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embeddedFontLst>
    <p:embeddedFont>
      <p:font typeface="Old English Text MT" panose="03040902040508030806" pitchFamily="66" charset="0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05E5-203E-4420-9938-B576F06D4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2952F-C437-4223-951E-640B863C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F71D-4FCD-4FA3-849E-8453F31C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3743-CA0F-42A2-BD45-17F9A5C1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3BB1-CC4E-4314-8802-3255431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3B33-2494-4B4E-82E6-E56816C4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A9959-133E-484C-B7D7-5C956896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C151-055C-4B05-BB19-1A1CDAFC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F7D9-4D2F-4D2C-8DE7-17B4A36C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4897-7BEF-4772-98BA-B8BADC3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5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75E90-897C-4468-8D91-976505EA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71DB-CCA5-4FDF-9B5C-C22EC9DA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05F8-E130-44BD-BC2E-CCD3935E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E867-D64B-4BC1-8DDD-8B557A77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5463-116B-45DB-9D78-94C18B4F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7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E8F9-250A-4D7B-8209-A4C6A29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BA8C-FADD-4D73-9FDF-4A2A648A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13DF-6C17-4CD9-81B4-37D154BB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F467-9F3C-4BA3-BB84-4F1890C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E583-26B2-45D1-BFC1-652388CD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59B-A804-4E49-BD60-9EDAEC48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DA3F-8064-411D-A200-10EE82D4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F84B-72C0-4B36-928F-DC83692B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87FB-5201-46BA-98C6-D44BE848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0DE7-D9F0-4160-935C-3077877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093F-356F-455A-8104-28722909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4266-5590-489D-93FA-8122F2AB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DAC8-AD8C-45E5-B85E-B57B082C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2FBC2-7C99-46A9-A6F0-714971BB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EF40-20EB-4441-8912-A6B99CE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AE66-191F-4065-92B9-C76C915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6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FE6-5707-46AC-A24B-4F5F7A4C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2912-3505-4739-BB0C-EC4F8575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52439-1B7F-4050-8667-A85E00022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E153-6111-412C-A934-C3F23CEC4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07A7-DE1B-4D54-8243-1477F200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49B37-97A2-4EE4-B283-EBFA271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E72D9-7C6E-4381-B4CD-782A41C5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0CB24-6404-4B3E-A40A-7B9C8737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7A1-4ED1-4DBC-914F-35804E0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31D13-4C3A-4D41-BBAE-4FD51A0D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BCC6-8646-41C4-9A4A-30B1011F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02E37-E5DC-41E6-AC6B-A6F67DE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97B80-0826-4570-BDCD-8E8CADE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BAA0-F06D-41EF-AB53-1BB2E826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1FC4-1C9D-47EE-BBE4-E963771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E310-8C5C-4E3F-904D-92DD6484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9F0A-2FE5-4B7A-B112-279B4D2D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318A-F879-4D9C-A2B2-A8E26AFD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DE0D5-D4A6-475D-B307-FEE720A7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B1874-1E6F-4E58-9134-0CC717AF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75B6-497C-4F82-AF37-B0DC897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9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25E3-4B53-4E6D-95F0-84A6F84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77E7D-8EA4-4316-AF3C-8ECF8FA69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58677-45F4-4BB7-B983-E625BFD6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D8AF8-5989-464F-838C-BE9CAD93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12FFC-F98A-41AC-B64B-93DA036C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43B7-F586-4298-BB0C-6EFD5A55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471CE-B3E7-4686-A9CB-8D8B66D0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78611-FF51-40A0-B2EB-4BF56D82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2D97-C95E-4D69-A7C7-5BE682147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A140-65EF-4F45-B30B-1F351B26FC55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C519-712D-485C-9975-D5EBEA823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6366-E0C4-4040-8215-26900E1B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618C-5F48-495E-95C2-3FB88AA0A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2873" y="1277908"/>
            <a:ext cx="1862235" cy="3061349"/>
            <a:chOff x="-3711447" y="-302250"/>
            <a:chExt cx="1862235" cy="3061349"/>
          </a:xfrm>
          <a:solidFill>
            <a:srgbClr val="FDFCEA"/>
          </a:solidFill>
        </p:grpSpPr>
        <p:grpSp>
          <p:nvGrpSpPr>
            <p:cNvPr id="151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01327" y="1831951"/>
              <a:ext cx="386256" cy="463507"/>
              <a:chOff x="-3701327" y="1831951"/>
              <a:chExt cx="386256" cy="463507"/>
            </a:xfrm>
            <a:solidFill>
              <a:srgbClr val="FDFCEA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654C2F6-81AB-40E1-9D90-5842AC0681AE}"/>
                  </a:ext>
                </a:extLst>
              </p:cNvPr>
              <p:cNvSpPr/>
              <p:nvPr/>
            </p:nvSpPr>
            <p:spPr>
              <a:xfrm>
                <a:off x="-3683194" y="2058197"/>
                <a:ext cx="154502" cy="115877"/>
              </a:xfrm>
              <a:custGeom>
                <a:avLst/>
                <a:gdLst>
                  <a:gd name="connsiteX0" fmla="*/ 78006 w 154502"/>
                  <a:gd name="connsiteY0" fmla="*/ 143961 h 115876"/>
                  <a:gd name="connsiteX1" fmla="*/ 32196 w 154502"/>
                  <a:gd name="connsiteY1" fmla="*/ 109739 h 115876"/>
                  <a:gd name="connsiteX2" fmla="*/ 20 w 154502"/>
                  <a:gd name="connsiteY2" fmla="*/ 83010 h 115876"/>
                  <a:gd name="connsiteX3" fmla="*/ 2183 w 154502"/>
                  <a:gd name="connsiteY3" fmla="*/ 46779 h 115876"/>
                  <a:gd name="connsiteX4" fmla="*/ 29994 w 154502"/>
                  <a:gd name="connsiteY4" fmla="*/ 18467 h 115876"/>
                  <a:gd name="connsiteX5" fmla="*/ 47028 w 154502"/>
                  <a:gd name="connsiteY5" fmla="*/ 9660 h 115876"/>
                  <a:gd name="connsiteX6" fmla="*/ 77001 w 154502"/>
                  <a:gd name="connsiteY6" fmla="*/ 8926 h 115876"/>
                  <a:gd name="connsiteX7" fmla="*/ 120223 w 154502"/>
                  <a:gd name="connsiteY7" fmla="*/ 35887 h 115876"/>
                  <a:gd name="connsiteX8" fmla="*/ 159467 w 154502"/>
                  <a:gd name="connsiteY8" fmla="*/ 53230 h 115876"/>
                  <a:gd name="connsiteX9" fmla="*/ 131425 w 154502"/>
                  <a:gd name="connsiteY9" fmla="*/ 70302 h 115876"/>
                  <a:gd name="connsiteX10" fmla="*/ 112151 w 154502"/>
                  <a:gd name="connsiteY10" fmla="*/ 86409 h 115876"/>
                  <a:gd name="connsiteX11" fmla="*/ 73989 w 154502"/>
                  <a:gd name="connsiteY11" fmla="*/ 117425 h 115876"/>
                  <a:gd name="connsiteX12" fmla="*/ 78006 w 154502"/>
                  <a:gd name="connsiteY12" fmla="*/ 143961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502" h="115876">
                    <a:moveTo>
                      <a:pt x="78006" y="143961"/>
                    </a:moveTo>
                    <a:cubicBezTo>
                      <a:pt x="55371" y="141721"/>
                      <a:pt x="53053" y="116537"/>
                      <a:pt x="32196" y="109739"/>
                    </a:cubicBezTo>
                    <a:cubicBezTo>
                      <a:pt x="16475" y="105490"/>
                      <a:pt x="-675" y="100623"/>
                      <a:pt x="20" y="83010"/>
                    </a:cubicBezTo>
                    <a:cubicBezTo>
                      <a:pt x="20956" y="76559"/>
                      <a:pt x="-4653" y="61534"/>
                      <a:pt x="2183" y="46779"/>
                    </a:cubicBezTo>
                    <a:cubicBezTo>
                      <a:pt x="21458" y="44500"/>
                      <a:pt x="13539" y="25999"/>
                      <a:pt x="29994" y="18467"/>
                    </a:cubicBezTo>
                    <a:cubicBezTo>
                      <a:pt x="40461" y="15106"/>
                      <a:pt x="63057" y="32719"/>
                      <a:pt x="47028" y="9660"/>
                    </a:cubicBezTo>
                    <a:cubicBezTo>
                      <a:pt x="39303" y="-8031"/>
                      <a:pt x="69238" y="2823"/>
                      <a:pt x="77001" y="8926"/>
                    </a:cubicBezTo>
                    <a:cubicBezTo>
                      <a:pt x="92761" y="16651"/>
                      <a:pt x="100911" y="34226"/>
                      <a:pt x="120223" y="35887"/>
                    </a:cubicBezTo>
                    <a:cubicBezTo>
                      <a:pt x="134553" y="36311"/>
                      <a:pt x="142588" y="51993"/>
                      <a:pt x="159467" y="53230"/>
                    </a:cubicBezTo>
                    <a:cubicBezTo>
                      <a:pt x="171402" y="68448"/>
                      <a:pt x="135867" y="61882"/>
                      <a:pt x="131425" y="70302"/>
                    </a:cubicBezTo>
                    <a:cubicBezTo>
                      <a:pt x="153596" y="78529"/>
                      <a:pt x="127485" y="96799"/>
                      <a:pt x="112151" y="86409"/>
                    </a:cubicBezTo>
                    <a:cubicBezTo>
                      <a:pt x="91331" y="75478"/>
                      <a:pt x="76074" y="100700"/>
                      <a:pt x="73989" y="117425"/>
                    </a:cubicBezTo>
                    <a:cubicBezTo>
                      <a:pt x="77581" y="126155"/>
                      <a:pt x="79164" y="134536"/>
                      <a:pt x="78006" y="14396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7735F7-6043-47DD-9200-C1F4F71CD569}"/>
                  </a:ext>
                </a:extLst>
              </p:cNvPr>
              <p:cNvSpPr/>
              <p:nvPr/>
            </p:nvSpPr>
            <p:spPr>
              <a:xfrm>
                <a:off x="-3701327" y="1856414"/>
                <a:ext cx="77251" cy="77251"/>
              </a:xfrm>
              <a:custGeom>
                <a:avLst/>
                <a:gdLst>
                  <a:gd name="connsiteX0" fmla="*/ 0 w 77251"/>
                  <a:gd name="connsiteY0" fmla="*/ 9547 h 77251"/>
                  <a:gd name="connsiteX1" fmla="*/ 45655 w 77251"/>
                  <a:gd name="connsiteY1" fmla="*/ 161 h 77251"/>
                  <a:gd name="connsiteX2" fmla="*/ 63964 w 77251"/>
                  <a:gd name="connsiteY2" fmla="*/ 29169 h 77251"/>
                  <a:gd name="connsiteX3" fmla="*/ 78719 w 77251"/>
                  <a:gd name="connsiteY3" fmla="*/ 52306 h 77251"/>
                  <a:gd name="connsiteX4" fmla="*/ 83084 w 77251"/>
                  <a:gd name="connsiteY4" fmla="*/ 57868 h 77251"/>
                  <a:gd name="connsiteX5" fmla="*/ 69256 w 77251"/>
                  <a:gd name="connsiteY5" fmla="*/ 87571 h 77251"/>
                  <a:gd name="connsiteX6" fmla="*/ 37235 w 77251"/>
                  <a:gd name="connsiteY6" fmla="*/ 69919 h 77251"/>
                  <a:gd name="connsiteX7" fmla="*/ 13133 w 77251"/>
                  <a:gd name="connsiteY7" fmla="*/ 67370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251" h="77251">
                    <a:moveTo>
                      <a:pt x="0" y="9547"/>
                    </a:moveTo>
                    <a:cubicBezTo>
                      <a:pt x="15721" y="8504"/>
                      <a:pt x="31480" y="4642"/>
                      <a:pt x="45655" y="161"/>
                    </a:cubicBezTo>
                    <a:cubicBezTo>
                      <a:pt x="68985" y="-2504"/>
                      <a:pt x="51179" y="28744"/>
                      <a:pt x="63964" y="29169"/>
                    </a:cubicBezTo>
                    <a:cubicBezTo>
                      <a:pt x="78680" y="31989"/>
                      <a:pt x="53149" y="46782"/>
                      <a:pt x="78719" y="52306"/>
                    </a:cubicBezTo>
                    <a:cubicBezTo>
                      <a:pt x="98727" y="50877"/>
                      <a:pt x="107302" y="65863"/>
                      <a:pt x="83084" y="57868"/>
                    </a:cubicBezTo>
                    <a:cubicBezTo>
                      <a:pt x="71844" y="61692"/>
                      <a:pt x="73620" y="83167"/>
                      <a:pt x="69256" y="87571"/>
                    </a:cubicBezTo>
                    <a:cubicBezTo>
                      <a:pt x="47625" y="95489"/>
                      <a:pt x="48321" y="76601"/>
                      <a:pt x="37235" y="69919"/>
                    </a:cubicBezTo>
                    <a:cubicBezTo>
                      <a:pt x="29510" y="70189"/>
                      <a:pt x="21399" y="68528"/>
                      <a:pt x="13133" y="6737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7EBD59B-944E-439E-AC3B-36896C33A192}"/>
                  </a:ext>
                </a:extLst>
              </p:cNvPr>
              <p:cNvSpPr/>
              <p:nvPr/>
            </p:nvSpPr>
            <p:spPr>
              <a:xfrm>
                <a:off x="-3649067" y="1831951"/>
                <a:ext cx="347631" cy="347631"/>
              </a:xfrm>
              <a:custGeom>
                <a:avLst/>
                <a:gdLst>
                  <a:gd name="connsiteX0" fmla="*/ 329477 w 347630"/>
                  <a:gd name="connsiteY0" fmla="*/ 162788 h 347630"/>
                  <a:gd name="connsiteX1" fmla="*/ 297224 w 347630"/>
                  <a:gd name="connsiteY1" fmla="*/ 212731 h 347630"/>
                  <a:gd name="connsiteX2" fmla="*/ 348905 w 347630"/>
                  <a:gd name="connsiteY2" fmla="*/ 259468 h 347630"/>
                  <a:gd name="connsiteX3" fmla="*/ 298731 w 347630"/>
                  <a:gd name="connsiteY3" fmla="*/ 310222 h 347630"/>
                  <a:gd name="connsiteX4" fmla="*/ 267289 w 347630"/>
                  <a:gd name="connsiteY4" fmla="*/ 331080 h 347630"/>
                  <a:gd name="connsiteX5" fmla="*/ 223411 w 347630"/>
                  <a:gd name="connsiteY5" fmla="*/ 336449 h 347630"/>
                  <a:gd name="connsiteX6" fmla="*/ 191969 w 347630"/>
                  <a:gd name="connsiteY6" fmla="*/ 342551 h 347630"/>
                  <a:gd name="connsiteX7" fmla="*/ 154078 w 347630"/>
                  <a:gd name="connsiteY7" fmla="*/ 369126 h 347630"/>
                  <a:gd name="connsiteX8" fmla="*/ 102281 w 347630"/>
                  <a:gd name="connsiteY8" fmla="*/ 315166 h 347630"/>
                  <a:gd name="connsiteX9" fmla="*/ 116842 w 347630"/>
                  <a:gd name="connsiteY9" fmla="*/ 292493 h 347630"/>
                  <a:gd name="connsiteX10" fmla="*/ 107302 w 347630"/>
                  <a:gd name="connsiteY10" fmla="*/ 274416 h 347630"/>
                  <a:gd name="connsiteX11" fmla="*/ 64582 w 347630"/>
                  <a:gd name="connsiteY11" fmla="*/ 253326 h 347630"/>
                  <a:gd name="connsiteX12" fmla="*/ 37467 w 347630"/>
                  <a:gd name="connsiteY12" fmla="*/ 224009 h 347630"/>
                  <a:gd name="connsiteX13" fmla="*/ 49479 w 347630"/>
                  <a:gd name="connsiteY13" fmla="*/ 201182 h 347630"/>
                  <a:gd name="connsiteX14" fmla="*/ 62960 w 347630"/>
                  <a:gd name="connsiteY14" fmla="*/ 185886 h 347630"/>
                  <a:gd name="connsiteX15" fmla="*/ 36772 w 347630"/>
                  <a:gd name="connsiteY15" fmla="*/ 162518 h 347630"/>
                  <a:gd name="connsiteX16" fmla="*/ 32986 w 347630"/>
                  <a:gd name="connsiteY16" fmla="*/ 131656 h 347630"/>
                  <a:gd name="connsiteX17" fmla="*/ 19081 w 347630"/>
                  <a:gd name="connsiteY17" fmla="*/ 110875 h 347630"/>
                  <a:gd name="connsiteX18" fmla="*/ 28660 w 347630"/>
                  <a:gd name="connsiteY18" fmla="*/ 81867 h 347630"/>
                  <a:gd name="connsiteX19" fmla="*/ 27733 w 347630"/>
                  <a:gd name="connsiteY19" fmla="*/ 76730 h 347630"/>
                  <a:gd name="connsiteX20" fmla="*/ 14021 w 347630"/>
                  <a:gd name="connsiteY20" fmla="*/ 53053 h 347630"/>
                  <a:gd name="connsiteX21" fmla="*/ 0 w 347630"/>
                  <a:gd name="connsiteY21" fmla="*/ 22306 h 347630"/>
                  <a:gd name="connsiteX22" fmla="*/ 117770 w 347630"/>
                  <a:gd name="connsiteY22" fmla="*/ 2067 h 347630"/>
                  <a:gd name="connsiteX23" fmla="*/ 160258 w 347630"/>
                  <a:gd name="connsiteY23" fmla="*/ 31190 h 347630"/>
                  <a:gd name="connsiteX24" fmla="*/ 186484 w 347630"/>
                  <a:gd name="connsiteY24" fmla="*/ 68889 h 347630"/>
                  <a:gd name="connsiteX25" fmla="*/ 217424 w 347630"/>
                  <a:gd name="connsiteY25" fmla="*/ 94961 h 347630"/>
                  <a:gd name="connsiteX26" fmla="*/ 215840 w 347630"/>
                  <a:gd name="connsiteY26" fmla="*/ 116205 h 347630"/>
                  <a:gd name="connsiteX27" fmla="*/ 265551 w 347630"/>
                  <a:gd name="connsiteY27" fmla="*/ 132544 h 347630"/>
                  <a:gd name="connsiteX28" fmla="*/ 308464 w 347630"/>
                  <a:gd name="connsiteY28" fmla="*/ 122540 h 347630"/>
                  <a:gd name="connsiteX29" fmla="*/ 309275 w 347630"/>
                  <a:gd name="connsiteY29" fmla="*/ 146334 h 347630"/>
                  <a:gd name="connsiteX30" fmla="*/ 329477 w 347630"/>
                  <a:gd name="connsiteY30" fmla="*/ 162788 h 3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47630" h="347630">
                    <a:moveTo>
                      <a:pt x="329477" y="162788"/>
                    </a:moveTo>
                    <a:cubicBezTo>
                      <a:pt x="318623" y="178933"/>
                      <a:pt x="290387" y="190212"/>
                      <a:pt x="297224" y="212731"/>
                    </a:cubicBezTo>
                    <a:cubicBezTo>
                      <a:pt x="313679" y="228760"/>
                      <a:pt x="336043" y="241468"/>
                      <a:pt x="348905" y="259468"/>
                    </a:cubicBezTo>
                    <a:cubicBezTo>
                      <a:pt x="345352" y="286004"/>
                      <a:pt x="294675" y="278278"/>
                      <a:pt x="298731" y="310222"/>
                    </a:cubicBezTo>
                    <a:cubicBezTo>
                      <a:pt x="306417" y="333513"/>
                      <a:pt x="281001" y="329303"/>
                      <a:pt x="267289" y="331080"/>
                    </a:cubicBezTo>
                    <a:cubicBezTo>
                      <a:pt x="253191" y="331891"/>
                      <a:pt x="239556" y="338843"/>
                      <a:pt x="223411" y="336449"/>
                    </a:cubicBezTo>
                    <a:cubicBezTo>
                      <a:pt x="209621" y="351088"/>
                      <a:pt x="208153" y="346414"/>
                      <a:pt x="191969" y="342551"/>
                    </a:cubicBezTo>
                    <a:cubicBezTo>
                      <a:pt x="167094" y="340698"/>
                      <a:pt x="168330" y="364221"/>
                      <a:pt x="154078" y="369126"/>
                    </a:cubicBezTo>
                    <a:cubicBezTo>
                      <a:pt x="136619" y="355375"/>
                      <a:pt x="123293" y="327526"/>
                      <a:pt x="102281" y="315166"/>
                    </a:cubicBezTo>
                    <a:cubicBezTo>
                      <a:pt x="111242" y="298171"/>
                      <a:pt x="86290" y="289673"/>
                      <a:pt x="116842" y="292493"/>
                    </a:cubicBezTo>
                    <a:cubicBezTo>
                      <a:pt x="138396" y="287626"/>
                      <a:pt x="123332" y="274107"/>
                      <a:pt x="107302" y="274416"/>
                    </a:cubicBezTo>
                    <a:cubicBezTo>
                      <a:pt x="97182" y="258348"/>
                      <a:pt x="79337" y="263717"/>
                      <a:pt x="64582" y="253326"/>
                    </a:cubicBezTo>
                    <a:cubicBezTo>
                      <a:pt x="62110" y="238069"/>
                      <a:pt x="21437" y="234554"/>
                      <a:pt x="37467" y="224009"/>
                    </a:cubicBezTo>
                    <a:cubicBezTo>
                      <a:pt x="49904" y="222426"/>
                      <a:pt x="67363" y="217907"/>
                      <a:pt x="49479" y="201182"/>
                    </a:cubicBezTo>
                    <a:cubicBezTo>
                      <a:pt x="21321" y="178740"/>
                      <a:pt x="44728" y="193920"/>
                      <a:pt x="62960" y="185886"/>
                    </a:cubicBezTo>
                    <a:cubicBezTo>
                      <a:pt x="65818" y="179165"/>
                      <a:pt x="40557" y="170745"/>
                      <a:pt x="36772" y="162518"/>
                    </a:cubicBezTo>
                    <a:cubicBezTo>
                      <a:pt x="16030" y="164835"/>
                      <a:pt x="21244" y="139265"/>
                      <a:pt x="32986" y="131656"/>
                    </a:cubicBezTo>
                    <a:cubicBezTo>
                      <a:pt x="51488" y="117210"/>
                      <a:pt x="38664" y="98399"/>
                      <a:pt x="19081" y="110875"/>
                    </a:cubicBezTo>
                    <a:cubicBezTo>
                      <a:pt x="17111" y="111725"/>
                      <a:pt x="22828" y="88781"/>
                      <a:pt x="28660" y="81867"/>
                    </a:cubicBezTo>
                    <a:cubicBezTo>
                      <a:pt x="52608" y="91099"/>
                      <a:pt x="49441" y="76382"/>
                      <a:pt x="27733" y="76730"/>
                    </a:cubicBezTo>
                    <a:cubicBezTo>
                      <a:pt x="4558" y="71516"/>
                      <a:pt x="20124" y="59078"/>
                      <a:pt x="14021" y="53053"/>
                    </a:cubicBezTo>
                    <a:cubicBezTo>
                      <a:pt x="541" y="55679"/>
                      <a:pt x="10429" y="24276"/>
                      <a:pt x="0" y="22306"/>
                    </a:cubicBezTo>
                    <a:cubicBezTo>
                      <a:pt x="37544" y="7590"/>
                      <a:pt x="76942" y="-5118"/>
                      <a:pt x="117770" y="2067"/>
                    </a:cubicBezTo>
                    <a:cubicBezTo>
                      <a:pt x="127889" y="12032"/>
                      <a:pt x="144846" y="20800"/>
                      <a:pt x="160258" y="31190"/>
                    </a:cubicBezTo>
                    <a:cubicBezTo>
                      <a:pt x="163193" y="44014"/>
                      <a:pt x="163888" y="62091"/>
                      <a:pt x="186484" y="68889"/>
                    </a:cubicBezTo>
                    <a:cubicBezTo>
                      <a:pt x="197261" y="76923"/>
                      <a:pt x="242028" y="77696"/>
                      <a:pt x="217424" y="94961"/>
                    </a:cubicBezTo>
                    <a:cubicBezTo>
                      <a:pt x="231792" y="106317"/>
                      <a:pt x="221248" y="99635"/>
                      <a:pt x="215840" y="116205"/>
                    </a:cubicBezTo>
                    <a:cubicBezTo>
                      <a:pt x="234998" y="119682"/>
                      <a:pt x="244964" y="125707"/>
                      <a:pt x="265551" y="132544"/>
                    </a:cubicBezTo>
                    <a:cubicBezTo>
                      <a:pt x="284207" y="155835"/>
                      <a:pt x="290658" y="120454"/>
                      <a:pt x="308464" y="122540"/>
                    </a:cubicBezTo>
                    <a:cubicBezTo>
                      <a:pt x="344579" y="134282"/>
                      <a:pt x="322524" y="131540"/>
                      <a:pt x="309275" y="146334"/>
                    </a:cubicBezTo>
                    <a:cubicBezTo>
                      <a:pt x="310589" y="157882"/>
                      <a:pt x="320902" y="159003"/>
                      <a:pt x="329477" y="162788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39752-96E9-4B6B-851B-BD46DA5DE25F}"/>
                  </a:ext>
                </a:extLst>
              </p:cNvPr>
              <p:cNvSpPr/>
              <p:nvPr/>
            </p:nvSpPr>
            <p:spPr>
              <a:xfrm>
                <a:off x="-3503809" y="2159825"/>
                <a:ext cx="193128" cy="115877"/>
              </a:xfrm>
              <a:custGeom>
                <a:avLst/>
                <a:gdLst>
                  <a:gd name="connsiteX0" fmla="*/ 203647 w 193128"/>
                  <a:gd name="connsiteY0" fmla="*/ 95173 h 115876"/>
                  <a:gd name="connsiteX1" fmla="*/ 139490 w 193128"/>
                  <a:gd name="connsiteY1" fmla="*/ 108731 h 115876"/>
                  <a:gd name="connsiteX2" fmla="*/ 89508 w 193128"/>
                  <a:gd name="connsiteY2" fmla="*/ 131482 h 115876"/>
                  <a:gd name="connsiteX3" fmla="*/ 28402 w 193128"/>
                  <a:gd name="connsiteY3" fmla="*/ 127387 h 115876"/>
                  <a:gd name="connsiteX4" fmla="*/ 4377 w 193128"/>
                  <a:gd name="connsiteY4" fmla="*/ 47818 h 115876"/>
                  <a:gd name="connsiteX5" fmla="*/ 30758 w 193128"/>
                  <a:gd name="connsiteY5" fmla="*/ 19738 h 115876"/>
                  <a:gd name="connsiteX6" fmla="*/ 65328 w 193128"/>
                  <a:gd name="connsiteY6" fmla="*/ 16455 h 115876"/>
                  <a:gd name="connsiteX7" fmla="*/ 109786 w 193128"/>
                  <a:gd name="connsiteY7" fmla="*/ 3785 h 115876"/>
                  <a:gd name="connsiteX8" fmla="*/ 152893 w 193128"/>
                  <a:gd name="connsiteY8" fmla="*/ 0 h 115876"/>
                  <a:gd name="connsiteX9" fmla="*/ 195304 w 193128"/>
                  <a:gd name="connsiteY9" fmla="*/ 36270 h 115876"/>
                  <a:gd name="connsiteX10" fmla="*/ 203415 w 193128"/>
                  <a:gd name="connsiteY10" fmla="*/ 94208 h 115876"/>
                  <a:gd name="connsiteX11" fmla="*/ 203647 w 193128"/>
                  <a:gd name="connsiteY11" fmla="*/ 95173 h 115876"/>
                  <a:gd name="connsiteX12" fmla="*/ 203647 w 193128"/>
                  <a:gd name="connsiteY12" fmla="*/ 95173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128" h="115876">
                    <a:moveTo>
                      <a:pt x="203647" y="95173"/>
                    </a:moveTo>
                    <a:cubicBezTo>
                      <a:pt x="181746" y="100311"/>
                      <a:pt x="162858" y="116340"/>
                      <a:pt x="139490" y="108731"/>
                    </a:cubicBezTo>
                    <a:cubicBezTo>
                      <a:pt x="117087" y="99461"/>
                      <a:pt x="106271" y="125147"/>
                      <a:pt x="89508" y="131482"/>
                    </a:cubicBezTo>
                    <a:cubicBezTo>
                      <a:pt x="69423" y="134417"/>
                      <a:pt x="43157" y="147009"/>
                      <a:pt x="28402" y="127387"/>
                    </a:cubicBezTo>
                    <a:cubicBezTo>
                      <a:pt x="4184" y="110701"/>
                      <a:pt x="-6786" y="75204"/>
                      <a:pt x="4377" y="47818"/>
                    </a:cubicBezTo>
                    <a:cubicBezTo>
                      <a:pt x="10055" y="42334"/>
                      <a:pt x="18939" y="29858"/>
                      <a:pt x="30758" y="19738"/>
                    </a:cubicBezTo>
                    <a:cubicBezTo>
                      <a:pt x="42964" y="4983"/>
                      <a:pt x="65560" y="26034"/>
                      <a:pt x="65328" y="16455"/>
                    </a:cubicBezTo>
                    <a:cubicBezTo>
                      <a:pt x="77534" y="1120"/>
                      <a:pt x="97426" y="15218"/>
                      <a:pt x="109786" y="3785"/>
                    </a:cubicBezTo>
                    <a:cubicBezTo>
                      <a:pt x="122572" y="2627"/>
                      <a:pt x="138176" y="2627"/>
                      <a:pt x="152893" y="0"/>
                    </a:cubicBezTo>
                    <a:cubicBezTo>
                      <a:pt x="154669" y="21707"/>
                      <a:pt x="187154" y="16763"/>
                      <a:pt x="195304" y="36270"/>
                    </a:cubicBezTo>
                    <a:cubicBezTo>
                      <a:pt x="211642" y="52608"/>
                      <a:pt x="203840" y="75204"/>
                      <a:pt x="203415" y="94208"/>
                    </a:cubicBezTo>
                    <a:lnTo>
                      <a:pt x="203647" y="95173"/>
                    </a:lnTo>
                    <a:lnTo>
                      <a:pt x="203647" y="95173"/>
                    </a:ln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2187196-FF43-4B33-8C9C-A3071C2BAB84}"/>
                  </a:ext>
                </a:extLst>
              </p:cNvPr>
              <p:cNvSpPr/>
              <p:nvPr/>
            </p:nvSpPr>
            <p:spPr>
              <a:xfrm>
                <a:off x="-3701212" y="1923706"/>
                <a:ext cx="115877" cy="193128"/>
              </a:xfrm>
              <a:custGeom>
                <a:avLst/>
                <a:gdLst>
                  <a:gd name="connsiteX0" fmla="*/ 4326 w 115876"/>
                  <a:gd name="connsiteY0" fmla="*/ 0 h 193128"/>
                  <a:gd name="connsiteX1" fmla="*/ 27540 w 115876"/>
                  <a:gd name="connsiteY1" fmla="*/ 1197 h 193128"/>
                  <a:gd name="connsiteX2" fmla="*/ 58672 w 115876"/>
                  <a:gd name="connsiteY2" fmla="*/ 21592 h 193128"/>
                  <a:gd name="connsiteX3" fmla="*/ 92238 w 115876"/>
                  <a:gd name="connsiteY3" fmla="*/ 30167 h 193128"/>
                  <a:gd name="connsiteX4" fmla="*/ 76710 w 115876"/>
                  <a:gd name="connsiteY4" fmla="*/ 67749 h 193128"/>
                  <a:gd name="connsiteX5" fmla="*/ 114679 w 115876"/>
                  <a:gd name="connsiteY5" fmla="*/ 89148 h 193128"/>
                  <a:gd name="connsiteX6" fmla="*/ 88762 w 115876"/>
                  <a:gd name="connsiteY6" fmla="*/ 99499 h 193128"/>
                  <a:gd name="connsiteX7" fmla="*/ 99461 w 115876"/>
                  <a:gd name="connsiteY7" fmla="*/ 128430 h 193128"/>
                  <a:gd name="connsiteX8" fmla="*/ 63848 w 115876"/>
                  <a:gd name="connsiteY8" fmla="*/ 143069 h 193128"/>
                  <a:gd name="connsiteX9" fmla="*/ 48282 w 115876"/>
                  <a:gd name="connsiteY9" fmla="*/ 153073 h 193128"/>
                  <a:gd name="connsiteX10" fmla="*/ 21553 w 115876"/>
                  <a:gd name="connsiteY10" fmla="*/ 180150 h 193128"/>
                  <a:gd name="connsiteX11" fmla="*/ 17884 w 115876"/>
                  <a:gd name="connsiteY11" fmla="*/ 217385 h 193128"/>
                  <a:gd name="connsiteX12" fmla="*/ 0 w 115876"/>
                  <a:gd name="connsiteY12" fmla="*/ 209776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876" h="193128">
                    <a:moveTo>
                      <a:pt x="4326" y="0"/>
                    </a:moveTo>
                    <a:cubicBezTo>
                      <a:pt x="12360" y="77"/>
                      <a:pt x="20394" y="-39"/>
                      <a:pt x="27540" y="1197"/>
                    </a:cubicBezTo>
                    <a:cubicBezTo>
                      <a:pt x="47703" y="-2047"/>
                      <a:pt x="40866" y="21901"/>
                      <a:pt x="58672" y="21592"/>
                    </a:cubicBezTo>
                    <a:cubicBezTo>
                      <a:pt x="70839" y="19467"/>
                      <a:pt x="103439" y="6335"/>
                      <a:pt x="92238" y="30167"/>
                    </a:cubicBezTo>
                    <a:cubicBezTo>
                      <a:pt x="83354" y="42411"/>
                      <a:pt x="69526" y="53612"/>
                      <a:pt x="76710" y="67749"/>
                    </a:cubicBezTo>
                    <a:cubicBezTo>
                      <a:pt x="93860" y="67518"/>
                      <a:pt x="97916" y="85324"/>
                      <a:pt x="114679" y="89148"/>
                    </a:cubicBezTo>
                    <a:cubicBezTo>
                      <a:pt x="124683" y="107148"/>
                      <a:pt x="76672" y="87410"/>
                      <a:pt x="88762" y="99499"/>
                    </a:cubicBezTo>
                    <a:cubicBezTo>
                      <a:pt x="101894" y="101122"/>
                      <a:pt x="120551" y="134494"/>
                      <a:pt x="99461" y="128430"/>
                    </a:cubicBezTo>
                    <a:cubicBezTo>
                      <a:pt x="92161" y="138550"/>
                      <a:pt x="58904" y="128932"/>
                      <a:pt x="63848" y="143069"/>
                    </a:cubicBezTo>
                    <a:cubicBezTo>
                      <a:pt x="81461" y="165627"/>
                      <a:pt x="59831" y="151683"/>
                      <a:pt x="48282" y="153073"/>
                    </a:cubicBezTo>
                    <a:cubicBezTo>
                      <a:pt x="31557" y="159253"/>
                      <a:pt x="40943" y="179532"/>
                      <a:pt x="21553" y="180150"/>
                    </a:cubicBezTo>
                    <a:cubicBezTo>
                      <a:pt x="10699" y="193939"/>
                      <a:pt x="40596" y="211166"/>
                      <a:pt x="17884" y="217385"/>
                    </a:cubicBezTo>
                    <a:cubicBezTo>
                      <a:pt x="11317" y="215724"/>
                      <a:pt x="5639" y="212827"/>
                      <a:pt x="0" y="209776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295F6FB-C68B-48DD-B761-A63DC97879AE}"/>
                </a:ext>
              </a:extLst>
            </p:cNvPr>
            <p:cNvSpPr/>
            <p:nvPr/>
          </p:nvSpPr>
          <p:spPr>
            <a:xfrm>
              <a:off x="-3608848" y="2143015"/>
              <a:ext cx="115877" cy="231754"/>
            </a:xfrm>
            <a:custGeom>
              <a:avLst/>
              <a:gdLst>
                <a:gd name="connsiteX0" fmla="*/ 68512 w 115876"/>
                <a:gd name="connsiteY0" fmla="*/ 256173 h 231753"/>
                <a:gd name="connsiteX1" fmla="*/ 29114 w 115876"/>
                <a:gd name="connsiteY1" fmla="*/ 209474 h 231753"/>
                <a:gd name="connsiteX2" fmla="*/ 10110 w 115876"/>
                <a:gd name="connsiteY2" fmla="*/ 177801 h 231753"/>
                <a:gd name="connsiteX3" fmla="*/ 11346 w 115876"/>
                <a:gd name="connsiteY3" fmla="*/ 131528 h 231753"/>
                <a:gd name="connsiteX4" fmla="*/ 24749 w 115876"/>
                <a:gd name="connsiteY4" fmla="*/ 83941 h 231753"/>
                <a:gd name="connsiteX5" fmla="*/ 2771 w 115876"/>
                <a:gd name="connsiteY5" fmla="*/ 42650 h 231753"/>
                <a:gd name="connsiteX6" fmla="*/ 26757 w 115876"/>
                <a:gd name="connsiteY6" fmla="*/ 8 h 231753"/>
                <a:gd name="connsiteX7" fmla="*/ 79018 w 115876"/>
                <a:gd name="connsiteY7" fmla="*/ 18509 h 231753"/>
                <a:gd name="connsiteX8" fmla="*/ 104279 w 115876"/>
                <a:gd name="connsiteY8" fmla="*/ 81160 h 231753"/>
                <a:gd name="connsiteX9" fmla="*/ 142209 w 115876"/>
                <a:gd name="connsiteY9" fmla="*/ 151613 h 231753"/>
                <a:gd name="connsiteX10" fmla="*/ 115751 w 115876"/>
                <a:gd name="connsiteY10" fmla="*/ 198350 h 231753"/>
                <a:gd name="connsiteX11" fmla="*/ 68512 w 115876"/>
                <a:gd name="connsiteY11" fmla="*/ 256173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876" h="231753">
                  <a:moveTo>
                    <a:pt x="68512" y="256173"/>
                  </a:moveTo>
                  <a:cubicBezTo>
                    <a:pt x="63568" y="235083"/>
                    <a:pt x="49083" y="218629"/>
                    <a:pt x="29114" y="209474"/>
                  </a:cubicBezTo>
                  <a:cubicBezTo>
                    <a:pt x="-3680" y="196071"/>
                    <a:pt x="14050" y="195685"/>
                    <a:pt x="10110" y="177801"/>
                  </a:cubicBezTo>
                  <a:cubicBezTo>
                    <a:pt x="-12525" y="163355"/>
                    <a:pt x="28843" y="147056"/>
                    <a:pt x="11346" y="131528"/>
                  </a:cubicBezTo>
                  <a:cubicBezTo>
                    <a:pt x="26023" y="113837"/>
                    <a:pt x="-6731" y="91242"/>
                    <a:pt x="24749" y="83941"/>
                  </a:cubicBezTo>
                  <a:cubicBezTo>
                    <a:pt x="34907" y="58216"/>
                    <a:pt x="-5495" y="68877"/>
                    <a:pt x="2771" y="42650"/>
                  </a:cubicBezTo>
                  <a:cubicBezTo>
                    <a:pt x="-6808" y="27046"/>
                    <a:pt x="10226" y="-533"/>
                    <a:pt x="26757" y="8"/>
                  </a:cubicBezTo>
                  <a:cubicBezTo>
                    <a:pt x="45452" y="4604"/>
                    <a:pt x="67739" y="-1112"/>
                    <a:pt x="79018" y="18509"/>
                  </a:cubicBezTo>
                  <a:cubicBezTo>
                    <a:pt x="93271" y="36741"/>
                    <a:pt x="120077" y="55436"/>
                    <a:pt x="104279" y="81160"/>
                  </a:cubicBezTo>
                  <a:cubicBezTo>
                    <a:pt x="104202" y="109743"/>
                    <a:pt x="117412" y="136781"/>
                    <a:pt x="142209" y="151613"/>
                  </a:cubicBezTo>
                  <a:cubicBezTo>
                    <a:pt x="144643" y="161192"/>
                    <a:pt x="127493" y="187226"/>
                    <a:pt x="115751" y="198350"/>
                  </a:cubicBezTo>
                  <a:cubicBezTo>
                    <a:pt x="95859" y="214689"/>
                    <a:pt x="81644" y="234156"/>
                    <a:pt x="68512" y="25617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58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471488" y="690468"/>
              <a:ext cx="1622276" cy="1274645"/>
              <a:chOff x="-3471488" y="690468"/>
              <a:chExt cx="1622276" cy="1274645"/>
            </a:xfrm>
            <a:solidFill>
              <a:srgbClr val="FDFCEA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ACCD8AB-4122-49C5-A16B-06422EDCE49B}"/>
                  </a:ext>
                </a:extLst>
              </p:cNvPr>
              <p:cNvSpPr/>
              <p:nvPr/>
            </p:nvSpPr>
            <p:spPr>
              <a:xfrm>
                <a:off x="-3465721" y="952226"/>
                <a:ext cx="463507" cy="193128"/>
              </a:xfrm>
              <a:custGeom>
                <a:avLst/>
                <a:gdLst>
                  <a:gd name="connsiteX0" fmla="*/ 146555 w 463507"/>
                  <a:gd name="connsiteY0" fmla="*/ 171119 h 193128"/>
                  <a:gd name="connsiteX1" fmla="*/ 148255 w 463507"/>
                  <a:gd name="connsiteY1" fmla="*/ 126738 h 193128"/>
                  <a:gd name="connsiteX2" fmla="*/ 97732 w 463507"/>
                  <a:gd name="connsiteY2" fmla="*/ 116696 h 193128"/>
                  <a:gd name="connsiteX3" fmla="*/ 43888 w 463507"/>
                  <a:gd name="connsiteY3" fmla="*/ 104760 h 193128"/>
                  <a:gd name="connsiteX4" fmla="*/ 19091 w 463507"/>
                  <a:gd name="connsiteY4" fmla="*/ 91319 h 193128"/>
                  <a:gd name="connsiteX5" fmla="*/ 203 w 463507"/>
                  <a:gd name="connsiteY5" fmla="*/ 32878 h 193128"/>
                  <a:gd name="connsiteX6" fmla="*/ 41455 w 463507"/>
                  <a:gd name="connsiteY6" fmla="*/ 12175 h 193128"/>
                  <a:gd name="connsiteX7" fmla="*/ 121024 w 463507"/>
                  <a:gd name="connsiteY7" fmla="*/ 2287 h 193128"/>
                  <a:gd name="connsiteX8" fmla="*/ 174095 w 463507"/>
                  <a:gd name="connsiteY8" fmla="*/ 6999 h 193128"/>
                  <a:gd name="connsiteX9" fmla="*/ 231338 w 463507"/>
                  <a:gd name="connsiteY9" fmla="*/ 5531 h 193128"/>
                  <a:gd name="connsiteX10" fmla="*/ 289702 w 463507"/>
                  <a:gd name="connsiteY10" fmla="*/ 10089 h 193128"/>
                  <a:gd name="connsiteX11" fmla="*/ 337211 w 463507"/>
                  <a:gd name="connsiteY11" fmla="*/ 6072 h 193128"/>
                  <a:gd name="connsiteX12" fmla="*/ 412415 w 463507"/>
                  <a:gd name="connsiteY12" fmla="*/ 33342 h 193128"/>
                  <a:gd name="connsiteX13" fmla="*/ 462126 w 463507"/>
                  <a:gd name="connsiteY13" fmla="*/ 61461 h 193128"/>
                  <a:gd name="connsiteX14" fmla="*/ 470740 w 463507"/>
                  <a:gd name="connsiteY14" fmla="*/ 91898 h 193128"/>
                  <a:gd name="connsiteX15" fmla="*/ 475220 w 463507"/>
                  <a:gd name="connsiteY15" fmla="*/ 111366 h 193128"/>
                  <a:gd name="connsiteX16" fmla="*/ 426668 w 463507"/>
                  <a:gd name="connsiteY16" fmla="*/ 124537 h 193128"/>
                  <a:gd name="connsiteX17" fmla="*/ 400866 w 463507"/>
                  <a:gd name="connsiteY17" fmla="*/ 160768 h 193128"/>
                  <a:gd name="connsiteX18" fmla="*/ 406312 w 463507"/>
                  <a:gd name="connsiteY18" fmla="*/ 194256 h 193128"/>
                  <a:gd name="connsiteX19" fmla="*/ 370738 w 463507"/>
                  <a:gd name="connsiteY19" fmla="*/ 186686 h 193128"/>
                  <a:gd name="connsiteX20" fmla="*/ 323847 w 463507"/>
                  <a:gd name="connsiteY20" fmla="*/ 197964 h 193128"/>
                  <a:gd name="connsiteX21" fmla="*/ 283213 w 463507"/>
                  <a:gd name="connsiteY21" fmla="*/ 217122 h 193128"/>
                  <a:gd name="connsiteX22" fmla="*/ 231686 w 463507"/>
                  <a:gd name="connsiteY22" fmla="*/ 214303 h 193128"/>
                  <a:gd name="connsiteX23" fmla="*/ 199434 w 463507"/>
                  <a:gd name="connsiteY23" fmla="*/ 181046 h 193128"/>
                  <a:gd name="connsiteX24" fmla="*/ 146555 w 463507"/>
                  <a:gd name="connsiteY24" fmla="*/ 171119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507" h="193128">
                    <a:moveTo>
                      <a:pt x="146555" y="171119"/>
                    </a:moveTo>
                    <a:cubicBezTo>
                      <a:pt x="130294" y="152038"/>
                      <a:pt x="171507" y="137052"/>
                      <a:pt x="148255" y="126738"/>
                    </a:cubicBezTo>
                    <a:cubicBezTo>
                      <a:pt x="133229" y="116464"/>
                      <a:pt x="117972" y="114687"/>
                      <a:pt x="97732" y="116696"/>
                    </a:cubicBezTo>
                    <a:cubicBezTo>
                      <a:pt x="81316" y="117082"/>
                      <a:pt x="61231" y="110361"/>
                      <a:pt x="43888" y="104760"/>
                    </a:cubicBezTo>
                    <a:cubicBezTo>
                      <a:pt x="34270" y="92091"/>
                      <a:pt x="5147" y="110014"/>
                      <a:pt x="19091" y="91319"/>
                    </a:cubicBezTo>
                    <a:cubicBezTo>
                      <a:pt x="3486" y="74980"/>
                      <a:pt x="-1072" y="54934"/>
                      <a:pt x="203" y="32878"/>
                    </a:cubicBezTo>
                    <a:cubicBezTo>
                      <a:pt x="1439" y="30599"/>
                      <a:pt x="25155" y="16231"/>
                      <a:pt x="41455" y="12175"/>
                    </a:cubicBezTo>
                    <a:cubicBezTo>
                      <a:pt x="67836" y="5995"/>
                      <a:pt x="93947" y="-4704"/>
                      <a:pt x="121024" y="2287"/>
                    </a:cubicBezTo>
                    <a:cubicBezTo>
                      <a:pt x="139023" y="7656"/>
                      <a:pt x="160499" y="-6520"/>
                      <a:pt x="174095" y="6999"/>
                    </a:cubicBezTo>
                    <a:cubicBezTo>
                      <a:pt x="192790" y="-687"/>
                      <a:pt x="212296" y="11518"/>
                      <a:pt x="231338" y="5531"/>
                    </a:cubicBezTo>
                    <a:cubicBezTo>
                      <a:pt x="252042" y="2943"/>
                      <a:pt x="269655" y="16926"/>
                      <a:pt x="289702" y="10089"/>
                    </a:cubicBezTo>
                    <a:cubicBezTo>
                      <a:pt x="306002" y="18123"/>
                      <a:pt x="328829" y="-11580"/>
                      <a:pt x="337211" y="6072"/>
                    </a:cubicBezTo>
                    <a:cubicBezTo>
                      <a:pt x="353781" y="32569"/>
                      <a:pt x="392407" y="12368"/>
                      <a:pt x="412415" y="33342"/>
                    </a:cubicBezTo>
                    <a:cubicBezTo>
                      <a:pt x="431689" y="38981"/>
                      <a:pt x="446522" y="51766"/>
                      <a:pt x="462126" y="61461"/>
                    </a:cubicBezTo>
                    <a:cubicBezTo>
                      <a:pt x="494340" y="55745"/>
                      <a:pt x="469195" y="84714"/>
                      <a:pt x="470740" y="91898"/>
                    </a:cubicBezTo>
                    <a:cubicBezTo>
                      <a:pt x="500675" y="89735"/>
                      <a:pt x="490516" y="102945"/>
                      <a:pt x="475220" y="111366"/>
                    </a:cubicBezTo>
                    <a:cubicBezTo>
                      <a:pt x="454556" y="97422"/>
                      <a:pt x="447294" y="127627"/>
                      <a:pt x="426668" y="124537"/>
                    </a:cubicBezTo>
                    <a:cubicBezTo>
                      <a:pt x="402411" y="121254"/>
                      <a:pt x="407085" y="150377"/>
                      <a:pt x="400866" y="160768"/>
                    </a:cubicBezTo>
                    <a:cubicBezTo>
                      <a:pt x="374485" y="179385"/>
                      <a:pt x="412145" y="175600"/>
                      <a:pt x="406312" y="194256"/>
                    </a:cubicBezTo>
                    <a:cubicBezTo>
                      <a:pt x="386382" y="207621"/>
                      <a:pt x="388158" y="169922"/>
                      <a:pt x="370738" y="186686"/>
                    </a:cubicBezTo>
                    <a:cubicBezTo>
                      <a:pt x="355249" y="187651"/>
                      <a:pt x="342078" y="197346"/>
                      <a:pt x="323847" y="197964"/>
                    </a:cubicBezTo>
                    <a:cubicBezTo>
                      <a:pt x="332344" y="216582"/>
                      <a:pt x="294839" y="209590"/>
                      <a:pt x="283213" y="217122"/>
                    </a:cubicBezTo>
                    <a:cubicBezTo>
                      <a:pt x="269500" y="206809"/>
                      <a:pt x="249145" y="216891"/>
                      <a:pt x="231686" y="214303"/>
                    </a:cubicBezTo>
                    <a:cubicBezTo>
                      <a:pt x="211292" y="220135"/>
                      <a:pt x="210210" y="192557"/>
                      <a:pt x="199434" y="181046"/>
                    </a:cubicBezTo>
                    <a:cubicBezTo>
                      <a:pt x="183172" y="172085"/>
                      <a:pt x="164979" y="167682"/>
                      <a:pt x="146555" y="171119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04ADCF-4764-4078-91C0-39E5986C4778}"/>
                  </a:ext>
                </a:extLst>
              </p:cNvPr>
              <p:cNvSpPr/>
              <p:nvPr/>
            </p:nvSpPr>
            <p:spPr>
              <a:xfrm>
                <a:off x="-3260262" y="690468"/>
                <a:ext cx="386256" cy="154502"/>
              </a:xfrm>
              <a:custGeom>
                <a:avLst/>
                <a:gdLst>
                  <a:gd name="connsiteX0" fmla="*/ 397149 w 386256"/>
                  <a:gd name="connsiteY0" fmla="*/ 0 h 154502"/>
                  <a:gd name="connsiteX1" fmla="*/ 383939 w 386256"/>
                  <a:gd name="connsiteY1" fmla="*/ 20317 h 154502"/>
                  <a:gd name="connsiteX2" fmla="*/ 344347 w 386256"/>
                  <a:gd name="connsiteY2" fmla="*/ 57127 h 154502"/>
                  <a:gd name="connsiteX3" fmla="*/ 349755 w 386256"/>
                  <a:gd name="connsiteY3" fmla="*/ 108229 h 154502"/>
                  <a:gd name="connsiteX4" fmla="*/ 370227 w 386256"/>
                  <a:gd name="connsiteY4" fmla="*/ 139245 h 154502"/>
                  <a:gd name="connsiteX5" fmla="*/ 336815 w 386256"/>
                  <a:gd name="connsiteY5" fmla="*/ 166515 h 154502"/>
                  <a:gd name="connsiteX6" fmla="*/ 286409 w 386256"/>
                  <a:gd name="connsiteY6" fmla="*/ 160644 h 154502"/>
                  <a:gd name="connsiteX7" fmla="*/ 240290 w 386256"/>
                  <a:gd name="connsiteY7" fmla="*/ 150524 h 154502"/>
                  <a:gd name="connsiteX8" fmla="*/ 191274 w 386256"/>
                  <a:gd name="connsiteY8" fmla="*/ 133297 h 154502"/>
                  <a:gd name="connsiteX9" fmla="*/ 148786 w 386256"/>
                  <a:gd name="connsiteY9" fmla="*/ 120242 h 154502"/>
                  <a:gd name="connsiteX10" fmla="*/ 82311 w 386256"/>
                  <a:gd name="connsiteY10" fmla="*/ 137082 h 154502"/>
                  <a:gd name="connsiteX11" fmla="*/ 72732 w 386256"/>
                  <a:gd name="connsiteY11" fmla="*/ 104907 h 154502"/>
                  <a:gd name="connsiteX12" fmla="*/ 24759 w 386256"/>
                  <a:gd name="connsiteY12" fmla="*/ 97723 h 154502"/>
                  <a:gd name="connsiteX13" fmla="*/ 0 w 386256"/>
                  <a:gd name="connsiteY13" fmla="*/ 62149 h 154502"/>
                  <a:gd name="connsiteX14" fmla="*/ 9309 w 386256"/>
                  <a:gd name="connsiteY14" fmla="*/ 28390 h 154502"/>
                  <a:gd name="connsiteX15" fmla="*/ 65277 w 386256"/>
                  <a:gd name="connsiteY15" fmla="*/ 17304 h 154502"/>
                  <a:gd name="connsiteX16" fmla="*/ 113907 w 386256"/>
                  <a:gd name="connsiteY16" fmla="*/ 9270 h 154502"/>
                  <a:gd name="connsiteX17" fmla="*/ 168369 w 386256"/>
                  <a:gd name="connsiteY17" fmla="*/ 2781 h 154502"/>
                  <a:gd name="connsiteX18" fmla="*/ 220939 w 386256"/>
                  <a:gd name="connsiteY18" fmla="*/ 464 h 154502"/>
                  <a:gd name="connsiteX19" fmla="*/ 316885 w 386256"/>
                  <a:gd name="connsiteY19" fmla="*/ 11742 h 154502"/>
                  <a:gd name="connsiteX20" fmla="*/ 397149 w 386256"/>
                  <a:gd name="connsiteY20" fmla="*/ 0 h 15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6256" h="154502">
                    <a:moveTo>
                      <a:pt x="397149" y="0"/>
                    </a:moveTo>
                    <a:cubicBezTo>
                      <a:pt x="424727" y="12167"/>
                      <a:pt x="392745" y="14446"/>
                      <a:pt x="383939" y="20317"/>
                    </a:cubicBezTo>
                    <a:cubicBezTo>
                      <a:pt x="378917" y="41368"/>
                      <a:pt x="353695" y="41136"/>
                      <a:pt x="344347" y="57127"/>
                    </a:cubicBezTo>
                    <a:cubicBezTo>
                      <a:pt x="351686" y="76440"/>
                      <a:pt x="353231" y="92972"/>
                      <a:pt x="349755" y="108229"/>
                    </a:cubicBezTo>
                    <a:cubicBezTo>
                      <a:pt x="358832" y="117190"/>
                      <a:pt x="380617" y="134494"/>
                      <a:pt x="370227" y="139245"/>
                    </a:cubicBezTo>
                    <a:cubicBezTo>
                      <a:pt x="351261" y="139361"/>
                      <a:pt x="339596" y="158481"/>
                      <a:pt x="336815" y="166515"/>
                    </a:cubicBezTo>
                    <a:cubicBezTo>
                      <a:pt x="318777" y="166554"/>
                      <a:pt x="302902" y="154502"/>
                      <a:pt x="286409" y="160644"/>
                    </a:cubicBezTo>
                    <a:cubicBezTo>
                      <a:pt x="271693" y="169644"/>
                      <a:pt x="249908" y="164082"/>
                      <a:pt x="240290" y="150524"/>
                    </a:cubicBezTo>
                    <a:cubicBezTo>
                      <a:pt x="225187" y="140443"/>
                      <a:pt x="209274" y="136967"/>
                      <a:pt x="191274" y="133297"/>
                    </a:cubicBezTo>
                    <a:cubicBezTo>
                      <a:pt x="174433" y="122829"/>
                      <a:pt x="160837" y="125301"/>
                      <a:pt x="148786" y="120242"/>
                    </a:cubicBezTo>
                    <a:cubicBezTo>
                      <a:pt x="127619" y="128276"/>
                      <a:pt x="101972" y="126344"/>
                      <a:pt x="82311" y="137082"/>
                    </a:cubicBezTo>
                    <a:cubicBezTo>
                      <a:pt x="93822" y="123679"/>
                      <a:pt x="98573" y="88646"/>
                      <a:pt x="72732" y="104907"/>
                    </a:cubicBezTo>
                    <a:cubicBezTo>
                      <a:pt x="60526" y="122636"/>
                      <a:pt x="31287" y="104907"/>
                      <a:pt x="24759" y="97723"/>
                    </a:cubicBezTo>
                    <a:cubicBezTo>
                      <a:pt x="34184" y="60565"/>
                      <a:pt x="15334" y="81925"/>
                      <a:pt x="0" y="62149"/>
                    </a:cubicBezTo>
                    <a:cubicBezTo>
                      <a:pt x="966" y="47046"/>
                      <a:pt x="-2433" y="36115"/>
                      <a:pt x="9309" y="28390"/>
                    </a:cubicBezTo>
                    <a:cubicBezTo>
                      <a:pt x="30282" y="26149"/>
                      <a:pt x="51372" y="26922"/>
                      <a:pt x="65277" y="17304"/>
                    </a:cubicBezTo>
                    <a:cubicBezTo>
                      <a:pt x="82582" y="9116"/>
                      <a:pt x="95637" y="8613"/>
                      <a:pt x="113907" y="9270"/>
                    </a:cubicBezTo>
                    <a:cubicBezTo>
                      <a:pt x="121748" y="-11858"/>
                      <a:pt x="154000" y="19815"/>
                      <a:pt x="168369" y="2781"/>
                    </a:cubicBezTo>
                    <a:cubicBezTo>
                      <a:pt x="181115" y="-1931"/>
                      <a:pt x="201046" y="2627"/>
                      <a:pt x="220939" y="464"/>
                    </a:cubicBezTo>
                    <a:cubicBezTo>
                      <a:pt x="253345" y="-850"/>
                      <a:pt x="285984" y="5833"/>
                      <a:pt x="316885" y="11742"/>
                    </a:cubicBezTo>
                    <a:cubicBezTo>
                      <a:pt x="343498" y="5717"/>
                      <a:pt x="378261" y="25532"/>
                      <a:pt x="397149" y="0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2474358-D2D1-4FCF-86E6-9F6059280C6E}"/>
                  </a:ext>
                </a:extLst>
              </p:cNvPr>
              <p:cNvSpPr/>
              <p:nvPr/>
            </p:nvSpPr>
            <p:spPr>
              <a:xfrm>
                <a:off x="-3471488" y="810246"/>
                <a:ext cx="618010" cy="193128"/>
              </a:xfrm>
              <a:custGeom>
                <a:avLst/>
                <a:gdLst>
                  <a:gd name="connsiteX0" fmla="*/ 551441 w 618009"/>
                  <a:gd name="connsiteY0" fmla="*/ 46042 h 193128"/>
                  <a:gd name="connsiteX1" fmla="*/ 591959 w 618009"/>
                  <a:gd name="connsiteY1" fmla="*/ 65780 h 193128"/>
                  <a:gd name="connsiteX2" fmla="*/ 577475 w 618009"/>
                  <a:gd name="connsiteY2" fmla="*/ 100156 h 193128"/>
                  <a:gd name="connsiteX3" fmla="*/ 604976 w 618009"/>
                  <a:gd name="connsiteY3" fmla="*/ 119469 h 193128"/>
                  <a:gd name="connsiteX4" fmla="*/ 621894 w 618009"/>
                  <a:gd name="connsiteY4" fmla="*/ 158790 h 193128"/>
                  <a:gd name="connsiteX5" fmla="*/ 576548 w 618009"/>
                  <a:gd name="connsiteY5" fmla="*/ 183781 h 193128"/>
                  <a:gd name="connsiteX6" fmla="*/ 529425 w 618009"/>
                  <a:gd name="connsiteY6" fmla="*/ 193089 h 193128"/>
                  <a:gd name="connsiteX7" fmla="*/ 483151 w 618009"/>
                  <a:gd name="connsiteY7" fmla="*/ 205334 h 193128"/>
                  <a:gd name="connsiteX8" fmla="*/ 434444 w 618009"/>
                  <a:gd name="connsiteY8" fmla="*/ 182429 h 193128"/>
                  <a:gd name="connsiteX9" fmla="*/ 380407 w 618009"/>
                  <a:gd name="connsiteY9" fmla="*/ 164004 h 193128"/>
                  <a:gd name="connsiteX10" fmla="*/ 333786 w 618009"/>
                  <a:gd name="connsiteY10" fmla="*/ 142104 h 193128"/>
                  <a:gd name="connsiteX11" fmla="*/ 274998 w 618009"/>
                  <a:gd name="connsiteY11" fmla="*/ 154155 h 193128"/>
                  <a:gd name="connsiteX12" fmla="*/ 197515 w 618009"/>
                  <a:gd name="connsiteY12" fmla="*/ 145387 h 193128"/>
                  <a:gd name="connsiteX13" fmla="*/ 149233 w 618009"/>
                  <a:gd name="connsiteY13" fmla="*/ 144692 h 193128"/>
                  <a:gd name="connsiteX14" fmla="*/ 73797 w 618009"/>
                  <a:gd name="connsiteY14" fmla="*/ 147357 h 193128"/>
                  <a:gd name="connsiteX15" fmla="*/ 22154 w 618009"/>
                  <a:gd name="connsiteY15" fmla="*/ 169837 h 193128"/>
                  <a:gd name="connsiteX16" fmla="*/ 2957 w 618009"/>
                  <a:gd name="connsiteY16" fmla="*/ 129435 h 193128"/>
                  <a:gd name="connsiteX17" fmla="*/ 35171 w 618009"/>
                  <a:gd name="connsiteY17" fmla="*/ 86367 h 193128"/>
                  <a:gd name="connsiteX18" fmla="*/ 71518 w 618009"/>
                  <a:gd name="connsiteY18" fmla="*/ 50561 h 193128"/>
                  <a:gd name="connsiteX19" fmla="*/ 140774 w 618009"/>
                  <a:gd name="connsiteY19" fmla="*/ 38124 h 193128"/>
                  <a:gd name="connsiteX20" fmla="*/ 185850 w 618009"/>
                  <a:gd name="connsiteY20" fmla="*/ 71612 h 193128"/>
                  <a:gd name="connsiteX21" fmla="*/ 260629 w 618009"/>
                  <a:gd name="connsiteY21" fmla="*/ 97800 h 193128"/>
                  <a:gd name="connsiteX22" fmla="*/ 291838 w 618009"/>
                  <a:gd name="connsiteY22" fmla="*/ 61955 h 193128"/>
                  <a:gd name="connsiteX23" fmla="*/ 301611 w 618009"/>
                  <a:gd name="connsiteY23" fmla="*/ 12940 h 193128"/>
                  <a:gd name="connsiteX24" fmla="*/ 360129 w 618009"/>
                  <a:gd name="connsiteY24" fmla="*/ 0 h 193128"/>
                  <a:gd name="connsiteX25" fmla="*/ 402346 w 618009"/>
                  <a:gd name="connsiteY25" fmla="*/ 13056 h 193128"/>
                  <a:gd name="connsiteX26" fmla="*/ 449817 w 618009"/>
                  <a:gd name="connsiteY26" fmla="*/ 29201 h 193128"/>
                  <a:gd name="connsiteX27" fmla="*/ 496013 w 618009"/>
                  <a:gd name="connsiteY27" fmla="*/ 41020 h 193128"/>
                  <a:gd name="connsiteX28" fmla="*/ 546729 w 618009"/>
                  <a:gd name="connsiteY28" fmla="*/ 46621 h 193128"/>
                  <a:gd name="connsiteX29" fmla="*/ 551441 w 618009"/>
                  <a:gd name="connsiteY29" fmla="*/ 46042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18009" h="193128">
                    <a:moveTo>
                      <a:pt x="551441" y="46042"/>
                    </a:moveTo>
                    <a:cubicBezTo>
                      <a:pt x="569093" y="43338"/>
                      <a:pt x="570290" y="63617"/>
                      <a:pt x="591959" y="65780"/>
                    </a:cubicBezTo>
                    <a:cubicBezTo>
                      <a:pt x="586784" y="82157"/>
                      <a:pt x="583230" y="83702"/>
                      <a:pt x="577475" y="100156"/>
                    </a:cubicBezTo>
                    <a:cubicBezTo>
                      <a:pt x="580256" y="103555"/>
                      <a:pt x="600921" y="105294"/>
                      <a:pt x="604976" y="119469"/>
                    </a:cubicBezTo>
                    <a:cubicBezTo>
                      <a:pt x="613667" y="132756"/>
                      <a:pt x="624405" y="139091"/>
                      <a:pt x="621894" y="158790"/>
                    </a:cubicBezTo>
                    <a:cubicBezTo>
                      <a:pt x="612740" y="171768"/>
                      <a:pt x="587904" y="168794"/>
                      <a:pt x="576548" y="183781"/>
                    </a:cubicBezTo>
                    <a:cubicBezTo>
                      <a:pt x="571874" y="207381"/>
                      <a:pt x="545840" y="191042"/>
                      <a:pt x="529425" y="193089"/>
                    </a:cubicBezTo>
                    <a:cubicBezTo>
                      <a:pt x="511618" y="191004"/>
                      <a:pt x="501189" y="209042"/>
                      <a:pt x="483151" y="205334"/>
                    </a:cubicBezTo>
                    <a:cubicBezTo>
                      <a:pt x="461212" y="209351"/>
                      <a:pt x="453602" y="186523"/>
                      <a:pt x="434444" y="182429"/>
                    </a:cubicBezTo>
                    <a:cubicBezTo>
                      <a:pt x="416174" y="174936"/>
                      <a:pt x="401535" y="160837"/>
                      <a:pt x="380407" y="164004"/>
                    </a:cubicBezTo>
                    <a:cubicBezTo>
                      <a:pt x="358661" y="169219"/>
                      <a:pt x="346880" y="145426"/>
                      <a:pt x="333786" y="142104"/>
                    </a:cubicBezTo>
                    <a:cubicBezTo>
                      <a:pt x="315941" y="153382"/>
                      <a:pt x="294310" y="151953"/>
                      <a:pt x="274998" y="154155"/>
                    </a:cubicBezTo>
                    <a:cubicBezTo>
                      <a:pt x="250239" y="140713"/>
                      <a:pt x="223085" y="154309"/>
                      <a:pt x="197515" y="145387"/>
                    </a:cubicBezTo>
                    <a:cubicBezTo>
                      <a:pt x="179013" y="154850"/>
                      <a:pt x="168545" y="135615"/>
                      <a:pt x="149233" y="144692"/>
                    </a:cubicBezTo>
                    <a:cubicBezTo>
                      <a:pt x="123547" y="145850"/>
                      <a:pt x="98556" y="136773"/>
                      <a:pt x="73797" y="147357"/>
                    </a:cubicBezTo>
                    <a:cubicBezTo>
                      <a:pt x="57574" y="155236"/>
                      <a:pt x="28489" y="150138"/>
                      <a:pt x="22154" y="169837"/>
                    </a:cubicBezTo>
                    <a:cubicBezTo>
                      <a:pt x="-9017" y="180729"/>
                      <a:pt x="1296" y="148670"/>
                      <a:pt x="2957" y="129435"/>
                    </a:cubicBezTo>
                    <a:cubicBezTo>
                      <a:pt x="5391" y="108074"/>
                      <a:pt x="43862" y="112555"/>
                      <a:pt x="35171" y="86367"/>
                    </a:cubicBezTo>
                    <a:cubicBezTo>
                      <a:pt x="36021" y="70299"/>
                      <a:pt x="57651" y="56471"/>
                      <a:pt x="71518" y="50561"/>
                    </a:cubicBezTo>
                    <a:cubicBezTo>
                      <a:pt x="94964" y="48553"/>
                      <a:pt x="117637" y="39862"/>
                      <a:pt x="140774" y="38124"/>
                    </a:cubicBezTo>
                    <a:cubicBezTo>
                      <a:pt x="143825" y="58672"/>
                      <a:pt x="173721" y="59213"/>
                      <a:pt x="185850" y="71612"/>
                    </a:cubicBezTo>
                    <a:cubicBezTo>
                      <a:pt x="193343" y="104405"/>
                      <a:pt x="234248" y="106530"/>
                      <a:pt x="260629" y="97800"/>
                    </a:cubicBezTo>
                    <a:cubicBezTo>
                      <a:pt x="279053" y="96023"/>
                      <a:pt x="300761" y="83354"/>
                      <a:pt x="291838" y="61955"/>
                    </a:cubicBezTo>
                    <a:cubicBezTo>
                      <a:pt x="286817" y="43802"/>
                      <a:pt x="278165" y="20008"/>
                      <a:pt x="301611" y="12940"/>
                    </a:cubicBezTo>
                    <a:cubicBezTo>
                      <a:pt x="320692" y="6566"/>
                      <a:pt x="341472" y="7107"/>
                      <a:pt x="360129" y="0"/>
                    </a:cubicBezTo>
                    <a:cubicBezTo>
                      <a:pt x="372682" y="5987"/>
                      <a:pt x="385351" y="1815"/>
                      <a:pt x="402346" y="13056"/>
                    </a:cubicBezTo>
                    <a:cubicBezTo>
                      <a:pt x="419573" y="16455"/>
                      <a:pt x="435487" y="19545"/>
                      <a:pt x="449817" y="29201"/>
                    </a:cubicBezTo>
                    <a:cubicBezTo>
                      <a:pt x="459744" y="42720"/>
                      <a:pt x="481104" y="49286"/>
                      <a:pt x="496013" y="41020"/>
                    </a:cubicBezTo>
                    <a:cubicBezTo>
                      <a:pt x="512970" y="35458"/>
                      <a:pt x="528382" y="44188"/>
                      <a:pt x="546729" y="46621"/>
                    </a:cubicBezTo>
                    <a:cubicBezTo>
                      <a:pt x="545609" y="49827"/>
                      <a:pt x="551673" y="43686"/>
                      <a:pt x="551441" y="4604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C605196-F0DD-49EE-9FF5-911340D35B60}"/>
                  </a:ext>
                </a:extLst>
              </p:cNvPr>
              <p:cNvSpPr/>
              <p:nvPr/>
            </p:nvSpPr>
            <p:spPr>
              <a:xfrm>
                <a:off x="-3368297" y="1296735"/>
                <a:ext cx="1545025" cy="656636"/>
              </a:xfrm>
              <a:custGeom>
                <a:avLst/>
                <a:gdLst>
                  <a:gd name="connsiteX0" fmla="*/ 125456 w 1545024"/>
                  <a:gd name="connsiteY0" fmla="*/ 72655 h 656635"/>
                  <a:gd name="connsiteX1" fmla="*/ 173275 w 1545024"/>
                  <a:gd name="connsiteY1" fmla="*/ 61531 h 656635"/>
                  <a:gd name="connsiteX2" fmla="*/ 222947 w 1545024"/>
                  <a:gd name="connsiteY2" fmla="*/ 42797 h 656635"/>
                  <a:gd name="connsiteX3" fmla="*/ 282778 w 1545024"/>
                  <a:gd name="connsiteY3" fmla="*/ 41291 h 656635"/>
                  <a:gd name="connsiteX4" fmla="*/ 342184 w 1545024"/>
                  <a:gd name="connsiteY4" fmla="*/ 43415 h 656635"/>
                  <a:gd name="connsiteX5" fmla="*/ 399543 w 1545024"/>
                  <a:gd name="connsiteY5" fmla="*/ 53497 h 656635"/>
                  <a:gd name="connsiteX6" fmla="*/ 439675 w 1545024"/>
                  <a:gd name="connsiteY6" fmla="*/ 67015 h 656635"/>
                  <a:gd name="connsiteX7" fmla="*/ 478610 w 1545024"/>
                  <a:gd name="connsiteY7" fmla="*/ 79453 h 656635"/>
                  <a:gd name="connsiteX8" fmla="*/ 519012 w 1545024"/>
                  <a:gd name="connsiteY8" fmla="*/ 65779 h 656635"/>
                  <a:gd name="connsiteX9" fmla="*/ 564475 w 1545024"/>
                  <a:gd name="connsiteY9" fmla="*/ 82388 h 656635"/>
                  <a:gd name="connsiteX10" fmla="*/ 609087 w 1545024"/>
                  <a:gd name="connsiteY10" fmla="*/ 79994 h 656635"/>
                  <a:gd name="connsiteX11" fmla="*/ 654472 w 1545024"/>
                  <a:gd name="connsiteY11" fmla="*/ 82891 h 656635"/>
                  <a:gd name="connsiteX12" fmla="*/ 706656 w 1545024"/>
                  <a:gd name="connsiteY12" fmla="*/ 92508 h 656635"/>
                  <a:gd name="connsiteX13" fmla="*/ 723419 w 1545024"/>
                  <a:gd name="connsiteY13" fmla="*/ 61338 h 656635"/>
                  <a:gd name="connsiteX14" fmla="*/ 767259 w 1545024"/>
                  <a:gd name="connsiteY14" fmla="*/ 27617 h 656635"/>
                  <a:gd name="connsiteX15" fmla="*/ 824078 w 1545024"/>
                  <a:gd name="connsiteY15" fmla="*/ 24141 h 656635"/>
                  <a:gd name="connsiteX16" fmla="*/ 879467 w 1545024"/>
                  <a:gd name="connsiteY16" fmla="*/ 8111 h 656635"/>
                  <a:gd name="connsiteX17" fmla="*/ 931032 w 1545024"/>
                  <a:gd name="connsiteY17" fmla="*/ 7300 h 656635"/>
                  <a:gd name="connsiteX18" fmla="*/ 996966 w 1545024"/>
                  <a:gd name="connsiteY18" fmla="*/ 0 h 656635"/>
                  <a:gd name="connsiteX19" fmla="*/ 1040149 w 1545024"/>
                  <a:gd name="connsiteY19" fmla="*/ 41754 h 656635"/>
                  <a:gd name="connsiteX20" fmla="*/ 1031767 w 1545024"/>
                  <a:gd name="connsiteY20" fmla="*/ 69178 h 656635"/>
                  <a:gd name="connsiteX21" fmla="*/ 1072788 w 1545024"/>
                  <a:gd name="connsiteY21" fmla="*/ 99191 h 656635"/>
                  <a:gd name="connsiteX22" fmla="*/ 1114310 w 1545024"/>
                  <a:gd name="connsiteY22" fmla="*/ 113830 h 656635"/>
                  <a:gd name="connsiteX23" fmla="*/ 1138876 w 1545024"/>
                  <a:gd name="connsiteY23" fmla="*/ 153614 h 656635"/>
                  <a:gd name="connsiteX24" fmla="*/ 1180631 w 1545024"/>
                  <a:gd name="connsiteY24" fmla="*/ 169296 h 656635"/>
                  <a:gd name="connsiteX25" fmla="*/ 1231616 w 1545024"/>
                  <a:gd name="connsiteY25" fmla="*/ 180227 h 656635"/>
                  <a:gd name="connsiteX26" fmla="*/ 1284109 w 1545024"/>
                  <a:gd name="connsiteY26" fmla="*/ 175940 h 656635"/>
                  <a:gd name="connsiteX27" fmla="*/ 1326636 w 1545024"/>
                  <a:gd name="connsiteY27" fmla="*/ 187952 h 656635"/>
                  <a:gd name="connsiteX28" fmla="*/ 1372523 w 1545024"/>
                  <a:gd name="connsiteY28" fmla="*/ 210123 h 656635"/>
                  <a:gd name="connsiteX29" fmla="*/ 1422157 w 1545024"/>
                  <a:gd name="connsiteY29" fmla="*/ 213716 h 656635"/>
                  <a:gd name="connsiteX30" fmla="*/ 1472061 w 1545024"/>
                  <a:gd name="connsiteY30" fmla="*/ 227119 h 656635"/>
                  <a:gd name="connsiteX31" fmla="*/ 1523201 w 1545024"/>
                  <a:gd name="connsiteY31" fmla="*/ 244075 h 656635"/>
                  <a:gd name="connsiteX32" fmla="*/ 1545759 w 1545024"/>
                  <a:gd name="connsiteY32" fmla="*/ 263929 h 656635"/>
                  <a:gd name="connsiteX33" fmla="*/ 1508987 w 1545024"/>
                  <a:gd name="connsiteY33" fmla="*/ 293169 h 656635"/>
                  <a:gd name="connsiteX34" fmla="*/ 1510493 w 1545024"/>
                  <a:gd name="connsiteY34" fmla="*/ 308735 h 656635"/>
                  <a:gd name="connsiteX35" fmla="*/ 1523626 w 1545024"/>
                  <a:gd name="connsiteY35" fmla="*/ 347824 h 656635"/>
                  <a:gd name="connsiteX36" fmla="*/ 1502034 w 1545024"/>
                  <a:gd name="connsiteY36" fmla="*/ 393247 h 656635"/>
                  <a:gd name="connsiteX37" fmla="*/ 1431929 w 1545024"/>
                  <a:gd name="connsiteY37" fmla="*/ 388999 h 656635"/>
                  <a:gd name="connsiteX38" fmla="*/ 1385346 w 1545024"/>
                  <a:gd name="connsiteY38" fmla="*/ 412290 h 656635"/>
                  <a:gd name="connsiteX39" fmla="*/ 1360240 w 1545024"/>
                  <a:gd name="connsiteY39" fmla="*/ 452692 h 656635"/>
                  <a:gd name="connsiteX40" fmla="*/ 1293340 w 1545024"/>
                  <a:gd name="connsiteY40" fmla="*/ 471967 h 656635"/>
                  <a:gd name="connsiteX41" fmla="*/ 1158730 w 1545024"/>
                  <a:gd name="connsiteY41" fmla="*/ 504026 h 656635"/>
                  <a:gd name="connsiteX42" fmla="*/ 1112843 w 1545024"/>
                  <a:gd name="connsiteY42" fmla="*/ 511789 h 656635"/>
                  <a:gd name="connsiteX43" fmla="*/ 1034355 w 1545024"/>
                  <a:gd name="connsiteY43" fmla="*/ 525733 h 656635"/>
                  <a:gd name="connsiteX44" fmla="*/ 1036287 w 1545024"/>
                  <a:gd name="connsiteY44" fmla="*/ 546437 h 656635"/>
                  <a:gd name="connsiteX45" fmla="*/ 1106778 w 1545024"/>
                  <a:gd name="connsiteY45" fmla="*/ 585371 h 656635"/>
                  <a:gd name="connsiteX46" fmla="*/ 1142198 w 1545024"/>
                  <a:gd name="connsiteY46" fmla="*/ 604491 h 656635"/>
                  <a:gd name="connsiteX47" fmla="*/ 1235633 w 1545024"/>
                  <a:gd name="connsiteY47" fmla="*/ 601285 h 656635"/>
                  <a:gd name="connsiteX48" fmla="*/ 1191369 w 1545024"/>
                  <a:gd name="connsiteY48" fmla="*/ 630795 h 656635"/>
                  <a:gd name="connsiteX49" fmla="*/ 1124160 w 1545024"/>
                  <a:gd name="connsiteY49" fmla="*/ 637284 h 656635"/>
                  <a:gd name="connsiteX50" fmla="*/ 1043625 w 1545024"/>
                  <a:gd name="connsiteY50" fmla="*/ 662429 h 656635"/>
                  <a:gd name="connsiteX51" fmla="*/ 967340 w 1545024"/>
                  <a:gd name="connsiteY51" fmla="*/ 668880 h 656635"/>
                  <a:gd name="connsiteX52" fmla="*/ 968383 w 1545024"/>
                  <a:gd name="connsiteY52" fmla="*/ 613877 h 656635"/>
                  <a:gd name="connsiteX53" fmla="*/ 896887 w 1545024"/>
                  <a:gd name="connsiteY53" fmla="*/ 603603 h 656635"/>
                  <a:gd name="connsiteX54" fmla="*/ 937676 w 1545024"/>
                  <a:gd name="connsiteY54" fmla="*/ 571698 h 656635"/>
                  <a:gd name="connsiteX55" fmla="*/ 983408 w 1545024"/>
                  <a:gd name="connsiteY55" fmla="*/ 545935 h 656635"/>
                  <a:gd name="connsiteX56" fmla="*/ 924234 w 1545024"/>
                  <a:gd name="connsiteY56" fmla="*/ 536510 h 656635"/>
                  <a:gd name="connsiteX57" fmla="*/ 841266 w 1545024"/>
                  <a:gd name="connsiteY57" fmla="*/ 513489 h 656635"/>
                  <a:gd name="connsiteX58" fmla="*/ 840957 w 1545024"/>
                  <a:gd name="connsiteY58" fmla="*/ 476833 h 656635"/>
                  <a:gd name="connsiteX59" fmla="*/ 780740 w 1545024"/>
                  <a:gd name="connsiteY59" fmla="*/ 492399 h 656635"/>
                  <a:gd name="connsiteX60" fmla="*/ 728402 w 1545024"/>
                  <a:gd name="connsiteY60" fmla="*/ 518935 h 656635"/>
                  <a:gd name="connsiteX61" fmla="*/ 649413 w 1545024"/>
                  <a:gd name="connsiteY61" fmla="*/ 569033 h 656635"/>
                  <a:gd name="connsiteX62" fmla="*/ 626121 w 1545024"/>
                  <a:gd name="connsiteY62" fmla="*/ 596109 h 656635"/>
                  <a:gd name="connsiteX63" fmla="*/ 572316 w 1545024"/>
                  <a:gd name="connsiteY63" fmla="*/ 604259 h 656635"/>
                  <a:gd name="connsiteX64" fmla="*/ 527549 w 1545024"/>
                  <a:gd name="connsiteY64" fmla="*/ 593714 h 656635"/>
                  <a:gd name="connsiteX65" fmla="*/ 546050 w 1545024"/>
                  <a:gd name="connsiteY65" fmla="*/ 576024 h 656635"/>
                  <a:gd name="connsiteX66" fmla="*/ 578843 w 1545024"/>
                  <a:gd name="connsiteY66" fmla="*/ 551612 h 656635"/>
                  <a:gd name="connsiteX67" fmla="*/ 581084 w 1545024"/>
                  <a:gd name="connsiteY67" fmla="*/ 513644 h 656635"/>
                  <a:gd name="connsiteX68" fmla="*/ 613568 w 1545024"/>
                  <a:gd name="connsiteY68" fmla="*/ 515575 h 656635"/>
                  <a:gd name="connsiteX69" fmla="*/ 645125 w 1545024"/>
                  <a:gd name="connsiteY69" fmla="*/ 514686 h 656635"/>
                  <a:gd name="connsiteX70" fmla="*/ 679309 w 1545024"/>
                  <a:gd name="connsiteY70" fmla="*/ 517120 h 656635"/>
                  <a:gd name="connsiteX71" fmla="*/ 670541 w 1545024"/>
                  <a:gd name="connsiteY71" fmla="*/ 491781 h 656635"/>
                  <a:gd name="connsiteX72" fmla="*/ 638945 w 1545024"/>
                  <a:gd name="connsiteY72" fmla="*/ 461576 h 656635"/>
                  <a:gd name="connsiteX73" fmla="*/ 633113 w 1545024"/>
                  <a:gd name="connsiteY73" fmla="*/ 434307 h 656635"/>
                  <a:gd name="connsiteX74" fmla="*/ 601246 w 1545024"/>
                  <a:gd name="connsiteY74" fmla="*/ 413178 h 656635"/>
                  <a:gd name="connsiteX75" fmla="*/ 600049 w 1545024"/>
                  <a:gd name="connsiteY75" fmla="*/ 379767 h 656635"/>
                  <a:gd name="connsiteX76" fmla="*/ 558835 w 1545024"/>
                  <a:gd name="connsiteY76" fmla="*/ 364201 h 656635"/>
                  <a:gd name="connsiteX77" fmla="*/ 530871 w 1545024"/>
                  <a:gd name="connsiteY77" fmla="*/ 357441 h 656635"/>
                  <a:gd name="connsiteX78" fmla="*/ 489309 w 1545024"/>
                  <a:gd name="connsiteY78" fmla="*/ 343614 h 656635"/>
                  <a:gd name="connsiteX79" fmla="*/ 445585 w 1545024"/>
                  <a:gd name="connsiteY79" fmla="*/ 340408 h 656635"/>
                  <a:gd name="connsiteX80" fmla="*/ 400200 w 1545024"/>
                  <a:gd name="connsiteY80" fmla="*/ 349678 h 656635"/>
                  <a:gd name="connsiteX81" fmla="*/ 356360 w 1545024"/>
                  <a:gd name="connsiteY81" fmla="*/ 366943 h 656635"/>
                  <a:gd name="connsiteX82" fmla="*/ 282817 w 1545024"/>
                  <a:gd name="connsiteY82" fmla="*/ 382471 h 656635"/>
                  <a:gd name="connsiteX83" fmla="*/ 233337 w 1545024"/>
                  <a:gd name="connsiteY83" fmla="*/ 393865 h 656635"/>
                  <a:gd name="connsiteX84" fmla="*/ 185751 w 1545024"/>
                  <a:gd name="connsiteY84" fmla="*/ 382355 h 656635"/>
                  <a:gd name="connsiteX85" fmla="*/ 110122 w 1545024"/>
                  <a:gd name="connsiteY85" fmla="*/ 376986 h 656635"/>
                  <a:gd name="connsiteX86" fmla="*/ 51642 w 1545024"/>
                  <a:gd name="connsiteY86" fmla="*/ 361149 h 656635"/>
                  <a:gd name="connsiteX87" fmla="*/ 0 w 1545024"/>
                  <a:gd name="connsiteY87" fmla="*/ 339596 h 656635"/>
                  <a:gd name="connsiteX88" fmla="*/ 38432 w 1545024"/>
                  <a:gd name="connsiteY88" fmla="*/ 285598 h 656635"/>
                  <a:gd name="connsiteX89" fmla="*/ 48861 w 1545024"/>
                  <a:gd name="connsiteY89" fmla="*/ 254388 h 656635"/>
                  <a:gd name="connsiteX90" fmla="*/ 94440 w 1545024"/>
                  <a:gd name="connsiteY90" fmla="*/ 203866 h 656635"/>
                  <a:gd name="connsiteX91" fmla="*/ 160760 w 1545024"/>
                  <a:gd name="connsiteY91" fmla="*/ 168446 h 656635"/>
                  <a:gd name="connsiteX92" fmla="*/ 171730 w 1545024"/>
                  <a:gd name="connsiteY92" fmla="*/ 128623 h 656635"/>
                  <a:gd name="connsiteX93" fmla="*/ 129357 w 1545024"/>
                  <a:gd name="connsiteY93" fmla="*/ 88684 h 656635"/>
                  <a:gd name="connsiteX94" fmla="*/ 125456 w 1545024"/>
                  <a:gd name="connsiteY94" fmla="*/ 7265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1545024" h="656635">
                    <a:moveTo>
                      <a:pt x="125456" y="72655"/>
                    </a:moveTo>
                    <a:cubicBezTo>
                      <a:pt x="133606" y="54694"/>
                      <a:pt x="160103" y="79723"/>
                      <a:pt x="173275" y="61531"/>
                    </a:cubicBezTo>
                    <a:cubicBezTo>
                      <a:pt x="188107" y="50252"/>
                      <a:pt x="199694" y="35265"/>
                      <a:pt x="222947" y="42797"/>
                    </a:cubicBezTo>
                    <a:cubicBezTo>
                      <a:pt x="243071" y="42720"/>
                      <a:pt x="262577" y="37699"/>
                      <a:pt x="282778" y="41291"/>
                    </a:cubicBezTo>
                    <a:cubicBezTo>
                      <a:pt x="302632" y="38703"/>
                      <a:pt x="323683" y="38742"/>
                      <a:pt x="342184" y="43415"/>
                    </a:cubicBezTo>
                    <a:cubicBezTo>
                      <a:pt x="359141" y="51449"/>
                      <a:pt x="380269" y="48437"/>
                      <a:pt x="399543" y="53497"/>
                    </a:cubicBezTo>
                    <a:cubicBezTo>
                      <a:pt x="418354" y="56548"/>
                      <a:pt x="435620" y="51411"/>
                      <a:pt x="439675" y="67015"/>
                    </a:cubicBezTo>
                    <a:cubicBezTo>
                      <a:pt x="450259" y="68252"/>
                      <a:pt x="480425" y="59947"/>
                      <a:pt x="478610" y="79453"/>
                    </a:cubicBezTo>
                    <a:cubicBezTo>
                      <a:pt x="485679" y="58827"/>
                      <a:pt x="504219" y="80303"/>
                      <a:pt x="519012" y="65779"/>
                    </a:cubicBezTo>
                    <a:cubicBezTo>
                      <a:pt x="533690" y="79298"/>
                      <a:pt x="550608" y="68638"/>
                      <a:pt x="564475" y="82388"/>
                    </a:cubicBezTo>
                    <a:cubicBezTo>
                      <a:pt x="575135" y="70530"/>
                      <a:pt x="603139" y="58209"/>
                      <a:pt x="609087" y="79994"/>
                    </a:cubicBezTo>
                    <a:cubicBezTo>
                      <a:pt x="617817" y="98611"/>
                      <a:pt x="642228" y="69719"/>
                      <a:pt x="654472" y="82891"/>
                    </a:cubicBezTo>
                    <a:cubicBezTo>
                      <a:pt x="671854" y="79723"/>
                      <a:pt x="696188" y="72384"/>
                      <a:pt x="706656" y="92508"/>
                    </a:cubicBezTo>
                    <a:cubicBezTo>
                      <a:pt x="744277" y="103942"/>
                      <a:pt x="706965" y="71882"/>
                      <a:pt x="723419" y="61338"/>
                    </a:cubicBezTo>
                    <a:cubicBezTo>
                      <a:pt x="737015" y="48437"/>
                      <a:pt x="749337" y="31750"/>
                      <a:pt x="767259" y="27617"/>
                    </a:cubicBezTo>
                    <a:cubicBezTo>
                      <a:pt x="786109" y="33952"/>
                      <a:pt x="802679" y="19042"/>
                      <a:pt x="824078" y="24141"/>
                    </a:cubicBezTo>
                    <a:cubicBezTo>
                      <a:pt x="843854" y="29626"/>
                      <a:pt x="872166" y="33566"/>
                      <a:pt x="879467" y="8111"/>
                    </a:cubicBezTo>
                    <a:cubicBezTo>
                      <a:pt x="888351" y="-6064"/>
                      <a:pt x="913766" y="21128"/>
                      <a:pt x="931032" y="7300"/>
                    </a:cubicBezTo>
                    <a:cubicBezTo>
                      <a:pt x="952083" y="-5755"/>
                      <a:pt x="975297" y="11317"/>
                      <a:pt x="996966" y="0"/>
                    </a:cubicBezTo>
                    <a:cubicBezTo>
                      <a:pt x="1012107" y="13287"/>
                      <a:pt x="1025124" y="27888"/>
                      <a:pt x="1040149" y="41754"/>
                    </a:cubicBezTo>
                    <a:cubicBezTo>
                      <a:pt x="1076226" y="58402"/>
                      <a:pt x="1027480" y="54732"/>
                      <a:pt x="1031767" y="69178"/>
                    </a:cubicBezTo>
                    <a:cubicBezTo>
                      <a:pt x="1035167" y="90307"/>
                      <a:pt x="1050385" y="105564"/>
                      <a:pt x="1072788" y="99191"/>
                    </a:cubicBezTo>
                    <a:cubicBezTo>
                      <a:pt x="1083835" y="111667"/>
                      <a:pt x="1119641" y="87178"/>
                      <a:pt x="1114310" y="113830"/>
                    </a:cubicBezTo>
                    <a:cubicBezTo>
                      <a:pt x="1133314" y="108499"/>
                      <a:pt x="1138258" y="139786"/>
                      <a:pt x="1138876" y="153614"/>
                    </a:cubicBezTo>
                    <a:cubicBezTo>
                      <a:pt x="1145559" y="172695"/>
                      <a:pt x="1163017" y="180150"/>
                      <a:pt x="1180631" y="169296"/>
                    </a:cubicBezTo>
                    <a:cubicBezTo>
                      <a:pt x="1200330" y="163464"/>
                      <a:pt x="1212574" y="187489"/>
                      <a:pt x="1231616" y="180227"/>
                    </a:cubicBezTo>
                    <a:cubicBezTo>
                      <a:pt x="1245908" y="193051"/>
                      <a:pt x="1266302" y="173622"/>
                      <a:pt x="1284109" y="175940"/>
                    </a:cubicBezTo>
                    <a:cubicBezTo>
                      <a:pt x="1300795" y="168292"/>
                      <a:pt x="1321885" y="168755"/>
                      <a:pt x="1326636" y="187952"/>
                    </a:cubicBezTo>
                    <a:cubicBezTo>
                      <a:pt x="1337875" y="200583"/>
                      <a:pt x="1355991" y="210239"/>
                      <a:pt x="1372523" y="210123"/>
                    </a:cubicBezTo>
                    <a:cubicBezTo>
                      <a:pt x="1385501" y="187566"/>
                      <a:pt x="1401260" y="216690"/>
                      <a:pt x="1422157" y="213716"/>
                    </a:cubicBezTo>
                    <a:cubicBezTo>
                      <a:pt x="1439847" y="222059"/>
                      <a:pt x="1456920" y="215454"/>
                      <a:pt x="1472061" y="227119"/>
                    </a:cubicBezTo>
                    <a:cubicBezTo>
                      <a:pt x="1494927" y="222599"/>
                      <a:pt x="1500798" y="247088"/>
                      <a:pt x="1523201" y="244075"/>
                    </a:cubicBezTo>
                    <a:cubicBezTo>
                      <a:pt x="1548153" y="230479"/>
                      <a:pt x="1533244" y="252264"/>
                      <a:pt x="1545759" y="263929"/>
                    </a:cubicBezTo>
                    <a:cubicBezTo>
                      <a:pt x="1547111" y="283551"/>
                      <a:pt x="1500914" y="281619"/>
                      <a:pt x="1508987" y="293169"/>
                    </a:cubicBezTo>
                    <a:cubicBezTo>
                      <a:pt x="1529883" y="301898"/>
                      <a:pt x="1542475" y="309816"/>
                      <a:pt x="1510493" y="308735"/>
                    </a:cubicBezTo>
                    <a:cubicBezTo>
                      <a:pt x="1493189" y="324262"/>
                      <a:pt x="1524514" y="328356"/>
                      <a:pt x="1523626" y="347824"/>
                    </a:cubicBezTo>
                    <a:cubicBezTo>
                      <a:pt x="1527257" y="362038"/>
                      <a:pt x="1518103" y="389424"/>
                      <a:pt x="1502034" y="393247"/>
                    </a:cubicBezTo>
                    <a:cubicBezTo>
                      <a:pt x="1479014" y="386218"/>
                      <a:pt x="1455568" y="387917"/>
                      <a:pt x="1431929" y="388999"/>
                    </a:cubicBezTo>
                    <a:cubicBezTo>
                      <a:pt x="1429264" y="410822"/>
                      <a:pt x="1400333" y="405105"/>
                      <a:pt x="1385346" y="412290"/>
                    </a:cubicBezTo>
                    <a:cubicBezTo>
                      <a:pt x="1380209" y="430444"/>
                      <a:pt x="1388552" y="458293"/>
                      <a:pt x="1360240" y="452692"/>
                    </a:cubicBezTo>
                    <a:cubicBezTo>
                      <a:pt x="1336601" y="456516"/>
                      <a:pt x="1309833" y="450413"/>
                      <a:pt x="1293340" y="471967"/>
                    </a:cubicBezTo>
                    <a:cubicBezTo>
                      <a:pt x="1249539" y="487185"/>
                      <a:pt x="1197587" y="474516"/>
                      <a:pt x="1158730" y="504026"/>
                    </a:cubicBezTo>
                    <a:cubicBezTo>
                      <a:pt x="1137949" y="515343"/>
                      <a:pt x="1120645" y="478263"/>
                      <a:pt x="1112843" y="511789"/>
                    </a:cubicBezTo>
                    <a:cubicBezTo>
                      <a:pt x="1095925" y="538750"/>
                      <a:pt x="1059964" y="520055"/>
                      <a:pt x="1034355" y="525733"/>
                    </a:cubicBezTo>
                    <a:cubicBezTo>
                      <a:pt x="999361" y="526120"/>
                      <a:pt x="1008901" y="537862"/>
                      <a:pt x="1036287" y="546437"/>
                    </a:cubicBezTo>
                    <a:cubicBezTo>
                      <a:pt x="1059153" y="559994"/>
                      <a:pt x="1087388" y="568956"/>
                      <a:pt x="1106778" y="585371"/>
                    </a:cubicBezTo>
                    <a:cubicBezTo>
                      <a:pt x="1097431" y="606963"/>
                      <a:pt x="1126169" y="610826"/>
                      <a:pt x="1142198" y="604491"/>
                    </a:cubicBezTo>
                    <a:cubicBezTo>
                      <a:pt x="1172365" y="595646"/>
                      <a:pt x="1205158" y="592556"/>
                      <a:pt x="1235633" y="601285"/>
                    </a:cubicBezTo>
                    <a:cubicBezTo>
                      <a:pt x="1225398" y="618010"/>
                      <a:pt x="1213154" y="631567"/>
                      <a:pt x="1191369" y="630795"/>
                    </a:cubicBezTo>
                    <a:cubicBezTo>
                      <a:pt x="1168811" y="633615"/>
                      <a:pt x="1142739" y="615963"/>
                      <a:pt x="1124160" y="637284"/>
                    </a:cubicBezTo>
                    <a:cubicBezTo>
                      <a:pt x="1101989" y="657601"/>
                      <a:pt x="1064406" y="637477"/>
                      <a:pt x="1043625" y="662429"/>
                    </a:cubicBezTo>
                    <a:cubicBezTo>
                      <a:pt x="1025626" y="687961"/>
                      <a:pt x="991945" y="675640"/>
                      <a:pt x="967340" y="668880"/>
                    </a:cubicBezTo>
                    <a:cubicBezTo>
                      <a:pt x="977846" y="651807"/>
                      <a:pt x="989086" y="628478"/>
                      <a:pt x="968383" y="613877"/>
                    </a:cubicBezTo>
                    <a:cubicBezTo>
                      <a:pt x="946443" y="603603"/>
                      <a:pt x="921105" y="597152"/>
                      <a:pt x="896887" y="603603"/>
                    </a:cubicBezTo>
                    <a:cubicBezTo>
                      <a:pt x="884836" y="588539"/>
                      <a:pt x="925084" y="580196"/>
                      <a:pt x="937676" y="571698"/>
                    </a:cubicBezTo>
                    <a:cubicBezTo>
                      <a:pt x="950267" y="560496"/>
                      <a:pt x="994648" y="567565"/>
                      <a:pt x="983408" y="545935"/>
                    </a:cubicBezTo>
                    <a:cubicBezTo>
                      <a:pt x="972825" y="525618"/>
                      <a:pt x="943354" y="538480"/>
                      <a:pt x="924234" y="536510"/>
                    </a:cubicBezTo>
                    <a:cubicBezTo>
                      <a:pt x="895149" y="538209"/>
                      <a:pt x="858995" y="542188"/>
                      <a:pt x="841266" y="513489"/>
                    </a:cubicBezTo>
                    <a:cubicBezTo>
                      <a:pt x="869926" y="506884"/>
                      <a:pt x="859768" y="480850"/>
                      <a:pt x="840957" y="476833"/>
                    </a:cubicBezTo>
                    <a:cubicBezTo>
                      <a:pt x="827283" y="496687"/>
                      <a:pt x="800864" y="484713"/>
                      <a:pt x="780740" y="492399"/>
                    </a:cubicBezTo>
                    <a:cubicBezTo>
                      <a:pt x="759495" y="493558"/>
                      <a:pt x="740337" y="500472"/>
                      <a:pt x="728402" y="518935"/>
                    </a:cubicBezTo>
                    <a:cubicBezTo>
                      <a:pt x="705381" y="540720"/>
                      <a:pt x="683017" y="566483"/>
                      <a:pt x="649413" y="569033"/>
                    </a:cubicBezTo>
                    <a:cubicBezTo>
                      <a:pt x="619362" y="576449"/>
                      <a:pt x="655824" y="610941"/>
                      <a:pt x="626121" y="596109"/>
                    </a:cubicBezTo>
                    <a:cubicBezTo>
                      <a:pt x="607504" y="590045"/>
                      <a:pt x="591783" y="610208"/>
                      <a:pt x="572316" y="604259"/>
                    </a:cubicBezTo>
                    <a:cubicBezTo>
                      <a:pt x="568646" y="619516"/>
                      <a:pt x="530793" y="609512"/>
                      <a:pt x="527549" y="593714"/>
                    </a:cubicBezTo>
                    <a:cubicBezTo>
                      <a:pt x="512794" y="588268"/>
                      <a:pt x="561771" y="598465"/>
                      <a:pt x="546050" y="576024"/>
                    </a:cubicBezTo>
                    <a:cubicBezTo>
                      <a:pt x="564089" y="572857"/>
                      <a:pt x="562930" y="552076"/>
                      <a:pt x="578843" y="551612"/>
                    </a:cubicBezTo>
                    <a:cubicBezTo>
                      <a:pt x="590393" y="544312"/>
                      <a:pt x="589195" y="526738"/>
                      <a:pt x="581084" y="513644"/>
                    </a:cubicBezTo>
                    <a:cubicBezTo>
                      <a:pt x="594448" y="497807"/>
                      <a:pt x="607658" y="505339"/>
                      <a:pt x="613568" y="515575"/>
                    </a:cubicBezTo>
                    <a:cubicBezTo>
                      <a:pt x="616697" y="497730"/>
                      <a:pt x="636164" y="523300"/>
                      <a:pt x="645125" y="514686"/>
                    </a:cubicBezTo>
                    <a:cubicBezTo>
                      <a:pt x="657254" y="507811"/>
                      <a:pt x="659030" y="525193"/>
                      <a:pt x="679309" y="517120"/>
                    </a:cubicBezTo>
                    <a:cubicBezTo>
                      <a:pt x="686802" y="509472"/>
                      <a:pt x="654782" y="506652"/>
                      <a:pt x="670541" y="491781"/>
                    </a:cubicBezTo>
                    <a:cubicBezTo>
                      <a:pt x="672858" y="471580"/>
                      <a:pt x="636048" y="476601"/>
                      <a:pt x="638945" y="461576"/>
                    </a:cubicBezTo>
                    <a:cubicBezTo>
                      <a:pt x="626894" y="457443"/>
                      <a:pt x="644662" y="442109"/>
                      <a:pt x="633113" y="434307"/>
                    </a:cubicBezTo>
                    <a:cubicBezTo>
                      <a:pt x="622645" y="441182"/>
                      <a:pt x="596804" y="423762"/>
                      <a:pt x="601246" y="413178"/>
                    </a:cubicBezTo>
                    <a:cubicBezTo>
                      <a:pt x="607774" y="397149"/>
                      <a:pt x="611173" y="391432"/>
                      <a:pt x="600049" y="379767"/>
                    </a:cubicBezTo>
                    <a:cubicBezTo>
                      <a:pt x="580273" y="393247"/>
                      <a:pt x="576912" y="363969"/>
                      <a:pt x="558835" y="364201"/>
                    </a:cubicBezTo>
                    <a:cubicBezTo>
                      <a:pt x="539832" y="366441"/>
                      <a:pt x="531759" y="369879"/>
                      <a:pt x="530871" y="357441"/>
                    </a:cubicBezTo>
                    <a:cubicBezTo>
                      <a:pt x="514648" y="362386"/>
                      <a:pt x="503060" y="349639"/>
                      <a:pt x="489309" y="343614"/>
                    </a:cubicBezTo>
                    <a:cubicBezTo>
                      <a:pt x="475288" y="336313"/>
                      <a:pt x="460842" y="340948"/>
                      <a:pt x="445585" y="340408"/>
                    </a:cubicBezTo>
                    <a:cubicBezTo>
                      <a:pt x="434306" y="356592"/>
                      <a:pt x="404912" y="334266"/>
                      <a:pt x="400200" y="349678"/>
                    </a:cubicBezTo>
                    <a:cubicBezTo>
                      <a:pt x="390003" y="353811"/>
                      <a:pt x="362810" y="351261"/>
                      <a:pt x="356360" y="366943"/>
                    </a:cubicBezTo>
                    <a:cubicBezTo>
                      <a:pt x="338245" y="385638"/>
                      <a:pt x="306765" y="376523"/>
                      <a:pt x="282817" y="382471"/>
                    </a:cubicBezTo>
                    <a:cubicBezTo>
                      <a:pt x="264315" y="377681"/>
                      <a:pt x="250024" y="410784"/>
                      <a:pt x="233337" y="393865"/>
                    </a:cubicBezTo>
                    <a:cubicBezTo>
                      <a:pt x="217076" y="385484"/>
                      <a:pt x="209428" y="380656"/>
                      <a:pt x="185751" y="382355"/>
                    </a:cubicBezTo>
                    <a:cubicBezTo>
                      <a:pt x="160065" y="384866"/>
                      <a:pt x="134185" y="369609"/>
                      <a:pt x="110122" y="376986"/>
                    </a:cubicBezTo>
                    <a:cubicBezTo>
                      <a:pt x="88028" y="372853"/>
                      <a:pt x="69874" y="377256"/>
                      <a:pt x="51642" y="361149"/>
                    </a:cubicBezTo>
                    <a:cubicBezTo>
                      <a:pt x="35574" y="355394"/>
                      <a:pt x="7416" y="344695"/>
                      <a:pt x="0" y="339596"/>
                    </a:cubicBezTo>
                    <a:cubicBezTo>
                      <a:pt x="12824" y="321597"/>
                      <a:pt x="25609" y="303559"/>
                      <a:pt x="38432" y="285598"/>
                    </a:cubicBezTo>
                    <a:cubicBezTo>
                      <a:pt x="77638" y="292473"/>
                      <a:pt x="47625" y="278104"/>
                      <a:pt x="48861" y="254388"/>
                    </a:cubicBezTo>
                    <a:cubicBezTo>
                      <a:pt x="48089" y="228818"/>
                      <a:pt x="79762" y="220745"/>
                      <a:pt x="94440" y="203866"/>
                    </a:cubicBezTo>
                    <a:cubicBezTo>
                      <a:pt x="114950" y="190000"/>
                      <a:pt x="134263" y="166631"/>
                      <a:pt x="160760" y="168446"/>
                    </a:cubicBezTo>
                    <a:cubicBezTo>
                      <a:pt x="192510" y="156395"/>
                      <a:pt x="139554" y="130168"/>
                      <a:pt x="171730" y="128623"/>
                    </a:cubicBezTo>
                    <a:cubicBezTo>
                      <a:pt x="159099" y="120705"/>
                      <a:pt x="142529" y="102010"/>
                      <a:pt x="129357" y="88684"/>
                    </a:cubicBezTo>
                    <a:cubicBezTo>
                      <a:pt x="132640" y="81461"/>
                      <a:pt x="132486" y="77599"/>
                      <a:pt x="125456" y="72655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1B6D2F6-245E-4965-A96A-49858D8747EF}"/>
                  </a:ext>
                </a:extLst>
              </p:cNvPr>
              <p:cNvSpPr/>
              <p:nvPr/>
            </p:nvSpPr>
            <p:spPr>
              <a:xfrm>
                <a:off x="-3275017" y="978011"/>
                <a:ext cx="811138" cy="386256"/>
              </a:xfrm>
              <a:custGeom>
                <a:avLst/>
                <a:gdLst>
                  <a:gd name="connsiteX0" fmla="*/ 27116 w 811137"/>
                  <a:gd name="connsiteY0" fmla="*/ 188131 h 386256"/>
                  <a:gd name="connsiteX1" fmla="*/ 85672 w 811137"/>
                  <a:gd name="connsiteY1" fmla="*/ 187513 h 386256"/>
                  <a:gd name="connsiteX2" fmla="*/ 135654 w 811137"/>
                  <a:gd name="connsiteY2" fmla="*/ 180599 h 386256"/>
                  <a:gd name="connsiteX3" fmla="*/ 168872 w 811137"/>
                  <a:gd name="connsiteY3" fmla="*/ 159741 h 386256"/>
                  <a:gd name="connsiteX4" fmla="*/ 208077 w 811137"/>
                  <a:gd name="connsiteY4" fmla="*/ 170093 h 386256"/>
                  <a:gd name="connsiteX5" fmla="*/ 203983 w 811137"/>
                  <a:gd name="connsiteY5" fmla="*/ 141124 h 386256"/>
                  <a:gd name="connsiteX6" fmla="*/ 225960 w 811137"/>
                  <a:gd name="connsiteY6" fmla="*/ 99369 h 386256"/>
                  <a:gd name="connsiteX7" fmla="*/ 275401 w 811137"/>
                  <a:gd name="connsiteY7" fmla="*/ 84421 h 386256"/>
                  <a:gd name="connsiteX8" fmla="*/ 290465 w 811137"/>
                  <a:gd name="connsiteY8" fmla="*/ 67387 h 386256"/>
                  <a:gd name="connsiteX9" fmla="*/ 296684 w 811137"/>
                  <a:gd name="connsiteY9" fmla="*/ 36757 h 386256"/>
                  <a:gd name="connsiteX10" fmla="*/ 346588 w 811137"/>
                  <a:gd name="connsiteY10" fmla="*/ 26714 h 386256"/>
                  <a:gd name="connsiteX11" fmla="*/ 389810 w 811137"/>
                  <a:gd name="connsiteY11" fmla="*/ 7942 h 386256"/>
                  <a:gd name="connsiteX12" fmla="*/ 440449 w 811137"/>
                  <a:gd name="connsiteY12" fmla="*/ 3848 h 386256"/>
                  <a:gd name="connsiteX13" fmla="*/ 486683 w 811137"/>
                  <a:gd name="connsiteY13" fmla="*/ 10723 h 386256"/>
                  <a:gd name="connsiteX14" fmla="*/ 528554 w 811137"/>
                  <a:gd name="connsiteY14" fmla="*/ 19569 h 386256"/>
                  <a:gd name="connsiteX15" fmla="*/ 559493 w 811137"/>
                  <a:gd name="connsiteY15" fmla="*/ 28684 h 386256"/>
                  <a:gd name="connsiteX16" fmla="*/ 612796 w 811137"/>
                  <a:gd name="connsiteY16" fmla="*/ 26367 h 386256"/>
                  <a:gd name="connsiteX17" fmla="*/ 659070 w 811137"/>
                  <a:gd name="connsiteY17" fmla="*/ 47650 h 386256"/>
                  <a:gd name="connsiteX18" fmla="*/ 663434 w 811137"/>
                  <a:gd name="connsiteY18" fmla="*/ 94039 h 386256"/>
                  <a:gd name="connsiteX19" fmla="*/ 667992 w 811137"/>
                  <a:gd name="connsiteY19" fmla="*/ 126060 h 386256"/>
                  <a:gd name="connsiteX20" fmla="*/ 690086 w 811137"/>
                  <a:gd name="connsiteY20" fmla="*/ 151205 h 386256"/>
                  <a:gd name="connsiteX21" fmla="*/ 740183 w 811137"/>
                  <a:gd name="connsiteY21" fmla="*/ 183573 h 386256"/>
                  <a:gd name="connsiteX22" fmla="*/ 769462 w 811137"/>
                  <a:gd name="connsiteY22" fmla="*/ 200723 h 386256"/>
                  <a:gd name="connsiteX23" fmla="*/ 801868 w 811137"/>
                  <a:gd name="connsiteY23" fmla="*/ 224864 h 386256"/>
                  <a:gd name="connsiteX24" fmla="*/ 780315 w 811137"/>
                  <a:gd name="connsiteY24" fmla="*/ 251206 h 386256"/>
                  <a:gd name="connsiteX25" fmla="*/ 717394 w 811137"/>
                  <a:gd name="connsiteY25" fmla="*/ 250666 h 386256"/>
                  <a:gd name="connsiteX26" fmla="*/ 706463 w 811137"/>
                  <a:gd name="connsiteY26" fmla="*/ 280523 h 386256"/>
                  <a:gd name="connsiteX27" fmla="*/ 718437 w 811137"/>
                  <a:gd name="connsiteY27" fmla="*/ 321853 h 386256"/>
                  <a:gd name="connsiteX28" fmla="*/ 709939 w 811137"/>
                  <a:gd name="connsiteY28" fmla="*/ 343599 h 386256"/>
                  <a:gd name="connsiteX29" fmla="*/ 658567 w 811137"/>
                  <a:gd name="connsiteY29" fmla="*/ 354800 h 386256"/>
                  <a:gd name="connsiteX30" fmla="*/ 625118 w 811137"/>
                  <a:gd name="connsiteY30" fmla="*/ 395241 h 386256"/>
                  <a:gd name="connsiteX31" fmla="*/ 599895 w 811137"/>
                  <a:gd name="connsiteY31" fmla="*/ 400379 h 386256"/>
                  <a:gd name="connsiteX32" fmla="*/ 548600 w 811137"/>
                  <a:gd name="connsiteY32" fmla="*/ 398409 h 386256"/>
                  <a:gd name="connsiteX33" fmla="*/ 505301 w 811137"/>
                  <a:gd name="connsiteY33" fmla="*/ 386589 h 386256"/>
                  <a:gd name="connsiteX34" fmla="*/ 460997 w 811137"/>
                  <a:gd name="connsiteY34" fmla="*/ 394392 h 386256"/>
                  <a:gd name="connsiteX35" fmla="*/ 410359 w 811137"/>
                  <a:gd name="connsiteY35" fmla="*/ 390954 h 386256"/>
                  <a:gd name="connsiteX36" fmla="*/ 383785 w 811137"/>
                  <a:gd name="connsiteY36" fmla="*/ 387864 h 386256"/>
                  <a:gd name="connsiteX37" fmla="*/ 339365 w 811137"/>
                  <a:gd name="connsiteY37" fmla="*/ 379405 h 386256"/>
                  <a:gd name="connsiteX38" fmla="*/ 289191 w 811137"/>
                  <a:gd name="connsiteY38" fmla="*/ 370328 h 386256"/>
                  <a:gd name="connsiteX39" fmla="*/ 232604 w 811137"/>
                  <a:gd name="connsiteY39" fmla="*/ 360633 h 386256"/>
                  <a:gd name="connsiteX40" fmla="*/ 161996 w 811137"/>
                  <a:gd name="connsiteY40" fmla="*/ 358933 h 386256"/>
                  <a:gd name="connsiteX41" fmla="*/ 98032 w 811137"/>
                  <a:gd name="connsiteY41" fmla="*/ 364302 h 386256"/>
                  <a:gd name="connsiteX42" fmla="*/ 51141 w 811137"/>
                  <a:gd name="connsiteY42" fmla="*/ 385817 h 386256"/>
                  <a:gd name="connsiteX43" fmla="*/ 36463 w 811137"/>
                  <a:gd name="connsiteY43" fmla="*/ 364418 h 386256"/>
                  <a:gd name="connsiteX44" fmla="*/ 1584 w 811137"/>
                  <a:gd name="connsiteY44" fmla="*/ 329501 h 386256"/>
                  <a:gd name="connsiteX45" fmla="*/ 38974 w 811137"/>
                  <a:gd name="connsiteY45" fmla="*/ 295703 h 386256"/>
                  <a:gd name="connsiteX46" fmla="*/ 54308 w 811137"/>
                  <a:gd name="connsiteY46" fmla="*/ 251863 h 386256"/>
                  <a:gd name="connsiteX47" fmla="*/ 27116 w 811137"/>
                  <a:gd name="connsiteY47" fmla="*/ 188131 h 38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11137" h="386256">
                    <a:moveTo>
                      <a:pt x="27116" y="188131"/>
                    </a:moveTo>
                    <a:cubicBezTo>
                      <a:pt x="45888" y="191878"/>
                      <a:pt x="67055" y="185079"/>
                      <a:pt x="85672" y="187513"/>
                    </a:cubicBezTo>
                    <a:cubicBezTo>
                      <a:pt x="98805" y="197555"/>
                      <a:pt x="121903" y="181912"/>
                      <a:pt x="135654" y="180599"/>
                    </a:cubicBezTo>
                    <a:cubicBezTo>
                      <a:pt x="127079" y="158853"/>
                      <a:pt x="165280" y="179131"/>
                      <a:pt x="168872" y="159741"/>
                    </a:cubicBezTo>
                    <a:cubicBezTo>
                      <a:pt x="190425" y="153638"/>
                      <a:pt x="193167" y="162213"/>
                      <a:pt x="208077" y="170093"/>
                    </a:cubicBezTo>
                    <a:cubicBezTo>
                      <a:pt x="238012" y="159934"/>
                      <a:pt x="186446" y="155801"/>
                      <a:pt x="203983" y="141124"/>
                    </a:cubicBezTo>
                    <a:cubicBezTo>
                      <a:pt x="222291" y="132433"/>
                      <a:pt x="205837" y="110377"/>
                      <a:pt x="225960" y="99369"/>
                    </a:cubicBezTo>
                    <a:cubicBezTo>
                      <a:pt x="249097" y="107867"/>
                      <a:pt x="255741" y="79670"/>
                      <a:pt x="275401" y="84421"/>
                    </a:cubicBezTo>
                    <a:cubicBezTo>
                      <a:pt x="286255" y="90447"/>
                      <a:pt x="315147" y="65804"/>
                      <a:pt x="290465" y="67387"/>
                    </a:cubicBezTo>
                    <a:cubicBezTo>
                      <a:pt x="266324" y="73644"/>
                      <a:pt x="290465" y="39770"/>
                      <a:pt x="296684" y="36757"/>
                    </a:cubicBezTo>
                    <a:cubicBezTo>
                      <a:pt x="314027" y="34903"/>
                      <a:pt x="326580" y="18835"/>
                      <a:pt x="346588" y="26714"/>
                    </a:cubicBezTo>
                    <a:cubicBezTo>
                      <a:pt x="368914" y="36139"/>
                      <a:pt x="377257" y="22659"/>
                      <a:pt x="389810" y="7942"/>
                    </a:cubicBezTo>
                    <a:cubicBezTo>
                      <a:pt x="406535" y="-3220"/>
                      <a:pt x="424071" y="-671"/>
                      <a:pt x="440449" y="3848"/>
                    </a:cubicBezTo>
                    <a:cubicBezTo>
                      <a:pt x="459761" y="-10559"/>
                      <a:pt x="469572" y="20959"/>
                      <a:pt x="486683" y="10723"/>
                    </a:cubicBezTo>
                    <a:cubicBezTo>
                      <a:pt x="498117" y="7286"/>
                      <a:pt x="534656" y="7865"/>
                      <a:pt x="528554" y="19569"/>
                    </a:cubicBezTo>
                    <a:cubicBezTo>
                      <a:pt x="516850" y="41431"/>
                      <a:pt x="548291" y="35135"/>
                      <a:pt x="559493" y="28684"/>
                    </a:cubicBezTo>
                    <a:cubicBezTo>
                      <a:pt x="577067" y="21886"/>
                      <a:pt x="593792" y="22697"/>
                      <a:pt x="612796" y="26367"/>
                    </a:cubicBezTo>
                    <a:cubicBezTo>
                      <a:pt x="628671" y="31427"/>
                      <a:pt x="644817" y="45602"/>
                      <a:pt x="659070" y="47650"/>
                    </a:cubicBezTo>
                    <a:cubicBezTo>
                      <a:pt x="644585" y="67117"/>
                      <a:pt x="663280" y="77121"/>
                      <a:pt x="663434" y="94039"/>
                    </a:cubicBezTo>
                    <a:cubicBezTo>
                      <a:pt x="641070" y="103309"/>
                      <a:pt x="651151" y="115824"/>
                      <a:pt x="667992" y="126060"/>
                    </a:cubicBezTo>
                    <a:cubicBezTo>
                      <a:pt x="687498" y="124244"/>
                      <a:pt x="668996" y="141896"/>
                      <a:pt x="690086" y="151205"/>
                    </a:cubicBezTo>
                    <a:cubicBezTo>
                      <a:pt x="696884" y="173878"/>
                      <a:pt x="731145" y="164144"/>
                      <a:pt x="740183" y="183573"/>
                    </a:cubicBezTo>
                    <a:cubicBezTo>
                      <a:pt x="721991" y="208603"/>
                      <a:pt x="755865" y="195199"/>
                      <a:pt x="769462" y="200723"/>
                    </a:cubicBezTo>
                    <a:cubicBezTo>
                      <a:pt x="801250" y="201689"/>
                      <a:pt x="779350" y="215671"/>
                      <a:pt x="801868" y="224864"/>
                    </a:cubicBezTo>
                    <a:cubicBezTo>
                      <a:pt x="832383" y="233748"/>
                      <a:pt x="790281" y="241473"/>
                      <a:pt x="780315" y="251206"/>
                    </a:cubicBezTo>
                    <a:cubicBezTo>
                      <a:pt x="760191" y="261751"/>
                      <a:pt x="737093" y="258005"/>
                      <a:pt x="717394" y="250666"/>
                    </a:cubicBezTo>
                    <a:cubicBezTo>
                      <a:pt x="695223" y="242554"/>
                      <a:pt x="682670" y="273184"/>
                      <a:pt x="706463" y="280523"/>
                    </a:cubicBezTo>
                    <a:cubicBezTo>
                      <a:pt x="718167" y="291532"/>
                      <a:pt x="714150" y="303081"/>
                      <a:pt x="718437" y="321853"/>
                    </a:cubicBezTo>
                    <a:cubicBezTo>
                      <a:pt x="725931" y="337110"/>
                      <a:pt x="743312" y="347037"/>
                      <a:pt x="709939" y="343599"/>
                    </a:cubicBezTo>
                    <a:cubicBezTo>
                      <a:pt x="692674" y="352135"/>
                      <a:pt x="672009" y="341166"/>
                      <a:pt x="658567" y="354800"/>
                    </a:cubicBezTo>
                    <a:cubicBezTo>
                      <a:pt x="646593" y="365500"/>
                      <a:pt x="621294" y="379173"/>
                      <a:pt x="625118" y="395241"/>
                    </a:cubicBezTo>
                    <a:cubicBezTo>
                      <a:pt x="648679" y="417181"/>
                      <a:pt x="609165" y="417953"/>
                      <a:pt x="599895" y="400379"/>
                    </a:cubicBezTo>
                    <a:cubicBezTo>
                      <a:pt x="583016" y="392074"/>
                      <a:pt x="563046" y="408297"/>
                      <a:pt x="548600" y="398409"/>
                    </a:cubicBezTo>
                    <a:cubicBezTo>
                      <a:pt x="529017" y="411232"/>
                      <a:pt x="515112" y="404434"/>
                      <a:pt x="505301" y="386589"/>
                    </a:cubicBezTo>
                    <a:cubicBezTo>
                      <a:pt x="489310" y="381800"/>
                      <a:pt x="470074" y="412546"/>
                      <a:pt x="460997" y="394392"/>
                    </a:cubicBezTo>
                    <a:cubicBezTo>
                      <a:pt x="440564" y="395357"/>
                      <a:pt x="430947" y="382302"/>
                      <a:pt x="410359" y="390954"/>
                    </a:cubicBezTo>
                    <a:cubicBezTo>
                      <a:pt x="395372" y="375272"/>
                      <a:pt x="381660" y="413048"/>
                      <a:pt x="383785" y="387864"/>
                    </a:cubicBezTo>
                    <a:cubicBezTo>
                      <a:pt x="366867" y="379637"/>
                      <a:pt x="343730" y="395126"/>
                      <a:pt x="339365" y="379405"/>
                    </a:cubicBezTo>
                    <a:cubicBezTo>
                      <a:pt x="332953" y="367392"/>
                      <a:pt x="305027" y="377551"/>
                      <a:pt x="289191" y="370328"/>
                    </a:cubicBezTo>
                    <a:cubicBezTo>
                      <a:pt x="269067" y="368667"/>
                      <a:pt x="251569" y="363337"/>
                      <a:pt x="232604" y="360633"/>
                    </a:cubicBezTo>
                    <a:cubicBezTo>
                      <a:pt x="209390" y="355341"/>
                      <a:pt x="185442" y="363916"/>
                      <a:pt x="161996" y="358933"/>
                    </a:cubicBezTo>
                    <a:cubicBezTo>
                      <a:pt x="141177" y="366272"/>
                      <a:pt x="117732" y="357195"/>
                      <a:pt x="98032" y="364302"/>
                    </a:cubicBezTo>
                    <a:cubicBezTo>
                      <a:pt x="88337" y="378671"/>
                      <a:pt x="67982" y="393117"/>
                      <a:pt x="51141" y="385817"/>
                    </a:cubicBezTo>
                    <a:cubicBezTo>
                      <a:pt x="26807" y="389525"/>
                      <a:pt x="23948" y="390800"/>
                      <a:pt x="36463" y="364418"/>
                    </a:cubicBezTo>
                    <a:cubicBezTo>
                      <a:pt x="47549" y="344372"/>
                      <a:pt x="18927" y="329694"/>
                      <a:pt x="1584" y="329501"/>
                    </a:cubicBezTo>
                    <a:cubicBezTo>
                      <a:pt x="-7222" y="318029"/>
                      <a:pt x="22828" y="296399"/>
                      <a:pt x="38974" y="295703"/>
                    </a:cubicBezTo>
                    <a:cubicBezTo>
                      <a:pt x="68059" y="300107"/>
                      <a:pt x="66012" y="269129"/>
                      <a:pt x="54308" y="251863"/>
                    </a:cubicBezTo>
                    <a:cubicBezTo>
                      <a:pt x="45270" y="230696"/>
                      <a:pt x="37197" y="208371"/>
                      <a:pt x="27116" y="18813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D895C13-4CFA-4470-9D8B-FB0EBD2BD084}"/>
                  </a:ext>
                </a:extLst>
              </p:cNvPr>
              <p:cNvSpPr/>
              <p:nvPr/>
            </p:nvSpPr>
            <p:spPr>
              <a:xfrm>
                <a:off x="-2983239" y="1635694"/>
                <a:ext cx="270379" cy="231754"/>
              </a:xfrm>
              <a:custGeom>
                <a:avLst/>
                <a:gdLst>
                  <a:gd name="connsiteX0" fmla="*/ 0 w 270379"/>
                  <a:gd name="connsiteY0" fmla="*/ 15702 h 231753"/>
                  <a:gd name="connsiteX1" fmla="*/ 41716 w 270379"/>
                  <a:gd name="connsiteY1" fmla="*/ 6857 h 231753"/>
                  <a:gd name="connsiteX2" fmla="*/ 85787 w 270379"/>
                  <a:gd name="connsiteY2" fmla="*/ 1874 h 231753"/>
                  <a:gd name="connsiteX3" fmla="*/ 128430 w 270379"/>
                  <a:gd name="connsiteY3" fmla="*/ 19023 h 231753"/>
                  <a:gd name="connsiteX4" fmla="*/ 152339 w 270379"/>
                  <a:gd name="connsiteY4" fmla="*/ 29221 h 231753"/>
                  <a:gd name="connsiteX5" fmla="*/ 193669 w 270379"/>
                  <a:gd name="connsiteY5" fmla="*/ 42315 h 231753"/>
                  <a:gd name="connsiteX6" fmla="*/ 221093 w 270379"/>
                  <a:gd name="connsiteY6" fmla="*/ 56490 h 231753"/>
                  <a:gd name="connsiteX7" fmla="*/ 231638 w 270379"/>
                  <a:gd name="connsiteY7" fmla="*/ 91987 h 231753"/>
                  <a:gd name="connsiteX8" fmla="*/ 250564 w 270379"/>
                  <a:gd name="connsiteY8" fmla="*/ 112884 h 231753"/>
                  <a:gd name="connsiteX9" fmla="*/ 272002 w 270379"/>
                  <a:gd name="connsiteY9" fmla="*/ 137257 h 231753"/>
                  <a:gd name="connsiteX10" fmla="*/ 286254 w 270379"/>
                  <a:gd name="connsiteY10" fmla="*/ 168505 h 231753"/>
                  <a:gd name="connsiteX11" fmla="*/ 270032 w 270379"/>
                  <a:gd name="connsiteY11" fmla="*/ 179667 h 231753"/>
                  <a:gd name="connsiteX12" fmla="*/ 243225 w 270379"/>
                  <a:gd name="connsiteY12" fmla="*/ 169470 h 231753"/>
                  <a:gd name="connsiteX13" fmla="*/ 216960 w 270379"/>
                  <a:gd name="connsiteY13" fmla="*/ 163599 h 231753"/>
                  <a:gd name="connsiteX14" fmla="*/ 199849 w 270379"/>
                  <a:gd name="connsiteY14" fmla="*/ 199907 h 231753"/>
                  <a:gd name="connsiteX15" fmla="*/ 177523 w 270379"/>
                  <a:gd name="connsiteY15" fmla="*/ 227332 h 231753"/>
                  <a:gd name="connsiteX16" fmla="*/ 148322 w 270379"/>
                  <a:gd name="connsiteY16" fmla="*/ 252245 h 231753"/>
                  <a:gd name="connsiteX17" fmla="*/ 129821 w 270379"/>
                  <a:gd name="connsiteY17" fmla="*/ 229456 h 231753"/>
                  <a:gd name="connsiteX18" fmla="*/ 132795 w 270379"/>
                  <a:gd name="connsiteY18" fmla="*/ 138493 h 231753"/>
                  <a:gd name="connsiteX19" fmla="*/ 90693 w 270379"/>
                  <a:gd name="connsiteY19" fmla="*/ 97665 h 231753"/>
                  <a:gd name="connsiteX20" fmla="*/ 32793 w 270379"/>
                  <a:gd name="connsiteY20" fmla="*/ 21998 h 231753"/>
                  <a:gd name="connsiteX21" fmla="*/ 0 w 270379"/>
                  <a:gd name="connsiteY21" fmla="*/ 15702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379" h="231753">
                    <a:moveTo>
                      <a:pt x="0" y="15702"/>
                    </a:moveTo>
                    <a:cubicBezTo>
                      <a:pt x="14330" y="7436"/>
                      <a:pt x="20703" y="3651"/>
                      <a:pt x="41716" y="6857"/>
                    </a:cubicBezTo>
                    <a:cubicBezTo>
                      <a:pt x="56934" y="9135"/>
                      <a:pt x="69874" y="-4924"/>
                      <a:pt x="85787" y="1874"/>
                    </a:cubicBezTo>
                    <a:cubicBezTo>
                      <a:pt x="100813" y="-289"/>
                      <a:pt x="116224" y="11337"/>
                      <a:pt x="128430" y="19023"/>
                    </a:cubicBezTo>
                    <a:cubicBezTo>
                      <a:pt x="149018" y="16899"/>
                      <a:pt x="146352" y="21727"/>
                      <a:pt x="152339" y="29221"/>
                    </a:cubicBezTo>
                    <a:cubicBezTo>
                      <a:pt x="163657" y="22848"/>
                      <a:pt x="190154" y="21496"/>
                      <a:pt x="193669" y="42315"/>
                    </a:cubicBezTo>
                    <a:cubicBezTo>
                      <a:pt x="209389" y="39997"/>
                      <a:pt x="226501" y="44439"/>
                      <a:pt x="221093" y="56490"/>
                    </a:cubicBezTo>
                    <a:cubicBezTo>
                      <a:pt x="220707" y="69662"/>
                      <a:pt x="205411" y="87738"/>
                      <a:pt x="231638" y="91987"/>
                    </a:cubicBezTo>
                    <a:cubicBezTo>
                      <a:pt x="241912" y="102223"/>
                      <a:pt x="259719" y="90365"/>
                      <a:pt x="250564" y="112884"/>
                    </a:cubicBezTo>
                    <a:cubicBezTo>
                      <a:pt x="248015" y="117673"/>
                      <a:pt x="254620" y="133239"/>
                      <a:pt x="272002" y="137257"/>
                    </a:cubicBezTo>
                    <a:cubicBezTo>
                      <a:pt x="295138" y="139497"/>
                      <a:pt x="275787" y="164410"/>
                      <a:pt x="286254" y="168505"/>
                    </a:cubicBezTo>
                    <a:cubicBezTo>
                      <a:pt x="311168" y="178818"/>
                      <a:pt x="280731" y="178740"/>
                      <a:pt x="270032" y="179667"/>
                    </a:cubicBezTo>
                    <a:cubicBezTo>
                      <a:pt x="271306" y="160007"/>
                      <a:pt x="247243" y="193032"/>
                      <a:pt x="243225" y="169470"/>
                    </a:cubicBezTo>
                    <a:cubicBezTo>
                      <a:pt x="224762" y="173063"/>
                      <a:pt x="226230" y="180672"/>
                      <a:pt x="216960" y="163599"/>
                    </a:cubicBezTo>
                    <a:cubicBezTo>
                      <a:pt x="187296" y="166071"/>
                      <a:pt x="204214" y="184882"/>
                      <a:pt x="199849" y="199907"/>
                    </a:cubicBezTo>
                    <a:cubicBezTo>
                      <a:pt x="205759" y="217212"/>
                      <a:pt x="177292" y="209255"/>
                      <a:pt x="177523" y="227332"/>
                    </a:cubicBezTo>
                    <a:cubicBezTo>
                      <a:pt x="154387" y="228104"/>
                      <a:pt x="169605" y="256571"/>
                      <a:pt x="148322" y="252245"/>
                    </a:cubicBezTo>
                    <a:cubicBezTo>
                      <a:pt x="130052" y="258309"/>
                      <a:pt x="124993" y="243284"/>
                      <a:pt x="129821" y="229456"/>
                    </a:cubicBezTo>
                    <a:cubicBezTo>
                      <a:pt x="115800" y="198594"/>
                      <a:pt x="153228" y="168389"/>
                      <a:pt x="132795" y="138493"/>
                    </a:cubicBezTo>
                    <a:cubicBezTo>
                      <a:pt x="130593" y="113811"/>
                      <a:pt x="101122" y="116824"/>
                      <a:pt x="90693" y="97665"/>
                    </a:cubicBezTo>
                    <a:cubicBezTo>
                      <a:pt x="67324" y="75649"/>
                      <a:pt x="49634" y="49113"/>
                      <a:pt x="32793" y="21998"/>
                    </a:cubicBezTo>
                    <a:cubicBezTo>
                      <a:pt x="21862" y="19757"/>
                      <a:pt x="11163" y="12496"/>
                      <a:pt x="0" y="1570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20A27F-6253-4D77-BD98-7557DEE75D3E}"/>
                </a:ext>
              </a:extLst>
            </p:cNvPr>
            <p:cNvSpPr/>
            <p:nvPr/>
          </p:nvSpPr>
          <p:spPr>
            <a:xfrm>
              <a:off x="-3702564" y="1099011"/>
              <a:ext cx="502133" cy="463507"/>
            </a:xfrm>
            <a:custGeom>
              <a:avLst/>
              <a:gdLst>
                <a:gd name="connsiteX0" fmla="*/ 10622 w 502133"/>
                <a:gd name="connsiteY0" fmla="*/ 0 h 463507"/>
                <a:gd name="connsiteX1" fmla="*/ 19429 w 502133"/>
                <a:gd name="connsiteY1" fmla="*/ 4905 h 463507"/>
                <a:gd name="connsiteX2" fmla="*/ 37158 w 502133"/>
                <a:gd name="connsiteY2" fmla="*/ 37428 h 463507"/>
                <a:gd name="connsiteX3" fmla="*/ 131134 w 502133"/>
                <a:gd name="connsiteY3" fmla="*/ 20240 h 463507"/>
                <a:gd name="connsiteX4" fmla="*/ 92740 w 502133"/>
                <a:gd name="connsiteY4" fmla="*/ 45733 h 463507"/>
                <a:gd name="connsiteX5" fmla="*/ 177446 w 502133"/>
                <a:gd name="connsiteY5" fmla="*/ 23446 h 463507"/>
                <a:gd name="connsiteX6" fmla="*/ 408389 w 502133"/>
                <a:gd name="connsiteY6" fmla="*/ 23214 h 463507"/>
                <a:gd name="connsiteX7" fmla="*/ 450375 w 502133"/>
                <a:gd name="connsiteY7" fmla="*/ 57977 h 463507"/>
                <a:gd name="connsiteX8" fmla="*/ 491318 w 502133"/>
                <a:gd name="connsiteY8" fmla="*/ 159253 h 463507"/>
                <a:gd name="connsiteX9" fmla="*/ 439289 w 502133"/>
                <a:gd name="connsiteY9" fmla="*/ 186137 h 463507"/>
                <a:gd name="connsiteX10" fmla="*/ 455010 w 502133"/>
                <a:gd name="connsiteY10" fmla="*/ 216226 h 463507"/>
                <a:gd name="connsiteX11" fmla="*/ 457559 w 502133"/>
                <a:gd name="connsiteY11" fmla="*/ 267289 h 463507"/>
                <a:gd name="connsiteX12" fmla="*/ 489850 w 502133"/>
                <a:gd name="connsiteY12" fmla="*/ 313177 h 463507"/>
                <a:gd name="connsiteX13" fmla="*/ 505069 w 502133"/>
                <a:gd name="connsiteY13" fmla="*/ 344502 h 463507"/>
                <a:gd name="connsiteX14" fmla="*/ 464396 w 502133"/>
                <a:gd name="connsiteY14" fmla="*/ 375325 h 463507"/>
                <a:gd name="connsiteX15" fmla="*/ 384943 w 502133"/>
                <a:gd name="connsiteY15" fmla="*/ 439135 h 463507"/>
                <a:gd name="connsiteX16" fmla="*/ 387531 w 502133"/>
                <a:gd name="connsiteY16" fmla="*/ 483477 h 463507"/>
                <a:gd name="connsiteX17" fmla="*/ 372312 w 502133"/>
                <a:gd name="connsiteY17" fmla="*/ 483400 h 463507"/>
                <a:gd name="connsiteX18" fmla="*/ 319897 w 502133"/>
                <a:gd name="connsiteY18" fmla="*/ 458409 h 463507"/>
                <a:gd name="connsiteX19" fmla="*/ 266015 w 502133"/>
                <a:gd name="connsiteY19" fmla="*/ 449139 h 463507"/>
                <a:gd name="connsiteX20" fmla="*/ 211398 w 502133"/>
                <a:gd name="connsiteY20" fmla="*/ 449988 h 463507"/>
                <a:gd name="connsiteX21" fmla="*/ 158133 w 502133"/>
                <a:gd name="connsiteY21" fmla="*/ 466636 h 463507"/>
                <a:gd name="connsiteX22" fmla="*/ 124452 w 502133"/>
                <a:gd name="connsiteY22" fmla="*/ 450568 h 463507"/>
                <a:gd name="connsiteX23" fmla="*/ 84088 w 502133"/>
                <a:gd name="connsiteY23" fmla="*/ 445315 h 463507"/>
                <a:gd name="connsiteX24" fmla="*/ 45037 w 502133"/>
                <a:gd name="connsiteY24" fmla="*/ 426968 h 463507"/>
                <a:gd name="connsiteX25" fmla="*/ 0 w 502133"/>
                <a:gd name="connsiteY25" fmla="*/ 401977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2133" h="463507">
                  <a:moveTo>
                    <a:pt x="10622" y="0"/>
                  </a:moveTo>
                  <a:cubicBezTo>
                    <a:pt x="35265" y="9502"/>
                    <a:pt x="56780" y="17884"/>
                    <a:pt x="19429" y="4905"/>
                  </a:cubicBezTo>
                  <a:cubicBezTo>
                    <a:pt x="1584" y="-2897"/>
                    <a:pt x="24450" y="36694"/>
                    <a:pt x="37158" y="37428"/>
                  </a:cubicBezTo>
                  <a:cubicBezTo>
                    <a:pt x="69951" y="46235"/>
                    <a:pt x="101045" y="30089"/>
                    <a:pt x="131134" y="20240"/>
                  </a:cubicBezTo>
                  <a:cubicBezTo>
                    <a:pt x="121323" y="26883"/>
                    <a:pt x="74007" y="37737"/>
                    <a:pt x="92740" y="45733"/>
                  </a:cubicBezTo>
                  <a:cubicBezTo>
                    <a:pt x="121207" y="38703"/>
                    <a:pt x="146777" y="18193"/>
                    <a:pt x="177446" y="23446"/>
                  </a:cubicBezTo>
                  <a:cubicBezTo>
                    <a:pt x="254350" y="29819"/>
                    <a:pt x="331331" y="26227"/>
                    <a:pt x="408389" y="23214"/>
                  </a:cubicBezTo>
                  <a:cubicBezTo>
                    <a:pt x="429015" y="26729"/>
                    <a:pt x="443615" y="37930"/>
                    <a:pt x="450375" y="57977"/>
                  </a:cubicBezTo>
                  <a:cubicBezTo>
                    <a:pt x="466791" y="90268"/>
                    <a:pt x="482550" y="124413"/>
                    <a:pt x="491318" y="159253"/>
                  </a:cubicBezTo>
                  <a:cubicBezTo>
                    <a:pt x="485988" y="181927"/>
                    <a:pt x="452808" y="169180"/>
                    <a:pt x="439289" y="186137"/>
                  </a:cubicBezTo>
                  <a:cubicBezTo>
                    <a:pt x="413642" y="207613"/>
                    <a:pt x="436701" y="207111"/>
                    <a:pt x="455010" y="216226"/>
                  </a:cubicBezTo>
                  <a:cubicBezTo>
                    <a:pt x="481005" y="227119"/>
                    <a:pt x="455048" y="251491"/>
                    <a:pt x="457559" y="267289"/>
                  </a:cubicBezTo>
                  <a:cubicBezTo>
                    <a:pt x="466906" y="283242"/>
                    <a:pt x="470885" y="299851"/>
                    <a:pt x="489850" y="313177"/>
                  </a:cubicBezTo>
                  <a:cubicBezTo>
                    <a:pt x="522257" y="328047"/>
                    <a:pt x="478301" y="326425"/>
                    <a:pt x="505069" y="344502"/>
                  </a:cubicBezTo>
                  <a:cubicBezTo>
                    <a:pt x="510090" y="371965"/>
                    <a:pt x="477104" y="361227"/>
                    <a:pt x="464396" y="375325"/>
                  </a:cubicBezTo>
                  <a:cubicBezTo>
                    <a:pt x="436431" y="394213"/>
                    <a:pt x="407887" y="415573"/>
                    <a:pt x="384943" y="439135"/>
                  </a:cubicBezTo>
                  <a:cubicBezTo>
                    <a:pt x="368643" y="456516"/>
                    <a:pt x="407114" y="486335"/>
                    <a:pt x="387531" y="483477"/>
                  </a:cubicBezTo>
                  <a:cubicBezTo>
                    <a:pt x="382471" y="483670"/>
                    <a:pt x="376986" y="482781"/>
                    <a:pt x="372312" y="483400"/>
                  </a:cubicBezTo>
                  <a:cubicBezTo>
                    <a:pt x="356167" y="472469"/>
                    <a:pt x="329554" y="474786"/>
                    <a:pt x="319897" y="458409"/>
                  </a:cubicBezTo>
                  <a:cubicBezTo>
                    <a:pt x="299889" y="456169"/>
                    <a:pt x="286177" y="441182"/>
                    <a:pt x="266015" y="449139"/>
                  </a:cubicBezTo>
                  <a:cubicBezTo>
                    <a:pt x="244384" y="440448"/>
                    <a:pt x="231406" y="471928"/>
                    <a:pt x="211398" y="449988"/>
                  </a:cubicBezTo>
                  <a:cubicBezTo>
                    <a:pt x="192549" y="452229"/>
                    <a:pt x="169103" y="447014"/>
                    <a:pt x="158133" y="466636"/>
                  </a:cubicBezTo>
                  <a:cubicBezTo>
                    <a:pt x="136812" y="474245"/>
                    <a:pt x="135499" y="458216"/>
                    <a:pt x="124452" y="450568"/>
                  </a:cubicBezTo>
                  <a:cubicBezTo>
                    <a:pt x="113289" y="441066"/>
                    <a:pt x="97761" y="427817"/>
                    <a:pt x="84088" y="445315"/>
                  </a:cubicBezTo>
                  <a:cubicBezTo>
                    <a:pt x="66475" y="459452"/>
                    <a:pt x="54887" y="438903"/>
                    <a:pt x="45037" y="426968"/>
                  </a:cubicBezTo>
                  <a:cubicBezTo>
                    <a:pt x="21592" y="423144"/>
                    <a:pt x="28931" y="396569"/>
                    <a:pt x="0" y="401977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5B8091D-86D3-4460-99BB-EA310CBF9831}"/>
                </a:ext>
              </a:extLst>
            </p:cNvPr>
            <p:cNvSpPr/>
            <p:nvPr/>
          </p:nvSpPr>
          <p:spPr>
            <a:xfrm>
              <a:off x="-3708203" y="1535239"/>
              <a:ext cx="347631" cy="115877"/>
            </a:xfrm>
            <a:custGeom>
              <a:avLst/>
              <a:gdLst>
                <a:gd name="connsiteX0" fmla="*/ 0 w 347630"/>
                <a:gd name="connsiteY0" fmla="*/ 35197 h 115876"/>
                <a:gd name="connsiteX1" fmla="*/ 3090 w 347630"/>
                <a:gd name="connsiteY1" fmla="*/ 24420 h 115876"/>
                <a:gd name="connsiteX2" fmla="*/ 50291 w 347630"/>
                <a:gd name="connsiteY2" fmla="*/ 8043 h 115876"/>
                <a:gd name="connsiteX3" fmla="*/ 93049 w 347630"/>
                <a:gd name="connsiteY3" fmla="*/ 4760 h 115876"/>
                <a:gd name="connsiteX4" fmla="*/ 134379 w 347630"/>
                <a:gd name="connsiteY4" fmla="*/ 14069 h 115876"/>
                <a:gd name="connsiteX5" fmla="*/ 166283 w 347630"/>
                <a:gd name="connsiteY5" fmla="*/ 28129 h 115876"/>
                <a:gd name="connsiteX6" fmla="*/ 220012 w 347630"/>
                <a:gd name="connsiteY6" fmla="*/ 15459 h 115876"/>
                <a:gd name="connsiteX7" fmla="*/ 275014 w 347630"/>
                <a:gd name="connsiteY7" fmla="*/ 12485 h 115876"/>
                <a:gd name="connsiteX8" fmla="*/ 326927 w 347630"/>
                <a:gd name="connsiteY8" fmla="*/ 25309 h 115876"/>
                <a:gd name="connsiteX9" fmla="*/ 375982 w 347630"/>
                <a:gd name="connsiteY9" fmla="*/ 50029 h 115876"/>
                <a:gd name="connsiteX10" fmla="*/ 334150 w 347630"/>
                <a:gd name="connsiteY10" fmla="*/ 104453 h 115876"/>
                <a:gd name="connsiteX11" fmla="*/ 275748 w 347630"/>
                <a:gd name="connsiteY11" fmla="*/ 87573 h 115876"/>
                <a:gd name="connsiteX12" fmla="*/ 201471 w 347630"/>
                <a:gd name="connsiteY12" fmla="*/ 94835 h 115876"/>
                <a:gd name="connsiteX13" fmla="*/ 133954 w 347630"/>
                <a:gd name="connsiteY13" fmla="*/ 120444 h 115876"/>
                <a:gd name="connsiteX14" fmla="*/ 67865 w 347630"/>
                <a:gd name="connsiteY14" fmla="*/ 130255 h 115876"/>
                <a:gd name="connsiteX15" fmla="*/ 15566 w 347630"/>
                <a:gd name="connsiteY15" fmla="*/ 148331 h 115876"/>
                <a:gd name="connsiteX16" fmla="*/ 9232 w 347630"/>
                <a:gd name="connsiteY16" fmla="*/ 148409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30" h="115876">
                  <a:moveTo>
                    <a:pt x="0" y="35197"/>
                  </a:moveTo>
                  <a:cubicBezTo>
                    <a:pt x="1777" y="32377"/>
                    <a:pt x="2936" y="28901"/>
                    <a:pt x="3090" y="24420"/>
                  </a:cubicBezTo>
                  <a:cubicBezTo>
                    <a:pt x="21244" y="25232"/>
                    <a:pt x="30862" y="-145"/>
                    <a:pt x="50291" y="8043"/>
                  </a:cubicBezTo>
                  <a:cubicBezTo>
                    <a:pt x="67633" y="-6210"/>
                    <a:pt x="77367" y="31489"/>
                    <a:pt x="93049" y="4760"/>
                  </a:cubicBezTo>
                  <a:cubicBezTo>
                    <a:pt x="111203" y="-9918"/>
                    <a:pt x="117808" y="14030"/>
                    <a:pt x="134379" y="14069"/>
                  </a:cubicBezTo>
                  <a:cubicBezTo>
                    <a:pt x="135924" y="30639"/>
                    <a:pt x="150524" y="36047"/>
                    <a:pt x="166283" y="28129"/>
                  </a:cubicBezTo>
                  <a:cubicBezTo>
                    <a:pt x="177060" y="10206"/>
                    <a:pt x="202553" y="14455"/>
                    <a:pt x="220012" y="15459"/>
                  </a:cubicBezTo>
                  <a:cubicBezTo>
                    <a:pt x="239904" y="34193"/>
                    <a:pt x="252727" y="3061"/>
                    <a:pt x="275014" y="12485"/>
                  </a:cubicBezTo>
                  <a:cubicBezTo>
                    <a:pt x="293014" y="7618"/>
                    <a:pt x="311477" y="18395"/>
                    <a:pt x="326927" y="25309"/>
                  </a:cubicBezTo>
                  <a:cubicBezTo>
                    <a:pt x="336082" y="38673"/>
                    <a:pt x="371656" y="36510"/>
                    <a:pt x="375982" y="50029"/>
                  </a:cubicBezTo>
                  <a:cubicBezTo>
                    <a:pt x="361497" y="67256"/>
                    <a:pt x="351030" y="91243"/>
                    <a:pt x="334150" y="104453"/>
                  </a:cubicBezTo>
                  <a:cubicBezTo>
                    <a:pt x="312558" y="111521"/>
                    <a:pt x="292241" y="100899"/>
                    <a:pt x="275748" y="87573"/>
                  </a:cubicBezTo>
                  <a:cubicBezTo>
                    <a:pt x="251376" y="90702"/>
                    <a:pt x="223449" y="84329"/>
                    <a:pt x="201471" y="94835"/>
                  </a:cubicBezTo>
                  <a:cubicBezTo>
                    <a:pt x="181811" y="110247"/>
                    <a:pt x="160992" y="129753"/>
                    <a:pt x="133954" y="120444"/>
                  </a:cubicBezTo>
                  <a:cubicBezTo>
                    <a:pt x="112207" y="120482"/>
                    <a:pt x="86753" y="124770"/>
                    <a:pt x="67865" y="130255"/>
                  </a:cubicBezTo>
                  <a:cubicBezTo>
                    <a:pt x="62226" y="157293"/>
                    <a:pt x="35960" y="147521"/>
                    <a:pt x="15566" y="148331"/>
                  </a:cubicBezTo>
                  <a:cubicBezTo>
                    <a:pt x="13442" y="148370"/>
                    <a:pt x="11356" y="148409"/>
                    <a:pt x="9232" y="148409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D385416-D10D-4BE9-854D-39DAD6187C53}"/>
                </a:ext>
              </a:extLst>
            </p:cNvPr>
            <p:cNvSpPr/>
            <p:nvPr/>
          </p:nvSpPr>
          <p:spPr>
            <a:xfrm>
              <a:off x="-3707430" y="1501490"/>
              <a:ext cx="38626" cy="38626"/>
            </a:xfrm>
            <a:custGeom>
              <a:avLst/>
              <a:gdLst>
                <a:gd name="connsiteX0" fmla="*/ 10468 w 38625"/>
                <a:gd name="connsiteY0" fmla="*/ 0 h 38625"/>
                <a:gd name="connsiteX1" fmla="*/ 31171 w 38625"/>
                <a:gd name="connsiteY1" fmla="*/ 13866 h 38625"/>
                <a:gd name="connsiteX2" fmla="*/ 45385 w 38625"/>
                <a:gd name="connsiteY2" fmla="*/ 41020 h 38625"/>
                <a:gd name="connsiteX3" fmla="*/ 2742 w 38625"/>
                <a:gd name="connsiteY3" fmla="*/ 57513 h 38625"/>
                <a:gd name="connsiteX4" fmla="*/ 0 w 38625"/>
                <a:gd name="connsiteY4" fmla="*/ 67556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5" h="38625">
                  <a:moveTo>
                    <a:pt x="10468" y="0"/>
                  </a:moveTo>
                  <a:cubicBezTo>
                    <a:pt x="22248" y="1159"/>
                    <a:pt x="33179" y="2356"/>
                    <a:pt x="31171" y="13866"/>
                  </a:cubicBezTo>
                  <a:cubicBezTo>
                    <a:pt x="41368" y="21823"/>
                    <a:pt x="72230" y="37312"/>
                    <a:pt x="45385" y="41020"/>
                  </a:cubicBezTo>
                  <a:cubicBezTo>
                    <a:pt x="28042" y="36153"/>
                    <a:pt x="20278" y="59599"/>
                    <a:pt x="2742" y="57513"/>
                  </a:cubicBezTo>
                  <a:cubicBezTo>
                    <a:pt x="2472" y="61530"/>
                    <a:pt x="1506" y="64814"/>
                    <a:pt x="0" y="67556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D05DE43-D90B-44E3-B54A-486968093D5F}"/>
                </a:ext>
              </a:extLst>
            </p:cNvPr>
            <p:cNvSpPr/>
            <p:nvPr/>
          </p:nvSpPr>
          <p:spPr>
            <a:xfrm>
              <a:off x="-3698933" y="1623048"/>
              <a:ext cx="386256" cy="231754"/>
            </a:xfrm>
            <a:custGeom>
              <a:avLst/>
              <a:gdLst>
                <a:gd name="connsiteX0" fmla="*/ 0 w 386256"/>
                <a:gd name="connsiteY0" fmla="*/ 60755 h 231753"/>
                <a:gd name="connsiteX1" fmla="*/ 47471 w 386256"/>
                <a:gd name="connsiteY1" fmla="*/ 61488 h 231753"/>
                <a:gd name="connsiteX2" fmla="*/ 97182 w 386256"/>
                <a:gd name="connsiteY2" fmla="*/ 34759 h 231753"/>
                <a:gd name="connsiteX3" fmla="*/ 174704 w 386256"/>
                <a:gd name="connsiteY3" fmla="*/ 20082 h 231753"/>
                <a:gd name="connsiteX4" fmla="*/ 228780 w 386256"/>
                <a:gd name="connsiteY4" fmla="*/ 1078 h 231753"/>
                <a:gd name="connsiteX5" fmla="*/ 286988 w 386256"/>
                <a:gd name="connsiteY5" fmla="*/ 13708 h 231753"/>
                <a:gd name="connsiteX6" fmla="*/ 353424 w 386256"/>
                <a:gd name="connsiteY6" fmla="*/ 24176 h 231753"/>
                <a:gd name="connsiteX7" fmla="*/ 408041 w 386256"/>
                <a:gd name="connsiteY7" fmla="*/ 50017 h 231753"/>
                <a:gd name="connsiteX8" fmla="*/ 327545 w 386256"/>
                <a:gd name="connsiteY8" fmla="*/ 87174 h 231753"/>
                <a:gd name="connsiteX9" fmla="*/ 216574 w 386256"/>
                <a:gd name="connsiteY9" fmla="*/ 205909 h 231753"/>
                <a:gd name="connsiteX10" fmla="*/ 147666 w 386256"/>
                <a:gd name="connsiteY10" fmla="*/ 209386 h 231753"/>
                <a:gd name="connsiteX11" fmla="*/ 46428 w 386256"/>
                <a:gd name="connsiteY11" fmla="*/ 232098 h 231753"/>
                <a:gd name="connsiteX12" fmla="*/ 7146 w 386256"/>
                <a:gd name="connsiteY12" fmla="*/ 241831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6256" h="231753">
                  <a:moveTo>
                    <a:pt x="0" y="60755"/>
                  </a:moveTo>
                  <a:cubicBezTo>
                    <a:pt x="15837" y="60948"/>
                    <a:pt x="31789" y="60330"/>
                    <a:pt x="47471" y="61488"/>
                  </a:cubicBezTo>
                  <a:cubicBezTo>
                    <a:pt x="53381" y="35802"/>
                    <a:pt x="76054" y="38660"/>
                    <a:pt x="97182" y="34759"/>
                  </a:cubicBezTo>
                  <a:cubicBezTo>
                    <a:pt x="123293" y="27459"/>
                    <a:pt x="154387" y="44493"/>
                    <a:pt x="174704" y="20082"/>
                  </a:cubicBezTo>
                  <a:cubicBezTo>
                    <a:pt x="189381" y="4593"/>
                    <a:pt x="207960" y="-351"/>
                    <a:pt x="228780" y="1078"/>
                  </a:cubicBezTo>
                  <a:cubicBezTo>
                    <a:pt x="249753" y="-197"/>
                    <a:pt x="271345" y="-3326"/>
                    <a:pt x="286988" y="13708"/>
                  </a:cubicBezTo>
                  <a:cubicBezTo>
                    <a:pt x="308348" y="26339"/>
                    <a:pt x="333300" y="7258"/>
                    <a:pt x="353424" y="24176"/>
                  </a:cubicBezTo>
                  <a:cubicBezTo>
                    <a:pt x="372274" y="31438"/>
                    <a:pt x="391084" y="38699"/>
                    <a:pt x="408041" y="50017"/>
                  </a:cubicBezTo>
                  <a:cubicBezTo>
                    <a:pt x="386449" y="73694"/>
                    <a:pt x="349253" y="63420"/>
                    <a:pt x="327545" y="87174"/>
                  </a:cubicBezTo>
                  <a:cubicBezTo>
                    <a:pt x="293207" y="128117"/>
                    <a:pt x="272002" y="189069"/>
                    <a:pt x="216574" y="205909"/>
                  </a:cubicBezTo>
                  <a:cubicBezTo>
                    <a:pt x="193051" y="206450"/>
                    <a:pt x="171421" y="214948"/>
                    <a:pt x="147666" y="209386"/>
                  </a:cubicBezTo>
                  <a:cubicBezTo>
                    <a:pt x="111744" y="205716"/>
                    <a:pt x="79298" y="221244"/>
                    <a:pt x="46428" y="232098"/>
                  </a:cubicBezTo>
                  <a:cubicBezTo>
                    <a:pt x="34145" y="236655"/>
                    <a:pt x="20742" y="240170"/>
                    <a:pt x="7146" y="241831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9A5170A-6B6D-4E44-A133-370465C80324}"/>
                </a:ext>
              </a:extLst>
            </p:cNvPr>
            <p:cNvSpPr/>
            <p:nvPr/>
          </p:nvSpPr>
          <p:spPr>
            <a:xfrm>
              <a:off x="-3523903" y="1651063"/>
              <a:ext cx="772512" cy="386256"/>
            </a:xfrm>
            <a:custGeom>
              <a:avLst/>
              <a:gdLst>
                <a:gd name="connsiteX0" fmla="*/ 99 w 772512"/>
                <a:gd name="connsiteY0" fmla="*/ 183303 h 386256"/>
                <a:gd name="connsiteX1" fmla="*/ 69972 w 772512"/>
                <a:gd name="connsiteY1" fmla="*/ 163179 h 386256"/>
                <a:gd name="connsiteX2" fmla="*/ 155451 w 772512"/>
                <a:gd name="connsiteY2" fmla="*/ 57074 h 386256"/>
                <a:gd name="connsiteX3" fmla="*/ 236024 w 772512"/>
                <a:gd name="connsiteY3" fmla="*/ 20071 h 386256"/>
                <a:gd name="connsiteX4" fmla="*/ 298250 w 772512"/>
                <a:gd name="connsiteY4" fmla="*/ 23199 h 386256"/>
                <a:gd name="connsiteX5" fmla="*/ 372141 w 772512"/>
                <a:gd name="connsiteY5" fmla="*/ 27410 h 386256"/>
                <a:gd name="connsiteX6" fmla="*/ 415479 w 772512"/>
                <a:gd name="connsiteY6" fmla="*/ 38032 h 386256"/>
                <a:gd name="connsiteX7" fmla="*/ 473919 w 772512"/>
                <a:gd name="connsiteY7" fmla="*/ 24822 h 386256"/>
                <a:gd name="connsiteX8" fmla="*/ 526373 w 772512"/>
                <a:gd name="connsiteY8" fmla="*/ 2187 h 386256"/>
                <a:gd name="connsiteX9" fmla="*/ 584775 w 772512"/>
                <a:gd name="connsiteY9" fmla="*/ 23895 h 386256"/>
                <a:gd name="connsiteX10" fmla="*/ 649395 w 772512"/>
                <a:gd name="connsiteY10" fmla="*/ 98017 h 386256"/>
                <a:gd name="connsiteX11" fmla="*/ 679678 w 772512"/>
                <a:gd name="connsiteY11" fmla="*/ 146029 h 386256"/>
                <a:gd name="connsiteX12" fmla="*/ 670639 w 772512"/>
                <a:gd name="connsiteY12" fmla="*/ 214242 h 386256"/>
                <a:gd name="connsiteX13" fmla="*/ 687635 w 772512"/>
                <a:gd name="connsiteY13" fmla="*/ 249237 h 386256"/>
                <a:gd name="connsiteX14" fmla="*/ 741556 w 772512"/>
                <a:gd name="connsiteY14" fmla="*/ 250164 h 386256"/>
                <a:gd name="connsiteX15" fmla="*/ 798181 w 772512"/>
                <a:gd name="connsiteY15" fmla="*/ 245103 h 386256"/>
                <a:gd name="connsiteX16" fmla="*/ 781379 w 772512"/>
                <a:gd name="connsiteY16" fmla="*/ 287978 h 386256"/>
                <a:gd name="connsiteX17" fmla="*/ 723054 w 772512"/>
                <a:gd name="connsiteY17" fmla="*/ 318917 h 386256"/>
                <a:gd name="connsiteX18" fmla="*/ 703394 w 772512"/>
                <a:gd name="connsiteY18" fmla="*/ 388211 h 386256"/>
                <a:gd name="connsiteX19" fmla="*/ 579174 w 772512"/>
                <a:gd name="connsiteY19" fmla="*/ 351981 h 386256"/>
                <a:gd name="connsiteX20" fmla="*/ 478207 w 772512"/>
                <a:gd name="connsiteY20" fmla="*/ 370907 h 386256"/>
                <a:gd name="connsiteX21" fmla="*/ 407908 w 772512"/>
                <a:gd name="connsiteY21" fmla="*/ 378208 h 386256"/>
                <a:gd name="connsiteX22" fmla="*/ 342785 w 772512"/>
                <a:gd name="connsiteY22" fmla="*/ 380989 h 386256"/>
                <a:gd name="connsiteX23" fmla="*/ 252285 w 772512"/>
                <a:gd name="connsiteY23" fmla="*/ 370135 h 386256"/>
                <a:gd name="connsiteX24" fmla="*/ 226136 w 772512"/>
                <a:gd name="connsiteY24" fmla="*/ 353487 h 386256"/>
                <a:gd name="connsiteX25" fmla="*/ 182180 w 772512"/>
                <a:gd name="connsiteY25" fmla="*/ 323552 h 386256"/>
                <a:gd name="connsiteX26" fmla="*/ 179553 w 772512"/>
                <a:gd name="connsiteY26" fmla="*/ 301652 h 386256"/>
                <a:gd name="connsiteX27" fmla="*/ 137026 w 772512"/>
                <a:gd name="connsiteY27" fmla="*/ 310922 h 386256"/>
                <a:gd name="connsiteX28" fmla="*/ 89053 w 772512"/>
                <a:gd name="connsiteY28" fmla="*/ 293308 h 386256"/>
                <a:gd name="connsiteX29" fmla="*/ 91410 w 772512"/>
                <a:gd name="connsiteY29" fmla="*/ 275734 h 386256"/>
                <a:gd name="connsiteX30" fmla="*/ 62556 w 772512"/>
                <a:gd name="connsiteY30" fmla="*/ 250434 h 386256"/>
                <a:gd name="connsiteX31" fmla="*/ 35634 w 772512"/>
                <a:gd name="connsiteY31" fmla="*/ 211808 h 386256"/>
                <a:gd name="connsiteX32" fmla="*/ 99 w 772512"/>
                <a:gd name="connsiteY32" fmla="*/ 183303 h 38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2512" h="386256">
                  <a:moveTo>
                    <a:pt x="99" y="183303"/>
                  </a:moveTo>
                  <a:cubicBezTo>
                    <a:pt x="23197" y="176659"/>
                    <a:pt x="51432" y="182800"/>
                    <a:pt x="69972" y="163179"/>
                  </a:cubicBezTo>
                  <a:cubicBezTo>
                    <a:pt x="108714" y="137454"/>
                    <a:pt x="124048" y="89249"/>
                    <a:pt x="155451" y="57074"/>
                  </a:cubicBezTo>
                  <a:cubicBezTo>
                    <a:pt x="178047" y="35173"/>
                    <a:pt x="214703" y="44443"/>
                    <a:pt x="236024" y="20071"/>
                  </a:cubicBezTo>
                  <a:cubicBezTo>
                    <a:pt x="256843" y="23238"/>
                    <a:pt x="277392" y="18410"/>
                    <a:pt x="298250" y="23199"/>
                  </a:cubicBezTo>
                  <a:cubicBezTo>
                    <a:pt x="322391" y="27912"/>
                    <a:pt x="347613" y="30345"/>
                    <a:pt x="372141" y="27410"/>
                  </a:cubicBezTo>
                  <a:cubicBezTo>
                    <a:pt x="376312" y="39963"/>
                    <a:pt x="399912" y="49967"/>
                    <a:pt x="415479" y="38032"/>
                  </a:cubicBezTo>
                  <a:cubicBezTo>
                    <a:pt x="428379" y="20882"/>
                    <a:pt x="454954" y="30384"/>
                    <a:pt x="473919" y="24822"/>
                  </a:cubicBezTo>
                  <a:cubicBezTo>
                    <a:pt x="498833" y="30809"/>
                    <a:pt x="509686" y="8599"/>
                    <a:pt x="526373" y="2187"/>
                  </a:cubicBezTo>
                  <a:cubicBezTo>
                    <a:pt x="548119" y="-3066"/>
                    <a:pt x="576200" y="24"/>
                    <a:pt x="584775" y="23895"/>
                  </a:cubicBezTo>
                  <a:cubicBezTo>
                    <a:pt x="602002" y="51667"/>
                    <a:pt x="623632" y="78434"/>
                    <a:pt x="649395" y="98017"/>
                  </a:cubicBezTo>
                  <a:cubicBezTo>
                    <a:pt x="670871" y="102575"/>
                    <a:pt x="677437" y="127334"/>
                    <a:pt x="679678" y="146029"/>
                  </a:cubicBezTo>
                  <a:cubicBezTo>
                    <a:pt x="678596" y="169397"/>
                    <a:pt x="659901" y="190487"/>
                    <a:pt x="670639" y="214242"/>
                  </a:cubicBezTo>
                  <a:cubicBezTo>
                    <a:pt x="663957" y="233207"/>
                    <a:pt x="677360" y="234288"/>
                    <a:pt x="687635" y="249237"/>
                  </a:cubicBezTo>
                  <a:cubicBezTo>
                    <a:pt x="709111" y="263103"/>
                    <a:pt x="724059" y="252983"/>
                    <a:pt x="741556" y="250164"/>
                  </a:cubicBezTo>
                  <a:cubicBezTo>
                    <a:pt x="760251" y="244138"/>
                    <a:pt x="778173" y="236297"/>
                    <a:pt x="798181" y="245103"/>
                  </a:cubicBezTo>
                  <a:cubicBezTo>
                    <a:pt x="817648" y="255417"/>
                    <a:pt x="792658" y="280948"/>
                    <a:pt x="781379" y="287978"/>
                  </a:cubicBezTo>
                  <a:cubicBezTo>
                    <a:pt x="756968" y="286201"/>
                    <a:pt x="735492" y="297943"/>
                    <a:pt x="723054" y="318917"/>
                  </a:cubicBezTo>
                  <a:cubicBezTo>
                    <a:pt x="707218" y="338384"/>
                    <a:pt x="707797" y="364727"/>
                    <a:pt x="703394" y="388211"/>
                  </a:cubicBezTo>
                  <a:cubicBezTo>
                    <a:pt x="660751" y="380718"/>
                    <a:pt x="617838" y="370405"/>
                    <a:pt x="579174" y="351981"/>
                  </a:cubicBezTo>
                  <a:cubicBezTo>
                    <a:pt x="545801" y="331548"/>
                    <a:pt x="510575" y="361560"/>
                    <a:pt x="478207" y="370907"/>
                  </a:cubicBezTo>
                  <a:cubicBezTo>
                    <a:pt x="456151" y="382340"/>
                    <a:pt x="431624" y="389448"/>
                    <a:pt x="407908" y="378208"/>
                  </a:cubicBezTo>
                  <a:cubicBezTo>
                    <a:pt x="386162" y="369671"/>
                    <a:pt x="363373" y="368783"/>
                    <a:pt x="342785" y="380989"/>
                  </a:cubicBezTo>
                  <a:cubicBezTo>
                    <a:pt x="312039" y="384619"/>
                    <a:pt x="283727" y="355882"/>
                    <a:pt x="252285" y="370135"/>
                  </a:cubicBezTo>
                  <a:cubicBezTo>
                    <a:pt x="221771" y="385160"/>
                    <a:pt x="227642" y="363839"/>
                    <a:pt x="226136" y="353487"/>
                  </a:cubicBezTo>
                  <a:cubicBezTo>
                    <a:pt x="210724" y="345260"/>
                    <a:pt x="186738" y="343097"/>
                    <a:pt x="182180" y="323552"/>
                  </a:cubicBezTo>
                  <a:cubicBezTo>
                    <a:pt x="210067" y="313510"/>
                    <a:pt x="208716" y="312042"/>
                    <a:pt x="179553" y="301652"/>
                  </a:cubicBezTo>
                  <a:cubicBezTo>
                    <a:pt x="163948" y="310767"/>
                    <a:pt x="154910" y="332282"/>
                    <a:pt x="137026" y="310922"/>
                  </a:cubicBezTo>
                  <a:cubicBezTo>
                    <a:pt x="116516" y="305398"/>
                    <a:pt x="105701" y="300416"/>
                    <a:pt x="89053" y="293308"/>
                  </a:cubicBezTo>
                  <a:cubicBezTo>
                    <a:pt x="103422" y="281219"/>
                    <a:pt x="103306" y="285699"/>
                    <a:pt x="91410" y="275734"/>
                  </a:cubicBezTo>
                  <a:cubicBezTo>
                    <a:pt x="116285" y="259395"/>
                    <a:pt x="74260" y="256614"/>
                    <a:pt x="62556" y="250434"/>
                  </a:cubicBezTo>
                  <a:cubicBezTo>
                    <a:pt x="40926" y="242670"/>
                    <a:pt x="36098" y="226756"/>
                    <a:pt x="35634" y="211808"/>
                  </a:cubicBezTo>
                  <a:cubicBezTo>
                    <a:pt x="26210" y="198135"/>
                    <a:pt x="-1871" y="202036"/>
                    <a:pt x="99" y="18330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B841F09-9202-46B8-B65D-B9947A411155}"/>
                </a:ext>
              </a:extLst>
            </p:cNvPr>
            <p:cNvSpPr/>
            <p:nvPr/>
          </p:nvSpPr>
          <p:spPr>
            <a:xfrm>
              <a:off x="-3352807" y="1996400"/>
              <a:ext cx="502133" cy="231754"/>
            </a:xfrm>
            <a:custGeom>
              <a:avLst/>
              <a:gdLst>
                <a:gd name="connsiteX0" fmla="*/ 1853 w 502133"/>
                <a:gd name="connsiteY0" fmla="*/ 163386 h 231753"/>
                <a:gd name="connsiteX1" fmla="*/ 27886 w 502133"/>
                <a:gd name="connsiteY1" fmla="*/ 116996 h 231753"/>
                <a:gd name="connsiteX2" fmla="*/ 36538 w 502133"/>
                <a:gd name="connsiteY2" fmla="*/ 78332 h 231753"/>
                <a:gd name="connsiteX3" fmla="*/ 578 w 502133"/>
                <a:gd name="connsiteY3" fmla="*/ 34878 h 231753"/>
                <a:gd name="connsiteX4" fmla="*/ 42371 w 502133"/>
                <a:gd name="connsiteY4" fmla="*/ 3089 h 231753"/>
                <a:gd name="connsiteX5" fmla="*/ 65121 w 502133"/>
                <a:gd name="connsiteY5" fmla="*/ 29007 h 231753"/>
                <a:gd name="connsiteX6" fmla="*/ 146853 w 502133"/>
                <a:gd name="connsiteY6" fmla="*/ 32947 h 231753"/>
                <a:gd name="connsiteX7" fmla="*/ 223525 w 502133"/>
                <a:gd name="connsiteY7" fmla="*/ 29664 h 231753"/>
                <a:gd name="connsiteX8" fmla="*/ 297454 w 502133"/>
                <a:gd name="connsiteY8" fmla="*/ 29818 h 231753"/>
                <a:gd name="connsiteX9" fmla="*/ 397495 w 502133"/>
                <a:gd name="connsiteY9" fmla="*/ 888 h 231753"/>
                <a:gd name="connsiteX10" fmla="*/ 523569 w 502133"/>
                <a:gd name="connsiteY10" fmla="*/ 41483 h 231753"/>
                <a:gd name="connsiteX11" fmla="*/ 504951 w 502133"/>
                <a:gd name="connsiteY11" fmla="*/ 68251 h 231753"/>
                <a:gd name="connsiteX12" fmla="*/ 478338 w 502133"/>
                <a:gd name="connsiteY12" fmla="*/ 115104 h 231753"/>
                <a:gd name="connsiteX13" fmla="*/ 445506 w 502133"/>
                <a:gd name="connsiteY13" fmla="*/ 158326 h 231753"/>
                <a:gd name="connsiteX14" fmla="*/ 481776 w 502133"/>
                <a:gd name="connsiteY14" fmla="*/ 194634 h 231753"/>
                <a:gd name="connsiteX15" fmla="*/ 403173 w 502133"/>
                <a:gd name="connsiteY15" fmla="*/ 190771 h 231753"/>
                <a:gd name="connsiteX16" fmla="*/ 343844 w 502133"/>
                <a:gd name="connsiteY16" fmla="*/ 223294 h 231753"/>
                <a:gd name="connsiteX17" fmla="*/ 313716 w 502133"/>
                <a:gd name="connsiteY17" fmla="*/ 255083 h 231753"/>
                <a:gd name="connsiteX18" fmla="*/ 235113 w 502133"/>
                <a:gd name="connsiteY18" fmla="*/ 256087 h 231753"/>
                <a:gd name="connsiteX19" fmla="*/ 142566 w 502133"/>
                <a:gd name="connsiteY19" fmla="*/ 245349 h 231753"/>
                <a:gd name="connsiteX20" fmla="*/ 52916 w 502133"/>
                <a:gd name="connsiteY20" fmla="*/ 258753 h 231753"/>
                <a:gd name="connsiteX21" fmla="*/ 46658 w 502133"/>
                <a:gd name="connsiteY21" fmla="*/ 202089 h 231753"/>
                <a:gd name="connsiteX22" fmla="*/ 2162 w 502133"/>
                <a:gd name="connsiteY22" fmla="*/ 164235 h 231753"/>
                <a:gd name="connsiteX23" fmla="*/ 2200 w 502133"/>
                <a:gd name="connsiteY23" fmla="*/ 163540 h 231753"/>
                <a:gd name="connsiteX24" fmla="*/ 1853 w 502133"/>
                <a:gd name="connsiteY24" fmla="*/ 163386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133" h="231753">
                  <a:moveTo>
                    <a:pt x="1853" y="163386"/>
                  </a:moveTo>
                  <a:cubicBezTo>
                    <a:pt x="-272" y="143146"/>
                    <a:pt x="4402" y="120936"/>
                    <a:pt x="27886" y="116996"/>
                  </a:cubicBezTo>
                  <a:cubicBezTo>
                    <a:pt x="50212" y="112941"/>
                    <a:pt x="62688" y="88452"/>
                    <a:pt x="36538" y="78332"/>
                  </a:cubicBezTo>
                  <a:cubicBezTo>
                    <a:pt x="25491" y="64041"/>
                    <a:pt x="-4521" y="55620"/>
                    <a:pt x="578" y="34878"/>
                  </a:cubicBezTo>
                  <a:cubicBezTo>
                    <a:pt x="11779" y="23986"/>
                    <a:pt x="25530" y="-6953"/>
                    <a:pt x="42371" y="3089"/>
                  </a:cubicBezTo>
                  <a:cubicBezTo>
                    <a:pt x="77520" y="1429"/>
                    <a:pt x="38315" y="31750"/>
                    <a:pt x="65121" y="29007"/>
                  </a:cubicBezTo>
                  <a:cubicBezTo>
                    <a:pt x="92159" y="18578"/>
                    <a:pt x="120897" y="20046"/>
                    <a:pt x="146853" y="32947"/>
                  </a:cubicBezTo>
                  <a:cubicBezTo>
                    <a:pt x="172694" y="47084"/>
                    <a:pt x="197221" y="14870"/>
                    <a:pt x="223525" y="29664"/>
                  </a:cubicBezTo>
                  <a:cubicBezTo>
                    <a:pt x="247936" y="36925"/>
                    <a:pt x="274125" y="45346"/>
                    <a:pt x="297454" y="29818"/>
                  </a:cubicBezTo>
                  <a:cubicBezTo>
                    <a:pt x="330479" y="19814"/>
                    <a:pt x="361689" y="-4983"/>
                    <a:pt x="397495" y="888"/>
                  </a:cubicBezTo>
                  <a:cubicBezTo>
                    <a:pt x="436005" y="22789"/>
                    <a:pt x="480038" y="32831"/>
                    <a:pt x="523569" y="41483"/>
                  </a:cubicBezTo>
                  <a:cubicBezTo>
                    <a:pt x="543847" y="43762"/>
                    <a:pt x="524032" y="80534"/>
                    <a:pt x="504951" y="68251"/>
                  </a:cubicBezTo>
                  <a:cubicBezTo>
                    <a:pt x="484827" y="71998"/>
                    <a:pt x="479845" y="97568"/>
                    <a:pt x="478338" y="115104"/>
                  </a:cubicBezTo>
                  <a:cubicBezTo>
                    <a:pt x="481235" y="138086"/>
                    <a:pt x="440794" y="131906"/>
                    <a:pt x="445506" y="158326"/>
                  </a:cubicBezTo>
                  <a:cubicBezTo>
                    <a:pt x="463236" y="155661"/>
                    <a:pt x="477411" y="179956"/>
                    <a:pt x="481776" y="194634"/>
                  </a:cubicBezTo>
                  <a:cubicBezTo>
                    <a:pt x="455356" y="195600"/>
                    <a:pt x="428975" y="194016"/>
                    <a:pt x="403173" y="190771"/>
                  </a:cubicBezTo>
                  <a:cubicBezTo>
                    <a:pt x="378800" y="189960"/>
                    <a:pt x="362848" y="214487"/>
                    <a:pt x="343844" y="223294"/>
                  </a:cubicBezTo>
                  <a:cubicBezTo>
                    <a:pt x="312982" y="214526"/>
                    <a:pt x="330904" y="249444"/>
                    <a:pt x="313716" y="255083"/>
                  </a:cubicBezTo>
                  <a:cubicBezTo>
                    <a:pt x="287759" y="262615"/>
                    <a:pt x="260258" y="270765"/>
                    <a:pt x="235113" y="256087"/>
                  </a:cubicBezTo>
                  <a:cubicBezTo>
                    <a:pt x="205216" y="246045"/>
                    <a:pt x="173737" y="228972"/>
                    <a:pt x="142566" y="245349"/>
                  </a:cubicBezTo>
                  <a:cubicBezTo>
                    <a:pt x="113906" y="255547"/>
                    <a:pt x="82348" y="252341"/>
                    <a:pt x="52916" y="258753"/>
                  </a:cubicBezTo>
                  <a:cubicBezTo>
                    <a:pt x="51718" y="240173"/>
                    <a:pt x="61452" y="219123"/>
                    <a:pt x="46658" y="202089"/>
                  </a:cubicBezTo>
                  <a:cubicBezTo>
                    <a:pt x="38122" y="181463"/>
                    <a:pt x="5831" y="185711"/>
                    <a:pt x="2162" y="164235"/>
                  </a:cubicBezTo>
                  <a:lnTo>
                    <a:pt x="2200" y="163540"/>
                  </a:lnTo>
                  <a:lnTo>
                    <a:pt x="1853" y="163386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205FF7-1728-46A7-ADB8-11D13343FD86}"/>
                </a:ext>
              </a:extLst>
            </p:cNvPr>
            <p:cNvSpPr/>
            <p:nvPr/>
          </p:nvSpPr>
          <p:spPr>
            <a:xfrm>
              <a:off x="-3540336" y="2218340"/>
              <a:ext cx="540759" cy="540759"/>
            </a:xfrm>
            <a:custGeom>
              <a:avLst/>
              <a:gdLst>
                <a:gd name="connsiteX0" fmla="*/ 392282 w 540758"/>
                <a:gd name="connsiteY0" fmla="*/ 576606 h 540758"/>
                <a:gd name="connsiteX1" fmla="*/ 346897 w 540758"/>
                <a:gd name="connsiteY1" fmla="*/ 553585 h 540758"/>
                <a:gd name="connsiteX2" fmla="*/ 288456 w 540758"/>
                <a:gd name="connsiteY2" fmla="*/ 545590 h 540758"/>
                <a:gd name="connsiteX3" fmla="*/ 309893 w 540758"/>
                <a:gd name="connsiteY3" fmla="*/ 517702 h 540758"/>
                <a:gd name="connsiteX4" fmla="*/ 344579 w 540758"/>
                <a:gd name="connsiteY4" fmla="*/ 526315 h 540758"/>
                <a:gd name="connsiteX5" fmla="*/ 376214 w 540758"/>
                <a:gd name="connsiteY5" fmla="*/ 538058 h 540758"/>
                <a:gd name="connsiteX6" fmla="*/ 430521 w 540758"/>
                <a:gd name="connsiteY6" fmla="*/ 542152 h 540758"/>
                <a:gd name="connsiteX7" fmla="*/ 477683 w 540758"/>
                <a:gd name="connsiteY7" fmla="*/ 550032 h 540758"/>
                <a:gd name="connsiteX8" fmla="*/ 515961 w 540758"/>
                <a:gd name="connsiteY8" fmla="*/ 551654 h 540758"/>
                <a:gd name="connsiteX9" fmla="*/ 504373 w 540758"/>
                <a:gd name="connsiteY9" fmla="*/ 568418 h 540758"/>
                <a:gd name="connsiteX10" fmla="*/ 392282 w 540758"/>
                <a:gd name="connsiteY10" fmla="*/ 576606 h 540758"/>
                <a:gd name="connsiteX11" fmla="*/ 0 w 540758"/>
                <a:gd name="connsiteY11" fmla="*/ 180848 h 540758"/>
                <a:gd name="connsiteX12" fmla="*/ 58750 w 540758"/>
                <a:gd name="connsiteY12" fmla="*/ 110549 h 540758"/>
                <a:gd name="connsiteX13" fmla="*/ 101856 w 540758"/>
                <a:gd name="connsiteY13" fmla="*/ 77679 h 540758"/>
                <a:gd name="connsiteX14" fmla="*/ 150949 w 540758"/>
                <a:gd name="connsiteY14" fmla="*/ 53422 h 540758"/>
                <a:gd name="connsiteX15" fmla="*/ 218582 w 540758"/>
                <a:gd name="connsiteY15" fmla="*/ 43727 h 540758"/>
                <a:gd name="connsiteX16" fmla="*/ 346047 w 540758"/>
                <a:gd name="connsiteY16" fmla="*/ 17964 h 540758"/>
                <a:gd name="connsiteX17" fmla="*/ 445006 w 540758"/>
                <a:gd name="connsiteY17" fmla="*/ 41757 h 540758"/>
                <a:gd name="connsiteX18" fmla="*/ 507541 w 540758"/>
                <a:gd name="connsiteY18" fmla="*/ 31367 h 540758"/>
                <a:gd name="connsiteX19" fmla="*/ 537862 w 540758"/>
                <a:gd name="connsiteY19" fmla="*/ 1471 h 540758"/>
                <a:gd name="connsiteX20" fmla="*/ 537205 w 540758"/>
                <a:gd name="connsiteY20" fmla="*/ 38899 h 540758"/>
                <a:gd name="connsiteX21" fmla="*/ 505609 w 540758"/>
                <a:gd name="connsiteY21" fmla="*/ 81464 h 540758"/>
                <a:gd name="connsiteX22" fmla="*/ 452538 w 540758"/>
                <a:gd name="connsiteY22" fmla="*/ 65860 h 540758"/>
                <a:gd name="connsiteX23" fmla="*/ 399312 w 540758"/>
                <a:gd name="connsiteY23" fmla="*/ 63735 h 540758"/>
                <a:gd name="connsiteX24" fmla="*/ 353540 w 540758"/>
                <a:gd name="connsiteY24" fmla="*/ 68911 h 540758"/>
                <a:gd name="connsiteX25" fmla="*/ 301203 w 540758"/>
                <a:gd name="connsiteY25" fmla="*/ 79456 h 540758"/>
                <a:gd name="connsiteX26" fmla="*/ 342686 w 540758"/>
                <a:gd name="connsiteY26" fmla="*/ 115918 h 540758"/>
                <a:gd name="connsiteX27" fmla="*/ 330172 w 540758"/>
                <a:gd name="connsiteY27" fmla="*/ 113948 h 540758"/>
                <a:gd name="connsiteX28" fmla="*/ 315031 w 540758"/>
                <a:gd name="connsiteY28" fmla="*/ 128742 h 540758"/>
                <a:gd name="connsiteX29" fmla="*/ 297997 w 540758"/>
                <a:gd name="connsiteY29" fmla="*/ 125884 h 540758"/>
                <a:gd name="connsiteX30" fmla="*/ 280924 w 540758"/>
                <a:gd name="connsiteY30" fmla="*/ 135386 h 540758"/>
                <a:gd name="connsiteX31" fmla="*/ 272195 w 540758"/>
                <a:gd name="connsiteY31" fmla="*/ 145312 h 540758"/>
                <a:gd name="connsiteX32" fmla="*/ 235385 w 540758"/>
                <a:gd name="connsiteY32" fmla="*/ 108966 h 540758"/>
                <a:gd name="connsiteX33" fmla="*/ 217964 w 540758"/>
                <a:gd name="connsiteY33" fmla="*/ 93979 h 540758"/>
                <a:gd name="connsiteX34" fmla="*/ 203596 w 540758"/>
                <a:gd name="connsiteY34" fmla="*/ 134497 h 540758"/>
                <a:gd name="connsiteX35" fmla="*/ 233608 w 540758"/>
                <a:gd name="connsiteY35" fmla="*/ 178453 h 540758"/>
                <a:gd name="connsiteX36" fmla="*/ 257092 w 540758"/>
                <a:gd name="connsiteY36" fmla="*/ 217272 h 540758"/>
                <a:gd name="connsiteX37" fmla="*/ 222715 w 540758"/>
                <a:gd name="connsiteY37" fmla="*/ 203521 h 540758"/>
                <a:gd name="connsiteX38" fmla="*/ 208076 w 540758"/>
                <a:gd name="connsiteY38" fmla="*/ 237705 h 540758"/>
                <a:gd name="connsiteX39" fmla="*/ 248826 w 540758"/>
                <a:gd name="connsiteY39" fmla="*/ 256631 h 540758"/>
                <a:gd name="connsiteX40" fmla="*/ 293555 w 540758"/>
                <a:gd name="connsiteY40" fmla="*/ 281892 h 540758"/>
                <a:gd name="connsiteX41" fmla="*/ 323490 w 540758"/>
                <a:gd name="connsiteY41" fmla="*/ 303639 h 540758"/>
                <a:gd name="connsiteX42" fmla="*/ 314953 w 540758"/>
                <a:gd name="connsiteY42" fmla="*/ 335157 h 540758"/>
                <a:gd name="connsiteX43" fmla="*/ 269452 w 540758"/>
                <a:gd name="connsiteY43" fmla="*/ 311866 h 540758"/>
                <a:gd name="connsiteX44" fmla="*/ 250680 w 540758"/>
                <a:gd name="connsiteY44" fmla="*/ 336818 h 540758"/>
                <a:gd name="connsiteX45" fmla="*/ 279186 w 540758"/>
                <a:gd name="connsiteY45" fmla="*/ 360109 h 540758"/>
                <a:gd name="connsiteX46" fmla="*/ 242569 w 540758"/>
                <a:gd name="connsiteY46" fmla="*/ 355706 h 540758"/>
                <a:gd name="connsiteX47" fmla="*/ 223063 w 540758"/>
                <a:gd name="connsiteY47" fmla="*/ 375019 h 540758"/>
                <a:gd name="connsiteX48" fmla="*/ 244307 w 540758"/>
                <a:gd name="connsiteY48" fmla="*/ 429249 h 540758"/>
                <a:gd name="connsiteX49" fmla="*/ 198072 w 540758"/>
                <a:gd name="connsiteY49" fmla="*/ 434927 h 540758"/>
                <a:gd name="connsiteX50" fmla="*/ 159447 w 540758"/>
                <a:gd name="connsiteY50" fmla="*/ 397963 h 540758"/>
                <a:gd name="connsiteX51" fmla="*/ 120551 w 540758"/>
                <a:gd name="connsiteY51" fmla="*/ 389851 h 540758"/>
                <a:gd name="connsiteX52" fmla="*/ 103710 w 540758"/>
                <a:gd name="connsiteY52" fmla="*/ 340294 h 540758"/>
                <a:gd name="connsiteX53" fmla="*/ 119469 w 540758"/>
                <a:gd name="connsiteY53" fmla="*/ 299583 h 540758"/>
                <a:gd name="connsiteX54" fmla="*/ 176403 w 540758"/>
                <a:gd name="connsiteY54" fmla="*/ 298733 h 540758"/>
                <a:gd name="connsiteX55" fmla="*/ 246238 w 540758"/>
                <a:gd name="connsiteY55" fmla="*/ 308042 h 540758"/>
                <a:gd name="connsiteX56" fmla="*/ 213638 w 540758"/>
                <a:gd name="connsiteY56" fmla="*/ 287261 h 540758"/>
                <a:gd name="connsiteX57" fmla="*/ 93204 w 540758"/>
                <a:gd name="connsiteY57" fmla="*/ 282974 h 540758"/>
                <a:gd name="connsiteX58" fmla="*/ 55351 w 540758"/>
                <a:gd name="connsiteY58" fmla="*/ 240949 h 540758"/>
                <a:gd name="connsiteX59" fmla="*/ 72462 w 540758"/>
                <a:gd name="connsiteY59" fmla="*/ 219937 h 540758"/>
                <a:gd name="connsiteX60" fmla="*/ 7262 w 540758"/>
                <a:gd name="connsiteY60" fmla="*/ 193363 h 540758"/>
                <a:gd name="connsiteX61" fmla="*/ 0 w 540758"/>
                <a:gd name="connsiteY61" fmla="*/ 180848 h 5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0758" h="540758">
                  <a:moveTo>
                    <a:pt x="392282" y="576606"/>
                  </a:moveTo>
                  <a:cubicBezTo>
                    <a:pt x="398500" y="555092"/>
                    <a:pt x="361768" y="555285"/>
                    <a:pt x="346897" y="553585"/>
                  </a:cubicBezTo>
                  <a:cubicBezTo>
                    <a:pt x="327584" y="550766"/>
                    <a:pt x="305992" y="551924"/>
                    <a:pt x="288456" y="545590"/>
                  </a:cubicBezTo>
                  <a:cubicBezTo>
                    <a:pt x="284130" y="528903"/>
                    <a:pt x="306224" y="510247"/>
                    <a:pt x="309893" y="517702"/>
                  </a:cubicBezTo>
                  <a:cubicBezTo>
                    <a:pt x="315533" y="538328"/>
                    <a:pt x="344116" y="510556"/>
                    <a:pt x="344579" y="526315"/>
                  </a:cubicBezTo>
                  <a:cubicBezTo>
                    <a:pt x="335811" y="529367"/>
                    <a:pt x="364124" y="545165"/>
                    <a:pt x="376214" y="538058"/>
                  </a:cubicBezTo>
                  <a:cubicBezTo>
                    <a:pt x="396376" y="532959"/>
                    <a:pt x="414878" y="534350"/>
                    <a:pt x="430521" y="542152"/>
                  </a:cubicBezTo>
                  <a:cubicBezTo>
                    <a:pt x="444195" y="551654"/>
                    <a:pt x="480116" y="534195"/>
                    <a:pt x="477683" y="550032"/>
                  </a:cubicBezTo>
                  <a:cubicBezTo>
                    <a:pt x="476795" y="572241"/>
                    <a:pt x="504412" y="545821"/>
                    <a:pt x="515961" y="551654"/>
                  </a:cubicBezTo>
                  <a:cubicBezTo>
                    <a:pt x="536973" y="529753"/>
                    <a:pt x="523570" y="582439"/>
                    <a:pt x="504373" y="568418"/>
                  </a:cubicBezTo>
                  <a:cubicBezTo>
                    <a:pt x="467563" y="570464"/>
                    <a:pt x="429324" y="573323"/>
                    <a:pt x="392282" y="576606"/>
                  </a:cubicBezTo>
                  <a:close/>
                  <a:moveTo>
                    <a:pt x="0" y="180848"/>
                  </a:moveTo>
                  <a:cubicBezTo>
                    <a:pt x="14176" y="152960"/>
                    <a:pt x="37814" y="132759"/>
                    <a:pt x="58750" y="110549"/>
                  </a:cubicBezTo>
                  <a:cubicBezTo>
                    <a:pt x="66552" y="90348"/>
                    <a:pt x="77251" y="72851"/>
                    <a:pt x="101856" y="77679"/>
                  </a:cubicBezTo>
                  <a:cubicBezTo>
                    <a:pt x="122366" y="77949"/>
                    <a:pt x="138318" y="68100"/>
                    <a:pt x="150949" y="53422"/>
                  </a:cubicBezTo>
                  <a:cubicBezTo>
                    <a:pt x="172116" y="41719"/>
                    <a:pt x="198497" y="61649"/>
                    <a:pt x="218582" y="43727"/>
                  </a:cubicBezTo>
                  <a:cubicBezTo>
                    <a:pt x="259217" y="26616"/>
                    <a:pt x="305722" y="36581"/>
                    <a:pt x="346047" y="17964"/>
                  </a:cubicBezTo>
                  <a:cubicBezTo>
                    <a:pt x="380694" y="10895"/>
                    <a:pt x="411942" y="34071"/>
                    <a:pt x="445006" y="41757"/>
                  </a:cubicBezTo>
                  <a:cubicBezTo>
                    <a:pt x="466018" y="45890"/>
                    <a:pt x="486876" y="34766"/>
                    <a:pt x="507541" y="31367"/>
                  </a:cubicBezTo>
                  <a:cubicBezTo>
                    <a:pt x="507038" y="11513"/>
                    <a:pt x="512562" y="-5135"/>
                    <a:pt x="537862" y="1471"/>
                  </a:cubicBezTo>
                  <a:cubicBezTo>
                    <a:pt x="567488" y="6222"/>
                    <a:pt x="556750" y="27697"/>
                    <a:pt x="537205" y="38899"/>
                  </a:cubicBezTo>
                  <a:cubicBezTo>
                    <a:pt x="524845" y="48710"/>
                    <a:pt x="512794" y="80074"/>
                    <a:pt x="505609" y="81464"/>
                  </a:cubicBezTo>
                  <a:cubicBezTo>
                    <a:pt x="505339" y="57285"/>
                    <a:pt x="469340" y="71692"/>
                    <a:pt x="452538" y="65860"/>
                  </a:cubicBezTo>
                  <a:cubicBezTo>
                    <a:pt x="430289" y="67675"/>
                    <a:pt x="418393" y="48053"/>
                    <a:pt x="399312" y="63735"/>
                  </a:cubicBezTo>
                  <a:cubicBezTo>
                    <a:pt x="377797" y="79224"/>
                    <a:pt x="371154" y="41912"/>
                    <a:pt x="353540" y="68911"/>
                  </a:cubicBezTo>
                  <a:cubicBezTo>
                    <a:pt x="338863" y="88919"/>
                    <a:pt x="312134" y="67984"/>
                    <a:pt x="301203" y="79456"/>
                  </a:cubicBezTo>
                  <a:cubicBezTo>
                    <a:pt x="307769" y="100661"/>
                    <a:pt x="326618" y="103210"/>
                    <a:pt x="342686" y="115918"/>
                  </a:cubicBezTo>
                  <a:cubicBezTo>
                    <a:pt x="371192" y="136197"/>
                    <a:pt x="340446" y="125768"/>
                    <a:pt x="330172" y="113948"/>
                  </a:cubicBezTo>
                  <a:cubicBezTo>
                    <a:pt x="312056" y="101318"/>
                    <a:pt x="286834" y="119665"/>
                    <a:pt x="315031" y="128742"/>
                  </a:cubicBezTo>
                  <a:cubicBezTo>
                    <a:pt x="341721" y="141604"/>
                    <a:pt x="305104" y="149291"/>
                    <a:pt x="297997" y="125884"/>
                  </a:cubicBezTo>
                  <a:cubicBezTo>
                    <a:pt x="281967" y="113755"/>
                    <a:pt x="257594" y="118583"/>
                    <a:pt x="280924" y="135386"/>
                  </a:cubicBezTo>
                  <a:cubicBezTo>
                    <a:pt x="309082" y="144965"/>
                    <a:pt x="296529" y="151029"/>
                    <a:pt x="272195" y="145312"/>
                  </a:cubicBezTo>
                  <a:cubicBezTo>
                    <a:pt x="272311" y="127622"/>
                    <a:pt x="252071" y="116420"/>
                    <a:pt x="235385" y="108966"/>
                  </a:cubicBezTo>
                  <a:cubicBezTo>
                    <a:pt x="221518" y="104330"/>
                    <a:pt x="246238" y="72735"/>
                    <a:pt x="217964" y="93979"/>
                  </a:cubicBezTo>
                  <a:cubicBezTo>
                    <a:pt x="199540" y="97687"/>
                    <a:pt x="210123" y="117232"/>
                    <a:pt x="203596" y="134497"/>
                  </a:cubicBezTo>
                  <a:cubicBezTo>
                    <a:pt x="212789" y="151377"/>
                    <a:pt x="229359" y="159836"/>
                    <a:pt x="233608" y="178453"/>
                  </a:cubicBezTo>
                  <a:cubicBezTo>
                    <a:pt x="244075" y="186565"/>
                    <a:pt x="279379" y="207693"/>
                    <a:pt x="257092" y="217272"/>
                  </a:cubicBezTo>
                  <a:cubicBezTo>
                    <a:pt x="256281" y="218122"/>
                    <a:pt x="241178" y="182354"/>
                    <a:pt x="222715" y="203521"/>
                  </a:cubicBezTo>
                  <a:cubicBezTo>
                    <a:pt x="242685" y="217967"/>
                    <a:pt x="233221" y="239598"/>
                    <a:pt x="208076" y="237705"/>
                  </a:cubicBezTo>
                  <a:cubicBezTo>
                    <a:pt x="203132" y="242224"/>
                    <a:pt x="241487" y="246859"/>
                    <a:pt x="248826" y="256631"/>
                  </a:cubicBezTo>
                  <a:cubicBezTo>
                    <a:pt x="264354" y="259413"/>
                    <a:pt x="283010" y="271425"/>
                    <a:pt x="293555" y="281892"/>
                  </a:cubicBezTo>
                  <a:cubicBezTo>
                    <a:pt x="303327" y="281391"/>
                    <a:pt x="341798" y="290661"/>
                    <a:pt x="323490" y="303639"/>
                  </a:cubicBezTo>
                  <a:cubicBezTo>
                    <a:pt x="328202" y="313527"/>
                    <a:pt x="336352" y="355127"/>
                    <a:pt x="314953" y="335157"/>
                  </a:cubicBezTo>
                  <a:cubicBezTo>
                    <a:pt x="302052" y="324265"/>
                    <a:pt x="290349" y="300008"/>
                    <a:pt x="269452" y="311866"/>
                  </a:cubicBezTo>
                  <a:cubicBezTo>
                    <a:pt x="242414" y="317776"/>
                    <a:pt x="237007" y="317312"/>
                    <a:pt x="250680" y="336818"/>
                  </a:cubicBezTo>
                  <a:cubicBezTo>
                    <a:pt x="252534" y="356479"/>
                    <a:pt x="284632" y="341646"/>
                    <a:pt x="279186" y="360109"/>
                  </a:cubicBezTo>
                  <a:cubicBezTo>
                    <a:pt x="260762" y="366328"/>
                    <a:pt x="245891" y="375676"/>
                    <a:pt x="242569" y="355706"/>
                  </a:cubicBezTo>
                  <a:cubicBezTo>
                    <a:pt x="219780" y="348367"/>
                    <a:pt x="207188" y="350337"/>
                    <a:pt x="223063" y="375019"/>
                  </a:cubicBezTo>
                  <a:cubicBezTo>
                    <a:pt x="235269" y="388422"/>
                    <a:pt x="240599" y="408469"/>
                    <a:pt x="244307" y="429249"/>
                  </a:cubicBezTo>
                  <a:cubicBezTo>
                    <a:pt x="238320" y="434000"/>
                    <a:pt x="204484" y="406692"/>
                    <a:pt x="198072" y="434927"/>
                  </a:cubicBezTo>
                  <a:cubicBezTo>
                    <a:pt x="186446" y="442459"/>
                    <a:pt x="178528" y="402057"/>
                    <a:pt x="159447" y="397963"/>
                  </a:cubicBezTo>
                  <a:cubicBezTo>
                    <a:pt x="147936" y="422142"/>
                    <a:pt x="126422" y="411095"/>
                    <a:pt x="120551" y="389851"/>
                  </a:cubicBezTo>
                  <a:cubicBezTo>
                    <a:pt x="138434" y="371002"/>
                    <a:pt x="120473" y="351419"/>
                    <a:pt x="103710" y="340294"/>
                  </a:cubicBezTo>
                  <a:cubicBezTo>
                    <a:pt x="82350" y="329402"/>
                    <a:pt x="105062" y="299390"/>
                    <a:pt x="119469" y="299583"/>
                  </a:cubicBezTo>
                  <a:cubicBezTo>
                    <a:pt x="140829" y="308235"/>
                    <a:pt x="155507" y="279884"/>
                    <a:pt x="176403" y="298733"/>
                  </a:cubicBezTo>
                  <a:cubicBezTo>
                    <a:pt x="199270" y="304218"/>
                    <a:pt x="224917" y="329595"/>
                    <a:pt x="246238" y="308042"/>
                  </a:cubicBezTo>
                  <a:cubicBezTo>
                    <a:pt x="270109" y="295103"/>
                    <a:pt x="222754" y="298115"/>
                    <a:pt x="213638" y="287261"/>
                  </a:cubicBezTo>
                  <a:cubicBezTo>
                    <a:pt x="176442" y="269185"/>
                    <a:pt x="132061" y="272816"/>
                    <a:pt x="93204" y="282974"/>
                  </a:cubicBezTo>
                  <a:cubicBezTo>
                    <a:pt x="78024" y="277412"/>
                    <a:pt x="68367" y="253310"/>
                    <a:pt x="55351" y="240949"/>
                  </a:cubicBezTo>
                  <a:cubicBezTo>
                    <a:pt x="73080" y="242494"/>
                    <a:pt x="103787" y="225885"/>
                    <a:pt x="72462" y="219937"/>
                  </a:cubicBezTo>
                  <a:cubicBezTo>
                    <a:pt x="47085" y="231254"/>
                    <a:pt x="27656" y="204680"/>
                    <a:pt x="7262" y="193363"/>
                  </a:cubicBezTo>
                  <a:cubicBezTo>
                    <a:pt x="5137" y="189346"/>
                    <a:pt x="1815" y="184479"/>
                    <a:pt x="0" y="18084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72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11447" y="-302250"/>
              <a:ext cx="1120143" cy="1004266"/>
              <a:chOff x="-3711447" y="-302250"/>
              <a:chExt cx="1120143" cy="1004266"/>
            </a:xfrm>
            <a:solidFill>
              <a:srgbClr val="FDFCEA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4F0BBE7-5D36-49C7-B952-5B799E52BA8D}"/>
                  </a:ext>
                </a:extLst>
              </p:cNvPr>
              <p:cNvSpPr/>
              <p:nvPr/>
            </p:nvSpPr>
            <p:spPr>
              <a:xfrm>
                <a:off x="-3708821" y="-126255"/>
                <a:ext cx="463507" cy="502133"/>
              </a:xfrm>
              <a:custGeom>
                <a:avLst/>
                <a:gdLst>
                  <a:gd name="connsiteX0" fmla="*/ 0 w 463507"/>
                  <a:gd name="connsiteY0" fmla="*/ 48150 h 502133"/>
                  <a:gd name="connsiteX1" fmla="*/ 28351 w 463507"/>
                  <a:gd name="connsiteY1" fmla="*/ 49502 h 502133"/>
                  <a:gd name="connsiteX2" fmla="*/ 144305 w 463507"/>
                  <a:gd name="connsiteY2" fmla="*/ 69626 h 502133"/>
                  <a:gd name="connsiteX3" fmla="*/ 172000 w 463507"/>
                  <a:gd name="connsiteY3" fmla="*/ 1452 h 502133"/>
                  <a:gd name="connsiteX4" fmla="*/ 250487 w 463507"/>
                  <a:gd name="connsiteY4" fmla="*/ 19297 h 502133"/>
                  <a:gd name="connsiteX5" fmla="*/ 394290 w 463507"/>
                  <a:gd name="connsiteY5" fmla="*/ 65686 h 502133"/>
                  <a:gd name="connsiteX6" fmla="*/ 457173 w 463507"/>
                  <a:gd name="connsiteY6" fmla="*/ 97861 h 502133"/>
                  <a:gd name="connsiteX7" fmla="*/ 471696 w 463507"/>
                  <a:gd name="connsiteY7" fmla="*/ 155607 h 502133"/>
                  <a:gd name="connsiteX8" fmla="*/ 481855 w 463507"/>
                  <a:gd name="connsiteY8" fmla="*/ 214858 h 502133"/>
                  <a:gd name="connsiteX9" fmla="*/ 492322 w 463507"/>
                  <a:gd name="connsiteY9" fmla="*/ 263758 h 502133"/>
                  <a:gd name="connsiteX10" fmla="*/ 496841 w 463507"/>
                  <a:gd name="connsiteY10" fmla="*/ 272681 h 502133"/>
                  <a:gd name="connsiteX11" fmla="*/ 426736 w 463507"/>
                  <a:gd name="connsiteY11" fmla="*/ 279942 h 502133"/>
                  <a:gd name="connsiteX12" fmla="*/ 365785 w 463507"/>
                  <a:gd name="connsiteY12" fmla="*/ 268664 h 502133"/>
                  <a:gd name="connsiteX13" fmla="*/ 296915 w 463507"/>
                  <a:gd name="connsiteY13" fmla="*/ 308912 h 502133"/>
                  <a:gd name="connsiteX14" fmla="*/ 285791 w 463507"/>
                  <a:gd name="connsiteY14" fmla="*/ 339580 h 502133"/>
                  <a:gd name="connsiteX15" fmla="*/ 239711 w 463507"/>
                  <a:gd name="connsiteY15" fmla="*/ 367854 h 502133"/>
                  <a:gd name="connsiteX16" fmla="*/ 264663 w 463507"/>
                  <a:gd name="connsiteY16" fmla="*/ 399952 h 502133"/>
                  <a:gd name="connsiteX17" fmla="*/ 196102 w 463507"/>
                  <a:gd name="connsiteY17" fmla="*/ 451827 h 502133"/>
                  <a:gd name="connsiteX18" fmla="*/ 126653 w 463507"/>
                  <a:gd name="connsiteY18" fmla="*/ 477976 h 502133"/>
                  <a:gd name="connsiteX19" fmla="*/ 75474 w 463507"/>
                  <a:gd name="connsiteY19" fmla="*/ 496130 h 502133"/>
                  <a:gd name="connsiteX20" fmla="*/ 12515 w 463507"/>
                  <a:gd name="connsiteY20" fmla="*/ 530854 h 50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507" h="502133">
                    <a:moveTo>
                      <a:pt x="0" y="48150"/>
                    </a:moveTo>
                    <a:cubicBezTo>
                      <a:pt x="6335" y="43167"/>
                      <a:pt x="16455" y="43052"/>
                      <a:pt x="28351" y="49502"/>
                    </a:cubicBezTo>
                    <a:cubicBezTo>
                      <a:pt x="66475" y="58540"/>
                      <a:pt x="105409" y="65184"/>
                      <a:pt x="144305" y="69626"/>
                    </a:cubicBezTo>
                    <a:cubicBezTo>
                      <a:pt x="165047" y="53828"/>
                      <a:pt x="163348" y="24125"/>
                      <a:pt x="172000" y="1452"/>
                    </a:cubicBezTo>
                    <a:cubicBezTo>
                      <a:pt x="199617" y="-789"/>
                      <a:pt x="230247" y="-3531"/>
                      <a:pt x="250487" y="19297"/>
                    </a:cubicBezTo>
                    <a:cubicBezTo>
                      <a:pt x="293130" y="48073"/>
                      <a:pt x="343227" y="61978"/>
                      <a:pt x="394290" y="65686"/>
                    </a:cubicBezTo>
                    <a:cubicBezTo>
                      <a:pt x="419088" y="66613"/>
                      <a:pt x="437976" y="84265"/>
                      <a:pt x="457173" y="97861"/>
                    </a:cubicBezTo>
                    <a:cubicBezTo>
                      <a:pt x="451418" y="119376"/>
                      <a:pt x="453542" y="140890"/>
                      <a:pt x="471696" y="155607"/>
                    </a:cubicBezTo>
                    <a:cubicBezTo>
                      <a:pt x="483786" y="172641"/>
                      <a:pt x="501206" y="196395"/>
                      <a:pt x="481855" y="214858"/>
                    </a:cubicBezTo>
                    <a:cubicBezTo>
                      <a:pt x="464589" y="229922"/>
                      <a:pt x="476795" y="252634"/>
                      <a:pt x="492322" y="263758"/>
                    </a:cubicBezTo>
                    <a:cubicBezTo>
                      <a:pt x="493713" y="266346"/>
                      <a:pt x="494833" y="270865"/>
                      <a:pt x="496841" y="272681"/>
                    </a:cubicBezTo>
                    <a:cubicBezTo>
                      <a:pt x="473318" y="270479"/>
                      <a:pt x="449100" y="284771"/>
                      <a:pt x="426736" y="279942"/>
                    </a:cubicBezTo>
                    <a:cubicBezTo>
                      <a:pt x="406187" y="274844"/>
                      <a:pt x="386024" y="251398"/>
                      <a:pt x="365785" y="268664"/>
                    </a:cubicBezTo>
                    <a:cubicBezTo>
                      <a:pt x="338940" y="277355"/>
                      <a:pt x="329477" y="315710"/>
                      <a:pt x="296915" y="308912"/>
                    </a:cubicBezTo>
                    <a:cubicBezTo>
                      <a:pt x="272851" y="310997"/>
                      <a:pt x="261418" y="326061"/>
                      <a:pt x="285791" y="339580"/>
                    </a:cubicBezTo>
                    <a:cubicBezTo>
                      <a:pt x="275323" y="353988"/>
                      <a:pt x="243341" y="357155"/>
                      <a:pt x="239711" y="367854"/>
                    </a:cubicBezTo>
                    <a:cubicBezTo>
                      <a:pt x="247358" y="378824"/>
                      <a:pt x="294134" y="390064"/>
                      <a:pt x="264663" y="399952"/>
                    </a:cubicBezTo>
                    <a:cubicBezTo>
                      <a:pt x="234767" y="408373"/>
                      <a:pt x="227582" y="446535"/>
                      <a:pt x="196102" y="451827"/>
                    </a:cubicBezTo>
                    <a:cubicBezTo>
                      <a:pt x="173004" y="459667"/>
                      <a:pt x="149829" y="474963"/>
                      <a:pt x="126653" y="477976"/>
                    </a:cubicBezTo>
                    <a:cubicBezTo>
                      <a:pt x="105834" y="460363"/>
                      <a:pt x="90693" y="486203"/>
                      <a:pt x="75474" y="496130"/>
                    </a:cubicBezTo>
                    <a:cubicBezTo>
                      <a:pt x="50213" y="498795"/>
                      <a:pt x="28931" y="512739"/>
                      <a:pt x="12515" y="530854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A44AC8D-867B-45A0-A70D-31388B05F92F}"/>
                  </a:ext>
                </a:extLst>
              </p:cNvPr>
              <p:cNvSpPr/>
              <p:nvPr/>
            </p:nvSpPr>
            <p:spPr>
              <a:xfrm>
                <a:off x="-3708705" y="695412"/>
                <a:ext cx="38626" cy="38626"/>
              </a:xfrm>
              <a:custGeom>
                <a:avLst/>
                <a:gdLst>
                  <a:gd name="connsiteX0" fmla="*/ 0 w 0"/>
                  <a:gd name="connsiteY0" fmla="*/ 5176 h 0"/>
                  <a:gd name="connsiteX1" fmla="*/ 30398 w 0"/>
                  <a:gd name="connsiteY1" fmla="*/ 0 h 0"/>
                  <a:gd name="connsiteX2" fmla="*/ 12090 w 0"/>
                  <a:gd name="connsiteY2" fmla="*/ 18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5176"/>
                    </a:moveTo>
                    <a:cubicBezTo>
                      <a:pt x="11858" y="4133"/>
                      <a:pt x="23562" y="4403"/>
                      <a:pt x="30398" y="0"/>
                    </a:cubicBezTo>
                    <a:cubicBezTo>
                      <a:pt x="50947" y="15875"/>
                      <a:pt x="39" y="3090"/>
                      <a:pt x="12090" y="18965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8799CDC-7B18-4C74-A565-267B5063F5A3}"/>
                  </a:ext>
                </a:extLst>
              </p:cNvPr>
              <p:cNvSpPr/>
              <p:nvPr/>
            </p:nvSpPr>
            <p:spPr>
              <a:xfrm>
                <a:off x="-3711447" y="608118"/>
                <a:ext cx="77251" cy="77251"/>
              </a:xfrm>
              <a:custGeom>
                <a:avLst/>
                <a:gdLst>
                  <a:gd name="connsiteX0" fmla="*/ 0 w 77251"/>
                  <a:gd name="connsiteY0" fmla="*/ 0 h 77251"/>
                  <a:gd name="connsiteX1" fmla="*/ 22017 w 77251"/>
                  <a:gd name="connsiteY1" fmla="*/ 18270 h 77251"/>
                  <a:gd name="connsiteX2" fmla="*/ 71882 w 77251"/>
                  <a:gd name="connsiteY2" fmla="*/ 44960 h 77251"/>
                  <a:gd name="connsiteX3" fmla="*/ 40480 w 77251"/>
                  <a:gd name="connsiteY3" fmla="*/ 74123 h 77251"/>
                  <a:gd name="connsiteX4" fmla="*/ 6103 w 77251"/>
                  <a:gd name="connsiteY4" fmla="*/ 86328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51" h="77251">
                    <a:moveTo>
                      <a:pt x="0" y="0"/>
                    </a:moveTo>
                    <a:cubicBezTo>
                      <a:pt x="6875" y="6991"/>
                      <a:pt x="13673" y="14716"/>
                      <a:pt x="22017" y="18270"/>
                    </a:cubicBezTo>
                    <a:cubicBezTo>
                      <a:pt x="43686" y="22017"/>
                      <a:pt x="60295" y="27579"/>
                      <a:pt x="71882" y="44960"/>
                    </a:cubicBezTo>
                    <a:cubicBezTo>
                      <a:pt x="94324" y="63732"/>
                      <a:pt x="51295" y="60140"/>
                      <a:pt x="40480" y="74123"/>
                    </a:cubicBezTo>
                    <a:cubicBezTo>
                      <a:pt x="29433" y="77135"/>
                      <a:pt x="17806" y="82504"/>
                      <a:pt x="6103" y="86328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74185A-C2CC-44E7-95A7-5EC374786041}"/>
                  </a:ext>
                </a:extLst>
              </p:cNvPr>
              <p:cNvSpPr/>
              <p:nvPr/>
            </p:nvSpPr>
            <p:spPr>
              <a:xfrm>
                <a:off x="-3707005" y="-302250"/>
                <a:ext cx="1081517" cy="231754"/>
              </a:xfrm>
              <a:custGeom>
                <a:avLst/>
                <a:gdLst>
                  <a:gd name="connsiteX0" fmla="*/ 888 w 1081517"/>
                  <a:gd name="connsiteY0" fmla="*/ 163889 h 231753"/>
                  <a:gd name="connsiteX1" fmla="*/ 98688 w 1081517"/>
                  <a:gd name="connsiteY1" fmla="*/ 155971 h 231753"/>
                  <a:gd name="connsiteX2" fmla="*/ 163773 w 1081517"/>
                  <a:gd name="connsiteY2" fmla="*/ 116302 h 231753"/>
                  <a:gd name="connsiteX3" fmla="*/ 175090 w 1081517"/>
                  <a:gd name="connsiteY3" fmla="*/ 140134 h 231753"/>
                  <a:gd name="connsiteX4" fmla="*/ 215570 w 1081517"/>
                  <a:gd name="connsiteY4" fmla="*/ 112054 h 231753"/>
                  <a:gd name="connsiteX5" fmla="*/ 271113 w 1081517"/>
                  <a:gd name="connsiteY5" fmla="*/ 90578 h 231753"/>
                  <a:gd name="connsiteX6" fmla="*/ 322254 w 1081517"/>
                  <a:gd name="connsiteY6" fmla="*/ 102127 h 231753"/>
                  <a:gd name="connsiteX7" fmla="*/ 374630 w 1081517"/>
                  <a:gd name="connsiteY7" fmla="*/ 71458 h 231753"/>
                  <a:gd name="connsiteX8" fmla="*/ 433920 w 1081517"/>
                  <a:gd name="connsiteY8" fmla="*/ 90655 h 231753"/>
                  <a:gd name="connsiteX9" fmla="*/ 502403 w 1081517"/>
                  <a:gd name="connsiteY9" fmla="*/ 45579 h 231753"/>
                  <a:gd name="connsiteX10" fmla="*/ 555012 w 1081517"/>
                  <a:gd name="connsiteY10" fmla="*/ 22210 h 231753"/>
                  <a:gd name="connsiteX11" fmla="*/ 656713 w 1081517"/>
                  <a:gd name="connsiteY11" fmla="*/ 10816 h 231753"/>
                  <a:gd name="connsiteX12" fmla="*/ 595221 w 1081517"/>
                  <a:gd name="connsiteY12" fmla="*/ 53922 h 231753"/>
                  <a:gd name="connsiteX13" fmla="*/ 626314 w 1081517"/>
                  <a:gd name="connsiteY13" fmla="*/ 63308 h 231753"/>
                  <a:gd name="connsiteX14" fmla="*/ 723187 w 1081517"/>
                  <a:gd name="connsiteY14" fmla="*/ 9387 h 231753"/>
                  <a:gd name="connsiteX15" fmla="*/ 740801 w 1081517"/>
                  <a:gd name="connsiteY15" fmla="*/ 50214 h 231753"/>
                  <a:gd name="connsiteX16" fmla="*/ 804649 w 1081517"/>
                  <a:gd name="connsiteY16" fmla="*/ 4288 h 231753"/>
                  <a:gd name="connsiteX17" fmla="*/ 869269 w 1081517"/>
                  <a:gd name="connsiteY17" fmla="*/ 6567 h 231753"/>
                  <a:gd name="connsiteX18" fmla="*/ 833850 w 1081517"/>
                  <a:gd name="connsiteY18" fmla="*/ 49210 h 231753"/>
                  <a:gd name="connsiteX19" fmla="*/ 878965 w 1081517"/>
                  <a:gd name="connsiteY19" fmla="*/ 36927 h 231753"/>
                  <a:gd name="connsiteX20" fmla="*/ 937057 w 1081517"/>
                  <a:gd name="connsiteY20" fmla="*/ 17691 h 231753"/>
                  <a:gd name="connsiteX21" fmla="*/ 1054132 w 1081517"/>
                  <a:gd name="connsiteY21" fmla="*/ 41871 h 231753"/>
                  <a:gd name="connsiteX22" fmla="*/ 1060196 w 1081517"/>
                  <a:gd name="connsiteY22" fmla="*/ 68909 h 231753"/>
                  <a:gd name="connsiteX23" fmla="*/ 912839 w 1081517"/>
                  <a:gd name="connsiteY23" fmla="*/ 76441 h 231753"/>
                  <a:gd name="connsiteX24" fmla="*/ 952199 w 1081517"/>
                  <a:gd name="connsiteY24" fmla="*/ 95715 h 231753"/>
                  <a:gd name="connsiteX25" fmla="*/ 1008360 w 1081517"/>
                  <a:gd name="connsiteY25" fmla="*/ 112672 h 231753"/>
                  <a:gd name="connsiteX26" fmla="*/ 1105079 w 1081517"/>
                  <a:gd name="connsiteY26" fmla="*/ 118852 h 231753"/>
                  <a:gd name="connsiteX27" fmla="*/ 1004884 w 1081517"/>
                  <a:gd name="connsiteY27" fmla="*/ 144808 h 231753"/>
                  <a:gd name="connsiteX28" fmla="*/ 902719 w 1081517"/>
                  <a:gd name="connsiteY28" fmla="*/ 199927 h 231753"/>
                  <a:gd name="connsiteX29" fmla="*/ 939607 w 1081517"/>
                  <a:gd name="connsiteY29" fmla="*/ 138976 h 231753"/>
                  <a:gd name="connsiteX30" fmla="*/ 887501 w 1081517"/>
                  <a:gd name="connsiteY30" fmla="*/ 115684 h 231753"/>
                  <a:gd name="connsiteX31" fmla="*/ 799898 w 1081517"/>
                  <a:gd name="connsiteY31" fmla="*/ 99346 h 231753"/>
                  <a:gd name="connsiteX32" fmla="*/ 675717 w 1081517"/>
                  <a:gd name="connsiteY32" fmla="*/ 122560 h 231753"/>
                  <a:gd name="connsiteX33" fmla="*/ 642653 w 1081517"/>
                  <a:gd name="connsiteY33" fmla="*/ 180614 h 231753"/>
                  <a:gd name="connsiteX34" fmla="*/ 590817 w 1081517"/>
                  <a:gd name="connsiteY34" fmla="*/ 208463 h 231753"/>
                  <a:gd name="connsiteX35" fmla="*/ 537012 w 1081517"/>
                  <a:gd name="connsiteY35" fmla="*/ 209660 h 231753"/>
                  <a:gd name="connsiteX36" fmla="*/ 475868 w 1081517"/>
                  <a:gd name="connsiteY36" fmla="*/ 202167 h 231753"/>
                  <a:gd name="connsiteX37" fmla="*/ 364394 w 1081517"/>
                  <a:gd name="connsiteY37" fmla="*/ 198150 h 231753"/>
                  <a:gd name="connsiteX38" fmla="*/ 276791 w 1081517"/>
                  <a:gd name="connsiteY38" fmla="*/ 150332 h 231753"/>
                  <a:gd name="connsiteX39" fmla="*/ 221016 w 1081517"/>
                  <a:gd name="connsiteY39" fmla="*/ 177987 h 231753"/>
                  <a:gd name="connsiteX40" fmla="*/ 167712 w 1081517"/>
                  <a:gd name="connsiteY40" fmla="*/ 187451 h 231753"/>
                  <a:gd name="connsiteX41" fmla="*/ 139323 w 1081517"/>
                  <a:gd name="connsiteY41" fmla="*/ 245505 h 231753"/>
                  <a:gd name="connsiteX42" fmla="*/ 0 w 1081517"/>
                  <a:gd name="connsiteY42" fmla="*/ 219510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1517" h="231753">
                    <a:moveTo>
                      <a:pt x="888" y="163889"/>
                    </a:moveTo>
                    <a:cubicBezTo>
                      <a:pt x="21476" y="157361"/>
                      <a:pt x="79221" y="147975"/>
                      <a:pt x="98688" y="155971"/>
                    </a:cubicBezTo>
                    <a:cubicBezTo>
                      <a:pt x="128430" y="166400"/>
                      <a:pt x="145850" y="134263"/>
                      <a:pt x="163773" y="116302"/>
                    </a:cubicBezTo>
                    <a:cubicBezTo>
                      <a:pt x="187527" y="92007"/>
                      <a:pt x="186987" y="123100"/>
                      <a:pt x="175090" y="140134"/>
                    </a:cubicBezTo>
                    <a:cubicBezTo>
                      <a:pt x="175476" y="150370"/>
                      <a:pt x="210934" y="126654"/>
                      <a:pt x="215570" y="112054"/>
                    </a:cubicBezTo>
                    <a:cubicBezTo>
                      <a:pt x="230247" y="99771"/>
                      <a:pt x="256744" y="108809"/>
                      <a:pt x="271113" y="90578"/>
                    </a:cubicBezTo>
                    <a:cubicBezTo>
                      <a:pt x="287761" y="77793"/>
                      <a:pt x="307923" y="105951"/>
                      <a:pt x="322254" y="102127"/>
                    </a:cubicBezTo>
                    <a:cubicBezTo>
                      <a:pt x="336738" y="86908"/>
                      <a:pt x="349987" y="61493"/>
                      <a:pt x="374630" y="71458"/>
                    </a:cubicBezTo>
                    <a:cubicBezTo>
                      <a:pt x="396685" y="68368"/>
                      <a:pt x="414994" y="91041"/>
                      <a:pt x="433920" y="90655"/>
                    </a:cubicBezTo>
                    <a:cubicBezTo>
                      <a:pt x="452422" y="71381"/>
                      <a:pt x="472121" y="42605"/>
                      <a:pt x="502403" y="45579"/>
                    </a:cubicBezTo>
                    <a:cubicBezTo>
                      <a:pt x="524188" y="53652"/>
                      <a:pt x="534154" y="24605"/>
                      <a:pt x="555012" y="22210"/>
                    </a:cubicBezTo>
                    <a:cubicBezTo>
                      <a:pt x="587766" y="11859"/>
                      <a:pt x="622529" y="9078"/>
                      <a:pt x="656713" y="10816"/>
                    </a:cubicBezTo>
                    <a:cubicBezTo>
                      <a:pt x="636936" y="25532"/>
                      <a:pt x="606538" y="30862"/>
                      <a:pt x="595221" y="53922"/>
                    </a:cubicBezTo>
                    <a:cubicBezTo>
                      <a:pt x="580466" y="82544"/>
                      <a:pt x="613916" y="83548"/>
                      <a:pt x="626314" y="63308"/>
                    </a:cubicBezTo>
                    <a:cubicBezTo>
                      <a:pt x="656442" y="42141"/>
                      <a:pt x="687459" y="20009"/>
                      <a:pt x="723187" y="9387"/>
                    </a:cubicBezTo>
                    <a:cubicBezTo>
                      <a:pt x="729368" y="24953"/>
                      <a:pt x="711793" y="65741"/>
                      <a:pt x="740801" y="50214"/>
                    </a:cubicBezTo>
                    <a:cubicBezTo>
                      <a:pt x="769422" y="47201"/>
                      <a:pt x="782941" y="17228"/>
                      <a:pt x="804649" y="4288"/>
                    </a:cubicBezTo>
                    <a:cubicBezTo>
                      <a:pt x="825738" y="4327"/>
                      <a:pt x="851038" y="-6759"/>
                      <a:pt x="869269" y="6567"/>
                    </a:cubicBezTo>
                    <a:cubicBezTo>
                      <a:pt x="845862" y="15876"/>
                      <a:pt x="844897" y="31867"/>
                      <a:pt x="833850" y="49210"/>
                    </a:cubicBezTo>
                    <a:cubicBezTo>
                      <a:pt x="844008" y="56626"/>
                      <a:pt x="875179" y="61299"/>
                      <a:pt x="878965" y="36927"/>
                    </a:cubicBezTo>
                    <a:cubicBezTo>
                      <a:pt x="896307" y="24566"/>
                      <a:pt x="914307" y="4790"/>
                      <a:pt x="937057" y="17691"/>
                    </a:cubicBezTo>
                    <a:cubicBezTo>
                      <a:pt x="974911" y="30824"/>
                      <a:pt x="1013343" y="45502"/>
                      <a:pt x="1054132" y="41871"/>
                    </a:cubicBezTo>
                    <a:cubicBezTo>
                      <a:pt x="1079084" y="44150"/>
                      <a:pt x="1094032" y="67248"/>
                      <a:pt x="1060196" y="68909"/>
                    </a:cubicBezTo>
                    <a:cubicBezTo>
                      <a:pt x="1013150" y="85749"/>
                      <a:pt x="961778" y="74741"/>
                      <a:pt x="912839" y="76441"/>
                    </a:cubicBezTo>
                    <a:cubicBezTo>
                      <a:pt x="899243" y="76132"/>
                      <a:pt x="941152" y="94479"/>
                      <a:pt x="952199" y="95715"/>
                    </a:cubicBezTo>
                    <a:cubicBezTo>
                      <a:pt x="974331" y="94981"/>
                      <a:pt x="986537" y="119431"/>
                      <a:pt x="1008360" y="112672"/>
                    </a:cubicBezTo>
                    <a:cubicBezTo>
                      <a:pt x="1040690" y="108539"/>
                      <a:pt x="1074796" y="103208"/>
                      <a:pt x="1105079" y="118852"/>
                    </a:cubicBezTo>
                    <a:cubicBezTo>
                      <a:pt x="1078080" y="146778"/>
                      <a:pt x="1038025" y="133414"/>
                      <a:pt x="1004884" y="144808"/>
                    </a:cubicBezTo>
                    <a:cubicBezTo>
                      <a:pt x="967997" y="158211"/>
                      <a:pt x="939530" y="186524"/>
                      <a:pt x="902719" y="199927"/>
                    </a:cubicBezTo>
                    <a:cubicBezTo>
                      <a:pt x="897930" y="172000"/>
                      <a:pt x="932191" y="160297"/>
                      <a:pt x="939607" y="138976"/>
                    </a:cubicBezTo>
                    <a:cubicBezTo>
                      <a:pt x="933079" y="122096"/>
                      <a:pt x="904496" y="120242"/>
                      <a:pt x="887501" y="115684"/>
                    </a:cubicBezTo>
                    <a:cubicBezTo>
                      <a:pt x="858261" y="109234"/>
                      <a:pt x="831107" y="89844"/>
                      <a:pt x="799898" y="99346"/>
                    </a:cubicBezTo>
                    <a:cubicBezTo>
                      <a:pt x="757989" y="104946"/>
                      <a:pt x="711677" y="95174"/>
                      <a:pt x="675717" y="122560"/>
                    </a:cubicBezTo>
                    <a:cubicBezTo>
                      <a:pt x="652194" y="133336"/>
                      <a:pt x="648254" y="158482"/>
                      <a:pt x="642653" y="180614"/>
                    </a:cubicBezTo>
                    <a:cubicBezTo>
                      <a:pt x="636318" y="200815"/>
                      <a:pt x="606924" y="198034"/>
                      <a:pt x="590817" y="208463"/>
                    </a:cubicBezTo>
                    <a:cubicBezTo>
                      <a:pt x="574131" y="227081"/>
                      <a:pt x="556363" y="219085"/>
                      <a:pt x="537012" y="209660"/>
                    </a:cubicBezTo>
                    <a:cubicBezTo>
                      <a:pt x="517545" y="199386"/>
                      <a:pt x="497266" y="195987"/>
                      <a:pt x="475868" y="202167"/>
                    </a:cubicBezTo>
                    <a:cubicBezTo>
                      <a:pt x="439328" y="207227"/>
                      <a:pt x="399505" y="210549"/>
                      <a:pt x="364394" y="198150"/>
                    </a:cubicBezTo>
                    <a:cubicBezTo>
                      <a:pt x="336043" y="181348"/>
                      <a:pt x="310666" y="154233"/>
                      <a:pt x="276791" y="150332"/>
                    </a:cubicBezTo>
                    <a:cubicBezTo>
                      <a:pt x="255393" y="152456"/>
                      <a:pt x="239904" y="176018"/>
                      <a:pt x="221016" y="177987"/>
                    </a:cubicBezTo>
                    <a:cubicBezTo>
                      <a:pt x="204716" y="178412"/>
                      <a:pt x="172154" y="167752"/>
                      <a:pt x="167712" y="187451"/>
                    </a:cubicBezTo>
                    <a:cubicBezTo>
                      <a:pt x="160103" y="206648"/>
                      <a:pt x="161880" y="238243"/>
                      <a:pt x="139323" y="245505"/>
                    </a:cubicBezTo>
                    <a:cubicBezTo>
                      <a:pt x="92431" y="239750"/>
                      <a:pt x="45964" y="230596"/>
                      <a:pt x="0" y="21951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207A150-BB8C-426F-81AC-9760EB476C91}"/>
                  </a:ext>
                </a:extLst>
              </p:cNvPr>
              <p:cNvSpPr/>
              <p:nvPr/>
            </p:nvSpPr>
            <p:spPr>
              <a:xfrm>
                <a:off x="-3480930" y="-205377"/>
                <a:ext cx="888389" cy="849764"/>
              </a:xfrm>
              <a:custGeom>
                <a:avLst/>
                <a:gdLst>
                  <a:gd name="connsiteX0" fmla="*/ 676605 w 888389"/>
                  <a:gd name="connsiteY0" fmla="*/ 102976 h 849763"/>
                  <a:gd name="connsiteX1" fmla="*/ 676605 w 888389"/>
                  <a:gd name="connsiteY1" fmla="*/ 154696 h 849763"/>
                  <a:gd name="connsiteX2" fmla="*/ 759032 w 888389"/>
                  <a:gd name="connsiteY2" fmla="*/ 185519 h 849763"/>
                  <a:gd name="connsiteX3" fmla="*/ 761659 w 888389"/>
                  <a:gd name="connsiteY3" fmla="*/ 220244 h 849763"/>
                  <a:gd name="connsiteX4" fmla="*/ 704531 w 888389"/>
                  <a:gd name="connsiteY4" fmla="*/ 258136 h 849763"/>
                  <a:gd name="connsiteX5" fmla="*/ 786611 w 888389"/>
                  <a:gd name="connsiteY5" fmla="*/ 355240 h 849763"/>
                  <a:gd name="connsiteX6" fmla="*/ 758221 w 888389"/>
                  <a:gd name="connsiteY6" fmla="*/ 405029 h 849763"/>
                  <a:gd name="connsiteX7" fmla="*/ 793177 w 888389"/>
                  <a:gd name="connsiteY7" fmla="*/ 467332 h 849763"/>
                  <a:gd name="connsiteX8" fmla="*/ 823189 w 888389"/>
                  <a:gd name="connsiteY8" fmla="*/ 515575 h 849763"/>
                  <a:gd name="connsiteX9" fmla="*/ 806078 w 888389"/>
                  <a:gd name="connsiteY9" fmla="*/ 551381 h 849763"/>
                  <a:gd name="connsiteX10" fmla="*/ 903067 w 888389"/>
                  <a:gd name="connsiteY10" fmla="*/ 596419 h 849763"/>
                  <a:gd name="connsiteX11" fmla="*/ 868265 w 888389"/>
                  <a:gd name="connsiteY11" fmla="*/ 664747 h 849763"/>
                  <a:gd name="connsiteX12" fmla="*/ 660537 w 888389"/>
                  <a:gd name="connsiteY12" fmla="*/ 786650 h 849763"/>
                  <a:gd name="connsiteX13" fmla="*/ 604143 w 888389"/>
                  <a:gd name="connsiteY13" fmla="*/ 807739 h 849763"/>
                  <a:gd name="connsiteX14" fmla="*/ 546861 w 888389"/>
                  <a:gd name="connsiteY14" fmla="*/ 811756 h 849763"/>
                  <a:gd name="connsiteX15" fmla="*/ 494640 w 888389"/>
                  <a:gd name="connsiteY15" fmla="*/ 817937 h 849763"/>
                  <a:gd name="connsiteX16" fmla="*/ 469301 w 888389"/>
                  <a:gd name="connsiteY16" fmla="*/ 826511 h 849763"/>
                  <a:gd name="connsiteX17" fmla="*/ 419745 w 888389"/>
                  <a:gd name="connsiteY17" fmla="*/ 832885 h 849763"/>
                  <a:gd name="connsiteX18" fmla="*/ 365669 w 888389"/>
                  <a:gd name="connsiteY18" fmla="*/ 843236 h 849763"/>
                  <a:gd name="connsiteX19" fmla="*/ 313370 w 888389"/>
                  <a:gd name="connsiteY19" fmla="*/ 855751 h 849763"/>
                  <a:gd name="connsiteX20" fmla="*/ 260182 w 888389"/>
                  <a:gd name="connsiteY20" fmla="*/ 858416 h 849763"/>
                  <a:gd name="connsiteX21" fmla="*/ 198690 w 888389"/>
                  <a:gd name="connsiteY21" fmla="*/ 861815 h 849763"/>
                  <a:gd name="connsiteX22" fmla="*/ 170725 w 888389"/>
                  <a:gd name="connsiteY22" fmla="*/ 831842 h 849763"/>
                  <a:gd name="connsiteX23" fmla="*/ 131018 w 888389"/>
                  <a:gd name="connsiteY23" fmla="*/ 825391 h 849763"/>
                  <a:gd name="connsiteX24" fmla="*/ 73891 w 888389"/>
                  <a:gd name="connsiteY24" fmla="*/ 811023 h 849763"/>
                  <a:gd name="connsiteX25" fmla="*/ 58904 w 888389"/>
                  <a:gd name="connsiteY25" fmla="*/ 744432 h 849763"/>
                  <a:gd name="connsiteX26" fmla="*/ 37583 w 888389"/>
                  <a:gd name="connsiteY26" fmla="*/ 692056 h 849763"/>
                  <a:gd name="connsiteX27" fmla="*/ 36115 w 888389"/>
                  <a:gd name="connsiteY27" fmla="*/ 642576 h 849763"/>
                  <a:gd name="connsiteX28" fmla="*/ 41754 w 888389"/>
                  <a:gd name="connsiteY28" fmla="*/ 608277 h 849763"/>
                  <a:gd name="connsiteX29" fmla="*/ 79607 w 888389"/>
                  <a:gd name="connsiteY29" fmla="*/ 577183 h 849763"/>
                  <a:gd name="connsiteX30" fmla="*/ 132525 w 888389"/>
                  <a:gd name="connsiteY30" fmla="*/ 566136 h 849763"/>
                  <a:gd name="connsiteX31" fmla="*/ 165356 w 888389"/>
                  <a:gd name="connsiteY31" fmla="*/ 542072 h 849763"/>
                  <a:gd name="connsiteX32" fmla="*/ 226694 w 888389"/>
                  <a:gd name="connsiteY32" fmla="*/ 505996 h 849763"/>
                  <a:gd name="connsiteX33" fmla="*/ 319936 w 888389"/>
                  <a:gd name="connsiteY33" fmla="*/ 449023 h 849763"/>
                  <a:gd name="connsiteX34" fmla="*/ 386913 w 888389"/>
                  <a:gd name="connsiteY34" fmla="*/ 437204 h 849763"/>
                  <a:gd name="connsiteX35" fmla="*/ 377450 w 888389"/>
                  <a:gd name="connsiteY35" fmla="*/ 392978 h 849763"/>
                  <a:gd name="connsiteX36" fmla="*/ 330326 w 888389"/>
                  <a:gd name="connsiteY36" fmla="*/ 370729 h 849763"/>
                  <a:gd name="connsiteX37" fmla="*/ 268641 w 888389"/>
                  <a:gd name="connsiteY37" fmla="*/ 351841 h 849763"/>
                  <a:gd name="connsiteX38" fmla="*/ 249097 w 888389"/>
                  <a:gd name="connsiteY38" fmla="*/ 301551 h 849763"/>
                  <a:gd name="connsiteX39" fmla="*/ 251414 w 888389"/>
                  <a:gd name="connsiteY39" fmla="*/ 246509 h 849763"/>
                  <a:gd name="connsiteX40" fmla="*/ 226771 w 888389"/>
                  <a:gd name="connsiteY40" fmla="*/ 192858 h 849763"/>
                  <a:gd name="connsiteX41" fmla="*/ 190115 w 888389"/>
                  <a:gd name="connsiteY41" fmla="*/ 151104 h 849763"/>
                  <a:gd name="connsiteX42" fmla="*/ 82273 w 888389"/>
                  <a:gd name="connsiteY42" fmla="*/ 128701 h 849763"/>
                  <a:gd name="connsiteX43" fmla="*/ 0 w 888389"/>
                  <a:gd name="connsiteY43" fmla="*/ 83161 h 849763"/>
                  <a:gd name="connsiteX44" fmla="*/ 49982 w 888389"/>
                  <a:gd name="connsiteY44" fmla="*/ 53458 h 849763"/>
                  <a:gd name="connsiteX45" fmla="*/ 150872 w 888389"/>
                  <a:gd name="connsiteY45" fmla="*/ 105526 h 849763"/>
                  <a:gd name="connsiteX46" fmla="*/ 280152 w 888389"/>
                  <a:gd name="connsiteY46" fmla="*/ 101045 h 849763"/>
                  <a:gd name="connsiteX47" fmla="*/ 344772 w 888389"/>
                  <a:gd name="connsiteY47" fmla="*/ 123950 h 849763"/>
                  <a:gd name="connsiteX48" fmla="*/ 412637 w 888389"/>
                  <a:gd name="connsiteY48" fmla="*/ 93359 h 849763"/>
                  <a:gd name="connsiteX49" fmla="*/ 446744 w 888389"/>
                  <a:gd name="connsiteY49" fmla="*/ 27579 h 849763"/>
                  <a:gd name="connsiteX50" fmla="*/ 579346 w 888389"/>
                  <a:gd name="connsiteY50" fmla="*/ 1700 h 849763"/>
                  <a:gd name="connsiteX51" fmla="*/ 678111 w 888389"/>
                  <a:gd name="connsiteY51" fmla="*/ 21631 h 849763"/>
                  <a:gd name="connsiteX52" fmla="*/ 704377 w 888389"/>
                  <a:gd name="connsiteY52" fmla="*/ 55428 h 849763"/>
                  <a:gd name="connsiteX53" fmla="*/ 676605 w 888389"/>
                  <a:gd name="connsiteY53" fmla="*/ 102976 h 84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888389" h="849763">
                    <a:moveTo>
                      <a:pt x="676605" y="102976"/>
                    </a:moveTo>
                    <a:cubicBezTo>
                      <a:pt x="676103" y="119972"/>
                      <a:pt x="654473" y="143958"/>
                      <a:pt x="676605" y="154696"/>
                    </a:cubicBezTo>
                    <a:cubicBezTo>
                      <a:pt x="704454" y="164739"/>
                      <a:pt x="734350" y="167597"/>
                      <a:pt x="759032" y="185519"/>
                    </a:cubicBezTo>
                    <a:cubicBezTo>
                      <a:pt x="783328" y="194751"/>
                      <a:pt x="787229" y="209622"/>
                      <a:pt x="761659" y="220244"/>
                    </a:cubicBezTo>
                    <a:cubicBezTo>
                      <a:pt x="742578" y="232797"/>
                      <a:pt x="720600" y="241526"/>
                      <a:pt x="704531" y="258136"/>
                    </a:cubicBezTo>
                    <a:cubicBezTo>
                      <a:pt x="735161" y="287916"/>
                      <a:pt x="766641" y="316885"/>
                      <a:pt x="786611" y="355240"/>
                    </a:cubicBezTo>
                    <a:cubicBezTo>
                      <a:pt x="787924" y="373858"/>
                      <a:pt x="762470" y="386102"/>
                      <a:pt x="758221" y="405029"/>
                    </a:cubicBezTo>
                    <a:cubicBezTo>
                      <a:pt x="747908" y="431410"/>
                      <a:pt x="779967" y="448444"/>
                      <a:pt x="793177" y="467332"/>
                    </a:cubicBezTo>
                    <a:cubicBezTo>
                      <a:pt x="802988" y="482821"/>
                      <a:pt x="829794" y="494679"/>
                      <a:pt x="823189" y="515575"/>
                    </a:cubicBezTo>
                    <a:cubicBezTo>
                      <a:pt x="810945" y="529172"/>
                      <a:pt x="773439" y="538326"/>
                      <a:pt x="806078" y="551381"/>
                    </a:cubicBezTo>
                    <a:cubicBezTo>
                      <a:pt x="838060" y="566870"/>
                      <a:pt x="877729" y="569728"/>
                      <a:pt x="903067" y="596419"/>
                    </a:cubicBezTo>
                    <a:cubicBezTo>
                      <a:pt x="920835" y="623997"/>
                      <a:pt x="885840" y="647405"/>
                      <a:pt x="868265" y="664747"/>
                    </a:cubicBezTo>
                    <a:cubicBezTo>
                      <a:pt x="798237" y="703721"/>
                      <a:pt x="729986" y="746402"/>
                      <a:pt x="660537" y="786650"/>
                    </a:cubicBezTo>
                    <a:cubicBezTo>
                      <a:pt x="651228" y="806928"/>
                      <a:pt x="622761" y="801521"/>
                      <a:pt x="604143" y="807739"/>
                    </a:cubicBezTo>
                    <a:cubicBezTo>
                      <a:pt x="581200" y="805499"/>
                      <a:pt x="566252" y="826743"/>
                      <a:pt x="546861" y="811756"/>
                    </a:cubicBezTo>
                    <a:cubicBezTo>
                      <a:pt x="527510" y="815812"/>
                      <a:pt x="515459" y="827786"/>
                      <a:pt x="494640" y="817937"/>
                    </a:cubicBezTo>
                    <a:cubicBezTo>
                      <a:pt x="488730" y="784796"/>
                      <a:pt x="493056" y="824580"/>
                      <a:pt x="469301" y="826511"/>
                    </a:cubicBezTo>
                    <a:cubicBezTo>
                      <a:pt x="445971" y="819134"/>
                      <a:pt x="434963" y="844472"/>
                      <a:pt x="419745" y="832885"/>
                    </a:cubicBezTo>
                    <a:cubicBezTo>
                      <a:pt x="403985" y="824773"/>
                      <a:pt x="385870" y="843661"/>
                      <a:pt x="365669" y="843236"/>
                    </a:cubicBezTo>
                    <a:cubicBezTo>
                      <a:pt x="353463" y="845786"/>
                      <a:pt x="327159" y="841807"/>
                      <a:pt x="313370" y="855751"/>
                    </a:cubicBezTo>
                    <a:cubicBezTo>
                      <a:pt x="299503" y="859459"/>
                      <a:pt x="274821" y="855094"/>
                      <a:pt x="260182" y="858416"/>
                    </a:cubicBezTo>
                    <a:cubicBezTo>
                      <a:pt x="241024" y="864867"/>
                      <a:pt x="217771" y="867146"/>
                      <a:pt x="198690" y="861815"/>
                    </a:cubicBezTo>
                    <a:cubicBezTo>
                      <a:pt x="163773" y="857219"/>
                      <a:pt x="200699" y="823499"/>
                      <a:pt x="170725" y="831842"/>
                    </a:cubicBezTo>
                    <a:cubicBezTo>
                      <a:pt x="146275" y="834546"/>
                      <a:pt x="135344" y="840185"/>
                      <a:pt x="131018" y="825391"/>
                    </a:cubicBezTo>
                    <a:cubicBezTo>
                      <a:pt x="111435" y="828636"/>
                      <a:pt x="93010" y="814074"/>
                      <a:pt x="73891" y="811023"/>
                    </a:cubicBezTo>
                    <a:cubicBezTo>
                      <a:pt x="48166" y="800246"/>
                      <a:pt x="48861" y="765947"/>
                      <a:pt x="58904" y="744432"/>
                    </a:cubicBezTo>
                    <a:cubicBezTo>
                      <a:pt x="68676" y="722647"/>
                      <a:pt x="55582" y="704995"/>
                      <a:pt x="37583" y="692056"/>
                    </a:cubicBezTo>
                    <a:cubicBezTo>
                      <a:pt x="30012" y="679657"/>
                      <a:pt x="60913" y="652542"/>
                      <a:pt x="36115" y="642576"/>
                    </a:cubicBezTo>
                    <a:cubicBezTo>
                      <a:pt x="7532" y="642036"/>
                      <a:pt x="22944" y="613337"/>
                      <a:pt x="41754" y="608277"/>
                    </a:cubicBezTo>
                    <a:cubicBezTo>
                      <a:pt x="71882" y="606655"/>
                      <a:pt x="48591" y="569304"/>
                      <a:pt x="79607" y="577183"/>
                    </a:cubicBezTo>
                    <a:cubicBezTo>
                      <a:pt x="98109" y="582977"/>
                      <a:pt x="121671" y="586299"/>
                      <a:pt x="132525" y="566136"/>
                    </a:cubicBezTo>
                    <a:cubicBezTo>
                      <a:pt x="142181" y="549411"/>
                      <a:pt x="144692" y="517468"/>
                      <a:pt x="165356" y="542072"/>
                    </a:cubicBezTo>
                    <a:cubicBezTo>
                      <a:pt x="188145" y="537862"/>
                      <a:pt x="205836" y="516695"/>
                      <a:pt x="226694" y="505996"/>
                    </a:cubicBezTo>
                    <a:cubicBezTo>
                      <a:pt x="258096" y="487494"/>
                      <a:pt x="289074" y="467950"/>
                      <a:pt x="319936" y="449023"/>
                    </a:cubicBezTo>
                    <a:cubicBezTo>
                      <a:pt x="341064" y="438170"/>
                      <a:pt x="363274" y="433457"/>
                      <a:pt x="386913" y="437204"/>
                    </a:cubicBezTo>
                    <a:cubicBezTo>
                      <a:pt x="395951" y="415033"/>
                      <a:pt x="356321" y="416848"/>
                      <a:pt x="377450" y="392978"/>
                    </a:cubicBezTo>
                    <a:cubicBezTo>
                      <a:pt x="385175" y="368643"/>
                      <a:pt x="346279" y="373085"/>
                      <a:pt x="330326" y="370729"/>
                    </a:cubicBezTo>
                    <a:cubicBezTo>
                      <a:pt x="309082" y="366519"/>
                      <a:pt x="292396" y="346781"/>
                      <a:pt x="268641" y="351841"/>
                    </a:cubicBezTo>
                    <a:cubicBezTo>
                      <a:pt x="261727" y="336237"/>
                      <a:pt x="234535" y="320207"/>
                      <a:pt x="249097" y="301551"/>
                    </a:cubicBezTo>
                    <a:cubicBezTo>
                      <a:pt x="264431" y="285676"/>
                      <a:pt x="267405" y="263273"/>
                      <a:pt x="251414" y="246509"/>
                    </a:cubicBezTo>
                    <a:cubicBezTo>
                      <a:pt x="242414" y="228201"/>
                      <a:pt x="219896" y="216034"/>
                      <a:pt x="226771" y="192858"/>
                    </a:cubicBezTo>
                    <a:cubicBezTo>
                      <a:pt x="236389" y="169992"/>
                      <a:pt x="205141" y="161456"/>
                      <a:pt x="190115" y="151104"/>
                    </a:cubicBezTo>
                    <a:cubicBezTo>
                      <a:pt x="155584" y="138821"/>
                      <a:pt x="116881" y="142375"/>
                      <a:pt x="82273" y="128701"/>
                    </a:cubicBezTo>
                    <a:cubicBezTo>
                      <a:pt x="52917" y="117500"/>
                      <a:pt x="25493" y="100543"/>
                      <a:pt x="0" y="83161"/>
                    </a:cubicBezTo>
                    <a:cubicBezTo>
                      <a:pt x="8227" y="74896"/>
                      <a:pt x="31982" y="57398"/>
                      <a:pt x="49982" y="53458"/>
                    </a:cubicBezTo>
                    <a:cubicBezTo>
                      <a:pt x="89225" y="56317"/>
                      <a:pt x="115066" y="94131"/>
                      <a:pt x="150872" y="105526"/>
                    </a:cubicBezTo>
                    <a:cubicBezTo>
                      <a:pt x="193630" y="113985"/>
                      <a:pt x="237393" y="107534"/>
                      <a:pt x="280152" y="101045"/>
                    </a:cubicBezTo>
                    <a:cubicBezTo>
                      <a:pt x="301627" y="107573"/>
                      <a:pt x="324417" y="121053"/>
                      <a:pt x="344772" y="123950"/>
                    </a:cubicBezTo>
                    <a:cubicBezTo>
                      <a:pt x="364858" y="108654"/>
                      <a:pt x="389617" y="102745"/>
                      <a:pt x="412637" y="93359"/>
                    </a:cubicBezTo>
                    <a:cubicBezTo>
                      <a:pt x="423298" y="70647"/>
                      <a:pt x="420208" y="39824"/>
                      <a:pt x="446744" y="27579"/>
                    </a:cubicBezTo>
                    <a:cubicBezTo>
                      <a:pt x="484558" y="-3167"/>
                      <a:pt x="534694" y="8807"/>
                      <a:pt x="579346" y="1700"/>
                    </a:cubicBezTo>
                    <a:cubicBezTo>
                      <a:pt x="614572" y="-7068"/>
                      <a:pt x="643503" y="20897"/>
                      <a:pt x="678111" y="21631"/>
                    </a:cubicBezTo>
                    <a:cubicBezTo>
                      <a:pt x="693639" y="26923"/>
                      <a:pt x="729908" y="36927"/>
                      <a:pt x="704377" y="55428"/>
                    </a:cubicBezTo>
                    <a:cubicBezTo>
                      <a:pt x="691823" y="69797"/>
                      <a:pt x="672627" y="81385"/>
                      <a:pt x="676605" y="102976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</p:grp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56E547-01D8-4513-BE95-4A2C3F1F537E}"/>
              </a:ext>
            </a:extLst>
          </p:cNvPr>
          <p:cNvSpPr/>
          <p:nvPr/>
        </p:nvSpPr>
        <p:spPr>
          <a:xfrm>
            <a:off x="159905" y="714942"/>
            <a:ext cx="13712094" cy="3090049"/>
          </a:xfrm>
          <a:custGeom>
            <a:avLst/>
            <a:gdLst>
              <a:gd name="connsiteX0" fmla="*/ 11642 w 13712093"/>
              <a:gd name="connsiteY0" fmla="*/ 1987788 h 3090049"/>
              <a:gd name="connsiteX1" fmla="*/ 14075 w 13712093"/>
              <a:gd name="connsiteY1" fmla="*/ 1977205 h 3090049"/>
              <a:gd name="connsiteX2" fmla="*/ 12105 w 13712093"/>
              <a:gd name="connsiteY2" fmla="*/ 1951326 h 3090049"/>
              <a:gd name="connsiteX3" fmla="*/ 111219 w 13712093"/>
              <a:gd name="connsiteY3" fmla="*/ 1951635 h 3090049"/>
              <a:gd name="connsiteX4" fmla="*/ 126553 w 13712093"/>
              <a:gd name="connsiteY4" fmla="*/ 1915752 h 3090049"/>
              <a:gd name="connsiteX5" fmla="*/ 174912 w 13712093"/>
              <a:gd name="connsiteY5" fmla="*/ 1930932 h 3090049"/>
              <a:gd name="connsiteX6" fmla="*/ 230456 w 13712093"/>
              <a:gd name="connsiteY6" fmla="*/ 1933713 h 3090049"/>
              <a:gd name="connsiteX7" fmla="*/ 246022 w 13712093"/>
              <a:gd name="connsiteY7" fmla="*/ 1964536 h 3090049"/>
              <a:gd name="connsiteX8" fmla="*/ 211027 w 13712093"/>
              <a:gd name="connsiteY8" fmla="*/ 1989836 h 3090049"/>
              <a:gd name="connsiteX9" fmla="*/ 11642 w 13712093"/>
              <a:gd name="connsiteY9" fmla="*/ 1987788 h 3090049"/>
              <a:gd name="connsiteX10" fmla="*/ 10543303 w 13712093"/>
              <a:gd name="connsiteY10" fmla="*/ 2063649 h 3090049"/>
              <a:gd name="connsiteX11" fmla="*/ 10578607 w 13712093"/>
              <a:gd name="connsiteY11" fmla="*/ 2161024 h 3090049"/>
              <a:gd name="connsiteX12" fmla="*/ 10593322 w 13712093"/>
              <a:gd name="connsiteY12" fmla="*/ 2281266 h 3090049"/>
              <a:gd name="connsiteX13" fmla="*/ 10653965 w 13712093"/>
              <a:gd name="connsiteY13" fmla="*/ 2398340 h 3090049"/>
              <a:gd name="connsiteX14" fmla="*/ 10703367 w 13712093"/>
              <a:gd name="connsiteY14" fmla="*/ 2474587 h 3090049"/>
              <a:gd name="connsiteX15" fmla="*/ 10588301 w 13712093"/>
              <a:gd name="connsiteY15" fmla="*/ 2431442 h 3090049"/>
              <a:gd name="connsiteX16" fmla="*/ 10548903 w 13712093"/>
              <a:gd name="connsiteY16" fmla="*/ 2464467 h 3090049"/>
              <a:gd name="connsiteX17" fmla="*/ 10529127 w 13712093"/>
              <a:gd name="connsiteY17" fmla="*/ 2554349 h 3090049"/>
              <a:gd name="connsiteX18" fmla="*/ 10570533 w 13712093"/>
              <a:gd name="connsiteY18" fmla="*/ 2629090 h 3090049"/>
              <a:gd name="connsiteX19" fmla="*/ 10606764 w 13712093"/>
              <a:gd name="connsiteY19" fmla="*/ 2671848 h 3090049"/>
              <a:gd name="connsiteX20" fmla="*/ 10585946 w 13712093"/>
              <a:gd name="connsiteY20" fmla="*/ 2688766 h 3090049"/>
              <a:gd name="connsiteX21" fmla="*/ 10542336 w 13712093"/>
              <a:gd name="connsiteY21" fmla="*/ 2651261 h 3090049"/>
              <a:gd name="connsiteX22" fmla="*/ 10489458 w 13712093"/>
              <a:gd name="connsiteY22" fmla="*/ 2700045 h 3090049"/>
              <a:gd name="connsiteX23" fmla="*/ 10457476 w 13712093"/>
              <a:gd name="connsiteY23" fmla="*/ 2685522 h 3090049"/>
              <a:gd name="connsiteX24" fmla="*/ 10477561 w 13712093"/>
              <a:gd name="connsiteY24" fmla="*/ 2618815 h 3090049"/>
              <a:gd name="connsiteX25" fmla="*/ 10473352 w 13712093"/>
              <a:gd name="connsiteY25" fmla="*/ 2561765 h 3090049"/>
              <a:gd name="connsiteX26" fmla="*/ 10480226 w 13712093"/>
              <a:gd name="connsiteY26" fmla="*/ 2508771 h 3090049"/>
              <a:gd name="connsiteX27" fmla="*/ 10478565 w 13712093"/>
              <a:gd name="connsiteY27" fmla="*/ 2458365 h 3090049"/>
              <a:gd name="connsiteX28" fmla="*/ 10498497 w 13712093"/>
              <a:gd name="connsiteY28" fmla="*/ 2291231 h 3090049"/>
              <a:gd name="connsiteX29" fmla="*/ 10462806 w 13712093"/>
              <a:gd name="connsiteY29" fmla="*/ 2220315 h 3090049"/>
              <a:gd name="connsiteX30" fmla="*/ 10456781 w 13712093"/>
              <a:gd name="connsiteY30" fmla="*/ 2166896 h 3090049"/>
              <a:gd name="connsiteX31" fmla="*/ 10459408 w 13712093"/>
              <a:gd name="connsiteY31" fmla="*/ 2096983 h 3090049"/>
              <a:gd name="connsiteX32" fmla="*/ 10512827 w 13712093"/>
              <a:gd name="connsiteY32" fmla="*/ 2079640 h 3090049"/>
              <a:gd name="connsiteX33" fmla="*/ 10543303 w 13712093"/>
              <a:gd name="connsiteY33" fmla="*/ 2063649 h 3090049"/>
              <a:gd name="connsiteX34" fmla="*/ 1023015 w 13712093"/>
              <a:gd name="connsiteY34" fmla="*/ 2186170 h 3090049"/>
              <a:gd name="connsiteX35" fmla="*/ 1009032 w 13712093"/>
              <a:gd name="connsiteY35" fmla="*/ 2147660 h 3090049"/>
              <a:gd name="connsiteX36" fmla="*/ 982419 w 13712093"/>
              <a:gd name="connsiteY36" fmla="*/ 2111468 h 3090049"/>
              <a:gd name="connsiteX37" fmla="*/ 1024908 w 13712093"/>
              <a:gd name="connsiteY37" fmla="*/ 2100034 h 3090049"/>
              <a:gd name="connsiteX38" fmla="*/ 1089721 w 13712093"/>
              <a:gd name="connsiteY38" fmla="*/ 2081571 h 3090049"/>
              <a:gd name="connsiteX39" fmla="*/ 1076280 w 13712093"/>
              <a:gd name="connsiteY39" fmla="*/ 2054920 h 3090049"/>
              <a:gd name="connsiteX40" fmla="*/ 1037809 w 13712093"/>
              <a:gd name="connsiteY40" fmla="*/ 2042173 h 3090049"/>
              <a:gd name="connsiteX41" fmla="*/ 1014479 w 13712093"/>
              <a:gd name="connsiteY41" fmla="*/ 2014865 h 3090049"/>
              <a:gd name="connsiteX42" fmla="*/ 970137 w 13712093"/>
              <a:gd name="connsiteY42" fmla="*/ 1983540 h 3090049"/>
              <a:gd name="connsiteX43" fmla="*/ 947231 w 13712093"/>
              <a:gd name="connsiteY43" fmla="*/ 1958549 h 3090049"/>
              <a:gd name="connsiteX44" fmla="*/ 950940 w 13712093"/>
              <a:gd name="connsiteY44" fmla="*/ 1923515 h 3090049"/>
              <a:gd name="connsiteX45" fmla="*/ 935451 w 13712093"/>
              <a:gd name="connsiteY45" fmla="*/ 1887285 h 3090049"/>
              <a:gd name="connsiteX46" fmla="*/ 879598 w 13712093"/>
              <a:gd name="connsiteY46" fmla="*/ 1868204 h 3090049"/>
              <a:gd name="connsiteX47" fmla="*/ 830737 w 13712093"/>
              <a:gd name="connsiteY47" fmla="*/ 1879675 h 3090049"/>
              <a:gd name="connsiteX48" fmla="*/ 808913 w 13712093"/>
              <a:gd name="connsiteY48" fmla="*/ 1853989 h 3090049"/>
              <a:gd name="connsiteX49" fmla="*/ 759125 w 13712093"/>
              <a:gd name="connsiteY49" fmla="*/ 1851015 h 3090049"/>
              <a:gd name="connsiteX50" fmla="*/ 712156 w 13712093"/>
              <a:gd name="connsiteY50" fmla="*/ 1840239 h 3090049"/>
              <a:gd name="connsiteX51" fmla="*/ 699371 w 13712093"/>
              <a:gd name="connsiteY51" fmla="*/ 1800956 h 3090049"/>
              <a:gd name="connsiteX52" fmla="*/ 667968 w 13712093"/>
              <a:gd name="connsiteY52" fmla="*/ 1780214 h 3090049"/>
              <a:gd name="connsiteX53" fmla="*/ 685697 w 13712093"/>
              <a:gd name="connsiteY53" fmla="*/ 1745953 h 3090049"/>
              <a:gd name="connsiteX54" fmla="*/ 652209 w 13712093"/>
              <a:gd name="connsiteY54" fmla="*/ 1721272 h 3090049"/>
              <a:gd name="connsiteX55" fmla="*/ 667775 w 13712093"/>
              <a:gd name="connsiteY55" fmla="*/ 1696088 h 3090049"/>
              <a:gd name="connsiteX56" fmla="*/ 656728 w 13712093"/>
              <a:gd name="connsiteY56" fmla="*/ 1667466 h 3090049"/>
              <a:gd name="connsiteX57" fmla="*/ 649737 w 13712093"/>
              <a:gd name="connsiteY57" fmla="*/ 1619030 h 3090049"/>
              <a:gd name="connsiteX58" fmla="*/ 686161 w 13712093"/>
              <a:gd name="connsiteY58" fmla="*/ 1579940 h 3090049"/>
              <a:gd name="connsiteX59" fmla="*/ 707096 w 13712093"/>
              <a:gd name="connsiteY59" fmla="*/ 1557769 h 3090049"/>
              <a:gd name="connsiteX60" fmla="*/ 720963 w 13712093"/>
              <a:gd name="connsiteY60" fmla="*/ 1546182 h 3090049"/>
              <a:gd name="connsiteX61" fmla="*/ 767198 w 13712093"/>
              <a:gd name="connsiteY61" fmla="*/ 1537646 h 3090049"/>
              <a:gd name="connsiteX62" fmla="*/ 816407 w 13712093"/>
              <a:gd name="connsiteY62" fmla="*/ 1520534 h 3090049"/>
              <a:gd name="connsiteX63" fmla="*/ 882727 w 13712093"/>
              <a:gd name="connsiteY63" fmla="*/ 1525942 h 3090049"/>
              <a:gd name="connsiteX64" fmla="*/ 805900 w 13712093"/>
              <a:gd name="connsiteY64" fmla="*/ 1498479 h 3090049"/>
              <a:gd name="connsiteX65" fmla="*/ 737533 w 13712093"/>
              <a:gd name="connsiteY65" fmla="*/ 1480364 h 3090049"/>
              <a:gd name="connsiteX66" fmla="*/ 752829 w 13712093"/>
              <a:gd name="connsiteY66" fmla="*/ 1441313 h 3090049"/>
              <a:gd name="connsiteX67" fmla="*/ 951751 w 13712093"/>
              <a:gd name="connsiteY67" fmla="*/ 1324587 h 3090049"/>
              <a:gd name="connsiteX68" fmla="*/ 986475 w 13712093"/>
              <a:gd name="connsiteY68" fmla="*/ 1256335 h 3090049"/>
              <a:gd name="connsiteX69" fmla="*/ 873032 w 13712093"/>
              <a:gd name="connsiteY69" fmla="*/ 1198937 h 3090049"/>
              <a:gd name="connsiteX70" fmla="*/ 902967 w 13712093"/>
              <a:gd name="connsiteY70" fmla="*/ 1155947 h 3090049"/>
              <a:gd name="connsiteX71" fmla="*/ 839273 w 13712093"/>
              <a:gd name="connsiteY71" fmla="*/ 1078966 h 3090049"/>
              <a:gd name="connsiteX72" fmla="*/ 870058 w 13712093"/>
              <a:gd name="connsiteY72" fmla="*/ 1015234 h 3090049"/>
              <a:gd name="connsiteX73" fmla="*/ 787939 w 13712093"/>
              <a:gd name="connsiteY73" fmla="*/ 918129 h 3090049"/>
              <a:gd name="connsiteX74" fmla="*/ 867276 w 13712093"/>
              <a:gd name="connsiteY74" fmla="*/ 862624 h 3090049"/>
              <a:gd name="connsiteX75" fmla="*/ 772103 w 13712093"/>
              <a:gd name="connsiteY75" fmla="*/ 819209 h 3090049"/>
              <a:gd name="connsiteX76" fmla="*/ 759048 w 13712093"/>
              <a:gd name="connsiteY76" fmla="*/ 773824 h 3090049"/>
              <a:gd name="connsiteX77" fmla="*/ 803737 w 13712093"/>
              <a:gd name="connsiteY77" fmla="*/ 739833 h 3090049"/>
              <a:gd name="connsiteX78" fmla="*/ 925833 w 13712093"/>
              <a:gd name="connsiteY78" fmla="*/ 700860 h 3090049"/>
              <a:gd name="connsiteX79" fmla="*/ 986089 w 13712093"/>
              <a:gd name="connsiteY79" fmla="*/ 679886 h 3090049"/>
              <a:gd name="connsiteX80" fmla="*/ 1049667 w 13712093"/>
              <a:gd name="connsiteY80" fmla="*/ 660921 h 3090049"/>
              <a:gd name="connsiteX81" fmla="*/ 1130201 w 13712093"/>
              <a:gd name="connsiteY81" fmla="*/ 703525 h 3090049"/>
              <a:gd name="connsiteX82" fmla="*/ 1172071 w 13712093"/>
              <a:gd name="connsiteY82" fmla="*/ 723495 h 3090049"/>
              <a:gd name="connsiteX83" fmla="*/ 1244842 w 13712093"/>
              <a:gd name="connsiteY83" fmla="*/ 722143 h 3090049"/>
              <a:gd name="connsiteX84" fmla="*/ 1385478 w 13712093"/>
              <a:gd name="connsiteY84" fmla="*/ 734040 h 3090049"/>
              <a:gd name="connsiteX85" fmla="*/ 1565010 w 13712093"/>
              <a:gd name="connsiteY85" fmla="*/ 786454 h 3090049"/>
              <a:gd name="connsiteX86" fmla="*/ 1759219 w 13712093"/>
              <a:gd name="connsiteY86" fmla="*/ 838831 h 3090049"/>
              <a:gd name="connsiteX87" fmla="*/ 1813295 w 13712093"/>
              <a:gd name="connsiteY87" fmla="*/ 865946 h 3090049"/>
              <a:gd name="connsiteX88" fmla="*/ 1837938 w 13712093"/>
              <a:gd name="connsiteY88" fmla="*/ 913803 h 3090049"/>
              <a:gd name="connsiteX89" fmla="*/ 1733688 w 13712093"/>
              <a:gd name="connsiteY89" fmla="*/ 975295 h 3090049"/>
              <a:gd name="connsiteX90" fmla="*/ 1511706 w 13712093"/>
              <a:gd name="connsiteY90" fmla="*/ 986574 h 3090049"/>
              <a:gd name="connsiteX91" fmla="*/ 1305368 w 13712093"/>
              <a:gd name="connsiteY91" fmla="*/ 956793 h 3090049"/>
              <a:gd name="connsiteX92" fmla="*/ 1166895 w 13712093"/>
              <a:gd name="connsiteY92" fmla="*/ 934043 h 3090049"/>
              <a:gd name="connsiteX93" fmla="*/ 1064692 w 13712093"/>
              <a:gd name="connsiteY93" fmla="*/ 908705 h 3090049"/>
              <a:gd name="connsiteX94" fmla="*/ 1111429 w 13712093"/>
              <a:gd name="connsiteY94" fmla="*/ 939566 h 3090049"/>
              <a:gd name="connsiteX95" fmla="*/ 1225413 w 13712093"/>
              <a:gd name="connsiteY95" fmla="*/ 982788 h 3090049"/>
              <a:gd name="connsiteX96" fmla="*/ 1277365 w 13712093"/>
              <a:gd name="connsiteY96" fmla="*/ 1027362 h 3090049"/>
              <a:gd name="connsiteX97" fmla="*/ 1247430 w 13712093"/>
              <a:gd name="connsiteY97" fmla="*/ 1060078 h 3090049"/>
              <a:gd name="connsiteX98" fmla="*/ 1285090 w 13712093"/>
              <a:gd name="connsiteY98" fmla="*/ 1126514 h 3090049"/>
              <a:gd name="connsiteX99" fmla="*/ 1371457 w 13712093"/>
              <a:gd name="connsiteY99" fmla="*/ 1146677 h 3090049"/>
              <a:gd name="connsiteX100" fmla="*/ 1422906 w 13712093"/>
              <a:gd name="connsiteY100" fmla="*/ 1176650 h 3090049"/>
              <a:gd name="connsiteX101" fmla="*/ 1507844 w 13712093"/>
              <a:gd name="connsiteY101" fmla="*/ 1187543 h 3090049"/>
              <a:gd name="connsiteX102" fmla="*/ 1563078 w 13712093"/>
              <a:gd name="connsiteY102" fmla="*/ 1163750 h 3090049"/>
              <a:gd name="connsiteX103" fmla="*/ 1512324 w 13712093"/>
              <a:gd name="connsiteY103" fmla="*/ 1140226 h 3090049"/>
              <a:gd name="connsiteX104" fmla="*/ 1435614 w 13712093"/>
              <a:gd name="connsiteY104" fmla="*/ 1100365 h 3090049"/>
              <a:gd name="connsiteX105" fmla="*/ 1487681 w 13712093"/>
              <a:gd name="connsiteY105" fmla="*/ 1076996 h 3090049"/>
              <a:gd name="connsiteX106" fmla="*/ 1664277 w 13712093"/>
              <a:gd name="connsiteY106" fmla="*/ 1122420 h 3090049"/>
              <a:gd name="connsiteX107" fmla="*/ 1733147 w 13712093"/>
              <a:gd name="connsiteY107" fmla="*/ 1120334 h 3090049"/>
              <a:gd name="connsiteX108" fmla="*/ 1765168 w 13712093"/>
              <a:gd name="connsiteY108" fmla="*/ 1096464 h 3090049"/>
              <a:gd name="connsiteX109" fmla="*/ 1714877 w 13712093"/>
              <a:gd name="connsiteY109" fmla="*/ 1042735 h 3090049"/>
              <a:gd name="connsiteX110" fmla="*/ 1788536 w 13712093"/>
              <a:gd name="connsiteY110" fmla="*/ 1012028 h 3090049"/>
              <a:gd name="connsiteX111" fmla="*/ 1904220 w 13712093"/>
              <a:gd name="connsiteY111" fmla="*/ 966720 h 3090049"/>
              <a:gd name="connsiteX112" fmla="*/ 1978342 w 13712093"/>
              <a:gd name="connsiteY112" fmla="*/ 968072 h 3090049"/>
              <a:gd name="connsiteX113" fmla="*/ 2075872 w 13712093"/>
              <a:gd name="connsiteY113" fmla="*/ 993372 h 3090049"/>
              <a:gd name="connsiteX114" fmla="*/ 2106039 w 13712093"/>
              <a:gd name="connsiteY114" fmla="*/ 938369 h 3090049"/>
              <a:gd name="connsiteX115" fmla="*/ 2071971 w 13712093"/>
              <a:gd name="connsiteY115" fmla="*/ 896924 h 3090049"/>
              <a:gd name="connsiteX116" fmla="*/ 2073593 w 13712093"/>
              <a:gd name="connsiteY116" fmla="*/ 862972 h 3090049"/>
              <a:gd name="connsiteX117" fmla="*/ 2087923 w 13712093"/>
              <a:gd name="connsiteY117" fmla="*/ 814612 h 3090049"/>
              <a:gd name="connsiteX118" fmla="*/ 2070928 w 13712093"/>
              <a:gd name="connsiteY118" fmla="*/ 780970 h 3090049"/>
              <a:gd name="connsiteX119" fmla="*/ 2175217 w 13712093"/>
              <a:gd name="connsiteY119" fmla="*/ 786725 h 3090049"/>
              <a:gd name="connsiteX120" fmla="*/ 2250962 w 13712093"/>
              <a:gd name="connsiteY120" fmla="*/ 806076 h 3090049"/>
              <a:gd name="connsiteX121" fmla="*/ 2299437 w 13712093"/>
              <a:gd name="connsiteY121" fmla="*/ 848410 h 3090049"/>
              <a:gd name="connsiteX122" fmla="*/ 2164788 w 13712093"/>
              <a:gd name="connsiteY122" fmla="*/ 864440 h 3090049"/>
              <a:gd name="connsiteX123" fmla="*/ 2185028 w 13712093"/>
              <a:gd name="connsiteY123" fmla="*/ 897696 h 3090049"/>
              <a:gd name="connsiteX124" fmla="*/ 2243855 w 13712093"/>
              <a:gd name="connsiteY124" fmla="*/ 926974 h 3090049"/>
              <a:gd name="connsiteX125" fmla="*/ 2379856 w 13712093"/>
              <a:gd name="connsiteY125" fmla="*/ 924193 h 3090049"/>
              <a:gd name="connsiteX126" fmla="*/ 2427056 w 13712093"/>
              <a:gd name="connsiteY126" fmla="*/ 859611 h 3090049"/>
              <a:gd name="connsiteX127" fmla="*/ 2566611 w 13712093"/>
              <a:gd name="connsiteY127" fmla="*/ 825582 h 3090049"/>
              <a:gd name="connsiteX128" fmla="*/ 2781137 w 13712093"/>
              <a:gd name="connsiteY128" fmla="*/ 775871 h 3090049"/>
              <a:gd name="connsiteX129" fmla="*/ 2827874 w 13712093"/>
              <a:gd name="connsiteY129" fmla="*/ 789197 h 3090049"/>
              <a:gd name="connsiteX130" fmla="*/ 2871405 w 13712093"/>
              <a:gd name="connsiteY130" fmla="*/ 755902 h 3090049"/>
              <a:gd name="connsiteX131" fmla="*/ 2917949 w 13712093"/>
              <a:gd name="connsiteY131" fmla="*/ 764515 h 3090049"/>
              <a:gd name="connsiteX132" fmla="*/ 2879864 w 13712093"/>
              <a:gd name="connsiteY132" fmla="*/ 796845 h 3090049"/>
              <a:gd name="connsiteX133" fmla="*/ 2913121 w 13712093"/>
              <a:gd name="connsiteY133" fmla="*/ 816273 h 3090049"/>
              <a:gd name="connsiteX134" fmla="*/ 2983265 w 13712093"/>
              <a:gd name="connsiteY134" fmla="*/ 811445 h 3090049"/>
              <a:gd name="connsiteX135" fmla="*/ 3028341 w 13712093"/>
              <a:gd name="connsiteY135" fmla="*/ 788193 h 3090049"/>
              <a:gd name="connsiteX136" fmla="*/ 3156424 w 13712093"/>
              <a:gd name="connsiteY136" fmla="*/ 776605 h 3090049"/>
              <a:gd name="connsiteX137" fmla="*/ 3262065 w 13712093"/>
              <a:gd name="connsiteY137" fmla="*/ 766678 h 3090049"/>
              <a:gd name="connsiteX138" fmla="*/ 3390418 w 13712093"/>
              <a:gd name="connsiteY138" fmla="*/ 762545 h 3090049"/>
              <a:gd name="connsiteX139" fmla="*/ 3392851 w 13712093"/>
              <a:gd name="connsiteY139" fmla="*/ 795493 h 3090049"/>
              <a:gd name="connsiteX140" fmla="*/ 3440168 w 13712093"/>
              <a:gd name="connsiteY140" fmla="*/ 772742 h 3090049"/>
              <a:gd name="connsiteX141" fmla="*/ 3522247 w 13712093"/>
              <a:gd name="connsiteY141" fmla="*/ 756326 h 3090049"/>
              <a:gd name="connsiteX142" fmla="*/ 3498338 w 13712093"/>
              <a:gd name="connsiteY142" fmla="*/ 711791 h 3090049"/>
              <a:gd name="connsiteX143" fmla="*/ 3511973 w 13712093"/>
              <a:gd name="connsiteY143" fmla="*/ 680157 h 3090049"/>
              <a:gd name="connsiteX144" fmla="*/ 3613481 w 13712093"/>
              <a:gd name="connsiteY144" fmla="*/ 675522 h 3090049"/>
              <a:gd name="connsiteX145" fmla="*/ 3763155 w 13712093"/>
              <a:gd name="connsiteY145" fmla="*/ 693946 h 3090049"/>
              <a:gd name="connsiteX146" fmla="*/ 3909585 w 13712093"/>
              <a:gd name="connsiteY146" fmla="*/ 721988 h 3090049"/>
              <a:gd name="connsiteX147" fmla="*/ 4074825 w 13712093"/>
              <a:gd name="connsiteY147" fmla="*/ 772549 h 3090049"/>
              <a:gd name="connsiteX148" fmla="*/ 4166213 w 13712093"/>
              <a:gd name="connsiteY148" fmla="*/ 807351 h 3090049"/>
              <a:gd name="connsiteX149" fmla="*/ 4228401 w 13712093"/>
              <a:gd name="connsiteY149" fmla="*/ 751460 h 3090049"/>
              <a:gd name="connsiteX150" fmla="*/ 4141261 w 13712093"/>
              <a:gd name="connsiteY150" fmla="*/ 725233 h 3090049"/>
              <a:gd name="connsiteX151" fmla="*/ 4107387 w 13712093"/>
              <a:gd name="connsiteY151" fmla="*/ 688616 h 3090049"/>
              <a:gd name="connsiteX152" fmla="*/ 4035504 w 13712093"/>
              <a:gd name="connsiteY152" fmla="*/ 680620 h 3090049"/>
              <a:gd name="connsiteX153" fmla="*/ 4070151 w 13712093"/>
              <a:gd name="connsiteY153" fmla="*/ 645394 h 3090049"/>
              <a:gd name="connsiteX154" fmla="*/ 4078997 w 13712093"/>
              <a:gd name="connsiteY154" fmla="*/ 597343 h 3090049"/>
              <a:gd name="connsiteX155" fmla="*/ 4018972 w 13712093"/>
              <a:gd name="connsiteY155" fmla="*/ 576756 h 3090049"/>
              <a:gd name="connsiteX156" fmla="*/ 4063894 w 13712093"/>
              <a:gd name="connsiteY156" fmla="*/ 544619 h 3090049"/>
              <a:gd name="connsiteX157" fmla="*/ 4199354 w 13712093"/>
              <a:gd name="connsiteY157" fmla="*/ 474823 h 3090049"/>
              <a:gd name="connsiteX158" fmla="*/ 4243889 w 13712093"/>
              <a:gd name="connsiteY158" fmla="*/ 410820 h 3090049"/>
              <a:gd name="connsiteX159" fmla="*/ 4307313 w 13712093"/>
              <a:gd name="connsiteY159" fmla="*/ 414876 h 3090049"/>
              <a:gd name="connsiteX160" fmla="*/ 4481244 w 13712093"/>
              <a:gd name="connsiteY160" fmla="*/ 410434 h 3090049"/>
              <a:gd name="connsiteX161" fmla="*/ 4549534 w 13712093"/>
              <a:gd name="connsiteY161" fmla="*/ 427584 h 3090049"/>
              <a:gd name="connsiteX162" fmla="*/ 4492986 w 13712093"/>
              <a:gd name="connsiteY162" fmla="*/ 499080 h 3090049"/>
              <a:gd name="connsiteX163" fmla="*/ 4474639 w 13712093"/>
              <a:gd name="connsiteY163" fmla="*/ 535311 h 3090049"/>
              <a:gd name="connsiteX164" fmla="*/ 4539839 w 13712093"/>
              <a:gd name="connsiteY164" fmla="*/ 600318 h 3090049"/>
              <a:gd name="connsiteX165" fmla="*/ 4516084 w 13712093"/>
              <a:gd name="connsiteY165" fmla="*/ 645085 h 3090049"/>
              <a:gd name="connsiteX166" fmla="*/ 4522921 w 13712093"/>
              <a:gd name="connsiteY166" fmla="*/ 734117 h 3090049"/>
              <a:gd name="connsiteX167" fmla="*/ 4585610 w 13712093"/>
              <a:gd name="connsiteY167" fmla="*/ 777609 h 3090049"/>
              <a:gd name="connsiteX168" fmla="*/ 4569542 w 13712093"/>
              <a:gd name="connsiteY168" fmla="*/ 823844 h 3090049"/>
              <a:gd name="connsiteX169" fmla="*/ 4470429 w 13712093"/>
              <a:gd name="connsiteY169" fmla="*/ 895147 h 3090049"/>
              <a:gd name="connsiteX170" fmla="*/ 4432112 w 13712093"/>
              <a:gd name="connsiteY170" fmla="*/ 924657 h 3090049"/>
              <a:gd name="connsiteX171" fmla="*/ 4387036 w 13712093"/>
              <a:gd name="connsiteY171" fmla="*/ 944742 h 3090049"/>
              <a:gd name="connsiteX172" fmla="*/ 4280313 w 13712093"/>
              <a:gd name="connsiteY172" fmla="*/ 929601 h 3090049"/>
              <a:gd name="connsiteX173" fmla="*/ 4231954 w 13712093"/>
              <a:gd name="connsiteY173" fmla="*/ 943854 h 3090049"/>
              <a:gd name="connsiteX174" fmla="*/ 4362818 w 13712093"/>
              <a:gd name="connsiteY174" fmla="*/ 975102 h 3090049"/>
              <a:gd name="connsiteX175" fmla="*/ 4458957 w 13712093"/>
              <a:gd name="connsiteY175" fmla="*/ 980587 h 3090049"/>
              <a:gd name="connsiteX176" fmla="*/ 4515041 w 13712093"/>
              <a:gd name="connsiteY176" fmla="*/ 962858 h 3090049"/>
              <a:gd name="connsiteX177" fmla="*/ 4589396 w 13712093"/>
              <a:gd name="connsiteY177" fmla="*/ 933657 h 3090049"/>
              <a:gd name="connsiteX178" fmla="*/ 4643240 w 13712093"/>
              <a:gd name="connsiteY178" fmla="*/ 891864 h 3090049"/>
              <a:gd name="connsiteX179" fmla="*/ 4695384 w 13712093"/>
              <a:gd name="connsiteY179" fmla="*/ 861659 h 3090049"/>
              <a:gd name="connsiteX180" fmla="*/ 4705852 w 13712093"/>
              <a:gd name="connsiteY180" fmla="*/ 813917 h 3090049"/>
              <a:gd name="connsiteX181" fmla="*/ 4698088 w 13712093"/>
              <a:gd name="connsiteY181" fmla="*/ 769034 h 3090049"/>
              <a:gd name="connsiteX182" fmla="*/ 4854792 w 13712093"/>
              <a:gd name="connsiteY182" fmla="*/ 758065 h 3090049"/>
              <a:gd name="connsiteX183" fmla="*/ 4910027 w 13712093"/>
              <a:gd name="connsiteY183" fmla="*/ 786184 h 3090049"/>
              <a:gd name="connsiteX184" fmla="*/ 4902109 w 13712093"/>
              <a:gd name="connsiteY184" fmla="*/ 852388 h 3090049"/>
              <a:gd name="connsiteX185" fmla="*/ 4999445 w 13712093"/>
              <a:gd name="connsiteY185" fmla="*/ 873169 h 3090049"/>
              <a:gd name="connsiteX186" fmla="*/ 5021616 w 13712093"/>
              <a:gd name="connsiteY186" fmla="*/ 850303 h 3090049"/>
              <a:gd name="connsiteX187" fmla="*/ 4947455 w 13712093"/>
              <a:gd name="connsiteY187" fmla="*/ 839603 h 3090049"/>
              <a:gd name="connsiteX188" fmla="*/ 4990716 w 13712093"/>
              <a:gd name="connsiteY188" fmla="*/ 806887 h 3090049"/>
              <a:gd name="connsiteX189" fmla="*/ 4962094 w 13712093"/>
              <a:gd name="connsiteY189" fmla="*/ 755361 h 3090049"/>
              <a:gd name="connsiteX190" fmla="*/ 4874878 w 13712093"/>
              <a:gd name="connsiteY190" fmla="*/ 731452 h 3090049"/>
              <a:gd name="connsiteX191" fmla="*/ 4750348 w 13712093"/>
              <a:gd name="connsiteY191" fmla="*/ 725967 h 3090049"/>
              <a:gd name="connsiteX192" fmla="*/ 4640999 w 13712093"/>
              <a:gd name="connsiteY192" fmla="*/ 723611 h 3090049"/>
              <a:gd name="connsiteX193" fmla="*/ 4625858 w 13712093"/>
              <a:gd name="connsiteY193" fmla="*/ 656363 h 3090049"/>
              <a:gd name="connsiteX194" fmla="*/ 4669737 w 13712093"/>
              <a:gd name="connsiteY194" fmla="*/ 601863 h 3090049"/>
              <a:gd name="connsiteX195" fmla="*/ 4585726 w 13712093"/>
              <a:gd name="connsiteY195" fmla="*/ 533225 h 3090049"/>
              <a:gd name="connsiteX196" fmla="*/ 4626940 w 13712093"/>
              <a:gd name="connsiteY196" fmla="*/ 503329 h 3090049"/>
              <a:gd name="connsiteX197" fmla="*/ 4731538 w 13712093"/>
              <a:gd name="connsiteY197" fmla="*/ 471424 h 3090049"/>
              <a:gd name="connsiteX198" fmla="*/ 4738800 w 13712093"/>
              <a:gd name="connsiteY198" fmla="*/ 418661 h 3090049"/>
              <a:gd name="connsiteX199" fmla="*/ 4789476 w 13712093"/>
              <a:gd name="connsiteY199" fmla="*/ 435657 h 3090049"/>
              <a:gd name="connsiteX200" fmla="*/ 4758576 w 13712093"/>
              <a:gd name="connsiteY200" fmla="*/ 491432 h 3090049"/>
              <a:gd name="connsiteX201" fmla="*/ 4778893 w 13712093"/>
              <a:gd name="connsiteY201" fmla="*/ 540834 h 3090049"/>
              <a:gd name="connsiteX202" fmla="*/ 4869006 w 13712093"/>
              <a:gd name="connsiteY202" fmla="*/ 555782 h 3090049"/>
              <a:gd name="connsiteX203" fmla="*/ 4975072 w 13712093"/>
              <a:gd name="connsiteY203" fmla="*/ 566018 h 3090049"/>
              <a:gd name="connsiteX204" fmla="*/ 5043826 w 13712093"/>
              <a:gd name="connsiteY204" fmla="*/ 578031 h 3090049"/>
              <a:gd name="connsiteX205" fmla="*/ 4989634 w 13712093"/>
              <a:gd name="connsiteY205" fmla="*/ 532336 h 3090049"/>
              <a:gd name="connsiteX206" fmla="*/ 4869277 w 13712093"/>
              <a:gd name="connsiteY206" fmla="*/ 518624 h 3090049"/>
              <a:gd name="connsiteX207" fmla="*/ 4879744 w 13712093"/>
              <a:gd name="connsiteY207" fmla="*/ 489810 h 3090049"/>
              <a:gd name="connsiteX208" fmla="*/ 4939691 w 13712093"/>
              <a:gd name="connsiteY208" fmla="*/ 495951 h 3090049"/>
              <a:gd name="connsiteX209" fmla="*/ 5002497 w 13712093"/>
              <a:gd name="connsiteY209" fmla="*/ 492398 h 3090049"/>
              <a:gd name="connsiteX210" fmla="*/ 5031813 w 13712093"/>
              <a:gd name="connsiteY210" fmla="*/ 458755 h 3090049"/>
              <a:gd name="connsiteX211" fmla="*/ 5198522 w 13712093"/>
              <a:gd name="connsiteY211" fmla="*/ 481698 h 3090049"/>
              <a:gd name="connsiteX212" fmla="*/ 5361676 w 13712093"/>
              <a:gd name="connsiteY212" fmla="*/ 516307 h 3090049"/>
              <a:gd name="connsiteX213" fmla="*/ 5410538 w 13712093"/>
              <a:gd name="connsiteY213" fmla="*/ 523028 h 3090049"/>
              <a:gd name="connsiteX214" fmla="*/ 5353487 w 13712093"/>
              <a:gd name="connsiteY214" fmla="*/ 547710 h 3090049"/>
              <a:gd name="connsiteX215" fmla="*/ 5338926 w 13712093"/>
              <a:gd name="connsiteY215" fmla="*/ 615034 h 3090049"/>
              <a:gd name="connsiteX216" fmla="*/ 5383538 w 13712093"/>
              <a:gd name="connsiteY216" fmla="*/ 585833 h 3090049"/>
              <a:gd name="connsiteX217" fmla="*/ 5426876 w 13712093"/>
              <a:gd name="connsiteY217" fmla="*/ 604450 h 3090049"/>
              <a:gd name="connsiteX218" fmla="*/ 5458974 w 13712093"/>
              <a:gd name="connsiteY218" fmla="*/ 619515 h 3090049"/>
              <a:gd name="connsiteX219" fmla="*/ 5464188 w 13712093"/>
              <a:gd name="connsiteY219" fmla="*/ 581275 h 3090049"/>
              <a:gd name="connsiteX220" fmla="*/ 5447155 w 13712093"/>
              <a:gd name="connsiteY220" fmla="*/ 535851 h 3090049"/>
              <a:gd name="connsiteX221" fmla="*/ 5442133 w 13712093"/>
              <a:gd name="connsiteY221" fmla="*/ 496492 h 3090049"/>
              <a:gd name="connsiteX222" fmla="*/ 5370599 w 13712093"/>
              <a:gd name="connsiteY222" fmla="*/ 472196 h 3090049"/>
              <a:gd name="connsiteX223" fmla="*/ 5317256 w 13712093"/>
              <a:gd name="connsiteY223" fmla="*/ 453386 h 3090049"/>
              <a:gd name="connsiteX224" fmla="*/ 5242709 w 13712093"/>
              <a:gd name="connsiteY224" fmla="*/ 436236 h 3090049"/>
              <a:gd name="connsiteX225" fmla="*/ 5223899 w 13712093"/>
              <a:gd name="connsiteY225" fmla="*/ 383666 h 3090049"/>
              <a:gd name="connsiteX226" fmla="*/ 5229847 w 13712093"/>
              <a:gd name="connsiteY226" fmla="*/ 347474 h 3090049"/>
              <a:gd name="connsiteX227" fmla="*/ 5559555 w 13712093"/>
              <a:gd name="connsiteY227" fmla="*/ 329784 h 3090049"/>
              <a:gd name="connsiteX228" fmla="*/ 5618846 w 13712093"/>
              <a:gd name="connsiteY228" fmla="*/ 335771 h 3090049"/>
              <a:gd name="connsiteX229" fmla="*/ 5730397 w 13712093"/>
              <a:gd name="connsiteY229" fmla="*/ 321711 h 3090049"/>
              <a:gd name="connsiteX230" fmla="*/ 5698801 w 13712093"/>
              <a:gd name="connsiteY230" fmla="*/ 345929 h 3090049"/>
              <a:gd name="connsiteX231" fmla="*/ 5740014 w 13712093"/>
              <a:gd name="connsiteY231" fmla="*/ 347899 h 3090049"/>
              <a:gd name="connsiteX232" fmla="*/ 5823523 w 13712093"/>
              <a:gd name="connsiteY232" fmla="*/ 316188 h 3090049"/>
              <a:gd name="connsiteX233" fmla="*/ 5748203 w 13712093"/>
              <a:gd name="connsiteY233" fmla="*/ 270223 h 3090049"/>
              <a:gd name="connsiteX234" fmla="*/ 5786674 w 13712093"/>
              <a:gd name="connsiteY234" fmla="*/ 231675 h 3090049"/>
              <a:gd name="connsiteX235" fmla="*/ 5960334 w 13712093"/>
              <a:gd name="connsiteY235" fmla="*/ 181732 h 3090049"/>
              <a:gd name="connsiteX236" fmla="*/ 6240486 w 13712093"/>
              <a:gd name="connsiteY236" fmla="*/ 157359 h 3090049"/>
              <a:gd name="connsiteX237" fmla="*/ 6404838 w 13712093"/>
              <a:gd name="connsiteY237" fmla="*/ 125763 h 3090049"/>
              <a:gd name="connsiteX238" fmla="*/ 6523650 w 13712093"/>
              <a:gd name="connsiteY238" fmla="*/ 121360 h 3090049"/>
              <a:gd name="connsiteX239" fmla="*/ 6548796 w 13712093"/>
              <a:gd name="connsiteY239" fmla="*/ 145269 h 3090049"/>
              <a:gd name="connsiteX240" fmla="*/ 6743430 w 13712093"/>
              <a:gd name="connsiteY240" fmla="*/ 130591 h 3090049"/>
              <a:gd name="connsiteX241" fmla="*/ 6861122 w 13712093"/>
              <a:gd name="connsiteY241" fmla="*/ 130785 h 3090049"/>
              <a:gd name="connsiteX242" fmla="*/ 6892294 w 13712093"/>
              <a:gd name="connsiteY242" fmla="*/ 97258 h 3090049"/>
              <a:gd name="connsiteX243" fmla="*/ 6984184 w 13712093"/>
              <a:gd name="connsiteY243" fmla="*/ 86829 h 3090049"/>
              <a:gd name="connsiteX244" fmla="*/ 6980128 w 13712093"/>
              <a:gd name="connsiteY244" fmla="*/ 49555 h 3090049"/>
              <a:gd name="connsiteX245" fmla="*/ 7188514 w 13712093"/>
              <a:gd name="connsiteY245" fmla="*/ 1080 h 3090049"/>
              <a:gd name="connsiteX246" fmla="*/ 7317909 w 13712093"/>
              <a:gd name="connsiteY246" fmla="*/ 2238 h 3090049"/>
              <a:gd name="connsiteX247" fmla="*/ 7333012 w 13712093"/>
              <a:gd name="connsiteY247" fmla="*/ 26109 h 3090049"/>
              <a:gd name="connsiteX248" fmla="*/ 7265031 w 13712093"/>
              <a:gd name="connsiteY248" fmla="*/ 50443 h 3090049"/>
              <a:gd name="connsiteX249" fmla="*/ 7385350 w 13712093"/>
              <a:gd name="connsiteY249" fmla="*/ 54576 h 3090049"/>
              <a:gd name="connsiteX250" fmla="*/ 7497519 w 13712093"/>
              <a:gd name="connsiteY250" fmla="*/ 56198 h 3090049"/>
              <a:gd name="connsiteX251" fmla="*/ 7451708 w 13712093"/>
              <a:gd name="connsiteY251" fmla="*/ 83121 h 3090049"/>
              <a:gd name="connsiteX252" fmla="*/ 7463991 w 13712093"/>
              <a:gd name="connsiteY252" fmla="*/ 98687 h 3090049"/>
              <a:gd name="connsiteX253" fmla="*/ 7550088 w 13712093"/>
              <a:gd name="connsiteY253" fmla="*/ 99845 h 3090049"/>
              <a:gd name="connsiteX254" fmla="*/ 7615134 w 13712093"/>
              <a:gd name="connsiteY254" fmla="*/ 80339 h 3090049"/>
              <a:gd name="connsiteX255" fmla="*/ 7740126 w 13712093"/>
              <a:gd name="connsiteY255" fmla="*/ 81460 h 3090049"/>
              <a:gd name="connsiteX256" fmla="*/ 7930975 w 13712093"/>
              <a:gd name="connsiteY256" fmla="*/ 102974 h 3090049"/>
              <a:gd name="connsiteX257" fmla="*/ 7984008 w 13712093"/>
              <a:gd name="connsiteY257" fmla="*/ 130823 h 3090049"/>
              <a:gd name="connsiteX258" fmla="*/ 8043839 w 13712093"/>
              <a:gd name="connsiteY258" fmla="*/ 130476 h 3090049"/>
              <a:gd name="connsiteX259" fmla="*/ 8022788 w 13712093"/>
              <a:gd name="connsiteY259" fmla="*/ 168715 h 3090049"/>
              <a:gd name="connsiteX260" fmla="*/ 8043530 w 13712093"/>
              <a:gd name="connsiteY260" fmla="*/ 195869 h 3090049"/>
              <a:gd name="connsiteX261" fmla="*/ 7994784 w 13712093"/>
              <a:gd name="connsiteY261" fmla="*/ 218503 h 3090049"/>
              <a:gd name="connsiteX262" fmla="*/ 7867976 w 13712093"/>
              <a:gd name="connsiteY262" fmla="*/ 246855 h 3090049"/>
              <a:gd name="connsiteX263" fmla="*/ 7585662 w 13712093"/>
              <a:gd name="connsiteY263" fmla="*/ 335655 h 3090049"/>
              <a:gd name="connsiteX264" fmla="*/ 7406786 w 13712093"/>
              <a:gd name="connsiteY264" fmla="*/ 374474 h 3090049"/>
              <a:gd name="connsiteX265" fmla="*/ 7333089 w 13712093"/>
              <a:gd name="connsiteY265" fmla="*/ 414683 h 3090049"/>
              <a:gd name="connsiteX266" fmla="*/ 7438035 w 13712093"/>
              <a:gd name="connsiteY266" fmla="*/ 388108 h 3090049"/>
              <a:gd name="connsiteX267" fmla="*/ 7621352 w 13712093"/>
              <a:gd name="connsiteY267" fmla="*/ 372002 h 3090049"/>
              <a:gd name="connsiteX268" fmla="*/ 7776318 w 13712093"/>
              <a:gd name="connsiteY268" fmla="*/ 344616 h 3090049"/>
              <a:gd name="connsiteX269" fmla="*/ 7769674 w 13712093"/>
              <a:gd name="connsiteY269" fmla="*/ 310085 h 3090049"/>
              <a:gd name="connsiteX270" fmla="*/ 7842716 w 13712093"/>
              <a:gd name="connsiteY270" fmla="*/ 327350 h 3090049"/>
              <a:gd name="connsiteX271" fmla="*/ 7931825 w 13712093"/>
              <a:gd name="connsiteY271" fmla="*/ 337934 h 3090049"/>
              <a:gd name="connsiteX272" fmla="*/ 8016762 w 13712093"/>
              <a:gd name="connsiteY272" fmla="*/ 331947 h 3090049"/>
              <a:gd name="connsiteX273" fmla="*/ 8045886 w 13712093"/>
              <a:gd name="connsiteY273" fmla="*/ 374396 h 3090049"/>
              <a:gd name="connsiteX274" fmla="*/ 8125262 w 13712093"/>
              <a:gd name="connsiteY274" fmla="*/ 345620 h 3090049"/>
              <a:gd name="connsiteX275" fmla="*/ 8288725 w 13712093"/>
              <a:gd name="connsiteY275" fmla="*/ 339981 h 3090049"/>
              <a:gd name="connsiteX276" fmla="*/ 8464587 w 13712093"/>
              <a:gd name="connsiteY276" fmla="*/ 348710 h 3090049"/>
              <a:gd name="connsiteX277" fmla="*/ 8481506 w 13712093"/>
              <a:gd name="connsiteY277" fmla="*/ 391198 h 3090049"/>
              <a:gd name="connsiteX278" fmla="*/ 8704646 w 13712093"/>
              <a:gd name="connsiteY278" fmla="*/ 404061 h 3090049"/>
              <a:gd name="connsiteX279" fmla="*/ 8835973 w 13712093"/>
              <a:gd name="connsiteY279" fmla="*/ 412520 h 3090049"/>
              <a:gd name="connsiteX280" fmla="*/ 8889856 w 13712093"/>
              <a:gd name="connsiteY280" fmla="*/ 384169 h 3090049"/>
              <a:gd name="connsiteX281" fmla="*/ 8909323 w 13712093"/>
              <a:gd name="connsiteY281" fmla="*/ 346740 h 3090049"/>
              <a:gd name="connsiteX282" fmla="*/ 9016896 w 13712093"/>
              <a:gd name="connsiteY282" fmla="*/ 338513 h 3090049"/>
              <a:gd name="connsiteX283" fmla="*/ 9125240 w 13712093"/>
              <a:gd name="connsiteY283" fmla="*/ 359834 h 3090049"/>
              <a:gd name="connsiteX284" fmla="*/ 9298438 w 13712093"/>
              <a:gd name="connsiteY284" fmla="*/ 371577 h 3090049"/>
              <a:gd name="connsiteX285" fmla="*/ 9314892 w 13712093"/>
              <a:gd name="connsiteY285" fmla="*/ 399657 h 3090049"/>
              <a:gd name="connsiteX286" fmla="*/ 9127789 w 13712093"/>
              <a:gd name="connsiteY286" fmla="*/ 448712 h 3090049"/>
              <a:gd name="connsiteX287" fmla="*/ 9174333 w 13712093"/>
              <a:gd name="connsiteY287" fmla="*/ 460416 h 3090049"/>
              <a:gd name="connsiteX288" fmla="*/ 9320454 w 13712093"/>
              <a:gd name="connsiteY288" fmla="*/ 500200 h 3090049"/>
              <a:gd name="connsiteX289" fmla="*/ 9459351 w 13712093"/>
              <a:gd name="connsiteY289" fmla="*/ 576215 h 3090049"/>
              <a:gd name="connsiteX290" fmla="*/ 9548615 w 13712093"/>
              <a:gd name="connsiteY290" fmla="*/ 590391 h 3090049"/>
              <a:gd name="connsiteX291" fmla="*/ 9663140 w 13712093"/>
              <a:gd name="connsiteY291" fmla="*/ 501706 h 3090049"/>
              <a:gd name="connsiteX292" fmla="*/ 9710611 w 13712093"/>
              <a:gd name="connsiteY292" fmla="*/ 520556 h 3090049"/>
              <a:gd name="connsiteX293" fmla="*/ 9878633 w 13712093"/>
              <a:gd name="connsiteY293" fmla="*/ 532800 h 3090049"/>
              <a:gd name="connsiteX294" fmla="*/ 10023247 w 13712093"/>
              <a:gd name="connsiteY294" fmla="*/ 527663 h 3090049"/>
              <a:gd name="connsiteX295" fmla="*/ 10113322 w 13712093"/>
              <a:gd name="connsiteY295" fmla="*/ 557945 h 3090049"/>
              <a:gd name="connsiteX296" fmla="*/ 10151484 w 13712093"/>
              <a:gd name="connsiteY296" fmla="*/ 531950 h 3090049"/>
              <a:gd name="connsiteX297" fmla="*/ 10202779 w 13712093"/>
              <a:gd name="connsiteY297" fmla="*/ 513449 h 3090049"/>
              <a:gd name="connsiteX298" fmla="*/ 10291502 w 13712093"/>
              <a:gd name="connsiteY298" fmla="*/ 530328 h 3090049"/>
              <a:gd name="connsiteX299" fmla="*/ 10298069 w 13712093"/>
              <a:gd name="connsiteY299" fmla="*/ 472235 h 3090049"/>
              <a:gd name="connsiteX300" fmla="*/ 10249863 w 13712093"/>
              <a:gd name="connsiteY300" fmla="*/ 465012 h 3090049"/>
              <a:gd name="connsiteX301" fmla="*/ 10254305 w 13712093"/>
              <a:gd name="connsiteY301" fmla="*/ 446240 h 3090049"/>
              <a:gd name="connsiteX302" fmla="*/ 10398842 w 13712093"/>
              <a:gd name="connsiteY302" fmla="*/ 422138 h 3090049"/>
              <a:gd name="connsiteX303" fmla="*/ 10498882 w 13712093"/>
              <a:gd name="connsiteY303" fmla="*/ 420399 h 3090049"/>
              <a:gd name="connsiteX304" fmla="*/ 10735851 w 13712093"/>
              <a:gd name="connsiteY304" fmla="*/ 440871 h 3090049"/>
              <a:gd name="connsiteX305" fmla="*/ 10787687 w 13712093"/>
              <a:gd name="connsiteY305" fmla="*/ 444888 h 3090049"/>
              <a:gd name="connsiteX306" fmla="*/ 10727277 w 13712093"/>
              <a:gd name="connsiteY306" fmla="*/ 466789 h 3090049"/>
              <a:gd name="connsiteX307" fmla="*/ 10802867 w 13712093"/>
              <a:gd name="connsiteY307" fmla="*/ 466634 h 3090049"/>
              <a:gd name="connsiteX308" fmla="*/ 10770653 w 13712093"/>
              <a:gd name="connsiteY308" fmla="*/ 491625 h 3090049"/>
              <a:gd name="connsiteX309" fmla="*/ 10735890 w 13712093"/>
              <a:gd name="connsiteY309" fmla="*/ 514685 h 3090049"/>
              <a:gd name="connsiteX310" fmla="*/ 10816463 w 13712093"/>
              <a:gd name="connsiteY310" fmla="*/ 502015 h 3090049"/>
              <a:gd name="connsiteX311" fmla="*/ 10913916 w 13712093"/>
              <a:gd name="connsiteY311" fmla="*/ 461729 h 3090049"/>
              <a:gd name="connsiteX312" fmla="*/ 11115348 w 13712093"/>
              <a:gd name="connsiteY312" fmla="*/ 474359 h 3090049"/>
              <a:gd name="connsiteX313" fmla="*/ 11124696 w 13712093"/>
              <a:gd name="connsiteY313" fmla="*/ 494174 h 3090049"/>
              <a:gd name="connsiteX314" fmla="*/ 11061156 w 13712093"/>
              <a:gd name="connsiteY314" fmla="*/ 510861 h 3090049"/>
              <a:gd name="connsiteX315" fmla="*/ 11248104 w 13712093"/>
              <a:gd name="connsiteY315" fmla="*/ 538748 h 3090049"/>
              <a:gd name="connsiteX316" fmla="*/ 11315931 w 13712093"/>
              <a:gd name="connsiteY316" fmla="*/ 575829 h 3090049"/>
              <a:gd name="connsiteX317" fmla="*/ 11435284 w 13712093"/>
              <a:gd name="connsiteY317" fmla="*/ 590391 h 3090049"/>
              <a:gd name="connsiteX318" fmla="*/ 11741932 w 13712093"/>
              <a:gd name="connsiteY318" fmla="*/ 568220 h 3090049"/>
              <a:gd name="connsiteX319" fmla="*/ 11938691 w 13712093"/>
              <a:gd name="connsiteY319" fmla="*/ 597150 h 3090049"/>
              <a:gd name="connsiteX320" fmla="*/ 11997403 w 13712093"/>
              <a:gd name="connsiteY320" fmla="*/ 635119 h 3090049"/>
              <a:gd name="connsiteX321" fmla="*/ 12002076 w 13712093"/>
              <a:gd name="connsiteY321" fmla="*/ 680543 h 3090049"/>
              <a:gd name="connsiteX322" fmla="*/ 12088675 w 13712093"/>
              <a:gd name="connsiteY322" fmla="*/ 686839 h 3090049"/>
              <a:gd name="connsiteX323" fmla="*/ 12117567 w 13712093"/>
              <a:gd name="connsiteY323" fmla="*/ 726121 h 3090049"/>
              <a:gd name="connsiteX324" fmla="*/ 12174694 w 13712093"/>
              <a:gd name="connsiteY324" fmla="*/ 698774 h 3090049"/>
              <a:gd name="connsiteX325" fmla="*/ 12287249 w 13712093"/>
              <a:gd name="connsiteY325" fmla="*/ 689736 h 3090049"/>
              <a:gd name="connsiteX326" fmla="*/ 12383735 w 13712093"/>
              <a:gd name="connsiteY326" fmla="*/ 683865 h 3090049"/>
              <a:gd name="connsiteX327" fmla="*/ 12494630 w 13712093"/>
              <a:gd name="connsiteY327" fmla="*/ 701787 h 3090049"/>
              <a:gd name="connsiteX328" fmla="*/ 12640828 w 13712093"/>
              <a:gd name="connsiteY328" fmla="*/ 686453 h 3090049"/>
              <a:gd name="connsiteX329" fmla="*/ 12706994 w 13712093"/>
              <a:gd name="connsiteY329" fmla="*/ 706461 h 3090049"/>
              <a:gd name="connsiteX330" fmla="*/ 12805528 w 13712093"/>
              <a:gd name="connsiteY330" fmla="*/ 745279 h 3090049"/>
              <a:gd name="connsiteX331" fmla="*/ 12883977 w 13712093"/>
              <a:gd name="connsiteY331" fmla="*/ 756558 h 3090049"/>
              <a:gd name="connsiteX332" fmla="*/ 12961922 w 13712093"/>
              <a:gd name="connsiteY332" fmla="*/ 740297 h 3090049"/>
              <a:gd name="connsiteX333" fmla="*/ 12930481 w 13712093"/>
              <a:gd name="connsiteY333" fmla="*/ 693521 h 3090049"/>
              <a:gd name="connsiteX334" fmla="*/ 12908812 w 13712093"/>
              <a:gd name="connsiteY334" fmla="*/ 671041 h 3090049"/>
              <a:gd name="connsiteX335" fmla="*/ 12961613 w 13712093"/>
              <a:gd name="connsiteY335" fmla="*/ 650763 h 3090049"/>
              <a:gd name="connsiteX336" fmla="*/ 13138210 w 13712093"/>
              <a:gd name="connsiteY336" fmla="*/ 664861 h 3090049"/>
              <a:gd name="connsiteX337" fmla="*/ 13194565 w 13712093"/>
              <a:gd name="connsiteY337" fmla="*/ 671929 h 3090049"/>
              <a:gd name="connsiteX338" fmla="*/ 13430103 w 13712093"/>
              <a:gd name="connsiteY338" fmla="*/ 677916 h 3090049"/>
              <a:gd name="connsiteX339" fmla="*/ 13598936 w 13712093"/>
              <a:gd name="connsiteY339" fmla="*/ 706654 h 3090049"/>
              <a:gd name="connsiteX340" fmla="*/ 13713539 w 13712093"/>
              <a:gd name="connsiteY340" fmla="*/ 736396 h 3090049"/>
              <a:gd name="connsiteX341" fmla="*/ 13729530 w 13712093"/>
              <a:gd name="connsiteY341" fmla="*/ 788038 h 3090049"/>
              <a:gd name="connsiteX342" fmla="*/ 13729530 w 13712093"/>
              <a:gd name="connsiteY342" fmla="*/ 1083872 h 3090049"/>
              <a:gd name="connsiteX343" fmla="*/ 13659578 w 13712093"/>
              <a:gd name="connsiteY343" fmla="*/ 1101060 h 3090049"/>
              <a:gd name="connsiteX344" fmla="*/ 13568962 w 13712093"/>
              <a:gd name="connsiteY344" fmla="*/ 1117167 h 3090049"/>
              <a:gd name="connsiteX345" fmla="*/ 13521493 w 13712093"/>
              <a:gd name="connsiteY345" fmla="*/ 1100326 h 3090049"/>
              <a:gd name="connsiteX346" fmla="*/ 13491248 w 13712093"/>
              <a:gd name="connsiteY346" fmla="*/ 1089434 h 3090049"/>
              <a:gd name="connsiteX347" fmla="*/ 13415658 w 13712093"/>
              <a:gd name="connsiteY347" fmla="*/ 1090631 h 3090049"/>
              <a:gd name="connsiteX348" fmla="*/ 13398701 w 13712093"/>
              <a:gd name="connsiteY348" fmla="*/ 1116858 h 3090049"/>
              <a:gd name="connsiteX349" fmla="*/ 13449687 w 13712093"/>
              <a:gd name="connsiteY349" fmla="*/ 1127210 h 3090049"/>
              <a:gd name="connsiteX350" fmla="*/ 13496463 w 13712093"/>
              <a:gd name="connsiteY350" fmla="*/ 1131613 h 3090049"/>
              <a:gd name="connsiteX351" fmla="*/ 13542118 w 13712093"/>
              <a:gd name="connsiteY351" fmla="*/ 1156642 h 3090049"/>
              <a:gd name="connsiteX352" fmla="*/ 13562628 w 13712093"/>
              <a:gd name="connsiteY352" fmla="*/ 1160659 h 3090049"/>
              <a:gd name="connsiteX353" fmla="*/ 13604731 w 13712093"/>
              <a:gd name="connsiteY353" fmla="*/ 1182444 h 3090049"/>
              <a:gd name="connsiteX354" fmla="*/ 13592216 w 13712093"/>
              <a:gd name="connsiteY354" fmla="*/ 1213654 h 3090049"/>
              <a:gd name="connsiteX355" fmla="*/ 13656024 w 13712093"/>
              <a:gd name="connsiteY355" fmla="*/ 1244438 h 3090049"/>
              <a:gd name="connsiteX356" fmla="*/ 13685882 w 13712093"/>
              <a:gd name="connsiteY356" fmla="*/ 1267459 h 3090049"/>
              <a:gd name="connsiteX357" fmla="*/ 13652163 w 13712093"/>
              <a:gd name="connsiteY357" fmla="*/ 1307746 h 3090049"/>
              <a:gd name="connsiteX358" fmla="*/ 13555984 w 13712093"/>
              <a:gd name="connsiteY358" fmla="*/ 1299519 h 3090049"/>
              <a:gd name="connsiteX359" fmla="*/ 13501059 w 13712093"/>
              <a:gd name="connsiteY359" fmla="*/ 1290248 h 3090049"/>
              <a:gd name="connsiteX360" fmla="*/ 13462820 w 13712093"/>
              <a:gd name="connsiteY360" fmla="*/ 1291446 h 3090049"/>
              <a:gd name="connsiteX361" fmla="*/ 13385027 w 13712093"/>
              <a:gd name="connsiteY361" fmla="*/ 1324509 h 3090049"/>
              <a:gd name="connsiteX362" fmla="*/ 13275409 w 13712093"/>
              <a:gd name="connsiteY362" fmla="*/ 1348341 h 3090049"/>
              <a:gd name="connsiteX363" fmla="*/ 13201634 w 13712093"/>
              <a:gd name="connsiteY363" fmla="*/ 1371285 h 3090049"/>
              <a:gd name="connsiteX364" fmla="*/ 13125348 w 13712093"/>
              <a:gd name="connsiteY364" fmla="*/ 1399984 h 3090049"/>
              <a:gd name="connsiteX365" fmla="*/ 13060303 w 13712093"/>
              <a:gd name="connsiteY365" fmla="*/ 1435597 h 3090049"/>
              <a:gd name="connsiteX366" fmla="*/ 12991278 w 13712093"/>
              <a:gd name="connsiteY366" fmla="*/ 1458193 h 3090049"/>
              <a:gd name="connsiteX367" fmla="*/ 12915920 w 13712093"/>
              <a:gd name="connsiteY367" fmla="*/ 1488475 h 3090049"/>
              <a:gd name="connsiteX368" fmla="*/ 12878066 w 13712093"/>
              <a:gd name="connsiteY368" fmla="*/ 1519916 h 3090049"/>
              <a:gd name="connsiteX369" fmla="*/ 12835656 w 13712093"/>
              <a:gd name="connsiteY369" fmla="*/ 1480827 h 3090049"/>
              <a:gd name="connsiteX370" fmla="*/ 12728315 w 13712093"/>
              <a:gd name="connsiteY370" fmla="*/ 1472948 h 3090049"/>
              <a:gd name="connsiteX371" fmla="*/ 12595983 w 13712093"/>
              <a:gd name="connsiteY371" fmla="*/ 1507788 h 3090049"/>
              <a:gd name="connsiteX372" fmla="*/ 12542179 w 13712093"/>
              <a:gd name="connsiteY372" fmla="*/ 1530036 h 3090049"/>
              <a:gd name="connsiteX373" fmla="*/ 12555890 w 13712093"/>
              <a:gd name="connsiteY373" fmla="*/ 1480055 h 3090049"/>
              <a:gd name="connsiteX374" fmla="*/ 12500423 w 13712093"/>
              <a:gd name="connsiteY374" fmla="*/ 1495698 h 3090049"/>
              <a:gd name="connsiteX375" fmla="*/ 12449786 w 13712093"/>
              <a:gd name="connsiteY375" fmla="*/ 1529225 h 3090049"/>
              <a:gd name="connsiteX376" fmla="*/ 12403550 w 13712093"/>
              <a:gd name="connsiteY376" fmla="*/ 1516247 h 3090049"/>
              <a:gd name="connsiteX377" fmla="*/ 12353840 w 13712093"/>
              <a:gd name="connsiteY377" fmla="*/ 1520612 h 3090049"/>
              <a:gd name="connsiteX378" fmla="*/ 12325488 w 13712093"/>
              <a:gd name="connsiteY378" fmla="*/ 1523702 h 3090049"/>
              <a:gd name="connsiteX379" fmla="*/ 12296288 w 13712093"/>
              <a:gd name="connsiteY379" fmla="*/ 1564220 h 3090049"/>
              <a:gd name="connsiteX380" fmla="*/ 12271258 w 13712093"/>
              <a:gd name="connsiteY380" fmla="*/ 1592764 h 3090049"/>
              <a:gd name="connsiteX381" fmla="*/ 12248932 w 13712093"/>
              <a:gd name="connsiteY381" fmla="*/ 1621618 h 3090049"/>
              <a:gd name="connsiteX382" fmla="*/ 12185046 w 13712093"/>
              <a:gd name="connsiteY382" fmla="*/ 1675578 h 3090049"/>
              <a:gd name="connsiteX383" fmla="*/ 12240048 w 13712093"/>
              <a:gd name="connsiteY383" fmla="*/ 1707676 h 3090049"/>
              <a:gd name="connsiteX384" fmla="*/ 12298760 w 13712093"/>
              <a:gd name="connsiteY384" fmla="*/ 1719379 h 3090049"/>
              <a:gd name="connsiteX385" fmla="*/ 12245881 w 13712093"/>
              <a:gd name="connsiteY385" fmla="*/ 1763837 h 3090049"/>
              <a:gd name="connsiteX386" fmla="*/ 12282845 w 13712093"/>
              <a:gd name="connsiteY386" fmla="*/ 1803003 h 3090049"/>
              <a:gd name="connsiteX387" fmla="*/ 12294936 w 13712093"/>
              <a:gd name="connsiteY387" fmla="*/ 1850822 h 3090049"/>
              <a:gd name="connsiteX388" fmla="*/ 12251018 w 13712093"/>
              <a:gd name="connsiteY388" fmla="*/ 1840779 h 3090049"/>
              <a:gd name="connsiteX389" fmla="*/ 12229233 w 13712093"/>
              <a:gd name="connsiteY389" fmla="*/ 1831973 h 3090049"/>
              <a:gd name="connsiteX390" fmla="*/ 12159282 w 13712093"/>
              <a:gd name="connsiteY390" fmla="*/ 1913743 h 3090049"/>
              <a:gd name="connsiteX391" fmla="*/ 12198603 w 13712093"/>
              <a:gd name="connsiteY391" fmla="*/ 1954570 h 3090049"/>
              <a:gd name="connsiteX392" fmla="*/ 12161253 w 13712093"/>
              <a:gd name="connsiteY392" fmla="*/ 1988020 h 3090049"/>
              <a:gd name="connsiteX393" fmla="*/ 12052985 w 13712093"/>
              <a:gd name="connsiteY393" fmla="*/ 1999453 h 3090049"/>
              <a:gd name="connsiteX394" fmla="*/ 11998755 w 13712093"/>
              <a:gd name="connsiteY394" fmla="*/ 2049435 h 3090049"/>
              <a:gd name="connsiteX395" fmla="*/ 12014900 w 13712093"/>
              <a:gd name="connsiteY395" fmla="*/ 2091614 h 3090049"/>
              <a:gd name="connsiteX396" fmla="*/ 11942399 w 13712093"/>
              <a:gd name="connsiteY396" fmla="*/ 2108571 h 3090049"/>
              <a:gd name="connsiteX397" fmla="*/ 11897285 w 13712093"/>
              <a:gd name="connsiteY397" fmla="*/ 2141557 h 3090049"/>
              <a:gd name="connsiteX398" fmla="*/ 11861054 w 13712093"/>
              <a:gd name="connsiteY398" fmla="*/ 2213787 h 3090049"/>
              <a:gd name="connsiteX399" fmla="*/ 11754525 w 13712093"/>
              <a:gd name="connsiteY399" fmla="*/ 2282734 h 3090049"/>
              <a:gd name="connsiteX400" fmla="*/ 11728878 w 13712093"/>
              <a:gd name="connsiteY400" fmla="*/ 2235147 h 3090049"/>
              <a:gd name="connsiteX401" fmla="*/ 11714083 w 13712093"/>
              <a:gd name="connsiteY401" fmla="*/ 2169715 h 3090049"/>
              <a:gd name="connsiteX402" fmla="*/ 11683994 w 13712093"/>
              <a:gd name="connsiteY402" fmla="*/ 2102313 h 3090049"/>
              <a:gd name="connsiteX403" fmla="*/ 11660896 w 13712093"/>
              <a:gd name="connsiteY403" fmla="*/ 2015522 h 3090049"/>
              <a:gd name="connsiteX404" fmla="*/ 11640811 w 13712093"/>
              <a:gd name="connsiteY404" fmla="*/ 1942017 h 3090049"/>
              <a:gd name="connsiteX405" fmla="*/ 11656957 w 13712093"/>
              <a:gd name="connsiteY405" fmla="*/ 1826951 h 3090049"/>
              <a:gd name="connsiteX406" fmla="*/ 11739113 w 13712093"/>
              <a:gd name="connsiteY406" fmla="*/ 1766077 h 3090049"/>
              <a:gd name="connsiteX407" fmla="*/ 11753597 w 13712093"/>
              <a:gd name="connsiteY407" fmla="*/ 1717062 h 3090049"/>
              <a:gd name="connsiteX408" fmla="*/ 11941588 w 13712093"/>
              <a:gd name="connsiteY408" fmla="*/ 1650625 h 3090049"/>
              <a:gd name="connsiteX409" fmla="*/ 12000222 w 13712093"/>
              <a:gd name="connsiteY409" fmla="*/ 1599215 h 3090049"/>
              <a:gd name="connsiteX410" fmla="*/ 12176316 w 13712093"/>
              <a:gd name="connsiteY410" fmla="*/ 1503114 h 3090049"/>
              <a:gd name="connsiteX411" fmla="*/ 12238117 w 13712093"/>
              <a:gd name="connsiteY411" fmla="*/ 1468776 h 3090049"/>
              <a:gd name="connsiteX412" fmla="*/ 12317840 w 13712093"/>
              <a:gd name="connsiteY412" fmla="*/ 1446759 h 3090049"/>
              <a:gd name="connsiteX413" fmla="*/ 12359170 w 13712093"/>
              <a:gd name="connsiteY413" fmla="*/ 1403576 h 3090049"/>
              <a:gd name="connsiteX414" fmla="*/ 12364770 w 13712093"/>
              <a:gd name="connsiteY414" fmla="*/ 1364641 h 3090049"/>
              <a:gd name="connsiteX415" fmla="*/ 12393817 w 13712093"/>
              <a:gd name="connsiteY415" fmla="*/ 1319913 h 3090049"/>
              <a:gd name="connsiteX416" fmla="*/ 12484047 w 13712093"/>
              <a:gd name="connsiteY416" fmla="*/ 1313076 h 3090049"/>
              <a:gd name="connsiteX417" fmla="*/ 12390187 w 13712093"/>
              <a:gd name="connsiteY417" fmla="*/ 1292605 h 3090049"/>
              <a:gd name="connsiteX418" fmla="*/ 12287056 w 13712093"/>
              <a:gd name="connsiteY418" fmla="*/ 1309793 h 3090049"/>
              <a:gd name="connsiteX419" fmla="*/ 12266700 w 13712093"/>
              <a:gd name="connsiteY419" fmla="*/ 1363946 h 3090049"/>
              <a:gd name="connsiteX420" fmla="*/ 12216062 w 13712093"/>
              <a:gd name="connsiteY420" fmla="*/ 1382680 h 3090049"/>
              <a:gd name="connsiteX421" fmla="*/ 12075889 w 13712093"/>
              <a:gd name="connsiteY421" fmla="*/ 1450661 h 3090049"/>
              <a:gd name="connsiteX422" fmla="*/ 12037033 w 13712093"/>
              <a:gd name="connsiteY422" fmla="*/ 1446025 h 3090049"/>
              <a:gd name="connsiteX423" fmla="*/ 12012814 w 13712093"/>
              <a:gd name="connsiteY423" fmla="*/ 1422193 h 3090049"/>
              <a:gd name="connsiteX424" fmla="*/ 12038848 w 13712093"/>
              <a:gd name="connsiteY424" fmla="*/ 1373718 h 3090049"/>
              <a:gd name="connsiteX425" fmla="*/ 11998792 w 13712093"/>
              <a:gd name="connsiteY425" fmla="*/ 1369315 h 3090049"/>
              <a:gd name="connsiteX426" fmla="*/ 11947112 w 13712093"/>
              <a:gd name="connsiteY426" fmla="*/ 1360895 h 3090049"/>
              <a:gd name="connsiteX427" fmla="*/ 11841587 w 13712093"/>
              <a:gd name="connsiteY427" fmla="*/ 1364101 h 3090049"/>
              <a:gd name="connsiteX428" fmla="*/ 11723354 w 13712093"/>
              <a:gd name="connsiteY428" fmla="*/ 1389091 h 3090049"/>
              <a:gd name="connsiteX429" fmla="*/ 11691294 w 13712093"/>
              <a:gd name="connsiteY429" fmla="*/ 1426404 h 3090049"/>
              <a:gd name="connsiteX430" fmla="*/ 11660896 w 13712093"/>
              <a:gd name="connsiteY430" fmla="*/ 1462635 h 3090049"/>
              <a:gd name="connsiteX431" fmla="*/ 11510411 w 13712093"/>
              <a:gd name="connsiteY431" fmla="*/ 1546336 h 3090049"/>
              <a:gd name="connsiteX432" fmla="*/ 11554908 w 13712093"/>
              <a:gd name="connsiteY432" fmla="*/ 1570168 h 3090049"/>
              <a:gd name="connsiteX433" fmla="*/ 11579434 w 13712093"/>
              <a:gd name="connsiteY433" fmla="*/ 1587975 h 3090049"/>
              <a:gd name="connsiteX434" fmla="*/ 11474566 w 13712093"/>
              <a:gd name="connsiteY434" fmla="*/ 1599910 h 3090049"/>
              <a:gd name="connsiteX435" fmla="*/ 11399710 w 13712093"/>
              <a:gd name="connsiteY435" fmla="*/ 1607944 h 3090049"/>
              <a:gd name="connsiteX436" fmla="*/ 11343818 w 13712093"/>
              <a:gd name="connsiteY436" fmla="*/ 1607094 h 3090049"/>
              <a:gd name="connsiteX437" fmla="*/ 11258494 w 13712093"/>
              <a:gd name="connsiteY437" fmla="*/ 1612888 h 3090049"/>
              <a:gd name="connsiteX438" fmla="*/ 11311913 w 13712093"/>
              <a:gd name="connsiteY438" fmla="*/ 1594000 h 3090049"/>
              <a:gd name="connsiteX439" fmla="*/ 11299476 w 13712093"/>
              <a:gd name="connsiteY439" fmla="*/ 1564799 h 3090049"/>
              <a:gd name="connsiteX440" fmla="*/ 11192445 w 13712093"/>
              <a:gd name="connsiteY440" fmla="*/ 1563563 h 3090049"/>
              <a:gd name="connsiteX441" fmla="*/ 11124696 w 13712093"/>
              <a:gd name="connsiteY441" fmla="*/ 1543208 h 3090049"/>
              <a:gd name="connsiteX442" fmla="*/ 11062740 w 13712093"/>
              <a:gd name="connsiteY442" fmla="*/ 1554293 h 3090049"/>
              <a:gd name="connsiteX443" fmla="*/ 11022917 w 13712093"/>
              <a:gd name="connsiteY443" fmla="*/ 1582297 h 3090049"/>
              <a:gd name="connsiteX444" fmla="*/ 10878960 w 13712093"/>
              <a:gd name="connsiteY444" fmla="*/ 1574301 h 3090049"/>
              <a:gd name="connsiteX445" fmla="*/ 10827510 w 13712093"/>
              <a:gd name="connsiteY445" fmla="*/ 1588168 h 3090049"/>
              <a:gd name="connsiteX446" fmla="*/ 10785331 w 13712093"/>
              <a:gd name="connsiteY446" fmla="*/ 1578357 h 3090049"/>
              <a:gd name="connsiteX447" fmla="*/ 10729516 w 13712093"/>
              <a:gd name="connsiteY447" fmla="*/ 1570902 h 3090049"/>
              <a:gd name="connsiteX448" fmla="*/ 10557825 w 13712093"/>
              <a:gd name="connsiteY448" fmla="*/ 1571829 h 3090049"/>
              <a:gd name="connsiteX449" fmla="*/ 10429435 w 13712093"/>
              <a:gd name="connsiteY449" fmla="*/ 1638033 h 3090049"/>
              <a:gd name="connsiteX450" fmla="*/ 10338239 w 13712093"/>
              <a:gd name="connsiteY450" fmla="*/ 1686818 h 3090049"/>
              <a:gd name="connsiteX451" fmla="*/ 10278099 w 13712093"/>
              <a:gd name="connsiteY451" fmla="*/ 1727452 h 3090049"/>
              <a:gd name="connsiteX452" fmla="*/ 10090765 w 13712093"/>
              <a:gd name="connsiteY452" fmla="*/ 1843715 h 3090049"/>
              <a:gd name="connsiteX453" fmla="*/ 9883152 w 13712093"/>
              <a:gd name="connsiteY453" fmla="*/ 1950978 h 3090049"/>
              <a:gd name="connsiteX454" fmla="*/ 9902774 w 13712093"/>
              <a:gd name="connsiteY454" fmla="*/ 1988020 h 3090049"/>
              <a:gd name="connsiteX455" fmla="*/ 10012471 w 13712093"/>
              <a:gd name="connsiteY455" fmla="*/ 1985123 h 3090049"/>
              <a:gd name="connsiteX456" fmla="*/ 10000381 w 13712093"/>
              <a:gd name="connsiteY456" fmla="*/ 2049860 h 3090049"/>
              <a:gd name="connsiteX457" fmla="*/ 10059594 w 13712093"/>
              <a:gd name="connsiteY457" fmla="*/ 2036032 h 3090049"/>
              <a:gd name="connsiteX458" fmla="*/ 10066546 w 13712093"/>
              <a:gd name="connsiteY458" fmla="*/ 2059632 h 3090049"/>
              <a:gd name="connsiteX459" fmla="*/ 10114365 w 13712093"/>
              <a:gd name="connsiteY459" fmla="*/ 2070602 h 3090049"/>
              <a:gd name="connsiteX460" fmla="*/ 10177209 w 13712093"/>
              <a:gd name="connsiteY460" fmla="*/ 2034216 h 3090049"/>
              <a:gd name="connsiteX461" fmla="*/ 10220894 w 13712093"/>
              <a:gd name="connsiteY461" fmla="*/ 2016951 h 3090049"/>
              <a:gd name="connsiteX462" fmla="*/ 10341136 w 13712093"/>
              <a:gd name="connsiteY462" fmla="*/ 2064229 h 3090049"/>
              <a:gd name="connsiteX463" fmla="*/ 10409774 w 13712093"/>
              <a:gd name="connsiteY463" fmla="*/ 2105751 h 3090049"/>
              <a:gd name="connsiteX464" fmla="*/ 10406142 w 13712093"/>
              <a:gd name="connsiteY464" fmla="*/ 2143218 h 3090049"/>
              <a:gd name="connsiteX465" fmla="*/ 10420087 w 13712093"/>
              <a:gd name="connsiteY465" fmla="*/ 2185706 h 3090049"/>
              <a:gd name="connsiteX466" fmla="*/ 10363346 w 13712093"/>
              <a:gd name="connsiteY466" fmla="*/ 2268249 h 3090049"/>
              <a:gd name="connsiteX467" fmla="*/ 10349016 w 13712093"/>
              <a:gd name="connsiteY467" fmla="*/ 2347934 h 3090049"/>
              <a:gd name="connsiteX468" fmla="*/ 10341715 w 13712093"/>
              <a:gd name="connsiteY468" fmla="*/ 2422790 h 3090049"/>
              <a:gd name="connsiteX469" fmla="*/ 10317806 w 13712093"/>
              <a:gd name="connsiteY469" fmla="*/ 2498380 h 3090049"/>
              <a:gd name="connsiteX470" fmla="*/ 10230590 w 13712093"/>
              <a:gd name="connsiteY470" fmla="*/ 2575709 h 3090049"/>
              <a:gd name="connsiteX471" fmla="*/ 10176282 w 13712093"/>
              <a:gd name="connsiteY471" fmla="*/ 2632798 h 3090049"/>
              <a:gd name="connsiteX472" fmla="*/ 10112626 w 13712093"/>
              <a:gd name="connsiteY472" fmla="*/ 2715765 h 3090049"/>
              <a:gd name="connsiteX473" fmla="*/ 9993119 w 13712093"/>
              <a:gd name="connsiteY473" fmla="*/ 2821213 h 3090049"/>
              <a:gd name="connsiteX474" fmla="*/ 9906984 w 13712093"/>
              <a:gd name="connsiteY474" fmla="*/ 2895568 h 3090049"/>
              <a:gd name="connsiteX475" fmla="*/ 9760709 w 13712093"/>
              <a:gd name="connsiteY475" fmla="*/ 2982128 h 3090049"/>
              <a:gd name="connsiteX476" fmla="*/ 9704972 w 13712093"/>
              <a:gd name="connsiteY476" fmla="*/ 2991282 h 3090049"/>
              <a:gd name="connsiteX477" fmla="*/ 9649892 w 13712093"/>
              <a:gd name="connsiteY477" fmla="*/ 2963163 h 3090049"/>
              <a:gd name="connsiteX478" fmla="*/ 9599060 w 13712093"/>
              <a:gd name="connsiteY478" fmla="*/ 2966369 h 3090049"/>
              <a:gd name="connsiteX479" fmla="*/ 9586391 w 13712093"/>
              <a:gd name="connsiteY479" fmla="*/ 2955167 h 3090049"/>
              <a:gd name="connsiteX480" fmla="*/ 9492686 w 13712093"/>
              <a:gd name="connsiteY480" fmla="*/ 3030719 h 3090049"/>
              <a:gd name="connsiteX481" fmla="*/ 9498325 w 13712093"/>
              <a:gd name="connsiteY481" fmla="*/ 2989196 h 3090049"/>
              <a:gd name="connsiteX482" fmla="*/ 9553096 w 13712093"/>
              <a:gd name="connsiteY482" fmla="*/ 2949141 h 3090049"/>
              <a:gd name="connsiteX483" fmla="*/ 9553405 w 13712093"/>
              <a:gd name="connsiteY483" fmla="*/ 2890701 h 3090049"/>
              <a:gd name="connsiteX484" fmla="*/ 9540349 w 13712093"/>
              <a:gd name="connsiteY484" fmla="*/ 2812639 h 3090049"/>
              <a:gd name="connsiteX485" fmla="*/ 9608022 w 13712093"/>
              <a:gd name="connsiteY485" fmla="*/ 2775056 h 3090049"/>
              <a:gd name="connsiteX486" fmla="*/ 9696513 w 13712093"/>
              <a:gd name="connsiteY486" fmla="*/ 2795991 h 3090049"/>
              <a:gd name="connsiteX487" fmla="*/ 9791880 w 13712093"/>
              <a:gd name="connsiteY487" fmla="*/ 2655123 h 3090049"/>
              <a:gd name="connsiteX488" fmla="*/ 9833518 w 13712093"/>
              <a:gd name="connsiteY488" fmla="*/ 2584322 h 3090049"/>
              <a:gd name="connsiteX489" fmla="*/ 9856694 w 13712093"/>
              <a:gd name="connsiteY489" fmla="*/ 2536388 h 3090049"/>
              <a:gd name="connsiteX490" fmla="*/ 9812273 w 13712093"/>
              <a:gd name="connsiteY490" fmla="*/ 2517964 h 3090049"/>
              <a:gd name="connsiteX491" fmla="*/ 9646763 w 13712093"/>
              <a:gd name="connsiteY491" fmla="*/ 2558637 h 3090049"/>
              <a:gd name="connsiteX492" fmla="*/ 9534903 w 13712093"/>
              <a:gd name="connsiteY492" fmla="*/ 2562499 h 3090049"/>
              <a:gd name="connsiteX493" fmla="*/ 9493574 w 13712093"/>
              <a:gd name="connsiteY493" fmla="*/ 2460296 h 3090049"/>
              <a:gd name="connsiteX494" fmla="*/ 9375573 w 13712093"/>
              <a:gd name="connsiteY494" fmla="*/ 2422597 h 3090049"/>
              <a:gd name="connsiteX495" fmla="*/ 9254057 w 13712093"/>
              <a:gd name="connsiteY495" fmla="*/ 2389031 h 3090049"/>
              <a:gd name="connsiteX496" fmla="*/ 9201255 w 13712093"/>
              <a:gd name="connsiteY496" fmla="*/ 2296214 h 3090049"/>
              <a:gd name="connsiteX497" fmla="*/ 9126128 w 13712093"/>
              <a:gd name="connsiteY497" fmla="*/ 2148935 h 3090049"/>
              <a:gd name="connsiteX498" fmla="*/ 9049341 w 13712093"/>
              <a:gd name="connsiteY498" fmla="*/ 2095824 h 3090049"/>
              <a:gd name="connsiteX499" fmla="*/ 8953819 w 13712093"/>
              <a:gd name="connsiteY499" fmla="*/ 2086168 h 3090049"/>
              <a:gd name="connsiteX500" fmla="*/ 8760537 w 13712093"/>
              <a:gd name="connsiteY500" fmla="*/ 2078134 h 3090049"/>
              <a:gd name="connsiteX501" fmla="*/ 8628823 w 13712093"/>
              <a:gd name="connsiteY501" fmla="*/ 2113399 h 3090049"/>
              <a:gd name="connsiteX502" fmla="*/ 8599159 w 13712093"/>
              <a:gd name="connsiteY502" fmla="*/ 2144802 h 3090049"/>
              <a:gd name="connsiteX503" fmla="*/ 8667642 w 13712093"/>
              <a:gd name="connsiteY503" fmla="*/ 2164887 h 3090049"/>
              <a:gd name="connsiteX504" fmla="*/ 8633034 w 13712093"/>
              <a:gd name="connsiteY504" fmla="*/ 2208070 h 3090049"/>
              <a:gd name="connsiteX505" fmla="*/ 8525770 w 13712093"/>
              <a:gd name="connsiteY505" fmla="*/ 2310776 h 3090049"/>
              <a:gd name="connsiteX506" fmla="*/ 8533225 w 13712093"/>
              <a:gd name="connsiteY506" fmla="*/ 2358479 h 3090049"/>
              <a:gd name="connsiteX507" fmla="*/ 8395100 w 13712093"/>
              <a:gd name="connsiteY507" fmla="*/ 2402705 h 3090049"/>
              <a:gd name="connsiteX508" fmla="*/ 8315957 w 13712093"/>
              <a:gd name="connsiteY508" fmla="*/ 2372577 h 3090049"/>
              <a:gd name="connsiteX509" fmla="*/ 8204097 w 13712093"/>
              <a:gd name="connsiteY509" fmla="*/ 2374199 h 3090049"/>
              <a:gd name="connsiteX510" fmla="*/ 8128815 w 13712093"/>
              <a:gd name="connsiteY510" fmla="*/ 2342796 h 3090049"/>
              <a:gd name="connsiteX511" fmla="*/ 8011432 w 13712093"/>
              <a:gd name="connsiteY511" fmla="*/ 2386907 h 3090049"/>
              <a:gd name="connsiteX512" fmla="*/ 7857316 w 13712093"/>
              <a:gd name="connsiteY512" fmla="*/ 2426344 h 3090049"/>
              <a:gd name="connsiteX513" fmla="*/ 7651209 w 13712093"/>
              <a:gd name="connsiteY513" fmla="*/ 2418387 h 3090049"/>
              <a:gd name="connsiteX514" fmla="*/ 7569053 w 13712093"/>
              <a:gd name="connsiteY514" fmla="*/ 2393898 h 3090049"/>
              <a:gd name="connsiteX515" fmla="*/ 7446455 w 13712093"/>
              <a:gd name="connsiteY515" fmla="*/ 2339011 h 3090049"/>
              <a:gd name="connsiteX516" fmla="*/ 7323123 w 13712093"/>
              <a:gd name="connsiteY516" fmla="*/ 2329857 h 3090049"/>
              <a:gd name="connsiteX517" fmla="*/ 7189904 w 13712093"/>
              <a:gd name="connsiteY517" fmla="*/ 2352453 h 3090049"/>
              <a:gd name="connsiteX518" fmla="*/ 7101799 w 13712093"/>
              <a:gd name="connsiteY518" fmla="*/ 2324449 h 3090049"/>
              <a:gd name="connsiteX519" fmla="*/ 7068001 w 13712093"/>
              <a:gd name="connsiteY519" fmla="*/ 2258940 h 3090049"/>
              <a:gd name="connsiteX520" fmla="*/ 7009908 w 13712093"/>
              <a:gd name="connsiteY520" fmla="*/ 2238198 h 3090049"/>
              <a:gd name="connsiteX521" fmla="*/ 6810214 w 13712093"/>
              <a:gd name="connsiteY521" fmla="*/ 2198375 h 3090049"/>
              <a:gd name="connsiteX522" fmla="*/ 6754825 w 13712093"/>
              <a:gd name="connsiteY522" fmla="*/ 2217843 h 3090049"/>
              <a:gd name="connsiteX523" fmla="*/ 6699976 w 13712093"/>
              <a:gd name="connsiteY523" fmla="*/ 2273811 h 3090049"/>
              <a:gd name="connsiteX524" fmla="*/ 6734469 w 13712093"/>
              <a:gd name="connsiteY524" fmla="*/ 2324720 h 3090049"/>
              <a:gd name="connsiteX525" fmla="*/ 6685376 w 13712093"/>
              <a:gd name="connsiteY525" fmla="*/ 2376517 h 3090049"/>
              <a:gd name="connsiteX526" fmla="*/ 6603412 w 13712093"/>
              <a:gd name="connsiteY526" fmla="*/ 2375242 h 3090049"/>
              <a:gd name="connsiteX527" fmla="*/ 6452734 w 13712093"/>
              <a:gd name="connsiteY527" fmla="*/ 2369873 h 3090049"/>
              <a:gd name="connsiteX528" fmla="*/ 6401246 w 13712093"/>
              <a:gd name="connsiteY528" fmla="*/ 2339707 h 3090049"/>
              <a:gd name="connsiteX529" fmla="*/ 6348213 w 13712093"/>
              <a:gd name="connsiteY529" fmla="*/ 2317188 h 3090049"/>
              <a:gd name="connsiteX530" fmla="*/ 6204294 w 13712093"/>
              <a:gd name="connsiteY530" fmla="*/ 2303669 h 3090049"/>
              <a:gd name="connsiteX531" fmla="*/ 6063465 w 13712093"/>
              <a:gd name="connsiteY531" fmla="*/ 2346118 h 3090049"/>
              <a:gd name="connsiteX532" fmla="*/ 5932177 w 13712093"/>
              <a:gd name="connsiteY532" fmla="*/ 2405640 h 3090049"/>
              <a:gd name="connsiteX533" fmla="*/ 5841870 w 13712093"/>
              <a:gd name="connsiteY533" fmla="*/ 2432910 h 3090049"/>
              <a:gd name="connsiteX534" fmla="*/ 5786288 w 13712093"/>
              <a:gd name="connsiteY534" fmla="*/ 2431558 h 3090049"/>
              <a:gd name="connsiteX535" fmla="*/ 5746194 w 13712093"/>
              <a:gd name="connsiteY535" fmla="*/ 2396950 h 3090049"/>
              <a:gd name="connsiteX536" fmla="*/ 5702199 w 13712093"/>
              <a:gd name="connsiteY536" fmla="*/ 2408576 h 3090049"/>
              <a:gd name="connsiteX537" fmla="*/ 5630820 w 13712093"/>
              <a:gd name="connsiteY537" fmla="*/ 2400658 h 3090049"/>
              <a:gd name="connsiteX538" fmla="*/ 5561139 w 13712093"/>
              <a:gd name="connsiteY538" fmla="*/ 2351178 h 3090049"/>
              <a:gd name="connsiteX539" fmla="*/ 5516063 w 13712093"/>
              <a:gd name="connsiteY539" fmla="*/ 2310467 h 3090049"/>
              <a:gd name="connsiteX540" fmla="*/ 5454339 w 13712093"/>
              <a:gd name="connsiteY540" fmla="*/ 2286171 h 3090049"/>
              <a:gd name="connsiteX541" fmla="*/ 5337612 w 13712093"/>
              <a:gd name="connsiteY541" fmla="*/ 2303785 h 3090049"/>
              <a:gd name="connsiteX542" fmla="*/ 5286897 w 13712093"/>
              <a:gd name="connsiteY542" fmla="*/ 2286751 h 3090049"/>
              <a:gd name="connsiteX543" fmla="*/ 5247460 w 13712093"/>
              <a:gd name="connsiteY543" fmla="*/ 2259751 h 3090049"/>
              <a:gd name="connsiteX544" fmla="*/ 5200608 w 13712093"/>
              <a:gd name="connsiteY544" fmla="*/ 2288064 h 3090049"/>
              <a:gd name="connsiteX545" fmla="*/ 5155763 w 13712093"/>
              <a:gd name="connsiteY545" fmla="*/ 2269562 h 3090049"/>
              <a:gd name="connsiteX546" fmla="*/ 5060860 w 13712093"/>
              <a:gd name="connsiteY546" fmla="*/ 2156235 h 3090049"/>
              <a:gd name="connsiteX547" fmla="*/ 4916052 w 13712093"/>
              <a:gd name="connsiteY547" fmla="*/ 2046731 h 3090049"/>
              <a:gd name="connsiteX548" fmla="*/ 4877350 w 13712093"/>
              <a:gd name="connsiteY548" fmla="*/ 2010887 h 3090049"/>
              <a:gd name="connsiteX549" fmla="*/ 4873603 w 13712093"/>
              <a:gd name="connsiteY549" fmla="*/ 1990724 h 3090049"/>
              <a:gd name="connsiteX550" fmla="*/ 4810489 w 13712093"/>
              <a:gd name="connsiteY550" fmla="*/ 2011659 h 3090049"/>
              <a:gd name="connsiteX551" fmla="*/ 4734049 w 13712093"/>
              <a:gd name="connsiteY551" fmla="*/ 2039933 h 3090049"/>
              <a:gd name="connsiteX552" fmla="*/ 4682831 w 13712093"/>
              <a:gd name="connsiteY552" fmla="*/ 2062297 h 3090049"/>
              <a:gd name="connsiteX553" fmla="*/ 4607704 w 13712093"/>
              <a:gd name="connsiteY553" fmla="*/ 2063495 h 3090049"/>
              <a:gd name="connsiteX554" fmla="*/ 4630841 w 13712093"/>
              <a:gd name="connsiteY554" fmla="*/ 2027766 h 3090049"/>
              <a:gd name="connsiteX555" fmla="*/ 4583718 w 13712093"/>
              <a:gd name="connsiteY555" fmla="*/ 2026839 h 3090049"/>
              <a:gd name="connsiteX556" fmla="*/ 4533891 w 13712093"/>
              <a:gd name="connsiteY556" fmla="*/ 2023633 h 3090049"/>
              <a:gd name="connsiteX557" fmla="*/ 4487115 w 13712093"/>
              <a:gd name="connsiteY557" fmla="*/ 2006947 h 3090049"/>
              <a:gd name="connsiteX558" fmla="*/ 4432498 w 13712093"/>
              <a:gd name="connsiteY558" fmla="*/ 2010114 h 3090049"/>
              <a:gd name="connsiteX559" fmla="*/ 4414692 w 13712093"/>
              <a:gd name="connsiteY559" fmla="*/ 1984196 h 3090049"/>
              <a:gd name="connsiteX560" fmla="*/ 4399396 w 13712093"/>
              <a:gd name="connsiteY560" fmla="*/ 1941051 h 3090049"/>
              <a:gd name="connsiteX561" fmla="*/ 4355363 w 13712093"/>
              <a:gd name="connsiteY561" fmla="*/ 1917374 h 3090049"/>
              <a:gd name="connsiteX562" fmla="*/ 4298197 w 13712093"/>
              <a:gd name="connsiteY562" fmla="*/ 1911812 h 3090049"/>
              <a:gd name="connsiteX563" fmla="*/ 4214418 w 13712093"/>
              <a:gd name="connsiteY563" fmla="*/ 1903314 h 3090049"/>
              <a:gd name="connsiteX564" fmla="*/ 4167527 w 13712093"/>
              <a:gd name="connsiteY564" fmla="*/ 1930661 h 3090049"/>
              <a:gd name="connsiteX565" fmla="*/ 4087996 w 13712093"/>
              <a:gd name="connsiteY565" fmla="*/ 1950399 h 3090049"/>
              <a:gd name="connsiteX566" fmla="*/ 3933146 w 13712093"/>
              <a:gd name="connsiteY566" fmla="*/ 1968707 h 3090049"/>
              <a:gd name="connsiteX567" fmla="*/ 3880886 w 13712093"/>
              <a:gd name="connsiteY567" fmla="*/ 1992308 h 3090049"/>
              <a:gd name="connsiteX568" fmla="*/ 3733799 w 13712093"/>
              <a:gd name="connsiteY568" fmla="*/ 2005170 h 3090049"/>
              <a:gd name="connsiteX569" fmla="*/ 3662149 w 13712093"/>
              <a:gd name="connsiteY569" fmla="*/ 2026955 h 3090049"/>
              <a:gd name="connsiteX570" fmla="*/ 3574662 w 13712093"/>
              <a:gd name="connsiteY570" fmla="*/ 2021702 h 3090049"/>
              <a:gd name="connsiteX571" fmla="*/ 3569138 w 13712093"/>
              <a:gd name="connsiteY571" fmla="*/ 2066894 h 3090049"/>
              <a:gd name="connsiteX572" fmla="*/ 3591657 w 13712093"/>
              <a:gd name="connsiteY572" fmla="*/ 2088061 h 3090049"/>
              <a:gd name="connsiteX573" fmla="*/ 3634918 w 13712093"/>
              <a:gd name="connsiteY573" fmla="*/ 2109961 h 3090049"/>
              <a:gd name="connsiteX574" fmla="*/ 3537157 w 13712093"/>
              <a:gd name="connsiteY574" fmla="*/ 2121008 h 3090049"/>
              <a:gd name="connsiteX575" fmla="*/ 3542410 w 13712093"/>
              <a:gd name="connsiteY575" fmla="*/ 2162956 h 3090049"/>
              <a:gd name="connsiteX576" fmla="*/ 3478562 w 13712093"/>
              <a:gd name="connsiteY576" fmla="*/ 2194204 h 3090049"/>
              <a:gd name="connsiteX577" fmla="*/ 3489338 w 13712093"/>
              <a:gd name="connsiteY577" fmla="*/ 2215873 h 3090049"/>
              <a:gd name="connsiteX578" fmla="*/ 3536809 w 13712093"/>
              <a:gd name="connsiteY578" fmla="*/ 2237503 h 3090049"/>
              <a:gd name="connsiteX579" fmla="*/ 3591889 w 13712093"/>
              <a:gd name="connsiteY579" fmla="*/ 2258400 h 3090049"/>
              <a:gd name="connsiteX580" fmla="*/ 3555426 w 13712093"/>
              <a:gd name="connsiteY580" fmla="*/ 2300386 h 3090049"/>
              <a:gd name="connsiteX581" fmla="*/ 3481613 w 13712093"/>
              <a:gd name="connsiteY581" fmla="*/ 2305600 h 3090049"/>
              <a:gd name="connsiteX582" fmla="*/ 3433678 w 13712093"/>
              <a:gd name="connsiteY582" fmla="*/ 2317922 h 3090049"/>
              <a:gd name="connsiteX583" fmla="*/ 3378212 w 13712093"/>
              <a:gd name="connsiteY583" fmla="*/ 2305909 h 3090049"/>
              <a:gd name="connsiteX584" fmla="*/ 3328153 w 13712093"/>
              <a:gd name="connsiteY584" fmla="*/ 2273579 h 3090049"/>
              <a:gd name="connsiteX585" fmla="*/ 3268206 w 13712093"/>
              <a:gd name="connsiteY585" fmla="*/ 2274970 h 3090049"/>
              <a:gd name="connsiteX586" fmla="*/ 3218804 w 13712093"/>
              <a:gd name="connsiteY586" fmla="*/ 2280687 h 3090049"/>
              <a:gd name="connsiteX587" fmla="*/ 3157042 w 13712093"/>
              <a:gd name="connsiteY587" fmla="*/ 2273657 h 3090049"/>
              <a:gd name="connsiteX588" fmla="*/ 3088713 w 13712093"/>
              <a:gd name="connsiteY588" fmla="*/ 2317883 h 3090049"/>
              <a:gd name="connsiteX589" fmla="*/ 3033169 w 13712093"/>
              <a:gd name="connsiteY589" fmla="*/ 2294708 h 3090049"/>
              <a:gd name="connsiteX590" fmla="*/ 2996939 w 13712093"/>
              <a:gd name="connsiteY590" fmla="*/ 2295905 h 3090049"/>
              <a:gd name="connsiteX591" fmla="*/ 2979943 w 13712093"/>
              <a:gd name="connsiteY591" fmla="*/ 2292970 h 3090049"/>
              <a:gd name="connsiteX592" fmla="*/ 2910881 w 13712093"/>
              <a:gd name="connsiteY592" fmla="*/ 2259133 h 3090049"/>
              <a:gd name="connsiteX593" fmla="*/ 2860165 w 13712093"/>
              <a:gd name="connsiteY593" fmla="*/ 2240786 h 3090049"/>
              <a:gd name="connsiteX594" fmla="*/ 2804544 w 13712093"/>
              <a:gd name="connsiteY594" fmla="*/ 2221821 h 3090049"/>
              <a:gd name="connsiteX595" fmla="*/ 2725709 w 13712093"/>
              <a:gd name="connsiteY595" fmla="*/ 2235649 h 3090049"/>
              <a:gd name="connsiteX596" fmla="*/ 2669741 w 13712093"/>
              <a:gd name="connsiteY596" fmla="*/ 2226456 h 3090049"/>
              <a:gd name="connsiteX597" fmla="*/ 2573486 w 13712093"/>
              <a:gd name="connsiteY597" fmla="*/ 2269215 h 3090049"/>
              <a:gd name="connsiteX598" fmla="*/ 2522848 w 13712093"/>
              <a:gd name="connsiteY598" fmla="*/ 2303476 h 3090049"/>
              <a:gd name="connsiteX599" fmla="*/ 2492643 w 13712093"/>
              <a:gd name="connsiteY599" fmla="*/ 2339011 h 3090049"/>
              <a:gd name="connsiteX600" fmla="*/ 2472519 w 13712093"/>
              <a:gd name="connsiteY600" fmla="*/ 2378216 h 3090049"/>
              <a:gd name="connsiteX601" fmla="*/ 2392641 w 13712093"/>
              <a:gd name="connsiteY601" fmla="*/ 2332484 h 3090049"/>
              <a:gd name="connsiteX602" fmla="*/ 2352779 w 13712093"/>
              <a:gd name="connsiteY602" fmla="*/ 2369371 h 3090049"/>
              <a:gd name="connsiteX603" fmla="*/ 2324698 w 13712093"/>
              <a:gd name="connsiteY603" fmla="*/ 2413636 h 3090049"/>
              <a:gd name="connsiteX604" fmla="*/ 2330531 w 13712093"/>
              <a:gd name="connsiteY604" fmla="*/ 2452030 h 3090049"/>
              <a:gd name="connsiteX605" fmla="*/ 2294107 w 13712093"/>
              <a:gd name="connsiteY605" fmla="*/ 2504020 h 3090049"/>
              <a:gd name="connsiteX606" fmla="*/ 2350578 w 13712093"/>
              <a:gd name="connsiteY606" fmla="*/ 2526925 h 3090049"/>
              <a:gd name="connsiteX607" fmla="*/ 2373560 w 13712093"/>
              <a:gd name="connsiteY607" fmla="*/ 2550448 h 3090049"/>
              <a:gd name="connsiteX608" fmla="*/ 2431807 w 13712093"/>
              <a:gd name="connsiteY608" fmla="*/ 2560568 h 3090049"/>
              <a:gd name="connsiteX609" fmla="*/ 2479085 w 13712093"/>
              <a:gd name="connsiteY609" fmla="*/ 2600584 h 3090049"/>
              <a:gd name="connsiteX610" fmla="*/ 2515239 w 13712093"/>
              <a:gd name="connsiteY610" fmla="*/ 2649059 h 3090049"/>
              <a:gd name="connsiteX611" fmla="*/ 2472557 w 13712093"/>
              <a:gd name="connsiteY611" fmla="*/ 2657055 h 3090049"/>
              <a:gd name="connsiteX612" fmla="*/ 2529800 w 13712093"/>
              <a:gd name="connsiteY612" fmla="*/ 2680809 h 3090049"/>
              <a:gd name="connsiteX613" fmla="*/ 2488703 w 13712093"/>
              <a:gd name="connsiteY613" fmla="*/ 2712830 h 3090049"/>
              <a:gd name="connsiteX614" fmla="*/ 2444206 w 13712093"/>
              <a:gd name="connsiteY614" fmla="*/ 2730366 h 3090049"/>
              <a:gd name="connsiteX615" fmla="*/ 2389087 w 13712093"/>
              <a:gd name="connsiteY615" fmla="*/ 2732568 h 3090049"/>
              <a:gd name="connsiteX616" fmla="*/ 2366993 w 13712093"/>
              <a:gd name="connsiteY616" fmla="*/ 2778610 h 3090049"/>
              <a:gd name="connsiteX617" fmla="*/ 2325046 w 13712093"/>
              <a:gd name="connsiteY617" fmla="*/ 2821136 h 3090049"/>
              <a:gd name="connsiteX618" fmla="*/ 2345209 w 13712093"/>
              <a:gd name="connsiteY618" fmla="*/ 2856749 h 3090049"/>
              <a:gd name="connsiteX619" fmla="*/ 2378620 w 13712093"/>
              <a:gd name="connsiteY619" fmla="*/ 2903022 h 3090049"/>
              <a:gd name="connsiteX620" fmla="*/ 2391598 w 13712093"/>
              <a:gd name="connsiteY620" fmla="*/ 2895027 h 3090049"/>
              <a:gd name="connsiteX621" fmla="*/ 2387465 w 13712093"/>
              <a:gd name="connsiteY621" fmla="*/ 2944854 h 3090049"/>
              <a:gd name="connsiteX622" fmla="*/ 2401293 w 13712093"/>
              <a:gd name="connsiteY622" fmla="*/ 2991205 h 3090049"/>
              <a:gd name="connsiteX623" fmla="*/ 2435979 w 13712093"/>
              <a:gd name="connsiteY623" fmla="*/ 3030641 h 3090049"/>
              <a:gd name="connsiteX624" fmla="*/ 2475570 w 13712093"/>
              <a:gd name="connsiteY624" fmla="*/ 3068688 h 3090049"/>
              <a:gd name="connsiteX625" fmla="*/ 2420142 w 13712093"/>
              <a:gd name="connsiteY625" fmla="*/ 3116120 h 3090049"/>
              <a:gd name="connsiteX626" fmla="*/ 2361084 w 13712093"/>
              <a:gd name="connsiteY626" fmla="*/ 3114343 h 3090049"/>
              <a:gd name="connsiteX627" fmla="*/ 2324312 w 13712093"/>
              <a:gd name="connsiteY627" fmla="*/ 3076336 h 3090049"/>
              <a:gd name="connsiteX628" fmla="*/ 2284875 w 13712093"/>
              <a:gd name="connsiteY628" fmla="*/ 3056521 h 3090049"/>
              <a:gd name="connsiteX629" fmla="*/ 2224310 w 13712093"/>
              <a:gd name="connsiteY629" fmla="*/ 3032804 h 3090049"/>
              <a:gd name="connsiteX630" fmla="*/ 2200633 w 13712093"/>
              <a:gd name="connsiteY630" fmla="*/ 3007234 h 3090049"/>
              <a:gd name="connsiteX631" fmla="*/ 2154050 w 13712093"/>
              <a:gd name="connsiteY631" fmla="*/ 2990818 h 3090049"/>
              <a:gd name="connsiteX632" fmla="*/ 2105691 w 13712093"/>
              <a:gd name="connsiteY632" fmla="*/ 2995415 h 3090049"/>
              <a:gd name="connsiteX633" fmla="*/ 2061310 w 13712093"/>
              <a:gd name="connsiteY633" fmla="*/ 2995917 h 3090049"/>
              <a:gd name="connsiteX634" fmla="*/ 2022607 w 13712093"/>
              <a:gd name="connsiteY634" fmla="*/ 2975793 h 3090049"/>
              <a:gd name="connsiteX635" fmla="*/ 1973360 w 13712093"/>
              <a:gd name="connsiteY635" fmla="*/ 2955206 h 3090049"/>
              <a:gd name="connsiteX636" fmla="*/ 1916194 w 13712093"/>
              <a:gd name="connsiteY636" fmla="*/ 2951768 h 3090049"/>
              <a:gd name="connsiteX637" fmla="*/ 1854045 w 13712093"/>
              <a:gd name="connsiteY637" fmla="*/ 2937824 h 3090049"/>
              <a:gd name="connsiteX638" fmla="*/ 1779189 w 13712093"/>
              <a:gd name="connsiteY638" fmla="*/ 2922142 h 3090049"/>
              <a:gd name="connsiteX639" fmla="*/ 1733417 w 13712093"/>
              <a:gd name="connsiteY639" fmla="*/ 2932185 h 3090049"/>
              <a:gd name="connsiteX640" fmla="*/ 1603326 w 13712093"/>
              <a:gd name="connsiteY640" fmla="*/ 2849217 h 3090049"/>
              <a:gd name="connsiteX641" fmla="*/ 1548710 w 13712093"/>
              <a:gd name="connsiteY641" fmla="*/ 2821059 h 3090049"/>
              <a:gd name="connsiteX642" fmla="*/ 1500428 w 13712093"/>
              <a:gd name="connsiteY642" fmla="*/ 2803484 h 3090049"/>
              <a:gd name="connsiteX643" fmla="*/ 1492625 w 13712093"/>
              <a:gd name="connsiteY643" fmla="*/ 2770228 h 3090049"/>
              <a:gd name="connsiteX644" fmla="*/ 1533762 w 13712093"/>
              <a:gd name="connsiteY644" fmla="*/ 2747323 h 3090049"/>
              <a:gd name="connsiteX645" fmla="*/ 1575014 w 13712093"/>
              <a:gd name="connsiteY645" fmla="*/ 2709508 h 3090049"/>
              <a:gd name="connsiteX646" fmla="*/ 1568756 w 13712093"/>
              <a:gd name="connsiteY646" fmla="*/ 2678415 h 3090049"/>
              <a:gd name="connsiteX647" fmla="*/ 1560954 w 13712093"/>
              <a:gd name="connsiteY647" fmla="*/ 2653656 h 3090049"/>
              <a:gd name="connsiteX648" fmla="*/ 1662887 w 13712093"/>
              <a:gd name="connsiteY648" fmla="*/ 2620901 h 3090049"/>
              <a:gd name="connsiteX649" fmla="*/ 1627467 w 13712093"/>
              <a:gd name="connsiteY649" fmla="*/ 2605489 h 3090049"/>
              <a:gd name="connsiteX650" fmla="*/ 1578065 w 13712093"/>
              <a:gd name="connsiteY650" fmla="*/ 2603056 h 3090049"/>
              <a:gd name="connsiteX651" fmla="*/ 1610472 w 13712093"/>
              <a:gd name="connsiteY651" fmla="*/ 2567984 h 3090049"/>
              <a:gd name="connsiteX652" fmla="*/ 1655664 w 13712093"/>
              <a:gd name="connsiteY652" fmla="*/ 2550216 h 3090049"/>
              <a:gd name="connsiteX653" fmla="*/ 1711053 w 13712093"/>
              <a:gd name="connsiteY653" fmla="*/ 2550409 h 3090049"/>
              <a:gd name="connsiteX654" fmla="*/ 1715341 w 13712093"/>
              <a:gd name="connsiteY654" fmla="*/ 2497183 h 3090049"/>
              <a:gd name="connsiteX655" fmla="*/ 1720439 w 13712093"/>
              <a:gd name="connsiteY655" fmla="*/ 2470995 h 3090049"/>
              <a:gd name="connsiteX656" fmla="*/ 1707384 w 13712093"/>
              <a:gd name="connsiteY656" fmla="*/ 2449365 h 3090049"/>
              <a:gd name="connsiteX657" fmla="*/ 1735812 w 13712093"/>
              <a:gd name="connsiteY657" fmla="*/ 2417112 h 3090049"/>
              <a:gd name="connsiteX658" fmla="*/ 1705993 w 13712093"/>
              <a:gd name="connsiteY658" fmla="*/ 2404945 h 3090049"/>
              <a:gd name="connsiteX659" fmla="*/ 1656630 w 13712093"/>
              <a:gd name="connsiteY659" fmla="*/ 2382774 h 3090049"/>
              <a:gd name="connsiteX660" fmla="*/ 1604949 w 13712093"/>
              <a:gd name="connsiteY660" fmla="*/ 2373311 h 3090049"/>
              <a:gd name="connsiteX661" fmla="*/ 1556358 w 13712093"/>
              <a:gd name="connsiteY661" fmla="*/ 2372191 h 3090049"/>
              <a:gd name="connsiteX662" fmla="*/ 1517037 w 13712093"/>
              <a:gd name="connsiteY662" fmla="*/ 2341252 h 3090049"/>
              <a:gd name="connsiteX663" fmla="*/ 1466746 w 13712093"/>
              <a:gd name="connsiteY663" fmla="*/ 2339861 h 3090049"/>
              <a:gd name="connsiteX664" fmla="*/ 1414447 w 13712093"/>
              <a:gd name="connsiteY664" fmla="*/ 2343839 h 3090049"/>
              <a:gd name="connsiteX665" fmla="*/ 1356200 w 13712093"/>
              <a:gd name="connsiteY665" fmla="*/ 2339900 h 3090049"/>
              <a:gd name="connsiteX666" fmla="*/ 1330205 w 13712093"/>
              <a:gd name="connsiteY666" fmla="*/ 2294939 h 3090049"/>
              <a:gd name="connsiteX667" fmla="*/ 1300154 w 13712093"/>
              <a:gd name="connsiteY667" fmla="*/ 2263421 h 3090049"/>
              <a:gd name="connsiteX668" fmla="*/ 1244881 w 13712093"/>
              <a:gd name="connsiteY668" fmla="*/ 2261451 h 3090049"/>
              <a:gd name="connsiteX669" fmla="*/ 1240516 w 13712093"/>
              <a:gd name="connsiteY669" fmla="*/ 2220276 h 3090049"/>
              <a:gd name="connsiteX670" fmla="*/ 1220392 w 13712093"/>
              <a:gd name="connsiteY670" fmla="*/ 2187946 h 3090049"/>
              <a:gd name="connsiteX671" fmla="*/ 1169831 w 13712093"/>
              <a:gd name="connsiteY671" fmla="*/ 2166896 h 3090049"/>
              <a:gd name="connsiteX672" fmla="*/ 1087404 w 13712093"/>
              <a:gd name="connsiteY672" fmla="*/ 2166857 h 3090049"/>
              <a:gd name="connsiteX673" fmla="*/ 1041324 w 13712093"/>
              <a:gd name="connsiteY673" fmla="*/ 2190071 h 3090049"/>
              <a:gd name="connsiteX674" fmla="*/ 1023015 w 13712093"/>
              <a:gd name="connsiteY674" fmla="*/ 2186170 h 3090049"/>
              <a:gd name="connsiteX675" fmla="*/ 3186011 w 13712093"/>
              <a:gd name="connsiteY675" fmla="*/ 362654 h 3090049"/>
              <a:gd name="connsiteX676" fmla="*/ 3033710 w 13712093"/>
              <a:gd name="connsiteY676" fmla="*/ 346663 h 3090049"/>
              <a:gd name="connsiteX677" fmla="*/ 2960592 w 13712093"/>
              <a:gd name="connsiteY677" fmla="*/ 342994 h 3090049"/>
              <a:gd name="connsiteX678" fmla="*/ 2965150 w 13712093"/>
              <a:gd name="connsiteY678" fmla="*/ 317539 h 3090049"/>
              <a:gd name="connsiteX679" fmla="*/ 3078555 w 13712093"/>
              <a:gd name="connsiteY679" fmla="*/ 298574 h 3090049"/>
              <a:gd name="connsiteX680" fmla="*/ 3070984 w 13712093"/>
              <a:gd name="connsiteY680" fmla="*/ 271768 h 3090049"/>
              <a:gd name="connsiteX681" fmla="*/ 3159668 w 13712093"/>
              <a:gd name="connsiteY681" fmla="*/ 248013 h 3090049"/>
              <a:gd name="connsiteX682" fmla="*/ 3153411 w 13712093"/>
              <a:gd name="connsiteY682" fmla="*/ 219005 h 3090049"/>
              <a:gd name="connsiteX683" fmla="*/ 3224559 w 13712093"/>
              <a:gd name="connsiteY683" fmla="*/ 196216 h 3090049"/>
              <a:gd name="connsiteX684" fmla="*/ 3290030 w 13712093"/>
              <a:gd name="connsiteY684" fmla="*/ 176092 h 3090049"/>
              <a:gd name="connsiteX685" fmla="*/ 3503359 w 13712093"/>
              <a:gd name="connsiteY685" fmla="*/ 144381 h 3090049"/>
              <a:gd name="connsiteX686" fmla="*/ 3558903 w 13712093"/>
              <a:gd name="connsiteY686" fmla="*/ 115489 h 3090049"/>
              <a:gd name="connsiteX687" fmla="*/ 3633682 w 13712093"/>
              <a:gd name="connsiteY687" fmla="*/ 115991 h 3090049"/>
              <a:gd name="connsiteX688" fmla="*/ 3799424 w 13712093"/>
              <a:gd name="connsiteY688" fmla="*/ 106373 h 3090049"/>
              <a:gd name="connsiteX689" fmla="*/ 3955781 w 13712093"/>
              <a:gd name="connsiteY689" fmla="*/ 92352 h 3090049"/>
              <a:gd name="connsiteX690" fmla="*/ 4027509 w 13712093"/>
              <a:gd name="connsiteY690" fmla="*/ 63228 h 3090049"/>
              <a:gd name="connsiteX691" fmla="*/ 4179616 w 13712093"/>
              <a:gd name="connsiteY691" fmla="*/ 58207 h 3090049"/>
              <a:gd name="connsiteX692" fmla="*/ 4202328 w 13712093"/>
              <a:gd name="connsiteY692" fmla="*/ 90768 h 3090049"/>
              <a:gd name="connsiteX693" fmla="*/ 4042186 w 13712093"/>
              <a:gd name="connsiteY693" fmla="*/ 132136 h 3090049"/>
              <a:gd name="connsiteX694" fmla="*/ 3604326 w 13712093"/>
              <a:gd name="connsiteY694" fmla="*/ 191156 h 3090049"/>
              <a:gd name="connsiteX695" fmla="*/ 3484355 w 13712093"/>
              <a:gd name="connsiteY695" fmla="*/ 210701 h 3090049"/>
              <a:gd name="connsiteX696" fmla="*/ 3481111 w 13712093"/>
              <a:gd name="connsiteY696" fmla="*/ 236889 h 3090049"/>
              <a:gd name="connsiteX697" fmla="*/ 3348393 w 13712093"/>
              <a:gd name="connsiteY697" fmla="*/ 248400 h 3090049"/>
              <a:gd name="connsiteX698" fmla="*/ 3345496 w 13712093"/>
              <a:gd name="connsiteY698" fmla="*/ 277948 h 3090049"/>
              <a:gd name="connsiteX699" fmla="*/ 3288485 w 13712093"/>
              <a:gd name="connsiteY699" fmla="*/ 299154 h 3090049"/>
              <a:gd name="connsiteX700" fmla="*/ 3224289 w 13712093"/>
              <a:gd name="connsiteY700" fmla="*/ 303171 h 3090049"/>
              <a:gd name="connsiteX701" fmla="*/ 3248391 w 13712093"/>
              <a:gd name="connsiteY701" fmla="*/ 333492 h 3090049"/>
              <a:gd name="connsiteX702" fmla="*/ 3186011 w 13712093"/>
              <a:gd name="connsiteY702" fmla="*/ 362654 h 3090049"/>
              <a:gd name="connsiteX703" fmla="*/ 2812656 w 13712093"/>
              <a:gd name="connsiteY703" fmla="*/ 415648 h 3090049"/>
              <a:gd name="connsiteX704" fmla="*/ 2892611 w 13712093"/>
              <a:gd name="connsiteY704" fmla="*/ 381581 h 3090049"/>
              <a:gd name="connsiteX705" fmla="*/ 2998522 w 13712093"/>
              <a:gd name="connsiteY705" fmla="*/ 371113 h 3090049"/>
              <a:gd name="connsiteX706" fmla="*/ 3142480 w 13712093"/>
              <a:gd name="connsiteY706" fmla="*/ 377255 h 3090049"/>
              <a:gd name="connsiteX707" fmla="*/ 3108373 w 13712093"/>
              <a:gd name="connsiteY707" fmla="*/ 412327 h 3090049"/>
              <a:gd name="connsiteX708" fmla="*/ 3062332 w 13712093"/>
              <a:gd name="connsiteY708" fmla="*/ 455201 h 3090049"/>
              <a:gd name="connsiteX709" fmla="*/ 3084812 w 13712093"/>
              <a:gd name="connsiteY709" fmla="*/ 514260 h 3090049"/>
              <a:gd name="connsiteX710" fmla="*/ 3195281 w 13712093"/>
              <a:gd name="connsiteY710" fmla="*/ 575327 h 3090049"/>
              <a:gd name="connsiteX711" fmla="*/ 3175505 w 13712093"/>
              <a:gd name="connsiteY711" fmla="*/ 590314 h 3090049"/>
              <a:gd name="connsiteX712" fmla="*/ 3040585 w 13712093"/>
              <a:gd name="connsiteY712" fmla="*/ 602674 h 3090049"/>
              <a:gd name="connsiteX713" fmla="*/ 2984617 w 13712093"/>
              <a:gd name="connsiteY713" fmla="*/ 586296 h 3090049"/>
              <a:gd name="connsiteX714" fmla="*/ 2908563 w 13712093"/>
              <a:gd name="connsiteY714" fmla="*/ 585060 h 3090049"/>
              <a:gd name="connsiteX715" fmla="*/ 2953755 w 13712093"/>
              <a:gd name="connsiteY715" fmla="*/ 558718 h 3090049"/>
              <a:gd name="connsiteX716" fmla="*/ 2921812 w 13712093"/>
              <a:gd name="connsiteY716" fmla="*/ 536740 h 3090049"/>
              <a:gd name="connsiteX717" fmla="*/ 2804351 w 13712093"/>
              <a:gd name="connsiteY717" fmla="*/ 515766 h 3090049"/>
              <a:gd name="connsiteX718" fmla="*/ 2719259 w 13712093"/>
              <a:gd name="connsiteY718" fmla="*/ 505144 h 3090049"/>
              <a:gd name="connsiteX719" fmla="*/ 2765224 w 13712093"/>
              <a:gd name="connsiteY719" fmla="*/ 474939 h 3090049"/>
              <a:gd name="connsiteX720" fmla="*/ 2855607 w 13712093"/>
              <a:gd name="connsiteY720" fmla="*/ 435657 h 3090049"/>
              <a:gd name="connsiteX721" fmla="*/ 2813931 w 13712093"/>
              <a:gd name="connsiteY721" fmla="*/ 415880 h 3090049"/>
              <a:gd name="connsiteX722" fmla="*/ 2812694 w 13712093"/>
              <a:gd name="connsiteY722" fmla="*/ 415571 h 3090049"/>
              <a:gd name="connsiteX723" fmla="*/ 2812656 w 13712093"/>
              <a:gd name="connsiteY723" fmla="*/ 415648 h 309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</a:cxnLst>
            <a:rect l="l" t="t" r="r" b="b"/>
            <a:pathLst>
              <a:path w="13712093" h="3090049">
                <a:moveTo>
                  <a:pt x="11642" y="1987788"/>
                </a:moveTo>
                <a:cubicBezTo>
                  <a:pt x="37521" y="1978171"/>
                  <a:pt x="47834" y="1971295"/>
                  <a:pt x="14075" y="1977205"/>
                </a:cubicBezTo>
                <a:cubicBezTo>
                  <a:pt x="-2457" y="1984274"/>
                  <a:pt x="-6049" y="1961407"/>
                  <a:pt x="12105" y="1951326"/>
                </a:cubicBezTo>
                <a:cubicBezTo>
                  <a:pt x="45092" y="1950360"/>
                  <a:pt x="78773" y="1957969"/>
                  <a:pt x="111219" y="1951635"/>
                </a:cubicBezTo>
                <a:cubicBezTo>
                  <a:pt x="119175" y="1932631"/>
                  <a:pt x="104459" y="1922048"/>
                  <a:pt x="126553" y="1915752"/>
                </a:cubicBezTo>
                <a:cubicBezTo>
                  <a:pt x="137754" y="1920541"/>
                  <a:pt x="157106" y="1929348"/>
                  <a:pt x="174912" y="1930932"/>
                </a:cubicBezTo>
                <a:cubicBezTo>
                  <a:pt x="191753" y="1937691"/>
                  <a:pt x="211027" y="1933404"/>
                  <a:pt x="230456" y="1933713"/>
                </a:cubicBezTo>
                <a:cubicBezTo>
                  <a:pt x="239456" y="1943408"/>
                  <a:pt x="269738" y="1950515"/>
                  <a:pt x="246022" y="1964536"/>
                </a:cubicBezTo>
                <a:cubicBezTo>
                  <a:pt x="246795" y="1991110"/>
                  <a:pt x="237177" y="1991419"/>
                  <a:pt x="211027" y="1989836"/>
                </a:cubicBezTo>
                <a:cubicBezTo>
                  <a:pt x="144359" y="1995243"/>
                  <a:pt x="78232" y="1988677"/>
                  <a:pt x="11642" y="1987788"/>
                </a:cubicBezTo>
                <a:close/>
                <a:moveTo>
                  <a:pt x="10543303" y="2063649"/>
                </a:moveTo>
                <a:cubicBezTo>
                  <a:pt x="10568640" y="2087867"/>
                  <a:pt x="10596259" y="2125412"/>
                  <a:pt x="10578607" y="2161024"/>
                </a:cubicBezTo>
                <a:cubicBezTo>
                  <a:pt x="10557710" y="2199611"/>
                  <a:pt x="10563890" y="2248705"/>
                  <a:pt x="10593322" y="2281266"/>
                </a:cubicBezTo>
                <a:cubicBezTo>
                  <a:pt x="10615494" y="2319080"/>
                  <a:pt x="10630056" y="2361260"/>
                  <a:pt x="10653965" y="2398340"/>
                </a:cubicBezTo>
                <a:cubicBezTo>
                  <a:pt x="10668913" y="2424722"/>
                  <a:pt x="10687067" y="2449056"/>
                  <a:pt x="10703367" y="2474587"/>
                </a:cubicBezTo>
                <a:cubicBezTo>
                  <a:pt x="10666325" y="2456974"/>
                  <a:pt x="10631639" y="2427541"/>
                  <a:pt x="10588301" y="2431442"/>
                </a:cubicBezTo>
                <a:cubicBezTo>
                  <a:pt x="10568679" y="2431906"/>
                  <a:pt x="10552688" y="2445077"/>
                  <a:pt x="10548903" y="2464467"/>
                </a:cubicBezTo>
                <a:cubicBezTo>
                  <a:pt x="10537277" y="2492471"/>
                  <a:pt x="10526964" y="2524144"/>
                  <a:pt x="10529127" y="2554349"/>
                </a:cubicBezTo>
                <a:cubicBezTo>
                  <a:pt x="10532449" y="2584516"/>
                  <a:pt x="10554079" y="2605219"/>
                  <a:pt x="10570533" y="2629090"/>
                </a:cubicBezTo>
                <a:cubicBezTo>
                  <a:pt x="10589770" y="2632566"/>
                  <a:pt x="10611592" y="2651956"/>
                  <a:pt x="10606764" y="2671848"/>
                </a:cubicBezTo>
                <a:cubicBezTo>
                  <a:pt x="10601627" y="2692436"/>
                  <a:pt x="10597996" y="2725808"/>
                  <a:pt x="10585946" y="2688766"/>
                </a:cubicBezTo>
                <a:cubicBezTo>
                  <a:pt x="10579301" y="2667059"/>
                  <a:pt x="10564740" y="2654544"/>
                  <a:pt x="10542336" y="2651261"/>
                </a:cubicBezTo>
                <a:cubicBezTo>
                  <a:pt x="10513445" y="2645930"/>
                  <a:pt x="10505063" y="2682818"/>
                  <a:pt x="10489458" y="2700045"/>
                </a:cubicBezTo>
                <a:cubicBezTo>
                  <a:pt x="10480574" y="2731061"/>
                  <a:pt x="10458983" y="2705530"/>
                  <a:pt x="10457476" y="2685522"/>
                </a:cubicBezTo>
                <a:cubicBezTo>
                  <a:pt x="10445193" y="2660338"/>
                  <a:pt x="10467828" y="2640561"/>
                  <a:pt x="10477561" y="2618815"/>
                </a:cubicBezTo>
                <a:cubicBezTo>
                  <a:pt x="10468717" y="2600313"/>
                  <a:pt x="10454926" y="2579185"/>
                  <a:pt x="10473352" y="2561765"/>
                </a:cubicBezTo>
                <a:cubicBezTo>
                  <a:pt x="10491969" y="2548594"/>
                  <a:pt x="10489188" y="2527002"/>
                  <a:pt x="10480226" y="2508771"/>
                </a:cubicBezTo>
                <a:cubicBezTo>
                  <a:pt x="10472695" y="2491698"/>
                  <a:pt x="10451103" y="2467828"/>
                  <a:pt x="10478565" y="2458365"/>
                </a:cubicBezTo>
                <a:cubicBezTo>
                  <a:pt x="10501045" y="2405177"/>
                  <a:pt x="10487102" y="2346621"/>
                  <a:pt x="10498497" y="2291231"/>
                </a:cubicBezTo>
                <a:cubicBezTo>
                  <a:pt x="10499539" y="2262339"/>
                  <a:pt x="10484784" y="2237889"/>
                  <a:pt x="10462806" y="2220315"/>
                </a:cubicBezTo>
                <a:cubicBezTo>
                  <a:pt x="10449983" y="2207877"/>
                  <a:pt x="10447433" y="2182114"/>
                  <a:pt x="10456781" y="2166896"/>
                </a:cubicBezTo>
                <a:cubicBezTo>
                  <a:pt x="10469065" y="2146192"/>
                  <a:pt x="10480922" y="2115639"/>
                  <a:pt x="10459408" y="2096983"/>
                </a:cubicBezTo>
                <a:cubicBezTo>
                  <a:pt x="10465511" y="2075160"/>
                  <a:pt x="10497878" y="2093005"/>
                  <a:pt x="10512827" y="2079640"/>
                </a:cubicBezTo>
                <a:cubicBezTo>
                  <a:pt x="10522947" y="2074271"/>
                  <a:pt x="10533144" y="2068980"/>
                  <a:pt x="10543303" y="2063649"/>
                </a:cubicBezTo>
                <a:close/>
                <a:moveTo>
                  <a:pt x="1023015" y="2186170"/>
                </a:moveTo>
                <a:cubicBezTo>
                  <a:pt x="1016564" y="2175200"/>
                  <a:pt x="998449" y="2165119"/>
                  <a:pt x="1009032" y="2147660"/>
                </a:cubicBezTo>
                <a:cubicBezTo>
                  <a:pt x="997136" y="2133793"/>
                  <a:pt x="1005402" y="2123403"/>
                  <a:pt x="982419" y="2111468"/>
                </a:cubicBezTo>
                <a:cubicBezTo>
                  <a:pt x="979832" y="2088640"/>
                  <a:pt x="1012200" y="2088988"/>
                  <a:pt x="1024908" y="2100034"/>
                </a:cubicBezTo>
                <a:cubicBezTo>
                  <a:pt x="1048237" y="2103125"/>
                  <a:pt x="1072108" y="2096944"/>
                  <a:pt x="1089721" y="2081571"/>
                </a:cubicBezTo>
                <a:cubicBezTo>
                  <a:pt x="1122708" y="2078211"/>
                  <a:pt x="1082692" y="2066314"/>
                  <a:pt x="1076280" y="2054920"/>
                </a:cubicBezTo>
                <a:cubicBezTo>
                  <a:pt x="1090957" y="2046808"/>
                  <a:pt x="1048701" y="2040088"/>
                  <a:pt x="1037809" y="2042173"/>
                </a:cubicBezTo>
                <a:cubicBezTo>
                  <a:pt x="1010307" y="2050555"/>
                  <a:pt x="1043448" y="2013899"/>
                  <a:pt x="1014479" y="2014865"/>
                </a:cubicBezTo>
                <a:cubicBezTo>
                  <a:pt x="993003" y="2013513"/>
                  <a:pt x="981338" y="1996402"/>
                  <a:pt x="970137" y="1983540"/>
                </a:cubicBezTo>
                <a:cubicBezTo>
                  <a:pt x="966351" y="1970677"/>
                  <a:pt x="964999" y="1970252"/>
                  <a:pt x="947231" y="1958549"/>
                </a:cubicBezTo>
                <a:cubicBezTo>
                  <a:pt x="918378" y="1952639"/>
                  <a:pt x="968785" y="1936300"/>
                  <a:pt x="950940" y="1923515"/>
                </a:cubicBezTo>
                <a:cubicBezTo>
                  <a:pt x="927185" y="1915752"/>
                  <a:pt x="966351" y="1883036"/>
                  <a:pt x="935451" y="1887285"/>
                </a:cubicBezTo>
                <a:cubicBezTo>
                  <a:pt x="919189" y="1876199"/>
                  <a:pt x="900688" y="1862603"/>
                  <a:pt x="879598" y="1868204"/>
                </a:cubicBezTo>
                <a:cubicBezTo>
                  <a:pt x="864302" y="1863993"/>
                  <a:pt x="843638" y="1870173"/>
                  <a:pt x="830737" y="1879675"/>
                </a:cubicBezTo>
                <a:cubicBezTo>
                  <a:pt x="799798" y="1881722"/>
                  <a:pt x="834483" y="1850706"/>
                  <a:pt x="808913" y="1853989"/>
                </a:cubicBezTo>
                <a:cubicBezTo>
                  <a:pt x="793038" y="1843445"/>
                  <a:pt x="769476" y="1863646"/>
                  <a:pt x="759125" y="1851015"/>
                </a:cubicBezTo>
                <a:cubicBezTo>
                  <a:pt x="746687" y="1831973"/>
                  <a:pt x="724323" y="1858006"/>
                  <a:pt x="712156" y="1840239"/>
                </a:cubicBezTo>
                <a:cubicBezTo>
                  <a:pt x="719611" y="1826256"/>
                  <a:pt x="714589" y="1805089"/>
                  <a:pt x="699371" y="1800956"/>
                </a:cubicBezTo>
                <a:cubicBezTo>
                  <a:pt x="690603" y="1788635"/>
                  <a:pt x="690989" y="1771176"/>
                  <a:pt x="667968" y="1780214"/>
                </a:cubicBezTo>
                <a:cubicBezTo>
                  <a:pt x="680946" y="1764146"/>
                  <a:pt x="671985" y="1758584"/>
                  <a:pt x="685697" y="1745953"/>
                </a:cubicBezTo>
                <a:cubicBezTo>
                  <a:pt x="679324" y="1736336"/>
                  <a:pt x="657423" y="1728379"/>
                  <a:pt x="652209" y="1721272"/>
                </a:cubicBezTo>
                <a:cubicBezTo>
                  <a:pt x="630810" y="1721349"/>
                  <a:pt x="656265" y="1697980"/>
                  <a:pt x="667775" y="1696088"/>
                </a:cubicBezTo>
                <a:cubicBezTo>
                  <a:pt x="691839" y="1696860"/>
                  <a:pt x="665689" y="1675384"/>
                  <a:pt x="656728" y="1667466"/>
                </a:cubicBezTo>
                <a:cubicBezTo>
                  <a:pt x="649544" y="1652750"/>
                  <a:pt x="662947" y="1637647"/>
                  <a:pt x="649737" y="1619030"/>
                </a:cubicBezTo>
                <a:cubicBezTo>
                  <a:pt x="646183" y="1596588"/>
                  <a:pt x="681796" y="1600914"/>
                  <a:pt x="686161" y="1579940"/>
                </a:cubicBezTo>
                <a:cubicBezTo>
                  <a:pt x="686972" y="1564606"/>
                  <a:pt x="727413" y="1576233"/>
                  <a:pt x="707096" y="1557769"/>
                </a:cubicBezTo>
                <a:cubicBezTo>
                  <a:pt x="677972" y="1548461"/>
                  <a:pt x="704083" y="1528105"/>
                  <a:pt x="720963" y="1546182"/>
                </a:cubicBezTo>
                <a:cubicBezTo>
                  <a:pt x="730658" y="1531852"/>
                  <a:pt x="744717" y="1535560"/>
                  <a:pt x="767198" y="1537646"/>
                </a:cubicBezTo>
                <a:cubicBezTo>
                  <a:pt x="779249" y="1522195"/>
                  <a:pt x="796553" y="1512114"/>
                  <a:pt x="816407" y="1520534"/>
                </a:cubicBezTo>
                <a:cubicBezTo>
                  <a:pt x="838114" y="1525401"/>
                  <a:pt x="861174" y="1540581"/>
                  <a:pt x="882727" y="1525942"/>
                </a:cubicBezTo>
                <a:cubicBezTo>
                  <a:pt x="864998" y="1501608"/>
                  <a:pt x="834870" y="1492067"/>
                  <a:pt x="805900" y="1498479"/>
                </a:cubicBezTo>
                <a:cubicBezTo>
                  <a:pt x="782455" y="1500333"/>
                  <a:pt x="752636" y="1502303"/>
                  <a:pt x="737533" y="1480364"/>
                </a:cubicBezTo>
                <a:cubicBezTo>
                  <a:pt x="760090" y="1458656"/>
                  <a:pt x="723357" y="1455218"/>
                  <a:pt x="752829" y="1441313"/>
                </a:cubicBezTo>
                <a:cubicBezTo>
                  <a:pt x="819342" y="1402688"/>
                  <a:pt x="884697" y="1361860"/>
                  <a:pt x="951751" y="1324587"/>
                </a:cubicBezTo>
                <a:cubicBezTo>
                  <a:pt x="969403" y="1307244"/>
                  <a:pt x="1004050" y="1283991"/>
                  <a:pt x="986475" y="1256335"/>
                </a:cubicBezTo>
                <a:cubicBezTo>
                  <a:pt x="956579" y="1224005"/>
                  <a:pt x="905245" y="1228177"/>
                  <a:pt x="873032" y="1198937"/>
                </a:cubicBezTo>
                <a:cubicBezTo>
                  <a:pt x="887091" y="1189088"/>
                  <a:pt x="920194" y="1176650"/>
                  <a:pt x="902967" y="1155947"/>
                </a:cubicBezTo>
                <a:cubicBezTo>
                  <a:pt x="882302" y="1130261"/>
                  <a:pt x="852406" y="1108708"/>
                  <a:pt x="839273" y="1078966"/>
                </a:cubicBezTo>
                <a:cubicBezTo>
                  <a:pt x="836183" y="1052546"/>
                  <a:pt x="869594" y="1037907"/>
                  <a:pt x="870058" y="1015234"/>
                </a:cubicBezTo>
                <a:cubicBezTo>
                  <a:pt x="850127" y="976840"/>
                  <a:pt x="818608" y="947832"/>
                  <a:pt x="787939" y="918129"/>
                </a:cubicBezTo>
                <a:cubicBezTo>
                  <a:pt x="810999" y="894992"/>
                  <a:pt x="844449" y="886147"/>
                  <a:pt x="867276" y="862624"/>
                </a:cubicBezTo>
                <a:cubicBezTo>
                  <a:pt x="839389" y="840685"/>
                  <a:pt x="807136" y="824810"/>
                  <a:pt x="772103" y="819209"/>
                </a:cubicBezTo>
                <a:cubicBezTo>
                  <a:pt x="747730" y="818012"/>
                  <a:pt x="743945" y="789158"/>
                  <a:pt x="759048" y="773824"/>
                </a:cubicBezTo>
                <a:cubicBezTo>
                  <a:pt x="758468" y="751923"/>
                  <a:pt x="792072" y="755554"/>
                  <a:pt x="803737" y="739833"/>
                </a:cubicBezTo>
                <a:cubicBezTo>
                  <a:pt x="839003" y="713529"/>
                  <a:pt x="881413" y="697384"/>
                  <a:pt x="925833" y="700860"/>
                </a:cubicBezTo>
                <a:cubicBezTo>
                  <a:pt x="947579" y="696148"/>
                  <a:pt x="962218" y="675908"/>
                  <a:pt x="986089" y="679886"/>
                </a:cubicBezTo>
                <a:cubicBezTo>
                  <a:pt x="1007642" y="674556"/>
                  <a:pt x="1029195" y="669573"/>
                  <a:pt x="1049667" y="660921"/>
                </a:cubicBezTo>
                <a:cubicBezTo>
                  <a:pt x="1056928" y="696380"/>
                  <a:pt x="1099416" y="703216"/>
                  <a:pt x="1130201" y="703525"/>
                </a:cubicBezTo>
                <a:cubicBezTo>
                  <a:pt x="1162994" y="693019"/>
                  <a:pt x="1145999" y="744005"/>
                  <a:pt x="1172071" y="723495"/>
                </a:cubicBezTo>
                <a:cubicBezTo>
                  <a:pt x="1194358" y="713452"/>
                  <a:pt x="1220662" y="724460"/>
                  <a:pt x="1244842" y="722143"/>
                </a:cubicBezTo>
                <a:cubicBezTo>
                  <a:pt x="1291965" y="724653"/>
                  <a:pt x="1339745" y="719709"/>
                  <a:pt x="1385478" y="734040"/>
                </a:cubicBezTo>
                <a:cubicBezTo>
                  <a:pt x="1446584" y="746786"/>
                  <a:pt x="1511590" y="750919"/>
                  <a:pt x="1565010" y="786454"/>
                </a:cubicBezTo>
                <a:cubicBezTo>
                  <a:pt x="1622794" y="825157"/>
                  <a:pt x="1696337" y="813840"/>
                  <a:pt x="1759219" y="838831"/>
                </a:cubicBezTo>
                <a:cubicBezTo>
                  <a:pt x="1777064" y="846826"/>
                  <a:pt x="1805956" y="846092"/>
                  <a:pt x="1813295" y="865946"/>
                </a:cubicBezTo>
                <a:cubicBezTo>
                  <a:pt x="1802789" y="889932"/>
                  <a:pt x="1834462" y="894761"/>
                  <a:pt x="1837938" y="913803"/>
                </a:cubicBezTo>
                <a:cubicBezTo>
                  <a:pt x="1813797" y="947214"/>
                  <a:pt x="1771425" y="962278"/>
                  <a:pt x="1733688" y="975295"/>
                </a:cubicBezTo>
                <a:cubicBezTo>
                  <a:pt x="1661651" y="995574"/>
                  <a:pt x="1585443" y="1000209"/>
                  <a:pt x="1511706" y="986574"/>
                </a:cubicBezTo>
                <a:cubicBezTo>
                  <a:pt x="1442412" y="980239"/>
                  <a:pt x="1372384" y="976956"/>
                  <a:pt x="1305368" y="956793"/>
                </a:cubicBezTo>
                <a:cubicBezTo>
                  <a:pt x="1259636" y="946171"/>
                  <a:pt x="1213826" y="936747"/>
                  <a:pt x="1166895" y="934043"/>
                </a:cubicBezTo>
                <a:cubicBezTo>
                  <a:pt x="1140321" y="906619"/>
                  <a:pt x="1100730" y="900168"/>
                  <a:pt x="1064692" y="908705"/>
                </a:cubicBezTo>
                <a:cubicBezTo>
                  <a:pt x="1073421" y="914189"/>
                  <a:pt x="1096906" y="930489"/>
                  <a:pt x="1111429" y="939566"/>
                </a:cubicBezTo>
                <a:cubicBezTo>
                  <a:pt x="1149939" y="952429"/>
                  <a:pt x="1183234" y="980394"/>
                  <a:pt x="1225413" y="982788"/>
                </a:cubicBezTo>
                <a:cubicBezTo>
                  <a:pt x="1248743" y="985917"/>
                  <a:pt x="1282116" y="998779"/>
                  <a:pt x="1277365" y="1027362"/>
                </a:cubicBezTo>
                <a:cubicBezTo>
                  <a:pt x="1271146" y="1047602"/>
                  <a:pt x="1227035" y="1035744"/>
                  <a:pt x="1247430" y="1060078"/>
                </a:cubicBezTo>
                <a:cubicBezTo>
                  <a:pt x="1254691" y="1085339"/>
                  <a:pt x="1285631" y="1098163"/>
                  <a:pt x="1285090" y="1126514"/>
                </a:cubicBezTo>
                <a:cubicBezTo>
                  <a:pt x="1305368" y="1151930"/>
                  <a:pt x="1343299" y="1138334"/>
                  <a:pt x="1371457" y="1146677"/>
                </a:cubicBezTo>
                <a:cubicBezTo>
                  <a:pt x="1396641" y="1142351"/>
                  <a:pt x="1398379" y="1178196"/>
                  <a:pt x="1422906" y="1176650"/>
                </a:cubicBezTo>
                <a:cubicBezTo>
                  <a:pt x="1451566" y="1177771"/>
                  <a:pt x="1480033" y="1179663"/>
                  <a:pt x="1507844" y="1187543"/>
                </a:cubicBezTo>
                <a:cubicBezTo>
                  <a:pt x="1525380" y="1176728"/>
                  <a:pt x="1557864" y="1188895"/>
                  <a:pt x="1563078" y="1163750"/>
                </a:cubicBezTo>
                <a:cubicBezTo>
                  <a:pt x="1563349" y="1139338"/>
                  <a:pt x="1531714" y="1131613"/>
                  <a:pt x="1512324" y="1140226"/>
                </a:cubicBezTo>
                <a:cubicBezTo>
                  <a:pt x="1480613" y="1142660"/>
                  <a:pt x="1457630" y="1119523"/>
                  <a:pt x="1435614" y="1100365"/>
                </a:cubicBezTo>
                <a:cubicBezTo>
                  <a:pt x="1449944" y="1086344"/>
                  <a:pt x="1465394" y="1064791"/>
                  <a:pt x="1487681" y="1076996"/>
                </a:cubicBezTo>
                <a:cubicBezTo>
                  <a:pt x="1542954" y="1103532"/>
                  <a:pt x="1605064" y="1109287"/>
                  <a:pt x="1664277" y="1122420"/>
                </a:cubicBezTo>
                <a:cubicBezTo>
                  <a:pt x="1687492" y="1127248"/>
                  <a:pt x="1710474" y="1122420"/>
                  <a:pt x="1733147" y="1120334"/>
                </a:cubicBezTo>
                <a:cubicBezTo>
                  <a:pt x="1751764" y="1134394"/>
                  <a:pt x="1780965" y="1117437"/>
                  <a:pt x="1765168" y="1096464"/>
                </a:cubicBezTo>
                <a:cubicBezTo>
                  <a:pt x="1747091" y="1079391"/>
                  <a:pt x="1722795" y="1068306"/>
                  <a:pt x="1714877" y="1042735"/>
                </a:cubicBezTo>
                <a:cubicBezTo>
                  <a:pt x="1731525" y="1020178"/>
                  <a:pt x="1764318" y="1022843"/>
                  <a:pt x="1788536" y="1012028"/>
                </a:cubicBezTo>
                <a:cubicBezTo>
                  <a:pt x="1829556" y="1003646"/>
                  <a:pt x="1870847" y="993449"/>
                  <a:pt x="1904220" y="966720"/>
                </a:cubicBezTo>
                <a:cubicBezTo>
                  <a:pt x="1925889" y="950382"/>
                  <a:pt x="1954008" y="968188"/>
                  <a:pt x="1978342" y="968072"/>
                </a:cubicBezTo>
                <a:cubicBezTo>
                  <a:pt x="2012990" y="968072"/>
                  <a:pt x="2042075" y="992484"/>
                  <a:pt x="2075872" y="993372"/>
                </a:cubicBezTo>
                <a:cubicBezTo>
                  <a:pt x="2080005" y="972244"/>
                  <a:pt x="2098005" y="956755"/>
                  <a:pt x="2106039" y="938369"/>
                </a:cubicBezTo>
                <a:cubicBezTo>
                  <a:pt x="2109129" y="916855"/>
                  <a:pt x="2095146" y="895456"/>
                  <a:pt x="2071971" y="896924"/>
                </a:cubicBezTo>
                <a:cubicBezTo>
                  <a:pt x="2038328" y="895147"/>
                  <a:pt x="2053894" y="874637"/>
                  <a:pt x="2073593" y="862972"/>
                </a:cubicBezTo>
                <a:cubicBezTo>
                  <a:pt x="2092520" y="852466"/>
                  <a:pt x="2101404" y="833694"/>
                  <a:pt x="2087923" y="814612"/>
                </a:cubicBezTo>
                <a:cubicBezTo>
                  <a:pt x="2074984" y="807814"/>
                  <a:pt x="2041032" y="786416"/>
                  <a:pt x="2070928" y="780970"/>
                </a:cubicBezTo>
                <a:cubicBezTo>
                  <a:pt x="2105537" y="784794"/>
                  <a:pt x="2140106" y="792673"/>
                  <a:pt x="2175217" y="786725"/>
                </a:cubicBezTo>
                <a:cubicBezTo>
                  <a:pt x="2201792" y="784137"/>
                  <a:pt x="2233581" y="781395"/>
                  <a:pt x="2250962" y="806076"/>
                </a:cubicBezTo>
                <a:cubicBezTo>
                  <a:pt x="2266683" y="820793"/>
                  <a:pt x="2286382" y="830719"/>
                  <a:pt x="2299437" y="848410"/>
                </a:cubicBezTo>
                <a:cubicBezTo>
                  <a:pt x="2254786" y="853354"/>
                  <a:pt x="2206195" y="845899"/>
                  <a:pt x="2164788" y="864440"/>
                </a:cubicBezTo>
                <a:cubicBezTo>
                  <a:pt x="2134622" y="882285"/>
                  <a:pt x="2163243" y="894143"/>
                  <a:pt x="2185028" y="897696"/>
                </a:cubicBezTo>
                <a:cubicBezTo>
                  <a:pt x="2205770" y="905460"/>
                  <a:pt x="2219559" y="927206"/>
                  <a:pt x="2243855" y="926974"/>
                </a:cubicBezTo>
                <a:cubicBezTo>
                  <a:pt x="2288661" y="938910"/>
                  <a:pt x="2334393" y="923498"/>
                  <a:pt x="2379856" y="924193"/>
                </a:cubicBezTo>
                <a:cubicBezTo>
                  <a:pt x="2405889" y="912876"/>
                  <a:pt x="2404074" y="873710"/>
                  <a:pt x="2427056" y="859611"/>
                </a:cubicBezTo>
                <a:cubicBezTo>
                  <a:pt x="2475377" y="855517"/>
                  <a:pt x="2519024" y="833153"/>
                  <a:pt x="2566611" y="825582"/>
                </a:cubicBezTo>
                <a:cubicBezTo>
                  <a:pt x="2636987" y="803990"/>
                  <a:pt x="2711650" y="800514"/>
                  <a:pt x="2781137" y="775871"/>
                </a:cubicBezTo>
                <a:cubicBezTo>
                  <a:pt x="2783609" y="801441"/>
                  <a:pt x="2810879" y="799201"/>
                  <a:pt x="2827874" y="789197"/>
                </a:cubicBezTo>
                <a:cubicBezTo>
                  <a:pt x="2847767" y="782128"/>
                  <a:pt x="2844058" y="752696"/>
                  <a:pt x="2871405" y="755902"/>
                </a:cubicBezTo>
                <a:cubicBezTo>
                  <a:pt x="2884615" y="753816"/>
                  <a:pt x="2927567" y="746052"/>
                  <a:pt x="2917949" y="764515"/>
                </a:cubicBezTo>
                <a:cubicBezTo>
                  <a:pt x="2917795" y="790703"/>
                  <a:pt x="2906207" y="799355"/>
                  <a:pt x="2879864" y="796845"/>
                </a:cubicBezTo>
                <a:cubicBezTo>
                  <a:pt x="2857655" y="813608"/>
                  <a:pt x="2899988" y="821527"/>
                  <a:pt x="2913121" y="816273"/>
                </a:cubicBezTo>
                <a:cubicBezTo>
                  <a:pt x="2936103" y="814922"/>
                  <a:pt x="2962176" y="804068"/>
                  <a:pt x="2983265" y="811445"/>
                </a:cubicBezTo>
                <a:cubicBezTo>
                  <a:pt x="2999179" y="829329"/>
                  <a:pt x="3020577" y="802600"/>
                  <a:pt x="3028341" y="788193"/>
                </a:cubicBezTo>
                <a:cubicBezTo>
                  <a:pt x="3068589" y="773129"/>
                  <a:pt x="3114051" y="772395"/>
                  <a:pt x="3156424" y="776605"/>
                </a:cubicBezTo>
                <a:cubicBezTo>
                  <a:pt x="3191418" y="787304"/>
                  <a:pt x="3230740" y="787999"/>
                  <a:pt x="3262065" y="766678"/>
                </a:cubicBezTo>
                <a:cubicBezTo>
                  <a:pt x="3301811" y="748331"/>
                  <a:pt x="3350363" y="741803"/>
                  <a:pt x="3390418" y="762545"/>
                </a:cubicBezTo>
                <a:cubicBezTo>
                  <a:pt x="3364346" y="771313"/>
                  <a:pt x="3361951" y="795300"/>
                  <a:pt x="3392851" y="795493"/>
                </a:cubicBezTo>
                <a:cubicBezTo>
                  <a:pt x="3411739" y="801364"/>
                  <a:pt x="3442215" y="799162"/>
                  <a:pt x="3440168" y="772742"/>
                </a:cubicBezTo>
                <a:cubicBezTo>
                  <a:pt x="3467244" y="765056"/>
                  <a:pt x="3500501" y="780970"/>
                  <a:pt x="3522247" y="756326"/>
                </a:cubicBezTo>
                <a:cubicBezTo>
                  <a:pt x="3544959" y="736820"/>
                  <a:pt x="3512359" y="723688"/>
                  <a:pt x="3498338" y="711791"/>
                </a:cubicBezTo>
                <a:cubicBezTo>
                  <a:pt x="3464888" y="696882"/>
                  <a:pt x="3492466" y="691126"/>
                  <a:pt x="3511973" y="680157"/>
                </a:cubicBezTo>
                <a:cubicBezTo>
                  <a:pt x="3543375" y="666097"/>
                  <a:pt x="3579954" y="677723"/>
                  <a:pt x="3613481" y="675522"/>
                </a:cubicBezTo>
                <a:cubicBezTo>
                  <a:pt x="3663733" y="677183"/>
                  <a:pt x="3713366" y="687302"/>
                  <a:pt x="3763155" y="693946"/>
                </a:cubicBezTo>
                <a:cubicBezTo>
                  <a:pt x="3812248" y="702212"/>
                  <a:pt x="3859526" y="720018"/>
                  <a:pt x="3909585" y="721988"/>
                </a:cubicBezTo>
                <a:cubicBezTo>
                  <a:pt x="3965785" y="735314"/>
                  <a:pt x="4022642" y="746902"/>
                  <a:pt x="4074825" y="772549"/>
                </a:cubicBezTo>
                <a:cubicBezTo>
                  <a:pt x="4105687" y="783017"/>
                  <a:pt x="4133884" y="802561"/>
                  <a:pt x="4166213" y="807351"/>
                </a:cubicBezTo>
                <a:cubicBezTo>
                  <a:pt x="4189929" y="793446"/>
                  <a:pt x="4210401" y="772317"/>
                  <a:pt x="4228401" y="751460"/>
                </a:cubicBezTo>
                <a:cubicBezTo>
                  <a:pt x="4197655" y="754048"/>
                  <a:pt x="4158990" y="755863"/>
                  <a:pt x="4141261" y="725233"/>
                </a:cubicBezTo>
                <a:cubicBezTo>
                  <a:pt x="4151111" y="699624"/>
                  <a:pt x="4128901" y="690895"/>
                  <a:pt x="4107387" y="688616"/>
                </a:cubicBezTo>
                <a:cubicBezTo>
                  <a:pt x="4083941" y="685024"/>
                  <a:pt x="4056517" y="688538"/>
                  <a:pt x="4035504" y="680620"/>
                </a:cubicBezTo>
                <a:cubicBezTo>
                  <a:pt x="4020749" y="661153"/>
                  <a:pt x="4055512" y="649952"/>
                  <a:pt x="4070151" y="645394"/>
                </a:cubicBezTo>
                <a:cubicBezTo>
                  <a:pt x="4090391" y="638943"/>
                  <a:pt x="4083284" y="611442"/>
                  <a:pt x="4078997" y="597343"/>
                </a:cubicBezTo>
                <a:cubicBezTo>
                  <a:pt x="4064010" y="578880"/>
                  <a:pt x="4029981" y="601167"/>
                  <a:pt x="4018972" y="576756"/>
                </a:cubicBezTo>
                <a:cubicBezTo>
                  <a:pt x="4026852" y="557907"/>
                  <a:pt x="4042611" y="543538"/>
                  <a:pt x="4063894" y="544619"/>
                </a:cubicBezTo>
                <a:cubicBezTo>
                  <a:pt x="4113335" y="531796"/>
                  <a:pt x="4166909" y="517581"/>
                  <a:pt x="4199354" y="474823"/>
                </a:cubicBezTo>
                <a:cubicBezTo>
                  <a:pt x="4215500" y="454081"/>
                  <a:pt x="4215422" y="420708"/>
                  <a:pt x="4243889" y="410820"/>
                </a:cubicBezTo>
                <a:cubicBezTo>
                  <a:pt x="4263125" y="406456"/>
                  <a:pt x="4286339" y="415030"/>
                  <a:pt x="4307313" y="414876"/>
                </a:cubicBezTo>
                <a:cubicBezTo>
                  <a:pt x="4365135" y="417734"/>
                  <a:pt x="4423344" y="403829"/>
                  <a:pt x="4481244" y="410434"/>
                </a:cubicBezTo>
                <a:cubicBezTo>
                  <a:pt x="4503724" y="409739"/>
                  <a:pt x="4539105" y="402709"/>
                  <a:pt x="4549534" y="427584"/>
                </a:cubicBezTo>
                <a:cubicBezTo>
                  <a:pt x="4545672" y="459566"/>
                  <a:pt x="4521685" y="485561"/>
                  <a:pt x="4492986" y="499080"/>
                </a:cubicBezTo>
                <a:cubicBezTo>
                  <a:pt x="4478965" y="506226"/>
                  <a:pt x="4442309" y="528667"/>
                  <a:pt x="4474639" y="535311"/>
                </a:cubicBezTo>
                <a:cubicBezTo>
                  <a:pt x="4501291" y="549950"/>
                  <a:pt x="4536285" y="566366"/>
                  <a:pt x="4539839" y="600318"/>
                </a:cubicBezTo>
                <a:cubicBezTo>
                  <a:pt x="4554864" y="624497"/>
                  <a:pt x="4506582" y="624343"/>
                  <a:pt x="4516084" y="645085"/>
                </a:cubicBezTo>
                <a:cubicBezTo>
                  <a:pt x="4526822" y="673977"/>
                  <a:pt x="4520990" y="704723"/>
                  <a:pt x="4522921" y="734117"/>
                </a:cubicBezTo>
                <a:cubicBezTo>
                  <a:pt x="4529526" y="763665"/>
                  <a:pt x="4559152" y="773322"/>
                  <a:pt x="4585610" y="777609"/>
                </a:cubicBezTo>
                <a:cubicBezTo>
                  <a:pt x="4613150" y="789892"/>
                  <a:pt x="4570160" y="805497"/>
                  <a:pt x="4569542" y="823844"/>
                </a:cubicBezTo>
                <a:cubicBezTo>
                  <a:pt x="4552894" y="864285"/>
                  <a:pt x="4504651" y="874096"/>
                  <a:pt x="4470429" y="895147"/>
                </a:cubicBezTo>
                <a:cubicBezTo>
                  <a:pt x="4457064" y="902293"/>
                  <a:pt x="4413881" y="904533"/>
                  <a:pt x="4432112" y="924657"/>
                </a:cubicBezTo>
                <a:cubicBezTo>
                  <a:pt x="4442734" y="942502"/>
                  <a:pt x="4399898" y="937712"/>
                  <a:pt x="4387036" y="944742"/>
                </a:cubicBezTo>
                <a:cubicBezTo>
                  <a:pt x="4351501" y="947407"/>
                  <a:pt x="4316815" y="926781"/>
                  <a:pt x="4280313" y="929601"/>
                </a:cubicBezTo>
                <a:cubicBezTo>
                  <a:pt x="4266370" y="932575"/>
                  <a:pt x="4220482" y="924927"/>
                  <a:pt x="4231954" y="943854"/>
                </a:cubicBezTo>
                <a:cubicBezTo>
                  <a:pt x="4268726" y="970660"/>
                  <a:pt x="4318785" y="969463"/>
                  <a:pt x="4362818" y="975102"/>
                </a:cubicBezTo>
                <a:cubicBezTo>
                  <a:pt x="4394954" y="977690"/>
                  <a:pt x="4427013" y="973711"/>
                  <a:pt x="4458957" y="980587"/>
                </a:cubicBezTo>
                <a:cubicBezTo>
                  <a:pt x="4479738" y="980819"/>
                  <a:pt x="4501600" y="981552"/>
                  <a:pt x="4515041" y="962858"/>
                </a:cubicBezTo>
                <a:cubicBezTo>
                  <a:pt x="4531534" y="939528"/>
                  <a:pt x="4566375" y="947987"/>
                  <a:pt x="4589396" y="933657"/>
                </a:cubicBezTo>
                <a:cubicBezTo>
                  <a:pt x="4612107" y="926395"/>
                  <a:pt x="4633661" y="915155"/>
                  <a:pt x="4643240" y="891864"/>
                </a:cubicBezTo>
                <a:cubicBezTo>
                  <a:pt x="4655600" y="876066"/>
                  <a:pt x="4681711" y="878074"/>
                  <a:pt x="4695384" y="861659"/>
                </a:cubicBezTo>
                <a:cubicBezTo>
                  <a:pt x="4717671" y="854127"/>
                  <a:pt x="4717246" y="830835"/>
                  <a:pt x="4705852" y="813917"/>
                </a:cubicBezTo>
                <a:cubicBezTo>
                  <a:pt x="4686075" y="803797"/>
                  <a:pt x="4674333" y="781395"/>
                  <a:pt x="4698088" y="769034"/>
                </a:cubicBezTo>
                <a:cubicBezTo>
                  <a:pt x="4748803" y="755747"/>
                  <a:pt x="4802995" y="753159"/>
                  <a:pt x="4854792" y="758065"/>
                </a:cubicBezTo>
                <a:cubicBezTo>
                  <a:pt x="4874221" y="763704"/>
                  <a:pt x="4896856" y="772086"/>
                  <a:pt x="4910027" y="786184"/>
                </a:cubicBezTo>
                <a:cubicBezTo>
                  <a:pt x="4919529" y="809050"/>
                  <a:pt x="4909757" y="830642"/>
                  <a:pt x="4902109" y="852388"/>
                </a:cubicBezTo>
                <a:cubicBezTo>
                  <a:pt x="4927099" y="876877"/>
                  <a:pt x="4966961" y="870311"/>
                  <a:pt x="4999445" y="873169"/>
                </a:cubicBezTo>
                <a:cubicBezTo>
                  <a:pt x="5017445" y="875409"/>
                  <a:pt x="5056727" y="857950"/>
                  <a:pt x="5021616" y="850303"/>
                </a:cubicBezTo>
                <a:cubicBezTo>
                  <a:pt x="4997630" y="839603"/>
                  <a:pt x="4971982" y="845745"/>
                  <a:pt x="4947455" y="839603"/>
                </a:cubicBezTo>
                <a:cubicBezTo>
                  <a:pt x="4944249" y="813917"/>
                  <a:pt x="4980750" y="821913"/>
                  <a:pt x="4990716" y="806887"/>
                </a:cubicBezTo>
                <a:cubicBezTo>
                  <a:pt x="4986698" y="791785"/>
                  <a:pt x="4969974" y="773322"/>
                  <a:pt x="4962094" y="755361"/>
                </a:cubicBezTo>
                <a:cubicBezTo>
                  <a:pt x="4938880" y="734001"/>
                  <a:pt x="4903345" y="741996"/>
                  <a:pt x="4874878" y="731452"/>
                </a:cubicBezTo>
                <a:cubicBezTo>
                  <a:pt x="4833664" y="726198"/>
                  <a:pt x="4791330" y="712448"/>
                  <a:pt x="4750348" y="725967"/>
                </a:cubicBezTo>
                <a:cubicBezTo>
                  <a:pt x="4714118" y="735391"/>
                  <a:pt x="4677848" y="717739"/>
                  <a:pt x="4640999" y="723611"/>
                </a:cubicBezTo>
                <a:cubicBezTo>
                  <a:pt x="4643626" y="699006"/>
                  <a:pt x="4606970" y="679616"/>
                  <a:pt x="4625858" y="656363"/>
                </a:cubicBezTo>
                <a:cubicBezTo>
                  <a:pt x="4635090" y="634385"/>
                  <a:pt x="4661201" y="624922"/>
                  <a:pt x="4669737" y="601863"/>
                </a:cubicBezTo>
                <a:cubicBezTo>
                  <a:pt x="4647913" y="572816"/>
                  <a:pt x="4619292" y="548134"/>
                  <a:pt x="4585726" y="533225"/>
                </a:cubicBezTo>
                <a:cubicBezTo>
                  <a:pt x="4577924" y="518779"/>
                  <a:pt x="4611953" y="503754"/>
                  <a:pt x="4626940" y="503329"/>
                </a:cubicBezTo>
                <a:cubicBezTo>
                  <a:pt x="4662977" y="500586"/>
                  <a:pt x="4703457" y="495101"/>
                  <a:pt x="4731538" y="471424"/>
                </a:cubicBezTo>
                <a:cubicBezTo>
                  <a:pt x="4745211" y="457017"/>
                  <a:pt x="4734976" y="427429"/>
                  <a:pt x="4738800" y="418661"/>
                </a:cubicBezTo>
                <a:cubicBezTo>
                  <a:pt x="4754172" y="426425"/>
                  <a:pt x="4786464" y="413794"/>
                  <a:pt x="4789476" y="435657"/>
                </a:cubicBezTo>
                <a:cubicBezTo>
                  <a:pt x="4796699" y="460377"/>
                  <a:pt x="4770395" y="474591"/>
                  <a:pt x="4758576" y="491432"/>
                </a:cubicBezTo>
                <a:cubicBezTo>
                  <a:pt x="4746911" y="511208"/>
                  <a:pt x="4758421" y="533495"/>
                  <a:pt x="4778893" y="540834"/>
                </a:cubicBezTo>
                <a:cubicBezTo>
                  <a:pt x="4805660" y="556130"/>
                  <a:pt x="4839303" y="549448"/>
                  <a:pt x="4869006" y="555782"/>
                </a:cubicBezTo>
                <a:cubicBezTo>
                  <a:pt x="4903924" y="562310"/>
                  <a:pt x="4941082" y="557714"/>
                  <a:pt x="4975072" y="566018"/>
                </a:cubicBezTo>
                <a:cubicBezTo>
                  <a:pt x="4995273" y="581352"/>
                  <a:pt x="5019801" y="580464"/>
                  <a:pt x="5043826" y="578031"/>
                </a:cubicBezTo>
                <a:cubicBezTo>
                  <a:pt x="5032431" y="556246"/>
                  <a:pt x="5018449" y="529440"/>
                  <a:pt x="4989634" y="532336"/>
                </a:cubicBezTo>
                <a:cubicBezTo>
                  <a:pt x="4949695" y="527856"/>
                  <a:pt x="4906898" y="533766"/>
                  <a:pt x="4869277" y="518624"/>
                </a:cubicBezTo>
                <a:cubicBezTo>
                  <a:pt x="4839574" y="509470"/>
                  <a:pt x="4853209" y="484016"/>
                  <a:pt x="4879744" y="489810"/>
                </a:cubicBezTo>
                <a:cubicBezTo>
                  <a:pt x="4900795" y="485561"/>
                  <a:pt x="4919645" y="492089"/>
                  <a:pt x="4939691" y="495951"/>
                </a:cubicBezTo>
                <a:cubicBezTo>
                  <a:pt x="4960897" y="498694"/>
                  <a:pt x="4981909" y="498809"/>
                  <a:pt x="5002497" y="492398"/>
                </a:cubicBezTo>
                <a:cubicBezTo>
                  <a:pt x="4991295" y="466132"/>
                  <a:pt x="5006938" y="457519"/>
                  <a:pt x="5031813" y="458755"/>
                </a:cubicBezTo>
                <a:cubicBezTo>
                  <a:pt x="5088438" y="449678"/>
                  <a:pt x="5145295" y="463235"/>
                  <a:pt x="5198522" y="481698"/>
                </a:cubicBezTo>
                <a:cubicBezTo>
                  <a:pt x="5247808" y="509740"/>
                  <a:pt x="5305437" y="519242"/>
                  <a:pt x="5361676" y="516307"/>
                </a:cubicBezTo>
                <a:cubicBezTo>
                  <a:pt x="5378787" y="523259"/>
                  <a:pt x="5407100" y="496376"/>
                  <a:pt x="5410538" y="523028"/>
                </a:cubicBezTo>
                <a:cubicBezTo>
                  <a:pt x="5392036" y="532452"/>
                  <a:pt x="5373225" y="541143"/>
                  <a:pt x="5353487" y="547710"/>
                </a:cubicBezTo>
                <a:cubicBezTo>
                  <a:pt x="5344797" y="569301"/>
                  <a:pt x="5341243" y="592013"/>
                  <a:pt x="5338926" y="615034"/>
                </a:cubicBezTo>
                <a:cubicBezTo>
                  <a:pt x="5359938" y="630252"/>
                  <a:pt x="5366736" y="593211"/>
                  <a:pt x="5383538" y="585833"/>
                </a:cubicBezTo>
                <a:cubicBezTo>
                  <a:pt x="5397907" y="568027"/>
                  <a:pt x="5420890" y="592090"/>
                  <a:pt x="5426876" y="604450"/>
                </a:cubicBezTo>
                <a:cubicBezTo>
                  <a:pt x="5414323" y="636355"/>
                  <a:pt x="5437769" y="628630"/>
                  <a:pt x="5458974" y="619515"/>
                </a:cubicBezTo>
                <a:cubicBezTo>
                  <a:pt x="5489643" y="615845"/>
                  <a:pt x="5473575" y="597614"/>
                  <a:pt x="5464188" y="581275"/>
                </a:cubicBezTo>
                <a:cubicBezTo>
                  <a:pt x="5454571" y="566250"/>
                  <a:pt x="5422434" y="551263"/>
                  <a:pt x="5447155" y="535851"/>
                </a:cubicBezTo>
                <a:cubicBezTo>
                  <a:pt x="5469944" y="518740"/>
                  <a:pt x="5471064" y="505183"/>
                  <a:pt x="5442133" y="496492"/>
                </a:cubicBezTo>
                <a:cubicBezTo>
                  <a:pt x="5419924" y="484672"/>
                  <a:pt x="5391881" y="483359"/>
                  <a:pt x="5370599" y="472196"/>
                </a:cubicBezTo>
                <a:cubicBezTo>
                  <a:pt x="5362256" y="450296"/>
                  <a:pt x="5334368" y="463428"/>
                  <a:pt x="5317256" y="453386"/>
                </a:cubicBezTo>
                <a:cubicBezTo>
                  <a:pt x="5293502" y="444116"/>
                  <a:pt x="5263915" y="449291"/>
                  <a:pt x="5242709" y="436236"/>
                </a:cubicBezTo>
                <a:cubicBezTo>
                  <a:pt x="5227491" y="423489"/>
                  <a:pt x="5248696" y="393207"/>
                  <a:pt x="5223899" y="383666"/>
                </a:cubicBezTo>
                <a:cubicBezTo>
                  <a:pt x="5197865" y="373740"/>
                  <a:pt x="5201921" y="348247"/>
                  <a:pt x="5229847" y="347474"/>
                </a:cubicBezTo>
                <a:cubicBezTo>
                  <a:pt x="5339351" y="337007"/>
                  <a:pt x="5450361" y="346238"/>
                  <a:pt x="5559555" y="329784"/>
                </a:cubicBezTo>
                <a:cubicBezTo>
                  <a:pt x="5575894" y="347011"/>
                  <a:pt x="5598992" y="345543"/>
                  <a:pt x="5618846" y="335771"/>
                </a:cubicBezTo>
                <a:cubicBezTo>
                  <a:pt x="5654536" y="324724"/>
                  <a:pt x="5693509" y="314913"/>
                  <a:pt x="5730397" y="321711"/>
                </a:cubicBezTo>
                <a:cubicBezTo>
                  <a:pt x="5760215" y="329977"/>
                  <a:pt x="5705444" y="331676"/>
                  <a:pt x="5698801" y="345929"/>
                </a:cubicBezTo>
                <a:cubicBezTo>
                  <a:pt x="5675818" y="363581"/>
                  <a:pt x="5727615" y="346625"/>
                  <a:pt x="5740014" y="347899"/>
                </a:cubicBezTo>
                <a:cubicBezTo>
                  <a:pt x="5769177" y="343534"/>
                  <a:pt x="5802742" y="338436"/>
                  <a:pt x="5823523" y="316188"/>
                </a:cubicBezTo>
                <a:cubicBezTo>
                  <a:pt x="5810235" y="283626"/>
                  <a:pt x="5768790" y="293553"/>
                  <a:pt x="5748203" y="270223"/>
                </a:cubicBezTo>
                <a:cubicBezTo>
                  <a:pt x="5747044" y="248245"/>
                  <a:pt x="5766511" y="234417"/>
                  <a:pt x="5786674" y="231675"/>
                </a:cubicBezTo>
                <a:cubicBezTo>
                  <a:pt x="5844651" y="215645"/>
                  <a:pt x="5902821" y="199654"/>
                  <a:pt x="5960334" y="181732"/>
                </a:cubicBezTo>
                <a:cubicBezTo>
                  <a:pt x="6053268" y="168792"/>
                  <a:pt x="6147476" y="170221"/>
                  <a:pt x="6240486" y="157359"/>
                </a:cubicBezTo>
                <a:cubicBezTo>
                  <a:pt x="6296300" y="152183"/>
                  <a:pt x="6351458" y="143222"/>
                  <a:pt x="6404838" y="125763"/>
                </a:cubicBezTo>
                <a:cubicBezTo>
                  <a:pt x="6443077" y="113828"/>
                  <a:pt x="6484175" y="124643"/>
                  <a:pt x="6523650" y="121360"/>
                </a:cubicBezTo>
                <a:cubicBezTo>
                  <a:pt x="6565830" y="114871"/>
                  <a:pt x="6521912" y="149093"/>
                  <a:pt x="6548796" y="145269"/>
                </a:cubicBezTo>
                <a:cubicBezTo>
                  <a:pt x="6614266" y="155428"/>
                  <a:pt x="6678848" y="138123"/>
                  <a:pt x="6743430" y="130591"/>
                </a:cubicBezTo>
                <a:cubicBezTo>
                  <a:pt x="6783022" y="123948"/>
                  <a:pt x="6823115" y="149248"/>
                  <a:pt x="6861122" y="130785"/>
                </a:cubicBezTo>
                <a:cubicBezTo>
                  <a:pt x="6861934" y="112051"/>
                  <a:pt x="6867303" y="96562"/>
                  <a:pt x="6892294" y="97258"/>
                </a:cubicBezTo>
                <a:cubicBezTo>
                  <a:pt x="6923310" y="93318"/>
                  <a:pt x="6954983" y="101429"/>
                  <a:pt x="6984184" y="86829"/>
                </a:cubicBezTo>
                <a:cubicBezTo>
                  <a:pt x="7021303" y="82116"/>
                  <a:pt x="6960120" y="68829"/>
                  <a:pt x="6980128" y="49555"/>
                </a:cubicBezTo>
                <a:cubicBezTo>
                  <a:pt x="7046448" y="22440"/>
                  <a:pt x="7117790" y="9886"/>
                  <a:pt x="7188514" y="1080"/>
                </a:cubicBezTo>
                <a:cubicBezTo>
                  <a:pt x="7231504" y="-1817"/>
                  <a:pt x="7274957" y="2007"/>
                  <a:pt x="7317909" y="2238"/>
                </a:cubicBezTo>
                <a:cubicBezTo>
                  <a:pt x="7336257" y="2200"/>
                  <a:pt x="7367234" y="22749"/>
                  <a:pt x="7333012" y="26109"/>
                </a:cubicBezTo>
                <a:cubicBezTo>
                  <a:pt x="7309566" y="32019"/>
                  <a:pt x="7285695" y="37079"/>
                  <a:pt x="7265031" y="50443"/>
                </a:cubicBezTo>
                <a:cubicBezTo>
                  <a:pt x="7303733" y="63769"/>
                  <a:pt x="7345449" y="45345"/>
                  <a:pt x="7385350" y="54576"/>
                </a:cubicBezTo>
                <a:cubicBezTo>
                  <a:pt x="7422391" y="61220"/>
                  <a:pt x="7461171" y="52143"/>
                  <a:pt x="7497519" y="56198"/>
                </a:cubicBezTo>
                <a:cubicBezTo>
                  <a:pt x="7500454" y="69988"/>
                  <a:pt x="7465459" y="76129"/>
                  <a:pt x="7451708" y="83121"/>
                </a:cubicBezTo>
                <a:cubicBezTo>
                  <a:pt x="7418954" y="94940"/>
                  <a:pt x="7438266" y="103244"/>
                  <a:pt x="7463991" y="98687"/>
                </a:cubicBezTo>
                <a:cubicBezTo>
                  <a:pt x="7492420" y="99614"/>
                  <a:pt x="7523282" y="96331"/>
                  <a:pt x="7550088" y="99845"/>
                </a:cubicBezTo>
                <a:cubicBezTo>
                  <a:pt x="7570598" y="88760"/>
                  <a:pt x="7590683" y="75434"/>
                  <a:pt x="7615134" y="80339"/>
                </a:cubicBezTo>
                <a:cubicBezTo>
                  <a:pt x="7656926" y="81846"/>
                  <a:pt x="7699028" y="72498"/>
                  <a:pt x="7740126" y="81460"/>
                </a:cubicBezTo>
                <a:cubicBezTo>
                  <a:pt x="7804013" y="80339"/>
                  <a:pt x="7869714" y="83700"/>
                  <a:pt x="7930975" y="102974"/>
                </a:cubicBezTo>
                <a:cubicBezTo>
                  <a:pt x="7951794" y="106605"/>
                  <a:pt x="7967785" y="120742"/>
                  <a:pt x="7984008" y="130823"/>
                </a:cubicBezTo>
                <a:cubicBezTo>
                  <a:pt x="8003630" y="133681"/>
                  <a:pt x="8026419" y="125454"/>
                  <a:pt x="8043839" y="130476"/>
                </a:cubicBezTo>
                <a:cubicBezTo>
                  <a:pt x="8072422" y="148939"/>
                  <a:pt x="8038393" y="157359"/>
                  <a:pt x="8022788" y="168715"/>
                </a:cubicBezTo>
                <a:cubicBezTo>
                  <a:pt x="7989068" y="180534"/>
                  <a:pt x="8027925" y="188568"/>
                  <a:pt x="8043530" y="195869"/>
                </a:cubicBezTo>
                <a:cubicBezTo>
                  <a:pt x="8050405" y="203826"/>
                  <a:pt x="8007840" y="210933"/>
                  <a:pt x="7994784" y="218503"/>
                </a:cubicBezTo>
                <a:cubicBezTo>
                  <a:pt x="7954807" y="237005"/>
                  <a:pt x="7910813" y="241022"/>
                  <a:pt x="7867976" y="246855"/>
                </a:cubicBezTo>
                <a:cubicBezTo>
                  <a:pt x="7773691" y="275437"/>
                  <a:pt x="7679754" y="306879"/>
                  <a:pt x="7585662" y="335655"/>
                </a:cubicBezTo>
                <a:cubicBezTo>
                  <a:pt x="7525290" y="344268"/>
                  <a:pt x="7464416" y="354929"/>
                  <a:pt x="7406786" y="374474"/>
                </a:cubicBezTo>
                <a:cubicBezTo>
                  <a:pt x="7382182" y="387877"/>
                  <a:pt x="7357693" y="401280"/>
                  <a:pt x="7333089" y="414683"/>
                </a:cubicBezTo>
                <a:cubicBezTo>
                  <a:pt x="7369977" y="418352"/>
                  <a:pt x="7406284" y="406262"/>
                  <a:pt x="7438035" y="388108"/>
                </a:cubicBezTo>
                <a:cubicBezTo>
                  <a:pt x="7499063" y="380190"/>
                  <a:pt x="7560710" y="383010"/>
                  <a:pt x="7621352" y="372002"/>
                </a:cubicBezTo>
                <a:cubicBezTo>
                  <a:pt x="7673033" y="362654"/>
                  <a:pt x="7726220" y="360877"/>
                  <a:pt x="7776318" y="344616"/>
                </a:cubicBezTo>
                <a:cubicBezTo>
                  <a:pt x="7777361" y="322715"/>
                  <a:pt x="7734062" y="324647"/>
                  <a:pt x="7769674" y="310085"/>
                </a:cubicBezTo>
                <a:cubicBezTo>
                  <a:pt x="7794124" y="298111"/>
                  <a:pt x="7822321" y="312673"/>
                  <a:pt x="7842716" y="327350"/>
                </a:cubicBezTo>
                <a:cubicBezTo>
                  <a:pt x="7872959" y="327852"/>
                  <a:pt x="7900963" y="343728"/>
                  <a:pt x="7931825" y="337934"/>
                </a:cubicBezTo>
                <a:cubicBezTo>
                  <a:pt x="7960331" y="340947"/>
                  <a:pt x="7991038" y="317269"/>
                  <a:pt x="8016762" y="331947"/>
                </a:cubicBezTo>
                <a:cubicBezTo>
                  <a:pt x="8024990" y="347590"/>
                  <a:pt x="8022054" y="374435"/>
                  <a:pt x="8045886" y="374396"/>
                </a:cubicBezTo>
                <a:cubicBezTo>
                  <a:pt x="8071688" y="362268"/>
                  <a:pt x="8094786" y="339826"/>
                  <a:pt x="8125262" y="345620"/>
                </a:cubicBezTo>
                <a:cubicBezTo>
                  <a:pt x="8179878" y="345543"/>
                  <a:pt x="8233954" y="336196"/>
                  <a:pt x="8288725" y="339981"/>
                </a:cubicBezTo>
                <a:cubicBezTo>
                  <a:pt x="8347359" y="341371"/>
                  <a:pt x="8405722" y="349135"/>
                  <a:pt x="8464587" y="348710"/>
                </a:cubicBezTo>
                <a:cubicBezTo>
                  <a:pt x="8451378" y="367019"/>
                  <a:pt x="8453966" y="394057"/>
                  <a:pt x="8481506" y="391198"/>
                </a:cubicBezTo>
                <a:cubicBezTo>
                  <a:pt x="8556208" y="393670"/>
                  <a:pt x="8629905" y="413717"/>
                  <a:pt x="8704646" y="404061"/>
                </a:cubicBezTo>
                <a:cubicBezTo>
                  <a:pt x="8748795" y="401125"/>
                  <a:pt x="8793601" y="397108"/>
                  <a:pt x="8835973" y="412520"/>
                </a:cubicBezTo>
                <a:cubicBezTo>
                  <a:pt x="8856058" y="415533"/>
                  <a:pt x="8871663" y="392048"/>
                  <a:pt x="8889856" y="384169"/>
                </a:cubicBezTo>
                <a:cubicBezTo>
                  <a:pt x="8907431" y="375246"/>
                  <a:pt x="8872899" y="343264"/>
                  <a:pt x="8909323" y="346740"/>
                </a:cubicBezTo>
                <a:cubicBezTo>
                  <a:pt x="8944086" y="335346"/>
                  <a:pt x="8980858" y="327350"/>
                  <a:pt x="9016896" y="338513"/>
                </a:cubicBezTo>
                <a:cubicBezTo>
                  <a:pt x="9053242" y="345775"/>
                  <a:pt x="9087194" y="364470"/>
                  <a:pt x="9125240" y="359834"/>
                </a:cubicBezTo>
                <a:cubicBezTo>
                  <a:pt x="9183024" y="363040"/>
                  <a:pt x="9243666" y="346856"/>
                  <a:pt x="9298438" y="371577"/>
                </a:cubicBezTo>
                <a:cubicBezTo>
                  <a:pt x="9316167" y="370186"/>
                  <a:pt x="9345213" y="398074"/>
                  <a:pt x="9314892" y="399657"/>
                </a:cubicBezTo>
                <a:cubicBezTo>
                  <a:pt x="9251353" y="409971"/>
                  <a:pt x="9187621" y="426155"/>
                  <a:pt x="9127789" y="448712"/>
                </a:cubicBezTo>
                <a:cubicBezTo>
                  <a:pt x="9114811" y="464355"/>
                  <a:pt x="9161587" y="456823"/>
                  <a:pt x="9174333" y="460416"/>
                </a:cubicBezTo>
                <a:cubicBezTo>
                  <a:pt x="9227212" y="454042"/>
                  <a:pt x="9270974" y="488728"/>
                  <a:pt x="9320454" y="500200"/>
                </a:cubicBezTo>
                <a:cubicBezTo>
                  <a:pt x="9365260" y="528358"/>
                  <a:pt x="9409254" y="557945"/>
                  <a:pt x="9459351" y="576215"/>
                </a:cubicBezTo>
                <a:cubicBezTo>
                  <a:pt x="9487549" y="585524"/>
                  <a:pt x="9518874" y="596532"/>
                  <a:pt x="9548615" y="590391"/>
                </a:cubicBezTo>
                <a:cubicBezTo>
                  <a:pt x="9595545" y="573241"/>
                  <a:pt x="9622159" y="527083"/>
                  <a:pt x="9663140" y="501706"/>
                </a:cubicBezTo>
                <a:cubicBezTo>
                  <a:pt x="9687513" y="479922"/>
                  <a:pt x="9688710" y="519281"/>
                  <a:pt x="9710611" y="520556"/>
                </a:cubicBezTo>
                <a:cubicBezTo>
                  <a:pt x="9764185" y="537899"/>
                  <a:pt x="9823321" y="550529"/>
                  <a:pt x="9878633" y="532800"/>
                </a:cubicBezTo>
                <a:cubicBezTo>
                  <a:pt x="9925641" y="518161"/>
                  <a:pt x="9975584" y="513796"/>
                  <a:pt x="10023247" y="527663"/>
                </a:cubicBezTo>
                <a:cubicBezTo>
                  <a:pt x="10054496" y="533341"/>
                  <a:pt x="10082846" y="551920"/>
                  <a:pt x="10113322" y="557945"/>
                </a:cubicBezTo>
                <a:cubicBezTo>
                  <a:pt x="10127034" y="556478"/>
                  <a:pt x="10160716" y="542650"/>
                  <a:pt x="10151484" y="531950"/>
                </a:cubicBezTo>
                <a:cubicBezTo>
                  <a:pt x="10155695" y="514878"/>
                  <a:pt x="10186479" y="509740"/>
                  <a:pt x="10202779" y="513449"/>
                </a:cubicBezTo>
                <a:cubicBezTo>
                  <a:pt x="10229199" y="531371"/>
                  <a:pt x="10261104" y="530096"/>
                  <a:pt x="10291502" y="530328"/>
                </a:cubicBezTo>
                <a:cubicBezTo>
                  <a:pt x="10305021" y="510436"/>
                  <a:pt x="10284781" y="492320"/>
                  <a:pt x="10298069" y="472235"/>
                </a:cubicBezTo>
                <a:cubicBezTo>
                  <a:pt x="10306913" y="445545"/>
                  <a:pt x="10265468" y="469802"/>
                  <a:pt x="10249863" y="465012"/>
                </a:cubicBezTo>
                <a:cubicBezTo>
                  <a:pt x="10215912" y="471347"/>
                  <a:pt x="10230087" y="448789"/>
                  <a:pt x="10254305" y="446240"/>
                </a:cubicBezTo>
                <a:cubicBezTo>
                  <a:pt x="10302974" y="440021"/>
                  <a:pt x="10354577" y="447785"/>
                  <a:pt x="10398842" y="422138"/>
                </a:cubicBezTo>
                <a:cubicBezTo>
                  <a:pt x="10429627" y="401821"/>
                  <a:pt x="10465472" y="418468"/>
                  <a:pt x="10498882" y="420399"/>
                </a:cubicBezTo>
                <a:cubicBezTo>
                  <a:pt x="10577872" y="427082"/>
                  <a:pt x="10656862" y="435811"/>
                  <a:pt x="10735851" y="440871"/>
                </a:cubicBezTo>
                <a:cubicBezTo>
                  <a:pt x="10749718" y="442764"/>
                  <a:pt x="10795528" y="439481"/>
                  <a:pt x="10787687" y="444888"/>
                </a:cubicBezTo>
                <a:cubicBezTo>
                  <a:pt x="10767563" y="452188"/>
                  <a:pt x="10747323" y="459489"/>
                  <a:pt x="10727277" y="466789"/>
                </a:cubicBezTo>
                <a:cubicBezTo>
                  <a:pt x="10752383" y="470883"/>
                  <a:pt x="10778185" y="465553"/>
                  <a:pt x="10802867" y="466634"/>
                </a:cubicBezTo>
                <a:cubicBezTo>
                  <a:pt x="10826776" y="476831"/>
                  <a:pt x="10784017" y="493016"/>
                  <a:pt x="10770653" y="491625"/>
                </a:cubicBezTo>
                <a:cubicBezTo>
                  <a:pt x="10757675" y="492784"/>
                  <a:pt x="10710281" y="508813"/>
                  <a:pt x="10735890" y="514685"/>
                </a:cubicBezTo>
                <a:cubicBezTo>
                  <a:pt x="10762889" y="515071"/>
                  <a:pt x="10790120" y="507848"/>
                  <a:pt x="10816463" y="502015"/>
                </a:cubicBezTo>
                <a:cubicBezTo>
                  <a:pt x="10851149" y="494445"/>
                  <a:pt x="10880195" y="469454"/>
                  <a:pt x="10913916" y="461729"/>
                </a:cubicBezTo>
                <a:cubicBezTo>
                  <a:pt x="10981278" y="461999"/>
                  <a:pt x="11049182" y="459411"/>
                  <a:pt x="11115348" y="474359"/>
                </a:cubicBezTo>
                <a:cubicBezTo>
                  <a:pt x="11137442" y="475402"/>
                  <a:pt x="11159613" y="493634"/>
                  <a:pt x="11124696" y="494174"/>
                </a:cubicBezTo>
                <a:cubicBezTo>
                  <a:pt x="11103566" y="499736"/>
                  <a:pt x="11082284" y="505299"/>
                  <a:pt x="11061156" y="510861"/>
                </a:cubicBezTo>
                <a:cubicBezTo>
                  <a:pt x="11122185" y="527895"/>
                  <a:pt x="11185994" y="528513"/>
                  <a:pt x="11248104" y="538748"/>
                </a:cubicBezTo>
                <a:cubicBezTo>
                  <a:pt x="11274447" y="542920"/>
                  <a:pt x="11299553" y="554855"/>
                  <a:pt x="11315931" y="575829"/>
                </a:cubicBezTo>
                <a:cubicBezTo>
                  <a:pt x="11349574" y="604142"/>
                  <a:pt x="11395384" y="590700"/>
                  <a:pt x="11435284" y="590391"/>
                </a:cubicBezTo>
                <a:cubicBezTo>
                  <a:pt x="11537448" y="581932"/>
                  <a:pt x="11638957" y="559336"/>
                  <a:pt x="11741932" y="568220"/>
                </a:cubicBezTo>
                <a:cubicBezTo>
                  <a:pt x="11808021" y="572391"/>
                  <a:pt x="11877122" y="568915"/>
                  <a:pt x="11938691" y="597150"/>
                </a:cubicBezTo>
                <a:cubicBezTo>
                  <a:pt x="11961636" y="601051"/>
                  <a:pt x="11989446" y="613296"/>
                  <a:pt x="11997403" y="635119"/>
                </a:cubicBezTo>
                <a:cubicBezTo>
                  <a:pt x="11995433" y="655166"/>
                  <a:pt x="11969708" y="675367"/>
                  <a:pt x="12002076" y="680543"/>
                </a:cubicBezTo>
                <a:cubicBezTo>
                  <a:pt x="12030891" y="684444"/>
                  <a:pt x="12060091" y="681625"/>
                  <a:pt x="12088675" y="686839"/>
                </a:cubicBezTo>
                <a:cubicBezTo>
                  <a:pt x="12082880" y="705727"/>
                  <a:pt x="12094314" y="736512"/>
                  <a:pt x="12117567" y="726121"/>
                </a:cubicBezTo>
                <a:cubicBezTo>
                  <a:pt x="12139312" y="722799"/>
                  <a:pt x="12151518" y="700203"/>
                  <a:pt x="12174694" y="698774"/>
                </a:cubicBezTo>
                <a:cubicBezTo>
                  <a:pt x="12210385" y="682590"/>
                  <a:pt x="12249473" y="693251"/>
                  <a:pt x="12287249" y="689736"/>
                </a:cubicBezTo>
                <a:cubicBezTo>
                  <a:pt x="12318922" y="687959"/>
                  <a:pt x="12353646" y="669766"/>
                  <a:pt x="12383735" y="683865"/>
                </a:cubicBezTo>
                <a:cubicBezTo>
                  <a:pt x="12413670" y="711134"/>
                  <a:pt x="12457819" y="697731"/>
                  <a:pt x="12494630" y="701787"/>
                </a:cubicBezTo>
                <a:cubicBezTo>
                  <a:pt x="12543723" y="703062"/>
                  <a:pt x="12595211" y="709551"/>
                  <a:pt x="12640828" y="686453"/>
                </a:cubicBezTo>
                <a:cubicBezTo>
                  <a:pt x="12664582" y="670809"/>
                  <a:pt x="12685556" y="697963"/>
                  <a:pt x="12706994" y="706461"/>
                </a:cubicBezTo>
                <a:cubicBezTo>
                  <a:pt x="12736349" y="727087"/>
                  <a:pt x="12779108" y="721177"/>
                  <a:pt x="12805528" y="745279"/>
                </a:cubicBezTo>
                <a:cubicBezTo>
                  <a:pt x="12822484" y="770502"/>
                  <a:pt x="12858406" y="756481"/>
                  <a:pt x="12883977" y="756558"/>
                </a:cubicBezTo>
                <a:cubicBezTo>
                  <a:pt x="12909778" y="752696"/>
                  <a:pt x="12938902" y="749915"/>
                  <a:pt x="12961922" y="740297"/>
                </a:cubicBezTo>
                <a:cubicBezTo>
                  <a:pt x="12970767" y="722297"/>
                  <a:pt x="12939520" y="708469"/>
                  <a:pt x="12930481" y="693521"/>
                </a:cubicBezTo>
                <a:cubicBezTo>
                  <a:pt x="12918468" y="680504"/>
                  <a:pt x="12875942" y="691242"/>
                  <a:pt x="12908812" y="671041"/>
                </a:cubicBezTo>
                <a:cubicBezTo>
                  <a:pt x="12919435" y="648291"/>
                  <a:pt x="12939211" y="646437"/>
                  <a:pt x="12961613" y="650763"/>
                </a:cubicBezTo>
                <a:cubicBezTo>
                  <a:pt x="13020518" y="654664"/>
                  <a:pt x="13079846" y="655591"/>
                  <a:pt x="13138210" y="664861"/>
                </a:cubicBezTo>
                <a:cubicBezTo>
                  <a:pt x="13147480" y="688229"/>
                  <a:pt x="13175793" y="669651"/>
                  <a:pt x="13194565" y="671929"/>
                </a:cubicBezTo>
                <a:cubicBezTo>
                  <a:pt x="13272936" y="670153"/>
                  <a:pt x="13352621" y="663316"/>
                  <a:pt x="13430103" y="677916"/>
                </a:cubicBezTo>
                <a:cubicBezTo>
                  <a:pt x="13485339" y="695028"/>
                  <a:pt x="13544243" y="688075"/>
                  <a:pt x="13598936" y="706654"/>
                </a:cubicBezTo>
                <a:cubicBezTo>
                  <a:pt x="13636867" y="718319"/>
                  <a:pt x="13678543" y="714958"/>
                  <a:pt x="13713539" y="736396"/>
                </a:cubicBezTo>
                <a:cubicBezTo>
                  <a:pt x="13740615" y="739447"/>
                  <a:pt x="13725899" y="769730"/>
                  <a:pt x="13729530" y="788038"/>
                </a:cubicBezTo>
                <a:cubicBezTo>
                  <a:pt x="13729530" y="886649"/>
                  <a:pt x="13729530" y="985261"/>
                  <a:pt x="13729530" y="1083872"/>
                </a:cubicBezTo>
                <a:cubicBezTo>
                  <a:pt x="13706972" y="1093142"/>
                  <a:pt x="13683372" y="1099206"/>
                  <a:pt x="13659578" y="1101060"/>
                </a:cubicBezTo>
                <a:cubicBezTo>
                  <a:pt x="13633931" y="1120489"/>
                  <a:pt x="13599207" y="1117708"/>
                  <a:pt x="13568962" y="1117167"/>
                </a:cubicBezTo>
                <a:cubicBezTo>
                  <a:pt x="13553049" y="1109867"/>
                  <a:pt x="13523384" y="1124583"/>
                  <a:pt x="13521493" y="1100326"/>
                </a:cubicBezTo>
                <a:cubicBezTo>
                  <a:pt x="13497891" y="1090593"/>
                  <a:pt x="13498239" y="1088816"/>
                  <a:pt x="13491248" y="1089434"/>
                </a:cubicBezTo>
                <a:cubicBezTo>
                  <a:pt x="13467494" y="1099476"/>
                  <a:pt x="13437983" y="1105618"/>
                  <a:pt x="13415658" y="1090631"/>
                </a:cubicBezTo>
                <a:cubicBezTo>
                  <a:pt x="13381088" y="1080164"/>
                  <a:pt x="13439181" y="1114811"/>
                  <a:pt x="13398701" y="1116858"/>
                </a:cubicBezTo>
                <a:cubicBezTo>
                  <a:pt x="13399512" y="1122536"/>
                  <a:pt x="13436709" y="1132849"/>
                  <a:pt x="13449687" y="1127210"/>
                </a:cubicBezTo>
                <a:cubicBezTo>
                  <a:pt x="13461390" y="1115043"/>
                  <a:pt x="13497660" y="1110485"/>
                  <a:pt x="13496463" y="1131613"/>
                </a:cubicBezTo>
                <a:cubicBezTo>
                  <a:pt x="13496617" y="1150810"/>
                  <a:pt x="13526552" y="1156874"/>
                  <a:pt x="13542118" y="1156642"/>
                </a:cubicBezTo>
                <a:cubicBezTo>
                  <a:pt x="13569040" y="1148763"/>
                  <a:pt x="13579932" y="1149304"/>
                  <a:pt x="13562628" y="1160659"/>
                </a:cubicBezTo>
                <a:cubicBezTo>
                  <a:pt x="13587812" y="1143857"/>
                  <a:pt x="13591675" y="1164059"/>
                  <a:pt x="13604731" y="1182444"/>
                </a:cubicBezTo>
                <a:cubicBezTo>
                  <a:pt x="13627751" y="1198551"/>
                  <a:pt x="13563671" y="1215894"/>
                  <a:pt x="13592216" y="1213654"/>
                </a:cubicBezTo>
                <a:cubicBezTo>
                  <a:pt x="13620798" y="1205040"/>
                  <a:pt x="13629103" y="1244323"/>
                  <a:pt x="13656024" y="1244438"/>
                </a:cubicBezTo>
                <a:cubicBezTo>
                  <a:pt x="13660622" y="1268077"/>
                  <a:pt x="13653591" y="1277038"/>
                  <a:pt x="13685882" y="1267459"/>
                </a:cubicBezTo>
                <a:cubicBezTo>
                  <a:pt x="13683604" y="1288163"/>
                  <a:pt x="13675839" y="1304888"/>
                  <a:pt x="13652163" y="1307746"/>
                </a:cubicBezTo>
                <a:cubicBezTo>
                  <a:pt x="13620335" y="1318986"/>
                  <a:pt x="13588585" y="1298591"/>
                  <a:pt x="13555984" y="1299519"/>
                </a:cubicBezTo>
                <a:cubicBezTo>
                  <a:pt x="13537638" y="1296158"/>
                  <a:pt x="13517977" y="1299441"/>
                  <a:pt x="13501059" y="1290248"/>
                </a:cubicBezTo>
                <a:cubicBezTo>
                  <a:pt x="13514732" y="1270743"/>
                  <a:pt x="13467416" y="1275455"/>
                  <a:pt x="13462820" y="1291446"/>
                </a:cubicBezTo>
                <a:cubicBezTo>
                  <a:pt x="13445090" y="1315355"/>
                  <a:pt x="13410907" y="1313269"/>
                  <a:pt x="13385027" y="1324509"/>
                </a:cubicBezTo>
                <a:cubicBezTo>
                  <a:pt x="13349493" y="1336754"/>
                  <a:pt x="13312373" y="1344788"/>
                  <a:pt x="13275409" y="1348341"/>
                </a:cubicBezTo>
                <a:cubicBezTo>
                  <a:pt x="13253237" y="1362131"/>
                  <a:pt x="13228942" y="1373911"/>
                  <a:pt x="13201634" y="1371285"/>
                </a:cubicBezTo>
                <a:cubicBezTo>
                  <a:pt x="13170849" y="1365877"/>
                  <a:pt x="13156441" y="1405237"/>
                  <a:pt x="13125348" y="1399984"/>
                </a:cubicBezTo>
                <a:cubicBezTo>
                  <a:pt x="13098348" y="1395928"/>
                  <a:pt x="13077607" y="1417790"/>
                  <a:pt x="13060303" y="1435597"/>
                </a:cubicBezTo>
                <a:cubicBezTo>
                  <a:pt x="13037899" y="1444171"/>
                  <a:pt x="13010050" y="1444017"/>
                  <a:pt x="12991278" y="1458193"/>
                </a:cubicBezTo>
                <a:cubicBezTo>
                  <a:pt x="12975210" y="1483608"/>
                  <a:pt x="12936198" y="1470089"/>
                  <a:pt x="12915920" y="1488475"/>
                </a:cubicBezTo>
                <a:cubicBezTo>
                  <a:pt x="12914722" y="1508097"/>
                  <a:pt x="12899697" y="1522929"/>
                  <a:pt x="12878066" y="1519916"/>
                </a:cubicBezTo>
                <a:cubicBezTo>
                  <a:pt x="12855355" y="1515822"/>
                  <a:pt x="12849560" y="1493110"/>
                  <a:pt x="12835656" y="1480827"/>
                </a:cubicBezTo>
                <a:cubicBezTo>
                  <a:pt x="12803056" y="1463368"/>
                  <a:pt x="12763774" y="1471712"/>
                  <a:pt x="12728315" y="1472948"/>
                </a:cubicBezTo>
                <a:cubicBezTo>
                  <a:pt x="12683355" y="1481484"/>
                  <a:pt x="12634300" y="1479128"/>
                  <a:pt x="12595983" y="1507788"/>
                </a:cubicBezTo>
                <a:cubicBezTo>
                  <a:pt x="12578487" y="1513775"/>
                  <a:pt x="12559250" y="1536912"/>
                  <a:pt x="12542179" y="1530036"/>
                </a:cubicBezTo>
                <a:cubicBezTo>
                  <a:pt x="12539474" y="1516517"/>
                  <a:pt x="12570259" y="1482449"/>
                  <a:pt x="12555890" y="1480055"/>
                </a:cubicBezTo>
                <a:cubicBezTo>
                  <a:pt x="12534916" y="1481677"/>
                  <a:pt x="12516801" y="1477853"/>
                  <a:pt x="12500423" y="1495698"/>
                </a:cubicBezTo>
                <a:cubicBezTo>
                  <a:pt x="12483815" y="1508058"/>
                  <a:pt x="12448511" y="1500990"/>
                  <a:pt x="12449786" y="1529225"/>
                </a:cubicBezTo>
                <a:cubicBezTo>
                  <a:pt x="12436267" y="1541817"/>
                  <a:pt x="12407143" y="1539577"/>
                  <a:pt x="12403550" y="1516247"/>
                </a:cubicBezTo>
                <a:cubicBezTo>
                  <a:pt x="12389877" y="1494153"/>
                  <a:pt x="12369368" y="1508947"/>
                  <a:pt x="12353840" y="1520612"/>
                </a:cubicBezTo>
                <a:cubicBezTo>
                  <a:pt x="12341981" y="1531852"/>
                  <a:pt x="12355732" y="1511380"/>
                  <a:pt x="12325488" y="1523702"/>
                </a:cubicBezTo>
                <a:cubicBezTo>
                  <a:pt x="12313282" y="1532431"/>
                  <a:pt x="12283464" y="1546220"/>
                  <a:pt x="12296288" y="1564220"/>
                </a:cubicBezTo>
                <a:cubicBezTo>
                  <a:pt x="12326840" y="1572254"/>
                  <a:pt x="12278867" y="1581408"/>
                  <a:pt x="12271258" y="1592764"/>
                </a:cubicBezTo>
                <a:cubicBezTo>
                  <a:pt x="12278945" y="1605665"/>
                  <a:pt x="12272378" y="1610455"/>
                  <a:pt x="12248932" y="1621618"/>
                </a:cubicBezTo>
                <a:cubicBezTo>
                  <a:pt x="12226298" y="1636913"/>
                  <a:pt x="12197020" y="1650587"/>
                  <a:pt x="12185046" y="1675578"/>
                </a:cubicBezTo>
                <a:cubicBezTo>
                  <a:pt x="12178092" y="1705860"/>
                  <a:pt x="12217878" y="1711036"/>
                  <a:pt x="12240048" y="1707676"/>
                </a:cubicBezTo>
                <a:cubicBezTo>
                  <a:pt x="12259439" y="1707714"/>
                  <a:pt x="12285858" y="1701843"/>
                  <a:pt x="12298760" y="1719379"/>
                </a:cubicBezTo>
                <a:cubicBezTo>
                  <a:pt x="12284506" y="1738615"/>
                  <a:pt x="12256426" y="1742207"/>
                  <a:pt x="12245881" y="1763837"/>
                </a:cubicBezTo>
                <a:cubicBezTo>
                  <a:pt x="12254185" y="1780021"/>
                  <a:pt x="12259323" y="1807136"/>
                  <a:pt x="12282845" y="1803003"/>
                </a:cubicBezTo>
                <a:cubicBezTo>
                  <a:pt x="12306369" y="1799913"/>
                  <a:pt x="12308493" y="1839234"/>
                  <a:pt x="12294936" y="1850822"/>
                </a:cubicBezTo>
                <a:cubicBezTo>
                  <a:pt x="12285511" y="1865770"/>
                  <a:pt x="12243254" y="1860826"/>
                  <a:pt x="12251018" y="1840779"/>
                </a:cubicBezTo>
                <a:cubicBezTo>
                  <a:pt x="12277941" y="1818647"/>
                  <a:pt x="12244374" y="1818338"/>
                  <a:pt x="12229233" y="1831973"/>
                </a:cubicBezTo>
                <a:cubicBezTo>
                  <a:pt x="12201694" y="1854994"/>
                  <a:pt x="12169248" y="1877242"/>
                  <a:pt x="12159282" y="1913743"/>
                </a:cubicBezTo>
                <a:cubicBezTo>
                  <a:pt x="12163647" y="1936069"/>
                  <a:pt x="12181222" y="1944798"/>
                  <a:pt x="12198603" y="1954570"/>
                </a:cubicBezTo>
                <a:cubicBezTo>
                  <a:pt x="12208028" y="1972879"/>
                  <a:pt x="12175737" y="1984080"/>
                  <a:pt x="12161253" y="1988020"/>
                </a:cubicBezTo>
                <a:cubicBezTo>
                  <a:pt x="12124982" y="1992964"/>
                  <a:pt x="12085352" y="1975467"/>
                  <a:pt x="12052985" y="1999453"/>
                </a:cubicBezTo>
                <a:cubicBezTo>
                  <a:pt x="12031702" y="2011427"/>
                  <a:pt x="12006750" y="2024946"/>
                  <a:pt x="11998755" y="2049435"/>
                </a:cubicBezTo>
                <a:cubicBezTo>
                  <a:pt x="11999527" y="2065889"/>
                  <a:pt x="12040470" y="2078559"/>
                  <a:pt x="12014900" y="2091614"/>
                </a:cubicBezTo>
                <a:cubicBezTo>
                  <a:pt x="11991725" y="2102622"/>
                  <a:pt x="11965497" y="2096404"/>
                  <a:pt x="11942399" y="2108571"/>
                </a:cubicBezTo>
                <a:cubicBezTo>
                  <a:pt x="11926641" y="2117068"/>
                  <a:pt x="11890178" y="2116566"/>
                  <a:pt x="11897285" y="2141557"/>
                </a:cubicBezTo>
                <a:cubicBezTo>
                  <a:pt x="11900143" y="2170681"/>
                  <a:pt x="11883611" y="2196328"/>
                  <a:pt x="11861054" y="2213787"/>
                </a:cubicBezTo>
                <a:cubicBezTo>
                  <a:pt x="11829381" y="2241597"/>
                  <a:pt x="11791025" y="2261799"/>
                  <a:pt x="11754525" y="2282734"/>
                </a:cubicBezTo>
                <a:cubicBezTo>
                  <a:pt x="11735675" y="2286982"/>
                  <a:pt x="11734517" y="2249825"/>
                  <a:pt x="11728878" y="2235147"/>
                </a:cubicBezTo>
                <a:cubicBezTo>
                  <a:pt x="11719993" y="2214135"/>
                  <a:pt x="11716594" y="2191963"/>
                  <a:pt x="11714083" y="2169715"/>
                </a:cubicBezTo>
                <a:cubicBezTo>
                  <a:pt x="11706165" y="2145497"/>
                  <a:pt x="11684959" y="2128888"/>
                  <a:pt x="11683994" y="2102313"/>
                </a:cubicBezTo>
                <a:cubicBezTo>
                  <a:pt x="11676964" y="2072997"/>
                  <a:pt x="11658501" y="2046499"/>
                  <a:pt x="11660896" y="2015522"/>
                </a:cubicBezTo>
                <a:cubicBezTo>
                  <a:pt x="11656609" y="1990106"/>
                  <a:pt x="11647184" y="1966931"/>
                  <a:pt x="11640811" y="1942017"/>
                </a:cubicBezTo>
                <a:cubicBezTo>
                  <a:pt x="11638184" y="1903276"/>
                  <a:pt x="11647146" y="1863839"/>
                  <a:pt x="11656957" y="1826951"/>
                </a:cubicBezTo>
                <a:cubicBezTo>
                  <a:pt x="11679977" y="1801806"/>
                  <a:pt x="11713465" y="1787592"/>
                  <a:pt x="11739113" y="1766077"/>
                </a:cubicBezTo>
                <a:cubicBezTo>
                  <a:pt x="11749889" y="1752172"/>
                  <a:pt x="11773451" y="1734057"/>
                  <a:pt x="11753597" y="1717062"/>
                </a:cubicBezTo>
                <a:cubicBezTo>
                  <a:pt x="11819377" y="1704933"/>
                  <a:pt x="11883650" y="1684732"/>
                  <a:pt x="11941588" y="1650625"/>
                </a:cubicBezTo>
                <a:cubicBezTo>
                  <a:pt x="11964069" y="1638072"/>
                  <a:pt x="11991299" y="1625210"/>
                  <a:pt x="12000222" y="1599215"/>
                </a:cubicBezTo>
                <a:cubicBezTo>
                  <a:pt x="12059435" y="1568430"/>
                  <a:pt x="12121971" y="1542281"/>
                  <a:pt x="12176316" y="1503114"/>
                </a:cubicBezTo>
                <a:cubicBezTo>
                  <a:pt x="12185200" y="1477390"/>
                  <a:pt x="12216603" y="1478780"/>
                  <a:pt x="12238117" y="1468776"/>
                </a:cubicBezTo>
                <a:cubicBezTo>
                  <a:pt x="12264151" y="1460665"/>
                  <a:pt x="12294549" y="1458463"/>
                  <a:pt x="12317840" y="1446759"/>
                </a:cubicBezTo>
                <a:cubicBezTo>
                  <a:pt x="12323634" y="1425052"/>
                  <a:pt x="12353222" y="1424048"/>
                  <a:pt x="12359170" y="1403576"/>
                </a:cubicBezTo>
                <a:cubicBezTo>
                  <a:pt x="12323016" y="1399752"/>
                  <a:pt x="12351406" y="1380362"/>
                  <a:pt x="12364770" y="1364641"/>
                </a:cubicBezTo>
                <a:cubicBezTo>
                  <a:pt x="12369290" y="1347685"/>
                  <a:pt x="12366355" y="1320106"/>
                  <a:pt x="12393817" y="1319913"/>
                </a:cubicBezTo>
                <a:cubicBezTo>
                  <a:pt x="12423559" y="1315432"/>
                  <a:pt x="12454228" y="1318020"/>
                  <a:pt x="12484047" y="1313076"/>
                </a:cubicBezTo>
                <a:cubicBezTo>
                  <a:pt x="12458554" y="1290596"/>
                  <a:pt x="12421589" y="1299403"/>
                  <a:pt x="12390187" y="1292605"/>
                </a:cubicBezTo>
                <a:cubicBezTo>
                  <a:pt x="12355616" y="1294652"/>
                  <a:pt x="12320853" y="1301295"/>
                  <a:pt x="12287056" y="1309793"/>
                </a:cubicBezTo>
                <a:cubicBezTo>
                  <a:pt x="12296867" y="1331655"/>
                  <a:pt x="12258473" y="1345251"/>
                  <a:pt x="12266700" y="1363946"/>
                </a:cubicBezTo>
                <a:cubicBezTo>
                  <a:pt x="12263996" y="1380980"/>
                  <a:pt x="12230044" y="1371478"/>
                  <a:pt x="12216062" y="1382680"/>
                </a:cubicBezTo>
                <a:cubicBezTo>
                  <a:pt x="12167779" y="1402070"/>
                  <a:pt x="12123631" y="1430884"/>
                  <a:pt x="12075889" y="1450661"/>
                </a:cubicBezTo>
                <a:cubicBezTo>
                  <a:pt x="12062911" y="1453712"/>
                  <a:pt x="12020733" y="1472561"/>
                  <a:pt x="12037033" y="1446025"/>
                </a:cubicBezTo>
                <a:cubicBezTo>
                  <a:pt x="12066311" y="1420687"/>
                  <a:pt x="12028342" y="1430730"/>
                  <a:pt x="12012814" y="1422193"/>
                </a:cubicBezTo>
                <a:cubicBezTo>
                  <a:pt x="12002192" y="1403537"/>
                  <a:pt x="12031161" y="1389400"/>
                  <a:pt x="12038848" y="1373718"/>
                </a:cubicBezTo>
                <a:cubicBezTo>
                  <a:pt x="12052521" y="1347260"/>
                  <a:pt x="12010496" y="1362092"/>
                  <a:pt x="11998792" y="1369315"/>
                </a:cubicBezTo>
                <a:cubicBezTo>
                  <a:pt x="11978592" y="1382757"/>
                  <a:pt x="11961364" y="1374645"/>
                  <a:pt x="11947112" y="1360895"/>
                </a:cubicBezTo>
                <a:cubicBezTo>
                  <a:pt x="11912928" y="1351238"/>
                  <a:pt x="11876659" y="1364101"/>
                  <a:pt x="11841587" y="1364101"/>
                </a:cubicBezTo>
                <a:cubicBezTo>
                  <a:pt x="11800991" y="1366264"/>
                  <a:pt x="11760125" y="1369933"/>
                  <a:pt x="11723354" y="1389091"/>
                </a:cubicBezTo>
                <a:cubicBezTo>
                  <a:pt x="11725091" y="1413464"/>
                  <a:pt x="11714663" y="1419683"/>
                  <a:pt x="11691294" y="1426404"/>
                </a:cubicBezTo>
                <a:cubicBezTo>
                  <a:pt x="11669124" y="1431464"/>
                  <a:pt x="11654175" y="1444828"/>
                  <a:pt x="11660896" y="1462635"/>
                </a:cubicBezTo>
                <a:cubicBezTo>
                  <a:pt x="11605584" y="1477505"/>
                  <a:pt x="11543126" y="1495544"/>
                  <a:pt x="11510411" y="1546336"/>
                </a:cubicBezTo>
                <a:cubicBezTo>
                  <a:pt x="11504385" y="1571057"/>
                  <a:pt x="11538415" y="1569743"/>
                  <a:pt x="11554908" y="1570168"/>
                </a:cubicBezTo>
                <a:cubicBezTo>
                  <a:pt x="11569701" y="1561709"/>
                  <a:pt x="11610297" y="1587202"/>
                  <a:pt x="11579434" y="1587975"/>
                </a:cubicBezTo>
                <a:cubicBezTo>
                  <a:pt x="11543745" y="1589095"/>
                  <a:pt x="11510642" y="1607403"/>
                  <a:pt x="11474566" y="1599910"/>
                </a:cubicBezTo>
                <a:cubicBezTo>
                  <a:pt x="11449382" y="1594580"/>
                  <a:pt x="11421610" y="1590060"/>
                  <a:pt x="11399710" y="1607944"/>
                </a:cubicBezTo>
                <a:cubicBezTo>
                  <a:pt x="11381517" y="1626871"/>
                  <a:pt x="11363633" y="1589597"/>
                  <a:pt x="11343818" y="1607094"/>
                </a:cubicBezTo>
                <a:cubicBezTo>
                  <a:pt x="11316896" y="1616480"/>
                  <a:pt x="11285340" y="1629304"/>
                  <a:pt x="11258494" y="1612888"/>
                </a:cubicBezTo>
                <a:cubicBezTo>
                  <a:pt x="11263555" y="1591026"/>
                  <a:pt x="11294764" y="1600683"/>
                  <a:pt x="11311913" y="1594000"/>
                </a:cubicBezTo>
                <a:cubicBezTo>
                  <a:pt x="11347217" y="1596241"/>
                  <a:pt x="11312957" y="1573258"/>
                  <a:pt x="11299476" y="1564799"/>
                </a:cubicBezTo>
                <a:cubicBezTo>
                  <a:pt x="11264868" y="1552207"/>
                  <a:pt x="11227671" y="1558851"/>
                  <a:pt x="11192445" y="1563563"/>
                </a:cubicBezTo>
                <a:cubicBezTo>
                  <a:pt x="11168535" y="1560164"/>
                  <a:pt x="11150652" y="1537375"/>
                  <a:pt x="11124696" y="1543208"/>
                </a:cubicBezTo>
                <a:cubicBezTo>
                  <a:pt x="11103258" y="1542165"/>
                  <a:pt x="11082284" y="1545486"/>
                  <a:pt x="11062740" y="1554293"/>
                </a:cubicBezTo>
                <a:cubicBezTo>
                  <a:pt x="11071855" y="1575730"/>
                  <a:pt x="11039487" y="1592301"/>
                  <a:pt x="11022917" y="1582297"/>
                </a:cubicBezTo>
                <a:cubicBezTo>
                  <a:pt x="10977107" y="1560280"/>
                  <a:pt x="10926584" y="1587048"/>
                  <a:pt x="10878960" y="1574301"/>
                </a:cubicBezTo>
                <a:cubicBezTo>
                  <a:pt x="10861925" y="1572138"/>
                  <a:pt x="10829711" y="1562829"/>
                  <a:pt x="10827510" y="1588168"/>
                </a:cubicBezTo>
                <a:cubicBezTo>
                  <a:pt x="10823956" y="1604893"/>
                  <a:pt x="10779228" y="1600992"/>
                  <a:pt x="10785331" y="1578357"/>
                </a:cubicBezTo>
                <a:cubicBezTo>
                  <a:pt x="10775983" y="1556958"/>
                  <a:pt x="10747748" y="1573645"/>
                  <a:pt x="10729516" y="1570902"/>
                </a:cubicBezTo>
                <a:cubicBezTo>
                  <a:pt x="10672351" y="1565263"/>
                  <a:pt x="10614992" y="1573799"/>
                  <a:pt x="10557825" y="1571829"/>
                </a:cubicBezTo>
                <a:cubicBezTo>
                  <a:pt x="10510355" y="1582335"/>
                  <a:pt x="10463386" y="1602305"/>
                  <a:pt x="10429435" y="1638033"/>
                </a:cubicBezTo>
                <a:cubicBezTo>
                  <a:pt x="10396525" y="1649235"/>
                  <a:pt x="10357977" y="1654797"/>
                  <a:pt x="10338239" y="1686818"/>
                </a:cubicBezTo>
                <a:cubicBezTo>
                  <a:pt x="10324218" y="1708757"/>
                  <a:pt x="10301969" y="1719340"/>
                  <a:pt x="10278099" y="1727452"/>
                </a:cubicBezTo>
                <a:cubicBezTo>
                  <a:pt x="10208032" y="1752752"/>
                  <a:pt x="10150132" y="1800261"/>
                  <a:pt x="10090765" y="1843715"/>
                </a:cubicBezTo>
                <a:cubicBezTo>
                  <a:pt x="10027110" y="1889641"/>
                  <a:pt x="9949550" y="1909958"/>
                  <a:pt x="9883152" y="1950978"/>
                </a:cubicBezTo>
                <a:cubicBezTo>
                  <a:pt x="9864148" y="1966506"/>
                  <a:pt x="9882264" y="1990145"/>
                  <a:pt x="9902774" y="1988020"/>
                </a:cubicBezTo>
                <a:cubicBezTo>
                  <a:pt x="9939661" y="1994239"/>
                  <a:pt x="9975815" y="1980604"/>
                  <a:pt x="10012471" y="1985123"/>
                </a:cubicBezTo>
                <a:cubicBezTo>
                  <a:pt x="10008338" y="2006715"/>
                  <a:pt x="9997445" y="2027534"/>
                  <a:pt x="10000381" y="2049860"/>
                </a:cubicBezTo>
                <a:cubicBezTo>
                  <a:pt x="10020814" y="2059130"/>
                  <a:pt x="10043023" y="2048392"/>
                  <a:pt x="10059594" y="2036032"/>
                </a:cubicBezTo>
                <a:cubicBezTo>
                  <a:pt x="10088485" y="2035491"/>
                  <a:pt x="10093159" y="2045650"/>
                  <a:pt x="10066546" y="2059632"/>
                </a:cubicBezTo>
                <a:cubicBezTo>
                  <a:pt x="10058010" y="2079563"/>
                  <a:pt x="10100498" y="2067628"/>
                  <a:pt x="10114365" y="2070602"/>
                </a:cubicBezTo>
                <a:cubicBezTo>
                  <a:pt x="10140167" y="2074464"/>
                  <a:pt x="10173578" y="2062722"/>
                  <a:pt x="10177209" y="2034216"/>
                </a:cubicBezTo>
                <a:cubicBezTo>
                  <a:pt x="10169058" y="2004668"/>
                  <a:pt x="10203977" y="2020698"/>
                  <a:pt x="10220894" y="2016951"/>
                </a:cubicBezTo>
                <a:cubicBezTo>
                  <a:pt x="10264735" y="2014633"/>
                  <a:pt x="10316184" y="2024328"/>
                  <a:pt x="10341136" y="2064229"/>
                </a:cubicBezTo>
                <a:cubicBezTo>
                  <a:pt x="10362110" y="2081610"/>
                  <a:pt x="10387525" y="2090687"/>
                  <a:pt x="10409774" y="2105751"/>
                </a:cubicBezTo>
                <a:cubicBezTo>
                  <a:pt x="10386521" y="2124871"/>
                  <a:pt x="10384938" y="2122862"/>
                  <a:pt x="10406142" y="2143218"/>
                </a:cubicBezTo>
                <a:cubicBezTo>
                  <a:pt x="10394053" y="2168247"/>
                  <a:pt x="10394903" y="2174582"/>
                  <a:pt x="10420087" y="2185706"/>
                </a:cubicBezTo>
                <a:cubicBezTo>
                  <a:pt x="10412323" y="2217495"/>
                  <a:pt x="10373929" y="2235533"/>
                  <a:pt x="10363346" y="2268249"/>
                </a:cubicBezTo>
                <a:cubicBezTo>
                  <a:pt x="10349749" y="2292158"/>
                  <a:pt x="10333025" y="2321128"/>
                  <a:pt x="10349016" y="2347934"/>
                </a:cubicBezTo>
                <a:cubicBezTo>
                  <a:pt x="10356856" y="2372075"/>
                  <a:pt x="10340943" y="2397606"/>
                  <a:pt x="10341715" y="2422790"/>
                </a:cubicBezTo>
                <a:cubicBezTo>
                  <a:pt x="10333179" y="2447627"/>
                  <a:pt x="10329510" y="2475553"/>
                  <a:pt x="10317806" y="2498380"/>
                </a:cubicBezTo>
                <a:cubicBezTo>
                  <a:pt x="10289223" y="2524453"/>
                  <a:pt x="10252104" y="2543186"/>
                  <a:pt x="10230590" y="2575709"/>
                </a:cubicBezTo>
                <a:cubicBezTo>
                  <a:pt x="10227344" y="2605567"/>
                  <a:pt x="10194977" y="2613755"/>
                  <a:pt x="10176282" y="2632798"/>
                </a:cubicBezTo>
                <a:cubicBezTo>
                  <a:pt x="10153106" y="2658715"/>
                  <a:pt x="10142484" y="2695101"/>
                  <a:pt x="10112626" y="2715765"/>
                </a:cubicBezTo>
                <a:cubicBezTo>
                  <a:pt x="10072881" y="2750799"/>
                  <a:pt x="10028114" y="2781506"/>
                  <a:pt x="9993119" y="2821213"/>
                </a:cubicBezTo>
                <a:cubicBezTo>
                  <a:pt x="9979175" y="2860882"/>
                  <a:pt x="9926722" y="2860148"/>
                  <a:pt x="9906984" y="2895568"/>
                </a:cubicBezTo>
                <a:cubicBezTo>
                  <a:pt x="9871757" y="2942305"/>
                  <a:pt x="9818106" y="2972510"/>
                  <a:pt x="9760709" y="2982128"/>
                </a:cubicBezTo>
                <a:cubicBezTo>
                  <a:pt x="9742671" y="2981973"/>
                  <a:pt x="9718027" y="3003063"/>
                  <a:pt x="9704972" y="2991282"/>
                </a:cubicBezTo>
                <a:cubicBezTo>
                  <a:pt x="9695702" y="2966137"/>
                  <a:pt x="9659085" y="2990046"/>
                  <a:pt x="9649892" y="2963163"/>
                </a:cubicBezTo>
                <a:cubicBezTo>
                  <a:pt x="9640853" y="2939871"/>
                  <a:pt x="9617137" y="2969188"/>
                  <a:pt x="9599060" y="2966369"/>
                </a:cubicBezTo>
                <a:cubicBezTo>
                  <a:pt x="9623665" y="2943850"/>
                  <a:pt x="9608022" y="2938790"/>
                  <a:pt x="9586391" y="2955167"/>
                </a:cubicBezTo>
                <a:cubicBezTo>
                  <a:pt x="9557886" y="2983557"/>
                  <a:pt x="9524668" y="3006617"/>
                  <a:pt x="9492686" y="3030719"/>
                </a:cubicBezTo>
                <a:cubicBezTo>
                  <a:pt x="9483995" y="3010595"/>
                  <a:pt x="9464257" y="2992286"/>
                  <a:pt x="9498325" y="2989196"/>
                </a:cubicBezTo>
                <a:cubicBezTo>
                  <a:pt x="9520187" y="2982514"/>
                  <a:pt x="9544946" y="2972510"/>
                  <a:pt x="9553096" y="2949141"/>
                </a:cubicBezTo>
                <a:cubicBezTo>
                  <a:pt x="9546839" y="2931451"/>
                  <a:pt x="9557770" y="2911018"/>
                  <a:pt x="9553405" y="2890701"/>
                </a:cubicBezTo>
                <a:cubicBezTo>
                  <a:pt x="9555838" y="2863045"/>
                  <a:pt x="9532432" y="2840256"/>
                  <a:pt x="9540349" y="2812639"/>
                </a:cubicBezTo>
                <a:cubicBezTo>
                  <a:pt x="9563062" y="2800819"/>
                  <a:pt x="9584576" y="2783360"/>
                  <a:pt x="9608022" y="2775056"/>
                </a:cubicBezTo>
                <a:cubicBezTo>
                  <a:pt x="9638188" y="2776910"/>
                  <a:pt x="9666849" y="2799969"/>
                  <a:pt x="9696513" y="2795991"/>
                </a:cubicBezTo>
                <a:cubicBezTo>
                  <a:pt x="9741937" y="2760648"/>
                  <a:pt x="9767121" y="2705839"/>
                  <a:pt x="9791880" y="2655123"/>
                </a:cubicBezTo>
                <a:cubicBezTo>
                  <a:pt x="9801923" y="2629476"/>
                  <a:pt x="9803429" y="2594327"/>
                  <a:pt x="9833518" y="2584322"/>
                </a:cubicBezTo>
                <a:cubicBezTo>
                  <a:pt x="9853951" y="2575400"/>
                  <a:pt x="9868204" y="2558791"/>
                  <a:pt x="9856694" y="2536388"/>
                </a:cubicBezTo>
                <a:cubicBezTo>
                  <a:pt x="9857466" y="2510625"/>
                  <a:pt x="9829231" y="2517423"/>
                  <a:pt x="9812273" y="2517964"/>
                </a:cubicBezTo>
                <a:cubicBezTo>
                  <a:pt x="9755765" y="2524994"/>
                  <a:pt x="9700337" y="2540251"/>
                  <a:pt x="9646763" y="2558637"/>
                </a:cubicBezTo>
                <a:cubicBezTo>
                  <a:pt x="9609412" y="2560027"/>
                  <a:pt x="9572062" y="2560491"/>
                  <a:pt x="9534903" y="2562499"/>
                </a:cubicBezTo>
                <a:cubicBezTo>
                  <a:pt x="9514470" y="2531637"/>
                  <a:pt x="9511149" y="2491621"/>
                  <a:pt x="9493574" y="2460296"/>
                </a:cubicBezTo>
                <a:cubicBezTo>
                  <a:pt x="9455760" y="2444807"/>
                  <a:pt x="9415280" y="2432949"/>
                  <a:pt x="9375573" y="2422597"/>
                </a:cubicBezTo>
                <a:cubicBezTo>
                  <a:pt x="9334475" y="2415142"/>
                  <a:pt x="9290094" y="2410585"/>
                  <a:pt x="9254057" y="2389031"/>
                </a:cubicBezTo>
                <a:cubicBezTo>
                  <a:pt x="9227559" y="2364774"/>
                  <a:pt x="9221148" y="2325724"/>
                  <a:pt x="9201255" y="2296214"/>
                </a:cubicBezTo>
                <a:cubicBezTo>
                  <a:pt x="9170316" y="2250250"/>
                  <a:pt x="9150694" y="2198144"/>
                  <a:pt x="9126128" y="2148935"/>
                </a:cubicBezTo>
                <a:cubicBezTo>
                  <a:pt x="9107936" y="2123326"/>
                  <a:pt x="9084258" y="2092618"/>
                  <a:pt x="9049341" y="2095824"/>
                </a:cubicBezTo>
                <a:cubicBezTo>
                  <a:pt x="9016973" y="2099687"/>
                  <a:pt x="8983098" y="2104631"/>
                  <a:pt x="8953819" y="2086168"/>
                </a:cubicBezTo>
                <a:cubicBezTo>
                  <a:pt x="8894066" y="2053259"/>
                  <a:pt x="8824501" y="2072185"/>
                  <a:pt x="8760537" y="2078134"/>
                </a:cubicBezTo>
                <a:cubicBezTo>
                  <a:pt x="8714882" y="2081224"/>
                  <a:pt x="8665171" y="2081378"/>
                  <a:pt x="8628823" y="2113399"/>
                </a:cubicBezTo>
                <a:cubicBezTo>
                  <a:pt x="8619863" y="2119811"/>
                  <a:pt x="8582048" y="2140823"/>
                  <a:pt x="8599159" y="2144802"/>
                </a:cubicBezTo>
                <a:cubicBezTo>
                  <a:pt x="8622837" y="2141866"/>
                  <a:pt x="8657793" y="2136767"/>
                  <a:pt x="8667642" y="2164887"/>
                </a:cubicBezTo>
                <a:cubicBezTo>
                  <a:pt x="8667720" y="2188680"/>
                  <a:pt x="8656480" y="2203319"/>
                  <a:pt x="8633034" y="2208070"/>
                </a:cubicBezTo>
                <a:cubicBezTo>
                  <a:pt x="8583979" y="2225066"/>
                  <a:pt x="8559838" y="2275858"/>
                  <a:pt x="8525770" y="2310776"/>
                </a:cubicBezTo>
                <a:cubicBezTo>
                  <a:pt x="8517080" y="2327462"/>
                  <a:pt x="8558216" y="2342681"/>
                  <a:pt x="8533225" y="2358479"/>
                </a:cubicBezTo>
                <a:cubicBezTo>
                  <a:pt x="8488961" y="2377791"/>
                  <a:pt x="8441876" y="2390808"/>
                  <a:pt x="8395100" y="2402705"/>
                </a:cubicBezTo>
                <a:cubicBezTo>
                  <a:pt x="8366363" y="2403979"/>
                  <a:pt x="8343960" y="2378603"/>
                  <a:pt x="8315957" y="2372577"/>
                </a:cubicBezTo>
                <a:cubicBezTo>
                  <a:pt x="8279301" y="2354075"/>
                  <a:pt x="8241254" y="2390422"/>
                  <a:pt x="8204097" y="2374199"/>
                </a:cubicBezTo>
                <a:cubicBezTo>
                  <a:pt x="8176093" y="2369680"/>
                  <a:pt x="8158673" y="2341947"/>
                  <a:pt x="8128815" y="2342796"/>
                </a:cubicBezTo>
                <a:cubicBezTo>
                  <a:pt x="8085516" y="2339900"/>
                  <a:pt x="8044611" y="2360410"/>
                  <a:pt x="8011432" y="2386907"/>
                </a:cubicBezTo>
                <a:cubicBezTo>
                  <a:pt x="7969562" y="2424335"/>
                  <a:pt x="7908842" y="2415529"/>
                  <a:pt x="7857316" y="2426344"/>
                </a:cubicBezTo>
                <a:cubicBezTo>
                  <a:pt x="7788755" y="2430399"/>
                  <a:pt x="7717993" y="2440481"/>
                  <a:pt x="7651209" y="2418387"/>
                </a:cubicBezTo>
                <a:cubicBezTo>
                  <a:pt x="7622550" y="2414331"/>
                  <a:pt x="7594777" y="2407379"/>
                  <a:pt x="7569053" y="2393898"/>
                </a:cubicBezTo>
                <a:cubicBezTo>
                  <a:pt x="7523475" y="2387139"/>
                  <a:pt x="7487514" y="2356856"/>
                  <a:pt x="7446455" y="2339011"/>
                </a:cubicBezTo>
                <a:cubicBezTo>
                  <a:pt x="7407057" y="2325338"/>
                  <a:pt x="7364144" y="2334260"/>
                  <a:pt x="7323123" y="2329857"/>
                </a:cubicBezTo>
                <a:cubicBezTo>
                  <a:pt x="7277854" y="2331093"/>
                  <a:pt x="7234400" y="2350097"/>
                  <a:pt x="7189904" y="2352453"/>
                </a:cubicBezTo>
                <a:cubicBezTo>
                  <a:pt x="7159814" y="2346814"/>
                  <a:pt x="7128875" y="2337968"/>
                  <a:pt x="7101799" y="2324449"/>
                </a:cubicBezTo>
                <a:cubicBezTo>
                  <a:pt x="7080130" y="2309849"/>
                  <a:pt x="7063637" y="2286017"/>
                  <a:pt x="7068001" y="2258940"/>
                </a:cubicBezTo>
                <a:cubicBezTo>
                  <a:pt x="7055332" y="2242100"/>
                  <a:pt x="7027869" y="2249014"/>
                  <a:pt x="7009908" y="2238198"/>
                </a:cubicBezTo>
                <a:cubicBezTo>
                  <a:pt x="6945713" y="2215293"/>
                  <a:pt x="6877113" y="2208148"/>
                  <a:pt x="6810214" y="2198375"/>
                </a:cubicBezTo>
                <a:cubicBezTo>
                  <a:pt x="6787580" y="2185088"/>
                  <a:pt x="6772129" y="2205676"/>
                  <a:pt x="6754825" y="2217843"/>
                </a:cubicBezTo>
                <a:cubicBezTo>
                  <a:pt x="6735589" y="2234838"/>
                  <a:pt x="6709324" y="2249361"/>
                  <a:pt x="6699976" y="2273811"/>
                </a:cubicBezTo>
                <a:cubicBezTo>
                  <a:pt x="6707007" y="2294476"/>
                  <a:pt x="6719212" y="2310544"/>
                  <a:pt x="6734469" y="2324720"/>
                </a:cubicBezTo>
                <a:cubicBezTo>
                  <a:pt x="6735976" y="2351565"/>
                  <a:pt x="6706041" y="2365354"/>
                  <a:pt x="6685376" y="2376517"/>
                </a:cubicBezTo>
                <a:cubicBezTo>
                  <a:pt x="6659342" y="2391426"/>
                  <a:pt x="6629408" y="2388027"/>
                  <a:pt x="6603412" y="2375242"/>
                </a:cubicBezTo>
                <a:cubicBezTo>
                  <a:pt x="6553122" y="2372731"/>
                  <a:pt x="6503063" y="2368637"/>
                  <a:pt x="6452734" y="2369873"/>
                </a:cubicBezTo>
                <a:cubicBezTo>
                  <a:pt x="6429597" y="2371225"/>
                  <a:pt x="6414610" y="2356663"/>
                  <a:pt x="6401246" y="2339707"/>
                </a:cubicBezTo>
                <a:cubicBezTo>
                  <a:pt x="6390238" y="2318965"/>
                  <a:pt x="6369302" y="2317729"/>
                  <a:pt x="6348213" y="2317188"/>
                </a:cubicBezTo>
                <a:cubicBezTo>
                  <a:pt x="6299854" y="2316917"/>
                  <a:pt x="6252267" y="2305870"/>
                  <a:pt x="6204294" y="2303669"/>
                </a:cubicBezTo>
                <a:cubicBezTo>
                  <a:pt x="6156553" y="2314291"/>
                  <a:pt x="6109314" y="2329509"/>
                  <a:pt x="6063465" y="2346118"/>
                </a:cubicBezTo>
                <a:cubicBezTo>
                  <a:pt x="6020050" y="2366590"/>
                  <a:pt x="5984437" y="2409464"/>
                  <a:pt x="5932177" y="2405640"/>
                </a:cubicBezTo>
                <a:cubicBezTo>
                  <a:pt x="5899190" y="2402821"/>
                  <a:pt x="5870028" y="2418001"/>
                  <a:pt x="5841870" y="2432910"/>
                </a:cubicBezTo>
                <a:cubicBezTo>
                  <a:pt x="5822325" y="2440326"/>
                  <a:pt x="5801970" y="2436464"/>
                  <a:pt x="5786288" y="2431558"/>
                </a:cubicBezTo>
                <a:cubicBezTo>
                  <a:pt x="5767670" y="2433837"/>
                  <a:pt x="5758168" y="2405602"/>
                  <a:pt x="5746194" y="2396950"/>
                </a:cubicBezTo>
                <a:cubicBezTo>
                  <a:pt x="5749323" y="2374779"/>
                  <a:pt x="5712976" y="2404829"/>
                  <a:pt x="5702199" y="2408576"/>
                </a:cubicBezTo>
                <a:cubicBezTo>
                  <a:pt x="5678792" y="2405370"/>
                  <a:pt x="5652527" y="2407803"/>
                  <a:pt x="5630820" y="2400658"/>
                </a:cubicBezTo>
                <a:cubicBezTo>
                  <a:pt x="5609459" y="2381770"/>
                  <a:pt x="5593507" y="2349440"/>
                  <a:pt x="5561139" y="2351178"/>
                </a:cubicBezTo>
                <a:cubicBezTo>
                  <a:pt x="5537577" y="2351024"/>
                  <a:pt x="5539122" y="2317033"/>
                  <a:pt x="5516063" y="2310467"/>
                </a:cubicBezTo>
                <a:cubicBezTo>
                  <a:pt x="5497561" y="2297141"/>
                  <a:pt x="5478943" y="2279373"/>
                  <a:pt x="5454339" y="2286171"/>
                </a:cubicBezTo>
                <a:cubicBezTo>
                  <a:pt x="5415134" y="2289184"/>
                  <a:pt x="5377899" y="2309308"/>
                  <a:pt x="5337612" y="2303785"/>
                </a:cubicBezTo>
                <a:cubicBezTo>
                  <a:pt x="5315016" y="2311857"/>
                  <a:pt x="5304047" y="2291849"/>
                  <a:pt x="5286897" y="2286751"/>
                </a:cubicBezTo>
                <a:cubicBezTo>
                  <a:pt x="5268704" y="2290497"/>
                  <a:pt x="5275541" y="2250056"/>
                  <a:pt x="5247460" y="2259751"/>
                </a:cubicBezTo>
                <a:cubicBezTo>
                  <a:pt x="5222354" y="2250829"/>
                  <a:pt x="5217989" y="2277751"/>
                  <a:pt x="5200608" y="2288064"/>
                </a:cubicBezTo>
                <a:cubicBezTo>
                  <a:pt x="5179865" y="2310197"/>
                  <a:pt x="5168007" y="2286789"/>
                  <a:pt x="5155763" y="2269562"/>
                </a:cubicBezTo>
                <a:cubicBezTo>
                  <a:pt x="5125944" y="2230242"/>
                  <a:pt x="5089211" y="2196830"/>
                  <a:pt x="5060860" y="2156235"/>
                </a:cubicBezTo>
                <a:cubicBezTo>
                  <a:pt x="5024629" y="2106562"/>
                  <a:pt x="4975497" y="2064924"/>
                  <a:pt x="4916052" y="2046731"/>
                </a:cubicBezTo>
                <a:cubicBezTo>
                  <a:pt x="4903924" y="2034448"/>
                  <a:pt x="4864603" y="2033521"/>
                  <a:pt x="4877350" y="2010887"/>
                </a:cubicBezTo>
                <a:cubicBezTo>
                  <a:pt x="4905546" y="2011698"/>
                  <a:pt x="4902765" y="1977977"/>
                  <a:pt x="4873603" y="1990724"/>
                </a:cubicBezTo>
                <a:cubicBezTo>
                  <a:pt x="4852552" y="1996402"/>
                  <a:pt x="4831076" y="2004088"/>
                  <a:pt x="4810489" y="2011659"/>
                </a:cubicBezTo>
                <a:cubicBezTo>
                  <a:pt x="4787700" y="2028229"/>
                  <a:pt x="4760159" y="2032324"/>
                  <a:pt x="4734049" y="2039933"/>
                </a:cubicBezTo>
                <a:cubicBezTo>
                  <a:pt x="4714349" y="2043757"/>
                  <a:pt x="4702298" y="2072803"/>
                  <a:pt x="4682831" y="2062297"/>
                </a:cubicBezTo>
                <a:cubicBezTo>
                  <a:pt x="4658613" y="2052564"/>
                  <a:pt x="4631227" y="2063379"/>
                  <a:pt x="4607704" y="2063495"/>
                </a:cubicBezTo>
                <a:cubicBezTo>
                  <a:pt x="4583254" y="2051946"/>
                  <a:pt x="4624970" y="2038118"/>
                  <a:pt x="4630841" y="2027766"/>
                </a:cubicBezTo>
                <a:cubicBezTo>
                  <a:pt x="4628948" y="2010500"/>
                  <a:pt x="4598473" y="2041053"/>
                  <a:pt x="4583718" y="2026839"/>
                </a:cubicBezTo>
                <a:cubicBezTo>
                  <a:pt x="4569890" y="2008955"/>
                  <a:pt x="4546289" y="2014286"/>
                  <a:pt x="4533891" y="2023633"/>
                </a:cubicBezTo>
                <a:cubicBezTo>
                  <a:pt x="4517707" y="2016603"/>
                  <a:pt x="4505887" y="1985355"/>
                  <a:pt x="4487115" y="2006947"/>
                </a:cubicBezTo>
                <a:cubicBezTo>
                  <a:pt x="4468575" y="2005711"/>
                  <a:pt x="4449957" y="2006058"/>
                  <a:pt x="4432498" y="2010114"/>
                </a:cubicBezTo>
                <a:cubicBezTo>
                  <a:pt x="4399512" y="2010655"/>
                  <a:pt x="4412606" y="2000496"/>
                  <a:pt x="4414692" y="1984196"/>
                </a:cubicBezTo>
                <a:cubicBezTo>
                  <a:pt x="4438408" y="1960055"/>
                  <a:pt x="4404534" y="1960133"/>
                  <a:pt x="4399396" y="1941051"/>
                </a:cubicBezTo>
                <a:cubicBezTo>
                  <a:pt x="4403181" y="1916061"/>
                  <a:pt x="4373981" y="1913009"/>
                  <a:pt x="4355363" y="1917374"/>
                </a:cubicBezTo>
                <a:cubicBezTo>
                  <a:pt x="4335509" y="1923400"/>
                  <a:pt x="4316776" y="1920503"/>
                  <a:pt x="4298197" y="1911812"/>
                </a:cubicBezTo>
                <a:cubicBezTo>
                  <a:pt x="4270618" y="1906018"/>
                  <a:pt x="4242692" y="1899490"/>
                  <a:pt x="4214418" y="1903314"/>
                </a:cubicBezTo>
                <a:cubicBezTo>
                  <a:pt x="4209590" y="1927378"/>
                  <a:pt x="4165209" y="1907988"/>
                  <a:pt x="4167527" y="1930661"/>
                </a:cubicBezTo>
                <a:cubicBezTo>
                  <a:pt x="4151497" y="1957622"/>
                  <a:pt x="4114648" y="1946111"/>
                  <a:pt x="4087996" y="1950399"/>
                </a:cubicBezTo>
                <a:cubicBezTo>
                  <a:pt x="4035620" y="1949588"/>
                  <a:pt x="3985909" y="1972609"/>
                  <a:pt x="3933146" y="1968707"/>
                </a:cubicBezTo>
                <a:cubicBezTo>
                  <a:pt x="3910821" y="1974154"/>
                  <a:pt x="3904679" y="2000612"/>
                  <a:pt x="3880886" y="1992308"/>
                </a:cubicBezTo>
                <a:cubicBezTo>
                  <a:pt x="3831793" y="1996325"/>
                  <a:pt x="3782815" y="2002080"/>
                  <a:pt x="3733799" y="2005170"/>
                </a:cubicBezTo>
                <a:cubicBezTo>
                  <a:pt x="3709427" y="2010887"/>
                  <a:pt x="3685517" y="2020813"/>
                  <a:pt x="3662149" y="2026955"/>
                </a:cubicBezTo>
                <a:cubicBezTo>
                  <a:pt x="3632755" y="2029156"/>
                  <a:pt x="3603438" y="2024019"/>
                  <a:pt x="3574662" y="2021702"/>
                </a:cubicBezTo>
                <a:cubicBezTo>
                  <a:pt x="3556315" y="2023556"/>
                  <a:pt x="3551873" y="2058937"/>
                  <a:pt x="3569138" y="2066894"/>
                </a:cubicBezTo>
                <a:cubicBezTo>
                  <a:pt x="3553379" y="2074966"/>
                  <a:pt x="3565894" y="2092618"/>
                  <a:pt x="3591657" y="2088061"/>
                </a:cubicBezTo>
                <a:cubicBezTo>
                  <a:pt x="3605060" y="2092657"/>
                  <a:pt x="3644690" y="2091691"/>
                  <a:pt x="3634918" y="2109961"/>
                </a:cubicBezTo>
                <a:cubicBezTo>
                  <a:pt x="3603206" y="2119463"/>
                  <a:pt x="3565199" y="2095670"/>
                  <a:pt x="3537157" y="2121008"/>
                </a:cubicBezTo>
                <a:cubicBezTo>
                  <a:pt x="3509385" y="2130935"/>
                  <a:pt x="3527770" y="2149784"/>
                  <a:pt x="3542410" y="2162956"/>
                </a:cubicBezTo>
                <a:cubicBezTo>
                  <a:pt x="3525646" y="2181148"/>
                  <a:pt x="3498145" y="2179217"/>
                  <a:pt x="3478562" y="2194204"/>
                </a:cubicBezTo>
                <a:cubicBezTo>
                  <a:pt x="3440245" y="2196676"/>
                  <a:pt x="3483196" y="2209036"/>
                  <a:pt x="3489338" y="2215873"/>
                </a:cubicBezTo>
                <a:cubicBezTo>
                  <a:pt x="3494166" y="2232598"/>
                  <a:pt x="3529277" y="2217225"/>
                  <a:pt x="3536809" y="2237503"/>
                </a:cubicBezTo>
                <a:cubicBezTo>
                  <a:pt x="3552993" y="2246889"/>
                  <a:pt x="3586636" y="2235804"/>
                  <a:pt x="3591889" y="2258400"/>
                </a:cubicBezTo>
                <a:cubicBezTo>
                  <a:pt x="3591155" y="2281691"/>
                  <a:pt x="3580919" y="2300811"/>
                  <a:pt x="3555426" y="2300386"/>
                </a:cubicBezTo>
                <a:cubicBezTo>
                  <a:pt x="3531903" y="2307840"/>
                  <a:pt x="3504711" y="2313441"/>
                  <a:pt x="3481613" y="2305600"/>
                </a:cubicBezTo>
                <a:cubicBezTo>
                  <a:pt x="3464386" y="2278253"/>
                  <a:pt x="3453841" y="2314484"/>
                  <a:pt x="3433678" y="2317922"/>
                </a:cubicBezTo>
                <a:cubicBezTo>
                  <a:pt x="3416838" y="2316608"/>
                  <a:pt x="3396637" y="2309076"/>
                  <a:pt x="3378212" y="2305909"/>
                </a:cubicBezTo>
                <a:cubicBezTo>
                  <a:pt x="3351445" y="2307029"/>
                  <a:pt x="3347041" y="2279450"/>
                  <a:pt x="3328153" y="2273579"/>
                </a:cubicBezTo>
                <a:cubicBezTo>
                  <a:pt x="3308261" y="2268751"/>
                  <a:pt x="3288214" y="2273618"/>
                  <a:pt x="3268206" y="2274970"/>
                </a:cubicBezTo>
                <a:cubicBezTo>
                  <a:pt x="3266584" y="2301622"/>
                  <a:pt x="3232593" y="2294862"/>
                  <a:pt x="3218804" y="2280687"/>
                </a:cubicBezTo>
                <a:cubicBezTo>
                  <a:pt x="3199916" y="2273502"/>
                  <a:pt x="3177397" y="2277287"/>
                  <a:pt x="3157042" y="2273657"/>
                </a:cubicBezTo>
                <a:cubicBezTo>
                  <a:pt x="3132399" y="2286635"/>
                  <a:pt x="3118764" y="2316608"/>
                  <a:pt x="3088713" y="2317883"/>
                </a:cubicBezTo>
                <a:cubicBezTo>
                  <a:pt x="3072297" y="2307493"/>
                  <a:pt x="3047113" y="2310351"/>
                  <a:pt x="3033169" y="2294708"/>
                </a:cubicBezTo>
                <a:cubicBezTo>
                  <a:pt x="3026255" y="2280378"/>
                  <a:pt x="2980175" y="2270180"/>
                  <a:pt x="2996939" y="2295905"/>
                </a:cubicBezTo>
                <a:cubicBezTo>
                  <a:pt x="3012852" y="2323484"/>
                  <a:pt x="2970789" y="2321746"/>
                  <a:pt x="2979943" y="2292970"/>
                </a:cubicBezTo>
                <a:cubicBezTo>
                  <a:pt x="2962485" y="2275086"/>
                  <a:pt x="2934326" y="2268481"/>
                  <a:pt x="2910881" y="2259133"/>
                </a:cubicBezTo>
                <a:cubicBezTo>
                  <a:pt x="2914898" y="2235649"/>
                  <a:pt x="2876542" y="2241366"/>
                  <a:pt x="2860165" y="2240786"/>
                </a:cubicBezTo>
                <a:cubicBezTo>
                  <a:pt x="2838728" y="2242949"/>
                  <a:pt x="2814278" y="2245151"/>
                  <a:pt x="2804544" y="2221821"/>
                </a:cubicBezTo>
                <a:cubicBezTo>
                  <a:pt x="2777931" y="2209113"/>
                  <a:pt x="2752052" y="2243374"/>
                  <a:pt x="2725709" y="2235649"/>
                </a:cubicBezTo>
                <a:cubicBezTo>
                  <a:pt x="2712152" y="2221705"/>
                  <a:pt x="2687161" y="2227383"/>
                  <a:pt x="2669741" y="2226456"/>
                </a:cubicBezTo>
                <a:cubicBezTo>
                  <a:pt x="2639690" y="2244958"/>
                  <a:pt x="2609485" y="2266125"/>
                  <a:pt x="2573486" y="2269215"/>
                </a:cubicBezTo>
                <a:cubicBezTo>
                  <a:pt x="2550658" y="2271957"/>
                  <a:pt x="2545676" y="2300038"/>
                  <a:pt x="2522848" y="2303476"/>
                </a:cubicBezTo>
                <a:cubicBezTo>
                  <a:pt x="2506741" y="2312128"/>
                  <a:pt x="2478312" y="2315063"/>
                  <a:pt x="2492643" y="2339011"/>
                </a:cubicBezTo>
                <a:cubicBezTo>
                  <a:pt x="2504926" y="2355427"/>
                  <a:pt x="2493879" y="2380379"/>
                  <a:pt x="2472519" y="2378216"/>
                </a:cubicBezTo>
                <a:cubicBezTo>
                  <a:pt x="2435901" y="2385903"/>
                  <a:pt x="2426593" y="2333410"/>
                  <a:pt x="2392641" y="2332484"/>
                </a:cubicBezTo>
                <a:cubicBezTo>
                  <a:pt x="2369543" y="2330050"/>
                  <a:pt x="2376766" y="2370839"/>
                  <a:pt x="2352779" y="2369371"/>
                </a:cubicBezTo>
                <a:cubicBezTo>
                  <a:pt x="2323656" y="2364543"/>
                  <a:pt x="2329256" y="2394091"/>
                  <a:pt x="2324698" y="2413636"/>
                </a:cubicBezTo>
                <a:cubicBezTo>
                  <a:pt x="2319909" y="2429588"/>
                  <a:pt x="2364521" y="2439399"/>
                  <a:pt x="2330531" y="2452030"/>
                </a:cubicBezTo>
                <a:cubicBezTo>
                  <a:pt x="2310600" y="2461879"/>
                  <a:pt x="2306506" y="2486909"/>
                  <a:pt x="2294107" y="2504020"/>
                </a:cubicBezTo>
                <a:cubicBezTo>
                  <a:pt x="2311913" y="2512788"/>
                  <a:pt x="2343046" y="2506724"/>
                  <a:pt x="2350578" y="2526925"/>
                </a:cubicBezTo>
                <a:cubicBezTo>
                  <a:pt x="2343316" y="2540251"/>
                  <a:pt x="2371474" y="2578722"/>
                  <a:pt x="2373560" y="2550448"/>
                </a:cubicBezTo>
                <a:cubicBezTo>
                  <a:pt x="2391405" y="2562036"/>
                  <a:pt x="2413537" y="2553461"/>
                  <a:pt x="2431807" y="2560568"/>
                </a:cubicBezTo>
                <a:cubicBezTo>
                  <a:pt x="2445442" y="2578027"/>
                  <a:pt x="2470935" y="2578567"/>
                  <a:pt x="2479085" y="2600584"/>
                </a:cubicBezTo>
                <a:cubicBezTo>
                  <a:pt x="2488780" y="2617000"/>
                  <a:pt x="2513346" y="2633956"/>
                  <a:pt x="2515239" y="2649059"/>
                </a:cubicBezTo>
                <a:cubicBezTo>
                  <a:pt x="2503651" y="2653733"/>
                  <a:pt x="2465296" y="2630441"/>
                  <a:pt x="2472557" y="2657055"/>
                </a:cubicBezTo>
                <a:cubicBezTo>
                  <a:pt x="2488625" y="2668140"/>
                  <a:pt x="2510333" y="2674900"/>
                  <a:pt x="2529800" y="2680809"/>
                </a:cubicBezTo>
                <a:cubicBezTo>
                  <a:pt x="2523157" y="2700933"/>
                  <a:pt x="2488896" y="2695912"/>
                  <a:pt x="2488703" y="2712830"/>
                </a:cubicBezTo>
                <a:cubicBezTo>
                  <a:pt x="2482291" y="2722757"/>
                  <a:pt x="2457416" y="2710088"/>
                  <a:pt x="2444206" y="2730366"/>
                </a:cubicBezTo>
                <a:cubicBezTo>
                  <a:pt x="2425975" y="2732799"/>
                  <a:pt x="2406353" y="2743962"/>
                  <a:pt x="2389087" y="2732568"/>
                </a:cubicBezTo>
                <a:cubicBezTo>
                  <a:pt x="2385109" y="2746820"/>
                  <a:pt x="2379894" y="2762000"/>
                  <a:pt x="2366993" y="2778610"/>
                </a:cubicBezTo>
                <a:cubicBezTo>
                  <a:pt x="2355985" y="2796300"/>
                  <a:pt x="2344281" y="2812291"/>
                  <a:pt x="2325046" y="2821136"/>
                </a:cubicBezTo>
                <a:cubicBezTo>
                  <a:pt x="2301059" y="2837784"/>
                  <a:pt x="2329565" y="2854238"/>
                  <a:pt x="2345209" y="2856749"/>
                </a:cubicBezTo>
                <a:cubicBezTo>
                  <a:pt x="2356680" y="2869148"/>
                  <a:pt x="2379470" y="2881778"/>
                  <a:pt x="2378620" y="2903022"/>
                </a:cubicBezTo>
                <a:cubicBezTo>
                  <a:pt x="2370431" y="2938906"/>
                  <a:pt x="2379778" y="2908430"/>
                  <a:pt x="2391598" y="2895027"/>
                </a:cubicBezTo>
                <a:cubicBezTo>
                  <a:pt x="2398473" y="2906460"/>
                  <a:pt x="2367534" y="2930910"/>
                  <a:pt x="2387465" y="2944854"/>
                </a:cubicBezTo>
                <a:cubicBezTo>
                  <a:pt x="2364019" y="2966098"/>
                  <a:pt x="2398705" y="2972510"/>
                  <a:pt x="2401293" y="2991205"/>
                </a:cubicBezTo>
                <a:cubicBezTo>
                  <a:pt x="2406082" y="3006887"/>
                  <a:pt x="2429258" y="3011329"/>
                  <a:pt x="2435979" y="3030641"/>
                </a:cubicBezTo>
                <a:cubicBezTo>
                  <a:pt x="2450656" y="3044547"/>
                  <a:pt x="2461047" y="3060808"/>
                  <a:pt x="2475570" y="3068688"/>
                </a:cubicBezTo>
                <a:cubicBezTo>
                  <a:pt x="2466802" y="3095803"/>
                  <a:pt x="2433236" y="3093331"/>
                  <a:pt x="2420142" y="3116120"/>
                </a:cubicBezTo>
                <a:cubicBezTo>
                  <a:pt x="2404962" y="3133579"/>
                  <a:pt x="2380551" y="3112566"/>
                  <a:pt x="2361084" y="3114343"/>
                </a:cubicBezTo>
                <a:cubicBezTo>
                  <a:pt x="2364212" y="3091979"/>
                  <a:pt x="2337908" y="3088194"/>
                  <a:pt x="2324312" y="3076336"/>
                </a:cubicBezTo>
                <a:cubicBezTo>
                  <a:pt x="2310407" y="3063010"/>
                  <a:pt x="2297351" y="3071855"/>
                  <a:pt x="2284875" y="3056521"/>
                </a:cubicBezTo>
                <a:cubicBezTo>
                  <a:pt x="2262666" y="3056830"/>
                  <a:pt x="2240301" y="3049491"/>
                  <a:pt x="2224310" y="3032804"/>
                </a:cubicBezTo>
                <a:cubicBezTo>
                  <a:pt x="2242503" y="3010518"/>
                  <a:pt x="2222418" y="3003024"/>
                  <a:pt x="2200633" y="3007234"/>
                </a:cubicBezTo>
                <a:cubicBezTo>
                  <a:pt x="2187462" y="2997848"/>
                  <a:pt x="2168921" y="2987149"/>
                  <a:pt x="2154050" y="2990818"/>
                </a:cubicBezTo>
                <a:cubicBezTo>
                  <a:pt x="2144433" y="3002445"/>
                  <a:pt x="2119249" y="2976257"/>
                  <a:pt x="2105691" y="2995415"/>
                </a:cubicBezTo>
                <a:cubicBezTo>
                  <a:pt x="2095494" y="3004917"/>
                  <a:pt x="2066216" y="3010904"/>
                  <a:pt x="2061310" y="2995917"/>
                </a:cubicBezTo>
                <a:cubicBezTo>
                  <a:pt x="2074134" y="2982978"/>
                  <a:pt x="2034195" y="2979810"/>
                  <a:pt x="2022607" y="2975793"/>
                </a:cubicBezTo>
                <a:cubicBezTo>
                  <a:pt x="2002792" y="2975445"/>
                  <a:pt x="1994913" y="2946206"/>
                  <a:pt x="1973360" y="2955206"/>
                </a:cubicBezTo>
                <a:cubicBezTo>
                  <a:pt x="1954781" y="2951884"/>
                  <a:pt x="1935545" y="2943966"/>
                  <a:pt x="1916194" y="2951768"/>
                </a:cubicBezTo>
                <a:cubicBezTo>
                  <a:pt x="1894602" y="2954974"/>
                  <a:pt x="1871852" y="2947944"/>
                  <a:pt x="1854045" y="2937824"/>
                </a:cubicBezTo>
                <a:cubicBezTo>
                  <a:pt x="1826853" y="2942961"/>
                  <a:pt x="1806574" y="2917468"/>
                  <a:pt x="1779189" y="2922142"/>
                </a:cubicBezTo>
                <a:cubicBezTo>
                  <a:pt x="1758254" y="2910014"/>
                  <a:pt x="1742340" y="2929713"/>
                  <a:pt x="1733417" y="2932185"/>
                </a:cubicBezTo>
                <a:cubicBezTo>
                  <a:pt x="1690195" y="2904529"/>
                  <a:pt x="1652188" y="2866367"/>
                  <a:pt x="1603326" y="2849217"/>
                </a:cubicBezTo>
                <a:cubicBezTo>
                  <a:pt x="1580962" y="2849758"/>
                  <a:pt x="1562229" y="2838132"/>
                  <a:pt x="1548710" y="2821059"/>
                </a:cubicBezTo>
                <a:cubicBezTo>
                  <a:pt x="1529629" y="2822449"/>
                  <a:pt x="1508075" y="2830213"/>
                  <a:pt x="1500428" y="2803484"/>
                </a:cubicBezTo>
                <a:cubicBezTo>
                  <a:pt x="1484321" y="2789695"/>
                  <a:pt x="1455197" y="2773241"/>
                  <a:pt x="1492625" y="2770228"/>
                </a:cubicBezTo>
                <a:cubicBezTo>
                  <a:pt x="1511050" y="2770498"/>
                  <a:pt x="1537779" y="2773936"/>
                  <a:pt x="1533762" y="2747323"/>
                </a:cubicBezTo>
                <a:cubicBezTo>
                  <a:pt x="1549173" y="2734962"/>
                  <a:pt x="1550177" y="2703599"/>
                  <a:pt x="1575014" y="2709508"/>
                </a:cubicBezTo>
                <a:cubicBezTo>
                  <a:pt x="1609893" y="2712791"/>
                  <a:pt x="1589344" y="2684170"/>
                  <a:pt x="1568756" y="2678415"/>
                </a:cubicBezTo>
                <a:cubicBezTo>
                  <a:pt x="1547744" y="2673277"/>
                  <a:pt x="1526191" y="2650759"/>
                  <a:pt x="1560954" y="2653656"/>
                </a:cubicBezTo>
                <a:cubicBezTo>
                  <a:pt x="1597803" y="2652960"/>
                  <a:pt x="1627738" y="2629515"/>
                  <a:pt x="1662887" y="2620901"/>
                </a:cubicBezTo>
                <a:cubicBezTo>
                  <a:pt x="1677874" y="2603829"/>
                  <a:pt x="1642261" y="2598344"/>
                  <a:pt x="1627467" y="2605489"/>
                </a:cubicBezTo>
                <a:cubicBezTo>
                  <a:pt x="1612944" y="2602824"/>
                  <a:pt x="1575670" y="2622446"/>
                  <a:pt x="1578065" y="2603056"/>
                </a:cubicBezTo>
                <a:cubicBezTo>
                  <a:pt x="1573507" y="2578799"/>
                  <a:pt x="1588224" y="2567829"/>
                  <a:pt x="1610472" y="2567984"/>
                </a:cubicBezTo>
                <a:cubicBezTo>
                  <a:pt x="1628240" y="2559332"/>
                  <a:pt x="1632025" y="2545311"/>
                  <a:pt x="1655664" y="2550216"/>
                </a:cubicBezTo>
                <a:cubicBezTo>
                  <a:pt x="1674436" y="2545813"/>
                  <a:pt x="1693594" y="2562267"/>
                  <a:pt x="1711053" y="2550409"/>
                </a:cubicBezTo>
                <a:cubicBezTo>
                  <a:pt x="1715263" y="2531908"/>
                  <a:pt x="1728319" y="2515260"/>
                  <a:pt x="1715341" y="2497183"/>
                </a:cubicBezTo>
                <a:cubicBezTo>
                  <a:pt x="1700238" y="2490424"/>
                  <a:pt x="1694444" y="2464931"/>
                  <a:pt x="1720439" y="2470995"/>
                </a:cubicBezTo>
                <a:cubicBezTo>
                  <a:pt x="1751880" y="2465472"/>
                  <a:pt x="1684479" y="2458558"/>
                  <a:pt x="1707384" y="2449365"/>
                </a:cubicBezTo>
                <a:cubicBezTo>
                  <a:pt x="1720516" y="2444227"/>
                  <a:pt x="1754777" y="2435227"/>
                  <a:pt x="1735812" y="2417112"/>
                </a:cubicBezTo>
                <a:cubicBezTo>
                  <a:pt x="1742803" y="2392585"/>
                  <a:pt x="1722061" y="2409658"/>
                  <a:pt x="1705993" y="2404945"/>
                </a:cubicBezTo>
                <a:cubicBezTo>
                  <a:pt x="1692320" y="2389688"/>
                  <a:pt x="1673509" y="2394284"/>
                  <a:pt x="1656630" y="2382774"/>
                </a:cubicBezTo>
                <a:cubicBezTo>
                  <a:pt x="1640445" y="2383585"/>
                  <a:pt x="1622639" y="2376285"/>
                  <a:pt x="1604949" y="2373311"/>
                </a:cubicBezTo>
                <a:cubicBezTo>
                  <a:pt x="1584245" y="2355466"/>
                  <a:pt x="1575709" y="2372113"/>
                  <a:pt x="1556358" y="2372191"/>
                </a:cubicBezTo>
                <a:cubicBezTo>
                  <a:pt x="1539594" y="2362689"/>
                  <a:pt x="1525689" y="2358517"/>
                  <a:pt x="1517037" y="2341252"/>
                </a:cubicBezTo>
                <a:cubicBezTo>
                  <a:pt x="1505294" y="2322595"/>
                  <a:pt x="1484089" y="2342294"/>
                  <a:pt x="1466746" y="2339861"/>
                </a:cubicBezTo>
                <a:cubicBezTo>
                  <a:pt x="1447704" y="2349440"/>
                  <a:pt x="1432176" y="2343530"/>
                  <a:pt x="1414447" y="2343839"/>
                </a:cubicBezTo>
                <a:cubicBezTo>
                  <a:pt x="1398224" y="2332290"/>
                  <a:pt x="1373465" y="2323638"/>
                  <a:pt x="1356200" y="2339900"/>
                </a:cubicBezTo>
                <a:cubicBezTo>
                  <a:pt x="1333758" y="2329046"/>
                  <a:pt x="1340093" y="2312089"/>
                  <a:pt x="1330205" y="2294939"/>
                </a:cubicBezTo>
                <a:cubicBezTo>
                  <a:pt x="1325685" y="2273927"/>
                  <a:pt x="1313248" y="2272421"/>
                  <a:pt x="1300154" y="2263421"/>
                </a:cubicBezTo>
                <a:cubicBezTo>
                  <a:pt x="1280455" y="2267708"/>
                  <a:pt x="1264927" y="2259172"/>
                  <a:pt x="1244881" y="2261451"/>
                </a:cubicBezTo>
                <a:cubicBezTo>
                  <a:pt x="1234374" y="2251292"/>
                  <a:pt x="1213787" y="2219117"/>
                  <a:pt x="1240516" y="2220276"/>
                </a:cubicBezTo>
                <a:cubicBezTo>
                  <a:pt x="1267747" y="2214675"/>
                  <a:pt x="1223559" y="2202122"/>
                  <a:pt x="1220392" y="2187946"/>
                </a:cubicBezTo>
                <a:cubicBezTo>
                  <a:pt x="1206525" y="2172033"/>
                  <a:pt x="1191500" y="2157625"/>
                  <a:pt x="1169831" y="2166896"/>
                </a:cubicBezTo>
                <a:cubicBezTo>
                  <a:pt x="1142059" y="2154535"/>
                  <a:pt x="1113978" y="2184625"/>
                  <a:pt x="1087404" y="2166857"/>
                </a:cubicBezTo>
                <a:cubicBezTo>
                  <a:pt x="1070834" y="2159286"/>
                  <a:pt x="1067164" y="2202856"/>
                  <a:pt x="1041324" y="2190071"/>
                </a:cubicBezTo>
                <a:cubicBezTo>
                  <a:pt x="1035028" y="2190032"/>
                  <a:pt x="1028461" y="2187290"/>
                  <a:pt x="1023015" y="2186170"/>
                </a:cubicBezTo>
                <a:close/>
                <a:moveTo>
                  <a:pt x="3186011" y="362654"/>
                </a:moveTo>
                <a:cubicBezTo>
                  <a:pt x="3136300" y="349406"/>
                  <a:pt x="3085198" y="340097"/>
                  <a:pt x="3033710" y="346663"/>
                </a:cubicBezTo>
                <a:cubicBezTo>
                  <a:pt x="3008797" y="346277"/>
                  <a:pt x="2983188" y="359834"/>
                  <a:pt x="2960592" y="342994"/>
                </a:cubicBezTo>
                <a:cubicBezTo>
                  <a:pt x="2927297" y="333762"/>
                  <a:pt x="2937030" y="325110"/>
                  <a:pt x="2965150" y="317539"/>
                </a:cubicBezTo>
                <a:cubicBezTo>
                  <a:pt x="3000840" y="301085"/>
                  <a:pt x="3039543" y="295909"/>
                  <a:pt x="3078555" y="298574"/>
                </a:cubicBezTo>
                <a:cubicBezTo>
                  <a:pt x="3110923" y="301935"/>
                  <a:pt x="3093850" y="273004"/>
                  <a:pt x="3070984" y="271768"/>
                </a:cubicBezTo>
                <a:cubicBezTo>
                  <a:pt x="3094198" y="247473"/>
                  <a:pt x="3130583" y="259446"/>
                  <a:pt x="3159668" y="248013"/>
                </a:cubicBezTo>
                <a:cubicBezTo>
                  <a:pt x="3137034" y="236889"/>
                  <a:pt x="3120811" y="230786"/>
                  <a:pt x="3153411" y="219005"/>
                </a:cubicBezTo>
                <a:cubicBezTo>
                  <a:pt x="3175312" y="206568"/>
                  <a:pt x="3198217" y="187719"/>
                  <a:pt x="3224559" y="196216"/>
                </a:cubicBezTo>
                <a:cubicBezTo>
                  <a:pt x="3249512" y="202281"/>
                  <a:pt x="3269404" y="187641"/>
                  <a:pt x="3290030" y="176092"/>
                </a:cubicBezTo>
                <a:cubicBezTo>
                  <a:pt x="3356891" y="147085"/>
                  <a:pt x="3431438" y="141136"/>
                  <a:pt x="3503359" y="144381"/>
                </a:cubicBezTo>
                <a:cubicBezTo>
                  <a:pt x="3526225" y="144188"/>
                  <a:pt x="3542216" y="129124"/>
                  <a:pt x="3558903" y="115489"/>
                </a:cubicBezTo>
                <a:cubicBezTo>
                  <a:pt x="3584009" y="116261"/>
                  <a:pt x="3608730" y="107300"/>
                  <a:pt x="3633682" y="115991"/>
                </a:cubicBezTo>
                <a:cubicBezTo>
                  <a:pt x="3689110" y="131596"/>
                  <a:pt x="3743649" y="103438"/>
                  <a:pt x="3799424" y="106373"/>
                </a:cubicBezTo>
                <a:cubicBezTo>
                  <a:pt x="3851453" y="99961"/>
                  <a:pt x="3903443" y="94631"/>
                  <a:pt x="3955781" y="92352"/>
                </a:cubicBezTo>
                <a:cubicBezTo>
                  <a:pt x="3976291" y="75164"/>
                  <a:pt x="3999428" y="59559"/>
                  <a:pt x="4027509" y="63228"/>
                </a:cubicBezTo>
                <a:cubicBezTo>
                  <a:pt x="4078108" y="61645"/>
                  <a:pt x="4129364" y="55156"/>
                  <a:pt x="4179616" y="58207"/>
                </a:cubicBezTo>
                <a:cubicBezTo>
                  <a:pt x="4195569" y="58671"/>
                  <a:pt x="4229598" y="81073"/>
                  <a:pt x="4202328" y="90768"/>
                </a:cubicBezTo>
                <a:cubicBezTo>
                  <a:pt x="4154123" y="118811"/>
                  <a:pt x="4096031" y="121476"/>
                  <a:pt x="4042186" y="132136"/>
                </a:cubicBezTo>
                <a:cubicBezTo>
                  <a:pt x="3896491" y="152878"/>
                  <a:pt x="3749211" y="163925"/>
                  <a:pt x="3604326" y="191156"/>
                </a:cubicBezTo>
                <a:cubicBezTo>
                  <a:pt x="3564465" y="197298"/>
                  <a:pt x="3521861" y="196525"/>
                  <a:pt x="3484355" y="210701"/>
                </a:cubicBezTo>
                <a:cubicBezTo>
                  <a:pt x="3462686" y="225649"/>
                  <a:pt x="3524294" y="225417"/>
                  <a:pt x="3481111" y="236889"/>
                </a:cubicBezTo>
                <a:cubicBezTo>
                  <a:pt x="3440052" y="259640"/>
                  <a:pt x="3392890" y="247743"/>
                  <a:pt x="3348393" y="248400"/>
                </a:cubicBezTo>
                <a:cubicBezTo>
                  <a:pt x="3308532" y="256202"/>
                  <a:pt x="3349629" y="270957"/>
                  <a:pt x="3345496" y="277948"/>
                </a:cubicBezTo>
                <a:cubicBezTo>
                  <a:pt x="3328462" y="287836"/>
                  <a:pt x="3307373" y="296450"/>
                  <a:pt x="3288485" y="299154"/>
                </a:cubicBezTo>
                <a:cubicBezTo>
                  <a:pt x="3267279" y="290926"/>
                  <a:pt x="3243061" y="287991"/>
                  <a:pt x="3224289" y="303171"/>
                </a:cubicBezTo>
                <a:cubicBezTo>
                  <a:pt x="3240859" y="305527"/>
                  <a:pt x="3278210" y="319432"/>
                  <a:pt x="3248391" y="333492"/>
                </a:cubicBezTo>
                <a:cubicBezTo>
                  <a:pt x="3228924" y="346509"/>
                  <a:pt x="3208723" y="356590"/>
                  <a:pt x="3186011" y="362654"/>
                </a:cubicBezTo>
                <a:close/>
                <a:moveTo>
                  <a:pt x="2812656" y="415648"/>
                </a:moveTo>
                <a:cubicBezTo>
                  <a:pt x="2841316" y="408889"/>
                  <a:pt x="2865921" y="391701"/>
                  <a:pt x="2892611" y="381581"/>
                </a:cubicBezTo>
                <a:cubicBezTo>
                  <a:pt x="2928455" y="383473"/>
                  <a:pt x="2963527" y="377950"/>
                  <a:pt x="2998522" y="371113"/>
                </a:cubicBezTo>
                <a:cubicBezTo>
                  <a:pt x="3046727" y="371693"/>
                  <a:pt x="3095704" y="360491"/>
                  <a:pt x="3142480" y="377255"/>
                </a:cubicBezTo>
                <a:cubicBezTo>
                  <a:pt x="3151402" y="386757"/>
                  <a:pt x="3123669" y="412558"/>
                  <a:pt x="3108373" y="412327"/>
                </a:cubicBezTo>
                <a:cubicBezTo>
                  <a:pt x="3083923" y="410164"/>
                  <a:pt x="3055649" y="427816"/>
                  <a:pt x="3062332" y="455201"/>
                </a:cubicBezTo>
                <a:cubicBezTo>
                  <a:pt x="3061598" y="476291"/>
                  <a:pt x="3072799" y="497998"/>
                  <a:pt x="3084812" y="514260"/>
                </a:cubicBezTo>
                <a:cubicBezTo>
                  <a:pt x="3114515" y="546010"/>
                  <a:pt x="3154145" y="563623"/>
                  <a:pt x="3195281" y="575327"/>
                </a:cubicBezTo>
                <a:cubicBezTo>
                  <a:pt x="3230160" y="585408"/>
                  <a:pt x="3194895" y="597227"/>
                  <a:pt x="3175505" y="590314"/>
                </a:cubicBezTo>
                <a:cubicBezTo>
                  <a:pt x="3130197" y="589696"/>
                  <a:pt x="3082688" y="581468"/>
                  <a:pt x="3040585" y="602674"/>
                </a:cubicBezTo>
                <a:cubicBezTo>
                  <a:pt x="3017372" y="614841"/>
                  <a:pt x="3004355" y="590545"/>
                  <a:pt x="2984617" y="586296"/>
                </a:cubicBezTo>
                <a:cubicBezTo>
                  <a:pt x="2959240" y="584829"/>
                  <a:pt x="2933708" y="592515"/>
                  <a:pt x="2908563" y="585060"/>
                </a:cubicBezTo>
                <a:cubicBezTo>
                  <a:pt x="2900413" y="560031"/>
                  <a:pt x="2939309" y="567911"/>
                  <a:pt x="2953755" y="558718"/>
                </a:cubicBezTo>
                <a:cubicBezTo>
                  <a:pt x="2977124" y="544658"/>
                  <a:pt x="2933206" y="542379"/>
                  <a:pt x="2921812" y="536740"/>
                </a:cubicBezTo>
                <a:cubicBezTo>
                  <a:pt x="2883881" y="524920"/>
                  <a:pt x="2843749" y="514260"/>
                  <a:pt x="2804351" y="515766"/>
                </a:cubicBezTo>
                <a:cubicBezTo>
                  <a:pt x="2777545" y="528667"/>
                  <a:pt x="2738224" y="530753"/>
                  <a:pt x="2719259" y="505144"/>
                </a:cubicBezTo>
                <a:cubicBezTo>
                  <a:pt x="2707517" y="480694"/>
                  <a:pt x="2746027" y="463274"/>
                  <a:pt x="2765224" y="474939"/>
                </a:cubicBezTo>
                <a:cubicBezTo>
                  <a:pt x="2800836" y="482046"/>
                  <a:pt x="2829767" y="455626"/>
                  <a:pt x="2855607" y="435657"/>
                </a:cubicBezTo>
                <a:cubicBezTo>
                  <a:pt x="2873684" y="417271"/>
                  <a:pt x="2826445" y="425382"/>
                  <a:pt x="2813931" y="415880"/>
                </a:cubicBezTo>
                <a:lnTo>
                  <a:pt x="2812694" y="415571"/>
                </a:lnTo>
                <a:lnTo>
                  <a:pt x="2812656" y="41564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651" cap="flat">
            <a:solidFill>
              <a:srgbClr val="65656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grpSp>
        <p:nvGrpSpPr>
          <p:cNvPr id="18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93551" y="3634051"/>
            <a:ext cx="1776778" cy="1236020"/>
            <a:chOff x="-3030769" y="2053893"/>
            <a:chExt cx="1776778" cy="1236020"/>
          </a:xfrm>
          <a:solidFill>
            <a:srgbClr val="FDFCEA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B114B1C-F0CB-4DE3-8D15-083A6068DA78}"/>
                </a:ext>
              </a:extLst>
            </p:cNvPr>
            <p:cNvSpPr/>
            <p:nvPr/>
          </p:nvSpPr>
          <p:spPr>
            <a:xfrm>
              <a:off x="-3030769" y="2186013"/>
              <a:ext cx="1583650" cy="502133"/>
            </a:xfrm>
            <a:custGeom>
              <a:avLst/>
              <a:gdLst>
                <a:gd name="connsiteX0" fmla="*/ 1608083 w 1583650"/>
                <a:gd name="connsiteY0" fmla="*/ 420826 h 502133"/>
                <a:gd name="connsiteX1" fmla="*/ 1557097 w 1583650"/>
                <a:gd name="connsiteY1" fmla="*/ 436006 h 502133"/>
                <a:gd name="connsiteX2" fmla="*/ 1522179 w 1583650"/>
                <a:gd name="connsiteY2" fmla="*/ 413758 h 502133"/>
                <a:gd name="connsiteX3" fmla="*/ 1461537 w 1583650"/>
                <a:gd name="connsiteY3" fmla="*/ 410088 h 502133"/>
                <a:gd name="connsiteX4" fmla="*/ 1412096 w 1583650"/>
                <a:gd name="connsiteY4" fmla="*/ 408079 h 502133"/>
                <a:gd name="connsiteX5" fmla="*/ 1363930 w 1583650"/>
                <a:gd name="connsiteY5" fmla="*/ 428011 h 502133"/>
                <a:gd name="connsiteX6" fmla="*/ 1265164 w 1583650"/>
                <a:gd name="connsiteY6" fmla="*/ 429787 h 502133"/>
                <a:gd name="connsiteX7" fmla="*/ 1151566 w 1583650"/>
                <a:gd name="connsiteY7" fmla="*/ 466327 h 502133"/>
                <a:gd name="connsiteX8" fmla="*/ 1034492 w 1583650"/>
                <a:gd name="connsiteY8" fmla="*/ 448521 h 502133"/>
                <a:gd name="connsiteX9" fmla="*/ 917573 w 1583650"/>
                <a:gd name="connsiteY9" fmla="*/ 458447 h 502133"/>
                <a:gd name="connsiteX10" fmla="*/ 912165 w 1583650"/>
                <a:gd name="connsiteY10" fmla="*/ 498811 h 502133"/>
                <a:gd name="connsiteX11" fmla="*/ 873385 w 1583650"/>
                <a:gd name="connsiteY11" fmla="*/ 528321 h 502133"/>
                <a:gd name="connsiteX12" fmla="*/ 826493 w 1583650"/>
                <a:gd name="connsiteY12" fmla="*/ 507811 h 502133"/>
                <a:gd name="connsiteX13" fmla="*/ 862338 w 1583650"/>
                <a:gd name="connsiteY13" fmla="*/ 469649 h 502133"/>
                <a:gd name="connsiteX14" fmla="*/ 816335 w 1583650"/>
                <a:gd name="connsiteY14" fmla="*/ 467409 h 502133"/>
                <a:gd name="connsiteX15" fmla="*/ 778057 w 1583650"/>
                <a:gd name="connsiteY15" fmla="*/ 478803 h 502133"/>
                <a:gd name="connsiteX16" fmla="*/ 706175 w 1583650"/>
                <a:gd name="connsiteY16" fmla="*/ 475172 h 502133"/>
                <a:gd name="connsiteX17" fmla="*/ 667549 w 1583650"/>
                <a:gd name="connsiteY17" fmla="*/ 511751 h 502133"/>
                <a:gd name="connsiteX18" fmla="*/ 610769 w 1583650"/>
                <a:gd name="connsiteY18" fmla="*/ 520326 h 502133"/>
                <a:gd name="connsiteX19" fmla="*/ 512737 w 1583650"/>
                <a:gd name="connsiteY19" fmla="*/ 484597 h 502133"/>
                <a:gd name="connsiteX20" fmla="*/ 412697 w 1583650"/>
                <a:gd name="connsiteY20" fmla="*/ 450027 h 502133"/>
                <a:gd name="connsiteX21" fmla="*/ 380599 w 1583650"/>
                <a:gd name="connsiteY21" fmla="*/ 489232 h 502133"/>
                <a:gd name="connsiteX22" fmla="*/ 335909 w 1583650"/>
                <a:gd name="connsiteY22" fmla="*/ 505378 h 502133"/>
                <a:gd name="connsiteX23" fmla="*/ 268005 w 1583650"/>
                <a:gd name="connsiteY23" fmla="*/ 485099 h 502133"/>
                <a:gd name="connsiteX24" fmla="*/ 227680 w 1583650"/>
                <a:gd name="connsiteY24" fmla="*/ 466675 h 502133"/>
                <a:gd name="connsiteX25" fmla="*/ 173025 w 1583650"/>
                <a:gd name="connsiteY25" fmla="*/ 468876 h 502133"/>
                <a:gd name="connsiteX26" fmla="*/ 159661 w 1583650"/>
                <a:gd name="connsiteY26" fmla="*/ 439752 h 502133"/>
                <a:gd name="connsiteX27" fmla="*/ 105121 w 1583650"/>
                <a:gd name="connsiteY27" fmla="*/ 432337 h 502133"/>
                <a:gd name="connsiteX28" fmla="*/ 101915 w 1583650"/>
                <a:gd name="connsiteY28" fmla="*/ 402247 h 502133"/>
                <a:gd name="connsiteX29" fmla="*/ 92877 w 1583650"/>
                <a:gd name="connsiteY29" fmla="*/ 355703 h 502133"/>
                <a:gd name="connsiteX30" fmla="*/ 38956 w 1583650"/>
                <a:gd name="connsiteY30" fmla="*/ 340523 h 502133"/>
                <a:gd name="connsiteX31" fmla="*/ 51741 w 1583650"/>
                <a:gd name="connsiteY31" fmla="*/ 317850 h 502133"/>
                <a:gd name="connsiteX32" fmla="*/ 66109 w 1583650"/>
                <a:gd name="connsiteY32" fmla="*/ 296181 h 502133"/>
                <a:gd name="connsiteX33" fmla="*/ 78199 w 1583650"/>
                <a:gd name="connsiteY33" fmla="*/ 268564 h 502133"/>
                <a:gd name="connsiteX34" fmla="*/ 55449 w 1583650"/>
                <a:gd name="connsiteY34" fmla="*/ 238899 h 502133"/>
                <a:gd name="connsiteX35" fmla="*/ 66959 w 1583650"/>
                <a:gd name="connsiteY35" fmla="*/ 212055 h 502133"/>
                <a:gd name="connsiteX36" fmla="*/ 446 w 1583650"/>
                <a:gd name="connsiteY36" fmla="*/ 221286 h 502133"/>
                <a:gd name="connsiteX37" fmla="*/ 14351 w 1583650"/>
                <a:gd name="connsiteY37" fmla="*/ 174935 h 502133"/>
                <a:gd name="connsiteX38" fmla="*/ 59118 w 1583650"/>
                <a:gd name="connsiteY38" fmla="*/ 143262 h 502133"/>
                <a:gd name="connsiteX39" fmla="*/ 109100 w 1583650"/>
                <a:gd name="connsiteY39" fmla="*/ 144073 h 502133"/>
                <a:gd name="connsiteX40" fmla="*/ 143322 w 1583650"/>
                <a:gd name="connsiteY40" fmla="*/ 137005 h 502133"/>
                <a:gd name="connsiteX41" fmla="*/ 162133 w 1583650"/>
                <a:gd name="connsiteY41" fmla="*/ 144112 h 502133"/>
                <a:gd name="connsiteX42" fmla="*/ 256959 w 1583650"/>
                <a:gd name="connsiteY42" fmla="*/ 145928 h 502133"/>
                <a:gd name="connsiteX43" fmla="*/ 247379 w 1583650"/>
                <a:gd name="connsiteY43" fmla="*/ 121014 h 502133"/>
                <a:gd name="connsiteX44" fmla="*/ 328184 w 1583650"/>
                <a:gd name="connsiteY44" fmla="*/ 110547 h 502133"/>
                <a:gd name="connsiteX45" fmla="*/ 271482 w 1583650"/>
                <a:gd name="connsiteY45" fmla="*/ 101701 h 502133"/>
                <a:gd name="connsiteX46" fmla="*/ 283224 w 1583650"/>
                <a:gd name="connsiteY46" fmla="*/ 72770 h 502133"/>
                <a:gd name="connsiteX47" fmla="*/ 363565 w 1583650"/>
                <a:gd name="connsiteY47" fmla="*/ 73929 h 502133"/>
                <a:gd name="connsiteX48" fmla="*/ 451709 w 1583650"/>
                <a:gd name="connsiteY48" fmla="*/ 78951 h 502133"/>
                <a:gd name="connsiteX49" fmla="*/ 493772 w 1583650"/>
                <a:gd name="connsiteY49" fmla="*/ 49093 h 502133"/>
                <a:gd name="connsiteX50" fmla="*/ 686398 w 1583650"/>
                <a:gd name="connsiteY50" fmla="*/ 9116 h 502133"/>
                <a:gd name="connsiteX51" fmla="*/ 766199 w 1583650"/>
                <a:gd name="connsiteY51" fmla="*/ 0 h 502133"/>
                <a:gd name="connsiteX52" fmla="*/ 806176 w 1583650"/>
                <a:gd name="connsiteY52" fmla="*/ 35072 h 502133"/>
                <a:gd name="connsiteX53" fmla="*/ 858591 w 1583650"/>
                <a:gd name="connsiteY53" fmla="*/ 44574 h 502133"/>
                <a:gd name="connsiteX54" fmla="*/ 908264 w 1583650"/>
                <a:gd name="connsiteY54" fmla="*/ 61724 h 502133"/>
                <a:gd name="connsiteX55" fmla="*/ 984742 w 1583650"/>
                <a:gd name="connsiteY55" fmla="*/ 87139 h 502133"/>
                <a:gd name="connsiteX56" fmla="*/ 1107417 w 1583650"/>
                <a:gd name="connsiteY56" fmla="*/ 88800 h 502133"/>
                <a:gd name="connsiteX57" fmla="*/ 1224608 w 1583650"/>
                <a:gd name="connsiteY57" fmla="*/ 91967 h 502133"/>
                <a:gd name="connsiteX58" fmla="*/ 1312944 w 1583650"/>
                <a:gd name="connsiteY58" fmla="*/ 59947 h 502133"/>
                <a:gd name="connsiteX59" fmla="*/ 1374166 w 1583650"/>
                <a:gd name="connsiteY59" fmla="*/ 54887 h 502133"/>
                <a:gd name="connsiteX60" fmla="*/ 1451881 w 1583650"/>
                <a:gd name="connsiteY60" fmla="*/ 48205 h 502133"/>
                <a:gd name="connsiteX61" fmla="*/ 1527278 w 1583650"/>
                <a:gd name="connsiteY61" fmla="*/ 113637 h 502133"/>
                <a:gd name="connsiteX62" fmla="*/ 1518394 w 1583650"/>
                <a:gd name="connsiteY62" fmla="*/ 169335 h 502133"/>
                <a:gd name="connsiteX63" fmla="*/ 1593559 w 1583650"/>
                <a:gd name="connsiteY63" fmla="*/ 191931 h 502133"/>
                <a:gd name="connsiteX64" fmla="*/ 1569534 w 1583650"/>
                <a:gd name="connsiteY64" fmla="*/ 224878 h 502133"/>
                <a:gd name="connsiteX65" fmla="*/ 1554277 w 1583650"/>
                <a:gd name="connsiteY65" fmla="*/ 267984 h 502133"/>
                <a:gd name="connsiteX66" fmla="*/ 1569959 w 1583650"/>
                <a:gd name="connsiteY66" fmla="*/ 307421 h 502133"/>
                <a:gd name="connsiteX67" fmla="*/ 1558372 w 1583650"/>
                <a:gd name="connsiteY67" fmla="*/ 355896 h 502133"/>
                <a:gd name="connsiteX68" fmla="*/ 1582937 w 1583650"/>
                <a:gd name="connsiteY68" fmla="*/ 395410 h 502133"/>
                <a:gd name="connsiteX69" fmla="*/ 1608083 w 1583650"/>
                <a:gd name="connsiteY69" fmla="*/ 420826 h 502133"/>
                <a:gd name="connsiteX70" fmla="*/ 159467 w 1583650"/>
                <a:gd name="connsiteY70" fmla="*/ 4905 h 502133"/>
                <a:gd name="connsiteX71" fmla="*/ 190213 w 1583650"/>
                <a:gd name="connsiteY71" fmla="*/ 46698 h 502133"/>
                <a:gd name="connsiteX72" fmla="*/ 259237 w 1583650"/>
                <a:gd name="connsiteY72" fmla="*/ 71573 h 502133"/>
                <a:gd name="connsiteX73" fmla="*/ 211033 w 1583650"/>
                <a:gd name="connsiteY73" fmla="*/ 91620 h 502133"/>
                <a:gd name="connsiteX74" fmla="*/ 150468 w 1583650"/>
                <a:gd name="connsiteY74" fmla="*/ 92315 h 502133"/>
                <a:gd name="connsiteX75" fmla="*/ 103344 w 1583650"/>
                <a:gd name="connsiteY75" fmla="*/ 117344 h 502133"/>
                <a:gd name="connsiteX76" fmla="*/ 32853 w 1583650"/>
                <a:gd name="connsiteY76" fmla="*/ 153460 h 502133"/>
                <a:gd name="connsiteX77" fmla="*/ 11686 w 1583650"/>
                <a:gd name="connsiteY77" fmla="*/ 148863 h 502133"/>
                <a:gd name="connsiteX78" fmla="*/ 23892 w 1583650"/>
                <a:gd name="connsiteY78" fmla="*/ 124413 h 502133"/>
                <a:gd name="connsiteX79" fmla="*/ 11222 w 1583650"/>
                <a:gd name="connsiteY79" fmla="*/ 93203 h 502133"/>
                <a:gd name="connsiteX80" fmla="*/ 48728 w 1583650"/>
                <a:gd name="connsiteY80" fmla="*/ 47123 h 502133"/>
                <a:gd name="connsiteX81" fmla="*/ 47183 w 1583650"/>
                <a:gd name="connsiteY81" fmla="*/ 14793 h 502133"/>
                <a:gd name="connsiteX82" fmla="*/ 111495 w 1583650"/>
                <a:gd name="connsiteY82" fmla="*/ 4673 h 502133"/>
                <a:gd name="connsiteX83" fmla="*/ 159467 w 1583650"/>
                <a:gd name="connsiteY83" fmla="*/ 4905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83650" h="502133">
                  <a:moveTo>
                    <a:pt x="1608083" y="420826"/>
                  </a:moveTo>
                  <a:cubicBezTo>
                    <a:pt x="1585757" y="410397"/>
                    <a:pt x="1577993" y="450104"/>
                    <a:pt x="1557097" y="436006"/>
                  </a:cubicBezTo>
                  <a:cubicBezTo>
                    <a:pt x="1558565" y="417504"/>
                    <a:pt x="1538402" y="396492"/>
                    <a:pt x="1522179" y="413758"/>
                  </a:cubicBezTo>
                  <a:cubicBezTo>
                    <a:pt x="1503137" y="419397"/>
                    <a:pt x="1481777" y="404874"/>
                    <a:pt x="1461537" y="410088"/>
                  </a:cubicBezTo>
                  <a:cubicBezTo>
                    <a:pt x="1446975" y="390621"/>
                    <a:pt x="1419783" y="425307"/>
                    <a:pt x="1412096" y="408079"/>
                  </a:cubicBezTo>
                  <a:cubicBezTo>
                    <a:pt x="1398809" y="400123"/>
                    <a:pt x="1383436" y="429131"/>
                    <a:pt x="1363930" y="428011"/>
                  </a:cubicBezTo>
                  <a:cubicBezTo>
                    <a:pt x="1331485" y="436894"/>
                    <a:pt x="1297958" y="437667"/>
                    <a:pt x="1265164" y="429787"/>
                  </a:cubicBezTo>
                  <a:cubicBezTo>
                    <a:pt x="1225573" y="435774"/>
                    <a:pt x="1192857" y="465361"/>
                    <a:pt x="1151566" y="466327"/>
                  </a:cubicBezTo>
                  <a:cubicBezTo>
                    <a:pt x="1111319" y="479189"/>
                    <a:pt x="1074161" y="446435"/>
                    <a:pt x="1034492" y="448521"/>
                  </a:cubicBezTo>
                  <a:cubicBezTo>
                    <a:pt x="998609" y="467911"/>
                    <a:pt x="956314" y="470074"/>
                    <a:pt x="917573" y="458447"/>
                  </a:cubicBezTo>
                  <a:cubicBezTo>
                    <a:pt x="891886" y="450490"/>
                    <a:pt x="902818" y="486606"/>
                    <a:pt x="912165" y="498811"/>
                  </a:cubicBezTo>
                  <a:cubicBezTo>
                    <a:pt x="904556" y="503137"/>
                    <a:pt x="883814" y="517583"/>
                    <a:pt x="873385" y="528321"/>
                  </a:cubicBezTo>
                  <a:cubicBezTo>
                    <a:pt x="856969" y="534153"/>
                    <a:pt x="832982" y="528630"/>
                    <a:pt x="826493" y="507811"/>
                  </a:cubicBezTo>
                  <a:cubicBezTo>
                    <a:pt x="824755" y="489618"/>
                    <a:pt x="860677" y="487648"/>
                    <a:pt x="862338" y="469649"/>
                  </a:cubicBezTo>
                  <a:cubicBezTo>
                    <a:pt x="853145" y="440332"/>
                    <a:pt x="833678" y="461537"/>
                    <a:pt x="816335" y="467409"/>
                  </a:cubicBezTo>
                  <a:cubicBezTo>
                    <a:pt x="814828" y="476331"/>
                    <a:pt x="793584" y="491357"/>
                    <a:pt x="778057" y="478803"/>
                  </a:cubicBezTo>
                  <a:cubicBezTo>
                    <a:pt x="756388" y="465593"/>
                    <a:pt x="726839" y="453426"/>
                    <a:pt x="706175" y="475172"/>
                  </a:cubicBezTo>
                  <a:cubicBezTo>
                    <a:pt x="686784" y="483438"/>
                    <a:pt x="678480" y="500511"/>
                    <a:pt x="667549" y="511751"/>
                  </a:cubicBezTo>
                  <a:cubicBezTo>
                    <a:pt x="652562" y="498348"/>
                    <a:pt x="629734" y="520519"/>
                    <a:pt x="610769" y="520326"/>
                  </a:cubicBezTo>
                  <a:cubicBezTo>
                    <a:pt x="574461" y="522759"/>
                    <a:pt x="537303" y="512716"/>
                    <a:pt x="512737" y="484597"/>
                  </a:cubicBezTo>
                  <a:cubicBezTo>
                    <a:pt x="484772" y="462580"/>
                    <a:pt x="447653" y="453078"/>
                    <a:pt x="412697" y="450027"/>
                  </a:cubicBezTo>
                  <a:cubicBezTo>
                    <a:pt x="386123" y="444388"/>
                    <a:pt x="381294" y="468104"/>
                    <a:pt x="380599" y="489232"/>
                  </a:cubicBezTo>
                  <a:cubicBezTo>
                    <a:pt x="381835" y="521639"/>
                    <a:pt x="352402" y="496223"/>
                    <a:pt x="335909" y="505378"/>
                  </a:cubicBezTo>
                  <a:cubicBezTo>
                    <a:pt x="311691" y="513914"/>
                    <a:pt x="276542" y="515381"/>
                    <a:pt x="268005" y="485099"/>
                  </a:cubicBezTo>
                  <a:cubicBezTo>
                    <a:pt x="258967" y="451070"/>
                    <a:pt x="247109" y="470807"/>
                    <a:pt x="227680" y="466675"/>
                  </a:cubicBezTo>
                  <a:cubicBezTo>
                    <a:pt x="211458" y="451263"/>
                    <a:pt x="187896" y="451804"/>
                    <a:pt x="173025" y="468876"/>
                  </a:cubicBezTo>
                  <a:cubicBezTo>
                    <a:pt x="142356" y="473898"/>
                    <a:pt x="183763" y="437589"/>
                    <a:pt x="159661" y="439752"/>
                  </a:cubicBezTo>
                  <a:cubicBezTo>
                    <a:pt x="142974" y="435388"/>
                    <a:pt x="114005" y="447478"/>
                    <a:pt x="105121" y="432337"/>
                  </a:cubicBezTo>
                  <a:cubicBezTo>
                    <a:pt x="120996" y="426118"/>
                    <a:pt x="134940" y="405608"/>
                    <a:pt x="101915" y="402247"/>
                  </a:cubicBezTo>
                  <a:cubicBezTo>
                    <a:pt x="79088" y="398269"/>
                    <a:pt x="102495" y="369145"/>
                    <a:pt x="92877" y="355703"/>
                  </a:cubicBezTo>
                  <a:cubicBezTo>
                    <a:pt x="73178" y="354351"/>
                    <a:pt x="59080" y="330287"/>
                    <a:pt x="38956" y="340523"/>
                  </a:cubicBezTo>
                  <a:cubicBezTo>
                    <a:pt x="15703" y="339210"/>
                    <a:pt x="35286" y="290580"/>
                    <a:pt x="51741" y="317850"/>
                  </a:cubicBezTo>
                  <a:cubicBezTo>
                    <a:pt x="73873" y="326309"/>
                    <a:pt x="85075" y="308387"/>
                    <a:pt x="66109" y="296181"/>
                  </a:cubicBezTo>
                  <a:cubicBezTo>
                    <a:pt x="29994" y="283821"/>
                    <a:pt x="99327" y="284864"/>
                    <a:pt x="78199" y="268564"/>
                  </a:cubicBezTo>
                  <a:cubicBezTo>
                    <a:pt x="52552" y="265319"/>
                    <a:pt x="74839" y="252766"/>
                    <a:pt x="55449" y="238899"/>
                  </a:cubicBezTo>
                  <a:cubicBezTo>
                    <a:pt x="30149" y="239247"/>
                    <a:pt x="98555" y="212634"/>
                    <a:pt x="66959" y="212055"/>
                  </a:cubicBezTo>
                  <a:cubicBezTo>
                    <a:pt x="44865" y="213059"/>
                    <a:pt x="22656" y="223758"/>
                    <a:pt x="446" y="221286"/>
                  </a:cubicBezTo>
                  <a:cubicBezTo>
                    <a:pt x="10025" y="207381"/>
                    <a:pt x="369" y="183510"/>
                    <a:pt x="14351" y="174935"/>
                  </a:cubicBezTo>
                  <a:cubicBezTo>
                    <a:pt x="28643" y="168601"/>
                    <a:pt x="39458" y="150949"/>
                    <a:pt x="59118" y="143262"/>
                  </a:cubicBezTo>
                  <a:cubicBezTo>
                    <a:pt x="75998" y="148863"/>
                    <a:pt x="98400" y="124258"/>
                    <a:pt x="109100" y="144073"/>
                  </a:cubicBezTo>
                  <a:cubicBezTo>
                    <a:pt x="119413" y="152494"/>
                    <a:pt x="167115" y="153035"/>
                    <a:pt x="143322" y="137005"/>
                  </a:cubicBezTo>
                  <a:cubicBezTo>
                    <a:pt x="139884" y="124954"/>
                    <a:pt x="178162" y="135692"/>
                    <a:pt x="162133" y="144112"/>
                  </a:cubicBezTo>
                  <a:cubicBezTo>
                    <a:pt x="193651" y="140481"/>
                    <a:pt x="225672" y="139516"/>
                    <a:pt x="256959" y="145928"/>
                  </a:cubicBezTo>
                  <a:cubicBezTo>
                    <a:pt x="276889" y="129164"/>
                    <a:pt x="208445" y="136310"/>
                    <a:pt x="247379" y="121014"/>
                  </a:cubicBezTo>
                  <a:cubicBezTo>
                    <a:pt x="274147" y="116224"/>
                    <a:pt x="302228" y="118542"/>
                    <a:pt x="328184" y="110547"/>
                  </a:cubicBezTo>
                  <a:cubicBezTo>
                    <a:pt x="308910" y="106413"/>
                    <a:pt x="283919" y="119430"/>
                    <a:pt x="271482" y="101701"/>
                  </a:cubicBezTo>
                  <a:cubicBezTo>
                    <a:pt x="241817" y="97800"/>
                    <a:pt x="261748" y="61029"/>
                    <a:pt x="283224" y="72770"/>
                  </a:cubicBezTo>
                  <a:cubicBezTo>
                    <a:pt x="309644" y="76324"/>
                    <a:pt x="338690" y="79916"/>
                    <a:pt x="363565" y="73929"/>
                  </a:cubicBezTo>
                  <a:cubicBezTo>
                    <a:pt x="391453" y="83470"/>
                    <a:pt x="424246" y="92122"/>
                    <a:pt x="451709" y="78951"/>
                  </a:cubicBezTo>
                  <a:cubicBezTo>
                    <a:pt x="456807" y="62303"/>
                    <a:pt x="474305" y="57011"/>
                    <a:pt x="493772" y="49093"/>
                  </a:cubicBezTo>
                  <a:cubicBezTo>
                    <a:pt x="552251" y="17575"/>
                    <a:pt x="619537" y="-4635"/>
                    <a:pt x="686398" y="9116"/>
                  </a:cubicBezTo>
                  <a:cubicBezTo>
                    <a:pt x="713745" y="13596"/>
                    <a:pt x="742714" y="18038"/>
                    <a:pt x="766199" y="0"/>
                  </a:cubicBezTo>
                  <a:cubicBezTo>
                    <a:pt x="772186" y="14369"/>
                    <a:pt x="785627" y="34531"/>
                    <a:pt x="806176" y="35072"/>
                  </a:cubicBezTo>
                  <a:cubicBezTo>
                    <a:pt x="825026" y="42025"/>
                    <a:pt x="851793" y="17227"/>
                    <a:pt x="858591" y="44574"/>
                  </a:cubicBezTo>
                  <a:cubicBezTo>
                    <a:pt x="866316" y="64852"/>
                    <a:pt x="889646" y="73273"/>
                    <a:pt x="908264" y="61724"/>
                  </a:cubicBezTo>
                  <a:cubicBezTo>
                    <a:pt x="936654" y="62264"/>
                    <a:pt x="954614" y="94246"/>
                    <a:pt x="984742" y="87139"/>
                  </a:cubicBezTo>
                  <a:cubicBezTo>
                    <a:pt x="1025801" y="86405"/>
                    <a:pt x="1067170" y="105525"/>
                    <a:pt x="1107417" y="88800"/>
                  </a:cubicBezTo>
                  <a:cubicBezTo>
                    <a:pt x="1146120" y="74702"/>
                    <a:pt x="1184939" y="98457"/>
                    <a:pt x="1224608" y="91967"/>
                  </a:cubicBezTo>
                  <a:cubicBezTo>
                    <a:pt x="1255006" y="85556"/>
                    <a:pt x="1285636" y="74277"/>
                    <a:pt x="1312944" y="59947"/>
                  </a:cubicBezTo>
                  <a:cubicBezTo>
                    <a:pt x="1328549" y="42874"/>
                    <a:pt x="1354003" y="56586"/>
                    <a:pt x="1374166" y="54887"/>
                  </a:cubicBezTo>
                  <a:cubicBezTo>
                    <a:pt x="1401667" y="66398"/>
                    <a:pt x="1427083" y="24102"/>
                    <a:pt x="1451881" y="48205"/>
                  </a:cubicBezTo>
                  <a:cubicBezTo>
                    <a:pt x="1477374" y="69024"/>
                    <a:pt x="1508004" y="87641"/>
                    <a:pt x="1527278" y="113637"/>
                  </a:cubicBezTo>
                  <a:cubicBezTo>
                    <a:pt x="1526853" y="131636"/>
                    <a:pt x="1498695" y="153266"/>
                    <a:pt x="1518394" y="169335"/>
                  </a:cubicBezTo>
                  <a:cubicBezTo>
                    <a:pt x="1541260" y="182892"/>
                    <a:pt x="1576564" y="166013"/>
                    <a:pt x="1593559" y="191931"/>
                  </a:cubicBezTo>
                  <a:cubicBezTo>
                    <a:pt x="1606151" y="211707"/>
                    <a:pt x="1555706" y="194943"/>
                    <a:pt x="1569534" y="224878"/>
                  </a:cubicBezTo>
                  <a:cubicBezTo>
                    <a:pt x="1544196" y="228046"/>
                    <a:pt x="1540990" y="249097"/>
                    <a:pt x="1554277" y="267984"/>
                  </a:cubicBezTo>
                  <a:cubicBezTo>
                    <a:pt x="1549835" y="281465"/>
                    <a:pt x="1553891" y="312172"/>
                    <a:pt x="1569959" y="307421"/>
                  </a:cubicBezTo>
                  <a:cubicBezTo>
                    <a:pt x="1593482" y="319975"/>
                    <a:pt x="1560689" y="338824"/>
                    <a:pt x="1558372" y="355896"/>
                  </a:cubicBezTo>
                  <a:cubicBezTo>
                    <a:pt x="1580697" y="365128"/>
                    <a:pt x="1576526" y="372544"/>
                    <a:pt x="1582937" y="395410"/>
                  </a:cubicBezTo>
                  <a:cubicBezTo>
                    <a:pt x="1590160" y="410938"/>
                    <a:pt x="1612679" y="402015"/>
                    <a:pt x="1608083" y="420826"/>
                  </a:cubicBezTo>
                  <a:close/>
                  <a:moveTo>
                    <a:pt x="159467" y="4905"/>
                  </a:moveTo>
                  <a:cubicBezTo>
                    <a:pt x="174184" y="15798"/>
                    <a:pt x="165300" y="42372"/>
                    <a:pt x="190213" y="46698"/>
                  </a:cubicBezTo>
                  <a:cubicBezTo>
                    <a:pt x="210878" y="60372"/>
                    <a:pt x="239036" y="58054"/>
                    <a:pt x="259237" y="71573"/>
                  </a:cubicBezTo>
                  <a:cubicBezTo>
                    <a:pt x="253907" y="94787"/>
                    <a:pt x="231041" y="100349"/>
                    <a:pt x="211033" y="91620"/>
                  </a:cubicBezTo>
                  <a:cubicBezTo>
                    <a:pt x="190020" y="80998"/>
                    <a:pt x="170128" y="86676"/>
                    <a:pt x="150468" y="92315"/>
                  </a:cubicBezTo>
                  <a:cubicBezTo>
                    <a:pt x="129571" y="87912"/>
                    <a:pt x="108598" y="94478"/>
                    <a:pt x="103344" y="117344"/>
                  </a:cubicBezTo>
                  <a:cubicBezTo>
                    <a:pt x="78431" y="126769"/>
                    <a:pt x="51741" y="134842"/>
                    <a:pt x="32853" y="153460"/>
                  </a:cubicBezTo>
                  <a:cubicBezTo>
                    <a:pt x="11918" y="169605"/>
                    <a:pt x="7514" y="177330"/>
                    <a:pt x="11686" y="148863"/>
                  </a:cubicBezTo>
                  <a:cubicBezTo>
                    <a:pt x="27484" y="143765"/>
                    <a:pt x="56801" y="124645"/>
                    <a:pt x="23892" y="124413"/>
                  </a:cubicBezTo>
                  <a:cubicBezTo>
                    <a:pt x="-3417" y="128584"/>
                    <a:pt x="-6854" y="110083"/>
                    <a:pt x="11222" y="93203"/>
                  </a:cubicBezTo>
                  <a:cubicBezTo>
                    <a:pt x="18484" y="74393"/>
                    <a:pt x="43707" y="62844"/>
                    <a:pt x="48728" y="47123"/>
                  </a:cubicBezTo>
                  <a:cubicBezTo>
                    <a:pt x="27329" y="33450"/>
                    <a:pt x="20801" y="30862"/>
                    <a:pt x="47183" y="14793"/>
                  </a:cubicBezTo>
                  <a:cubicBezTo>
                    <a:pt x="65298" y="-1661"/>
                    <a:pt x="89362" y="-1082"/>
                    <a:pt x="111495" y="4673"/>
                  </a:cubicBezTo>
                  <a:cubicBezTo>
                    <a:pt x="127447" y="4751"/>
                    <a:pt x="143785" y="4673"/>
                    <a:pt x="159467" y="490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FEDDFFF-760A-44B3-87C9-FD8374571DFA}"/>
                </a:ext>
              </a:extLst>
            </p:cNvPr>
            <p:cNvSpPr/>
            <p:nvPr/>
          </p:nvSpPr>
          <p:spPr>
            <a:xfrm>
              <a:off x="-1825706" y="2053893"/>
              <a:ext cx="540759" cy="193128"/>
            </a:xfrm>
            <a:custGeom>
              <a:avLst/>
              <a:gdLst>
                <a:gd name="connsiteX0" fmla="*/ 0 w 540758"/>
                <a:gd name="connsiteY0" fmla="*/ 16861 h 193128"/>
                <a:gd name="connsiteX1" fmla="*/ 47007 w 540758"/>
                <a:gd name="connsiteY1" fmla="*/ 3187 h 193128"/>
                <a:gd name="connsiteX2" fmla="*/ 118465 w 540758"/>
                <a:gd name="connsiteY2" fmla="*/ 18483 h 193128"/>
                <a:gd name="connsiteX3" fmla="*/ 211552 w 540758"/>
                <a:gd name="connsiteY3" fmla="*/ 29453 h 193128"/>
                <a:gd name="connsiteX4" fmla="*/ 262616 w 540758"/>
                <a:gd name="connsiteY4" fmla="*/ 45946 h 193128"/>
                <a:gd name="connsiteX5" fmla="*/ 328356 w 540758"/>
                <a:gd name="connsiteY5" fmla="*/ 70628 h 193128"/>
                <a:gd name="connsiteX6" fmla="*/ 359682 w 540758"/>
                <a:gd name="connsiteY6" fmla="*/ 82486 h 193128"/>
                <a:gd name="connsiteX7" fmla="*/ 409586 w 540758"/>
                <a:gd name="connsiteY7" fmla="*/ 77889 h 193128"/>
                <a:gd name="connsiteX8" fmla="*/ 456130 w 540758"/>
                <a:gd name="connsiteY8" fmla="*/ 83567 h 193128"/>
                <a:gd name="connsiteX9" fmla="*/ 488769 w 540758"/>
                <a:gd name="connsiteY9" fmla="*/ 104811 h 193128"/>
                <a:gd name="connsiteX10" fmla="*/ 526853 w 540758"/>
                <a:gd name="connsiteY10" fmla="*/ 135596 h 193128"/>
                <a:gd name="connsiteX11" fmla="*/ 535583 w 540758"/>
                <a:gd name="connsiteY11" fmla="*/ 160278 h 193128"/>
                <a:gd name="connsiteX12" fmla="*/ 573706 w 540758"/>
                <a:gd name="connsiteY12" fmla="*/ 192298 h 193128"/>
                <a:gd name="connsiteX13" fmla="*/ 535815 w 540758"/>
                <a:gd name="connsiteY13" fmla="*/ 205315 h 193128"/>
                <a:gd name="connsiteX14" fmla="*/ 483091 w 540758"/>
                <a:gd name="connsiteY14" fmla="*/ 187702 h 193128"/>
                <a:gd name="connsiteX15" fmla="*/ 429440 w 540758"/>
                <a:gd name="connsiteY15" fmla="*/ 195813 h 193128"/>
                <a:gd name="connsiteX16" fmla="*/ 354583 w 540758"/>
                <a:gd name="connsiteY16" fmla="*/ 204002 h 193128"/>
                <a:gd name="connsiteX17" fmla="*/ 289692 w 540758"/>
                <a:gd name="connsiteY17" fmla="*/ 213349 h 193128"/>
                <a:gd name="connsiteX18" fmla="*/ 222638 w 540758"/>
                <a:gd name="connsiteY18" fmla="*/ 172445 h 193128"/>
                <a:gd name="connsiteX19" fmla="*/ 158751 w 540758"/>
                <a:gd name="connsiteY19" fmla="*/ 186041 h 193128"/>
                <a:gd name="connsiteX20" fmla="*/ 130284 w 540758"/>
                <a:gd name="connsiteY20" fmla="*/ 165801 h 193128"/>
                <a:gd name="connsiteX21" fmla="*/ 118851 w 540758"/>
                <a:gd name="connsiteY21" fmla="*/ 79666 h 193128"/>
                <a:gd name="connsiteX22" fmla="*/ 40789 w 540758"/>
                <a:gd name="connsiteY22" fmla="*/ 36830 h 193128"/>
                <a:gd name="connsiteX23" fmla="*/ 0 w 540758"/>
                <a:gd name="connsiteY23" fmla="*/ 16861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758" h="193128">
                  <a:moveTo>
                    <a:pt x="0" y="16861"/>
                  </a:moveTo>
                  <a:cubicBezTo>
                    <a:pt x="3476" y="-9945"/>
                    <a:pt x="29703" y="3265"/>
                    <a:pt x="47007" y="3187"/>
                  </a:cubicBezTo>
                  <a:cubicBezTo>
                    <a:pt x="72655" y="1063"/>
                    <a:pt x="92006" y="25243"/>
                    <a:pt x="118465" y="18483"/>
                  </a:cubicBezTo>
                  <a:cubicBezTo>
                    <a:pt x="144769" y="41195"/>
                    <a:pt x="180729" y="29530"/>
                    <a:pt x="211552" y="29453"/>
                  </a:cubicBezTo>
                  <a:cubicBezTo>
                    <a:pt x="227157" y="42624"/>
                    <a:pt x="251607" y="25899"/>
                    <a:pt x="262616" y="45946"/>
                  </a:cubicBezTo>
                  <a:cubicBezTo>
                    <a:pt x="281040" y="61821"/>
                    <a:pt x="308078" y="57418"/>
                    <a:pt x="328356" y="70628"/>
                  </a:cubicBezTo>
                  <a:cubicBezTo>
                    <a:pt x="309546" y="88009"/>
                    <a:pt x="348828" y="86310"/>
                    <a:pt x="359682" y="82486"/>
                  </a:cubicBezTo>
                  <a:cubicBezTo>
                    <a:pt x="370574" y="66804"/>
                    <a:pt x="395642" y="64757"/>
                    <a:pt x="409586" y="77889"/>
                  </a:cubicBezTo>
                  <a:cubicBezTo>
                    <a:pt x="420749" y="58770"/>
                    <a:pt x="442147" y="78700"/>
                    <a:pt x="456130" y="83567"/>
                  </a:cubicBezTo>
                  <a:cubicBezTo>
                    <a:pt x="466057" y="93649"/>
                    <a:pt x="506420" y="80361"/>
                    <a:pt x="488769" y="104811"/>
                  </a:cubicBezTo>
                  <a:cubicBezTo>
                    <a:pt x="481661" y="122231"/>
                    <a:pt x="512214" y="132313"/>
                    <a:pt x="526853" y="135596"/>
                  </a:cubicBezTo>
                  <a:cubicBezTo>
                    <a:pt x="551999" y="130961"/>
                    <a:pt x="559878" y="149463"/>
                    <a:pt x="535583" y="160278"/>
                  </a:cubicBezTo>
                  <a:cubicBezTo>
                    <a:pt x="537128" y="180518"/>
                    <a:pt x="559299" y="185307"/>
                    <a:pt x="573706" y="192298"/>
                  </a:cubicBezTo>
                  <a:cubicBezTo>
                    <a:pt x="583904" y="218023"/>
                    <a:pt x="549102" y="218564"/>
                    <a:pt x="535815" y="205315"/>
                  </a:cubicBezTo>
                  <a:cubicBezTo>
                    <a:pt x="516231" y="208830"/>
                    <a:pt x="496880" y="201221"/>
                    <a:pt x="483091" y="187702"/>
                  </a:cubicBezTo>
                  <a:cubicBezTo>
                    <a:pt x="465284" y="177427"/>
                    <a:pt x="444040" y="183144"/>
                    <a:pt x="429440" y="195813"/>
                  </a:cubicBezTo>
                  <a:cubicBezTo>
                    <a:pt x="405183" y="203654"/>
                    <a:pt x="379188" y="202303"/>
                    <a:pt x="354583" y="204002"/>
                  </a:cubicBezTo>
                  <a:cubicBezTo>
                    <a:pt x="333185" y="209023"/>
                    <a:pt x="310241" y="210337"/>
                    <a:pt x="289692" y="213349"/>
                  </a:cubicBezTo>
                  <a:cubicBezTo>
                    <a:pt x="267096" y="200294"/>
                    <a:pt x="250217" y="172908"/>
                    <a:pt x="222638" y="172445"/>
                  </a:cubicBezTo>
                  <a:cubicBezTo>
                    <a:pt x="202591" y="183608"/>
                    <a:pt x="181811" y="193148"/>
                    <a:pt x="158751" y="186041"/>
                  </a:cubicBezTo>
                  <a:cubicBezTo>
                    <a:pt x="139747" y="182835"/>
                    <a:pt x="105796" y="191217"/>
                    <a:pt x="130284" y="165801"/>
                  </a:cubicBezTo>
                  <a:cubicBezTo>
                    <a:pt x="143687" y="138338"/>
                    <a:pt x="126731" y="106742"/>
                    <a:pt x="118851" y="79666"/>
                  </a:cubicBezTo>
                  <a:cubicBezTo>
                    <a:pt x="105487" y="49731"/>
                    <a:pt x="71264" y="38993"/>
                    <a:pt x="40789" y="36830"/>
                  </a:cubicBezTo>
                  <a:cubicBezTo>
                    <a:pt x="26458" y="31848"/>
                    <a:pt x="10622" y="26710"/>
                    <a:pt x="0" y="1686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8E8B3-29B9-4311-8AB3-51DB17343D6B}"/>
                </a:ext>
              </a:extLst>
            </p:cNvPr>
            <p:cNvSpPr/>
            <p:nvPr/>
          </p:nvSpPr>
          <p:spPr>
            <a:xfrm>
              <a:off x="-2217920" y="2591309"/>
              <a:ext cx="579384" cy="424882"/>
            </a:xfrm>
            <a:custGeom>
              <a:avLst/>
              <a:gdLst>
                <a:gd name="connsiteX0" fmla="*/ 14803 w 579384"/>
                <a:gd name="connsiteY0" fmla="*/ 394254 h 424881"/>
                <a:gd name="connsiteX1" fmla="*/ 9975 w 579384"/>
                <a:gd name="connsiteY1" fmla="*/ 354508 h 424881"/>
                <a:gd name="connsiteX2" fmla="*/ 30215 w 579384"/>
                <a:gd name="connsiteY2" fmla="*/ 319591 h 424881"/>
                <a:gd name="connsiteX3" fmla="*/ 63510 w 579384"/>
                <a:gd name="connsiteY3" fmla="*/ 295565 h 424881"/>
                <a:gd name="connsiteX4" fmla="*/ 74055 w 579384"/>
                <a:gd name="connsiteY4" fmla="*/ 259451 h 424881"/>
                <a:gd name="connsiteX5" fmla="*/ 45240 w 579384"/>
                <a:gd name="connsiteY5" fmla="*/ 242455 h 424881"/>
                <a:gd name="connsiteX6" fmla="*/ 23224 w 579384"/>
                <a:gd name="connsiteY6" fmla="*/ 200083 h 424881"/>
                <a:gd name="connsiteX7" fmla="*/ 12756 w 579384"/>
                <a:gd name="connsiteY7" fmla="*/ 153191 h 424881"/>
                <a:gd name="connsiteX8" fmla="*/ 40799 w 579384"/>
                <a:gd name="connsiteY8" fmla="*/ 123527 h 424881"/>
                <a:gd name="connsiteX9" fmla="*/ 87458 w 579384"/>
                <a:gd name="connsiteY9" fmla="*/ 100969 h 424881"/>
                <a:gd name="connsiteX10" fmla="*/ 89428 w 579384"/>
                <a:gd name="connsiteY10" fmla="*/ 57516 h 424881"/>
                <a:gd name="connsiteX11" fmla="*/ 144779 w 579384"/>
                <a:gd name="connsiteY11" fmla="*/ 60142 h 424881"/>
                <a:gd name="connsiteX12" fmla="*/ 228210 w 579384"/>
                <a:gd name="connsiteY12" fmla="*/ 42606 h 424881"/>
                <a:gd name="connsiteX13" fmla="*/ 339877 w 579384"/>
                <a:gd name="connsiteY13" fmla="*/ 60915 h 424881"/>
                <a:gd name="connsiteX14" fmla="*/ 452123 w 579384"/>
                <a:gd name="connsiteY14" fmla="*/ 24607 h 424881"/>
                <a:gd name="connsiteX15" fmla="*/ 583218 w 579384"/>
                <a:gd name="connsiteY15" fmla="*/ 7805 h 424881"/>
                <a:gd name="connsiteX16" fmla="*/ 588008 w 579384"/>
                <a:gd name="connsiteY16" fmla="*/ 32834 h 424881"/>
                <a:gd name="connsiteX17" fmla="*/ 522035 w 579384"/>
                <a:gd name="connsiteY17" fmla="*/ 72619 h 424881"/>
                <a:gd name="connsiteX18" fmla="*/ 501525 w 579384"/>
                <a:gd name="connsiteY18" fmla="*/ 125381 h 424881"/>
                <a:gd name="connsiteX19" fmla="*/ 479701 w 579384"/>
                <a:gd name="connsiteY19" fmla="*/ 247747 h 424881"/>
                <a:gd name="connsiteX20" fmla="*/ 112101 w 579384"/>
                <a:gd name="connsiteY20" fmla="*/ 440064 h 424881"/>
                <a:gd name="connsiteX21" fmla="*/ 30872 w 579384"/>
                <a:gd name="connsiteY21" fmla="*/ 403099 h 424881"/>
                <a:gd name="connsiteX22" fmla="*/ 14803 w 579384"/>
                <a:gd name="connsiteY22" fmla="*/ 394254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84" h="424881">
                  <a:moveTo>
                    <a:pt x="14803" y="394254"/>
                  </a:moveTo>
                  <a:cubicBezTo>
                    <a:pt x="19902" y="379460"/>
                    <a:pt x="-17024" y="362117"/>
                    <a:pt x="9975" y="354508"/>
                  </a:cubicBezTo>
                  <a:cubicBezTo>
                    <a:pt x="29558" y="340989"/>
                    <a:pt x="32687" y="333303"/>
                    <a:pt x="30215" y="319591"/>
                  </a:cubicBezTo>
                  <a:cubicBezTo>
                    <a:pt x="51575" y="305763"/>
                    <a:pt x="59030" y="318046"/>
                    <a:pt x="63510" y="295565"/>
                  </a:cubicBezTo>
                  <a:cubicBezTo>
                    <a:pt x="82089" y="286604"/>
                    <a:pt x="86570" y="274012"/>
                    <a:pt x="74055" y="259451"/>
                  </a:cubicBezTo>
                  <a:cubicBezTo>
                    <a:pt x="51382" y="255047"/>
                    <a:pt x="75561" y="232992"/>
                    <a:pt x="45240" y="242455"/>
                  </a:cubicBezTo>
                  <a:cubicBezTo>
                    <a:pt x="20327" y="250180"/>
                    <a:pt x="15576" y="217117"/>
                    <a:pt x="23224" y="200083"/>
                  </a:cubicBezTo>
                  <a:cubicBezTo>
                    <a:pt x="39369" y="179496"/>
                    <a:pt x="-1690" y="167946"/>
                    <a:pt x="12756" y="153191"/>
                  </a:cubicBezTo>
                  <a:cubicBezTo>
                    <a:pt x="17778" y="142106"/>
                    <a:pt x="21602" y="116845"/>
                    <a:pt x="40799" y="123527"/>
                  </a:cubicBezTo>
                  <a:cubicBezTo>
                    <a:pt x="64244" y="136737"/>
                    <a:pt x="69768" y="105991"/>
                    <a:pt x="87458" y="100969"/>
                  </a:cubicBezTo>
                  <a:cubicBezTo>
                    <a:pt x="117239" y="101819"/>
                    <a:pt x="78999" y="74511"/>
                    <a:pt x="89428" y="57516"/>
                  </a:cubicBezTo>
                  <a:cubicBezTo>
                    <a:pt x="99046" y="44499"/>
                    <a:pt x="127358" y="62962"/>
                    <a:pt x="144779" y="60142"/>
                  </a:cubicBezTo>
                  <a:cubicBezTo>
                    <a:pt x="174559" y="64816"/>
                    <a:pt x="200824" y="49984"/>
                    <a:pt x="228210" y="42606"/>
                  </a:cubicBezTo>
                  <a:cubicBezTo>
                    <a:pt x="265600" y="46160"/>
                    <a:pt x="301483" y="73082"/>
                    <a:pt x="339877" y="60915"/>
                  </a:cubicBezTo>
                  <a:cubicBezTo>
                    <a:pt x="380743" y="59718"/>
                    <a:pt x="412956" y="30478"/>
                    <a:pt x="452123" y="24607"/>
                  </a:cubicBezTo>
                  <a:cubicBezTo>
                    <a:pt x="495731" y="34727"/>
                    <a:pt x="545017" y="31868"/>
                    <a:pt x="583218" y="7805"/>
                  </a:cubicBezTo>
                  <a:cubicBezTo>
                    <a:pt x="600059" y="-18074"/>
                    <a:pt x="611647" y="28315"/>
                    <a:pt x="588008" y="32834"/>
                  </a:cubicBezTo>
                  <a:cubicBezTo>
                    <a:pt x="568849" y="50795"/>
                    <a:pt x="550464" y="72696"/>
                    <a:pt x="522035" y="72619"/>
                  </a:cubicBezTo>
                  <a:cubicBezTo>
                    <a:pt x="497353" y="76481"/>
                    <a:pt x="486963" y="105527"/>
                    <a:pt x="501525" y="125381"/>
                  </a:cubicBezTo>
                  <a:cubicBezTo>
                    <a:pt x="502915" y="166865"/>
                    <a:pt x="486036" y="206881"/>
                    <a:pt x="479701" y="247747"/>
                  </a:cubicBezTo>
                  <a:cubicBezTo>
                    <a:pt x="357451" y="312406"/>
                    <a:pt x="232420" y="371697"/>
                    <a:pt x="112101" y="440064"/>
                  </a:cubicBezTo>
                  <a:cubicBezTo>
                    <a:pt x="82321" y="438635"/>
                    <a:pt x="58141" y="414455"/>
                    <a:pt x="30872" y="403099"/>
                  </a:cubicBezTo>
                  <a:cubicBezTo>
                    <a:pt x="25696" y="400202"/>
                    <a:pt x="19439" y="397267"/>
                    <a:pt x="14803" y="3942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7A7749F-1E8E-4D9D-821E-1EAB052613FB}"/>
                </a:ext>
              </a:extLst>
            </p:cNvPr>
            <p:cNvSpPr/>
            <p:nvPr/>
          </p:nvSpPr>
          <p:spPr>
            <a:xfrm>
              <a:off x="-2260304" y="2943847"/>
              <a:ext cx="347631" cy="347631"/>
            </a:xfrm>
            <a:custGeom>
              <a:avLst/>
              <a:gdLst>
                <a:gd name="connsiteX0" fmla="*/ 3188 w 347630"/>
                <a:gd name="connsiteY0" fmla="*/ 342880 h 347630"/>
                <a:gd name="connsiteX1" fmla="*/ 7128 w 347630"/>
                <a:gd name="connsiteY1" fmla="*/ 291276 h 347630"/>
                <a:gd name="connsiteX2" fmla="*/ 20801 w 347630"/>
                <a:gd name="connsiteY2" fmla="*/ 225342 h 347630"/>
                <a:gd name="connsiteX3" fmla="*/ 43397 w 347630"/>
                <a:gd name="connsiteY3" fmla="*/ 151644 h 347630"/>
                <a:gd name="connsiteX4" fmla="*/ 54444 w 347630"/>
                <a:gd name="connsiteY4" fmla="*/ 64737 h 347630"/>
                <a:gd name="connsiteX5" fmla="*/ 87430 w 347630"/>
                <a:gd name="connsiteY5" fmla="*/ 58209 h 347630"/>
                <a:gd name="connsiteX6" fmla="*/ 154600 w 347630"/>
                <a:gd name="connsiteY6" fmla="*/ 87603 h 347630"/>
                <a:gd name="connsiteX7" fmla="*/ 319146 w 347630"/>
                <a:gd name="connsiteY7" fmla="*/ 0 h 347630"/>
                <a:gd name="connsiteX8" fmla="*/ 367698 w 347630"/>
                <a:gd name="connsiteY8" fmla="*/ 91466 h 347630"/>
                <a:gd name="connsiteX9" fmla="*/ 276580 w 347630"/>
                <a:gd name="connsiteY9" fmla="*/ 131945 h 347630"/>
                <a:gd name="connsiteX10" fmla="*/ 178433 w 347630"/>
                <a:gd name="connsiteY10" fmla="*/ 158442 h 347630"/>
                <a:gd name="connsiteX11" fmla="*/ 249658 w 347630"/>
                <a:gd name="connsiteY11" fmla="*/ 243612 h 347630"/>
                <a:gd name="connsiteX12" fmla="*/ 169973 w 347630"/>
                <a:gd name="connsiteY12" fmla="*/ 294829 h 347630"/>
                <a:gd name="connsiteX13" fmla="*/ 121769 w 347630"/>
                <a:gd name="connsiteY13" fmla="*/ 329322 h 347630"/>
                <a:gd name="connsiteX14" fmla="*/ 69083 w 347630"/>
                <a:gd name="connsiteY14" fmla="*/ 352343 h 347630"/>
                <a:gd name="connsiteX15" fmla="*/ 3188 w 347630"/>
                <a:gd name="connsiteY15" fmla="*/ 34288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630" h="347630">
                  <a:moveTo>
                    <a:pt x="3188" y="342880"/>
                  </a:moveTo>
                  <a:cubicBezTo>
                    <a:pt x="3652" y="322215"/>
                    <a:pt x="-6468" y="313756"/>
                    <a:pt x="7128" y="291276"/>
                  </a:cubicBezTo>
                  <a:cubicBezTo>
                    <a:pt x="15857" y="269684"/>
                    <a:pt x="4308" y="244809"/>
                    <a:pt x="20801" y="225342"/>
                  </a:cubicBezTo>
                  <a:cubicBezTo>
                    <a:pt x="32312" y="202167"/>
                    <a:pt x="42432" y="177137"/>
                    <a:pt x="43397" y="151644"/>
                  </a:cubicBezTo>
                  <a:cubicBezTo>
                    <a:pt x="53749" y="124182"/>
                    <a:pt x="47337" y="93011"/>
                    <a:pt x="54444" y="64737"/>
                  </a:cubicBezTo>
                  <a:cubicBezTo>
                    <a:pt x="42354" y="32098"/>
                    <a:pt x="72366" y="47007"/>
                    <a:pt x="87430" y="58209"/>
                  </a:cubicBezTo>
                  <a:cubicBezTo>
                    <a:pt x="109795" y="67363"/>
                    <a:pt x="129803" y="88144"/>
                    <a:pt x="154600" y="87603"/>
                  </a:cubicBezTo>
                  <a:cubicBezTo>
                    <a:pt x="208136" y="55969"/>
                    <a:pt x="263795" y="28197"/>
                    <a:pt x="319146" y="0"/>
                  </a:cubicBezTo>
                  <a:cubicBezTo>
                    <a:pt x="336257" y="29819"/>
                    <a:pt x="350741" y="62574"/>
                    <a:pt x="367698" y="91466"/>
                  </a:cubicBezTo>
                  <a:cubicBezTo>
                    <a:pt x="348926" y="121091"/>
                    <a:pt x="308369" y="122829"/>
                    <a:pt x="276580" y="131945"/>
                  </a:cubicBezTo>
                  <a:cubicBezTo>
                    <a:pt x="243748" y="140559"/>
                    <a:pt x="209990" y="145812"/>
                    <a:pt x="178433" y="158442"/>
                  </a:cubicBezTo>
                  <a:cubicBezTo>
                    <a:pt x="202728" y="186369"/>
                    <a:pt x="227333" y="214025"/>
                    <a:pt x="249658" y="243612"/>
                  </a:cubicBezTo>
                  <a:cubicBezTo>
                    <a:pt x="226406" y="265706"/>
                    <a:pt x="204234" y="292126"/>
                    <a:pt x="169973" y="294829"/>
                  </a:cubicBezTo>
                  <a:cubicBezTo>
                    <a:pt x="145832" y="294443"/>
                    <a:pt x="136408" y="314451"/>
                    <a:pt x="121769" y="329322"/>
                  </a:cubicBezTo>
                  <a:cubicBezTo>
                    <a:pt x="105121" y="340562"/>
                    <a:pt x="91679" y="363042"/>
                    <a:pt x="69083" y="352343"/>
                  </a:cubicBezTo>
                  <a:cubicBezTo>
                    <a:pt x="47105" y="349137"/>
                    <a:pt x="24973" y="345738"/>
                    <a:pt x="3188" y="34288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4CA786-D36B-432A-B513-B407ACEE5A1D}"/>
                </a:ext>
              </a:extLst>
            </p:cNvPr>
            <p:cNvSpPr/>
            <p:nvPr/>
          </p:nvSpPr>
          <p:spPr>
            <a:xfrm>
              <a:off x="-2262838" y="2832515"/>
              <a:ext cx="115877" cy="115877"/>
            </a:xfrm>
            <a:custGeom>
              <a:avLst/>
              <a:gdLst>
                <a:gd name="connsiteX0" fmla="*/ 72544 w 115876"/>
                <a:gd name="connsiteY0" fmla="*/ 863 h 115876"/>
                <a:gd name="connsiteX1" fmla="*/ 104102 w 115876"/>
                <a:gd name="connsiteY1" fmla="*/ 11872 h 115876"/>
                <a:gd name="connsiteX2" fmla="*/ 120363 w 115876"/>
                <a:gd name="connsiteY2" fmla="*/ 45476 h 115876"/>
                <a:gd name="connsiteX3" fmla="*/ 90081 w 115876"/>
                <a:gd name="connsiteY3" fmla="*/ 70930 h 115876"/>
                <a:gd name="connsiteX4" fmla="*/ 63622 w 115876"/>
                <a:gd name="connsiteY4" fmla="*/ 104921 h 115876"/>
                <a:gd name="connsiteX5" fmla="*/ 30404 w 115876"/>
                <a:gd name="connsiteY5" fmla="*/ 134971 h 115876"/>
                <a:gd name="connsiteX6" fmla="*/ 8078 w 115876"/>
                <a:gd name="connsiteY6" fmla="*/ 119753 h 115876"/>
                <a:gd name="connsiteX7" fmla="*/ 29554 w 115876"/>
                <a:gd name="connsiteY7" fmla="*/ 65098 h 115876"/>
                <a:gd name="connsiteX8" fmla="*/ 57171 w 115876"/>
                <a:gd name="connsiteY8" fmla="*/ 20524 h 115876"/>
                <a:gd name="connsiteX9" fmla="*/ 72544 w 115876"/>
                <a:gd name="connsiteY9" fmla="*/ 863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115876">
                  <a:moveTo>
                    <a:pt x="72544" y="863"/>
                  </a:moveTo>
                  <a:cubicBezTo>
                    <a:pt x="85793" y="4031"/>
                    <a:pt x="123067" y="-8252"/>
                    <a:pt x="104102" y="11872"/>
                  </a:cubicBezTo>
                  <a:cubicBezTo>
                    <a:pt x="120826" y="12760"/>
                    <a:pt x="136161" y="37094"/>
                    <a:pt x="120363" y="45476"/>
                  </a:cubicBezTo>
                  <a:cubicBezTo>
                    <a:pt x="93982" y="53317"/>
                    <a:pt x="115342" y="77535"/>
                    <a:pt x="90081" y="70930"/>
                  </a:cubicBezTo>
                  <a:cubicBezTo>
                    <a:pt x="56129" y="76261"/>
                    <a:pt x="91857" y="95458"/>
                    <a:pt x="63622" y="104921"/>
                  </a:cubicBezTo>
                  <a:cubicBezTo>
                    <a:pt x="53154" y="118517"/>
                    <a:pt x="32219" y="118169"/>
                    <a:pt x="30404" y="134971"/>
                  </a:cubicBezTo>
                  <a:cubicBezTo>
                    <a:pt x="16074" y="132963"/>
                    <a:pt x="-14556" y="139839"/>
                    <a:pt x="8078" y="119753"/>
                  </a:cubicBezTo>
                  <a:cubicBezTo>
                    <a:pt x="11786" y="100479"/>
                    <a:pt x="32142" y="85763"/>
                    <a:pt x="29554" y="65098"/>
                  </a:cubicBezTo>
                  <a:cubicBezTo>
                    <a:pt x="52961" y="64480"/>
                    <a:pt x="36430" y="28326"/>
                    <a:pt x="57171" y="20524"/>
                  </a:cubicBezTo>
                  <a:cubicBezTo>
                    <a:pt x="62231" y="13262"/>
                    <a:pt x="80115" y="14073"/>
                    <a:pt x="72544" y="86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2EACCE4-307E-4FB4-A44B-C64953001672}"/>
                </a:ext>
              </a:extLst>
            </p:cNvPr>
            <p:cNvSpPr/>
            <p:nvPr/>
          </p:nvSpPr>
          <p:spPr>
            <a:xfrm>
              <a:off x="-2336684" y="2952808"/>
              <a:ext cx="115877" cy="309005"/>
            </a:xfrm>
            <a:custGeom>
              <a:avLst/>
              <a:gdLst>
                <a:gd name="connsiteX0" fmla="*/ 67827 w 115876"/>
                <a:gd name="connsiteY0" fmla="*/ 316189 h 309004"/>
                <a:gd name="connsiteX1" fmla="*/ 0 w 115876"/>
                <a:gd name="connsiteY1" fmla="*/ 162460 h 309004"/>
                <a:gd name="connsiteX2" fmla="*/ 59908 w 115876"/>
                <a:gd name="connsiteY2" fmla="*/ 36926 h 309004"/>
                <a:gd name="connsiteX3" fmla="*/ 93126 w 115876"/>
                <a:gd name="connsiteY3" fmla="*/ 15682 h 309004"/>
                <a:gd name="connsiteX4" fmla="*/ 123641 w 115876"/>
                <a:gd name="connsiteY4" fmla="*/ 12747 h 309004"/>
                <a:gd name="connsiteX5" fmla="*/ 130786 w 115876"/>
                <a:gd name="connsiteY5" fmla="*/ 55660 h 309004"/>
                <a:gd name="connsiteX6" fmla="*/ 118310 w 115876"/>
                <a:gd name="connsiteY6" fmla="*/ 149057 h 309004"/>
                <a:gd name="connsiteX7" fmla="*/ 86946 w 115876"/>
                <a:gd name="connsiteY7" fmla="*/ 244848 h 309004"/>
                <a:gd name="connsiteX8" fmla="*/ 67827 w 115876"/>
                <a:gd name="connsiteY8" fmla="*/ 316189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76" h="309004">
                  <a:moveTo>
                    <a:pt x="67827" y="316189"/>
                  </a:moveTo>
                  <a:cubicBezTo>
                    <a:pt x="42450" y="266169"/>
                    <a:pt x="21244" y="214334"/>
                    <a:pt x="0" y="162460"/>
                  </a:cubicBezTo>
                  <a:cubicBezTo>
                    <a:pt x="37235" y="131520"/>
                    <a:pt x="50677" y="82775"/>
                    <a:pt x="59908" y="36926"/>
                  </a:cubicBezTo>
                  <a:cubicBezTo>
                    <a:pt x="75050" y="35806"/>
                    <a:pt x="68445" y="-2626"/>
                    <a:pt x="93126" y="15682"/>
                  </a:cubicBezTo>
                  <a:cubicBezTo>
                    <a:pt x="112014" y="23214"/>
                    <a:pt x="111164" y="-20742"/>
                    <a:pt x="123641" y="12747"/>
                  </a:cubicBezTo>
                  <a:cubicBezTo>
                    <a:pt x="142876" y="24103"/>
                    <a:pt x="122559" y="38162"/>
                    <a:pt x="130786" y="55660"/>
                  </a:cubicBezTo>
                  <a:cubicBezTo>
                    <a:pt x="123641" y="86213"/>
                    <a:pt x="129743" y="119817"/>
                    <a:pt x="118310" y="149057"/>
                  </a:cubicBezTo>
                  <a:cubicBezTo>
                    <a:pt x="119585" y="183665"/>
                    <a:pt x="93088" y="212596"/>
                    <a:pt x="86946" y="244848"/>
                  </a:cubicBezTo>
                  <a:cubicBezTo>
                    <a:pt x="89264" y="269182"/>
                    <a:pt x="83122" y="297109"/>
                    <a:pt x="67827" y="316189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19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783123" y="2616678"/>
            <a:ext cx="4171567" cy="2587916"/>
            <a:chOff x="-1941197" y="1036520"/>
            <a:chExt cx="4171567" cy="2587916"/>
          </a:xfrm>
          <a:solidFill>
            <a:srgbClr val="FDFCEA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98BC693-5ECF-4D8B-AFCB-B3DC4520391C}"/>
                </a:ext>
              </a:extLst>
            </p:cNvPr>
            <p:cNvSpPr/>
            <p:nvPr/>
          </p:nvSpPr>
          <p:spPr>
            <a:xfrm>
              <a:off x="-1941197" y="2591203"/>
              <a:ext cx="811138" cy="695261"/>
            </a:xfrm>
            <a:custGeom>
              <a:avLst/>
              <a:gdLst>
                <a:gd name="connsiteX0" fmla="*/ 0 w 811137"/>
                <a:gd name="connsiteY0" fmla="*/ 352567 h 695261"/>
                <a:gd name="connsiteX1" fmla="*/ 203055 w 811137"/>
                <a:gd name="connsiteY1" fmla="*/ 247853 h 695261"/>
                <a:gd name="connsiteX2" fmla="*/ 224878 w 811137"/>
                <a:gd name="connsiteY2" fmla="*/ 125487 h 695261"/>
                <a:gd name="connsiteX3" fmla="*/ 242221 w 811137"/>
                <a:gd name="connsiteY3" fmla="*/ 73342 h 695261"/>
                <a:gd name="connsiteX4" fmla="*/ 326425 w 811137"/>
                <a:gd name="connsiteY4" fmla="*/ 18841 h 695261"/>
                <a:gd name="connsiteX5" fmla="*/ 369300 w 811137"/>
                <a:gd name="connsiteY5" fmla="*/ 3546 h 695261"/>
                <a:gd name="connsiteX6" fmla="*/ 430560 w 811137"/>
                <a:gd name="connsiteY6" fmla="*/ 10499 h 695261"/>
                <a:gd name="connsiteX7" fmla="*/ 467138 w 811137"/>
                <a:gd name="connsiteY7" fmla="*/ 30082 h 695261"/>
                <a:gd name="connsiteX8" fmla="*/ 516463 w 811137"/>
                <a:gd name="connsiteY8" fmla="*/ 15597 h 695261"/>
                <a:gd name="connsiteX9" fmla="*/ 567951 w 811137"/>
                <a:gd name="connsiteY9" fmla="*/ 114865 h 695261"/>
                <a:gd name="connsiteX10" fmla="*/ 626121 w 811137"/>
                <a:gd name="connsiteY10" fmla="*/ 130006 h 695261"/>
                <a:gd name="connsiteX11" fmla="*/ 624769 w 811137"/>
                <a:gd name="connsiteY11" fmla="*/ 170254 h 695261"/>
                <a:gd name="connsiteX12" fmla="*/ 609126 w 811137"/>
                <a:gd name="connsiteY12" fmla="*/ 218227 h 695261"/>
                <a:gd name="connsiteX13" fmla="*/ 579461 w 811137"/>
                <a:gd name="connsiteY13" fmla="*/ 301890 h 695261"/>
                <a:gd name="connsiteX14" fmla="*/ 630795 w 811137"/>
                <a:gd name="connsiteY14" fmla="*/ 355734 h 695261"/>
                <a:gd name="connsiteX15" fmla="*/ 658760 w 811137"/>
                <a:gd name="connsiteY15" fmla="*/ 386094 h 695261"/>
                <a:gd name="connsiteX16" fmla="*/ 729020 w 811137"/>
                <a:gd name="connsiteY16" fmla="*/ 429548 h 695261"/>
                <a:gd name="connsiteX17" fmla="*/ 775255 w 811137"/>
                <a:gd name="connsiteY17" fmla="*/ 493164 h 695261"/>
                <a:gd name="connsiteX18" fmla="*/ 766834 w 811137"/>
                <a:gd name="connsiteY18" fmla="*/ 552068 h 695261"/>
                <a:gd name="connsiteX19" fmla="*/ 802949 w 811137"/>
                <a:gd name="connsiteY19" fmla="*/ 580729 h 695261"/>
                <a:gd name="connsiteX20" fmla="*/ 838639 w 811137"/>
                <a:gd name="connsiteY20" fmla="*/ 622367 h 695261"/>
                <a:gd name="connsiteX21" fmla="*/ 792791 w 811137"/>
                <a:gd name="connsiteY21" fmla="*/ 631251 h 695261"/>
                <a:gd name="connsiteX22" fmla="*/ 720252 w 811137"/>
                <a:gd name="connsiteY22" fmla="*/ 643109 h 695261"/>
                <a:gd name="connsiteX23" fmla="*/ 687034 w 811137"/>
                <a:gd name="connsiteY23" fmla="*/ 692588 h 695261"/>
                <a:gd name="connsiteX24" fmla="*/ 634735 w 811137"/>
                <a:gd name="connsiteY24" fmla="*/ 715146 h 695261"/>
                <a:gd name="connsiteX25" fmla="*/ 506150 w 811137"/>
                <a:gd name="connsiteY25" fmla="*/ 709622 h 695261"/>
                <a:gd name="connsiteX26" fmla="*/ 417775 w 811137"/>
                <a:gd name="connsiteY26" fmla="*/ 673391 h 695261"/>
                <a:gd name="connsiteX27" fmla="*/ 414762 w 811137"/>
                <a:gd name="connsiteY27" fmla="*/ 613483 h 695261"/>
                <a:gd name="connsiteX28" fmla="*/ 364046 w 811137"/>
                <a:gd name="connsiteY28" fmla="*/ 595908 h 695261"/>
                <a:gd name="connsiteX29" fmla="*/ 276598 w 811137"/>
                <a:gd name="connsiteY29" fmla="*/ 540094 h 695261"/>
                <a:gd name="connsiteX30" fmla="*/ 115568 w 811137"/>
                <a:gd name="connsiteY30" fmla="*/ 469950 h 695261"/>
                <a:gd name="connsiteX31" fmla="*/ 45462 w 811137"/>
                <a:gd name="connsiteY31" fmla="*/ 442217 h 695261"/>
                <a:gd name="connsiteX32" fmla="*/ 0 w 811137"/>
                <a:gd name="connsiteY32" fmla="*/ 352567 h 69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11137" h="695261">
                  <a:moveTo>
                    <a:pt x="0" y="352567"/>
                  </a:moveTo>
                  <a:cubicBezTo>
                    <a:pt x="67711" y="317649"/>
                    <a:pt x="135383" y="282770"/>
                    <a:pt x="203055" y="247853"/>
                  </a:cubicBezTo>
                  <a:cubicBezTo>
                    <a:pt x="209351" y="206987"/>
                    <a:pt x="226385" y="167009"/>
                    <a:pt x="224878" y="125487"/>
                  </a:cubicBezTo>
                  <a:cubicBezTo>
                    <a:pt x="211205" y="106560"/>
                    <a:pt x="219355" y="79445"/>
                    <a:pt x="242221" y="73342"/>
                  </a:cubicBezTo>
                  <a:cubicBezTo>
                    <a:pt x="279302" y="73188"/>
                    <a:pt x="300700" y="40704"/>
                    <a:pt x="326425" y="18841"/>
                  </a:cubicBezTo>
                  <a:cubicBezTo>
                    <a:pt x="321520" y="4627"/>
                    <a:pt x="356901" y="-5763"/>
                    <a:pt x="369300" y="3546"/>
                  </a:cubicBezTo>
                  <a:cubicBezTo>
                    <a:pt x="389424" y="2542"/>
                    <a:pt x="409934" y="9803"/>
                    <a:pt x="430560" y="10499"/>
                  </a:cubicBezTo>
                  <a:cubicBezTo>
                    <a:pt x="445122" y="-8930"/>
                    <a:pt x="470576" y="9958"/>
                    <a:pt x="467138" y="30082"/>
                  </a:cubicBezTo>
                  <a:cubicBezTo>
                    <a:pt x="486876" y="46188"/>
                    <a:pt x="495296" y="6365"/>
                    <a:pt x="516463" y="15597"/>
                  </a:cubicBezTo>
                  <a:cubicBezTo>
                    <a:pt x="535274" y="45532"/>
                    <a:pt x="550840" y="82226"/>
                    <a:pt x="567951" y="114865"/>
                  </a:cubicBezTo>
                  <a:cubicBezTo>
                    <a:pt x="580891" y="128306"/>
                    <a:pt x="607195" y="127148"/>
                    <a:pt x="626121" y="130006"/>
                  </a:cubicBezTo>
                  <a:cubicBezTo>
                    <a:pt x="660189" y="127959"/>
                    <a:pt x="605457" y="153761"/>
                    <a:pt x="624769" y="170254"/>
                  </a:cubicBezTo>
                  <a:cubicBezTo>
                    <a:pt x="646670" y="191150"/>
                    <a:pt x="627705" y="204670"/>
                    <a:pt x="609126" y="218227"/>
                  </a:cubicBezTo>
                  <a:cubicBezTo>
                    <a:pt x="582320" y="235956"/>
                    <a:pt x="583131" y="272960"/>
                    <a:pt x="579461" y="301890"/>
                  </a:cubicBezTo>
                  <a:cubicBezTo>
                    <a:pt x="593946" y="321937"/>
                    <a:pt x="618937" y="335649"/>
                    <a:pt x="630795" y="355734"/>
                  </a:cubicBezTo>
                  <a:cubicBezTo>
                    <a:pt x="624924" y="382733"/>
                    <a:pt x="631877" y="393549"/>
                    <a:pt x="658760" y="386094"/>
                  </a:cubicBezTo>
                  <a:cubicBezTo>
                    <a:pt x="685025" y="392776"/>
                    <a:pt x="702407" y="420896"/>
                    <a:pt x="729020" y="429548"/>
                  </a:cubicBezTo>
                  <a:cubicBezTo>
                    <a:pt x="749105" y="446388"/>
                    <a:pt x="783637" y="461105"/>
                    <a:pt x="775255" y="493164"/>
                  </a:cubicBezTo>
                  <a:cubicBezTo>
                    <a:pt x="768302" y="511936"/>
                    <a:pt x="763513" y="532022"/>
                    <a:pt x="766834" y="552068"/>
                  </a:cubicBezTo>
                  <a:cubicBezTo>
                    <a:pt x="788774" y="546429"/>
                    <a:pt x="806773" y="556124"/>
                    <a:pt x="802949" y="580729"/>
                  </a:cubicBezTo>
                  <a:cubicBezTo>
                    <a:pt x="795263" y="602088"/>
                    <a:pt x="825313" y="610084"/>
                    <a:pt x="838639" y="622367"/>
                  </a:cubicBezTo>
                  <a:cubicBezTo>
                    <a:pt x="842193" y="636040"/>
                    <a:pt x="804881" y="629744"/>
                    <a:pt x="792791" y="631251"/>
                  </a:cubicBezTo>
                  <a:cubicBezTo>
                    <a:pt x="773092" y="645349"/>
                    <a:pt x="743234" y="632603"/>
                    <a:pt x="720252" y="643109"/>
                  </a:cubicBezTo>
                  <a:cubicBezTo>
                    <a:pt x="707351" y="656087"/>
                    <a:pt x="701866" y="678953"/>
                    <a:pt x="687034" y="692588"/>
                  </a:cubicBezTo>
                  <a:cubicBezTo>
                    <a:pt x="675060" y="712712"/>
                    <a:pt x="657640" y="720746"/>
                    <a:pt x="634735" y="715146"/>
                  </a:cubicBezTo>
                  <a:cubicBezTo>
                    <a:pt x="592015" y="712867"/>
                    <a:pt x="548407" y="714103"/>
                    <a:pt x="506150" y="709622"/>
                  </a:cubicBezTo>
                  <a:cubicBezTo>
                    <a:pt x="476988" y="696798"/>
                    <a:pt x="448443" y="682391"/>
                    <a:pt x="417775" y="673391"/>
                  </a:cubicBezTo>
                  <a:cubicBezTo>
                    <a:pt x="407887" y="655044"/>
                    <a:pt x="412522" y="632294"/>
                    <a:pt x="414762" y="613483"/>
                  </a:cubicBezTo>
                  <a:cubicBezTo>
                    <a:pt x="411363" y="587372"/>
                    <a:pt x="373317" y="618311"/>
                    <a:pt x="364046" y="595908"/>
                  </a:cubicBezTo>
                  <a:cubicBezTo>
                    <a:pt x="348751" y="561068"/>
                    <a:pt x="306378" y="557437"/>
                    <a:pt x="276598" y="540094"/>
                  </a:cubicBezTo>
                  <a:cubicBezTo>
                    <a:pt x="222677" y="517460"/>
                    <a:pt x="169682" y="491890"/>
                    <a:pt x="115568" y="469950"/>
                  </a:cubicBezTo>
                  <a:cubicBezTo>
                    <a:pt x="91427" y="462998"/>
                    <a:pt x="67633" y="453882"/>
                    <a:pt x="45462" y="442217"/>
                  </a:cubicBezTo>
                  <a:cubicBezTo>
                    <a:pt x="32600" y="411278"/>
                    <a:pt x="15219" y="382270"/>
                    <a:pt x="0" y="352567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79D25B9-9E47-4205-880A-BBF7309465A9}"/>
                </a:ext>
              </a:extLst>
            </p:cNvPr>
            <p:cNvSpPr/>
            <p:nvPr/>
          </p:nvSpPr>
          <p:spPr>
            <a:xfrm>
              <a:off x="-1485392" y="2384996"/>
              <a:ext cx="1622276" cy="1236020"/>
            </a:xfrm>
            <a:custGeom>
              <a:avLst/>
              <a:gdLst>
                <a:gd name="connsiteX0" fmla="*/ 62706 w 1622275"/>
                <a:gd name="connsiteY0" fmla="*/ 221843 h 1236019"/>
                <a:gd name="connsiteX1" fmla="*/ 31844 w 1622275"/>
                <a:gd name="connsiteY1" fmla="*/ 180784 h 1236019"/>
                <a:gd name="connsiteX2" fmla="*/ 20952 w 1622275"/>
                <a:gd name="connsiteY2" fmla="*/ 141656 h 1236019"/>
                <a:gd name="connsiteX3" fmla="*/ 14192 w 1622275"/>
                <a:gd name="connsiteY3" fmla="*/ 105928 h 1236019"/>
                <a:gd name="connsiteX4" fmla="*/ 1446 w 1622275"/>
                <a:gd name="connsiteY4" fmla="*/ 50114 h 1236019"/>
                <a:gd name="connsiteX5" fmla="*/ 24544 w 1622275"/>
                <a:gd name="connsiteY5" fmla="*/ 9093 h 1236019"/>
                <a:gd name="connsiteX6" fmla="*/ 67611 w 1622275"/>
                <a:gd name="connsiteY6" fmla="*/ 12454 h 1236019"/>
                <a:gd name="connsiteX7" fmla="*/ 110215 w 1622275"/>
                <a:gd name="connsiteY7" fmla="*/ 51736 h 1236019"/>
                <a:gd name="connsiteX8" fmla="*/ 183527 w 1622275"/>
                <a:gd name="connsiteY8" fmla="*/ 73019 h 1236019"/>
                <a:gd name="connsiteX9" fmla="*/ 230959 w 1622275"/>
                <a:gd name="connsiteY9" fmla="*/ 51890 h 1236019"/>
                <a:gd name="connsiteX10" fmla="*/ 282485 w 1622275"/>
                <a:gd name="connsiteY10" fmla="*/ 21183 h 1236019"/>
                <a:gd name="connsiteX11" fmla="*/ 337218 w 1622275"/>
                <a:gd name="connsiteY11" fmla="*/ 6776 h 1236019"/>
                <a:gd name="connsiteX12" fmla="*/ 361591 w 1622275"/>
                <a:gd name="connsiteY12" fmla="*/ 37483 h 1236019"/>
                <a:gd name="connsiteX13" fmla="*/ 354908 w 1622275"/>
                <a:gd name="connsiteY13" fmla="*/ 65255 h 1236019"/>
                <a:gd name="connsiteX14" fmla="*/ 363406 w 1622275"/>
                <a:gd name="connsiteY14" fmla="*/ 100172 h 1236019"/>
                <a:gd name="connsiteX15" fmla="*/ 409177 w 1622275"/>
                <a:gd name="connsiteY15" fmla="*/ 124275 h 1236019"/>
                <a:gd name="connsiteX16" fmla="*/ 412963 w 1622275"/>
                <a:gd name="connsiteY16" fmla="*/ 190711 h 1236019"/>
                <a:gd name="connsiteX17" fmla="*/ 513042 w 1622275"/>
                <a:gd name="connsiteY17" fmla="*/ 213732 h 1236019"/>
                <a:gd name="connsiteX18" fmla="*/ 594310 w 1622275"/>
                <a:gd name="connsiteY18" fmla="*/ 269778 h 1236019"/>
                <a:gd name="connsiteX19" fmla="*/ 717758 w 1622275"/>
                <a:gd name="connsiteY19" fmla="*/ 272327 h 1236019"/>
                <a:gd name="connsiteX20" fmla="*/ 838810 w 1622275"/>
                <a:gd name="connsiteY20" fmla="*/ 258924 h 1236019"/>
                <a:gd name="connsiteX21" fmla="*/ 853758 w 1622275"/>
                <a:gd name="connsiteY21" fmla="*/ 203110 h 1236019"/>
                <a:gd name="connsiteX22" fmla="*/ 935027 w 1622275"/>
                <a:gd name="connsiteY22" fmla="*/ 162205 h 1236019"/>
                <a:gd name="connsiteX23" fmla="*/ 1035878 w 1622275"/>
                <a:gd name="connsiteY23" fmla="*/ 143047 h 1236019"/>
                <a:gd name="connsiteX24" fmla="*/ 1095980 w 1622275"/>
                <a:gd name="connsiteY24" fmla="*/ 127597 h 1236019"/>
                <a:gd name="connsiteX25" fmla="*/ 1151910 w 1622275"/>
                <a:gd name="connsiteY25" fmla="*/ 150193 h 1236019"/>
                <a:gd name="connsiteX26" fmla="*/ 1241791 w 1622275"/>
                <a:gd name="connsiteY26" fmla="*/ 173832 h 1236019"/>
                <a:gd name="connsiteX27" fmla="*/ 1380612 w 1622275"/>
                <a:gd name="connsiteY27" fmla="*/ 253516 h 1236019"/>
                <a:gd name="connsiteX28" fmla="*/ 1455043 w 1622275"/>
                <a:gd name="connsiteY28" fmla="*/ 264254 h 1236019"/>
                <a:gd name="connsiteX29" fmla="*/ 1465511 w 1622275"/>
                <a:gd name="connsiteY29" fmla="*/ 333703 h 1236019"/>
                <a:gd name="connsiteX30" fmla="*/ 1459987 w 1622275"/>
                <a:gd name="connsiteY30" fmla="*/ 390328 h 1236019"/>
                <a:gd name="connsiteX31" fmla="*/ 1424066 w 1622275"/>
                <a:gd name="connsiteY31" fmla="*/ 470824 h 1236019"/>
                <a:gd name="connsiteX32" fmla="*/ 1411628 w 1622275"/>
                <a:gd name="connsiteY32" fmla="*/ 518642 h 1236019"/>
                <a:gd name="connsiteX33" fmla="*/ 1427233 w 1622275"/>
                <a:gd name="connsiteY33" fmla="*/ 554410 h 1236019"/>
                <a:gd name="connsiteX34" fmla="*/ 1424568 w 1622275"/>
                <a:gd name="connsiteY34" fmla="*/ 622198 h 1236019"/>
                <a:gd name="connsiteX35" fmla="*/ 1443031 w 1622275"/>
                <a:gd name="connsiteY35" fmla="*/ 705899 h 1236019"/>
                <a:gd name="connsiteX36" fmla="*/ 1514643 w 1622275"/>
                <a:gd name="connsiteY36" fmla="*/ 728302 h 1236019"/>
                <a:gd name="connsiteX37" fmla="*/ 1499308 w 1622275"/>
                <a:gd name="connsiteY37" fmla="*/ 782185 h 1236019"/>
                <a:gd name="connsiteX38" fmla="*/ 1438434 w 1622275"/>
                <a:gd name="connsiteY38" fmla="*/ 848196 h 1236019"/>
                <a:gd name="connsiteX39" fmla="*/ 1513445 w 1622275"/>
                <a:gd name="connsiteY39" fmla="*/ 950786 h 1236019"/>
                <a:gd name="connsiteX40" fmla="*/ 1598692 w 1622275"/>
                <a:gd name="connsiteY40" fmla="*/ 990995 h 1236019"/>
                <a:gd name="connsiteX41" fmla="*/ 1615224 w 1622275"/>
                <a:gd name="connsiteY41" fmla="*/ 1069521 h 1236019"/>
                <a:gd name="connsiteX42" fmla="*/ 1646704 w 1622275"/>
                <a:gd name="connsiteY42" fmla="*/ 1106486 h 1236019"/>
                <a:gd name="connsiteX43" fmla="*/ 1603482 w 1622275"/>
                <a:gd name="connsiteY43" fmla="*/ 1134837 h 1236019"/>
                <a:gd name="connsiteX44" fmla="*/ 1523643 w 1622275"/>
                <a:gd name="connsiteY44" fmla="*/ 1178600 h 1236019"/>
                <a:gd name="connsiteX45" fmla="*/ 1502746 w 1622275"/>
                <a:gd name="connsiteY45" fmla="*/ 1259714 h 1236019"/>
                <a:gd name="connsiteX46" fmla="*/ 1436387 w 1622275"/>
                <a:gd name="connsiteY46" fmla="*/ 1250521 h 1236019"/>
                <a:gd name="connsiteX47" fmla="*/ 1308150 w 1622275"/>
                <a:gd name="connsiteY47" fmla="*/ 1233835 h 1236019"/>
                <a:gd name="connsiteX48" fmla="*/ 1253379 w 1622275"/>
                <a:gd name="connsiteY48" fmla="*/ 1216916 h 1236019"/>
                <a:gd name="connsiteX49" fmla="*/ 1185514 w 1622275"/>
                <a:gd name="connsiteY49" fmla="*/ 1214135 h 1236019"/>
                <a:gd name="connsiteX50" fmla="*/ 1132365 w 1622275"/>
                <a:gd name="connsiteY50" fmla="*/ 1195054 h 1236019"/>
                <a:gd name="connsiteX51" fmla="*/ 1109576 w 1622275"/>
                <a:gd name="connsiteY51" fmla="*/ 1142987 h 1236019"/>
                <a:gd name="connsiteX52" fmla="*/ 1089027 w 1622275"/>
                <a:gd name="connsiteY52" fmla="*/ 1093894 h 1236019"/>
                <a:gd name="connsiteX53" fmla="*/ 1037616 w 1622275"/>
                <a:gd name="connsiteY53" fmla="*/ 1081881 h 1236019"/>
                <a:gd name="connsiteX54" fmla="*/ 985085 w 1622275"/>
                <a:gd name="connsiteY54" fmla="*/ 1093198 h 1236019"/>
                <a:gd name="connsiteX55" fmla="*/ 938271 w 1622275"/>
                <a:gd name="connsiteY55" fmla="*/ 1124370 h 1236019"/>
                <a:gd name="connsiteX56" fmla="*/ 887324 w 1622275"/>
                <a:gd name="connsiteY56" fmla="*/ 1132442 h 1236019"/>
                <a:gd name="connsiteX57" fmla="*/ 821622 w 1622275"/>
                <a:gd name="connsiteY57" fmla="*/ 1113129 h 1236019"/>
                <a:gd name="connsiteX58" fmla="*/ 755688 w 1622275"/>
                <a:gd name="connsiteY58" fmla="*/ 1084315 h 1236019"/>
                <a:gd name="connsiteX59" fmla="*/ 710342 w 1622275"/>
                <a:gd name="connsiteY59" fmla="*/ 1038814 h 1236019"/>
                <a:gd name="connsiteX60" fmla="*/ 648077 w 1622275"/>
                <a:gd name="connsiteY60" fmla="*/ 1020466 h 1236019"/>
                <a:gd name="connsiteX61" fmla="*/ 582259 w 1622275"/>
                <a:gd name="connsiteY61" fmla="*/ 925872 h 1236019"/>
                <a:gd name="connsiteX62" fmla="*/ 558079 w 1622275"/>
                <a:gd name="connsiteY62" fmla="*/ 873225 h 1236019"/>
                <a:gd name="connsiteX63" fmla="*/ 517677 w 1622275"/>
                <a:gd name="connsiteY63" fmla="*/ 828729 h 1236019"/>
                <a:gd name="connsiteX64" fmla="*/ 459314 w 1622275"/>
                <a:gd name="connsiteY64" fmla="*/ 826527 h 1236019"/>
                <a:gd name="connsiteX65" fmla="*/ 426250 w 1622275"/>
                <a:gd name="connsiteY65" fmla="*/ 796670 h 1236019"/>
                <a:gd name="connsiteX66" fmla="*/ 385655 w 1622275"/>
                <a:gd name="connsiteY66" fmla="*/ 834407 h 1236019"/>
                <a:gd name="connsiteX67" fmla="*/ 347029 w 1622275"/>
                <a:gd name="connsiteY67" fmla="*/ 793425 h 1236019"/>
                <a:gd name="connsiteX68" fmla="*/ 318871 w 1622275"/>
                <a:gd name="connsiteY68" fmla="*/ 758121 h 1236019"/>
                <a:gd name="connsiteX69" fmla="*/ 317326 w 1622275"/>
                <a:gd name="connsiteY69" fmla="*/ 706904 h 1236019"/>
                <a:gd name="connsiteX70" fmla="*/ 293957 w 1622275"/>
                <a:gd name="connsiteY70" fmla="*/ 651090 h 1236019"/>
                <a:gd name="connsiteX71" fmla="*/ 214002 w 1622275"/>
                <a:gd name="connsiteY71" fmla="*/ 595353 h 1236019"/>
                <a:gd name="connsiteX72" fmla="*/ 174720 w 1622275"/>
                <a:gd name="connsiteY72" fmla="*/ 576426 h 1236019"/>
                <a:gd name="connsiteX73" fmla="*/ 140343 w 1622275"/>
                <a:gd name="connsiteY73" fmla="*/ 525711 h 1236019"/>
                <a:gd name="connsiteX74" fmla="*/ 128060 w 1622275"/>
                <a:gd name="connsiteY74" fmla="*/ 473875 h 1236019"/>
                <a:gd name="connsiteX75" fmla="*/ 161587 w 1622275"/>
                <a:gd name="connsiteY75" fmla="*/ 417636 h 1236019"/>
                <a:gd name="connsiteX76" fmla="*/ 166107 w 1622275"/>
                <a:gd name="connsiteY76" fmla="*/ 367076 h 1236019"/>
                <a:gd name="connsiteX77" fmla="*/ 157223 w 1622275"/>
                <a:gd name="connsiteY77" fmla="*/ 334939 h 1236019"/>
                <a:gd name="connsiteX78" fmla="*/ 108245 w 1622275"/>
                <a:gd name="connsiteY78" fmla="*/ 311764 h 1236019"/>
                <a:gd name="connsiteX79" fmla="*/ 62706 w 1622275"/>
                <a:gd name="connsiteY79" fmla="*/ 221843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22275" h="1236019">
                  <a:moveTo>
                    <a:pt x="62706" y="221843"/>
                  </a:moveTo>
                  <a:cubicBezTo>
                    <a:pt x="64869" y="202801"/>
                    <a:pt x="28792" y="205775"/>
                    <a:pt x="31844" y="180784"/>
                  </a:cubicBezTo>
                  <a:cubicBezTo>
                    <a:pt x="48607" y="159733"/>
                    <a:pt x="-6434" y="167304"/>
                    <a:pt x="20952" y="141656"/>
                  </a:cubicBezTo>
                  <a:cubicBezTo>
                    <a:pt x="39646" y="125974"/>
                    <a:pt x="33041" y="105503"/>
                    <a:pt x="14192" y="105928"/>
                  </a:cubicBezTo>
                  <a:cubicBezTo>
                    <a:pt x="-756" y="88083"/>
                    <a:pt x="16239" y="68499"/>
                    <a:pt x="1446" y="50114"/>
                  </a:cubicBezTo>
                  <a:cubicBezTo>
                    <a:pt x="-8443" y="26513"/>
                    <a:pt x="36054" y="34818"/>
                    <a:pt x="24544" y="9093"/>
                  </a:cubicBezTo>
                  <a:cubicBezTo>
                    <a:pt x="43779" y="4227"/>
                    <a:pt x="56294" y="-10374"/>
                    <a:pt x="67611" y="12454"/>
                  </a:cubicBezTo>
                  <a:cubicBezTo>
                    <a:pt x="74757" y="34393"/>
                    <a:pt x="97353" y="36711"/>
                    <a:pt x="110215" y="51736"/>
                  </a:cubicBezTo>
                  <a:cubicBezTo>
                    <a:pt x="126052" y="76379"/>
                    <a:pt x="159193" y="71705"/>
                    <a:pt x="183527" y="73019"/>
                  </a:cubicBezTo>
                  <a:cubicBezTo>
                    <a:pt x="203728" y="87078"/>
                    <a:pt x="216127" y="60118"/>
                    <a:pt x="230959" y="51890"/>
                  </a:cubicBezTo>
                  <a:cubicBezTo>
                    <a:pt x="254945" y="52199"/>
                    <a:pt x="261242" y="26591"/>
                    <a:pt x="282485" y="21183"/>
                  </a:cubicBezTo>
                  <a:cubicBezTo>
                    <a:pt x="300987" y="17514"/>
                    <a:pt x="319412" y="-7438"/>
                    <a:pt x="337218" y="6776"/>
                  </a:cubicBezTo>
                  <a:cubicBezTo>
                    <a:pt x="344016" y="18479"/>
                    <a:pt x="388706" y="27170"/>
                    <a:pt x="361591" y="37483"/>
                  </a:cubicBezTo>
                  <a:cubicBezTo>
                    <a:pt x="320068" y="40380"/>
                    <a:pt x="373758" y="52586"/>
                    <a:pt x="354908" y="65255"/>
                  </a:cubicBezTo>
                  <a:cubicBezTo>
                    <a:pt x="322811" y="73984"/>
                    <a:pt x="348690" y="90632"/>
                    <a:pt x="363406" y="100172"/>
                  </a:cubicBezTo>
                  <a:cubicBezTo>
                    <a:pt x="372329" y="114966"/>
                    <a:pt x="401916" y="107666"/>
                    <a:pt x="409177" y="124275"/>
                  </a:cubicBezTo>
                  <a:cubicBezTo>
                    <a:pt x="411727" y="146871"/>
                    <a:pt x="392607" y="173252"/>
                    <a:pt x="412963" y="190711"/>
                  </a:cubicBezTo>
                  <a:cubicBezTo>
                    <a:pt x="443130" y="209599"/>
                    <a:pt x="479708" y="206354"/>
                    <a:pt x="513042" y="213732"/>
                  </a:cubicBezTo>
                  <a:cubicBezTo>
                    <a:pt x="526754" y="247143"/>
                    <a:pt x="560320" y="264331"/>
                    <a:pt x="594310" y="269778"/>
                  </a:cubicBezTo>
                  <a:cubicBezTo>
                    <a:pt x="634095" y="285073"/>
                    <a:pt x="677162" y="283374"/>
                    <a:pt x="717758" y="272327"/>
                  </a:cubicBezTo>
                  <a:cubicBezTo>
                    <a:pt x="757426" y="263288"/>
                    <a:pt x="799103" y="264331"/>
                    <a:pt x="838810" y="258924"/>
                  </a:cubicBezTo>
                  <a:cubicBezTo>
                    <a:pt x="864960" y="251469"/>
                    <a:pt x="857428" y="223040"/>
                    <a:pt x="853758" y="203110"/>
                  </a:cubicBezTo>
                  <a:cubicBezTo>
                    <a:pt x="887517" y="209869"/>
                    <a:pt x="915482" y="187003"/>
                    <a:pt x="935027" y="162205"/>
                  </a:cubicBezTo>
                  <a:cubicBezTo>
                    <a:pt x="962296" y="134858"/>
                    <a:pt x="1001810" y="145751"/>
                    <a:pt x="1035878" y="143047"/>
                  </a:cubicBezTo>
                  <a:cubicBezTo>
                    <a:pt x="1052835" y="128176"/>
                    <a:pt x="1073847" y="121030"/>
                    <a:pt x="1095980" y="127597"/>
                  </a:cubicBezTo>
                  <a:cubicBezTo>
                    <a:pt x="1119734" y="125163"/>
                    <a:pt x="1135687" y="136171"/>
                    <a:pt x="1151910" y="150193"/>
                  </a:cubicBezTo>
                  <a:cubicBezTo>
                    <a:pt x="1181420" y="160776"/>
                    <a:pt x="1209539" y="175183"/>
                    <a:pt x="1241791" y="173832"/>
                  </a:cubicBezTo>
                  <a:cubicBezTo>
                    <a:pt x="1298378" y="176767"/>
                    <a:pt x="1336308" y="224161"/>
                    <a:pt x="1380612" y="253516"/>
                  </a:cubicBezTo>
                  <a:cubicBezTo>
                    <a:pt x="1399268" y="275958"/>
                    <a:pt x="1429898" y="264988"/>
                    <a:pt x="1455043" y="264254"/>
                  </a:cubicBezTo>
                  <a:cubicBezTo>
                    <a:pt x="1471459" y="282447"/>
                    <a:pt x="1458829" y="311377"/>
                    <a:pt x="1465511" y="333703"/>
                  </a:cubicBezTo>
                  <a:cubicBezTo>
                    <a:pt x="1475515" y="354522"/>
                    <a:pt x="1465781" y="368311"/>
                    <a:pt x="1459987" y="390328"/>
                  </a:cubicBezTo>
                  <a:cubicBezTo>
                    <a:pt x="1449481" y="417366"/>
                    <a:pt x="1444692" y="449657"/>
                    <a:pt x="1424066" y="470824"/>
                  </a:cubicBezTo>
                  <a:cubicBezTo>
                    <a:pt x="1400311" y="476811"/>
                    <a:pt x="1399539" y="501686"/>
                    <a:pt x="1411628" y="518642"/>
                  </a:cubicBezTo>
                  <a:cubicBezTo>
                    <a:pt x="1436580" y="520612"/>
                    <a:pt x="1450524" y="535715"/>
                    <a:pt x="1427233" y="554410"/>
                  </a:cubicBezTo>
                  <a:cubicBezTo>
                    <a:pt x="1404637" y="572795"/>
                    <a:pt x="1421710" y="599138"/>
                    <a:pt x="1424568" y="622198"/>
                  </a:cubicBezTo>
                  <a:cubicBezTo>
                    <a:pt x="1430864" y="649661"/>
                    <a:pt x="1426151" y="682879"/>
                    <a:pt x="1443031" y="705899"/>
                  </a:cubicBezTo>
                  <a:cubicBezTo>
                    <a:pt x="1466090" y="713895"/>
                    <a:pt x="1496025" y="712543"/>
                    <a:pt x="1514643" y="728302"/>
                  </a:cubicBezTo>
                  <a:cubicBezTo>
                    <a:pt x="1527698" y="748503"/>
                    <a:pt x="1515454" y="768511"/>
                    <a:pt x="1499308" y="782185"/>
                  </a:cubicBezTo>
                  <a:cubicBezTo>
                    <a:pt x="1476133" y="801498"/>
                    <a:pt x="1457206" y="824750"/>
                    <a:pt x="1438434" y="848196"/>
                  </a:cubicBezTo>
                  <a:cubicBezTo>
                    <a:pt x="1465704" y="880642"/>
                    <a:pt x="1485287" y="919731"/>
                    <a:pt x="1513445" y="950786"/>
                  </a:cubicBezTo>
                  <a:cubicBezTo>
                    <a:pt x="1538552" y="970794"/>
                    <a:pt x="1575594" y="970021"/>
                    <a:pt x="1598692" y="990995"/>
                  </a:cubicBezTo>
                  <a:cubicBezTo>
                    <a:pt x="1611709" y="1015291"/>
                    <a:pt x="1599696" y="1046075"/>
                    <a:pt x="1615224" y="1069521"/>
                  </a:cubicBezTo>
                  <a:cubicBezTo>
                    <a:pt x="1640330" y="1063998"/>
                    <a:pt x="1653579" y="1083195"/>
                    <a:pt x="1646704" y="1106486"/>
                  </a:cubicBezTo>
                  <a:cubicBezTo>
                    <a:pt x="1651957" y="1133099"/>
                    <a:pt x="1622485" y="1135300"/>
                    <a:pt x="1603482" y="1134837"/>
                  </a:cubicBezTo>
                  <a:cubicBezTo>
                    <a:pt x="1573624" y="1139047"/>
                    <a:pt x="1541140" y="1153107"/>
                    <a:pt x="1523643" y="1178600"/>
                  </a:cubicBezTo>
                  <a:cubicBezTo>
                    <a:pt x="1510742" y="1204015"/>
                    <a:pt x="1508385" y="1232173"/>
                    <a:pt x="1502746" y="1259714"/>
                  </a:cubicBezTo>
                  <a:cubicBezTo>
                    <a:pt x="1480961" y="1260525"/>
                    <a:pt x="1455468" y="1260834"/>
                    <a:pt x="1436387" y="1250521"/>
                  </a:cubicBezTo>
                  <a:cubicBezTo>
                    <a:pt x="1398689" y="1224255"/>
                    <a:pt x="1350716" y="1240401"/>
                    <a:pt x="1308150" y="1233835"/>
                  </a:cubicBezTo>
                  <a:cubicBezTo>
                    <a:pt x="1284820" y="1245963"/>
                    <a:pt x="1273040" y="1220238"/>
                    <a:pt x="1253379" y="1216916"/>
                  </a:cubicBezTo>
                  <a:cubicBezTo>
                    <a:pt x="1231208" y="1214058"/>
                    <a:pt x="1205831" y="1219466"/>
                    <a:pt x="1185514" y="1214135"/>
                  </a:cubicBezTo>
                  <a:cubicBezTo>
                    <a:pt x="1171918" y="1201312"/>
                    <a:pt x="1148588" y="1204402"/>
                    <a:pt x="1132365" y="1195054"/>
                  </a:cubicBezTo>
                  <a:cubicBezTo>
                    <a:pt x="1133408" y="1172960"/>
                    <a:pt x="1115949" y="1164347"/>
                    <a:pt x="1109576" y="1142987"/>
                  </a:cubicBezTo>
                  <a:cubicBezTo>
                    <a:pt x="1099379" y="1129120"/>
                    <a:pt x="1109885" y="1100808"/>
                    <a:pt x="1089027" y="1093894"/>
                  </a:cubicBezTo>
                  <a:cubicBezTo>
                    <a:pt x="1079139" y="1084083"/>
                    <a:pt x="1056157" y="1080220"/>
                    <a:pt x="1037616" y="1081881"/>
                  </a:cubicBezTo>
                  <a:cubicBezTo>
                    <a:pt x="1016565" y="1077130"/>
                    <a:pt x="1006214" y="1095980"/>
                    <a:pt x="985085" y="1093198"/>
                  </a:cubicBezTo>
                  <a:cubicBezTo>
                    <a:pt x="971103" y="1104284"/>
                    <a:pt x="953103" y="1110619"/>
                    <a:pt x="938271" y="1124370"/>
                  </a:cubicBezTo>
                  <a:cubicBezTo>
                    <a:pt x="926297" y="1143605"/>
                    <a:pt x="904165" y="1148433"/>
                    <a:pt x="887324" y="1132442"/>
                  </a:cubicBezTo>
                  <a:cubicBezTo>
                    <a:pt x="867702" y="1118498"/>
                    <a:pt x="845261" y="1113825"/>
                    <a:pt x="821622" y="1113129"/>
                  </a:cubicBezTo>
                  <a:cubicBezTo>
                    <a:pt x="803159" y="1095941"/>
                    <a:pt x="776275" y="1095478"/>
                    <a:pt x="755688" y="1084315"/>
                  </a:cubicBezTo>
                  <a:cubicBezTo>
                    <a:pt x="740238" y="1069753"/>
                    <a:pt x="727491" y="1050749"/>
                    <a:pt x="710342" y="1038814"/>
                  </a:cubicBezTo>
                  <a:cubicBezTo>
                    <a:pt x="690681" y="1028848"/>
                    <a:pt x="670287" y="1021548"/>
                    <a:pt x="648077" y="1020466"/>
                  </a:cubicBezTo>
                  <a:cubicBezTo>
                    <a:pt x="614009" y="999184"/>
                    <a:pt x="604082" y="957545"/>
                    <a:pt x="582259" y="925872"/>
                  </a:cubicBezTo>
                  <a:cubicBezTo>
                    <a:pt x="563603" y="911233"/>
                    <a:pt x="578551" y="885431"/>
                    <a:pt x="558079" y="873225"/>
                  </a:cubicBezTo>
                  <a:cubicBezTo>
                    <a:pt x="541161" y="862063"/>
                    <a:pt x="532780" y="837922"/>
                    <a:pt x="517677" y="828729"/>
                  </a:cubicBezTo>
                  <a:cubicBezTo>
                    <a:pt x="498480" y="831162"/>
                    <a:pt x="475729" y="839081"/>
                    <a:pt x="459314" y="826527"/>
                  </a:cubicBezTo>
                  <a:cubicBezTo>
                    <a:pt x="432739" y="827223"/>
                    <a:pt x="455876" y="779018"/>
                    <a:pt x="426250" y="796670"/>
                  </a:cubicBezTo>
                  <a:cubicBezTo>
                    <a:pt x="408637" y="804665"/>
                    <a:pt x="412306" y="841166"/>
                    <a:pt x="385655" y="834407"/>
                  </a:cubicBezTo>
                  <a:cubicBezTo>
                    <a:pt x="379938" y="817875"/>
                    <a:pt x="344634" y="812545"/>
                    <a:pt x="347029" y="793425"/>
                  </a:cubicBezTo>
                  <a:cubicBezTo>
                    <a:pt x="350582" y="773958"/>
                    <a:pt x="342780" y="749971"/>
                    <a:pt x="318871" y="758121"/>
                  </a:cubicBezTo>
                  <a:cubicBezTo>
                    <a:pt x="300485" y="755418"/>
                    <a:pt x="313888" y="721079"/>
                    <a:pt x="317326" y="706904"/>
                  </a:cubicBezTo>
                  <a:cubicBezTo>
                    <a:pt x="327678" y="684192"/>
                    <a:pt x="314004" y="662291"/>
                    <a:pt x="293957" y="651090"/>
                  </a:cubicBezTo>
                  <a:cubicBezTo>
                    <a:pt x="268233" y="631120"/>
                    <a:pt x="238800" y="616983"/>
                    <a:pt x="214002" y="595353"/>
                  </a:cubicBezTo>
                  <a:cubicBezTo>
                    <a:pt x="199054" y="582684"/>
                    <a:pt x="166107" y="608447"/>
                    <a:pt x="174720" y="576426"/>
                  </a:cubicBezTo>
                  <a:cubicBezTo>
                    <a:pt x="182406" y="551629"/>
                    <a:pt x="152974" y="542088"/>
                    <a:pt x="140343" y="525711"/>
                  </a:cubicBezTo>
                  <a:cubicBezTo>
                    <a:pt x="120026" y="514123"/>
                    <a:pt x="123116" y="493265"/>
                    <a:pt x="128060" y="473875"/>
                  </a:cubicBezTo>
                  <a:cubicBezTo>
                    <a:pt x="130725" y="450352"/>
                    <a:pt x="140884" y="430035"/>
                    <a:pt x="161587" y="417636"/>
                  </a:cubicBezTo>
                  <a:cubicBezTo>
                    <a:pt x="190132" y="405392"/>
                    <a:pt x="175106" y="387315"/>
                    <a:pt x="166107" y="367076"/>
                  </a:cubicBezTo>
                  <a:cubicBezTo>
                    <a:pt x="175647" y="345484"/>
                    <a:pt x="194265" y="331887"/>
                    <a:pt x="157223" y="334939"/>
                  </a:cubicBezTo>
                  <a:cubicBezTo>
                    <a:pt x="139262" y="331579"/>
                    <a:pt x="112726" y="333201"/>
                    <a:pt x="108245" y="311764"/>
                  </a:cubicBezTo>
                  <a:cubicBezTo>
                    <a:pt x="92332" y="282060"/>
                    <a:pt x="77615" y="251932"/>
                    <a:pt x="62706" y="22184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14E6EF0-A3D3-4791-978C-6406A8D3044A}"/>
                </a:ext>
              </a:extLst>
            </p:cNvPr>
            <p:cNvSpPr/>
            <p:nvPr/>
          </p:nvSpPr>
          <p:spPr>
            <a:xfrm>
              <a:off x="-1531266" y="2251621"/>
              <a:ext cx="231754" cy="193128"/>
            </a:xfrm>
            <a:custGeom>
              <a:avLst/>
              <a:gdLst>
                <a:gd name="connsiteX0" fmla="*/ 263739 w 231753"/>
                <a:gd name="connsiteY0" fmla="*/ 196312 h 193128"/>
                <a:gd name="connsiteX1" fmla="*/ 223259 w 231753"/>
                <a:gd name="connsiteY1" fmla="*/ 186115 h 193128"/>
                <a:gd name="connsiteX2" fmla="*/ 204062 w 231753"/>
                <a:gd name="connsiteY2" fmla="*/ 146910 h 193128"/>
                <a:gd name="connsiteX3" fmla="*/ 149987 w 231753"/>
                <a:gd name="connsiteY3" fmla="*/ 136906 h 193128"/>
                <a:gd name="connsiteX4" fmla="*/ 97958 w 231753"/>
                <a:gd name="connsiteY4" fmla="*/ 129915 h 193128"/>
                <a:gd name="connsiteX5" fmla="*/ 44693 w 231753"/>
                <a:gd name="connsiteY5" fmla="*/ 109598 h 193128"/>
                <a:gd name="connsiteX6" fmla="*/ 18350 w 231753"/>
                <a:gd name="connsiteY6" fmla="*/ 71629 h 193128"/>
                <a:gd name="connsiteX7" fmla="*/ 4484 w 231753"/>
                <a:gd name="connsiteY7" fmla="*/ 23965 h 193128"/>
                <a:gd name="connsiteX8" fmla="*/ 41796 w 231753"/>
                <a:gd name="connsiteY8" fmla="*/ 9557 h 193128"/>
                <a:gd name="connsiteX9" fmla="*/ 103327 w 231753"/>
                <a:gd name="connsiteY9" fmla="*/ 4111 h 193128"/>
                <a:gd name="connsiteX10" fmla="*/ 152768 w 231753"/>
                <a:gd name="connsiteY10" fmla="*/ 9017 h 193128"/>
                <a:gd name="connsiteX11" fmla="*/ 185908 w 231753"/>
                <a:gd name="connsiteY11" fmla="*/ 36170 h 193128"/>
                <a:gd name="connsiteX12" fmla="*/ 189887 w 231753"/>
                <a:gd name="connsiteY12" fmla="*/ 74641 h 193128"/>
                <a:gd name="connsiteX13" fmla="*/ 207770 w 231753"/>
                <a:gd name="connsiteY13" fmla="*/ 106739 h 193128"/>
                <a:gd name="connsiteX14" fmla="*/ 219860 w 231753"/>
                <a:gd name="connsiteY14" fmla="*/ 130224 h 193128"/>
                <a:gd name="connsiteX15" fmla="*/ 262812 w 231753"/>
                <a:gd name="connsiteY15" fmla="*/ 152086 h 193128"/>
                <a:gd name="connsiteX16" fmla="*/ 259065 w 231753"/>
                <a:gd name="connsiteY16" fmla="*/ 180900 h 193128"/>
                <a:gd name="connsiteX17" fmla="*/ 263739 w 231753"/>
                <a:gd name="connsiteY17" fmla="*/ 196312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753" h="193128">
                  <a:moveTo>
                    <a:pt x="263739" y="196312"/>
                  </a:moveTo>
                  <a:cubicBezTo>
                    <a:pt x="250336" y="219565"/>
                    <a:pt x="227856" y="208981"/>
                    <a:pt x="223259" y="186115"/>
                  </a:cubicBezTo>
                  <a:cubicBezTo>
                    <a:pt x="225616" y="167266"/>
                    <a:pt x="198578" y="163519"/>
                    <a:pt x="204062" y="146910"/>
                  </a:cubicBezTo>
                  <a:cubicBezTo>
                    <a:pt x="185677" y="146176"/>
                    <a:pt x="160763" y="157764"/>
                    <a:pt x="149987" y="136906"/>
                  </a:cubicBezTo>
                  <a:cubicBezTo>
                    <a:pt x="138090" y="120142"/>
                    <a:pt x="115880" y="138181"/>
                    <a:pt x="97958" y="129915"/>
                  </a:cubicBezTo>
                  <a:cubicBezTo>
                    <a:pt x="85366" y="111375"/>
                    <a:pt x="65281" y="109829"/>
                    <a:pt x="44693" y="109598"/>
                  </a:cubicBezTo>
                  <a:cubicBezTo>
                    <a:pt x="21170" y="115005"/>
                    <a:pt x="1162" y="91637"/>
                    <a:pt x="18350" y="71629"/>
                  </a:cubicBezTo>
                  <a:cubicBezTo>
                    <a:pt x="37277" y="52702"/>
                    <a:pt x="22097" y="35629"/>
                    <a:pt x="4484" y="23965"/>
                  </a:cubicBezTo>
                  <a:cubicBezTo>
                    <a:pt x="-14365" y="7974"/>
                    <a:pt x="31676" y="15506"/>
                    <a:pt x="41796" y="9557"/>
                  </a:cubicBezTo>
                  <a:cubicBezTo>
                    <a:pt x="62152" y="3841"/>
                    <a:pt x="82585" y="6969"/>
                    <a:pt x="103327" y="4111"/>
                  </a:cubicBezTo>
                  <a:cubicBezTo>
                    <a:pt x="124455" y="596"/>
                    <a:pt x="138013" y="-4966"/>
                    <a:pt x="152768" y="9017"/>
                  </a:cubicBezTo>
                  <a:cubicBezTo>
                    <a:pt x="138013" y="28561"/>
                    <a:pt x="184711" y="14810"/>
                    <a:pt x="185908" y="36170"/>
                  </a:cubicBezTo>
                  <a:cubicBezTo>
                    <a:pt x="168334" y="40728"/>
                    <a:pt x="166093" y="66260"/>
                    <a:pt x="189887" y="74641"/>
                  </a:cubicBezTo>
                  <a:cubicBezTo>
                    <a:pt x="203560" y="82946"/>
                    <a:pt x="232568" y="93877"/>
                    <a:pt x="207770" y="106739"/>
                  </a:cubicBezTo>
                  <a:cubicBezTo>
                    <a:pt x="174552" y="100289"/>
                    <a:pt x="208968" y="124468"/>
                    <a:pt x="219860" y="130224"/>
                  </a:cubicBezTo>
                  <a:cubicBezTo>
                    <a:pt x="227083" y="148069"/>
                    <a:pt x="266713" y="137331"/>
                    <a:pt x="262812" y="152086"/>
                  </a:cubicBezTo>
                  <a:cubicBezTo>
                    <a:pt x="245083" y="162360"/>
                    <a:pt x="283593" y="177617"/>
                    <a:pt x="259065" y="180900"/>
                  </a:cubicBezTo>
                  <a:cubicBezTo>
                    <a:pt x="267138" y="182330"/>
                    <a:pt x="267215" y="191909"/>
                    <a:pt x="263739" y="19631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F88104-6F27-4163-AFFB-1C46711BECF3}"/>
                </a:ext>
              </a:extLst>
            </p:cNvPr>
            <p:cNvSpPr/>
            <p:nvPr/>
          </p:nvSpPr>
          <p:spPr>
            <a:xfrm>
              <a:off x="-1266830" y="1036520"/>
              <a:ext cx="3476306" cy="1236020"/>
            </a:xfrm>
            <a:custGeom>
              <a:avLst/>
              <a:gdLst>
                <a:gd name="connsiteX0" fmla="*/ 2888731 w 3476305"/>
                <a:gd name="connsiteY0" fmla="*/ 1131725 h 1236019"/>
                <a:gd name="connsiteX1" fmla="*/ 2829286 w 3476305"/>
                <a:gd name="connsiteY1" fmla="*/ 1113455 h 1236019"/>
                <a:gd name="connsiteX2" fmla="*/ 2785098 w 3476305"/>
                <a:gd name="connsiteY2" fmla="*/ 1085838 h 1236019"/>
                <a:gd name="connsiteX3" fmla="*/ 2716886 w 3476305"/>
                <a:gd name="connsiteY3" fmla="*/ 1079233 h 1236019"/>
                <a:gd name="connsiteX4" fmla="*/ 2615069 w 3476305"/>
                <a:gd name="connsiteY4" fmla="*/ 1066061 h 1236019"/>
                <a:gd name="connsiteX5" fmla="*/ 2519315 w 3476305"/>
                <a:gd name="connsiteY5" fmla="*/ 1074443 h 1236019"/>
                <a:gd name="connsiteX6" fmla="*/ 2449287 w 3476305"/>
                <a:gd name="connsiteY6" fmla="*/ 1071739 h 1236019"/>
                <a:gd name="connsiteX7" fmla="*/ 2334144 w 3476305"/>
                <a:gd name="connsiteY7" fmla="*/ 1060074 h 1236019"/>
                <a:gd name="connsiteX8" fmla="*/ 2312398 w 3476305"/>
                <a:gd name="connsiteY8" fmla="*/ 1112258 h 1236019"/>
                <a:gd name="connsiteX9" fmla="*/ 2210388 w 3476305"/>
                <a:gd name="connsiteY9" fmla="*/ 1086881 h 1236019"/>
                <a:gd name="connsiteX10" fmla="*/ 2122244 w 3476305"/>
                <a:gd name="connsiteY10" fmla="*/ 1089739 h 1236019"/>
                <a:gd name="connsiteX11" fmla="*/ 2089644 w 3476305"/>
                <a:gd name="connsiteY11" fmla="*/ 1132227 h 1236019"/>
                <a:gd name="connsiteX12" fmla="*/ 2042096 w 3476305"/>
                <a:gd name="connsiteY12" fmla="*/ 1151424 h 1236019"/>
                <a:gd name="connsiteX13" fmla="*/ 1989449 w 3476305"/>
                <a:gd name="connsiteY13" fmla="*/ 1180702 h 1236019"/>
                <a:gd name="connsiteX14" fmla="*/ 1931047 w 3476305"/>
                <a:gd name="connsiteY14" fmla="*/ 1221375 h 1236019"/>
                <a:gd name="connsiteX15" fmla="*/ 1900688 w 3476305"/>
                <a:gd name="connsiteY15" fmla="*/ 1261430 h 1236019"/>
                <a:gd name="connsiteX16" fmla="*/ 1854105 w 3476305"/>
                <a:gd name="connsiteY16" fmla="*/ 1251967 h 1236019"/>
                <a:gd name="connsiteX17" fmla="*/ 1812814 w 3476305"/>
                <a:gd name="connsiteY17" fmla="*/ 1222302 h 1236019"/>
                <a:gd name="connsiteX18" fmla="*/ 1738035 w 3476305"/>
                <a:gd name="connsiteY18" fmla="*/ 1223770 h 1236019"/>
                <a:gd name="connsiteX19" fmla="*/ 1716212 w 3476305"/>
                <a:gd name="connsiteY19" fmla="*/ 1150922 h 1236019"/>
                <a:gd name="connsiteX20" fmla="*/ 1676350 w 3476305"/>
                <a:gd name="connsiteY20" fmla="*/ 1126935 h 1236019"/>
                <a:gd name="connsiteX21" fmla="*/ 1684539 w 3476305"/>
                <a:gd name="connsiteY21" fmla="*/ 1068263 h 1236019"/>
                <a:gd name="connsiteX22" fmla="*/ 1642166 w 3476305"/>
                <a:gd name="connsiteY22" fmla="*/ 1052195 h 1236019"/>
                <a:gd name="connsiteX23" fmla="*/ 1596009 w 3476305"/>
                <a:gd name="connsiteY23" fmla="*/ 1016118 h 1236019"/>
                <a:gd name="connsiteX24" fmla="*/ 1540774 w 3476305"/>
                <a:gd name="connsiteY24" fmla="*/ 1018320 h 1236019"/>
                <a:gd name="connsiteX25" fmla="*/ 1382216 w 3476305"/>
                <a:gd name="connsiteY25" fmla="*/ 1018166 h 1236019"/>
                <a:gd name="connsiteX26" fmla="*/ 1320454 w 3476305"/>
                <a:gd name="connsiteY26" fmla="*/ 1013724 h 1236019"/>
                <a:gd name="connsiteX27" fmla="*/ 1210255 w 3476305"/>
                <a:gd name="connsiteY27" fmla="*/ 936511 h 1236019"/>
                <a:gd name="connsiteX28" fmla="*/ 1034856 w 3476305"/>
                <a:gd name="connsiteY28" fmla="*/ 844968 h 1236019"/>
                <a:gd name="connsiteX29" fmla="*/ 816312 w 3476305"/>
                <a:gd name="connsiteY29" fmla="*/ 894757 h 1236019"/>
                <a:gd name="connsiteX30" fmla="*/ 814149 w 3476305"/>
                <a:gd name="connsiteY30" fmla="*/ 1210482 h 1236019"/>
                <a:gd name="connsiteX31" fmla="*/ 756442 w 3476305"/>
                <a:gd name="connsiteY31" fmla="*/ 1203298 h 1236019"/>
                <a:gd name="connsiteX32" fmla="*/ 718435 w 3476305"/>
                <a:gd name="connsiteY32" fmla="*/ 1155325 h 1236019"/>
                <a:gd name="connsiteX33" fmla="*/ 627008 w 3476305"/>
                <a:gd name="connsiteY33" fmla="*/ 1122687 h 1236019"/>
                <a:gd name="connsiteX34" fmla="*/ 510513 w 3476305"/>
                <a:gd name="connsiteY34" fmla="*/ 1173170 h 1236019"/>
                <a:gd name="connsiteX35" fmla="*/ 521637 w 3476305"/>
                <a:gd name="connsiteY35" fmla="*/ 1125275 h 1236019"/>
                <a:gd name="connsiteX36" fmla="*/ 515264 w 3476305"/>
                <a:gd name="connsiteY36" fmla="*/ 1082362 h 1236019"/>
                <a:gd name="connsiteX37" fmla="*/ 463467 w 3476305"/>
                <a:gd name="connsiteY37" fmla="*/ 1076683 h 1236019"/>
                <a:gd name="connsiteX38" fmla="*/ 416614 w 3476305"/>
                <a:gd name="connsiteY38" fmla="*/ 1051731 h 1236019"/>
                <a:gd name="connsiteX39" fmla="*/ 396954 w 3476305"/>
                <a:gd name="connsiteY39" fmla="*/ 1011483 h 1236019"/>
                <a:gd name="connsiteX40" fmla="*/ 369568 w 3476305"/>
                <a:gd name="connsiteY40" fmla="*/ 962467 h 1236019"/>
                <a:gd name="connsiteX41" fmla="*/ 319200 w 3476305"/>
                <a:gd name="connsiteY41" fmla="*/ 942421 h 1236019"/>
                <a:gd name="connsiteX42" fmla="*/ 369259 w 3476305"/>
                <a:gd name="connsiteY42" fmla="*/ 927898 h 1236019"/>
                <a:gd name="connsiteX43" fmla="*/ 425653 w 3476305"/>
                <a:gd name="connsiteY43" fmla="*/ 933228 h 1236019"/>
                <a:gd name="connsiteX44" fmla="*/ 387259 w 3476305"/>
                <a:gd name="connsiteY44" fmla="*/ 902520 h 1236019"/>
                <a:gd name="connsiteX45" fmla="*/ 420786 w 3476305"/>
                <a:gd name="connsiteY45" fmla="*/ 862852 h 1236019"/>
                <a:gd name="connsiteX46" fmla="*/ 475055 w 3476305"/>
                <a:gd name="connsiteY46" fmla="*/ 861964 h 1236019"/>
                <a:gd name="connsiteX47" fmla="*/ 572700 w 3476305"/>
                <a:gd name="connsiteY47" fmla="*/ 866715 h 1236019"/>
                <a:gd name="connsiteX48" fmla="*/ 536547 w 3476305"/>
                <a:gd name="connsiteY48" fmla="*/ 837243 h 1236019"/>
                <a:gd name="connsiteX49" fmla="*/ 565748 w 3476305"/>
                <a:gd name="connsiteY49" fmla="*/ 792553 h 1236019"/>
                <a:gd name="connsiteX50" fmla="*/ 570267 w 3476305"/>
                <a:gd name="connsiteY50" fmla="*/ 748404 h 1236019"/>
                <a:gd name="connsiteX51" fmla="*/ 512715 w 3476305"/>
                <a:gd name="connsiteY51" fmla="*/ 724958 h 1236019"/>
                <a:gd name="connsiteX52" fmla="*/ 444618 w 3476305"/>
                <a:gd name="connsiteY52" fmla="*/ 722255 h 1236019"/>
                <a:gd name="connsiteX53" fmla="*/ 361225 w 3476305"/>
                <a:gd name="connsiteY53" fmla="*/ 729941 h 1236019"/>
                <a:gd name="connsiteX54" fmla="*/ 288532 w 3476305"/>
                <a:gd name="connsiteY54" fmla="*/ 759992 h 1236019"/>
                <a:gd name="connsiteX55" fmla="*/ 234726 w 3476305"/>
                <a:gd name="connsiteY55" fmla="*/ 776099 h 1236019"/>
                <a:gd name="connsiteX56" fmla="*/ 176556 w 3476305"/>
                <a:gd name="connsiteY56" fmla="*/ 757481 h 1236019"/>
                <a:gd name="connsiteX57" fmla="*/ 214139 w 3476305"/>
                <a:gd name="connsiteY57" fmla="*/ 748713 h 1236019"/>
                <a:gd name="connsiteX58" fmla="*/ 184397 w 3476305"/>
                <a:gd name="connsiteY58" fmla="*/ 702980 h 1236019"/>
                <a:gd name="connsiteX59" fmla="*/ 138124 w 3476305"/>
                <a:gd name="connsiteY59" fmla="*/ 662115 h 1236019"/>
                <a:gd name="connsiteX60" fmla="*/ 78717 w 3476305"/>
                <a:gd name="connsiteY60" fmla="*/ 649291 h 1236019"/>
                <a:gd name="connsiteX61" fmla="*/ 54383 w 3476305"/>
                <a:gd name="connsiteY61" fmla="*/ 629631 h 1236019"/>
                <a:gd name="connsiteX62" fmla="*/ 2432 w 3476305"/>
                <a:gd name="connsiteY62" fmla="*/ 603404 h 1236019"/>
                <a:gd name="connsiteX63" fmla="*/ 24178 w 3476305"/>
                <a:gd name="connsiteY63" fmla="*/ 555045 h 1236019"/>
                <a:gd name="connsiteX64" fmla="*/ 25221 w 3476305"/>
                <a:gd name="connsiteY64" fmla="*/ 521092 h 1236019"/>
                <a:gd name="connsiteX65" fmla="*/ 46697 w 3476305"/>
                <a:gd name="connsiteY65" fmla="*/ 468523 h 1236019"/>
                <a:gd name="connsiteX66" fmla="*/ 85593 w 3476305"/>
                <a:gd name="connsiteY66" fmla="*/ 431829 h 1236019"/>
                <a:gd name="connsiteX67" fmla="*/ 159754 w 3476305"/>
                <a:gd name="connsiteY67" fmla="*/ 476055 h 1236019"/>
                <a:gd name="connsiteX68" fmla="*/ 200002 w 3476305"/>
                <a:gd name="connsiteY68" fmla="*/ 449558 h 1236019"/>
                <a:gd name="connsiteX69" fmla="*/ 212323 w 3476305"/>
                <a:gd name="connsiteY69" fmla="*/ 407070 h 1236019"/>
                <a:gd name="connsiteX70" fmla="*/ 259949 w 3476305"/>
                <a:gd name="connsiteY70" fmla="*/ 373658 h 1236019"/>
                <a:gd name="connsiteX71" fmla="*/ 331097 w 3476305"/>
                <a:gd name="connsiteY71" fmla="*/ 348861 h 1236019"/>
                <a:gd name="connsiteX72" fmla="*/ 399889 w 3476305"/>
                <a:gd name="connsiteY72" fmla="*/ 325106 h 1236019"/>
                <a:gd name="connsiteX73" fmla="*/ 455433 w 3476305"/>
                <a:gd name="connsiteY73" fmla="*/ 330398 h 1236019"/>
                <a:gd name="connsiteX74" fmla="*/ 516423 w 3476305"/>
                <a:gd name="connsiteY74" fmla="*/ 331904 h 1236019"/>
                <a:gd name="connsiteX75" fmla="*/ 575829 w 3476305"/>
                <a:gd name="connsiteY75" fmla="*/ 337041 h 1236019"/>
                <a:gd name="connsiteX76" fmla="*/ 625849 w 3476305"/>
                <a:gd name="connsiteY76" fmla="*/ 361453 h 1236019"/>
                <a:gd name="connsiteX77" fmla="*/ 682127 w 3476305"/>
                <a:gd name="connsiteY77" fmla="*/ 392083 h 1236019"/>
                <a:gd name="connsiteX78" fmla="*/ 698852 w 3476305"/>
                <a:gd name="connsiteY78" fmla="*/ 393280 h 1236019"/>
                <a:gd name="connsiteX79" fmla="*/ 735276 w 3476305"/>
                <a:gd name="connsiteY79" fmla="*/ 392469 h 1236019"/>
                <a:gd name="connsiteX80" fmla="*/ 790935 w 3476305"/>
                <a:gd name="connsiteY80" fmla="*/ 415606 h 1236019"/>
                <a:gd name="connsiteX81" fmla="*/ 862547 w 3476305"/>
                <a:gd name="connsiteY81" fmla="*/ 371727 h 1236019"/>
                <a:gd name="connsiteX82" fmla="*/ 939219 w 3476305"/>
                <a:gd name="connsiteY82" fmla="*/ 390074 h 1236019"/>
                <a:gd name="connsiteX83" fmla="*/ 990784 w 3476305"/>
                <a:gd name="connsiteY83" fmla="*/ 370762 h 1236019"/>
                <a:gd name="connsiteX84" fmla="*/ 1045014 w 3476305"/>
                <a:gd name="connsiteY84" fmla="*/ 381963 h 1236019"/>
                <a:gd name="connsiteX85" fmla="*/ 1100288 w 3476305"/>
                <a:gd name="connsiteY85" fmla="*/ 408344 h 1236019"/>
                <a:gd name="connsiteX86" fmla="*/ 1156024 w 3476305"/>
                <a:gd name="connsiteY86" fmla="*/ 404984 h 1236019"/>
                <a:gd name="connsiteX87" fmla="*/ 1203186 w 3476305"/>
                <a:gd name="connsiteY87" fmla="*/ 406452 h 1236019"/>
                <a:gd name="connsiteX88" fmla="*/ 1283991 w 3476305"/>
                <a:gd name="connsiteY88" fmla="*/ 391272 h 1236019"/>
                <a:gd name="connsiteX89" fmla="*/ 1275146 w 3476305"/>
                <a:gd name="connsiteY89" fmla="*/ 342101 h 1236019"/>
                <a:gd name="connsiteX90" fmla="*/ 1219525 w 3476305"/>
                <a:gd name="connsiteY90" fmla="*/ 323986 h 1236019"/>
                <a:gd name="connsiteX91" fmla="*/ 1174681 w 3476305"/>
                <a:gd name="connsiteY91" fmla="*/ 305214 h 1236019"/>
                <a:gd name="connsiteX92" fmla="*/ 1202066 w 3476305"/>
                <a:gd name="connsiteY92" fmla="*/ 281305 h 1236019"/>
                <a:gd name="connsiteX93" fmla="*/ 1235168 w 3476305"/>
                <a:gd name="connsiteY93" fmla="*/ 250713 h 1236019"/>
                <a:gd name="connsiteX94" fmla="*/ 1250618 w 3476305"/>
                <a:gd name="connsiteY94" fmla="*/ 211663 h 1236019"/>
                <a:gd name="connsiteX95" fmla="*/ 1336754 w 3476305"/>
                <a:gd name="connsiteY95" fmla="*/ 208302 h 1236019"/>
                <a:gd name="connsiteX96" fmla="*/ 1293841 w 3476305"/>
                <a:gd name="connsiteY96" fmla="*/ 185938 h 1236019"/>
                <a:gd name="connsiteX97" fmla="*/ 1271553 w 3476305"/>
                <a:gd name="connsiteY97" fmla="*/ 165041 h 1236019"/>
                <a:gd name="connsiteX98" fmla="*/ 1273987 w 3476305"/>
                <a:gd name="connsiteY98" fmla="*/ 120120 h 1236019"/>
                <a:gd name="connsiteX99" fmla="*/ 1365105 w 3476305"/>
                <a:gd name="connsiteY99" fmla="*/ 124446 h 1236019"/>
                <a:gd name="connsiteX100" fmla="*/ 1473373 w 3476305"/>
                <a:gd name="connsiteY100" fmla="*/ 100460 h 1236019"/>
                <a:gd name="connsiteX101" fmla="*/ 1596318 w 3476305"/>
                <a:gd name="connsiteY101" fmla="*/ 90417 h 1236019"/>
                <a:gd name="connsiteX102" fmla="*/ 1648771 w 3476305"/>
                <a:gd name="connsiteY102" fmla="*/ 65735 h 1236019"/>
                <a:gd name="connsiteX103" fmla="*/ 1806596 w 3476305"/>
                <a:gd name="connsiteY103" fmla="*/ 47233 h 1236019"/>
                <a:gd name="connsiteX104" fmla="*/ 1869362 w 3476305"/>
                <a:gd name="connsiteY104" fmla="*/ 25758 h 1236019"/>
                <a:gd name="connsiteX105" fmla="*/ 1916254 w 3476305"/>
                <a:gd name="connsiteY105" fmla="*/ 1192 h 1236019"/>
                <a:gd name="connsiteX106" fmla="*/ 2033212 w 3476305"/>
                <a:gd name="connsiteY106" fmla="*/ 19037 h 1236019"/>
                <a:gd name="connsiteX107" fmla="*/ 2092618 w 3476305"/>
                <a:gd name="connsiteY107" fmla="*/ 19037 h 1236019"/>
                <a:gd name="connsiteX108" fmla="*/ 2126377 w 3476305"/>
                <a:gd name="connsiteY108" fmla="*/ 59401 h 1236019"/>
                <a:gd name="connsiteX109" fmla="*/ 2112549 w 3476305"/>
                <a:gd name="connsiteY109" fmla="*/ 104670 h 1236019"/>
                <a:gd name="connsiteX110" fmla="*/ 2166895 w 3476305"/>
                <a:gd name="connsiteY110" fmla="*/ 105133 h 1236019"/>
                <a:gd name="connsiteX111" fmla="*/ 2217340 w 3476305"/>
                <a:gd name="connsiteY111" fmla="*/ 105944 h 1236019"/>
                <a:gd name="connsiteX112" fmla="*/ 2265082 w 3476305"/>
                <a:gd name="connsiteY112" fmla="*/ 113052 h 1236019"/>
                <a:gd name="connsiteX113" fmla="*/ 2319273 w 3476305"/>
                <a:gd name="connsiteY113" fmla="*/ 121356 h 1236019"/>
                <a:gd name="connsiteX114" fmla="*/ 2306257 w 3476305"/>
                <a:gd name="connsiteY114" fmla="*/ 147197 h 1236019"/>
                <a:gd name="connsiteX115" fmla="*/ 2343144 w 3476305"/>
                <a:gd name="connsiteY115" fmla="*/ 157587 h 1236019"/>
                <a:gd name="connsiteX116" fmla="*/ 2402473 w 3476305"/>
                <a:gd name="connsiteY116" fmla="*/ 159750 h 1236019"/>
                <a:gd name="connsiteX117" fmla="*/ 2484398 w 3476305"/>
                <a:gd name="connsiteY117" fmla="*/ 124678 h 1236019"/>
                <a:gd name="connsiteX118" fmla="*/ 2571460 w 3476305"/>
                <a:gd name="connsiteY118" fmla="*/ 89065 h 1236019"/>
                <a:gd name="connsiteX119" fmla="*/ 2582507 w 3476305"/>
                <a:gd name="connsiteY119" fmla="*/ 107142 h 1236019"/>
                <a:gd name="connsiteX120" fmla="*/ 2614489 w 3476305"/>
                <a:gd name="connsiteY120" fmla="*/ 142986 h 1236019"/>
                <a:gd name="connsiteX121" fmla="*/ 2735774 w 3476305"/>
                <a:gd name="connsiteY121" fmla="*/ 221667 h 1236019"/>
                <a:gd name="connsiteX122" fmla="*/ 2844195 w 3476305"/>
                <a:gd name="connsiteY122" fmla="*/ 350290 h 1236019"/>
                <a:gd name="connsiteX123" fmla="*/ 2883633 w 3476305"/>
                <a:gd name="connsiteY123" fmla="*/ 395984 h 1236019"/>
                <a:gd name="connsiteX124" fmla="*/ 2927395 w 3476305"/>
                <a:gd name="connsiteY124" fmla="*/ 357745 h 1236019"/>
                <a:gd name="connsiteX125" fmla="*/ 2977106 w 3476305"/>
                <a:gd name="connsiteY125" fmla="*/ 377405 h 1236019"/>
                <a:gd name="connsiteX126" fmla="*/ 3019556 w 3476305"/>
                <a:gd name="connsiteY126" fmla="*/ 401778 h 1236019"/>
                <a:gd name="connsiteX127" fmla="*/ 3141922 w 3476305"/>
                <a:gd name="connsiteY127" fmla="*/ 384705 h 1236019"/>
                <a:gd name="connsiteX128" fmla="*/ 3200594 w 3476305"/>
                <a:gd name="connsiteY128" fmla="*/ 396100 h 1236019"/>
                <a:gd name="connsiteX129" fmla="*/ 3249842 w 3476305"/>
                <a:gd name="connsiteY129" fmla="*/ 447163 h 1236019"/>
                <a:gd name="connsiteX130" fmla="*/ 3306776 w 3476305"/>
                <a:gd name="connsiteY130" fmla="*/ 471613 h 1236019"/>
                <a:gd name="connsiteX131" fmla="*/ 3355599 w 3476305"/>
                <a:gd name="connsiteY131" fmla="*/ 502861 h 1236019"/>
                <a:gd name="connsiteX132" fmla="*/ 3423850 w 3476305"/>
                <a:gd name="connsiteY132" fmla="*/ 494286 h 1236019"/>
                <a:gd name="connsiteX133" fmla="*/ 3463789 w 3476305"/>
                <a:gd name="connsiteY133" fmla="*/ 510664 h 1236019"/>
                <a:gd name="connsiteX134" fmla="*/ 3494033 w 3476305"/>
                <a:gd name="connsiteY134" fmla="*/ 535577 h 1236019"/>
                <a:gd name="connsiteX135" fmla="*/ 3447218 w 3476305"/>
                <a:gd name="connsiteY135" fmla="*/ 566362 h 1236019"/>
                <a:gd name="connsiteX136" fmla="*/ 3392332 w 3476305"/>
                <a:gd name="connsiteY136" fmla="*/ 594558 h 1236019"/>
                <a:gd name="connsiteX137" fmla="*/ 3350230 w 3476305"/>
                <a:gd name="connsiteY137" fmla="*/ 652729 h 1236019"/>
                <a:gd name="connsiteX138" fmla="*/ 3345324 w 3476305"/>
                <a:gd name="connsiteY138" fmla="*/ 707036 h 1236019"/>
                <a:gd name="connsiteX139" fmla="*/ 3244087 w 3476305"/>
                <a:gd name="connsiteY139" fmla="*/ 719049 h 1236019"/>
                <a:gd name="connsiteX140" fmla="*/ 3144780 w 3476305"/>
                <a:gd name="connsiteY140" fmla="*/ 697998 h 1236019"/>
                <a:gd name="connsiteX141" fmla="*/ 3088696 w 3476305"/>
                <a:gd name="connsiteY141" fmla="*/ 798656 h 1236019"/>
                <a:gd name="connsiteX142" fmla="*/ 3096421 w 3476305"/>
                <a:gd name="connsiteY142" fmla="*/ 849449 h 1236019"/>
                <a:gd name="connsiteX143" fmla="*/ 3063898 w 3476305"/>
                <a:gd name="connsiteY143" fmla="*/ 878650 h 1236019"/>
                <a:gd name="connsiteX144" fmla="*/ 2987303 w 3476305"/>
                <a:gd name="connsiteY144" fmla="*/ 868723 h 1236019"/>
                <a:gd name="connsiteX145" fmla="*/ 2870924 w 3476305"/>
                <a:gd name="connsiteY145" fmla="*/ 891860 h 1236019"/>
                <a:gd name="connsiteX146" fmla="*/ 2889658 w 3476305"/>
                <a:gd name="connsiteY146" fmla="*/ 918589 h 1236019"/>
                <a:gd name="connsiteX147" fmla="*/ 2902906 w 3476305"/>
                <a:gd name="connsiteY147" fmla="*/ 973592 h 1236019"/>
                <a:gd name="connsiteX148" fmla="*/ 2930099 w 3476305"/>
                <a:gd name="connsiteY148" fmla="*/ 1036783 h 1236019"/>
                <a:gd name="connsiteX149" fmla="*/ 2884212 w 3476305"/>
                <a:gd name="connsiteY149" fmla="*/ 1105421 h 1236019"/>
                <a:gd name="connsiteX150" fmla="*/ 2888731 w 3476305"/>
                <a:gd name="connsiteY150" fmla="*/ 1131725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476305" h="1236019">
                  <a:moveTo>
                    <a:pt x="2888731" y="1131725"/>
                  </a:moveTo>
                  <a:cubicBezTo>
                    <a:pt x="2875135" y="1112065"/>
                    <a:pt x="2850762" y="1112528"/>
                    <a:pt x="2829286" y="1113455"/>
                  </a:cubicBezTo>
                  <a:cubicBezTo>
                    <a:pt x="2813643" y="1101365"/>
                    <a:pt x="2808660" y="1076606"/>
                    <a:pt x="2785098" y="1085838"/>
                  </a:cubicBezTo>
                  <a:cubicBezTo>
                    <a:pt x="2762580" y="1080005"/>
                    <a:pt x="2740254" y="1073902"/>
                    <a:pt x="2716886" y="1079233"/>
                  </a:cubicBezTo>
                  <a:cubicBezTo>
                    <a:pt x="2682509" y="1079233"/>
                    <a:pt x="2647437" y="1079271"/>
                    <a:pt x="2615069" y="1066061"/>
                  </a:cubicBezTo>
                  <a:cubicBezTo>
                    <a:pt x="2583897" y="1075718"/>
                    <a:pt x="2550293" y="1068495"/>
                    <a:pt x="2519315" y="1074443"/>
                  </a:cubicBezTo>
                  <a:cubicBezTo>
                    <a:pt x="2499192" y="1091825"/>
                    <a:pt x="2472424" y="1073130"/>
                    <a:pt x="2449287" y="1071739"/>
                  </a:cubicBezTo>
                  <a:cubicBezTo>
                    <a:pt x="2412748" y="1061195"/>
                    <a:pt x="2369796" y="1034813"/>
                    <a:pt x="2334144" y="1060074"/>
                  </a:cubicBezTo>
                  <a:cubicBezTo>
                    <a:pt x="2314484" y="1069074"/>
                    <a:pt x="2318037" y="1102949"/>
                    <a:pt x="2312398" y="1112258"/>
                  </a:cubicBezTo>
                  <a:cubicBezTo>
                    <a:pt x="2278408" y="1104417"/>
                    <a:pt x="2243954" y="1097657"/>
                    <a:pt x="2210388" y="1086881"/>
                  </a:cubicBezTo>
                  <a:cubicBezTo>
                    <a:pt x="2181071" y="1077688"/>
                    <a:pt x="2151561" y="1084447"/>
                    <a:pt x="2122244" y="1089739"/>
                  </a:cubicBezTo>
                  <a:cubicBezTo>
                    <a:pt x="2106871" y="1101597"/>
                    <a:pt x="2097987" y="1124811"/>
                    <a:pt x="2089644" y="1132227"/>
                  </a:cubicBezTo>
                  <a:cubicBezTo>
                    <a:pt x="2074851" y="1149531"/>
                    <a:pt x="2058589" y="1138678"/>
                    <a:pt x="2042096" y="1151424"/>
                  </a:cubicBezTo>
                  <a:cubicBezTo>
                    <a:pt x="2026877" y="1165909"/>
                    <a:pt x="2011505" y="1179544"/>
                    <a:pt x="1989449" y="1180702"/>
                  </a:cubicBezTo>
                  <a:cubicBezTo>
                    <a:pt x="1967587" y="1190166"/>
                    <a:pt x="1937073" y="1193912"/>
                    <a:pt x="1931047" y="1221375"/>
                  </a:cubicBezTo>
                  <a:cubicBezTo>
                    <a:pt x="1915056" y="1228057"/>
                    <a:pt x="1884851" y="1240958"/>
                    <a:pt x="1900688" y="1261430"/>
                  </a:cubicBezTo>
                  <a:cubicBezTo>
                    <a:pt x="1891224" y="1277498"/>
                    <a:pt x="1857620" y="1268421"/>
                    <a:pt x="1854105" y="1251967"/>
                  </a:cubicBezTo>
                  <a:cubicBezTo>
                    <a:pt x="1862448" y="1228444"/>
                    <a:pt x="1831780" y="1215658"/>
                    <a:pt x="1812814" y="1222302"/>
                  </a:cubicBezTo>
                  <a:cubicBezTo>
                    <a:pt x="1787939" y="1224310"/>
                    <a:pt x="1762833" y="1228405"/>
                    <a:pt x="1738035" y="1223770"/>
                  </a:cubicBezTo>
                  <a:cubicBezTo>
                    <a:pt x="1730078" y="1199667"/>
                    <a:pt x="1722276" y="1175526"/>
                    <a:pt x="1716212" y="1150922"/>
                  </a:cubicBezTo>
                  <a:cubicBezTo>
                    <a:pt x="1695045" y="1151076"/>
                    <a:pt x="1667621" y="1157797"/>
                    <a:pt x="1676350" y="1126935"/>
                  </a:cubicBezTo>
                  <a:cubicBezTo>
                    <a:pt x="1683187" y="1108511"/>
                    <a:pt x="1685311" y="1088619"/>
                    <a:pt x="1684539" y="1068263"/>
                  </a:cubicBezTo>
                  <a:cubicBezTo>
                    <a:pt x="1668934" y="1077147"/>
                    <a:pt x="1649814" y="1079194"/>
                    <a:pt x="1642166" y="1052195"/>
                  </a:cubicBezTo>
                  <a:cubicBezTo>
                    <a:pt x="1634325" y="1031028"/>
                    <a:pt x="1606283" y="1036126"/>
                    <a:pt x="1596009" y="1016118"/>
                  </a:cubicBezTo>
                  <a:cubicBezTo>
                    <a:pt x="1583108" y="991437"/>
                    <a:pt x="1559855" y="1014458"/>
                    <a:pt x="1540774" y="1018320"/>
                  </a:cubicBezTo>
                  <a:cubicBezTo>
                    <a:pt x="1487934" y="1016582"/>
                    <a:pt x="1434669" y="1006076"/>
                    <a:pt x="1382216" y="1018166"/>
                  </a:cubicBezTo>
                  <a:cubicBezTo>
                    <a:pt x="1361397" y="1017470"/>
                    <a:pt x="1335595" y="1034157"/>
                    <a:pt x="1320454" y="1013724"/>
                  </a:cubicBezTo>
                  <a:cubicBezTo>
                    <a:pt x="1285768" y="984909"/>
                    <a:pt x="1252666" y="953738"/>
                    <a:pt x="1210255" y="936511"/>
                  </a:cubicBezTo>
                  <a:cubicBezTo>
                    <a:pt x="1151776" y="905997"/>
                    <a:pt x="1093374" y="875483"/>
                    <a:pt x="1034856" y="844968"/>
                  </a:cubicBezTo>
                  <a:cubicBezTo>
                    <a:pt x="962008" y="861577"/>
                    <a:pt x="889199" y="878148"/>
                    <a:pt x="816312" y="894757"/>
                  </a:cubicBezTo>
                  <a:cubicBezTo>
                    <a:pt x="815578" y="1000012"/>
                    <a:pt x="814921" y="1105228"/>
                    <a:pt x="814149" y="1210482"/>
                  </a:cubicBezTo>
                  <a:cubicBezTo>
                    <a:pt x="794682" y="1212800"/>
                    <a:pt x="771661" y="1222032"/>
                    <a:pt x="756442" y="1203298"/>
                  </a:cubicBezTo>
                  <a:cubicBezTo>
                    <a:pt x="739717" y="1190243"/>
                    <a:pt x="732340" y="1169231"/>
                    <a:pt x="718435" y="1155325"/>
                  </a:cubicBezTo>
                  <a:cubicBezTo>
                    <a:pt x="689890" y="1139914"/>
                    <a:pt x="661655" y="1112837"/>
                    <a:pt x="627008" y="1122687"/>
                  </a:cubicBezTo>
                  <a:cubicBezTo>
                    <a:pt x="583979" y="1126819"/>
                    <a:pt x="541607" y="1142115"/>
                    <a:pt x="510513" y="1173170"/>
                  </a:cubicBezTo>
                  <a:cubicBezTo>
                    <a:pt x="517504" y="1153819"/>
                    <a:pt x="501204" y="1139643"/>
                    <a:pt x="521637" y="1125275"/>
                  </a:cubicBezTo>
                  <a:cubicBezTo>
                    <a:pt x="526427" y="1108047"/>
                    <a:pt x="543654" y="1086958"/>
                    <a:pt x="515264" y="1082362"/>
                  </a:cubicBezTo>
                  <a:cubicBezTo>
                    <a:pt x="496762" y="1081434"/>
                    <a:pt x="479767" y="1081550"/>
                    <a:pt x="463467" y="1076683"/>
                  </a:cubicBezTo>
                  <a:cubicBezTo>
                    <a:pt x="452883" y="1060113"/>
                    <a:pt x="438244" y="1044895"/>
                    <a:pt x="416614" y="1051731"/>
                  </a:cubicBezTo>
                  <a:cubicBezTo>
                    <a:pt x="411322" y="1043157"/>
                    <a:pt x="418700" y="1016698"/>
                    <a:pt x="396954" y="1011483"/>
                  </a:cubicBezTo>
                  <a:cubicBezTo>
                    <a:pt x="383860" y="998042"/>
                    <a:pt x="380152" y="974789"/>
                    <a:pt x="369568" y="962467"/>
                  </a:cubicBezTo>
                  <a:cubicBezTo>
                    <a:pt x="354234" y="953622"/>
                    <a:pt x="319393" y="965905"/>
                    <a:pt x="319200" y="942421"/>
                  </a:cubicBezTo>
                  <a:cubicBezTo>
                    <a:pt x="318235" y="917160"/>
                    <a:pt x="353152" y="926971"/>
                    <a:pt x="369259" y="927898"/>
                  </a:cubicBezTo>
                  <a:cubicBezTo>
                    <a:pt x="388533" y="933537"/>
                    <a:pt x="406301" y="943155"/>
                    <a:pt x="425653" y="933228"/>
                  </a:cubicBezTo>
                  <a:cubicBezTo>
                    <a:pt x="417464" y="921022"/>
                    <a:pt x="385907" y="920018"/>
                    <a:pt x="387259" y="902520"/>
                  </a:cubicBezTo>
                  <a:cubicBezTo>
                    <a:pt x="401936" y="890469"/>
                    <a:pt x="410588" y="881315"/>
                    <a:pt x="420786" y="862852"/>
                  </a:cubicBezTo>
                  <a:cubicBezTo>
                    <a:pt x="440369" y="862891"/>
                    <a:pt x="455356" y="857213"/>
                    <a:pt x="475055" y="861964"/>
                  </a:cubicBezTo>
                  <a:cubicBezTo>
                    <a:pt x="508002" y="857444"/>
                    <a:pt x="540062" y="865633"/>
                    <a:pt x="572700" y="866715"/>
                  </a:cubicBezTo>
                  <a:cubicBezTo>
                    <a:pt x="561846" y="853930"/>
                    <a:pt x="525577" y="858371"/>
                    <a:pt x="536547" y="837243"/>
                  </a:cubicBezTo>
                  <a:cubicBezTo>
                    <a:pt x="550877" y="825501"/>
                    <a:pt x="565709" y="812832"/>
                    <a:pt x="565748" y="792553"/>
                  </a:cubicBezTo>
                  <a:cubicBezTo>
                    <a:pt x="572391" y="775520"/>
                    <a:pt x="552074" y="759683"/>
                    <a:pt x="570267" y="748404"/>
                  </a:cubicBezTo>
                  <a:cubicBezTo>
                    <a:pt x="564473" y="722950"/>
                    <a:pt x="532530" y="730830"/>
                    <a:pt x="512715" y="724958"/>
                  </a:cubicBezTo>
                  <a:cubicBezTo>
                    <a:pt x="493595" y="737975"/>
                    <a:pt x="461999" y="742649"/>
                    <a:pt x="444618" y="722255"/>
                  </a:cubicBezTo>
                  <a:cubicBezTo>
                    <a:pt x="416653" y="713834"/>
                    <a:pt x="385984" y="712289"/>
                    <a:pt x="361225" y="729941"/>
                  </a:cubicBezTo>
                  <a:cubicBezTo>
                    <a:pt x="333646" y="728512"/>
                    <a:pt x="315376" y="755511"/>
                    <a:pt x="288532" y="759992"/>
                  </a:cubicBezTo>
                  <a:cubicBezTo>
                    <a:pt x="269489" y="765593"/>
                    <a:pt x="247589" y="756825"/>
                    <a:pt x="234726" y="776099"/>
                  </a:cubicBezTo>
                  <a:cubicBezTo>
                    <a:pt x="216147" y="779498"/>
                    <a:pt x="195173" y="763739"/>
                    <a:pt x="176556" y="757481"/>
                  </a:cubicBezTo>
                  <a:cubicBezTo>
                    <a:pt x="162380" y="732877"/>
                    <a:pt x="201392" y="744349"/>
                    <a:pt x="214139" y="748713"/>
                  </a:cubicBezTo>
                  <a:cubicBezTo>
                    <a:pt x="223718" y="736469"/>
                    <a:pt x="191890" y="717813"/>
                    <a:pt x="184397" y="702980"/>
                  </a:cubicBezTo>
                  <a:cubicBezTo>
                    <a:pt x="176054" y="680732"/>
                    <a:pt x="153651" y="677179"/>
                    <a:pt x="138124" y="662115"/>
                  </a:cubicBezTo>
                  <a:cubicBezTo>
                    <a:pt x="122017" y="647089"/>
                    <a:pt x="96871" y="662501"/>
                    <a:pt x="78717" y="649291"/>
                  </a:cubicBezTo>
                  <a:cubicBezTo>
                    <a:pt x="76438" y="671385"/>
                    <a:pt x="45808" y="646858"/>
                    <a:pt x="54383" y="629631"/>
                  </a:cubicBezTo>
                  <a:cubicBezTo>
                    <a:pt x="51448" y="604910"/>
                    <a:pt x="20006" y="611863"/>
                    <a:pt x="2432" y="603404"/>
                  </a:cubicBezTo>
                  <a:cubicBezTo>
                    <a:pt x="-7688" y="595485"/>
                    <a:pt x="16569" y="567636"/>
                    <a:pt x="24178" y="555045"/>
                  </a:cubicBezTo>
                  <a:cubicBezTo>
                    <a:pt x="48628" y="547899"/>
                    <a:pt x="51216" y="527581"/>
                    <a:pt x="25221" y="521092"/>
                  </a:cubicBezTo>
                  <a:cubicBezTo>
                    <a:pt x="32791" y="504020"/>
                    <a:pt x="21513" y="468214"/>
                    <a:pt x="46697" y="468523"/>
                  </a:cubicBezTo>
                  <a:cubicBezTo>
                    <a:pt x="71069" y="472811"/>
                    <a:pt x="74353" y="443262"/>
                    <a:pt x="85593" y="431829"/>
                  </a:cubicBezTo>
                  <a:cubicBezTo>
                    <a:pt x="119892" y="422288"/>
                    <a:pt x="131866" y="467673"/>
                    <a:pt x="159754" y="476055"/>
                  </a:cubicBezTo>
                  <a:cubicBezTo>
                    <a:pt x="178024" y="479261"/>
                    <a:pt x="203246" y="472579"/>
                    <a:pt x="200002" y="449558"/>
                  </a:cubicBezTo>
                  <a:cubicBezTo>
                    <a:pt x="189495" y="431636"/>
                    <a:pt x="185594" y="409233"/>
                    <a:pt x="212323" y="407070"/>
                  </a:cubicBezTo>
                  <a:cubicBezTo>
                    <a:pt x="231713" y="400194"/>
                    <a:pt x="248052" y="390461"/>
                    <a:pt x="259949" y="373658"/>
                  </a:cubicBezTo>
                  <a:cubicBezTo>
                    <a:pt x="281927" y="360912"/>
                    <a:pt x="309853" y="364968"/>
                    <a:pt x="331097" y="348861"/>
                  </a:cubicBezTo>
                  <a:cubicBezTo>
                    <a:pt x="353230" y="337389"/>
                    <a:pt x="372928" y="315064"/>
                    <a:pt x="399889" y="325106"/>
                  </a:cubicBezTo>
                  <a:cubicBezTo>
                    <a:pt x="421674" y="320973"/>
                    <a:pt x="433107" y="343917"/>
                    <a:pt x="455433" y="330398"/>
                  </a:cubicBezTo>
                  <a:cubicBezTo>
                    <a:pt x="474321" y="320123"/>
                    <a:pt x="504140" y="305175"/>
                    <a:pt x="516423" y="331904"/>
                  </a:cubicBezTo>
                  <a:cubicBezTo>
                    <a:pt x="530444" y="346350"/>
                    <a:pt x="556902" y="337312"/>
                    <a:pt x="575829" y="337041"/>
                  </a:cubicBezTo>
                  <a:cubicBezTo>
                    <a:pt x="603948" y="335690"/>
                    <a:pt x="609974" y="349981"/>
                    <a:pt x="625849" y="361453"/>
                  </a:cubicBezTo>
                  <a:cubicBezTo>
                    <a:pt x="644698" y="370105"/>
                    <a:pt x="670385" y="375126"/>
                    <a:pt x="682127" y="392083"/>
                  </a:cubicBezTo>
                  <a:cubicBezTo>
                    <a:pt x="673359" y="421361"/>
                    <a:pt x="716194" y="418812"/>
                    <a:pt x="698852" y="393280"/>
                  </a:cubicBezTo>
                  <a:cubicBezTo>
                    <a:pt x="683208" y="368637"/>
                    <a:pt x="728439" y="377637"/>
                    <a:pt x="735276" y="392469"/>
                  </a:cubicBezTo>
                  <a:cubicBezTo>
                    <a:pt x="749335" y="407649"/>
                    <a:pt x="774365" y="406027"/>
                    <a:pt x="790935" y="415606"/>
                  </a:cubicBezTo>
                  <a:cubicBezTo>
                    <a:pt x="822106" y="415220"/>
                    <a:pt x="835277" y="379684"/>
                    <a:pt x="862547" y="371727"/>
                  </a:cubicBezTo>
                  <a:cubicBezTo>
                    <a:pt x="889121" y="375474"/>
                    <a:pt x="918322" y="369448"/>
                    <a:pt x="939219" y="390074"/>
                  </a:cubicBezTo>
                  <a:cubicBezTo>
                    <a:pt x="967222" y="400696"/>
                    <a:pt x="964634" y="365200"/>
                    <a:pt x="990784" y="370762"/>
                  </a:cubicBezTo>
                  <a:cubicBezTo>
                    <a:pt x="1008127" y="370259"/>
                    <a:pt x="1036710" y="363423"/>
                    <a:pt x="1045014" y="381963"/>
                  </a:cubicBezTo>
                  <a:cubicBezTo>
                    <a:pt x="1052701" y="403014"/>
                    <a:pt x="1081361" y="402126"/>
                    <a:pt x="1100288" y="408344"/>
                  </a:cubicBezTo>
                  <a:cubicBezTo>
                    <a:pt x="1120682" y="413443"/>
                    <a:pt x="1138257" y="422288"/>
                    <a:pt x="1156024" y="404984"/>
                  </a:cubicBezTo>
                  <a:cubicBezTo>
                    <a:pt x="1167071" y="374276"/>
                    <a:pt x="1182946" y="414293"/>
                    <a:pt x="1203186" y="406452"/>
                  </a:cubicBezTo>
                  <a:cubicBezTo>
                    <a:pt x="1231074" y="409812"/>
                    <a:pt x="1257107" y="396486"/>
                    <a:pt x="1283991" y="391272"/>
                  </a:cubicBezTo>
                  <a:cubicBezTo>
                    <a:pt x="1291755" y="375049"/>
                    <a:pt x="1303767" y="342101"/>
                    <a:pt x="1275146" y="342101"/>
                  </a:cubicBezTo>
                  <a:cubicBezTo>
                    <a:pt x="1252395" y="343917"/>
                    <a:pt x="1237331" y="330823"/>
                    <a:pt x="1219525" y="323986"/>
                  </a:cubicBezTo>
                  <a:cubicBezTo>
                    <a:pt x="1193066" y="327694"/>
                    <a:pt x="1195925" y="306759"/>
                    <a:pt x="1174681" y="305214"/>
                  </a:cubicBezTo>
                  <a:cubicBezTo>
                    <a:pt x="1145016" y="293201"/>
                    <a:pt x="1191521" y="292352"/>
                    <a:pt x="1202066" y="281305"/>
                  </a:cubicBezTo>
                  <a:cubicBezTo>
                    <a:pt x="1215585" y="274700"/>
                    <a:pt x="1257880" y="269833"/>
                    <a:pt x="1235168" y="250713"/>
                  </a:cubicBezTo>
                  <a:cubicBezTo>
                    <a:pt x="1210448" y="235379"/>
                    <a:pt x="1233778" y="219890"/>
                    <a:pt x="1250618" y="211663"/>
                  </a:cubicBezTo>
                  <a:cubicBezTo>
                    <a:pt x="1278583" y="197796"/>
                    <a:pt x="1308016" y="216684"/>
                    <a:pt x="1336754" y="208302"/>
                  </a:cubicBezTo>
                  <a:cubicBezTo>
                    <a:pt x="1347607" y="189414"/>
                    <a:pt x="1307012" y="190766"/>
                    <a:pt x="1293841" y="185938"/>
                  </a:cubicBezTo>
                  <a:cubicBezTo>
                    <a:pt x="1268966" y="190534"/>
                    <a:pt x="1253631" y="173810"/>
                    <a:pt x="1271553" y="165041"/>
                  </a:cubicBezTo>
                  <a:cubicBezTo>
                    <a:pt x="1254636" y="157741"/>
                    <a:pt x="1257957" y="124485"/>
                    <a:pt x="1273987" y="120120"/>
                  </a:cubicBezTo>
                  <a:cubicBezTo>
                    <a:pt x="1303922" y="120274"/>
                    <a:pt x="1334475" y="127304"/>
                    <a:pt x="1365105" y="124446"/>
                  </a:cubicBezTo>
                  <a:cubicBezTo>
                    <a:pt x="1399791" y="114094"/>
                    <a:pt x="1435481" y="97640"/>
                    <a:pt x="1473373" y="100460"/>
                  </a:cubicBezTo>
                  <a:cubicBezTo>
                    <a:pt x="1514045" y="95554"/>
                    <a:pt x="1555722" y="90958"/>
                    <a:pt x="1596318" y="90417"/>
                  </a:cubicBezTo>
                  <a:cubicBezTo>
                    <a:pt x="1611073" y="86091"/>
                    <a:pt x="1626253" y="60945"/>
                    <a:pt x="1648771" y="65735"/>
                  </a:cubicBezTo>
                  <a:cubicBezTo>
                    <a:pt x="1702229" y="66817"/>
                    <a:pt x="1752751" y="43603"/>
                    <a:pt x="1806596" y="47233"/>
                  </a:cubicBezTo>
                  <a:cubicBezTo>
                    <a:pt x="1828342" y="44839"/>
                    <a:pt x="1861173" y="51753"/>
                    <a:pt x="1869362" y="25758"/>
                  </a:cubicBezTo>
                  <a:cubicBezTo>
                    <a:pt x="1870637" y="7526"/>
                    <a:pt x="1911735" y="24174"/>
                    <a:pt x="1916254" y="1192"/>
                  </a:cubicBezTo>
                  <a:cubicBezTo>
                    <a:pt x="1956154" y="-4177"/>
                    <a:pt x="1995629" y="9805"/>
                    <a:pt x="2033212" y="19037"/>
                  </a:cubicBezTo>
                  <a:cubicBezTo>
                    <a:pt x="2052100" y="17221"/>
                    <a:pt x="2076975" y="8260"/>
                    <a:pt x="2092618" y="19037"/>
                  </a:cubicBezTo>
                  <a:cubicBezTo>
                    <a:pt x="2106832" y="32710"/>
                    <a:pt x="2098528" y="57508"/>
                    <a:pt x="2126377" y="59401"/>
                  </a:cubicBezTo>
                  <a:cubicBezTo>
                    <a:pt x="2122167" y="81688"/>
                    <a:pt x="2108571" y="94897"/>
                    <a:pt x="2112549" y="104670"/>
                  </a:cubicBezTo>
                  <a:cubicBezTo>
                    <a:pt x="2130278" y="111699"/>
                    <a:pt x="2148741" y="103511"/>
                    <a:pt x="2166895" y="105133"/>
                  </a:cubicBezTo>
                  <a:cubicBezTo>
                    <a:pt x="2184934" y="108610"/>
                    <a:pt x="2203590" y="88061"/>
                    <a:pt x="2217340" y="105944"/>
                  </a:cubicBezTo>
                  <a:cubicBezTo>
                    <a:pt x="2230666" y="132673"/>
                    <a:pt x="2245499" y="111352"/>
                    <a:pt x="2265082" y="113052"/>
                  </a:cubicBezTo>
                  <a:cubicBezTo>
                    <a:pt x="2281652" y="120043"/>
                    <a:pt x="2301313" y="137888"/>
                    <a:pt x="2319273" y="121356"/>
                  </a:cubicBezTo>
                  <a:cubicBezTo>
                    <a:pt x="2353766" y="116953"/>
                    <a:pt x="2314561" y="137502"/>
                    <a:pt x="2306257" y="147197"/>
                  </a:cubicBezTo>
                  <a:cubicBezTo>
                    <a:pt x="2289763" y="169290"/>
                    <a:pt x="2330745" y="159286"/>
                    <a:pt x="2343144" y="157587"/>
                  </a:cubicBezTo>
                  <a:cubicBezTo>
                    <a:pt x="2363191" y="149012"/>
                    <a:pt x="2386752" y="168132"/>
                    <a:pt x="2402473" y="159750"/>
                  </a:cubicBezTo>
                  <a:cubicBezTo>
                    <a:pt x="2424142" y="137115"/>
                    <a:pt x="2455815" y="132635"/>
                    <a:pt x="2484398" y="124678"/>
                  </a:cubicBezTo>
                  <a:cubicBezTo>
                    <a:pt x="2510934" y="106794"/>
                    <a:pt x="2542182" y="100073"/>
                    <a:pt x="2571460" y="89065"/>
                  </a:cubicBezTo>
                  <a:cubicBezTo>
                    <a:pt x="2596606" y="74928"/>
                    <a:pt x="2614103" y="105172"/>
                    <a:pt x="2582507" y="107142"/>
                  </a:cubicBezTo>
                  <a:cubicBezTo>
                    <a:pt x="2561031" y="126030"/>
                    <a:pt x="2601859" y="132905"/>
                    <a:pt x="2614489" y="142986"/>
                  </a:cubicBezTo>
                  <a:cubicBezTo>
                    <a:pt x="2660840" y="158437"/>
                    <a:pt x="2703019" y="185204"/>
                    <a:pt x="2735774" y="221667"/>
                  </a:cubicBezTo>
                  <a:cubicBezTo>
                    <a:pt x="2771695" y="264657"/>
                    <a:pt x="2805068" y="310004"/>
                    <a:pt x="2844195" y="350290"/>
                  </a:cubicBezTo>
                  <a:cubicBezTo>
                    <a:pt x="2857753" y="363886"/>
                    <a:pt x="2868452" y="389534"/>
                    <a:pt x="2883633" y="395984"/>
                  </a:cubicBezTo>
                  <a:cubicBezTo>
                    <a:pt x="2902598" y="388916"/>
                    <a:pt x="2917468" y="375204"/>
                    <a:pt x="2927395" y="357745"/>
                  </a:cubicBezTo>
                  <a:cubicBezTo>
                    <a:pt x="2945395" y="357552"/>
                    <a:pt x="2975523" y="352839"/>
                    <a:pt x="2977106" y="377405"/>
                  </a:cubicBezTo>
                  <a:cubicBezTo>
                    <a:pt x="2982746" y="386289"/>
                    <a:pt x="3007196" y="391967"/>
                    <a:pt x="3019556" y="401778"/>
                  </a:cubicBezTo>
                  <a:cubicBezTo>
                    <a:pt x="3061272" y="404945"/>
                    <a:pt x="3102369" y="398147"/>
                    <a:pt x="3141922" y="384705"/>
                  </a:cubicBezTo>
                  <a:cubicBezTo>
                    <a:pt x="3162741" y="383778"/>
                    <a:pt x="3184526" y="379298"/>
                    <a:pt x="3200594" y="396100"/>
                  </a:cubicBezTo>
                  <a:cubicBezTo>
                    <a:pt x="3220718" y="409503"/>
                    <a:pt x="3241847" y="423022"/>
                    <a:pt x="3249842" y="447163"/>
                  </a:cubicBezTo>
                  <a:cubicBezTo>
                    <a:pt x="3271742" y="449172"/>
                    <a:pt x="3293334" y="452030"/>
                    <a:pt x="3306776" y="471613"/>
                  </a:cubicBezTo>
                  <a:cubicBezTo>
                    <a:pt x="3321801" y="484978"/>
                    <a:pt x="3332153" y="507265"/>
                    <a:pt x="3355599" y="502861"/>
                  </a:cubicBezTo>
                  <a:cubicBezTo>
                    <a:pt x="3378852" y="501857"/>
                    <a:pt x="3406700" y="515994"/>
                    <a:pt x="3423850" y="494286"/>
                  </a:cubicBezTo>
                  <a:cubicBezTo>
                    <a:pt x="3453863" y="475553"/>
                    <a:pt x="3442429" y="497840"/>
                    <a:pt x="3463789" y="510664"/>
                  </a:cubicBezTo>
                  <a:cubicBezTo>
                    <a:pt x="3461433" y="535538"/>
                    <a:pt x="3510526" y="526307"/>
                    <a:pt x="3494033" y="535577"/>
                  </a:cubicBezTo>
                  <a:cubicBezTo>
                    <a:pt x="3474836" y="535886"/>
                    <a:pt x="3443086" y="540637"/>
                    <a:pt x="3447218" y="566362"/>
                  </a:cubicBezTo>
                  <a:cubicBezTo>
                    <a:pt x="3451081" y="596644"/>
                    <a:pt x="3412378" y="592357"/>
                    <a:pt x="3392332" y="594558"/>
                  </a:cubicBezTo>
                  <a:cubicBezTo>
                    <a:pt x="3362667" y="592202"/>
                    <a:pt x="3339647" y="625498"/>
                    <a:pt x="3350230" y="652729"/>
                  </a:cubicBezTo>
                  <a:cubicBezTo>
                    <a:pt x="3354363" y="671192"/>
                    <a:pt x="3366646" y="694135"/>
                    <a:pt x="3345324" y="707036"/>
                  </a:cubicBezTo>
                  <a:cubicBezTo>
                    <a:pt x="3317784" y="730096"/>
                    <a:pt x="3277305" y="718894"/>
                    <a:pt x="3244087" y="719049"/>
                  </a:cubicBezTo>
                  <a:cubicBezTo>
                    <a:pt x="3210869" y="713332"/>
                    <a:pt x="3177728" y="705646"/>
                    <a:pt x="3144780" y="697998"/>
                  </a:cubicBezTo>
                  <a:cubicBezTo>
                    <a:pt x="3117858" y="726195"/>
                    <a:pt x="3109669" y="766249"/>
                    <a:pt x="3088696" y="798656"/>
                  </a:cubicBezTo>
                  <a:cubicBezTo>
                    <a:pt x="3075756" y="818162"/>
                    <a:pt x="3071237" y="838827"/>
                    <a:pt x="3096421" y="849449"/>
                  </a:cubicBezTo>
                  <a:cubicBezTo>
                    <a:pt x="3117549" y="868105"/>
                    <a:pt x="3081434" y="887573"/>
                    <a:pt x="3063898" y="878650"/>
                  </a:cubicBezTo>
                  <a:cubicBezTo>
                    <a:pt x="3037517" y="876873"/>
                    <a:pt x="3013530" y="858642"/>
                    <a:pt x="2987303" y="868723"/>
                  </a:cubicBezTo>
                  <a:cubicBezTo>
                    <a:pt x="2949180" y="879499"/>
                    <a:pt x="2907117" y="875367"/>
                    <a:pt x="2870924" y="891860"/>
                  </a:cubicBezTo>
                  <a:cubicBezTo>
                    <a:pt x="2849487" y="910593"/>
                    <a:pt x="2869534" y="922490"/>
                    <a:pt x="2889658" y="918589"/>
                  </a:cubicBezTo>
                  <a:cubicBezTo>
                    <a:pt x="2913451" y="922027"/>
                    <a:pt x="2897499" y="956017"/>
                    <a:pt x="2902906" y="973592"/>
                  </a:cubicBezTo>
                  <a:cubicBezTo>
                    <a:pt x="2909666" y="995145"/>
                    <a:pt x="2934193" y="1013569"/>
                    <a:pt x="2930099" y="1036783"/>
                  </a:cubicBezTo>
                  <a:cubicBezTo>
                    <a:pt x="2916001" y="1060499"/>
                    <a:pt x="2873706" y="1070967"/>
                    <a:pt x="2884212" y="1105421"/>
                  </a:cubicBezTo>
                  <a:cubicBezTo>
                    <a:pt x="2885834" y="1114073"/>
                    <a:pt x="2887147" y="1123189"/>
                    <a:pt x="2888731" y="11317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716C67-A973-417C-80AB-5596ED6F5713}"/>
                </a:ext>
              </a:extLst>
            </p:cNvPr>
            <p:cNvSpPr/>
            <p:nvPr/>
          </p:nvSpPr>
          <p:spPr>
            <a:xfrm>
              <a:off x="-452488" y="1881604"/>
              <a:ext cx="1467773" cy="733887"/>
            </a:xfrm>
            <a:custGeom>
              <a:avLst/>
              <a:gdLst>
                <a:gd name="connsiteX0" fmla="*/ 1002721 w 1467773"/>
                <a:gd name="connsiteY0" fmla="*/ 741651 h 733886"/>
                <a:gd name="connsiteX1" fmla="*/ 952624 w 1467773"/>
                <a:gd name="connsiteY1" fmla="*/ 717123 h 733886"/>
                <a:gd name="connsiteX2" fmla="*/ 905655 w 1467773"/>
                <a:gd name="connsiteY2" fmla="*/ 705034 h 733886"/>
                <a:gd name="connsiteX3" fmla="*/ 913959 w 1467773"/>
                <a:gd name="connsiteY3" fmla="*/ 649567 h 733886"/>
                <a:gd name="connsiteX4" fmla="*/ 833850 w 1467773"/>
                <a:gd name="connsiteY4" fmla="*/ 630138 h 733886"/>
                <a:gd name="connsiteX5" fmla="*/ 717278 w 1467773"/>
                <a:gd name="connsiteY5" fmla="*/ 565827 h 733886"/>
                <a:gd name="connsiteX6" fmla="*/ 661773 w 1467773"/>
                <a:gd name="connsiteY6" fmla="*/ 543617 h 733886"/>
                <a:gd name="connsiteX7" fmla="*/ 583170 w 1467773"/>
                <a:gd name="connsiteY7" fmla="*/ 492940 h 733886"/>
                <a:gd name="connsiteX8" fmla="*/ 548098 w 1467773"/>
                <a:gd name="connsiteY8" fmla="*/ 450684 h 733886"/>
                <a:gd name="connsiteX9" fmla="*/ 515961 w 1467773"/>
                <a:gd name="connsiteY9" fmla="*/ 402788 h 733886"/>
                <a:gd name="connsiteX10" fmla="*/ 471773 w 1467773"/>
                <a:gd name="connsiteY10" fmla="*/ 366982 h 733886"/>
                <a:gd name="connsiteX11" fmla="*/ 398771 w 1467773"/>
                <a:gd name="connsiteY11" fmla="*/ 373432 h 733886"/>
                <a:gd name="connsiteX12" fmla="*/ 354274 w 1467773"/>
                <a:gd name="connsiteY12" fmla="*/ 348480 h 733886"/>
                <a:gd name="connsiteX13" fmla="*/ 344579 w 1467773"/>
                <a:gd name="connsiteY13" fmla="*/ 308464 h 733886"/>
                <a:gd name="connsiteX14" fmla="*/ 296027 w 1467773"/>
                <a:gd name="connsiteY14" fmla="*/ 277023 h 733886"/>
                <a:gd name="connsiteX15" fmla="*/ 243805 w 1467773"/>
                <a:gd name="connsiteY15" fmla="*/ 249946 h 733886"/>
                <a:gd name="connsiteX16" fmla="*/ 195214 w 1467773"/>
                <a:gd name="connsiteY16" fmla="*/ 255007 h 733886"/>
                <a:gd name="connsiteX17" fmla="*/ 176403 w 1467773"/>
                <a:gd name="connsiteY17" fmla="*/ 265899 h 733886"/>
                <a:gd name="connsiteX18" fmla="*/ 130902 w 1467773"/>
                <a:gd name="connsiteY18" fmla="*/ 288997 h 733886"/>
                <a:gd name="connsiteX19" fmla="*/ 87641 w 1467773"/>
                <a:gd name="connsiteY19" fmla="*/ 321327 h 733886"/>
                <a:gd name="connsiteX20" fmla="*/ 82891 w 1467773"/>
                <a:gd name="connsiteY20" fmla="*/ 366943 h 733886"/>
                <a:gd name="connsiteX21" fmla="*/ 0 w 1467773"/>
                <a:gd name="connsiteY21" fmla="*/ 365514 h 733886"/>
                <a:gd name="connsiteX22" fmla="*/ 2240 w 1467773"/>
                <a:gd name="connsiteY22" fmla="*/ 49788 h 733886"/>
                <a:gd name="connsiteX23" fmla="*/ 220746 w 1467773"/>
                <a:gd name="connsiteY23" fmla="*/ 0 h 733886"/>
                <a:gd name="connsiteX24" fmla="*/ 447014 w 1467773"/>
                <a:gd name="connsiteY24" fmla="*/ 119740 h 733886"/>
                <a:gd name="connsiteX25" fmla="*/ 519437 w 1467773"/>
                <a:gd name="connsiteY25" fmla="*/ 179725 h 733886"/>
                <a:gd name="connsiteX26" fmla="*/ 670348 w 1467773"/>
                <a:gd name="connsiteY26" fmla="*/ 169837 h 733886"/>
                <a:gd name="connsiteX27" fmla="*/ 754860 w 1467773"/>
                <a:gd name="connsiteY27" fmla="*/ 162846 h 733886"/>
                <a:gd name="connsiteX28" fmla="*/ 802795 w 1467773"/>
                <a:gd name="connsiteY28" fmla="*/ 188107 h 733886"/>
                <a:gd name="connsiteX29" fmla="*/ 844897 w 1467773"/>
                <a:gd name="connsiteY29" fmla="*/ 233106 h 733886"/>
                <a:gd name="connsiteX30" fmla="*/ 869424 w 1467773"/>
                <a:gd name="connsiteY30" fmla="*/ 255277 h 733886"/>
                <a:gd name="connsiteX31" fmla="*/ 870081 w 1467773"/>
                <a:gd name="connsiteY31" fmla="*/ 305992 h 733886"/>
                <a:gd name="connsiteX32" fmla="*/ 910136 w 1467773"/>
                <a:gd name="connsiteY32" fmla="*/ 335773 h 733886"/>
                <a:gd name="connsiteX33" fmla="*/ 940997 w 1467773"/>
                <a:gd name="connsiteY33" fmla="*/ 380926 h 733886"/>
                <a:gd name="connsiteX34" fmla="*/ 1025124 w 1467773"/>
                <a:gd name="connsiteY34" fmla="*/ 378377 h 733886"/>
                <a:gd name="connsiteX35" fmla="*/ 1052819 w 1467773"/>
                <a:gd name="connsiteY35" fmla="*/ 420981 h 733886"/>
                <a:gd name="connsiteX36" fmla="*/ 1083140 w 1467773"/>
                <a:gd name="connsiteY36" fmla="*/ 398423 h 733886"/>
                <a:gd name="connsiteX37" fmla="*/ 1125589 w 1467773"/>
                <a:gd name="connsiteY37" fmla="*/ 358175 h 733886"/>
                <a:gd name="connsiteX38" fmla="*/ 1207166 w 1467773"/>
                <a:gd name="connsiteY38" fmla="*/ 324532 h 733886"/>
                <a:gd name="connsiteX39" fmla="*/ 1255410 w 1467773"/>
                <a:gd name="connsiteY39" fmla="*/ 302361 h 733886"/>
                <a:gd name="connsiteX40" fmla="*/ 1304889 w 1467773"/>
                <a:gd name="connsiteY40" fmla="*/ 286757 h 733886"/>
                <a:gd name="connsiteX41" fmla="*/ 1273139 w 1467773"/>
                <a:gd name="connsiteY41" fmla="*/ 313949 h 733886"/>
                <a:gd name="connsiteX42" fmla="*/ 1219218 w 1467773"/>
                <a:gd name="connsiteY42" fmla="*/ 343343 h 733886"/>
                <a:gd name="connsiteX43" fmla="*/ 1264217 w 1467773"/>
                <a:gd name="connsiteY43" fmla="*/ 355047 h 733886"/>
                <a:gd name="connsiteX44" fmla="*/ 1313619 w 1467773"/>
                <a:gd name="connsiteY44" fmla="*/ 379420 h 733886"/>
                <a:gd name="connsiteX45" fmla="*/ 1344287 w 1467773"/>
                <a:gd name="connsiteY45" fmla="*/ 349098 h 733886"/>
                <a:gd name="connsiteX46" fmla="*/ 1388784 w 1467773"/>
                <a:gd name="connsiteY46" fmla="*/ 376561 h 733886"/>
                <a:gd name="connsiteX47" fmla="*/ 1434440 w 1467773"/>
                <a:gd name="connsiteY47" fmla="*/ 403136 h 733886"/>
                <a:gd name="connsiteX48" fmla="*/ 1453405 w 1467773"/>
                <a:gd name="connsiteY48" fmla="*/ 419165 h 733886"/>
                <a:gd name="connsiteX49" fmla="*/ 1410685 w 1467773"/>
                <a:gd name="connsiteY49" fmla="*/ 434384 h 733886"/>
                <a:gd name="connsiteX50" fmla="*/ 1366497 w 1467773"/>
                <a:gd name="connsiteY50" fmla="*/ 457714 h 733886"/>
                <a:gd name="connsiteX51" fmla="*/ 1317713 w 1467773"/>
                <a:gd name="connsiteY51" fmla="*/ 453310 h 733886"/>
                <a:gd name="connsiteX52" fmla="*/ 1262169 w 1467773"/>
                <a:gd name="connsiteY52" fmla="*/ 458641 h 733886"/>
                <a:gd name="connsiteX53" fmla="*/ 1252320 w 1467773"/>
                <a:gd name="connsiteY53" fmla="*/ 426929 h 733886"/>
                <a:gd name="connsiteX54" fmla="*/ 1242161 w 1467773"/>
                <a:gd name="connsiteY54" fmla="*/ 388613 h 733886"/>
                <a:gd name="connsiteX55" fmla="*/ 1190905 w 1467773"/>
                <a:gd name="connsiteY55" fmla="*/ 416809 h 733886"/>
                <a:gd name="connsiteX56" fmla="*/ 1147760 w 1467773"/>
                <a:gd name="connsiteY56" fmla="*/ 412676 h 733886"/>
                <a:gd name="connsiteX57" fmla="*/ 1137833 w 1467773"/>
                <a:gd name="connsiteY57" fmla="*/ 459568 h 733886"/>
                <a:gd name="connsiteX58" fmla="*/ 1084800 w 1467773"/>
                <a:gd name="connsiteY58" fmla="*/ 465400 h 733886"/>
                <a:gd name="connsiteX59" fmla="*/ 1099671 w 1467773"/>
                <a:gd name="connsiteY59" fmla="*/ 479421 h 733886"/>
                <a:gd name="connsiteX60" fmla="*/ 1068423 w 1467773"/>
                <a:gd name="connsiteY60" fmla="*/ 518510 h 733886"/>
                <a:gd name="connsiteX61" fmla="*/ 999940 w 1467773"/>
                <a:gd name="connsiteY61" fmla="*/ 511789 h 733886"/>
                <a:gd name="connsiteX62" fmla="*/ 995575 w 1467773"/>
                <a:gd name="connsiteY62" fmla="*/ 553351 h 733886"/>
                <a:gd name="connsiteX63" fmla="*/ 1042505 w 1467773"/>
                <a:gd name="connsiteY63" fmla="*/ 576101 h 733886"/>
                <a:gd name="connsiteX64" fmla="*/ 1061200 w 1467773"/>
                <a:gd name="connsiteY64" fmla="*/ 627782 h 733886"/>
                <a:gd name="connsiteX65" fmla="*/ 1033815 w 1467773"/>
                <a:gd name="connsiteY65" fmla="*/ 672549 h 733886"/>
                <a:gd name="connsiteX66" fmla="*/ 1011914 w 1467773"/>
                <a:gd name="connsiteY66" fmla="*/ 721681 h 733886"/>
                <a:gd name="connsiteX67" fmla="*/ 1002721 w 1467773"/>
                <a:gd name="connsiteY67" fmla="*/ 74165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67773" h="733886">
                  <a:moveTo>
                    <a:pt x="1002721" y="741651"/>
                  </a:moveTo>
                  <a:cubicBezTo>
                    <a:pt x="993914" y="720600"/>
                    <a:pt x="973829" y="714381"/>
                    <a:pt x="952624" y="717123"/>
                  </a:cubicBezTo>
                  <a:cubicBezTo>
                    <a:pt x="938950" y="711136"/>
                    <a:pt x="900634" y="727320"/>
                    <a:pt x="905655" y="705034"/>
                  </a:cubicBezTo>
                  <a:cubicBezTo>
                    <a:pt x="909672" y="685528"/>
                    <a:pt x="902372" y="666871"/>
                    <a:pt x="913959" y="649567"/>
                  </a:cubicBezTo>
                  <a:cubicBezTo>
                    <a:pt x="885724" y="648524"/>
                    <a:pt x="863244" y="620405"/>
                    <a:pt x="833850" y="630138"/>
                  </a:cubicBezTo>
                  <a:cubicBezTo>
                    <a:pt x="797503" y="603989"/>
                    <a:pt x="753277" y="592479"/>
                    <a:pt x="717278" y="565827"/>
                  </a:cubicBezTo>
                  <a:cubicBezTo>
                    <a:pt x="697463" y="570964"/>
                    <a:pt x="677184" y="554548"/>
                    <a:pt x="661773" y="543617"/>
                  </a:cubicBezTo>
                  <a:cubicBezTo>
                    <a:pt x="641842" y="518742"/>
                    <a:pt x="606075" y="515150"/>
                    <a:pt x="583170" y="492940"/>
                  </a:cubicBezTo>
                  <a:cubicBezTo>
                    <a:pt x="565556" y="481739"/>
                    <a:pt x="548909" y="472623"/>
                    <a:pt x="548098" y="450684"/>
                  </a:cubicBezTo>
                  <a:cubicBezTo>
                    <a:pt x="538750" y="434847"/>
                    <a:pt x="517931" y="423839"/>
                    <a:pt x="515961" y="402788"/>
                  </a:cubicBezTo>
                  <a:cubicBezTo>
                    <a:pt x="515652" y="377488"/>
                    <a:pt x="492554" y="370883"/>
                    <a:pt x="471773" y="366982"/>
                  </a:cubicBezTo>
                  <a:cubicBezTo>
                    <a:pt x="451070" y="384750"/>
                    <a:pt x="422989" y="363081"/>
                    <a:pt x="398771" y="373432"/>
                  </a:cubicBezTo>
                  <a:cubicBezTo>
                    <a:pt x="385097" y="374051"/>
                    <a:pt x="347592" y="364085"/>
                    <a:pt x="354274" y="348480"/>
                  </a:cubicBezTo>
                  <a:cubicBezTo>
                    <a:pt x="353463" y="333803"/>
                    <a:pt x="366712" y="316035"/>
                    <a:pt x="344579" y="308464"/>
                  </a:cubicBezTo>
                  <a:cubicBezTo>
                    <a:pt x="350566" y="279302"/>
                    <a:pt x="315842" y="279766"/>
                    <a:pt x="296027" y="277023"/>
                  </a:cubicBezTo>
                  <a:cubicBezTo>
                    <a:pt x="279649" y="267173"/>
                    <a:pt x="262732" y="260607"/>
                    <a:pt x="243805" y="249946"/>
                  </a:cubicBezTo>
                  <a:cubicBezTo>
                    <a:pt x="230209" y="239943"/>
                    <a:pt x="199694" y="247050"/>
                    <a:pt x="195214" y="255007"/>
                  </a:cubicBezTo>
                  <a:cubicBezTo>
                    <a:pt x="221441" y="283628"/>
                    <a:pt x="198961" y="269221"/>
                    <a:pt x="176403" y="265899"/>
                  </a:cubicBezTo>
                  <a:cubicBezTo>
                    <a:pt x="165858" y="281272"/>
                    <a:pt x="152030" y="294520"/>
                    <a:pt x="130902" y="288997"/>
                  </a:cubicBezTo>
                  <a:cubicBezTo>
                    <a:pt x="114795" y="293748"/>
                    <a:pt x="91813" y="304215"/>
                    <a:pt x="87641" y="321327"/>
                  </a:cubicBezTo>
                  <a:cubicBezTo>
                    <a:pt x="76633" y="339017"/>
                    <a:pt x="115336" y="365205"/>
                    <a:pt x="82891" y="366943"/>
                  </a:cubicBezTo>
                  <a:cubicBezTo>
                    <a:pt x="55235" y="368141"/>
                    <a:pt x="27579" y="367948"/>
                    <a:pt x="0" y="365514"/>
                  </a:cubicBezTo>
                  <a:cubicBezTo>
                    <a:pt x="773" y="260259"/>
                    <a:pt x="1468" y="155005"/>
                    <a:pt x="2240" y="49788"/>
                  </a:cubicBezTo>
                  <a:cubicBezTo>
                    <a:pt x="75088" y="33179"/>
                    <a:pt x="147898" y="16609"/>
                    <a:pt x="220746" y="0"/>
                  </a:cubicBezTo>
                  <a:cubicBezTo>
                    <a:pt x="295872" y="40286"/>
                    <a:pt x="373162" y="77406"/>
                    <a:pt x="447014" y="119740"/>
                  </a:cubicBezTo>
                  <a:cubicBezTo>
                    <a:pt x="471155" y="139748"/>
                    <a:pt x="495296" y="159717"/>
                    <a:pt x="519437" y="179725"/>
                  </a:cubicBezTo>
                  <a:cubicBezTo>
                    <a:pt x="569689" y="173815"/>
                    <a:pt x="619709" y="161726"/>
                    <a:pt x="670348" y="169837"/>
                  </a:cubicBezTo>
                  <a:cubicBezTo>
                    <a:pt x="699046" y="171227"/>
                    <a:pt x="728634" y="178643"/>
                    <a:pt x="754860" y="162846"/>
                  </a:cubicBezTo>
                  <a:cubicBezTo>
                    <a:pt x="776298" y="147550"/>
                    <a:pt x="783830" y="184283"/>
                    <a:pt x="802795" y="188107"/>
                  </a:cubicBezTo>
                  <a:cubicBezTo>
                    <a:pt x="826318" y="191158"/>
                    <a:pt x="831494" y="217269"/>
                    <a:pt x="844897" y="233106"/>
                  </a:cubicBezTo>
                  <a:cubicBezTo>
                    <a:pt x="871471" y="212248"/>
                    <a:pt x="873441" y="229127"/>
                    <a:pt x="869424" y="255277"/>
                  </a:cubicBezTo>
                  <a:cubicBezTo>
                    <a:pt x="865793" y="269298"/>
                    <a:pt x="852777" y="301396"/>
                    <a:pt x="870081" y="305992"/>
                  </a:cubicBezTo>
                  <a:cubicBezTo>
                    <a:pt x="895303" y="300353"/>
                    <a:pt x="909517" y="309198"/>
                    <a:pt x="910136" y="335773"/>
                  </a:cubicBezTo>
                  <a:cubicBezTo>
                    <a:pt x="918981" y="352382"/>
                    <a:pt x="914809" y="385097"/>
                    <a:pt x="940997" y="380926"/>
                  </a:cubicBezTo>
                  <a:cubicBezTo>
                    <a:pt x="968885" y="383166"/>
                    <a:pt x="998241" y="372892"/>
                    <a:pt x="1025124" y="378377"/>
                  </a:cubicBezTo>
                  <a:cubicBezTo>
                    <a:pt x="1051389" y="384750"/>
                    <a:pt x="1029836" y="413526"/>
                    <a:pt x="1052819" y="420981"/>
                  </a:cubicBezTo>
                  <a:cubicBezTo>
                    <a:pt x="1073870" y="432414"/>
                    <a:pt x="1093375" y="418779"/>
                    <a:pt x="1083140" y="398423"/>
                  </a:cubicBezTo>
                  <a:cubicBezTo>
                    <a:pt x="1095770" y="381351"/>
                    <a:pt x="1121765" y="381699"/>
                    <a:pt x="1125589" y="358175"/>
                  </a:cubicBezTo>
                  <a:cubicBezTo>
                    <a:pt x="1149460" y="339906"/>
                    <a:pt x="1181905" y="337858"/>
                    <a:pt x="1207166" y="324532"/>
                  </a:cubicBezTo>
                  <a:cubicBezTo>
                    <a:pt x="1221612" y="315031"/>
                    <a:pt x="1235943" y="288495"/>
                    <a:pt x="1255410" y="302361"/>
                  </a:cubicBezTo>
                  <a:cubicBezTo>
                    <a:pt x="1266032" y="287645"/>
                    <a:pt x="1288976" y="278105"/>
                    <a:pt x="1304889" y="286757"/>
                  </a:cubicBezTo>
                  <a:cubicBezTo>
                    <a:pt x="1324009" y="298615"/>
                    <a:pt x="1273641" y="298615"/>
                    <a:pt x="1273139" y="313949"/>
                  </a:cubicBezTo>
                  <a:cubicBezTo>
                    <a:pt x="1251702" y="315494"/>
                    <a:pt x="1237874" y="334884"/>
                    <a:pt x="1219218" y="343343"/>
                  </a:cubicBezTo>
                  <a:cubicBezTo>
                    <a:pt x="1224741" y="354699"/>
                    <a:pt x="1253903" y="356090"/>
                    <a:pt x="1264217" y="355047"/>
                  </a:cubicBezTo>
                  <a:cubicBezTo>
                    <a:pt x="1271749" y="375673"/>
                    <a:pt x="1293302" y="383359"/>
                    <a:pt x="1313619" y="379420"/>
                  </a:cubicBezTo>
                  <a:cubicBezTo>
                    <a:pt x="1327485" y="374205"/>
                    <a:pt x="1337760" y="365900"/>
                    <a:pt x="1344287" y="349098"/>
                  </a:cubicBezTo>
                  <a:cubicBezTo>
                    <a:pt x="1364682" y="354738"/>
                    <a:pt x="1363639" y="386874"/>
                    <a:pt x="1388784" y="376561"/>
                  </a:cubicBezTo>
                  <a:cubicBezTo>
                    <a:pt x="1391140" y="397110"/>
                    <a:pt x="1420457" y="389578"/>
                    <a:pt x="1434440" y="403136"/>
                  </a:cubicBezTo>
                  <a:cubicBezTo>
                    <a:pt x="1452400" y="403522"/>
                    <a:pt x="1489520" y="408466"/>
                    <a:pt x="1453405" y="419165"/>
                  </a:cubicBezTo>
                  <a:cubicBezTo>
                    <a:pt x="1444791" y="439173"/>
                    <a:pt x="1409565" y="421328"/>
                    <a:pt x="1410685" y="434384"/>
                  </a:cubicBezTo>
                  <a:cubicBezTo>
                    <a:pt x="1403616" y="442341"/>
                    <a:pt x="1377776" y="444851"/>
                    <a:pt x="1366497" y="457714"/>
                  </a:cubicBezTo>
                  <a:cubicBezTo>
                    <a:pt x="1350352" y="470885"/>
                    <a:pt x="1336601" y="458177"/>
                    <a:pt x="1317713" y="453310"/>
                  </a:cubicBezTo>
                  <a:cubicBezTo>
                    <a:pt x="1296585" y="456516"/>
                    <a:pt x="1283259" y="457057"/>
                    <a:pt x="1262169" y="458641"/>
                  </a:cubicBezTo>
                  <a:cubicBezTo>
                    <a:pt x="1246835" y="451418"/>
                    <a:pt x="1223621" y="437706"/>
                    <a:pt x="1252320" y="426929"/>
                  </a:cubicBezTo>
                  <a:cubicBezTo>
                    <a:pt x="1278160" y="414801"/>
                    <a:pt x="1256878" y="399621"/>
                    <a:pt x="1242161" y="388613"/>
                  </a:cubicBezTo>
                  <a:cubicBezTo>
                    <a:pt x="1229260" y="399350"/>
                    <a:pt x="1211531" y="415496"/>
                    <a:pt x="1190905" y="416809"/>
                  </a:cubicBezTo>
                  <a:cubicBezTo>
                    <a:pt x="1176498" y="436238"/>
                    <a:pt x="1159580" y="395681"/>
                    <a:pt x="1147760" y="412676"/>
                  </a:cubicBezTo>
                  <a:cubicBezTo>
                    <a:pt x="1131344" y="425925"/>
                    <a:pt x="1153632" y="448868"/>
                    <a:pt x="1137833" y="459568"/>
                  </a:cubicBezTo>
                  <a:cubicBezTo>
                    <a:pt x="1122306" y="453619"/>
                    <a:pt x="1089706" y="461113"/>
                    <a:pt x="1084800" y="465400"/>
                  </a:cubicBezTo>
                  <a:cubicBezTo>
                    <a:pt x="1105272" y="471426"/>
                    <a:pt x="1126400" y="464589"/>
                    <a:pt x="1099671" y="479421"/>
                  </a:cubicBezTo>
                  <a:cubicBezTo>
                    <a:pt x="1090479" y="490391"/>
                    <a:pt x="1080513" y="504721"/>
                    <a:pt x="1068423" y="518510"/>
                  </a:cubicBezTo>
                  <a:cubicBezTo>
                    <a:pt x="1045557" y="518395"/>
                    <a:pt x="1021493" y="511712"/>
                    <a:pt x="999940" y="511789"/>
                  </a:cubicBezTo>
                  <a:cubicBezTo>
                    <a:pt x="979121" y="516540"/>
                    <a:pt x="973057" y="546282"/>
                    <a:pt x="995575" y="553351"/>
                  </a:cubicBezTo>
                  <a:cubicBezTo>
                    <a:pt x="1006313" y="572548"/>
                    <a:pt x="1042853" y="553969"/>
                    <a:pt x="1042505" y="576101"/>
                  </a:cubicBezTo>
                  <a:cubicBezTo>
                    <a:pt x="1032270" y="595067"/>
                    <a:pt x="1039995" y="620521"/>
                    <a:pt x="1061200" y="627782"/>
                  </a:cubicBezTo>
                  <a:cubicBezTo>
                    <a:pt x="1076496" y="650031"/>
                    <a:pt x="1036943" y="653044"/>
                    <a:pt x="1033815" y="672549"/>
                  </a:cubicBezTo>
                  <a:cubicBezTo>
                    <a:pt x="1016781" y="687266"/>
                    <a:pt x="1017013" y="702214"/>
                    <a:pt x="1011914" y="721681"/>
                  </a:cubicBezTo>
                  <a:cubicBezTo>
                    <a:pt x="1008785" y="728170"/>
                    <a:pt x="1006120" y="735818"/>
                    <a:pt x="1002721" y="74165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5E9199-7595-4E45-A0A4-EBB28D8218A5}"/>
                </a:ext>
              </a:extLst>
            </p:cNvPr>
            <p:cNvSpPr/>
            <p:nvPr/>
          </p:nvSpPr>
          <p:spPr>
            <a:xfrm>
              <a:off x="-1433308" y="2200161"/>
              <a:ext cx="463507" cy="270379"/>
            </a:xfrm>
            <a:custGeom>
              <a:avLst/>
              <a:gdLst>
                <a:gd name="connsiteX0" fmla="*/ 356553 w 463507"/>
                <a:gd name="connsiteY0" fmla="*/ 305595 h 270379"/>
                <a:gd name="connsiteX1" fmla="*/ 305374 w 463507"/>
                <a:gd name="connsiteY1" fmla="*/ 278055 h 270379"/>
                <a:gd name="connsiteX2" fmla="*/ 307151 w 463507"/>
                <a:gd name="connsiteY2" fmla="*/ 245571 h 270379"/>
                <a:gd name="connsiteX3" fmla="*/ 316073 w 463507"/>
                <a:gd name="connsiteY3" fmla="*/ 221121 h 270379"/>
                <a:gd name="connsiteX4" fmla="*/ 278954 w 463507"/>
                <a:gd name="connsiteY4" fmla="*/ 188521 h 270379"/>
                <a:gd name="connsiteX5" fmla="*/ 221325 w 463507"/>
                <a:gd name="connsiteY5" fmla="*/ 210344 h 270379"/>
                <a:gd name="connsiteX6" fmla="*/ 173043 w 463507"/>
                <a:gd name="connsiteY6" fmla="*/ 240318 h 270379"/>
                <a:gd name="connsiteX7" fmla="*/ 174240 w 463507"/>
                <a:gd name="connsiteY7" fmla="*/ 225679 h 270379"/>
                <a:gd name="connsiteX8" fmla="*/ 153460 w 463507"/>
                <a:gd name="connsiteY8" fmla="*/ 195357 h 270379"/>
                <a:gd name="connsiteX9" fmla="*/ 104869 w 463507"/>
                <a:gd name="connsiteY9" fmla="*/ 167315 h 270379"/>
                <a:gd name="connsiteX10" fmla="*/ 119469 w 463507"/>
                <a:gd name="connsiteY10" fmla="*/ 142209 h 270379"/>
                <a:gd name="connsiteX11" fmla="*/ 72037 w 463507"/>
                <a:gd name="connsiteY11" fmla="*/ 107098 h 270379"/>
                <a:gd name="connsiteX12" fmla="*/ 66397 w 463507"/>
                <a:gd name="connsiteY12" fmla="*/ 73416 h 270379"/>
                <a:gd name="connsiteX13" fmla="*/ 45810 w 463507"/>
                <a:gd name="connsiteY13" fmla="*/ 44563 h 270379"/>
                <a:gd name="connsiteX14" fmla="*/ 103903 w 463507"/>
                <a:gd name="connsiteY14" fmla="*/ 53177 h 270379"/>
                <a:gd name="connsiteX15" fmla="*/ 157863 w 463507"/>
                <a:gd name="connsiteY15" fmla="*/ 66309 h 270379"/>
                <a:gd name="connsiteX16" fmla="*/ 166438 w 463507"/>
                <a:gd name="connsiteY16" fmla="*/ 39503 h 270379"/>
                <a:gd name="connsiteX17" fmla="*/ 154271 w 463507"/>
                <a:gd name="connsiteY17" fmla="*/ 4547 h 270379"/>
                <a:gd name="connsiteX18" fmla="*/ 198458 w 463507"/>
                <a:gd name="connsiteY18" fmla="*/ 13779 h 270379"/>
                <a:gd name="connsiteX19" fmla="*/ 233415 w 463507"/>
                <a:gd name="connsiteY19" fmla="*/ 49198 h 270379"/>
                <a:gd name="connsiteX20" fmla="*/ 293555 w 463507"/>
                <a:gd name="connsiteY20" fmla="*/ 45220 h 270379"/>
                <a:gd name="connsiteX21" fmla="*/ 342609 w 463507"/>
                <a:gd name="connsiteY21" fmla="*/ 5976 h 270379"/>
                <a:gd name="connsiteX22" fmla="*/ 381660 w 463507"/>
                <a:gd name="connsiteY22" fmla="*/ 37688 h 270379"/>
                <a:gd name="connsiteX23" fmla="*/ 412715 w 463507"/>
                <a:gd name="connsiteY23" fmla="*/ 88790 h 270379"/>
                <a:gd name="connsiteX24" fmla="*/ 462696 w 463507"/>
                <a:gd name="connsiteY24" fmla="*/ 109493 h 270379"/>
                <a:gd name="connsiteX25" fmla="*/ 491279 w 463507"/>
                <a:gd name="connsiteY25" fmla="*/ 135565 h 270379"/>
                <a:gd name="connsiteX26" fmla="*/ 437937 w 463507"/>
                <a:gd name="connsiteY26" fmla="*/ 138385 h 270379"/>
                <a:gd name="connsiteX27" fmla="*/ 412406 w 463507"/>
                <a:gd name="connsiteY27" fmla="*/ 184234 h 270379"/>
                <a:gd name="connsiteX28" fmla="*/ 400895 w 463507"/>
                <a:gd name="connsiteY28" fmla="*/ 222086 h 270379"/>
                <a:gd name="connsiteX29" fmla="*/ 374784 w 463507"/>
                <a:gd name="connsiteY29" fmla="*/ 237382 h 270379"/>
                <a:gd name="connsiteX30" fmla="*/ 364355 w 463507"/>
                <a:gd name="connsiteY30" fmla="*/ 286475 h 270379"/>
                <a:gd name="connsiteX31" fmla="*/ 356553 w 463507"/>
                <a:gd name="connsiteY31" fmla="*/ 305595 h 270379"/>
                <a:gd name="connsiteX32" fmla="*/ 0 w 463507"/>
                <a:gd name="connsiteY32" fmla="*/ 181336 h 270379"/>
                <a:gd name="connsiteX33" fmla="*/ 52029 w 463507"/>
                <a:gd name="connsiteY33" fmla="*/ 188250 h 270379"/>
                <a:gd name="connsiteX34" fmla="*/ 103208 w 463507"/>
                <a:gd name="connsiteY34" fmla="*/ 198332 h 270379"/>
                <a:gd name="connsiteX35" fmla="*/ 124027 w 463507"/>
                <a:gd name="connsiteY35" fmla="*/ 235103 h 270379"/>
                <a:gd name="connsiteX36" fmla="*/ 112439 w 463507"/>
                <a:gd name="connsiteY36" fmla="*/ 257931 h 270379"/>
                <a:gd name="connsiteX37" fmla="*/ 52067 w 463507"/>
                <a:gd name="connsiteY37" fmla="*/ 228460 h 270379"/>
                <a:gd name="connsiteX38" fmla="*/ 0 w 463507"/>
                <a:gd name="connsiteY38" fmla="*/ 181336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70379">
                  <a:moveTo>
                    <a:pt x="356553" y="305595"/>
                  </a:moveTo>
                  <a:cubicBezTo>
                    <a:pt x="339171" y="292771"/>
                    <a:pt x="315146" y="299724"/>
                    <a:pt x="305374" y="278055"/>
                  </a:cubicBezTo>
                  <a:cubicBezTo>
                    <a:pt x="277177" y="274077"/>
                    <a:pt x="287104" y="252292"/>
                    <a:pt x="307151" y="245571"/>
                  </a:cubicBezTo>
                  <a:cubicBezTo>
                    <a:pt x="297417" y="234060"/>
                    <a:pt x="282430" y="222009"/>
                    <a:pt x="316073" y="221121"/>
                  </a:cubicBezTo>
                  <a:cubicBezTo>
                    <a:pt x="324262" y="203932"/>
                    <a:pt x="287993" y="201769"/>
                    <a:pt x="278954" y="188521"/>
                  </a:cubicBezTo>
                  <a:cubicBezTo>
                    <a:pt x="260259" y="184967"/>
                    <a:pt x="240715" y="205014"/>
                    <a:pt x="221325" y="210344"/>
                  </a:cubicBezTo>
                  <a:cubicBezTo>
                    <a:pt x="206531" y="223207"/>
                    <a:pt x="193051" y="235837"/>
                    <a:pt x="173043" y="240318"/>
                  </a:cubicBezTo>
                  <a:cubicBezTo>
                    <a:pt x="166785" y="257390"/>
                    <a:pt x="150447" y="220387"/>
                    <a:pt x="174240" y="225679"/>
                  </a:cubicBezTo>
                  <a:cubicBezTo>
                    <a:pt x="139863" y="216370"/>
                    <a:pt x="182313" y="195473"/>
                    <a:pt x="153460" y="195357"/>
                  </a:cubicBezTo>
                  <a:cubicBezTo>
                    <a:pt x="133683" y="193079"/>
                    <a:pt x="116263" y="182457"/>
                    <a:pt x="104869" y="167315"/>
                  </a:cubicBezTo>
                  <a:cubicBezTo>
                    <a:pt x="71419" y="151595"/>
                    <a:pt x="127580" y="167818"/>
                    <a:pt x="119469" y="142209"/>
                  </a:cubicBezTo>
                  <a:cubicBezTo>
                    <a:pt x="105409" y="134136"/>
                    <a:pt x="82234" y="124518"/>
                    <a:pt x="72037" y="107098"/>
                  </a:cubicBezTo>
                  <a:cubicBezTo>
                    <a:pt x="80843" y="92034"/>
                    <a:pt x="98341" y="78785"/>
                    <a:pt x="66397" y="73416"/>
                  </a:cubicBezTo>
                  <a:cubicBezTo>
                    <a:pt x="50136" y="70713"/>
                    <a:pt x="41638" y="56923"/>
                    <a:pt x="45810" y="44563"/>
                  </a:cubicBezTo>
                  <a:cubicBezTo>
                    <a:pt x="61917" y="29924"/>
                    <a:pt x="91697" y="35139"/>
                    <a:pt x="103903" y="53177"/>
                  </a:cubicBezTo>
                  <a:cubicBezTo>
                    <a:pt x="121168" y="64455"/>
                    <a:pt x="142528" y="52559"/>
                    <a:pt x="157863" y="66309"/>
                  </a:cubicBezTo>
                  <a:cubicBezTo>
                    <a:pt x="179493" y="81296"/>
                    <a:pt x="196875" y="38113"/>
                    <a:pt x="166438" y="39503"/>
                  </a:cubicBezTo>
                  <a:cubicBezTo>
                    <a:pt x="150756" y="37881"/>
                    <a:pt x="132949" y="12041"/>
                    <a:pt x="154271" y="4547"/>
                  </a:cubicBezTo>
                  <a:cubicBezTo>
                    <a:pt x="170107" y="-5341"/>
                    <a:pt x="183163" y="2345"/>
                    <a:pt x="198458" y="13779"/>
                  </a:cubicBezTo>
                  <a:cubicBezTo>
                    <a:pt x="214643" y="22199"/>
                    <a:pt x="230749" y="33787"/>
                    <a:pt x="233415" y="49198"/>
                  </a:cubicBezTo>
                  <a:cubicBezTo>
                    <a:pt x="253538" y="49160"/>
                    <a:pt x="280731" y="69631"/>
                    <a:pt x="293555" y="45220"/>
                  </a:cubicBezTo>
                  <a:cubicBezTo>
                    <a:pt x="306146" y="27413"/>
                    <a:pt x="334884" y="29229"/>
                    <a:pt x="342609" y="5976"/>
                  </a:cubicBezTo>
                  <a:cubicBezTo>
                    <a:pt x="358600" y="1611"/>
                    <a:pt x="366866" y="30851"/>
                    <a:pt x="381660" y="37688"/>
                  </a:cubicBezTo>
                  <a:cubicBezTo>
                    <a:pt x="399852" y="50396"/>
                    <a:pt x="391084" y="78129"/>
                    <a:pt x="412715" y="88790"/>
                  </a:cubicBezTo>
                  <a:cubicBezTo>
                    <a:pt x="426156" y="101768"/>
                    <a:pt x="439675" y="115480"/>
                    <a:pt x="462696" y="109493"/>
                  </a:cubicBezTo>
                  <a:cubicBezTo>
                    <a:pt x="476524" y="106210"/>
                    <a:pt x="509897" y="135835"/>
                    <a:pt x="491279" y="135565"/>
                  </a:cubicBezTo>
                  <a:cubicBezTo>
                    <a:pt x="473782" y="127415"/>
                    <a:pt x="454005" y="130583"/>
                    <a:pt x="437937" y="138385"/>
                  </a:cubicBezTo>
                  <a:cubicBezTo>
                    <a:pt x="410590" y="138076"/>
                    <a:pt x="423955" y="169208"/>
                    <a:pt x="412406" y="184234"/>
                  </a:cubicBezTo>
                  <a:cubicBezTo>
                    <a:pt x="396067" y="201499"/>
                    <a:pt x="428744" y="223245"/>
                    <a:pt x="400895" y="222086"/>
                  </a:cubicBezTo>
                  <a:cubicBezTo>
                    <a:pt x="400509" y="261485"/>
                    <a:pt x="386604" y="224095"/>
                    <a:pt x="374784" y="237382"/>
                  </a:cubicBezTo>
                  <a:cubicBezTo>
                    <a:pt x="373896" y="256463"/>
                    <a:pt x="369763" y="266622"/>
                    <a:pt x="364355" y="286475"/>
                  </a:cubicBezTo>
                  <a:cubicBezTo>
                    <a:pt x="361767" y="292810"/>
                    <a:pt x="359218" y="299724"/>
                    <a:pt x="356553" y="305595"/>
                  </a:cubicBezTo>
                  <a:close/>
                  <a:moveTo>
                    <a:pt x="0" y="181336"/>
                  </a:moveTo>
                  <a:cubicBezTo>
                    <a:pt x="17806" y="190375"/>
                    <a:pt x="40248" y="170869"/>
                    <a:pt x="52029" y="188250"/>
                  </a:cubicBezTo>
                  <a:cubicBezTo>
                    <a:pt x="61646" y="208220"/>
                    <a:pt x="86135" y="198718"/>
                    <a:pt x="103208" y="198332"/>
                  </a:cubicBezTo>
                  <a:cubicBezTo>
                    <a:pt x="102396" y="209765"/>
                    <a:pt x="125340" y="218803"/>
                    <a:pt x="124027" y="235103"/>
                  </a:cubicBezTo>
                  <a:cubicBezTo>
                    <a:pt x="139747" y="260596"/>
                    <a:pt x="141370" y="260596"/>
                    <a:pt x="112439" y="257931"/>
                  </a:cubicBezTo>
                  <a:cubicBezTo>
                    <a:pt x="88839" y="259167"/>
                    <a:pt x="63153" y="250940"/>
                    <a:pt x="52067" y="228460"/>
                  </a:cubicBezTo>
                  <a:cubicBezTo>
                    <a:pt x="22905" y="224443"/>
                    <a:pt x="21592" y="195357"/>
                    <a:pt x="0" y="1813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CD496B2-24D3-405D-B764-A4C2A8431A12}"/>
                </a:ext>
              </a:extLst>
            </p:cNvPr>
            <p:cNvSpPr/>
            <p:nvPr/>
          </p:nvSpPr>
          <p:spPr>
            <a:xfrm>
              <a:off x="-751098" y="2126215"/>
              <a:ext cx="1197394" cy="618010"/>
            </a:xfrm>
            <a:custGeom>
              <a:avLst/>
              <a:gdLst>
                <a:gd name="connsiteX0" fmla="*/ 738479 w 1197394"/>
                <a:gd name="connsiteY0" fmla="*/ 613690 h 618009"/>
                <a:gd name="connsiteX1" fmla="*/ 725500 w 1197394"/>
                <a:gd name="connsiteY1" fmla="*/ 528713 h 618009"/>
                <a:gd name="connsiteX2" fmla="*/ 666249 w 1197394"/>
                <a:gd name="connsiteY2" fmla="*/ 525700 h 618009"/>
                <a:gd name="connsiteX3" fmla="*/ 541990 w 1197394"/>
                <a:gd name="connsiteY3" fmla="*/ 439681 h 618009"/>
                <a:gd name="connsiteX4" fmla="*/ 438319 w 1197394"/>
                <a:gd name="connsiteY4" fmla="*/ 416506 h 618009"/>
                <a:gd name="connsiteX5" fmla="*/ 385209 w 1197394"/>
                <a:gd name="connsiteY5" fmla="*/ 388888 h 618009"/>
                <a:gd name="connsiteX6" fmla="*/ 307108 w 1197394"/>
                <a:gd name="connsiteY6" fmla="*/ 398158 h 618009"/>
                <a:gd name="connsiteX7" fmla="*/ 207724 w 1197394"/>
                <a:gd name="connsiteY7" fmla="*/ 416197 h 618009"/>
                <a:gd name="connsiteX8" fmla="*/ 130048 w 1197394"/>
                <a:gd name="connsiteY8" fmla="*/ 462547 h 618009"/>
                <a:gd name="connsiteX9" fmla="*/ 110001 w 1197394"/>
                <a:gd name="connsiteY9" fmla="*/ 411098 h 618009"/>
                <a:gd name="connsiteX10" fmla="*/ 114868 w 1197394"/>
                <a:gd name="connsiteY10" fmla="*/ 354010 h 618009"/>
                <a:gd name="connsiteX11" fmla="*/ 102740 w 1197394"/>
                <a:gd name="connsiteY11" fmla="*/ 310671 h 618009"/>
                <a:gd name="connsiteX12" fmla="*/ 59015 w 1197394"/>
                <a:gd name="connsiteY12" fmla="*/ 289698 h 618009"/>
                <a:gd name="connsiteX13" fmla="*/ 79487 w 1197394"/>
                <a:gd name="connsiteY13" fmla="*/ 274170 h 618009"/>
                <a:gd name="connsiteX14" fmla="*/ 78328 w 1197394"/>
                <a:gd name="connsiteY14" fmla="*/ 257716 h 618009"/>
                <a:gd name="connsiteX15" fmla="*/ 63921 w 1197394"/>
                <a:gd name="connsiteY15" fmla="*/ 238017 h 618009"/>
                <a:gd name="connsiteX16" fmla="*/ 20737 w 1197394"/>
                <a:gd name="connsiteY16" fmla="*/ 221446 h 618009"/>
                <a:gd name="connsiteX17" fmla="*/ 29737 w 1197394"/>
                <a:gd name="connsiteY17" fmla="*/ 167177 h 618009"/>
                <a:gd name="connsiteX18" fmla="*/ 58204 w 1197394"/>
                <a:gd name="connsiteY18" fmla="*/ 168298 h 618009"/>
                <a:gd name="connsiteX19" fmla="*/ 99070 w 1197394"/>
                <a:gd name="connsiteY19" fmla="*/ 163315 h 618009"/>
                <a:gd name="connsiteX20" fmla="*/ 141095 w 1197394"/>
                <a:gd name="connsiteY20" fmla="*/ 173512 h 618009"/>
                <a:gd name="connsiteX21" fmla="*/ 161644 w 1197394"/>
                <a:gd name="connsiteY21" fmla="*/ 161654 h 618009"/>
                <a:gd name="connsiteX22" fmla="*/ 180145 w 1197394"/>
                <a:gd name="connsiteY22" fmla="*/ 135041 h 618009"/>
                <a:gd name="connsiteX23" fmla="*/ 131477 w 1197394"/>
                <a:gd name="connsiteY23" fmla="*/ 100664 h 618009"/>
                <a:gd name="connsiteX24" fmla="*/ 113787 w 1197394"/>
                <a:gd name="connsiteY24" fmla="*/ 53618 h 618009"/>
                <a:gd name="connsiteX25" fmla="*/ 38351 w 1197394"/>
                <a:gd name="connsiteY25" fmla="*/ 60532 h 618009"/>
                <a:gd name="connsiteX26" fmla="*/ 27304 w 1197394"/>
                <a:gd name="connsiteY26" fmla="*/ 114260 h 618009"/>
                <a:gd name="connsiteX27" fmla="*/ 9961 w 1197394"/>
                <a:gd name="connsiteY27" fmla="*/ 106574 h 618009"/>
                <a:gd name="connsiteX28" fmla="*/ 15330 w 1197394"/>
                <a:gd name="connsiteY28" fmla="*/ 66365 h 618009"/>
                <a:gd name="connsiteX29" fmla="*/ 138661 w 1197394"/>
                <a:gd name="connsiteY29" fmla="*/ 31022 h 618009"/>
                <a:gd name="connsiteX30" fmla="*/ 210119 w 1197394"/>
                <a:gd name="connsiteY30" fmla="*/ 72699 h 618009"/>
                <a:gd name="connsiteX31" fmla="*/ 263847 w 1197394"/>
                <a:gd name="connsiteY31" fmla="*/ 126080 h 618009"/>
                <a:gd name="connsiteX32" fmla="*/ 329356 w 1197394"/>
                <a:gd name="connsiteY32" fmla="*/ 123067 h 618009"/>
                <a:gd name="connsiteX33" fmla="*/ 391737 w 1197394"/>
                <a:gd name="connsiteY33" fmla="*/ 122372 h 618009"/>
                <a:gd name="connsiteX34" fmla="*/ 389535 w 1197394"/>
                <a:gd name="connsiteY34" fmla="*/ 68025 h 618009"/>
                <a:gd name="connsiteX35" fmla="*/ 449945 w 1197394"/>
                <a:gd name="connsiteY35" fmla="*/ 44696 h 618009"/>
                <a:gd name="connsiteX36" fmla="*/ 494480 w 1197394"/>
                <a:gd name="connsiteY36" fmla="*/ 26001 h 618009"/>
                <a:gd name="connsiteX37" fmla="*/ 507806 w 1197394"/>
                <a:gd name="connsiteY37" fmla="*/ 3675 h 618009"/>
                <a:gd name="connsiteX38" fmla="*/ 576251 w 1197394"/>
                <a:gd name="connsiteY38" fmla="*/ 19241 h 618009"/>
                <a:gd name="connsiteX39" fmla="*/ 642301 w 1197394"/>
                <a:gd name="connsiteY39" fmla="*/ 50567 h 618009"/>
                <a:gd name="connsiteX40" fmla="*/ 655974 w 1197394"/>
                <a:gd name="connsiteY40" fmla="*/ 93634 h 618009"/>
                <a:gd name="connsiteX41" fmla="*/ 681892 w 1197394"/>
                <a:gd name="connsiteY41" fmla="*/ 127857 h 618009"/>
                <a:gd name="connsiteX42" fmla="*/ 744311 w 1197394"/>
                <a:gd name="connsiteY42" fmla="*/ 130715 h 618009"/>
                <a:gd name="connsiteX43" fmla="*/ 802172 w 1197394"/>
                <a:gd name="connsiteY43" fmla="*/ 131758 h 618009"/>
                <a:gd name="connsiteX44" fmla="*/ 835158 w 1197394"/>
                <a:gd name="connsiteY44" fmla="*/ 193443 h 618009"/>
                <a:gd name="connsiteX45" fmla="*/ 867295 w 1197394"/>
                <a:gd name="connsiteY45" fmla="*/ 238596 h 618009"/>
                <a:gd name="connsiteX46" fmla="*/ 952233 w 1197394"/>
                <a:gd name="connsiteY46" fmla="*/ 290084 h 618009"/>
                <a:gd name="connsiteX47" fmla="*/ 1006772 w 1197394"/>
                <a:gd name="connsiteY47" fmla="*/ 323225 h 618009"/>
                <a:gd name="connsiteX48" fmla="*/ 1064788 w 1197394"/>
                <a:gd name="connsiteY48" fmla="*/ 349490 h 618009"/>
                <a:gd name="connsiteX49" fmla="*/ 1135511 w 1197394"/>
                <a:gd name="connsiteY49" fmla="*/ 385296 h 618009"/>
                <a:gd name="connsiteX50" fmla="*/ 1212222 w 1197394"/>
                <a:gd name="connsiteY50" fmla="*/ 405189 h 618009"/>
                <a:gd name="connsiteX51" fmla="*/ 1203570 w 1197394"/>
                <a:gd name="connsiteY51" fmla="*/ 463243 h 618009"/>
                <a:gd name="connsiteX52" fmla="*/ 1148412 w 1197394"/>
                <a:gd name="connsiteY52" fmla="*/ 461736 h 618009"/>
                <a:gd name="connsiteX53" fmla="*/ 1098122 w 1197394"/>
                <a:gd name="connsiteY53" fmla="*/ 468264 h 618009"/>
                <a:gd name="connsiteX54" fmla="*/ 1039372 w 1197394"/>
                <a:gd name="connsiteY54" fmla="*/ 494607 h 618009"/>
                <a:gd name="connsiteX55" fmla="*/ 1015888 w 1197394"/>
                <a:gd name="connsiteY55" fmla="*/ 555404 h 618009"/>
                <a:gd name="connsiteX56" fmla="*/ 900784 w 1197394"/>
                <a:gd name="connsiteY56" fmla="*/ 596076 h 618009"/>
                <a:gd name="connsiteX57" fmla="*/ 869072 w 1197394"/>
                <a:gd name="connsiteY57" fmla="*/ 638217 h 618009"/>
                <a:gd name="connsiteX58" fmla="*/ 745586 w 1197394"/>
                <a:gd name="connsiteY58" fmla="*/ 618132 h 618009"/>
                <a:gd name="connsiteX59" fmla="*/ 738479 w 1197394"/>
                <a:gd name="connsiteY59" fmla="*/ 613690 h 6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7394" h="618009">
                  <a:moveTo>
                    <a:pt x="738479" y="613690"/>
                  </a:moveTo>
                  <a:cubicBezTo>
                    <a:pt x="722797" y="590437"/>
                    <a:pt x="734114" y="554824"/>
                    <a:pt x="725500" y="528713"/>
                  </a:cubicBezTo>
                  <a:cubicBezTo>
                    <a:pt x="710629" y="516353"/>
                    <a:pt x="685368" y="530954"/>
                    <a:pt x="666249" y="525700"/>
                  </a:cubicBezTo>
                  <a:cubicBezTo>
                    <a:pt x="623683" y="500478"/>
                    <a:pt x="587916" y="460655"/>
                    <a:pt x="541990" y="439681"/>
                  </a:cubicBezTo>
                  <a:cubicBezTo>
                    <a:pt x="507884" y="428287"/>
                    <a:pt x="470146" y="435703"/>
                    <a:pt x="438319" y="416506"/>
                  </a:cubicBezTo>
                  <a:cubicBezTo>
                    <a:pt x="415066" y="415927"/>
                    <a:pt x="404946" y="392249"/>
                    <a:pt x="385209" y="388888"/>
                  </a:cubicBezTo>
                  <a:cubicBezTo>
                    <a:pt x="358634" y="387266"/>
                    <a:pt x="328584" y="376412"/>
                    <a:pt x="307108" y="398158"/>
                  </a:cubicBezTo>
                  <a:cubicBezTo>
                    <a:pt x="276284" y="411176"/>
                    <a:pt x="235418" y="389854"/>
                    <a:pt x="207724" y="416197"/>
                  </a:cubicBezTo>
                  <a:cubicBezTo>
                    <a:pt x="184587" y="435394"/>
                    <a:pt x="164502" y="466255"/>
                    <a:pt x="130048" y="462547"/>
                  </a:cubicBezTo>
                  <a:cubicBezTo>
                    <a:pt x="109267" y="461505"/>
                    <a:pt x="118692" y="426857"/>
                    <a:pt x="110001" y="411098"/>
                  </a:cubicBezTo>
                  <a:cubicBezTo>
                    <a:pt x="111624" y="393176"/>
                    <a:pt x="113477" y="372743"/>
                    <a:pt x="114868" y="354010"/>
                  </a:cubicBezTo>
                  <a:cubicBezTo>
                    <a:pt x="127769" y="336435"/>
                    <a:pt x="125722" y="316234"/>
                    <a:pt x="102740" y="310671"/>
                  </a:cubicBezTo>
                  <a:cubicBezTo>
                    <a:pt x="92195" y="296071"/>
                    <a:pt x="76899" y="286106"/>
                    <a:pt x="59015" y="289698"/>
                  </a:cubicBezTo>
                  <a:cubicBezTo>
                    <a:pt x="41286" y="295453"/>
                    <a:pt x="61642" y="261308"/>
                    <a:pt x="79487" y="274170"/>
                  </a:cubicBezTo>
                  <a:cubicBezTo>
                    <a:pt x="115718" y="284136"/>
                    <a:pt x="92427" y="266407"/>
                    <a:pt x="78328" y="257716"/>
                  </a:cubicBezTo>
                  <a:cubicBezTo>
                    <a:pt x="88796" y="238055"/>
                    <a:pt x="93624" y="229403"/>
                    <a:pt x="63921" y="238017"/>
                  </a:cubicBezTo>
                  <a:cubicBezTo>
                    <a:pt x="43217" y="233961"/>
                    <a:pt x="26879" y="246901"/>
                    <a:pt x="20737" y="221446"/>
                  </a:cubicBezTo>
                  <a:cubicBezTo>
                    <a:pt x="12819" y="200936"/>
                    <a:pt x="25836" y="186529"/>
                    <a:pt x="29737" y="167177"/>
                  </a:cubicBezTo>
                  <a:cubicBezTo>
                    <a:pt x="35376" y="131758"/>
                    <a:pt x="41904" y="159336"/>
                    <a:pt x="58204" y="168298"/>
                  </a:cubicBezTo>
                  <a:cubicBezTo>
                    <a:pt x="79912" y="173860"/>
                    <a:pt x="88796" y="157869"/>
                    <a:pt x="99070" y="163315"/>
                  </a:cubicBezTo>
                  <a:cubicBezTo>
                    <a:pt x="98259" y="190778"/>
                    <a:pt x="126881" y="174053"/>
                    <a:pt x="141095" y="173512"/>
                  </a:cubicBezTo>
                  <a:cubicBezTo>
                    <a:pt x="170257" y="193675"/>
                    <a:pt x="138777" y="141337"/>
                    <a:pt x="161644" y="161654"/>
                  </a:cubicBezTo>
                  <a:cubicBezTo>
                    <a:pt x="181343" y="172701"/>
                    <a:pt x="201119" y="149448"/>
                    <a:pt x="180145" y="135041"/>
                  </a:cubicBezTo>
                  <a:cubicBezTo>
                    <a:pt x="166356" y="120827"/>
                    <a:pt x="139086" y="117891"/>
                    <a:pt x="131477" y="100664"/>
                  </a:cubicBezTo>
                  <a:cubicBezTo>
                    <a:pt x="126765" y="83553"/>
                    <a:pt x="122361" y="65978"/>
                    <a:pt x="113787" y="53618"/>
                  </a:cubicBezTo>
                  <a:cubicBezTo>
                    <a:pt x="88718" y="50335"/>
                    <a:pt x="62723" y="54429"/>
                    <a:pt x="38351" y="60532"/>
                  </a:cubicBezTo>
                  <a:cubicBezTo>
                    <a:pt x="20660" y="76716"/>
                    <a:pt x="37076" y="94909"/>
                    <a:pt x="27304" y="114260"/>
                  </a:cubicBezTo>
                  <a:cubicBezTo>
                    <a:pt x="33754" y="152654"/>
                    <a:pt x="26647" y="119282"/>
                    <a:pt x="9961" y="106574"/>
                  </a:cubicBezTo>
                  <a:cubicBezTo>
                    <a:pt x="4399" y="87338"/>
                    <a:pt x="-11979" y="80386"/>
                    <a:pt x="15330" y="66365"/>
                  </a:cubicBezTo>
                  <a:cubicBezTo>
                    <a:pt x="51252" y="40640"/>
                    <a:pt x="95555" y="33649"/>
                    <a:pt x="138661" y="31022"/>
                  </a:cubicBezTo>
                  <a:cubicBezTo>
                    <a:pt x="163382" y="42687"/>
                    <a:pt x="189802" y="55009"/>
                    <a:pt x="210119" y="72699"/>
                  </a:cubicBezTo>
                  <a:cubicBezTo>
                    <a:pt x="221127" y="95102"/>
                    <a:pt x="239204" y="119513"/>
                    <a:pt x="263847" y="126080"/>
                  </a:cubicBezTo>
                  <a:cubicBezTo>
                    <a:pt x="285709" y="122179"/>
                    <a:pt x="306915" y="119398"/>
                    <a:pt x="329356" y="123067"/>
                  </a:cubicBezTo>
                  <a:cubicBezTo>
                    <a:pt x="350137" y="124226"/>
                    <a:pt x="370956" y="122449"/>
                    <a:pt x="391737" y="122372"/>
                  </a:cubicBezTo>
                  <a:cubicBezTo>
                    <a:pt x="402629" y="104681"/>
                    <a:pt x="372076" y="87261"/>
                    <a:pt x="389535" y="68025"/>
                  </a:cubicBezTo>
                  <a:cubicBezTo>
                    <a:pt x="405873" y="52382"/>
                    <a:pt x="426693" y="40370"/>
                    <a:pt x="449945" y="44696"/>
                  </a:cubicBezTo>
                  <a:cubicBezTo>
                    <a:pt x="467134" y="40061"/>
                    <a:pt x="472812" y="8272"/>
                    <a:pt x="494480" y="26001"/>
                  </a:cubicBezTo>
                  <a:cubicBezTo>
                    <a:pt x="530171" y="44580"/>
                    <a:pt x="469915" y="-1694"/>
                    <a:pt x="507806" y="3675"/>
                  </a:cubicBezTo>
                  <a:cubicBezTo>
                    <a:pt x="533183" y="-10269"/>
                    <a:pt x="552071" y="20014"/>
                    <a:pt x="576251" y="19241"/>
                  </a:cubicBezTo>
                  <a:cubicBezTo>
                    <a:pt x="587066" y="46781"/>
                    <a:pt x="631331" y="23220"/>
                    <a:pt x="642301" y="50567"/>
                  </a:cubicBezTo>
                  <a:cubicBezTo>
                    <a:pt x="647631" y="72467"/>
                    <a:pt x="658408" y="73549"/>
                    <a:pt x="655974" y="93634"/>
                  </a:cubicBezTo>
                  <a:cubicBezTo>
                    <a:pt x="643691" y="112406"/>
                    <a:pt x="660648" y="120209"/>
                    <a:pt x="681892" y="127857"/>
                  </a:cubicBezTo>
                  <a:cubicBezTo>
                    <a:pt x="701437" y="132994"/>
                    <a:pt x="724148" y="120286"/>
                    <a:pt x="744311" y="130715"/>
                  </a:cubicBezTo>
                  <a:cubicBezTo>
                    <a:pt x="764860" y="125075"/>
                    <a:pt x="781083" y="121445"/>
                    <a:pt x="802172" y="131758"/>
                  </a:cubicBezTo>
                  <a:cubicBezTo>
                    <a:pt x="817004" y="149912"/>
                    <a:pt x="814378" y="178379"/>
                    <a:pt x="835158" y="193443"/>
                  </a:cubicBezTo>
                  <a:cubicBezTo>
                    <a:pt x="855862" y="203138"/>
                    <a:pt x="842729" y="232648"/>
                    <a:pt x="867295" y="238596"/>
                  </a:cubicBezTo>
                  <a:cubicBezTo>
                    <a:pt x="892904" y="260226"/>
                    <a:pt x="924113" y="273359"/>
                    <a:pt x="952233" y="290084"/>
                  </a:cubicBezTo>
                  <a:cubicBezTo>
                    <a:pt x="964477" y="308122"/>
                    <a:pt x="987382" y="317431"/>
                    <a:pt x="1006772" y="323225"/>
                  </a:cubicBezTo>
                  <a:cubicBezTo>
                    <a:pt x="1028441" y="319903"/>
                    <a:pt x="1043273" y="345860"/>
                    <a:pt x="1064788" y="349490"/>
                  </a:cubicBezTo>
                  <a:cubicBezTo>
                    <a:pt x="1089547" y="358567"/>
                    <a:pt x="1112259" y="375872"/>
                    <a:pt x="1135511" y="385296"/>
                  </a:cubicBezTo>
                  <a:cubicBezTo>
                    <a:pt x="1163670" y="377262"/>
                    <a:pt x="1184952" y="404686"/>
                    <a:pt x="1212222" y="405189"/>
                  </a:cubicBezTo>
                  <a:cubicBezTo>
                    <a:pt x="1199900" y="423072"/>
                    <a:pt x="1208398" y="443003"/>
                    <a:pt x="1203570" y="463243"/>
                  </a:cubicBezTo>
                  <a:cubicBezTo>
                    <a:pt x="1197930" y="479890"/>
                    <a:pt x="1164983" y="459766"/>
                    <a:pt x="1148412" y="461736"/>
                  </a:cubicBezTo>
                  <a:cubicBezTo>
                    <a:pt x="1129061" y="444277"/>
                    <a:pt x="1115851" y="456213"/>
                    <a:pt x="1098122" y="468264"/>
                  </a:cubicBezTo>
                  <a:cubicBezTo>
                    <a:pt x="1079234" y="480084"/>
                    <a:pt x="1046132" y="467878"/>
                    <a:pt x="1039372" y="494607"/>
                  </a:cubicBezTo>
                  <a:cubicBezTo>
                    <a:pt x="1023613" y="511641"/>
                    <a:pt x="1032767" y="540996"/>
                    <a:pt x="1015888" y="555404"/>
                  </a:cubicBezTo>
                  <a:cubicBezTo>
                    <a:pt x="978884" y="572244"/>
                    <a:pt x="939679" y="584373"/>
                    <a:pt x="900784" y="596076"/>
                  </a:cubicBezTo>
                  <a:cubicBezTo>
                    <a:pt x="896380" y="615196"/>
                    <a:pt x="893560" y="634084"/>
                    <a:pt x="869072" y="638217"/>
                  </a:cubicBezTo>
                  <a:cubicBezTo>
                    <a:pt x="826893" y="652586"/>
                    <a:pt x="787379" y="621222"/>
                    <a:pt x="745586" y="618132"/>
                  </a:cubicBezTo>
                  <a:cubicBezTo>
                    <a:pt x="743616" y="616702"/>
                    <a:pt x="739946" y="615273"/>
                    <a:pt x="738479" y="61369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933D85A-7B04-4FA5-A14F-BF5651B8AAAA}"/>
                </a:ext>
              </a:extLst>
            </p:cNvPr>
            <p:cNvSpPr/>
            <p:nvPr/>
          </p:nvSpPr>
          <p:spPr>
            <a:xfrm>
              <a:off x="528450" y="2272946"/>
              <a:ext cx="618010" cy="347631"/>
            </a:xfrm>
            <a:custGeom>
              <a:avLst/>
              <a:gdLst>
                <a:gd name="connsiteX0" fmla="*/ 618664 w 618009"/>
                <a:gd name="connsiteY0" fmla="*/ 327250 h 347630"/>
                <a:gd name="connsiteX1" fmla="*/ 561112 w 618009"/>
                <a:gd name="connsiteY1" fmla="*/ 315971 h 347630"/>
                <a:gd name="connsiteX2" fmla="*/ 502787 w 618009"/>
                <a:gd name="connsiteY2" fmla="*/ 325589 h 347630"/>
                <a:gd name="connsiteX3" fmla="*/ 458175 w 618009"/>
                <a:gd name="connsiteY3" fmla="*/ 323696 h 347630"/>
                <a:gd name="connsiteX4" fmla="*/ 399773 w 618009"/>
                <a:gd name="connsiteY4" fmla="*/ 350386 h 347630"/>
                <a:gd name="connsiteX5" fmla="*/ 338281 w 618009"/>
                <a:gd name="connsiteY5" fmla="*/ 366416 h 347630"/>
                <a:gd name="connsiteX6" fmla="*/ 331830 w 618009"/>
                <a:gd name="connsiteY6" fmla="*/ 309945 h 347630"/>
                <a:gd name="connsiteX7" fmla="*/ 312943 w 618009"/>
                <a:gd name="connsiteY7" fmla="*/ 269581 h 347630"/>
                <a:gd name="connsiteX8" fmla="*/ 288956 w 618009"/>
                <a:gd name="connsiteY8" fmla="*/ 227325 h 347630"/>
                <a:gd name="connsiteX9" fmla="*/ 245695 w 618009"/>
                <a:gd name="connsiteY9" fmla="*/ 260273 h 347630"/>
                <a:gd name="connsiteX10" fmla="*/ 215258 w 618009"/>
                <a:gd name="connsiteY10" fmla="*/ 305619 h 347630"/>
                <a:gd name="connsiteX11" fmla="*/ 172616 w 618009"/>
                <a:gd name="connsiteY11" fmla="*/ 315816 h 347630"/>
                <a:gd name="connsiteX12" fmla="*/ 122248 w 618009"/>
                <a:gd name="connsiteY12" fmla="*/ 332580 h 347630"/>
                <a:gd name="connsiteX13" fmla="*/ 28310 w 618009"/>
                <a:gd name="connsiteY13" fmla="*/ 357764 h 347630"/>
                <a:gd name="connsiteX14" fmla="*/ 33988 w 618009"/>
                <a:gd name="connsiteY14" fmla="*/ 304074 h 347630"/>
                <a:gd name="connsiteX15" fmla="*/ 78755 w 618009"/>
                <a:gd name="connsiteY15" fmla="*/ 255715 h 347630"/>
                <a:gd name="connsiteX16" fmla="*/ 57704 w 618009"/>
                <a:gd name="connsiteY16" fmla="*/ 211025 h 347630"/>
                <a:gd name="connsiteX17" fmla="*/ 37812 w 618009"/>
                <a:gd name="connsiteY17" fmla="*/ 172631 h 347630"/>
                <a:gd name="connsiteX18" fmla="*/ 1195 w 618009"/>
                <a:gd name="connsiteY18" fmla="*/ 137675 h 347630"/>
                <a:gd name="connsiteX19" fmla="*/ 49323 w 618009"/>
                <a:gd name="connsiteY19" fmla="*/ 123692 h 347630"/>
                <a:gd name="connsiteX20" fmla="*/ 99690 w 618009"/>
                <a:gd name="connsiteY20" fmla="*/ 109594 h 347630"/>
                <a:gd name="connsiteX21" fmla="*/ 135728 w 618009"/>
                <a:gd name="connsiteY21" fmla="*/ 79659 h 347630"/>
                <a:gd name="connsiteX22" fmla="*/ 119969 w 618009"/>
                <a:gd name="connsiteY22" fmla="*/ 68767 h 347630"/>
                <a:gd name="connsiteX23" fmla="*/ 163655 w 618009"/>
                <a:gd name="connsiteY23" fmla="*/ 50536 h 347630"/>
                <a:gd name="connsiteX24" fmla="*/ 185092 w 618009"/>
                <a:gd name="connsiteY24" fmla="*/ 21759 h 347630"/>
                <a:gd name="connsiteX25" fmla="*/ 232910 w 618009"/>
                <a:gd name="connsiteY25" fmla="*/ 19017 h 347630"/>
                <a:gd name="connsiteX26" fmla="*/ 279029 w 618009"/>
                <a:gd name="connsiteY26" fmla="*/ 12953 h 347630"/>
                <a:gd name="connsiteX27" fmla="*/ 253575 w 618009"/>
                <a:gd name="connsiteY27" fmla="*/ 46943 h 347630"/>
                <a:gd name="connsiteX28" fmla="*/ 304522 w 618009"/>
                <a:gd name="connsiteY28" fmla="*/ 66565 h 347630"/>
                <a:gd name="connsiteX29" fmla="*/ 263463 w 618009"/>
                <a:gd name="connsiteY29" fmla="*/ 82672 h 347630"/>
                <a:gd name="connsiteX30" fmla="*/ 196718 w 618009"/>
                <a:gd name="connsiteY30" fmla="*/ 74792 h 347630"/>
                <a:gd name="connsiteX31" fmla="*/ 167749 w 618009"/>
                <a:gd name="connsiteY31" fmla="*/ 89277 h 347630"/>
                <a:gd name="connsiteX32" fmla="*/ 180495 w 618009"/>
                <a:gd name="connsiteY32" fmla="*/ 125662 h 347630"/>
                <a:gd name="connsiteX33" fmla="*/ 252068 w 618009"/>
                <a:gd name="connsiteY33" fmla="*/ 125199 h 347630"/>
                <a:gd name="connsiteX34" fmla="*/ 300621 w 618009"/>
                <a:gd name="connsiteY34" fmla="*/ 140147 h 347630"/>
                <a:gd name="connsiteX35" fmla="*/ 346508 w 618009"/>
                <a:gd name="connsiteY35" fmla="*/ 123770 h 347630"/>
                <a:gd name="connsiteX36" fmla="*/ 384323 w 618009"/>
                <a:gd name="connsiteY36" fmla="*/ 144087 h 347630"/>
                <a:gd name="connsiteX37" fmla="*/ 425923 w 618009"/>
                <a:gd name="connsiteY37" fmla="*/ 147177 h 347630"/>
                <a:gd name="connsiteX38" fmla="*/ 501242 w 618009"/>
                <a:gd name="connsiteY38" fmla="*/ 142349 h 347630"/>
                <a:gd name="connsiteX39" fmla="*/ 535349 w 618009"/>
                <a:gd name="connsiteY39" fmla="*/ 154593 h 347630"/>
                <a:gd name="connsiteX40" fmla="*/ 539559 w 618009"/>
                <a:gd name="connsiteY40" fmla="*/ 208244 h 347630"/>
                <a:gd name="connsiteX41" fmla="*/ 592322 w 618009"/>
                <a:gd name="connsiteY41" fmla="*/ 207974 h 347630"/>
                <a:gd name="connsiteX42" fmla="*/ 628012 w 618009"/>
                <a:gd name="connsiteY42" fmla="*/ 254209 h 347630"/>
                <a:gd name="connsiteX43" fmla="*/ 634501 w 618009"/>
                <a:gd name="connsiteY43" fmla="*/ 299014 h 347630"/>
                <a:gd name="connsiteX44" fmla="*/ 618664 w 618009"/>
                <a:gd name="connsiteY44" fmla="*/ 32725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8009" h="347630">
                  <a:moveTo>
                    <a:pt x="618664" y="327250"/>
                  </a:moveTo>
                  <a:cubicBezTo>
                    <a:pt x="599583" y="323155"/>
                    <a:pt x="578455" y="315932"/>
                    <a:pt x="561112" y="315971"/>
                  </a:cubicBezTo>
                  <a:cubicBezTo>
                    <a:pt x="543190" y="323078"/>
                    <a:pt x="521598" y="329219"/>
                    <a:pt x="502787" y="325589"/>
                  </a:cubicBezTo>
                  <a:cubicBezTo>
                    <a:pt x="512907" y="308130"/>
                    <a:pt x="468604" y="316589"/>
                    <a:pt x="458175" y="323696"/>
                  </a:cubicBezTo>
                  <a:cubicBezTo>
                    <a:pt x="436660" y="330224"/>
                    <a:pt x="424957" y="354828"/>
                    <a:pt x="399773" y="350386"/>
                  </a:cubicBezTo>
                  <a:cubicBezTo>
                    <a:pt x="382585" y="363674"/>
                    <a:pt x="359873" y="379278"/>
                    <a:pt x="338281" y="366416"/>
                  </a:cubicBezTo>
                  <a:cubicBezTo>
                    <a:pt x="330479" y="347567"/>
                    <a:pt x="319122" y="328988"/>
                    <a:pt x="331830" y="309945"/>
                  </a:cubicBezTo>
                  <a:cubicBezTo>
                    <a:pt x="335229" y="292139"/>
                    <a:pt x="343148" y="255985"/>
                    <a:pt x="312943" y="269581"/>
                  </a:cubicBezTo>
                  <a:cubicBezTo>
                    <a:pt x="320745" y="253359"/>
                    <a:pt x="310702" y="233544"/>
                    <a:pt x="288956" y="227325"/>
                  </a:cubicBezTo>
                  <a:cubicBezTo>
                    <a:pt x="263270" y="221106"/>
                    <a:pt x="261455" y="248569"/>
                    <a:pt x="245695" y="260273"/>
                  </a:cubicBezTo>
                  <a:cubicBezTo>
                    <a:pt x="235653" y="276187"/>
                    <a:pt x="244034" y="304924"/>
                    <a:pt x="215258" y="305619"/>
                  </a:cubicBezTo>
                  <a:cubicBezTo>
                    <a:pt x="201044" y="305156"/>
                    <a:pt x="169371" y="289126"/>
                    <a:pt x="172616" y="315816"/>
                  </a:cubicBezTo>
                  <a:cubicBezTo>
                    <a:pt x="169178" y="337601"/>
                    <a:pt x="139668" y="344785"/>
                    <a:pt x="122248" y="332580"/>
                  </a:cubicBezTo>
                  <a:cubicBezTo>
                    <a:pt x="87755" y="317863"/>
                    <a:pt x="62996" y="365837"/>
                    <a:pt x="28310" y="357764"/>
                  </a:cubicBezTo>
                  <a:cubicBezTo>
                    <a:pt x="11585" y="342739"/>
                    <a:pt x="45692" y="323194"/>
                    <a:pt x="33988" y="304074"/>
                  </a:cubicBezTo>
                  <a:cubicBezTo>
                    <a:pt x="50752" y="289783"/>
                    <a:pt x="56584" y="264869"/>
                    <a:pt x="78755" y="255715"/>
                  </a:cubicBezTo>
                  <a:cubicBezTo>
                    <a:pt x="98146" y="235437"/>
                    <a:pt x="55541" y="231188"/>
                    <a:pt x="57704" y="211025"/>
                  </a:cubicBezTo>
                  <a:cubicBezTo>
                    <a:pt x="56893" y="191210"/>
                    <a:pt x="70026" y="165872"/>
                    <a:pt x="37812" y="172631"/>
                  </a:cubicBezTo>
                  <a:cubicBezTo>
                    <a:pt x="23637" y="169271"/>
                    <a:pt x="-6337" y="156949"/>
                    <a:pt x="1195" y="137675"/>
                  </a:cubicBezTo>
                  <a:cubicBezTo>
                    <a:pt x="6255" y="115620"/>
                    <a:pt x="32289" y="118362"/>
                    <a:pt x="49323" y="123692"/>
                  </a:cubicBezTo>
                  <a:cubicBezTo>
                    <a:pt x="66434" y="123461"/>
                    <a:pt x="98493" y="136362"/>
                    <a:pt x="99690" y="109594"/>
                  </a:cubicBezTo>
                  <a:cubicBezTo>
                    <a:pt x="114484" y="99243"/>
                    <a:pt x="115952" y="84024"/>
                    <a:pt x="135728" y="79659"/>
                  </a:cubicBezTo>
                  <a:cubicBezTo>
                    <a:pt x="121553" y="76029"/>
                    <a:pt x="82463" y="74290"/>
                    <a:pt x="119969" y="68767"/>
                  </a:cubicBezTo>
                  <a:cubicBezTo>
                    <a:pt x="136539" y="58647"/>
                    <a:pt x="168637" y="81050"/>
                    <a:pt x="163655" y="50536"/>
                  </a:cubicBezTo>
                  <a:cubicBezTo>
                    <a:pt x="150638" y="37751"/>
                    <a:pt x="168367" y="6078"/>
                    <a:pt x="185092" y="21759"/>
                  </a:cubicBezTo>
                  <a:cubicBezTo>
                    <a:pt x="198070" y="40686"/>
                    <a:pt x="214563" y="19056"/>
                    <a:pt x="232910" y="19017"/>
                  </a:cubicBezTo>
                  <a:cubicBezTo>
                    <a:pt x="250446" y="5575"/>
                    <a:pt x="263038" y="-12810"/>
                    <a:pt x="279029" y="12953"/>
                  </a:cubicBezTo>
                  <a:cubicBezTo>
                    <a:pt x="296024" y="25275"/>
                    <a:pt x="264043" y="40184"/>
                    <a:pt x="253575" y="46943"/>
                  </a:cubicBezTo>
                  <a:cubicBezTo>
                    <a:pt x="267017" y="62664"/>
                    <a:pt x="282042" y="70660"/>
                    <a:pt x="304522" y="66565"/>
                  </a:cubicBezTo>
                  <a:cubicBezTo>
                    <a:pt x="284282" y="65793"/>
                    <a:pt x="274046" y="99783"/>
                    <a:pt x="263463" y="82672"/>
                  </a:cubicBezTo>
                  <a:cubicBezTo>
                    <a:pt x="242103" y="73325"/>
                    <a:pt x="219546" y="65329"/>
                    <a:pt x="196718" y="74792"/>
                  </a:cubicBezTo>
                  <a:cubicBezTo>
                    <a:pt x="172461" y="65445"/>
                    <a:pt x="181809" y="113534"/>
                    <a:pt x="167749" y="89277"/>
                  </a:cubicBezTo>
                  <a:cubicBezTo>
                    <a:pt x="148899" y="98972"/>
                    <a:pt x="158131" y="134044"/>
                    <a:pt x="180495" y="125662"/>
                  </a:cubicBezTo>
                  <a:cubicBezTo>
                    <a:pt x="204289" y="124620"/>
                    <a:pt x="229434" y="125353"/>
                    <a:pt x="252068" y="125199"/>
                  </a:cubicBezTo>
                  <a:cubicBezTo>
                    <a:pt x="274317" y="111255"/>
                    <a:pt x="282892" y="139104"/>
                    <a:pt x="300621" y="140147"/>
                  </a:cubicBezTo>
                  <a:cubicBezTo>
                    <a:pt x="316187" y="136903"/>
                    <a:pt x="323024" y="122302"/>
                    <a:pt x="346508" y="123770"/>
                  </a:cubicBezTo>
                  <a:cubicBezTo>
                    <a:pt x="363542" y="125972"/>
                    <a:pt x="371499" y="150074"/>
                    <a:pt x="384323" y="144087"/>
                  </a:cubicBezTo>
                  <a:cubicBezTo>
                    <a:pt x="404292" y="129989"/>
                    <a:pt x="407846" y="168035"/>
                    <a:pt x="425923" y="147177"/>
                  </a:cubicBezTo>
                  <a:cubicBezTo>
                    <a:pt x="450295" y="135860"/>
                    <a:pt x="475672" y="143199"/>
                    <a:pt x="501242" y="142349"/>
                  </a:cubicBezTo>
                  <a:cubicBezTo>
                    <a:pt x="516809" y="130452"/>
                    <a:pt x="544001" y="126590"/>
                    <a:pt x="535349" y="154593"/>
                  </a:cubicBezTo>
                  <a:cubicBezTo>
                    <a:pt x="541954" y="175644"/>
                    <a:pt x="516847" y="191789"/>
                    <a:pt x="539559" y="208244"/>
                  </a:cubicBezTo>
                  <a:cubicBezTo>
                    <a:pt x="555434" y="220604"/>
                    <a:pt x="573279" y="198279"/>
                    <a:pt x="592322" y="207974"/>
                  </a:cubicBezTo>
                  <a:cubicBezTo>
                    <a:pt x="618085" y="204536"/>
                    <a:pt x="630097" y="232771"/>
                    <a:pt x="628012" y="254209"/>
                  </a:cubicBezTo>
                  <a:cubicBezTo>
                    <a:pt x="636007" y="262474"/>
                    <a:pt x="637861" y="285032"/>
                    <a:pt x="634501" y="299014"/>
                  </a:cubicBezTo>
                  <a:cubicBezTo>
                    <a:pt x="649797" y="303804"/>
                    <a:pt x="628939" y="327327"/>
                    <a:pt x="618664" y="32725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1ABEA7F-325C-4C8C-9B84-C59AB88B0460}"/>
                </a:ext>
              </a:extLst>
            </p:cNvPr>
            <p:cNvSpPr/>
            <p:nvPr/>
          </p:nvSpPr>
          <p:spPr>
            <a:xfrm>
              <a:off x="685551" y="2086525"/>
              <a:ext cx="927015" cy="309005"/>
            </a:xfrm>
            <a:custGeom>
              <a:avLst/>
              <a:gdLst>
                <a:gd name="connsiteX0" fmla="*/ 147537 w 927014"/>
                <a:gd name="connsiteY0" fmla="*/ 253025 h 309004"/>
                <a:gd name="connsiteX1" fmla="*/ 200686 w 927014"/>
                <a:gd name="connsiteY1" fmla="*/ 255072 h 309004"/>
                <a:gd name="connsiteX2" fmla="*/ 246148 w 927014"/>
                <a:gd name="connsiteY2" fmla="*/ 241090 h 309004"/>
                <a:gd name="connsiteX3" fmla="*/ 283384 w 927014"/>
                <a:gd name="connsiteY3" fmla="*/ 224828 h 309004"/>
                <a:gd name="connsiteX4" fmla="*/ 331164 w 927014"/>
                <a:gd name="connsiteY4" fmla="*/ 203700 h 309004"/>
                <a:gd name="connsiteX5" fmla="*/ 276817 w 927014"/>
                <a:gd name="connsiteY5" fmla="*/ 188134 h 309004"/>
                <a:gd name="connsiteX6" fmla="*/ 229694 w 927014"/>
                <a:gd name="connsiteY6" fmla="*/ 171563 h 309004"/>
                <a:gd name="connsiteX7" fmla="*/ 197519 w 927014"/>
                <a:gd name="connsiteY7" fmla="*/ 161135 h 309004"/>
                <a:gd name="connsiteX8" fmla="*/ 151323 w 927014"/>
                <a:gd name="connsiteY8" fmla="*/ 174422 h 309004"/>
                <a:gd name="connsiteX9" fmla="*/ 108448 w 927014"/>
                <a:gd name="connsiteY9" fmla="*/ 152598 h 309004"/>
                <a:gd name="connsiteX10" fmla="*/ 96204 w 927014"/>
                <a:gd name="connsiteY10" fmla="*/ 128843 h 309004"/>
                <a:gd name="connsiteX11" fmla="*/ 144525 w 927014"/>
                <a:gd name="connsiteY11" fmla="*/ 99874 h 309004"/>
                <a:gd name="connsiteX12" fmla="*/ 151284 w 927014"/>
                <a:gd name="connsiteY12" fmla="*/ 79055 h 309004"/>
                <a:gd name="connsiteX13" fmla="*/ 168974 w 927014"/>
                <a:gd name="connsiteY13" fmla="*/ 40970 h 309004"/>
                <a:gd name="connsiteX14" fmla="*/ 274693 w 927014"/>
                <a:gd name="connsiteY14" fmla="*/ 41472 h 309004"/>
                <a:gd name="connsiteX15" fmla="*/ 363416 w 927014"/>
                <a:gd name="connsiteY15" fmla="*/ 63412 h 309004"/>
                <a:gd name="connsiteX16" fmla="*/ 406831 w 927014"/>
                <a:gd name="connsiteY16" fmla="*/ 645 h 309004"/>
                <a:gd name="connsiteX17" fmla="*/ 527227 w 927014"/>
                <a:gd name="connsiteY17" fmla="*/ 28224 h 309004"/>
                <a:gd name="connsiteX18" fmla="*/ 583736 w 927014"/>
                <a:gd name="connsiteY18" fmla="*/ 22275 h 309004"/>
                <a:gd name="connsiteX19" fmla="*/ 666163 w 927014"/>
                <a:gd name="connsiteY19" fmla="*/ 17061 h 309004"/>
                <a:gd name="connsiteX20" fmla="*/ 800388 w 927014"/>
                <a:gd name="connsiteY20" fmla="*/ 28108 h 309004"/>
                <a:gd name="connsiteX21" fmla="*/ 856047 w 927014"/>
                <a:gd name="connsiteY21" fmla="*/ 40352 h 309004"/>
                <a:gd name="connsiteX22" fmla="*/ 902629 w 927014"/>
                <a:gd name="connsiteY22" fmla="*/ 63450 h 309004"/>
                <a:gd name="connsiteX23" fmla="*/ 932719 w 927014"/>
                <a:gd name="connsiteY23" fmla="*/ 96977 h 309004"/>
                <a:gd name="connsiteX24" fmla="*/ 814061 w 927014"/>
                <a:gd name="connsiteY24" fmla="*/ 132088 h 309004"/>
                <a:gd name="connsiteX25" fmla="*/ 738123 w 927014"/>
                <a:gd name="connsiteY25" fmla="*/ 184928 h 309004"/>
                <a:gd name="connsiteX26" fmla="*/ 655542 w 927014"/>
                <a:gd name="connsiteY26" fmla="*/ 181181 h 309004"/>
                <a:gd name="connsiteX27" fmla="*/ 594706 w 927014"/>
                <a:gd name="connsiteY27" fmla="*/ 239158 h 309004"/>
                <a:gd name="connsiteX28" fmla="*/ 541480 w 927014"/>
                <a:gd name="connsiteY28" fmla="*/ 235412 h 309004"/>
                <a:gd name="connsiteX29" fmla="*/ 496095 w 927014"/>
                <a:gd name="connsiteY29" fmla="*/ 232399 h 309004"/>
                <a:gd name="connsiteX30" fmla="*/ 387016 w 927014"/>
                <a:gd name="connsiteY30" fmla="*/ 287363 h 309004"/>
                <a:gd name="connsiteX31" fmla="*/ 357506 w 927014"/>
                <a:gd name="connsiteY31" fmla="*/ 322165 h 309004"/>
                <a:gd name="connsiteX32" fmla="*/ 274616 w 927014"/>
                <a:gd name="connsiteY32" fmla="*/ 332091 h 309004"/>
                <a:gd name="connsiteX33" fmla="*/ 230544 w 927014"/>
                <a:gd name="connsiteY33" fmla="*/ 328770 h 309004"/>
                <a:gd name="connsiteX34" fmla="*/ 194506 w 927014"/>
                <a:gd name="connsiteY34" fmla="*/ 310732 h 309004"/>
                <a:gd name="connsiteX35" fmla="*/ 146417 w 927014"/>
                <a:gd name="connsiteY35" fmla="*/ 326684 h 309004"/>
                <a:gd name="connsiteX36" fmla="*/ 100723 w 927014"/>
                <a:gd name="connsiteY36" fmla="*/ 309882 h 309004"/>
                <a:gd name="connsiteX37" fmla="*/ 40429 w 927014"/>
                <a:gd name="connsiteY37" fmla="*/ 311697 h 309004"/>
                <a:gd name="connsiteX38" fmla="*/ 528 w 927014"/>
                <a:gd name="connsiteY38" fmla="*/ 289565 h 309004"/>
                <a:gd name="connsiteX39" fmla="*/ 23858 w 927014"/>
                <a:gd name="connsiteY39" fmla="*/ 263376 h 309004"/>
                <a:gd name="connsiteX40" fmla="*/ 92805 w 927014"/>
                <a:gd name="connsiteY40" fmla="*/ 263917 h 309004"/>
                <a:gd name="connsiteX41" fmla="*/ 134327 w 927014"/>
                <a:gd name="connsiteY41" fmla="*/ 259205 h 309004"/>
                <a:gd name="connsiteX42" fmla="*/ 147537 w 927014"/>
                <a:gd name="connsiteY42" fmla="*/ 253025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27014" h="309004">
                  <a:moveTo>
                    <a:pt x="147537" y="253025"/>
                  </a:moveTo>
                  <a:cubicBezTo>
                    <a:pt x="160554" y="248737"/>
                    <a:pt x="184155" y="246767"/>
                    <a:pt x="200686" y="255072"/>
                  </a:cubicBezTo>
                  <a:cubicBezTo>
                    <a:pt x="215982" y="267278"/>
                    <a:pt x="231432" y="248583"/>
                    <a:pt x="246148" y="241090"/>
                  </a:cubicBezTo>
                  <a:cubicBezTo>
                    <a:pt x="270483" y="238733"/>
                    <a:pt x="266504" y="222511"/>
                    <a:pt x="283384" y="224828"/>
                  </a:cubicBezTo>
                  <a:cubicBezTo>
                    <a:pt x="300263" y="229811"/>
                    <a:pt x="325949" y="209339"/>
                    <a:pt x="331164" y="203700"/>
                  </a:cubicBezTo>
                  <a:cubicBezTo>
                    <a:pt x="314130" y="196438"/>
                    <a:pt x="290993" y="203700"/>
                    <a:pt x="276817" y="188134"/>
                  </a:cubicBezTo>
                  <a:cubicBezTo>
                    <a:pt x="252329" y="188559"/>
                    <a:pt x="254337" y="167662"/>
                    <a:pt x="229694" y="171563"/>
                  </a:cubicBezTo>
                  <a:cubicBezTo>
                    <a:pt x="223514" y="151285"/>
                    <a:pt x="204819" y="134483"/>
                    <a:pt x="197519" y="161135"/>
                  </a:cubicBezTo>
                  <a:cubicBezTo>
                    <a:pt x="186897" y="167122"/>
                    <a:pt x="176275" y="181258"/>
                    <a:pt x="151323" y="174422"/>
                  </a:cubicBezTo>
                  <a:cubicBezTo>
                    <a:pt x="130851" y="172181"/>
                    <a:pt x="129769" y="135835"/>
                    <a:pt x="108448" y="152598"/>
                  </a:cubicBezTo>
                  <a:cubicBezTo>
                    <a:pt x="93075" y="143251"/>
                    <a:pt x="66230" y="142749"/>
                    <a:pt x="96204" y="128843"/>
                  </a:cubicBezTo>
                  <a:cubicBezTo>
                    <a:pt x="111538" y="115518"/>
                    <a:pt x="131353" y="110149"/>
                    <a:pt x="144525" y="99874"/>
                  </a:cubicBezTo>
                  <a:cubicBezTo>
                    <a:pt x="168009" y="95896"/>
                    <a:pt x="183498" y="76390"/>
                    <a:pt x="151284" y="79055"/>
                  </a:cubicBezTo>
                  <a:cubicBezTo>
                    <a:pt x="127954" y="79828"/>
                    <a:pt x="161906" y="50511"/>
                    <a:pt x="168974" y="40970"/>
                  </a:cubicBezTo>
                  <a:cubicBezTo>
                    <a:pt x="203042" y="30735"/>
                    <a:pt x="240432" y="28996"/>
                    <a:pt x="274693" y="41472"/>
                  </a:cubicBezTo>
                  <a:cubicBezTo>
                    <a:pt x="303546" y="52056"/>
                    <a:pt x="334370" y="54373"/>
                    <a:pt x="363416" y="63412"/>
                  </a:cubicBezTo>
                  <a:cubicBezTo>
                    <a:pt x="358935" y="35369"/>
                    <a:pt x="375003" y="645"/>
                    <a:pt x="406831" y="645"/>
                  </a:cubicBezTo>
                  <a:cubicBezTo>
                    <a:pt x="448856" y="-4685"/>
                    <a:pt x="485782" y="24670"/>
                    <a:pt x="527227" y="28224"/>
                  </a:cubicBezTo>
                  <a:cubicBezTo>
                    <a:pt x="548587" y="40313"/>
                    <a:pt x="563419" y="22044"/>
                    <a:pt x="583736" y="22275"/>
                  </a:cubicBezTo>
                  <a:cubicBezTo>
                    <a:pt x="611431" y="22739"/>
                    <a:pt x="639357" y="20769"/>
                    <a:pt x="666163" y="17061"/>
                  </a:cubicBezTo>
                  <a:cubicBezTo>
                    <a:pt x="708883" y="34172"/>
                    <a:pt x="756122" y="27683"/>
                    <a:pt x="800388" y="28108"/>
                  </a:cubicBezTo>
                  <a:cubicBezTo>
                    <a:pt x="817305" y="39078"/>
                    <a:pt x="845039" y="28687"/>
                    <a:pt x="856047" y="40352"/>
                  </a:cubicBezTo>
                  <a:cubicBezTo>
                    <a:pt x="866322" y="56266"/>
                    <a:pt x="881849" y="68317"/>
                    <a:pt x="902629" y="63450"/>
                  </a:cubicBezTo>
                  <a:cubicBezTo>
                    <a:pt x="918350" y="62832"/>
                    <a:pt x="948053" y="81025"/>
                    <a:pt x="932719" y="96977"/>
                  </a:cubicBezTo>
                  <a:cubicBezTo>
                    <a:pt x="895368" y="113741"/>
                    <a:pt x="851450" y="114784"/>
                    <a:pt x="814061" y="132088"/>
                  </a:cubicBezTo>
                  <a:cubicBezTo>
                    <a:pt x="788954" y="150203"/>
                    <a:pt x="772229" y="182031"/>
                    <a:pt x="738123" y="184928"/>
                  </a:cubicBezTo>
                  <a:cubicBezTo>
                    <a:pt x="710622" y="193812"/>
                    <a:pt x="681150" y="171448"/>
                    <a:pt x="655542" y="181181"/>
                  </a:cubicBezTo>
                  <a:cubicBezTo>
                    <a:pt x="630667" y="196593"/>
                    <a:pt x="629353" y="240781"/>
                    <a:pt x="594706" y="239158"/>
                  </a:cubicBezTo>
                  <a:cubicBezTo>
                    <a:pt x="577402" y="237459"/>
                    <a:pt x="547738" y="259900"/>
                    <a:pt x="541480" y="235412"/>
                  </a:cubicBezTo>
                  <a:cubicBezTo>
                    <a:pt x="539858" y="207910"/>
                    <a:pt x="510232" y="226875"/>
                    <a:pt x="496095" y="232399"/>
                  </a:cubicBezTo>
                  <a:cubicBezTo>
                    <a:pt x="459207" y="249008"/>
                    <a:pt x="418844" y="262759"/>
                    <a:pt x="387016" y="287363"/>
                  </a:cubicBezTo>
                  <a:cubicBezTo>
                    <a:pt x="379098" y="307526"/>
                    <a:pt x="383772" y="325139"/>
                    <a:pt x="357506" y="322165"/>
                  </a:cubicBezTo>
                  <a:cubicBezTo>
                    <a:pt x="332322" y="338928"/>
                    <a:pt x="301074" y="317839"/>
                    <a:pt x="274616" y="332091"/>
                  </a:cubicBezTo>
                  <a:cubicBezTo>
                    <a:pt x="253642" y="351095"/>
                    <a:pt x="250552" y="324946"/>
                    <a:pt x="230544" y="328770"/>
                  </a:cubicBezTo>
                  <a:cubicBezTo>
                    <a:pt x="214360" y="341825"/>
                    <a:pt x="210729" y="314633"/>
                    <a:pt x="194506" y="310732"/>
                  </a:cubicBezTo>
                  <a:cubicBezTo>
                    <a:pt x="172335" y="307835"/>
                    <a:pt x="158353" y="319693"/>
                    <a:pt x="146417" y="326684"/>
                  </a:cubicBezTo>
                  <a:cubicBezTo>
                    <a:pt x="126834" y="330238"/>
                    <a:pt x="122624" y="299916"/>
                    <a:pt x="100723" y="309882"/>
                  </a:cubicBezTo>
                  <a:cubicBezTo>
                    <a:pt x="81642" y="314594"/>
                    <a:pt x="60939" y="309457"/>
                    <a:pt x="40429" y="311697"/>
                  </a:cubicBezTo>
                  <a:cubicBezTo>
                    <a:pt x="22352" y="314208"/>
                    <a:pt x="-4068" y="314903"/>
                    <a:pt x="528" y="289565"/>
                  </a:cubicBezTo>
                  <a:cubicBezTo>
                    <a:pt x="9567" y="265771"/>
                    <a:pt x="23356" y="295822"/>
                    <a:pt x="23858" y="263376"/>
                  </a:cubicBezTo>
                  <a:cubicBezTo>
                    <a:pt x="47188" y="260866"/>
                    <a:pt x="70634" y="250553"/>
                    <a:pt x="92805" y="263917"/>
                  </a:cubicBezTo>
                  <a:cubicBezTo>
                    <a:pt x="115015" y="280217"/>
                    <a:pt x="114551" y="271797"/>
                    <a:pt x="134327" y="259205"/>
                  </a:cubicBezTo>
                  <a:cubicBezTo>
                    <a:pt x="138808" y="257312"/>
                    <a:pt x="143095" y="254995"/>
                    <a:pt x="147537" y="2530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680C54-EACD-4F54-B6E1-86719F48605E}"/>
                </a:ext>
              </a:extLst>
            </p:cNvPr>
            <p:cNvSpPr/>
            <p:nvPr/>
          </p:nvSpPr>
          <p:spPr>
            <a:xfrm>
              <a:off x="-82038" y="2500590"/>
              <a:ext cx="1197394" cy="772512"/>
            </a:xfrm>
            <a:custGeom>
              <a:avLst/>
              <a:gdLst>
                <a:gd name="connsiteX0" fmla="*/ 34965 w 1197394"/>
                <a:gd name="connsiteY0" fmla="*/ 732718 h 772512"/>
                <a:gd name="connsiteX1" fmla="*/ 109242 w 1197394"/>
                <a:gd name="connsiteY1" fmla="*/ 651179 h 772512"/>
                <a:gd name="connsiteX2" fmla="*/ 91088 w 1197394"/>
                <a:gd name="connsiteY2" fmla="*/ 602511 h 772512"/>
                <a:gd name="connsiteX3" fmla="*/ 32725 w 1197394"/>
                <a:gd name="connsiteY3" fmla="*/ 582966 h 772512"/>
                <a:gd name="connsiteX4" fmla="*/ 10940 w 1197394"/>
                <a:gd name="connsiteY4" fmla="*/ 461527 h 772512"/>
                <a:gd name="connsiteX5" fmla="*/ 33536 w 1197394"/>
                <a:gd name="connsiteY5" fmla="*/ 411314 h 772512"/>
                <a:gd name="connsiteX6" fmla="*/ 433 w 1197394"/>
                <a:gd name="connsiteY6" fmla="*/ 370448 h 772512"/>
                <a:gd name="connsiteX7" fmla="*/ 38364 w 1197394"/>
                <a:gd name="connsiteY7" fmla="*/ 326106 h 772512"/>
                <a:gd name="connsiteX8" fmla="*/ 69535 w 1197394"/>
                <a:gd name="connsiteY8" fmla="*/ 239391 h 772512"/>
                <a:gd name="connsiteX9" fmla="*/ 151769 w 1197394"/>
                <a:gd name="connsiteY9" fmla="*/ 264614 h 772512"/>
                <a:gd name="connsiteX10" fmla="*/ 227591 w 1197394"/>
                <a:gd name="connsiteY10" fmla="*/ 247309 h 772512"/>
                <a:gd name="connsiteX11" fmla="*/ 263821 w 1197394"/>
                <a:gd name="connsiteY11" fmla="*/ 212083 h 772512"/>
                <a:gd name="connsiteX12" fmla="*/ 354437 w 1197394"/>
                <a:gd name="connsiteY12" fmla="*/ 174500 h 772512"/>
                <a:gd name="connsiteX13" fmla="*/ 382325 w 1197394"/>
                <a:gd name="connsiteY13" fmla="*/ 104395 h 772512"/>
                <a:gd name="connsiteX14" fmla="*/ 456100 w 1197394"/>
                <a:gd name="connsiteY14" fmla="*/ 75580 h 772512"/>
                <a:gd name="connsiteX15" fmla="*/ 554943 w 1197394"/>
                <a:gd name="connsiteY15" fmla="*/ 97287 h 772512"/>
                <a:gd name="connsiteX16" fmla="*/ 628988 w 1197394"/>
                <a:gd name="connsiteY16" fmla="*/ 118068 h 772512"/>
                <a:gd name="connsiteX17" fmla="*/ 692605 w 1197394"/>
                <a:gd name="connsiteY17" fmla="*/ 111618 h 772512"/>
                <a:gd name="connsiteX18" fmla="*/ 748882 w 1197394"/>
                <a:gd name="connsiteY18" fmla="*/ 111193 h 772512"/>
                <a:gd name="connsiteX19" fmla="*/ 785499 w 1197394"/>
                <a:gd name="connsiteY19" fmla="*/ 75116 h 772512"/>
                <a:gd name="connsiteX20" fmla="*/ 844249 w 1197394"/>
                <a:gd name="connsiteY20" fmla="*/ 69863 h 772512"/>
                <a:gd name="connsiteX21" fmla="*/ 869587 w 1197394"/>
                <a:gd name="connsiteY21" fmla="*/ 17564 h 772512"/>
                <a:gd name="connsiteX22" fmla="*/ 921616 w 1197394"/>
                <a:gd name="connsiteY22" fmla="*/ 14706 h 772512"/>
                <a:gd name="connsiteX23" fmla="*/ 946877 w 1197394"/>
                <a:gd name="connsiteY23" fmla="*/ 46109 h 772512"/>
                <a:gd name="connsiteX24" fmla="*/ 936023 w 1197394"/>
                <a:gd name="connsiteY24" fmla="*/ 106249 h 772512"/>
                <a:gd name="connsiteX25" fmla="*/ 971365 w 1197394"/>
                <a:gd name="connsiteY25" fmla="*/ 142904 h 772512"/>
                <a:gd name="connsiteX26" fmla="*/ 1030772 w 1197394"/>
                <a:gd name="connsiteY26" fmla="*/ 120695 h 772512"/>
                <a:gd name="connsiteX27" fmla="*/ 1118297 w 1197394"/>
                <a:gd name="connsiteY27" fmla="*/ 91339 h 772512"/>
                <a:gd name="connsiteX28" fmla="*/ 1162601 w 1197394"/>
                <a:gd name="connsiteY28" fmla="*/ 92150 h 772512"/>
                <a:gd name="connsiteX29" fmla="*/ 1220617 w 1197394"/>
                <a:gd name="connsiteY29" fmla="*/ 97442 h 772512"/>
                <a:gd name="connsiteX30" fmla="*/ 1206866 w 1197394"/>
                <a:gd name="connsiteY30" fmla="*/ 113819 h 772512"/>
                <a:gd name="connsiteX31" fmla="*/ 1170481 w 1197394"/>
                <a:gd name="connsiteY31" fmla="*/ 134407 h 772512"/>
                <a:gd name="connsiteX32" fmla="*/ 1112735 w 1197394"/>
                <a:gd name="connsiteY32" fmla="*/ 135720 h 772512"/>
                <a:gd name="connsiteX33" fmla="*/ 992919 w 1197394"/>
                <a:gd name="connsiteY33" fmla="*/ 162565 h 772512"/>
                <a:gd name="connsiteX34" fmla="*/ 941894 w 1197394"/>
                <a:gd name="connsiteY34" fmla="*/ 194624 h 772512"/>
                <a:gd name="connsiteX35" fmla="*/ 961709 w 1197394"/>
                <a:gd name="connsiteY35" fmla="*/ 241091 h 772512"/>
                <a:gd name="connsiteX36" fmla="*/ 952941 w 1197394"/>
                <a:gd name="connsiteY36" fmla="*/ 295051 h 772512"/>
                <a:gd name="connsiteX37" fmla="*/ 918024 w 1197394"/>
                <a:gd name="connsiteY37" fmla="*/ 345380 h 772512"/>
                <a:gd name="connsiteX38" fmla="*/ 877389 w 1197394"/>
                <a:gd name="connsiteY38" fmla="*/ 380761 h 772512"/>
                <a:gd name="connsiteX39" fmla="*/ 811958 w 1197394"/>
                <a:gd name="connsiteY39" fmla="*/ 380297 h 772512"/>
                <a:gd name="connsiteX40" fmla="*/ 845832 w 1197394"/>
                <a:gd name="connsiteY40" fmla="*/ 439433 h 772512"/>
                <a:gd name="connsiteX41" fmla="*/ 777697 w 1197394"/>
                <a:gd name="connsiteY41" fmla="*/ 471531 h 772512"/>
                <a:gd name="connsiteX42" fmla="*/ 754908 w 1197394"/>
                <a:gd name="connsiteY42" fmla="*/ 564194 h 772512"/>
                <a:gd name="connsiteX43" fmla="*/ 700523 w 1197394"/>
                <a:gd name="connsiteY43" fmla="*/ 570297 h 772512"/>
                <a:gd name="connsiteX44" fmla="*/ 626632 w 1197394"/>
                <a:gd name="connsiteY44" fmla="*/ 608536 h 772512"/>
                <a:gd name="connsiteX45" fmla="*/ 570625 w 1197394"/>
                <a:gd name="connsiteY45" fmla="*/ 612167 h 772512"/>
                <a:gd name="connsiteX46" fmla="*/ 514849 w 1197394"/>
                <a:gd name="connsiteY46" fmla="*/ 655235 h 772512"/>
                <a:gd name="connsiteX47" fmla="*/ 497120 w 1197394"/>
                <a:gd name="connsiteY47" fmla="*/ 735112 h 772512"/>
                <a:gd name="connsiteX48" fmla="*/ 360077 w 1197394"/>
                <a:gd name="connsiteY48" fmla="*/ 766206 h 772512"/>
                <a:gd name="connsiteX49" fmla="*/ 266680 w 1197394"/>
                <a:gd name="connsiteY49" fmla="*/ 765395 h 772512"/>
                <a:gd name="connsiteX50" fmla="*/ 135121 w 1197394"/>
                <a:gd name="connsiteY50" fmla="*/ 762305 h 772512"/>
                <a:gd name="connsiteX51" fmla="*/ 34965 w 1197394"/>
                <a:gd name="connsiteY51" fmla="*/ 732718 h 77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97394" h="772512">
                  <a:moveTo>
                    <a:pt x="34965" y="732718"/>
                  </a:moveTo>
                  <a:cubicBezTo>
                    <a:pt x="56131" y="702165"/>
                    <a:pt x="85294" y="678989"/>
                    <a:pt x="109242" y="651179"/>
                  </a:cubicBezTo>
                  <a:cubicBezTo>
                    <a:pt x="125542" y="636154"/>
                    <a:pt x="114572" y="602974"/>
                    <a:pt x="91088" y="602511"/>
                  </a:cubicBezTo>
                  <a:cubicBezTo>
                    <a:pt x="72200" y="594979"/>
                    <a:pt x="46436" y="599189"/>
                    <a:pt x="32725" y="582966"/>
                  </a:cubicBezTo>
                  <a:cubicBezTo>
                    <a:pt x="24265" y="542602"/>
                    <a:pt x="22605" y="501195"/>
                    <a:pt x="10940" y="461527"/>
                  </a:cubicBezTo>
                  <a:cubicBezTo>
                    <a:pt x="12176" y="443643"/>
                    <a:pt x="45432" y="426494"/>
                    <a:pt x="33536" y="411314"/>
                  </a:cubicBezTo>
                  <a:cubicBezTo>
                    <a:pt x="9935" y="410000"/>
                    <a:pt x="-2541" y="393507"/>
                    <a:pt x="433" y="370448"/>
                  </a:cubicBezTo>
                  <a:cubicBezTo>
                    <a:pt x="14686" y="358512"/>
                    <a:pt x="35235" y="348006"/>
                    <a:pt x="38364" y="326106"/>
                  </a:cubicBezTo>
                  <a:cubicBezTo>
                    <a:pt x="51805" y="298295"/>
                    <a:pt x="56131" y="266777"/>
                    <a:pt x="69535" y="239391"/>
                  </a:cubicBezTo>
                  <a:cubicBezTo>
                    <a:pt x="95723" y="250245"/>
                    <a:pt x="125464" y="252253"/>
                    <a:pt x="151769" y="264614"/>
                  </a:cubicBezTo>
                  <a:cubicBezTo>
                    <a:pt x="178227" y="271373"/>
                    <a:pt x="207853" y="267395"/>
                    <a:pt x="227591" y="247309"/>
                  </a:cubicBezTo>
                  <a:cubicBezTo>
                    <a:pt x="219518" y="221237"/>
                    <a:pt x="245127" y="217220"/>
                    <a:pt x="263821" y="212083"/>
                  </a:cubicBezTo>
                  <a:cubicBezTo>
                    <a:pt x="293602" y="199220"/>
                    <a:pt x="329253" y="195281"/>
                    <a:pt x="354437" y="174500"/>
                  </a:cubicBezTo>
                  <a:cubicBezTo>
                    <a:pt x="358802" y="150050"/>
                    <a:pt x="363862" y="120772"/>
                    <a:pt x="382325" y="104395"/>
                  </a:cubicBezTo>
                  <a:cubicBezTo>
                    <a:pt x="408899" y="100455"/>
                    <a:pt x="436941" y="96476"/>
                    <a:pt x="456100" y="75580"/>
                  </a:cubicBezTo>
                  <a:cubicBezTo>
                    <a:pt x="485455" y="93270"/>
                    <a:pt x="521454" y="94815"/>
                    <a:pt x="554943" y="97287"/>
                  </a:cubicBezTo>
                  <a:cubicBezTo>
                    <a:pt x="580165" y="101227"/>
                    <a:pt x="616010" y="88790"/>
                    <a:pt x="628988" y="118068"/>
                  </a:cubicBezTo>
                  <a:cubicBezTo>
                    <a:pt x="642739" y="146265"/>
                    <a:pt x="674412" y="121622"/>
                    <a:pt x="692605" y="111618"/>
                  </a:cubicBezTo>
                  <a:cubicBezTo>
                    <a:pt x="709716" y="97596"/>
                    <a:pt x="730689" y="101614"/>
                    <a:pt x="748882" y="111193"/>
                  </a:cubicBezTo>
                  <a:cubicBezTo>
                    <a:pt x="771015" y="114901"/>
                    <a:pt x="785692" y="94545"/>
                    <a:pt x="785499" y="75116"/>
                  </a:cubicBezTo>
                  <a:cubicBezTo>
                    <a:pt x="804001" y="66812"/>
                    <a:pt x="827369" y="88365"/>
                    <a:pt x="844249" y="69863"/>
                  </a:cubicBezTo>
                  <a:cubicBezTo>
                    <a:pt x="853094" y="52713"/>
                    <a:pt x="849888" y="30272"/>
                    <a:pt x="869587" y="17564"/>
                  </a:cubicBezTo>
                  <a:cubicBezTo>
                    <a:pt x="874647" y="-8045"/>
                    <a:pt x="909294" y="-2676"/>
                    <a:pt x="921616" y="14706"/>
                  </a:cubicBezTo>
                  <a:cubicBezTo>
                    <a:pt x="927255" y="37804"/>
                    <a:pt x="920805" y="40006"/>
                    <a:pt x="946877" y="46109"/>
                  </a:cubicBezTo>
                  <a:cubicBezTo>
                    <a:pt x="946066" y="66657"/>
                    <a:pt x="940272" y="87670"/>
                    <a:pt x="936023" y="106249"/>
                  </a:cubicBezTo>
                  <a:cubicBezTo>
                    <a:pt x="942821" y="123244"/>
                    <a:pt x="946645" y="149973"/>
                    <a:pt x="971365" y="142904"/>
                  </a:cubicBezTo>
                  <a:cubicBezTo>
                    <a:pt x="993459" y="142093"/>
                    <a:pt x="1006669" y="116176"/>
                    <a:pt x="1030772" y="120695"/>
                  </a:cubicBezTo>
                  <a:cubicBezTo>
                    <a:pt x="1054643" y="102038"/>
                    <a:pt x="1086084" y="79945"/>
                    <a:pt x="1118297" y="91339"/>
                  </a:cubicBezTo>
                  <a:cubicBezTo>
                    <a:pt x="1108177" y="108914"/>
                    <a:pt x="1151091" y="94584"/>
                    <a:pt x="1162601" y="92150"/>
                  </a:cubicBezTo>
                  <a:cubicBezTo>
                    <a:pt x="1180910" y="81644"/>
                    <a:pt x="1200300" y="96167"/>
                    <a:pt x="1220617" y="97442"/>
                  </a:cubicBezTo>
                  <a:cubicBezTo>
                    <a:pt x="1246573" y="107523"/>
                    <a:pt x="1174884" y="100493"/>
                    <a:pt x="1206866" y="113819"/>
                  </a:cubicBezTo>
                  <a:cubicBezTo>
                    <a:pt x="1214784" y="125330"/>
                    <a:pt x="1178708" y="124094"/>
                    <a:pt x="1170481" y="134407"/>
                  </a:cubicBezTo>
                  <a:cubicBezTo>
                    <a:pt x="1151245" y="141784"/>
                    <a:pt x="1133361" y="138115"/>
                    <a:pt x="1112735" y="135720"/>
                  </a:cubicBezTo>
                  <a:cubicBezTo>
                    <a:pt x="1071676" y="136454"/>
                    <a:pt x="1025596" y="132978"/>
                    <a:pt x="992919" y="162565"/>
                  </a:cubicBezTo>
                  <a:cubicBezTo>
                    <a:pt x="976541" y="177513"/>
                    <a:pt x="955645" y="175234"/>
                    <a:pt x="941894" y="194624"/>
                  </a:cubicBezTo>
                  <a:cubicBezTo>
                    <a:pt x="927216" y="212276"/>
                    <a:pt x="957538" y="224945"/>
                    <a:pt x="961709" y="241091"/>
                  </a:cubicBezTo>
                  <a:cubicBezTo>
                    <a:pt x="951396" y="260210"/>
                    <a:pt x="975151" y="280296"/>
                    <a:pt x="952941" y="295051"/>
                  </a:cubicBezTo>
                  <a:cubicBezTo>
                    <a:pt x="937839" y="307411"/>
                    <a:pt x="901299" y="321470"/>
                    <a:pt x="918024" y="345380"/>
                  </a:cubicBezTo>
                  <a:cubicBezTo>
                    <a:pt x="933319" y="369250"/>
                    <a:pt x="896664" y="384430"/>
                    <a:pt x="877389" y="380761"/>
                  </a:cubicBezTo>
                  <a:cubicBezTo>
                    <a:pt x="855527" y="382267"/>
                    <a:pt x="832506" y="369714"/>
                    <a:pt x="811958" y="380297"/>
                  </a:cubicBezTo>
                  <a:cubicBezTo>
                    <a:pt x="828026" y="395709"/>
                    <a:pt x="851819" y="415331"/>
                    <a:pt x="845832" y="439433"/>
                  </a:cubicBezTo>
                  <a:cubicBezTo>
                    <a:pt x="830073" y="461952"/>
                    <a:pt x="789671" y="442253"/>
                    <a:pt x="777697" y="471531"/>
                  </a:cubicBezTo>
                  <a:cubicBezTo>
                    <a:pt x="761049" y="499728"/>
                    <a:pt x="759002" y="532521"/>
                    <a:pt x="754908" y="564194"/>
                  </a:cubicBezTo>
                  <a:cubicBezTo>
                    <a:pt x="743358" y="589146"/>
                    <a:pt x="719642" y="579567"/>
                    <a:pt x="700523" y="570297"/>
                  </a:cubicBezTo>
                  <a:cubicBezTo>
                    <a:pt x="671129" y="558979"/>
                    <a:pt x="634164" y="577597"/>
                    <a:pt x="626632" y="608536"/>
                  </a:cubicBezTo>
                  <a:cubicBezTo>
                    <a:pt x="614542" y="625879"/>
                    <a:pt x="588740" y="608459"/>
                    <a:pt x="570625" y="612167"/>
                  </a:cubicBezTo>
                  <a:cubicBezTo>
                    <a:pt x="548183" y="617961"/>
                    <a:pt x="527441" y="635999"/>
                    <a:pt x="514849" y="655235"/>
                  </a:cubicBezTo>
                  <a:cubicBezTo>
                    <a:pt x="502760" y="680187"/>
                    <a:pt x="504111" y="708963"/>
                    <a:pt x="497120" y="735112"/>
                  </a:cubicBezTo>
                  <a:cubicBezTo>
                    <a:pt x="455057" y="756086"/>
                    <a:pt x="405578" y="756009"/>
                    <a:pt x="360077" y="766206"/>
                  </a:cubicBezTo>
                  <a:cubicBezTo>
                    <a:pt x="328790" y="772541"/>
                    <a:pt x="297928" y="767867"/>
                    <a:pt x="266680" y="765395"/>
                  </a:cubicBezTo>
                  <a:cubicBezTo>
                    <a:pt x="223419" y="774819"/>
                    <a:pt x="177532" y="778141"/>
                    <a:pt x="135121" y="762305"/>
                  </a:cubicBezTo>
                  <a:cubicBezTo>
                    <a:pt x="100860" y="755352"/>
                    <a:pt x="67333" y="745696"/>
                    <a:pt x="34965" y="73271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05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3677092" y="4200883"/>
            <a:ext cx="3128675" cy="2626542"/>
            <a:chOff x="-47228" y="2620725"/>
            <a:chExt cx="3128675" cy="2626542"/>
          </a:xfrm>
          <a:solidFill>
            <a:srgbClr val="FDFCEA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A89B84-A358-4CD1-9ED5-F8278907E5D1}"/>
                </a:ext>
              </a:extLst>
            </p:cNvPr>
            <p:cNvSpPr/>
            <p:nvPr/>
          </p:nvSpPr>
          <p:spPr>
            <a:xfrm>
              <a:off x="-47228" y="2620725"/>
              <a:ext cx="1429148" cy="1120143"/>
            </a:xfrm>
            <a:custGeom>
              <a:avLst/>
              <a:gdLst>
                <a:gd name="connsiteX0" fmla="*/ 620482 w 1429147"/>
                <a:gd name="connsiteY0" fmla="*/ 1133488 h 1120142"/>
                <a:gd name="connsiteX1" fmla="*/ 552385 w 1429147"/>
                <a:gd name="connsiteY1" fmla="*/ 1081884 h 1120142"/>
                <a:gd name="connsiteX2" fmla="*/ 513489 w 1429147"/>
                <a:gd name="connsiteY2" fmla="*/ 1049748 h 1120142"/>
                <a:gd name="connsiteX3" fmla="*/ 499815 w 1429147"/>
                <a:gd name="connsiteY3" fmla="*/ 1004787 h 1120142"/>
                <a:gd name="connsiteX4" fmla="*/ 450993 w 1429147"/>
                <a:gd name="connsiteY4" fmla="*/ 991732 h 1120142"/>
                <a:gd name="connsiteX5" fmla="*/ 342609 w 1429147"/>
                <a:gd name="connsiteY5" fmla="*/ 1010079 h 1120142"/>
                <a:gd name="connsiteX6" fmla="*/ 278066 w 1429147"/>
                <a:gd name="connsiteY6" fmla="*/ 993122 h 1120142"/>
                <a:gd name="connsiteX7" fmla="*/ 221788 w 1429147"/>
                <a:gd name="connsiteY7" fmla="*/ 1013401 h 1120142"/>
                <a:gd name="connsiteX8" fmla="*/ 92856 w 1429147"/>
                <a:gd name="connsiteY8" fmla="*/ 1021783 h 1120142"/>
                <a:gd name="connsiteX9" fmla="*/ 70183 w 1429147"/>
                <a:gd name="connsiteY9" fmla="*/ 993779 h 1120142"/>
                <a:gd name="connsiteX10" fmla="*/ 119855 w 1429147"/>
                <a:gd name="connsiteY10" fmla="*/ 914172 h 1120142"/>
                <a:gd name="connsiteX11" fmla="*/ 200583 w 1429147"/>
                <a:gd name="connsiteY11" fmla="*/ 894318 h 1120142"/>
                <a:gd name="connsiteX12" fmla="*/ 202050 w 1429147"/>
                <a:gd name="connsiteY12" fmla="*/ 835993 h 1120142"/>
                <a:gd name="connsiteX13" fmla="*/ 167944 w 1429147"/>
                <a:gd name="connsiteY13" fmla="*/ 798140 h 1120142"/>
                <a:gd name="connsiteX14" fmla="*/ 139825 w 1429147"/>
                <a:gd name="connsiteY14" fmla="*/ 742481 h 1120142"/>
                <a:gd name="connsiteX15" fmla="*/ 50792 w 1429147"/>
                <a:gd name="connsiteY15" fmla="*/ 684156 h 1120142"/>
                <a:gd name="connsiteX16" fmla="*/ 0 w 1429147"/>
                <a:gd name="connsiteY16" fmla="*/ 612544 h 1120142"/>
                <a:gd name="connsiteX17" fmla="*/ 146584 w 1429147"/>
                <a:gd name="connsiteY17" fmla="*/ 651981 h 1120142"/>
                <a:gd name="connsiteX18" fmla="*/ 268989 w 1429147"/>
                <a:gd name="connsiteY18" fmla="*/ 648582 h 1120142"/>
                <a:gd name="connsiteX19" fmla="*/ 421135 w 1429147"/>
                <a:gd name="connsiteY19" fmla="*/ 628806 h 1120142"/>
                <a:gd name="connsiteX20" fmla="*/ 466018 w 1429147"/>
                <a:gd name="connsiteY20" fmla="*/ 594043 h 1120142"/>
                <a:gd name="connsiteX21" fmla="*/ 508738 w 1429147"/>
                <a:gd name="connsiteY21" fmla="*/ 505474 h 1120142"/>
                <a:gd name="connsiteX22" fmla="*/ 585719 w 1429147"/>
                <a:gd name="connsiteY22" fmla="*/ 494234 h 1120142"/>
                <a:gd name="connsiteX23" fmla="*/ 621718 w 1429147"/>
                <a:gd name="connsiteY23" fmla="*/ 453136 h 1120142"/>
                <a:gd name="connsiteX24" fmla="*/ 697424 w 1429147"/>
                <a:gd name="connsiteY24" fmla="*/ 461982 h 1120142"/>
                <a:gd name="connsiteX25" fmla="*/ 730410 w 1429147"/>
                <a:gd name="connsiteY25" fmla="*/ 380713 h 1120142"/>
                <a:gd name="connsiteX26" fmla="*/ 779890 w 1429147"/>
                <a:gd name="connsiteY26" fmla="*/ 331427 h 1120142"/>
                <a:gd name="connsiteX27" fmla="*/ 807893 w 1429147"/>
                <a:gd name="connsiteY27" fmla="*/ 296355 h 1120142"/>
                <a:gd name="connsiteX28" fmla="*/ 786379 w 1429147"/>
                <a:gd name="connsiteY28" fmla="*/ 256416 h 1120142"/>
                <a:gd name="connsiteX29" fmla="*/ 886883 w 1429147"/>
                <a:gd name="connsiteY29" fmla="*/ 243013 h 1120142"/>
                <a:gd name="connsiteX30" fmla="*/ 895071 w 1429147"/>
                <a:gd name="connsiteY30" fmla="*/ 190521 h 1120142"/>
                <a:gd name="connsiteX31" fmla="*/ 924968 w 1429147"/>
                <a:gd name="connsiteY31" fmla="*/ 145638 h 1120142"/>
                <a:gd name="connsiteX32" fmla="*/ 909247 w 1429147"/>
                <a:gd name="connsiteY32" fmla="*/ 96004 h 1120142"/>
                <a:gd name="connsiteX33" fmla="*/ 932847 w 1429147"/>
                <a:gd name="connsiteY33" fmla="*/ 54945 h 1120142"/>
                <a:gd name="connsiteX34" fmla="*/ 1008515 w 1429147"/>
                <a:gd name="connsiteY34" fmla="*/ 19371 h 1120142"/>
                <a:gd name="connsiteX35" fmla="*/ 1112765 w 1429147"/>
                <a:gd name="connsiteY35" fmla="*/ 20877 h 1120142"/>
                <a:gd name="connsiteX36" fmla="*/ 1166571 w 1429147"/>
                <a:gd name="connsiteY36" fmla="*/ 2569 h 1120142"/>
                <a:gd name="connsiteX37" fmla="*/ 1214235 w 1429147"/>
                <a:gd name="connsiteY37" fmla="*/ 483 h 1120142"/>
                <a:gd name="connsiteX38" fmla="*/ 1253556 w 1429147"/>
                <a:gd name="connsiteY38" fmla="*/ 17555 h 1120142"/>
                <a:gd name="connsiteX39" fmla="*/ 1293610 w 1429147"/>
                <a:gd name="connsiteY39" fmla="*/ 49615 h 1120142"/>
                <a:gd name="connsiteX40" fmla="*/ 1303228 w 1429147"/>
                <a:gd name="connsiteY40" fmla="*/ 92296 h 1120142"/>
                <a:gd name="connsiteX41" fmla="*/ 1350158 w 1429147"/>
                <a:gd name="connsiteY41" fmla="*/ 103806 h 1120142"/>
                <a:gd name="connsiteX42" fmla="*/ 1403500 w 1429147"/>
                <a:gd name="connsiteY42" fmla="*/ 123428 h 1120142"/>
                <a:gd name="connsiteX43" fmla="*/ 1427796 w 1429147"/>
                <a:gd name="connsiteY43" fmla="*/ 140694 h 1120142"/>
                <a:gd name="connsiteX44" fmla="*/ 1384381 w 1429147"/>
                <a:gd name="connsiteY44" fmla="*/ 184109 h 1120142"/>
                <a:gd name="connsiteX45" fmla="*/ 1341583 w 1429147"/>
                <a:gd name="connsiteY45" fmla="*/ 190444 h 1120142"/>
                <a:gd name="connsiteX46" fmla="*/ 1291872 w 1429147"/>
                <a:gd name="connsiteY46" fmla="*/ 208945 h 1120142"/>
                <a:gd name="connsiteX47" fmla="*/ 1197703 w 1429147"/>
                <a:gd name="connsiteY47" fmla="*/ 194963 h 1120142"/>
                <a:gd name="connsiteX48" fmla="*/ 1132503 w 1429147"/>
                <a:gd name="connsiteY48" fmla="*/ 196971 h 1120142"/>
                <a:gd name="connsiteX49" fmla="*/ 1129877 w 1429147"/>
                <a:gd name="connsiteY49" fmla="*/ 231850 h 1120142"/>
                <a:gd name="connsiteX50" fmla="*/ 1150309 w 1429147"/>
                <a:gd name="connsiteY50" fmla="*/ 263639 h 1120142"/>
                <a:gd name="connsiteX51" fmla="*/ 1143473 w 1429147"/>
                <a:gd name="connsiteY51" fmla="*/ 302187 h 1120142"/>
                <a:gd name="connsiteX52" fmla="*/ 1159116 w 1429147"/>
                <a:gd name="connsiteY52" fmla="*/ 343633 h 1120142"/>
                <a:gd name="connsiteX53" fmla="*/ 1187699 w 1429147"/>
                <a:gd name="connsiteY53" fmla="*/ 377276 h 1120142"/>
                <a:gd name="connsiteX54" fmla="*/ 1243011 w 1429147"/>
                <a:gd name="connsiteY54" fmla="*/ 396704 h 1120142"/>
                <a:gd name="connsiteX55" fmla="*/ 1211377 w 1429147"/>
                <a:gd name="connsiteY55" fmla="*/ 428146 h 1120142"/>
                <a:gd name="connsiteX56" fmla="*/ 1180708 w 1429147"/>
                <a:gd name="connsiteY56" fmla="*/ 462638 h 1120142"/>
                <a:gd name="connsiteX57" fmla="*/ 1165953 w 1429147"/>
                <a:gd name="connsiteY57" fmla="*/ 518452 h 1120142"/>
                <a:gd name="connsiteX58" fmla="*/ 1117284 w 1429147"/>
                <a:gd name="connsiteY58" fmla="*/ 566812 h 1120142"/>
                <a:gd name="connsiteX59" fmla="*/ 1090092 w 1429147"/>
                <a:gd name="connsiteY59" fmla="*/ 597442 h 1120142"/>
                <a:gd name="connsiteX60" fmla="*/ 1022420 w 1429147"/>
                <a:gd name="connsiteY60" fmla="*/ 690221 h 1120142"/>
                <a:gd name="connsiteX61" fmla="*/ 978502 w 1429147"/>
                <a:gd name="connsiteY61" fmla="*/ 728691 h 1120142"/>
                <a:gd name="connsiteX62" fmla="*/ 946752 w 1429147"/>
                <a:gd name="connsiteY62" fmla="*/ 774849 h 1120142"/>
                <a:gd name="connsiteX63" fmla="*/ 871587 w 1429147"/>
                <a:gd name="connsiteY63" fmla="*/ 791149 h 1120142"/>
                <a:gd name="connsiteX64" fmla="*/ 831648 w 1429147"/>
                <a:gd name="connsiteY64" fmla="*/ 766545 h 1120142"/>
                <a:gd name="connsiteX65" fmla="*/ 789817 w 1429147"/>
                <a:gd name="connsiteY65" fmla="*/ 804861 h 1120142"/>
                <a:gd name="connsiteX66" fmla="*/ 742886 w 1429147"/>
                <a:gd name="connsiteY66" fmla="*/ 866933 h 1120142"/>
                <a:gd name="connsiteX67" fmla="*/ 786611 w 1429147"/>
                <a:gd name="connsiteY67" fmla="*/ 895013 h 1120142"/>
                <a:gd name="connsiteX68" fmla="*/ 794336 w 1429147"/>
                <a:gd name="connsiteY68" fmla="*/ 942330 h 1120142"/>
                <a:gd name="connsiteX69" fmla="*/ 838214 w 1429147"/>
                <a:gd name="connsiteY69" fmla="*/ 967166 h 1120142"/>
                <a:gd name="connsiteX70" fmla="*/ 860772 w 1429147"/>
                <a:gd name="connsiteY70" fmla="*/ 1015448 h 1120142"/>
                <a:gd name="connsiteX71" fmla="*/ 874213 w 1429147"/>
                <a:gd name="connsiteY71" fmla="*/ 1066434 h 1120142"/>
                <a:gd name="connsiteX72" fmla="*/ 841150 w 1429147"/>
                <a:gd name="connsiteY72" fmla="*/ 1093588 h 1120142"/>
                <a:gd name="connsiteX73" fmla="*/ 796576 w 1429147"/>
                <a:gd name="connsiteY73" fmla="*/ 1089455 h 1120142"/>
                <a:gd name="connsiteX74" fmla="*/ 746517 w 1429147"/>
                <a:gd name="connsiteY74" fmla="*/ 1089532 h 1120142"/>
                <a:gd name="connsiteX75" fmla="*/ 678884 w 1429147"/>
                <a:gd name="connsiteY75" fmla="*/ 1086519 h 1120142"/>
                <a:gd name="connsiteX76" fmla="*/ 645936 w 1429147"/>
                <a:gd name="connsiteY76" fmla="*/ 1115334 h 1120142"/>
                <a:gd name="connsiteX77" fmla="*/ 620482 w 1429147"/>
                <a:gd name="connsiteY77" fmla="*/ 1133488 h 11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429147" h="1120142">
                  <a:moveTo>
                    <a:pt x="620482" y="1133488"/>
                  </a:moveTo>
                  <a:cubicBezTo>
                    <a:pt x="589581" y="1133488"/>
                    <a:pt x="552848" y="1116956"/>
                    <a:pt x="552385" y="1081884"/>
                  </a:cubicBezTo>
                  <a:cubicBezTo>
                    <a:pt x="553891" y="1059018"/>
                    <a:pt x="533651" y="1048898"/>
                    <a:pt x="513489" y="1049748"/>
                  </a:cubicBezTo>
                  <a:cubicBezTo>
                    <a:pt x="485678" y="1049671"/>
                    <a:pt x="513721" y="1018152"/>
                    <a:pt x="499815" y="1004787"/>
                  </a:cubicBezTo>
                  <a:cubicBezTo>
                    <a:pt x="491588" y="984509"/>
                    <a:pt x="468722" y="980260"/>
                    <a:pt x="450993" y="991732"/>
                  </a:cubicBezTo>
                  <a:cubicBezTo>
                    <a:pt x="416925" y="1007414"/>
                    <a:pt x="378376" y="1000693"/>
                    <a:pt x="342609" y="1010079"/>
                  </a:cubicBezTo>
                  <a:cubicBezTo>
                    <a:pt x="320129" y="1012049"/>
                    <a:pt x="290040" y="1018306"/>
                    <a:pt x="278066" y="993122"/>
                  </a:cubicBezTo>
                  <a:cubicBezTo>
                    <a:pt x="257517" y="995479"/>
                    <a:pt x="237007" y="997951"/>
                    <a:pt x="221788" y="1013401"/>
                  </a:cubicBezTo>
                  <a:cubicBezTo>
                    <a:pt x="178566" y="1014521"/>
                    <a:pt x="135228" y="1010852"/>
                    <a:pt x="92856" y="1021783"/>
                  </a:cubicBezTo>
                  <a:cubicBezTo>
                    <a:pt x="65625" y="1031284"/>
                    <a:pt x="59985" y="1018384"/>
                    <a:pt x="70183" y="993779"/>
                  </a:cubicBezTo>
                  <a:cubicBezTo>
                    <a:pt x="74006" y="961720"/>
                    <a:pt x="86946" y="926184"/>
                    <a:pt x="119855" y="914172"/>
                  </a:cubicBezTo>
                  <a:cubicBezTo>
                    <a:pt x="143803" y="897061"/>
                    <a:pt x="173776" y="901039"/>
                    <a:pt x="200583" y="894318"/>
                  </a:cubicBezTo>
                  <a:cubicBezTo>
                    <a:pt x="212093" y="878868"/>
                    <a:pt x="213020" y="851753"/>
                    <a:pt x="202050" y="835993"/>
                  </a:cubicBezTo>
                  <a:cubicBezTo>
                    <a:pt x="176480" y="841942"/>
                    <a:pt x="165820" y="820736"/>
                    <a:pt x="167944" y="798140"/>
                  </a:cubicBezTo>
                  <a:cubicBezTo>
                    <a:pt x="167403" y="776278"/>
                    <a:pt x="166631" y="747502"/>
                    <a:pt x="139825" y="742481"/>
                  </a:cubicBezTo>
                  <a:cubicBezTo>
                    <a:pt x="105100" y="732129"/>
                    <a:pt x="67131" y="719614"/>
                    <a:pt x="50792" y="684156"/>
                  </a:cubicBezTo>
                  <a:cubicBezTo>
                    <a:pt x="35111" y="659397"/>
                    <a:pt x="17497" y="636029"/>
                    <a:pt x="0" y="612544"/>
                  </a:cubicBezTo>
                  <a:cubicBezTo>
                    <a:pt x="47316" y="630583"/>
                    <a:pt x="96989" y="643329"/>
                    <a:pt x="146584" y="651981"/>
                  </a:cubicBezTo>
                  <a:cubicBezTo>
                    <a:pt x="187914" y="659513"/>
                    <a:pt x="227852" y="636801"/>
                    <a:pt x="268989" y="648582"/>
                  </a:cubicBezTo>
                  <a:cubicBezTo>
                    <a:pt x="320090" y="651054"/>
                    <a:pt x="370883" y="637033"/>
                    <a:pt x="421135" y="628806"/>
                  </a:cubicBezTo>
                  <a:cubicBezTo>
                    <a:pt x="440487" y="624209"/>
                    <a:pt x="470460" y="621351"/>
                    <a:pt x="466018" y="594043"/>
                  </a:cubicBezTo>
                  <a:cubicBezTo>
                    <a:pt x="468837" y="560554"/>
                    <a:pt x="476292" y="522662"/>
                    <a:pt x="508738" y="505474"/>
                  </a:cubicBezTo>
                  <a:cubicBezTo>
                    <a:pt x="528862" y="481256"/>
                    <a:pt x="560728" y="498521"/>
                    <a:pt x="585719" y="494234"/>
                  </a:cubicBezTo>
                  <a:cubicBezTo>
                    <a:pt x="597809" y="481951"/>
                    <a:pt x="600397" y="457656"/>
                    <a:pt x="621718" y="453136"/>
                  </a:cubicBezTo>
                  <a:cubicBezTo>
                    <a:pt x="646245" y="437532"/>
                    <a:pt x="673476" y="453368"/>
                    <a:pt x="697424" y="461982"/>
                  </a:cubicBezTo>
                  <a:cubicBezTo>
                    <a:pt x="733230" y="451051"/>
                    <a:pt x="717278" y="407249"/>
                    <a:pt x="730410" y="380713"/>
                  </a:cubicBezTo>
                  <a:cubicBezTo>
                    <a:pt x="735972" y="356225"/>
                    <a:pt x="750998" y="329380"/>
                    <a:pt x="779890" y="331427"/>
                  </a:cubicBezTo>
                  <a:cubicBezTo>
                    <a:pt x="800941" y="335019"/>
                    <a:pt x="821490" y="316788"/>
                    <a:pt x="807893" y="296355"/>
                  </a:cubicBezTo>
                  <a:cubicBezTo>
                    <a:pt x="807777" y="280209"/>
                    <a:pt x="764633" y="263021"/>
                    <a:pt x="786379" y="256416"/>
                  </a:cubicBezTo>
                  <a:cubicBezTo>
                    <a:pt x="819365" y="253867"/>
                    <a:pt x="861042" y="273991"/>
                    <a:pt x="886883" y="243013"/>
                  </a:cubicBezTo>
                  <a:cubicBezTo>
                    <a:pt x="883329" y="223275"/>
                    <a:pt x="869231" y="202147"/>
                    <a:pt x="895071" y="190521"/>
                  </a:cubicBezTo>
                  <a:cubicBezTo>
                    <a:pt x="908320" y="179706"/>
                    <a:pt x="939452" y="166341"/>
                    <a:pt x="924968" y="145638"/>
                  </a:cubicBezTo>
                  <a:cubicBezTo>
                    <a:pt x="925779" y="126093"/>
                    <a:pt x="923925" y="109368"/>
                    <a:pt x="909247" y="96004"/>
                  </a:cubicBezTo>
                  <a:cubicBezTo>
                    <a:pt x="886883" y="82562"/>
                    <a:pt x="919907" y="60314"/>
                    <a:pt x="932847" y="54945"/>
                  </a:cubicBezTo>
                  <a:cubicBezTo>
                    <a:pt x="959112" y="49499"/>
                    <a:pt x="978348" y="17980"/>
                    <a:pt x="1008515" y="19371"/>
                  </a:cubicBezTo>
                  <a:cubicBezTo>
                    <a:pt x="1042969" y="14929"/>
                    <a:pt x="1078891" y="11530"/>
                    <a:pt x="1112765" y="20877"/>
                  </a:cubicBezTo>
                  <a:cubicBezTo>
                    <a:pt x="1131267" y="14890"/>
                    <a:pt x="1147683" y="5968"/>
                    <a:pt x="1166571" y="2569"/>
                  </a:cubicBezTo>
                  <a:cubicBezTo>
                    <a:pt x="1183489" y="-3959"/>
                    <a:pt x="1195308" y="7088"/>
                    <a:pt x="1214235" y="483"/>
                  </a:cubicBezTo>
                  <a:cubicBezTo>
                    <a:pt x="1244788" y="-4616"/>
                    <a:pt x="1225861" y="32696"/>
                    <a:pt x="1253556" y="17555"/>
                  </a:cubicBezTo>
                  <a:cubicBezTo>
                    <a:pt x="1272482" y="12457"/>
                    <a:pt x="1294190" y="31074"/>
                    <a:pt x="1293610" y="49615"/>
                  </a:cubicBezTo>
                  <a:cubicBezTo>
                    <a:pt x="1286812" y="73678"/>
                    <a:pt x="1279087" y="78082"/>
                    <a:pt x="1303228" y="92296"/>
                  </a:cubicBezTo>
                  <a:cubicBezTo>
                    <a:pt x="1314777" y="110643"/>
                    <a:pt x="1339382" y="79047"/>
                    <a:pt x="1350158" y="103806"/>
                  </a:cubicBezTo>
                  <a:cubicBezTo>
                    <a:pt x="1364566" y="119295"/>
                    <a:pt x="1382720" y="124664"/>
                    <a:pt x="1403500" y="123428"/>
                  </a:cubicBezTo>
                  <a:cubicBezTo>
                    <a:pt x="1416903" y="121304"/>
                    <a:pt x="1458773" y="132003"/>
                    <a:pt x="1427796" y="140694"/>
                  </a:cubicBezTo>
                  <a:cubicBezTo>
                    <a:pt x="1409255" y="151161"/>
                    <a:pt x="1383531" y="158114"/>
                    <a:pt x="1384381" y="184109"/>
                  </a:cubicBezTo>
                  <a:cubicBezTo>
                    <a:pt x="1383608" y="214160"/>
                    <a:pt x="1359429" y="183259"/>
                    <a:pt x="1341583" y="190444"/>
                  </a:cubicBezTo>
                  <a:cubicBezTo>
                    <a:pt x="1322309" y="201104"/>
                    <a:pt x="1311958" y="202611"/>
                    <a:pt x="1291872" y="208945"/>
                  </a:cubicBezTo>
                  <a:cubicBezTo>
                    <a:pt x="1261165" y="213928"/>
                    <a:pt x="1229028" y="198169"/>
                    <a:pt x="1197703" y="194963"/>
                  </a:cubicBezTo>
                  <a:cubicBezTo>
                    <a:pt x="1175609" y="188667"/>
                    <a:pt x="1153708" y="186697"/>
                    <a:pt x="1132503" y="196971"/>
                  </a:cubicBezTo>
                  <a:cubicBezTo>
                    <a:pt x="1115392" y="205585"/>
                    <a:pt x="1106315" y="232932"/>
                    <a:pt x="1129877" y="231850"/>
                  </a:cubicBezTo>
                  <a:cubicBezTo>
                    <a:pt x="1111838" y="260742"/>
                    <a:pt x="1148417" y="244674"/>
                    <a:pt x="1150309" y="263639"/>
                  </a:cubicBezTo>
                  <a:cubicBezTo>
                    <a:pt x="1125357" y="270437"/>
                    <a:pt x="1134164" y="288707"/>
                    <a:pt x="1143473" y="302187"/>
                  </a:cubicBezTo>
                  <a:cubicBezTo>
                    <a:pt x="1125203" y="323509"/>
                    <a:pt x="1142043" y="331504"/>
                    <a:pt x="1159116" y="343633"/>
                  </a:cubicBezTo>
                  <a:cubicBezTo>
                    <a:pt x="1146447" y="377121"/>
                    <a:pt x="1202029" y="344328"/>
                    <a:pt x="1187699" y="377276"/>
                  </a:cubicBezTo>
                  <a:cubicBezTo>
                    <a:pt x="1199209" y="396704"/>
                    <a:pt x="1227947" y="376387"/>
                    <a:pt x="1243011" y="396704"/>
                  </a:cubicBezTo>
                  <a:cubicBezTo>
                    <a:pt x="1260315" y="413275"/>
                    <a:pt x="1225359" y="424978"/>
                    <a:pt x="1211377" y="428146"/>
                  </a:cubicBezTo>
                  <a:cubicBezTo>
                    <a:pt x="1194343" y="432819"/>
                    <a:pt x="1164833" y="440236"/>
                    <a:pt x="1180708" y="462638"/>
                  </a:cubicBezTo>
                  <a:cubicBezTo>
                    <a:pt x="1187004" y="479827"/>
                    <a:pt x="1180090" y="505706"/>
                    <a:pt x="1165953" y="518452"/>
                  </a:cubicBezTo>
                  <a:cubicBezTo>
                    <a:pt x="1149730" y="534520"/>
                    <a:pt x="1133507" y="550666"/>
                    <a:pt x="1117284" y="566812"/>
                  </a:cubicBezTo>
                  <a:cubicBezTo>
                    <a:pt x="1140846" y="585352"/>
                    <a:pt x="1106662" y="596399"/>
                    <a:pt x="1090092" y="597442"/>
                  </a:cubicBezTo>
                  <a:cubicBezTo>
                    <a:pt x="1062822" y="625136"/>
                    <a:pt x="1065063" y="678092"/>
                    <a:pt x="1022420" y="690221"/>
                  </a:cubicBezTo>
                  <a:cubicBezTo>
                    <a:pt x="1000635" y="695435"/>
                    <a:pt x="985880" y="707409"/>
                    <a:pt x="978502" y="728691"/>
                  </a:cubicBezTo>
                  <a:cubicBezTo>
                    <a:pt x="967842" y="744374"/>
                    <a:pt x="951503" y="758201"/>
                    <a:pt x="946752" y="774849"/>
                  </a:cubicBezTo>
                  <a:cubicBezTo>
                    <a:pt x="923268" y="789411"/>
                    <a:pt x="895264" y="777476"/>
                    <a:pt x="871587" y="791149"/>
                  </a:cubicBezTo>
                  <a:cubicBezTo>
                    <a:pt x="846056" y="807140"/>
                    <a:pt x="845553" y="776742"/>
                    <a:pt x="831648" y="766545"/>
                  </a:cubicBezTo>
                  <a:cubicBezTo>
                    <a:pt x="811370" y="768283"/>
                    <a:pt x="793254" y="784892"/>
                    <a:pt x="789817" y="804861"/>
                  </a:cubicBezTo>
                  <a:cubicBezTo>
                    <a:pt x="770504" y="823209"/>
                    <a:pt x="745899" y="838195"/>
                    <a:pt x="742886" y="866933"/>
                  </a:cubicBezTo>
                  <a:cubicBezTo>
                    <a:pt x="737363" y="892194"/>
                    <a:pt x="769499" y="891074"/>
                    <a:pt x="786611" y="895013"/>
                  </a:cubicBezTo>
                  <a:cubicBezTo>
                    <a:pt x="816429" y="888601"/>
                    <a:pt x="793949" y="925721"/>
                    <a:pt x="794336" y="942330"/>
                  </a:cubicBezTo>
                  <a:cubicBezTo>
                    <a:pt x="790705" y="962454"/>
                    <a:pt x="820717" y="975895"/>
                    <a:pt x="838214" y="967166"/>
                  </a:cubicBezTo>
                  <a:cubicBezTo>
                    <a:pt x="848489" y="975239"/>
                    <a:pt x="850265" y="1001659"/>
                    <a:pt x="860772" y="1015448"/>
                  </a:cubicBezTo>
                  <a:cubicBezTo>
                    <a:pt x="871355" y="1034066"/>
                    <a:pt x="880896" y="1052799"/>
                    <a:pt x="874213" y="1066434"/>
                  </a:cubicBezTo>
                  <a:cubicBezTo>
                    <a:pt x="886767" y="1081691"/>
                    <a:pt x="856909" y="1092313"/>
                    <a:pt x="841150" y="1093588"/>
                  </a:cubicBezTo>
                  <a:cubicBezTo>
                    <a:pt x="838601" y="1068636"/>
                    <a:pt x="808589" y="1081884"/>
                    <a:pt x="796576" y="1089455"/>
                  </a:cubicBezTo>
                  <a:cubicBezTo>
                    <a:pt x="788040" y="1110429"/>
                    <a:pt x="761736" y="1090807"/>
                    <a:pt x="746517" y="1089532"/>
                  </a:cubicBezTo>
                  <a:cubicBezTo>
                    <a:pt x="724037" y="1087794"/>
                    <a:pt x="701055" y="1090884"/>
                    <a:pt x="678884" y="1086519"/>
                  </a:cubicBezTo>
                  <a:cubicBezTo>
                    <a:pt x="687497" y="1114948"/>
                    <a:pt x="670540" y="1118733"/>
                    <a:pt x="645936" y="1115334"/>
                  </a:cubicBezTo>
                  <a:cubicBezTo>
                    <a:pt x="638867" y="1126574"/>
                    <a:pt x="634966" y="1135303"/>
                    <a:pt x="620482" y="113348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F8158A-1A99-4942-B492-FBC6B216A02C}"/>
                </a:ext>
              </a:extLst>
            </p:cNvPr>
            <p:cNvSpPr/>
            <p:nvPr/>
          </p:nvSpPr>
          <p:spPr>
            <a:xfrm>
              <a:off x="575284" y="2751246"/>
              <a:ext cx="2510665" cy="2317537"/>
            </a:xfrm>
            <a:custGeom>
              <a:avLst/>
              <a:gdLst>
                <a:gd name="connsiteX0" fmla="*/ 2097697 w 2510665"/>
                <a:gd name="connsiteY0" fmla="*/ 1144955 h 2317537"/>
                <a:gd name="connsiteX1" fmla="*/ 2069578 w 2510665"/>
                <a:gd name="connsiteY1" fmla="*/ 1008877 h 2317537"/>
                <a:gd name="connsiteX2" fmla="*/ 2032188 w 2510665"/>
                <a:gd name="connsiteY2" fmla="*/ 1047503 h 2317537"/>
                <a:gd name="connsiteX3" fmla="*/ 1994258 w 2510665"/>
                <a:gd name="connsiteY3" fmla="*/ 1051134 h 2317537"/>
                <a:gd name="connsiteX4" fmla="*/ 1981473 w 2510665"/>
                <a:gd name="connsiteY4" fmla="*/ 997058 h 2317537"/>
                <a:gd name="connsiteX5" fmla="*/ 2045398 w 2510665"/>
                <a:gd name="connsiteY5" fmla="*/ 957466 h 2317537"/>
                <a:gd name="connsiteX6" fmla="*/ 2072166 w 2510665"/>
                <a:gd name="connsiteY6" fmla="*/ 903661 h 2317537"/>
                <a:gd name="connsiteX7" fmla="*/ 2021334 w 2510665"/>
                <a:gd name="connsiteY7" fmla="*/ 884966 h 2317537"/>
                <a:gd name="connsiteX8" fmla="*/ 1903024 w 2510665"/>
                <a:gd name="connsiteY8" fmla="*/ 882417 h 2317537"/>
                <a:gd name="connsiteX9" fmla="*/ 1865480 w 2510665"/>
                <a:gd name="connsiteY9" fmla="*/ 852830 h 2317537"/>
                <a:gd name="connsiteX10" fmla="*/ 1838133 w 2510665"/>
                <a:gd name="connsiteY10" fmla="*/ 812852 h 2317537"/>
                <a:gd name="connsiteX11" fmla="*/ 1775173 w 2510665"/>
                <a:gd name="connsiteY11" fmla="*/ 789406 h 2317537"/>
                <a:gd name="connsiteX12" fmla="*/ 1722836 w 2510665"/>
                <a:gd name="connsiteY12" fmla="*/ 803273 h 2317537"/>
                <a:gd name="connsiteX13" fmla="*/ 1742033 w 2510665"/>
                <a:gd name="connsiteY13" fmla="*/ 841744 h 2317537"/>
                <a:gd name="connsiteX14" fmla="*/ 1784173 w 2510665"/>
                <a:gd name="connsiteY14" fmla="*/ 882031 h 2317537"/>
                <a:gd name="connsiteX15" fmla="*/ 1718587 w 2510665"/>
                <a:gd name="connsiteY15" fmla="*/ 920424 h 2317537"/>
                <a:gd name="connsiteX16" fmla="*/ 1758217 w 2510665"/>
                <a:gd name="connsiteY16" fmla="*/ 951673 h 2317537"/>
                <a:gd name="connsiteX17" fmla="*/ 1757985 w 2510665"/>
                <a:gd name="connsiteY17" fmla="*/ 996633 h 2317537"/>
                <a:gd name="connsiteX18" fmla="*/ 1773358 w 2510665"/>
                <a:gd name="connsiteY18" fmla="*/ 1050554 h 2317537"/>
                <a:gd name="connsiteX19" fmla="*/ 1802481 w 2510665"/>
                <a:gd name="connsiteY19" fmla="*/ 1174040 h 2317537"/>
                <a:gd name="connsiteX20" fmla="*/ 1770423 w 2510665"/>
                <a:gd name="connsiteY20" fmla="*/ 1184006 h 2317537"/>
                <a:gd name="connsiteX21" fmla="*/ 1742805 w 2510665"/>
                <a:gd name="connsiteY21" fmla="*/ 1190958 h 2317537"/>
                <a:gd name="connsiteX22" fmla="*/ 1708738 w 2510665"/>
                <a:gd name="connsiteY22" fmla="*/ 1168092 h 2317537"/>
                <a:gd name="connsiteX23" fmla="*/ 1609083 w 2510665"/>
                <a:gd name="connsiteY23" fmla="*/ 1224447 h 2317537"/>
                <a:gd name="connsiteX24" fmla="*/ 1610590 w 2510665"/>
                <a:gd name="connsiteY24" fmla="*/ 1278330 h 2317537"/>
                <a:gd name="connsiteX25" fmla="*/ 1573895 w 2510665"/>
                <a:gd name="connsiteY25" fmla="*/ 1323367 h 2317537"/>
                <a:gd name="connsiteX26" fmla="*/ 1504292 w 2510665"/>
                <a:gd name="connsiteY26" fmla="*/ 1355040 h 2317537"/>
                <a:gd name="connsiteX27" fmla="*/ 1421401 w 2510665"/>
                <a:gd name="connsiteY27" fmla="*/ 1420588 h 2317537"/>
                <a:gd name="connsiteX28" fmla="*/ 1340056 w 2510665"/>
                <a:gd name="connsiteY28" fmla="*/ 1490886 h 2317537"/>
                <a:gd name="connsiteX29" fmla="*/ 1253727 w 2510665"/>
                <a:gd name="connsiteY29" fmla="*/ 1558327 h 2317537"/>
                <a:gd name="connsiteX30" fmla="*/ 1215604 w 2510665"/>
                <a:gd name="connsiteY30" fmla="*/ 1614141 h 2317537"/>
                <a:gd name="connsiteX31" fmla="*/ 1141288 w 2510665"/>
                <a:gd name="connsiteY31" fmla="*/ 1639943 h 2317537"/>
                <a:gd name="connsiteX32" fmla="*/ 1106487 w 2510665"/>
                <a:gd name="connsiteY32" fmla="*/ 1693439 h 2317537"/>
                <a:gd name="connsiteX33" fmla="*/ 1041441 w 2510665"/>
                <a:gd name="connsiteY33" fmla="*/ 1715224 h 2317537"/>
                <a:gd name="connsiteX34" fmla="*/ 1035724 w 2510665"/>
                <a:gd name="connsiteY34" fmla="*/ 1856902 h 2317537"/>
                <a:gd name="connsiteX35" fmla="*/ 1050943 w 2510665"/>
                <a:gd name="connsiteY35" fmla="*/ 1912292 h 2317537"/>
                <a:gd name="connsiteX36" fmla="*/ 999301 w 2510665"/>
                <a:gd name="connsiteY36" fmla="*/ 2064090 h 2317537"/>
                <a:gd name="connsiteX37" fmla="*/ 1005867 w 2510665"/>
                <a:gd name="connsiteY37" fmla="*/ 2163127 h 2317537"/>
                <a:gd name="connsiteX38" fmla="*/ 952602 w 2510665"/>
                <a:gd name="connsiteY38" fmla="*/ 2181088 h 2317537"/>
                <a:gd name="connsiteX39" fmla="*/ 935452 w 2510665"/>
                <a:gd name="connsiteY39" fmla="*/ 2235086 h 2317537"/>
                <a:gd name="connsiteX40" fmla="*/ 910345 w 2510665"/>
                <a:gd name="connsiteY40" fmla="*/ 2259845 h 2317537"/>
                <a:gd name="connsiteX41" fmla="*/ 865733 w 2510665"/>
                <a:gd name="connsiteY41" fmla="*/ 2300363 h 2317537"/>
                <a:gd name="connsiteX42" fmla="*/ 807988 w 2510665"/>
                <a:gd name="connsiteY42" fmla="*/ 2353937 h 2317537"/>
                <a:gd name="connsiteX43" fmla="*/ 757272 w 2510665"/>
                <a:gd name="connsiteY43" fmla="*/ 2312530 h 2317537"/>
                <a:gd name="connsiteX44" fmla="*/ 725870 w 2510665"/>
                <a:gd name="connsiteY44" fmla="*/ 2256987 h 2317537"/>
                <a:gd name="connsiteX45" fmla="*/ 641280 w 2510665"/>
                <a:gd name="connsiteY45" fmla="*/ 2048100 h 2317537"/>
                <a:gd name="connsiteX46" fmla="*/ 598096 w 2510665"/>
                <a:gd name="connsiteY46" fmla="*/ 1958488 h 2317537"/>
                <a:gd name="connsiteX47" fmla="*/ 546454 w 2510665"/>
                <a:gd name="connsiteY47" fmla="*/ 1812213 h 2317537"/>
                <a:gd name="connsiteX48" fmla="*/ 462945 w 2510665"/>
                <a:gd name="connsiteY48" fmla="*/ 1636968 h 2317537"/>
                <a:gd name="connsiteX49" fmla="*/ 402921 w 2510665"/>
                <a:gd name="connsiteY49" fmla="*/ 1323947 h 2317537"/>
                <a:gd name="connsiteX50" fmla="*/ 432701 w 2510665"/>
                <a:gd name="connsiteY50" fmla="*/ 1255386 h 2317537"/>
                <a:gd name="connsiteX51" fmla="*/ 397745 w 2510665"/>
                <a:gd name="connsiteY51" fmla="*/ 1196327 h 2317537"/>
                <a:gd name="connsiteX52" fmla="*/ 390059 w 2510665"/>
                <a:gd name="connsiteY52" fmla="*/ 1143912 h 2317537"/>
                <a:gd name="connsiteX53" fmla="*/ 348343 w 2510665"/>
                <a:gd name="connsiteY53" fmla="*/ 1172882 h 2317537"/>
                <a:gd name="connsiteX54" fmla="*/ 351433 w 2510665"/>
                <a:gd name="connsiteY54" fmla="*/ 1221627 h 2317537"/>
                <a:gd name="connsiteX55" fmla="*/ 250041 w 2510665"/>
                <a:gd name="connsiteY55" fmla="*/ 1270064 h 2317537"/>
                <a:gd name="connsiteX56" fmla="*/ 141696 w 2510665"/>
                <a:gd name="connsiteY56" fmla="*/ 1204053 h 2317537"/>
                <a:gd name="connsiteX57" fmla="*/ 70586 w 2510665"/>
                <a:gd name="connsiteY57" fmla="*/ 1130123 h 2317537"/>
                <a:gd name="connsiteX58" fmla="*/ 158691 w 2510665"/>
                <a:gd name="connsiteY58" fmla="*/ 1125836 h 2317537"/>
                <a:gd name="connsiteX59" fmla="*/ 200639 w 2510665"/>
                <a:gd name="connsiteY59" fmla="*/ 1090068 h 2317537"/>
                <a:gd name="connsiteX60" fmla="*/ 145327 w 2510665"/>
                <a:gd name="connsiteY60" fmla="*/ 1087287 h 2317537"/>
                <a:gd name="connsiteX61" fmla="*/ 5579 w 2510665"/>
                <a:gd name="connsiteY61" fmla="*/ 1017491 h 2317537"/>
                <a:gd name="connsiteX62" fmla="*/ 30377 w 2510665"/>
                <a:gd name="connsiteY62" fmla="*/ 985123 h 2317537"/>
                <a:gd name="connsiteX63" fmla="*/ 63132 w 2510665"/>
                <a:gd name="connsiteY63" fmla="*/ 957814 h 2317537"/>
                <a:gd name="connsiteX64" fmla="*/ 143164 w 2510665"/>
                <a:gd name="connsiteY64" fmla="*/ 965887 h 2317537"/>
                <a:gd name="connsiteX65" fmla="*/ 195656 w 2510665"/>
                <a:gd name="connsiteY65" fmla="*/ 950939 h 2317537"/>
                <a:gd name="connsiteX66" fmla="*/ 239921 w 2510665"/>
                <a:gd name="connsiteY66" fmla="*/ 960286 h 2317537"/>
                <a:gd name="connsiteX67" fmla="*/ 256105 w 2510665"/>
                <a:gd name="connsiteY67" fmla="*/ 921429 h 2317537"/>
                <a:gd name="connsiteX68" fmla="*/ 219681 w 2510665"/>
                <a:gd name="connsiteY68" fmla="*/ 836414 h 2317537"/>
                <a:gd name="connsiteX69" fmla="*/ 171206 w 2510665"/>
                <a:gd name="connsiteY69" fmla="*/ 817024 h 2317537"/>
                <a:gd name="connsiteX70" fmla="*/ 170549 w 2510665"/>
                <a:gd name="connsiteY70" fmla="*/ 765034 h 2317537"/>
                <a:gd name="connsiteX71" fmla="*/ 119602 w 2510665"/>
                <a:gd name="connsiteY71" fmla="*/ 740584 h 2317537"/>
                <a:gd name="connsiteX72" fmla="*/ 152627 w 2510665"/>
                <a:gd name="connsiteY72" fmla="*/ 688362 h 2317537"/>
                <a:gd name="connsiteX73" fmla="*/ 191369 w 2510665"/>
                <a:gd name="connsiteY73" fmla="*/ 641741 h 2317537"/>
                <a:gd name="connsiteX74" fmla="*/ 233548 w 2510665"/>
                <a:gd name="connsiteY74" fmla="*/ 664066 h 2317537"/>
                <a:gd name="connsiteX75" fmla="*/ 296121 w 2510665"/>
                <a:gd name="connsiteY75" fmla="*/ 653367 h 2317537"/>
                <a:gd name="connsiteX76" fmla="*/ 337760 w 2510665"/>
                <a:gd name="connsiteY76" fmla="*/ 621153 h 2317537"/>
                <a:gd name="connsiteX77" fmla="*/ 373257 w 2510665"/>
                <a:gd name="connsiteY77" fmla="*/ 571210 h 2317537"/>
                <a:gd name="connsiteX78" fmla="*/ 439924 w 2510665"/>
                <a:gd name="connsiteY78" fmla="*/ 519606 h 2317537"/>
                <a:gd name="connsiteX79" fmla="*/ 488052 w 2510665"/>
                <a:gd name="connsiteY79" fmla="*/ 462865 h 2317537"/>
                <a:gd name="connsiteX80" fmla="*/ 507365 w 2510665"/>
                <a:gd name="connsiteY80" fmla="*/ 424472 h 2317537"/>
                <a:gd name="connsiteX81" fmla="*/ 560050 w 2510665"/>
                <a:gd name="connsiteY81" fmla="*/ 351817 h 2317537"/>
                <a:gd name="connsiteX82" fmla="*/ 569706 w 2510665"/>
                <a:gd name="connsiteY82" fmla="*/ 304578 h 2317537"/>
                <a:gd name="connsiteX83" fmla="*/ 625868 w 2510665"/>
                <a:gd name="connsiteY83" fmla="*/ 270471 h 2317537"/>
                <a:gd name="connsiteX84" fmla="*/ 570749 w 2510665"/>
                <a:gd name="connsiteY84" fmla="*/ 253824 h 2317537"/>
                <a:gd name="connsiteX85" fmla="*/ 536875 w 2510665"/>
                <a:gd name="connsiteY85" fmla="*/ 223618 h 2317537"/>
                <a:gd name="connsiteX86" fmla="*/ 519223 w 2510665"/>
                <a:gd name="connsiteY86" fmla="*/ 180396 h 2317537"/>
                <a:gd name="connsiteX87" fmla="*/ 523240 w 2510665"/>
                <a:gd name="connsiteY87" fmla="*/ 137754 h 2317537"/>
                <a:gd name="connsiteX88" fmla="*/ 508987 w 2510665"/>
                <a:gd name="connsiteY88" fmla="*/ 110329 h 2317537"/>
                <a:gd name="connsiteX89" fmla="*/ 505202 w 2510665"/>
                <a:gd name="connsiteY89" fmla="*/ 68498 h 2317537"/>
                <a:gd name="connsiteX90" fmla="*/ 570286 w 2510665"/>
                <a:gd name="connsiteY90" fmla="*/ 63747 h 2317537"/>
                <a:gd name="connsiteX91" fmla="*/ 666772 w 2510665"/>
                <a:gd name="connsiteY91" fmla="*/ 80124 h 2317537"/>
                <a:gd name="connsiteX92" fmla="*/ 718956 w 2510665"/>
                <a:gd name="connsiteY92" fmla="*/ 60386 h 2317537"/>
                <a:gd name="connsiteX93" fmla="*/ 762062 w 2510665"/>
                <a:gd name="connsiteY93" fmla="*/ 55442 h 2317537"/>
                <a:gd name="connsiteX94" fmla="*/ 797250 w 2510665"/>
                <a:gd name="connsiteY94" fmla="*/ 15078 h 2317537"/>
                <a:gd name="connsiteX95" fmla="*/ 839120 w 2510665"/>
                <a:gd name="connsiteY95" fmla="*/ 15310 h 2317537"/>
                <a:gd name="connsiteX96" fmla="*/ 864690 w 2510665"/>
                <a:gd name="connsiteY96" fmla="*/ 77729 h 2317537"/>
                <a:gd name="connsiteX97" fmla="*/ 917453 w 2510665"/>
                <a:gd name="connsiteY97" fmla="*/ 102836 h 2317537"/>
                <a:gd name="connsiteX98" fmla="*/ 904938 w 2510665"/>
                <a:gd name="connsiteY98" fmla="*/ 152818 h 2317537"/>
                <a:gd name="connsiteX99" fmla="*/ 944993 w 2510665"/>
                <a:gd name="connsiteY99" fmla="*/ 179546 h 2317537"/>
                <a:gd name="connsiteX100" fmla="*/ 974116 w 2510665"/>
                <a:gd name="connsiteY100" fmla="*/ 212455 h 2317537"/>
                <a:gd name="connsiteX101" fmla="*/ 956078 w 2510665"/>
                <a:gd name="connsiteY101" fmla="*/ 256450 h 2317537"/>
                <a:gd name="connsiteX102" fmla="*/ 917994 w 2510665"/>
                <a:gd name="connsiteY102" fmla="*/ 239609 h 2317537"/>
                <a:gd name="connsiteX103" fmla="*/ 899492 w 2510665"/>
                <a:gd name="connsiteY103" fmla="*/ 275686 h 2317537"/>
                <a:gd name="connsiteX104" fmla="*/ 923633 w 2510665"/>
                <a:gd name="connsiteY104" fmla="*/ 324431 h 2317537"/>
                <a:gd name="connsiteX105" fmla="*/ 943448 w 2510665"/>
                <a:gd name="connsiteY105" fmla="*/ 345560 h 2317537"/>
                <a:gd name="connsiteX106" fmla="*/ 987829 w 2510665"/>
                <a:gd name="connsiteY106" fmla="*/ 380245 h 2317537"/>
                <a:gd name="connsiteX107" fmla="*/ 1042407 w 2510665"/>
                <a:gd name="connsiteY107" fmla="*/ 400022 h 2317537"/>
                <a:gd name="connsiteX108" fmla="*/ 1081303 w 2510665"/>
                <a:gd name="connsiteY108" fmla="*/ 425901 h 2317537"/>
                <a:gd name="connsiteX109" fmla="*/ 1090689 w 2510665"/>
                <a:gd name="connsiteY109" fmla="*/ 464758 h 2317537"/>
                <a:gd name="connsiteX110" fmla="*/ 1055347 w 2510665"/>
                <a:gd name="connsiteY110" fmla="*/ 505933 h 2317537"/>
                <a:gd name="connsiteX111" fmla="*/ 1032364 w 2510665"/>
                <a:gd name="connsiteY111" fmla="*/ 558155 h 2317537"/>
                <a:gd name="connsiteX112" fmla="*/ 1078985 w 2510665"/>
                <a:gd name="connsiteY112" fmla="*/ 581176 h 2317537"/>
                <a:gd name="connsiteX113" fmla="*/ 1130821 w 2510665"/>
                <a:gd name="connsiteY113" fmla="*/ 606437 h 2317537"/>
                <a:gd name="connsiteX114" fmla="*/ 1188836 w 2510665"/>
                <a:gd name="connsiteY114" fmla="*/ 650045 h 2317537"/>
                <a:gd name="connsiteX115" fmla="*/ 1240904 w 2510665"/>
                <a:gd name="connsiteY115" fmla="*/ 666191 h 2317537"/>
                <a:gd name="connsiteX116" fmla="*/ 1292237 w 2510665"/>
                <a:gd name="connsiteY116" fmla="*/ 684731 h 2317537"/>
                <a:gd name="connsiteX117" fmla="*/ 1340905 w 2510665"/>
                <a:gd name="connsiteY117" fmla="*/ 684190 h 2317537"/>
                <a:gd name="connsiteX118" fmla="*/ 1393668 w 2510665"/>
                <a:gd name="connsiteY118" fmla="*/ 688246 h 2317537"/>
                <a:gd name="connsiteX119" fmla="*/ 1424607 w 2510665"/>
                <a:gd name="connsiteY119" fmla="*/ 719108 h 2317537"/>
                <a:gd name="connsiteX120" fmla="*/ 1476906 w 2510665"/>
                <a:gd name="connsiteY120" fmla="*/ 742940 h 2317537"/>
                <a:gd name="connsiteX121" fmla="*/ 1518313 w 2510665"/>
                <a:gd name="connsiteY121" fmla="*/ 750935 h 2317537"/>
                <a:gd name="connsiteX122" fmla="*/ 1572852 w 2510665"/>
                <a:gd name="connsiteY122" fmla="*/ 757270 h 2317537"/>
                <a:gd name="connsiteX123" fmla="*/ 1628976 w 2510665"/>
                <a:gd name="connsiteY123" fmla="*/ 759819 h 2317537"/>
                <a:gd name="connsiteX124" fmla="*/ 1678377 w 2510665"/>
                <a:gd name="connsiteY124" fmla="*/ 776351 h 2317537"/>
                <a:gd name="connsiteX125" fmla="*/ 1726930 w 2510665"/>
                <a:gd name="connsiteY125" fmla="*/ 754566 h 2317537"/>
                <a:gd name="connsiteX126" fmla="*/ 1715304 w 2510665"/>
                <a:gd name="connsiteY126" fmla="*/ 697516 h 2317537"/>
                <a:gd name="connsiteX127" fmla="*/ 1737088 w 2510665"/>
                <a:gd name="connsiteY127" fmla="*/ 646878 h 2317537"/>
                <a:gd name="connsiteX128" fmla="*/ 1772199 w 2510665"/>
                <a:gd name="connsiteY128" fmla="*/ 668469 h 2317537"/>
                <a:gd name="connsiteX129" fmla="*/ 1781778 w 2510665"/>
                <a:gd name="connsiteY129" fmla="*/ 726949 h 2317537"/>
                <a:gd name="connsiteX130" fmla="*/ 1837785 w 2510665"/>
                <a:gd name="connsiteY130" fmla="*/ 745296 h 2317537"/>
                <a:gd name="connsiteX131" fmla="*/ 1909436 w 2510665"/>
                <a:gd name="connsiteY131" fmla="*/ 737841 h 2317537"/>
                <a:gd name="connsiteX132" fmla="*/ 2045939 w 2510665"/>
                <a:gd name="connsiteY132" fmla="*/ 742515 h 2317537"/>
                <a:gd name="connsiteX133" fmla="*/ 2031609 w 2510665"/>
                <a:gd name="connsiteY133" fmla="*/ 697323 h 2317537"/>
                <a:gd name="connsiteX134" fmla="*/ 2047986 w 2510665"/>
                <a:gd name="connsiteY134" fmla="*/ 665920 h 2317537"/>
                <a:gd name="connsiteX135" fmla="*/ 2149688 w 2510665"/>
                <a:gd name="connsiteY135" fmla="*/ 600141 h 2317537"/>
                <a:gd name="connsiteX136" fmla="*/ 2222844 w 2510665"/>
                <a:gd name="connsiteY136" fmla="*/ 562790 h 2317537"/>
                <a:gd name="connsiteX137" fmla="*/ 2288817 w 2510665"/>
                <a:gd name="connsiteY137" fmla="*/ 544288 h 2317537"/>
                <a:gd name="connsiteX138" fmla="*/ 2355369 w 2510665"/>
                <a:gd name="connsiteY138" fmla="*/ 543168 h 2317537"/>
                <a:gd name="connsiteX139" fmla="*/ 2406586 w 2510665"/>
                <a:gd name="connsiteY139" fmla="*/ 534863 h 2317537"/>
                <a:gd name="connsiteX140" fmla="*/ 2431654 w 2510665"/>
                <a:gd name="connsiteY140" fmla="*/ 587008 h 2317537"/>
                <a:gd name="connsiteX141" fmla="*/ 2451546 w 2510665"/>
                <a:gd name="connsiteY141" fmla="*/ 613196 h 2317537"/>
                <a:gd name="connsiteX142" fmla="*/ 2512227 w 2510665"/>
                <a:gd name="connsiteY142" fmla="*/ 624282 h 2317537"/>
                <a:gd name="connsiteX143" fmla="*/ 2484108 w 2510665"/>
                <a:gd name="connsiteY143" fmla="*/ 675654 h 2317537"/>
                <a:gd name="connsiteX144" fmla="*/ 2470434 w 2510665"/>
                <a:gd name="connsiteY144" fmla="*/ 714898 h 2317537"/>
                <a:gd name="connsiteX145" fmla="*/ 2396544 w 2510665"/>
                <a:gd name="connsiteY145" fmla="*/ 719803 h 2317537"/>
                <a:gd name="connsiteX146" fmla="*/ 2323541 w 2510665"/>
                <a:gd name="connsiteY146" fmla="*/ 769746 h 2317537"/>
                <a:gd name="connsiteX147" fmla="*/ 2309675 w 2510665"/>
                <a:gd name="connsiteY147" fmla="*/ 829500 h 2317537"/>
                <a:gd name="connsiteX148" fmla="*/ 2284105 w 2510665"/>
                <a:gd name="connsiteY148" fmla="*/ 886009 h 2317537"/>
                <a:gd name="connsiteX149" fmla="*/ 2257607 w 2510665"/>
                <a:gd name="connsiteY149" fmla="*/ 956848 h 2317537"/>
                <a:gd name="connsiteX150" fmla="*/ 2219523 w 2510665"/>
                <a:gd name="connsiteY150" fmla="*/ 992307 h 2317537"/>
                <a:gd name="connsiteX151" fmla="*/ 2171588 w 2510665"/>
                <a:gd name="connsiteY151" fmla="*/ 990955 h 2317537"/>
                <a:gd name="connsiteX152" fmla="*/ 2169541 w 2510665"/>
                <a:gd name="connsiteY152" fmla="*/ 1062760 h 2317537"/>
                <a:gd name="connsiteX153" fmla="*/ 2150807 w 2510665"/>
                <a:gd name="connsiteY153" fmla="*/ 1109304 h 2317537"/>
                <a:gd name="connsiteX154" fmla="*/ 2130413 w 2510665"/>
                <a:gd name="connsiteY154" fmla="*/ 1156775 h 2317537"/>
                <a:gd name="connsiteX155" fmla="*/ 2097697 w 2510665"/>
                <a:gd name="connsiteY155" fmla="*/ 1144955 h 23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510665" h="2317537">
                  <a:moveTo>
                    <a:pt x="2097697" y="1144955"/>
                  </a:moveTo>
                  <a:cubicBezTo>
                    <a:pt x="2094298" y="1098643"/>
                    <a:pt x="2073016" y="1055344"/>
                    <a:pt x="2069578" y="1008877"/>
                  </a:cubicBezTo>
                  <a:cubicBezTo>
                    <a:pt x="2043853" y="1004667"/>
                    <a:pt x="2037094" y="1027418"/>
                    <a:pt x="2032188" y="1047503"/>
                  </a:cubicBezTo>
                  <a:cubicBezTo>
                    <a:pt x="2028248" y="1078519"/>
                    <a:pt x="2008858" y="1071953"/>
                    <a:pt x="1994258" y="1051134"/>
                  </a:cubicBezTo>
                  <a:cubicBezTo>
                    <a:pt x="1975911" y="1038851"/>
                    <a:pt x="1979271" y="1015753"/>
                    <a:pt x="1981473" y="997058"/>
                  </a:cubicBezTo>
                  <a:cubicBezTo>
                    <a:pt x="1993640" y="972530"/>
                    <a:pt x="2028944" y="978131"/>
                    <a:pt x="2045398" y="957466"/>
                  </a:cubicBezTo>
                  <a:cubicBezTo>
                    <a:pt x="2065329" y="946381"/>
                    <a:pt x="2076607" y="926605"/>
                    <a:pt x="2072166" y="903661"/>
                  </a:cubicBezTo>
                  <a:cubicBezTo>
                    <a:pt x="2072977" y="877936"/>
                    <a:pt x="2037635" y="890297"/>
                    <a:pt x="2021334" y="884966"/>
                  </a:cubicBezTo>
                  <a:cubicBezTo>
                    <a:pt x="1981975" y="879327"/>
                    <a:pt x="1942422" y="882031"/>
                    <a:pt x="1903024" y="882417"/>
                  </a:cubicBezTo>
                  <a:cubicBezTo>
                    <a:pt x="1883518" y="882031"/>
                    <a:pt x="1859879" y="878400"/>
                    <a:pt x="1865480" y="852830"/>
                  </a:cubicBezTo>
                  <a:cubicBezTo>
                    <a:pt x="1864244" y="834714"/>
                    <a:pt x="1863974" y="806209"/>
                    <a:pt x="1838133" y="812852"/>
                  </a:cubicBezTo>
                  <a:cubicBezTo>
                    <a:pt x="1812833" y="821620"/>
                    <a:pt x="1800628" y="787436"/>
                    <a:pt x="1775173" y="789406"/>
                  </a:cubicBezTo>
                  <a:cubicBezTo>
                    <a:pt x="1754432" y="779055"/>
                    <a:pt x="1735968" y="784501"/>
                    <a:pt x="1722836" y="803273"/>
                  </a:cubicBezTo>
                  <a:cubicBezTo>
                    <a:pt x="1697381" y="821311"/>
                    <a:pt x="1727200" y="832165"/>
                    <a:pt x="1742033" y="841744"/>
                  </a:cubicBezTo>
                  <a:cubicBezTo>
                    <a:pt x="1754238" y="855765"/>
                    <a:pt x="1783594" y="863915"/>
                    <a:pt x="1784173" y="882031"/>
                  </a:cubicBezTo>
                  <a:cubicBezTo>
                    <a:pt x="1757714" y="885970"/>
                    <a:pt x="1733767" y="897636"/>
                    <a:pt x="1718587" y="920424"/>
                  </a:cubicBezTo>
                  <a:cubicBezTo>
                    <a:pt x="1707733" y="937690"/>
                    <a:pt x="1745702" y="944643"/>
                    <a:pt x="1758217" y="951673"/>
                  </a:cubicBezTo>
                  <a:cubicBezTo>
                    <a:pt x="1785177" y="957466"/>
                    <a:pt x="1769688" y="983655"/>
                    <a:pt x="1757985" y="996633"/>
                  </a:cubicBezTo>
                  <a:cubicBezTo>
                    <a:pt x="1744234" y="1015791"/>
                    <a:pt x="1777259" y="1029233"/>
                    <a:pt x="1773358" y="1050554"/>
                  </a:cubicBezTo>
                  <a:cubicBezTo>
                    <a:pt x="1783362" y="1091613"/>
                    <a:pt x="1791087" y="1133252"/>
                    <a:pt x="1802481" y="1174040"/>
                  </a:cubicBezTo>
                  <a:cubicBezTo>
                    <a:pt x="1803408" y="1194126"/>
                    <a:pt x="1777143" y="1207374"/>
                    <a:pt x="1770423" y="1184006"/>
                  </a:cubicBezTo>
                  <a:cubicBezTo>
                    <a:pt x="1770886" y="1151174"/>
                    <a:pt x="1746861" y="1170873"/>
                    <a:pt x="1742805" y="1190958"/>
                  </a:cubicBezTo>
                  <a:cubicBezTo>
                    <a:pt x="1723492" y="1202198"/>
                    <a:pt x="1724651" y="1143796"/>
                    <a:pt x="1708738" y="1168092"/>
                  </a:cubicBezTo>
                  <a:cubicBezTo>
                    <a:pt x="1686296" y="1202044"/>
                    <a:pt x="1638130" y="1199610"/>
                    <a:pt x="1609083" y="1224447"/>
                  </a:cubicBezTo>
                  <a:cubicBezTo>
                    <a:pt x="1599929" y="1242948"/>
                    <a:pt x="1628512" y="1263150"/>
                    <a:pt x="1610590" y="1278330"/>
                  </a:cubicBezTo>
                  <a:cubicBezTo>
                    <a:pt x="1594522" y="1293200"/>
                    <a:pt x="1594135" y="1313401"/>
                    <a:pt x="1573895" y="1323367"/>
                  </a:cubicBezTo>
                  <a:cubicBezTo>
                    <a:pt x="1555084" y="1342680"/>
                    <a:pt x="1530557" y="1351873"/>
                    <a:pt x="1504292" y="1355040"/>
                  </a:cubicBezTo>
                  <a:cubicBezTo>
                    <a:pt x="1465357" y="1359714"/>
                    <a:pt x="1447705" y="1396833"/>
                    <a:pt x="1421401" y="1420588"/>
                  </a:cubicBezTo>
                  <a:cubicBezTo>
                    <a:pt x="1398071" y="1447819"/>
                    <a:pt x="1376905" y="1481384"/>
                    <a:pt x="1340056" y="1490886"/>
                  </a:cubicBezTo>
                  <a:cubicBezTo>
                    <a:pt x="1319893" y="1523100"/>
                    <a:pt x="1287757" y="1543185"/>
                    <a:pt x="1253727" y="1558327"/>
                  </a:cubicBezTo>
                  <a:cubicBezTo>
                    <a:pt x="1229316" y="1566785"/>
                    <a:pt x="1216029" y="1588957"/>
                    <a:pt x="1215604" y="1614141"/>
                  </a:cubicBezTo>
                  <a:cubicBezTo>
                    <a:pt x="1200385" y="1638127"/>
                    <a:pt x="1168133" y="1648904"/>
                    <a:pt x="1141288" y="1639943"/>
                  </a:cubicBezTo>
                  <a:cubicBezTo>
                    <a:pt x="1122478" y="1653075"/>
                    <a:pt x="1126726" y="1681967"/>
                    <a:pt x="1106487" y="1693439"/>
                  </a:cubicBezTo>
                  <a:cubicBezTo>
                    <a:pt x="1084663" y="1674822"/>
                    <a:pt x="1049784" y="1689074"/>
                    <a:pt x="1041441" y="1715224"/>
                  </a:cubicBezTo>
                  <a:cubicBezTo>
                    <a:pt x="1016219" y="1759141"/>
                    <a:pt x="1047544" y="1810822"/>
                    <a:pt x="1035724" y="1856902"/>
                  </a:cubicBezTo>
                  <a:cubicBezTo>
                    <a:pt x="1018961" y="1878031"/>
                    <a:pt x="1059518" y="1889812"/>
                    <a:pt x="1050943" y="1912292"/>
                  </a:cubicBezTo>
                  <a:cubicBezTo>
                    <a:pt x="1041480" y="1965016"/>
                    <a:pt x="1005017" y="2010439"/>
                    <a:pt x="999301" y="2064090"/>
                  </a:cubicBezTo>
                  <a:cubicBezTo>
                    <a:pt x="998837" y="2097116"/>
                    <a:pt x="1011738" y="2130913"/>
                    <a:pt x="1005867" y="2163127"/>
                  </a:cubicBezTo>
                  <a:cubicBezTo>
                    <a:pt x="987095" y="2165907"/>
                    <a:pt x="955306" y="2153006"/>
                    <a:pt x="952602" y="2181088"/>
                  </a:cubicBezTo>
                  <a:cubicBezTo>
                    <a:pt x="952061" y="2200091"/>
                    <a:pt x="927766" y="2219018"/>
                    <a:pt x="935452" y="2235086"/>
                  </a:cubicBezTo>
                  <a:cubicBezTo>
                    <a:pt x="968671" y="2247755"/>
                    <a:pt x="926878" y="2258339"/>
                    <a:pt x="910345" y="2259845"/>
                  </a:cubicBezTo>
                  <a:cubicBezTo>
                    <a:pt x="889372" y="2264287"/>
                    <a:pt x="864768" y="2275025"/>
                    <a:pt x="865733" y="2300363"/>
                  </a:cubicBezTo>
                  <a:cubicBezTo>
                    <a:pt x="865965" y="2332809"/>
                    <a:pt x="828266" y="2337560"/>
                    <a:pt x="807988" y="2353937"/>
                  </a:cubicBezTo>
                  <a:cubicBezTo>
                    <a:pt x="784967" y="2352508"/>
                    <a:pt x="774731" y="2325045"/>
                    <a:pt x="757272" y="2312530"/>
                  </a:cubicBezTo>
                  <a:cubicBezTo>
                    <a:pt x="738191" y="2299243"/>
                    <a:pt x="737032" y="2275875"/>
                    <a:pt x="725870" y="2256987"/>
                  </a:cubicBezTo>
                  <a:cubicBezTo>
                    <a:pt x="710303" y="2183134"/>
                    <a:pt x="678631" y="2113261"/>
                    <a:pt x="641280" y="2048100"/>
                  </a:cubicBezTo>
                  <a:cubicBezTo>
                    <a:pt x="621156" y="2020946"/>
                    <a:pt x="605667" y="1991667"/>
                    <a:pt x="598096" y="1958488"/>
                  </a:cubicBezTo>
                  <a:cubicBezTo>
                    <a:pt x="582800" y="1909008"/>
                    <a:pt x="571367" y="1858216"/>
                    <a:pt x="546454" y="1812213"/>
                  </a:cubicBezTo>
                  <a:cubicBezTo>
                    <a:pt x="515128" y="1755549"/>
                    <a:pt x="479477" y="1700391"/>
                    <a:pt x="462945" y="1636968"/>
                  </a:cubicBezTo>
                  <a:cubicBezTo>
                    <a:pt x="435135" y="1534379"/>
                    <a:pt x="413350" y="1429819"/>
                    <a:pt x="402921" y="1323947"/>
                  </a:cubicBezTo>
                  <a:cubicBezTo>
                    <a:pt x="403809" y="1297912"/>
                    <a:pt x="433512" y="1281188"/>
                    <a:pt x="432701" y="1255386"/>
                  </a:cubicBezTo>
                  <a:cubicBezTo>
                    <a:pt x="409796" y="1243914"/>
                    <a:pt x="397398" y="1221511"/>
                    <a:pt x="397745" y="1196327"/>
                  </a:cubicBezTo>
                  <a:cubicBezTo>
                    <a:pt x="388823" y="1181225"/>
                    <a:pt x="404543" y="1147273"/>
                    <a:pt x="390059" y="1143912"/>
                  </a:cubicBezTo>
                  <a:cubicBezTo>
                    <a:pt x="369046" y="1139084"/>
                    <a:pt x="350970" y="1151753"/>
                    <a:pt x="348343" y="1172882"/>
                  </a:cubicBezTo>
                  <a:cubicBezTo>
                    <a:pt x="361630" y="1185165"/>
                    <a:pt x="367463" y="1206447"/>
                    <a:pt x="351433" y="1221627"/>
                  </a:cubicBezTo>
                  <a:cubicBezTo>
                    <a:pt x="326442" y="1251717"/>
                    <a:pt x="284495" y="1256931"/>
                    <a:pt x="250041" y="1270064"/>
                  </a:cubicBezTo>
                  <a:cubicBezTo>
                    <a:pt x="203999" y="1271339"/>
                    <a:pt x="171747" y="1233910"/>
                    <a:pt x="141696" y="1204053"/>
                  </a:cubicBezTo>
                  <a:cubicBezTo>
                    <a:pt x="116821" y="1180452"/>
                    <a:pt x="88508" y="1159981"/>
                    <a:pt x="70586" y="1130123"/>
                  </a:cubicBezTo>
                  <a:cubicBezTo>
                    <a:pt x="99826" y="1126724"/>
                    <a:pt x="130340" y="1139857"/>
                    <a:pt x="158691" y="1125836"/>
                  </a:cubicBezTo>
                  <a:cubicBezTo>
                    <a:pt x="177154" y="1120042"/>
                    <a:pt x="188858" y="1104476"/>
                    <a:pt x="200639" y="1090068"/>
                  </a:cubicBezTo>
                  <a:cubicBezTo>
                    <a:pt x="194999" y="1072416"/>
                    <a:pt x="163133" y="1095862"/>
                    <a:pt x="145327" y="1087287"/>
                  </a:cubicBezTo>
                  <a:cubicBezTo>
                    <a:pt x="91521" y="1084815"/>
                    <a:pt x="37870" y="1061794"/>
                    <a:pt x="5579" y="1017491"/>
                  </a:cubicBezTo>
                  <a:cubicBezTo>
                    <a:pt x="-13656" y="1001422"/>
                    <a:pt x="22382" y="996594"/>
                    <a:pt x="30377" y="985123"/>
                  </a:cubicBezTo>
                  <a:cubicBezTo>
                    <a:pt x="64136" y="998564"/>
                    <a:pt x="50115" y="961792"/>
                    <a:pt x="63132" y="957814"/>
                  </a:cubicBezTo>
                  <a:cubicBezTo>
                    <a:pt x="89590" y="961870"/>
                    <a:pt x="119370" y="953063"/>
                    <a:pt x="143164" y="965887"/>
                  </a:cubicBezTo>
                  <a:cubicBezTo>
                    <a:pt x="168348" y="978711"/>
                    <a:pt x="172635" y="952213"/>
                    <a:pt x="195656" y="950939"/>
                  </a:cubicBezTo>
                  <a:cubicBezTo>
                    <a:pt x="217363" y="939621"/>
                    <a:pt x="215973" y="976045"/>
                    <a:pt x="239921" y="960286"/>
                  </a:cubicBezTo>
                  <a:cubicBezTo>
                    <a:pt x="262208" y="947694"/>
                    <a:pt x="247414" y="937034"/>
                    <a:pt x="256105" y="921429"/>
                  </a:cubicBezTo>
                  <a:cubicBezTo>
                    <a:pt x="243436" y="893271"/>
                    <a:pt x="226054" y="866889"/>
                    <a:pt x="219681" y="836414"/>
                  </a:cubicBezTo>
                  <a:cubicBezTo>
                    <a:pt x="201257" y="844950"/>
                    <a:pt x="175995" y="836105"/>
                    <a:pt x="171206" y="817024"/>
                  </a:cubicBezTo>
                  <a:cubicBezTo>
                    <a:pt x="170086" y="801419"/>
                    <a:pt x="192064" y="765343"/>
                    <a:pt x="170549" y="765034"/>
                  </a:cubicBezTo>
                  <a:cubicBezTo>
                    <a:pt x="152588" y="761248"/>
                    <a:pt x="121109" y="765034"/>
                    <a:pt x="119602" y="740584"/>
                  </a:cubicBezTo>
                  <a:cubicBezTo>
                    <a:pt x="123503" y="718799"/>
                    <a:pt x="134125" y="700838"/>
                    <a:pt x="152627" y="688362"/>
                  </a:cubicBezTo>
                  <a:cubicBezTo>
                    <a:pt x="171940" y="676890"/>
                    <a:pt x="170124" y="651783"/>
                    <a:pt x="191369" y="641741"/>
                  </a:cubicBezTo>
                  <a:cubicBezTo>
                    <a:pt x="217827" y="621076"/>
                    <a:pt x="215471" y="661054"/>
                    <a:pt x="233548" y="664066"/>
                  </a:cubicBezTo>
                  <a:cubicBezTo>
                    <a:pt x="254174" y="662792"/>
                    <a:pt x="273873" y="647844"/>
                    <a:pt x="296121" y="653367"/>
                  </a:cubicBezTo>
                  <a:cubicBezTo>
                    <a:pt x="319451" y="653212"/>
                    <a:pt x="329262" y="639114"/>
                    <a:pt x="337760" y="621153"/>
                  </a:cubicBezTo>
                  <a:cubicBezTo>
                    <a:pt x="354600" y="608329"/>
                    <a:pt x="360587" y="585849"/>
                    <a:pt x="373257" y="571210"/>
                  </a:cubicBezTo>
                  <a:cubicBezTo>
                    <a:pt x="400294" y="561322"/>
                    <a:pt x="431040" y="550237"/>
                    <a:pt x="439924" y="519606"/>
                  </a:cubicBezTo>
                  <a:cubicBezTo>
                    <a:pt x="450315" y="496972"/>
                    <a:pt x="457229" y="462479"/>
                    <a:pt x="488052" y="462865"/>
                  </a:cubicBezTo>
                  <a:cubicBezTo>
                    <a:pt x="520227" y="456917"/>
                    <a:pt x="482335" y="435557"/>
                    <a:pt x="507365" y="424472"/>
                  </a:cubicBezTo>
                  <a:cubicBezTo>
                    <a:pt x="527064" y="401451"/>
                    <a:pt x="558814" y="385228"/>
                    <a:pt x="560050" y="351817"/>
                  </a:cubicBezTo>
                  <a:cubicBezTo>
                    <a:pt x="567891" y="335053"/>
                    <a:pt x="538497" y="309136"/>
                    <a:pt x="569706" y="304578"/>
                  </a:cubicBezTo>
                  <a:cubicBezTo>
                    <a:pt x="587783" y="293994"/>
                    <a:pt x="624825" y="297007"/>
                    <a:pt x="625868" y="270471"/>
                  </a:cubicBezTo>
                  <a:cubicBezTo>
                    <a:pt x="612117" y="253553"/>
                    <a:pt x="588092" y="256334"/>
                    <a:pt x="570749" y="253824"/>
                  </a:cubicBezTo>
                  <a:cubicBezTo>
                    <a:pt x="573183" y="224120"/>
                    <a:pt x="547381" y="236326"/>
                    <a:pt x="536875" y="223618"/>
                  </a:cubicBezTo>
                  <a:cubicBezTo>
                    <a:pt x="545913" y="200791"/>
                    <a:pt x="491412" y="200907"/>
                    <a:pt x="519223" y="180396"/>
                  </a:cubicBezTo>
                  <a:cubicBezTo>
                    <a:pt x="531004" y="162281"/>
                    <a:pt x="488902" y="147835"/>
                    <a:pt x="523240" y="137754"/>
                  </a:cubicBezTo>
                  <a:cubicBezTo>
                    <a:pt x="550394" y="116780"/>
                    <a:pt x="482181" y="130144"/>
                    <a:pt x="508987" y="110329"/>
                  </a:cubicBezTo>
                  <a:cubicBezTo>
                    <a:pt x="501378" y="93759"/>
                    <a:pt x="481099" y="92291"/>
                    <a:pt x="505202" y="68498"/>
                  </a:cubicBezTo>
                  <a:cubicBezTo>
                    <a:pt x="526253" y="59575"/>
                    <a:pt x="548076" y="55751"/>
                    <a:pt x="570286" y="63747"/>
                  </a:cubicBezTo>
                  <a:cubicBezTo>
                    <a:pt x="602500" y="67918"/>
                    <a:pt x="634791" y="80819"/>
                    <a:pt x="666772" y="80124"/>
                  </a:cubicBezTo>
                  <a:cubicBezTo>
                    <a:pt x="687669" y="72129"/>
                    <a:pt x="699604" y="72708"/>
                    <a:pt x="718956" y="60386"/>
                  </a:cubicBezTo>
                  <a:cubicBezTo>
                    <a:pt x="736762" y="51812"/>
                    <a:pt x="759860" y="84025"/>
                    <a:pt x="762062" y="55442"/>
                  </a:cubicBezTo>
                  <a:cubicBezTo>
                    <a:pt x="761173" y="33001"/>
                    <a:pt x="779289" y="22881"/>
                    <a:pt x="797250" y="15078"/>
                  </a:cubicBezTo>
                  <a:cubicBezTo>
                    <a:pt x="811232" y="8667"/>
                    <a:pt x="846922" y="-15513"/>
                    <a:pt x="839120" y="15310"/>
                  </a:cubicBezTo>
                  <a:cubicBezTo>
                    <a:pt x="845493" y="36555"/>
                    <a:pt x="856501" y="56871"/>
                    <a:pt x="864690" y="77729"/>
                  </a:cubicBezTo>
                  <a:cubicBezTo>
                    <a:pt x="886127" y="77768"/>
                    <a:pt x="905363" y="84141"/>
                    <a:pt x="917453" y="102836"/>
                  </a:cubicBezTo>
                  <a:cubicBezTo>
                    <a:pt x="915174" y="114115"/>
                    <a:pt x="892732" y="130029"/>
                    <a:pt x="904938" y="152818"/>
                  </a:cubicBezTo>
                  <a:cubicBezTo>
                    <a:pt x="900149" y="176766"/>
                    <a:pt x="928268" y="178233"/>
                    <a:pt x="944993" y="179546"/>
                  </a:cubicBezTo>
                  <a:cubicBezTo>
                    <a:pt x="951868" y="199400"/>
                    <a:pt x="986400" y="183718"/>
                    <a:pt x="974116" y="212455"/>
                  </a:cubicBezTo>
                  <a:cubicBezTo>
                    <a:pt x="996017" y="234665"/>
                    <a:pt x="975893" y="244515"/>
                    <a:pt x="956078" y="256450"/>
                  </a:cubicBezTo>
                  <a:cubicBezTo>
                    <a:pt x="938504" y="275338"/>
                    <a:pt x="920350" y="249729"/>
                    <a:pt x="917994" y="239609"/>
                  </a:cubicBezTo>
                  <a:cubicBezTo>
                    <a:pt x="891690" y="238451"/>
                    <a:pt x="885780" y="255485"/>
                    <a:pt x="899492" y="275686"/>
                  </a:cubicBezTo>
                  <a:cubicBezTo>
                    <a:pt x="924367" y="287273"/>
                    <a:pt x="910655" y="308363"/>
                    <a:pt x="923633" y="324431"/>
                  </a:cubicBezTo>
                  <a:cubicBezTo>
                    <a:pt x="913011" y="335903"/>
                    <a:pt x="922744" y="369391"/>
                    <a:pt x="943448" y="345560"/>
                  </a:cubicBezTo>
                  <a:cubicBezTo>
                    <a:pt x="961872" y="342315"/>
                    <a:pt x="974271" y="368928"/>
                    <a:pt x="987829" y="380245"/>
                  </a:cubicBezTo>
                  <a:cubicBezTo>
                    <a:pt x="1004399" y="380940"/>
                    <a:pt x="1025064" y="387623"/>
                    <a:pt x="1042407" y="400022"/>
                  </a:cubicBezTo>
                  <a:cubicBezTo>
                    <a:pt x="1039625" y="418137"/>
                    <a:pt x="1061101" y="426866"/>
                    <a:pt x="1081303" y="425901"/>
                  </a:cubicBezTo>
                  <a:cubicBezTo>
                    <a:pt x="1102933" y="437991"/>
                    <a:pt x="1121164" y="450196"/>
                    <a:pt x="1090689" y="464758"/>
                  </a:cubicBezTo>
                  <a:cubicBezTo>
                    <a:pt x="1074659" y="479166"/>
                    <a:pt x="1057394" y="485036"/>
                    <a:pt x="1055347" y="505933"/>
                  </a:cubicBezTo>
                  <a:cubicBezTo>
                    <a:pt x="1054072" y="524782"/>
                    <a:pt x="1042213" y="540117"/>
                    <a:pt x="1032364" y="558155"/>
                  </a:cubicBezTo>
                  <a:cubicBezTo>
                    <a:pt x="1034991" y="579360"/>
                    <a:pt x="1062801" y="582914"/>
                    <a:pt x="1078985" y="581176"/>
                  </a:cubicBezTo>
                  <a:cubicBezTo>
                    <a:pt x="1092658" y="597167"/>
                    <a:pt x="1114675" y="598519"/>
                    <a:pt x="1130821" y="606437"/>
                  </a:cubicBezTo>
                  <a:cubicBezTo>
                    <a:pt x="1139743" y="631621"/>
                    <a:pt x="1168751" y="636294"/>
                    <a:pt x="1188836" y="650045"/>
                  </a:cubicBezTo>
                  <a:cubicBezTo>
                    <a:pt x="1205368" y="634131"/>
                    <a:pt x="1222750" y="666809"/>
                    <a:pt x="1240904" y="666191"/>
                  </a:cubicBezTo>
                  <a:cubicBezTo>
                    <a:pt x="1264852" y="656611"/>
                    <a:pt x="1265161" y="690641"/>
                    <a:pt x="1292237" y="684731"/>
                  </a:cubicBezTo>
                  <a:cubicBezTo>
                    <a:pt x="1312477" y="704044"/>
                    <a:pt x="1318696" y="673491"/>
                    <a:pt x="1340905" y="684190"/>
                  </a:cubicBezTo>
                  <a:cubicBezTo>
                    <a:pt x="1358905" y="706748"/>
                    <a:pt x="1376171" y="665688"/>
                    <a:pt x="1393668" y="688246"/>
                  </a:cubicBezTo>
                  <a:cubicBezTo>
                    <a:pt x="1410973" y="691800"/>
                    <a:pt x="1438744" y="693151"/>
                    <a:pt x="1424607" y="719108"/>
                  </a:cubicBezTo>
                  <a:cubicBezTo>
                    <a:pt x="1445272" y="719494"/>
                    <a:pt x="1458211" y="735948"/>
                    <a:pt x="1476906" y="742940"/>
                  </a:cubicBezTo>
                  <a:cubicBezTo>
                    <a:pt x="1489807" y="752133"/>
                    <a:pt x="1524531" y="718567"/>
                    <a:pt x="1518313" y="750935"/>
                  </a:cubicBezTo>
                  <a:cubicBezTo>
                    <a:pt x="1533222" y="768819"/>
                    <a:pt x="1552342" y="742863"/>
                    <a:pt x="1572852" y="757270"/>
                  </a:cubicBezTo>
                  <a:cubicBezTo>
                    <a:pt x="1591779" y="767235"/>
                    <a:pt x="1610667" y="776428"/>
                    <a:pt x="1628976" y="759819"/>
                  </a:cubicBezTo>
                  <a:cubicBezTo>
                    <a:pt x="1637434" y="784771"/>
                    <a:pt x="1661035" y="772566"/>
                    <a:pt x="1678377" y="776351"/>
                  </a:cubicBezTo>
                  <a:cubicBezTo>
                    <a:pt x="1697265" y="768664"/>
                    <a:pt x="1723956" y="781797"/>
                    <a:pt x="1726930" y="754566"/>
                  </a:cubicBezTo>
                  <a:cubicBezTo>
                    <a:pt x="1735930" y="735331"/>
                    <a:pt x="1705145" y="719108"/>
                    <a:pt x="1715304" y="697516"/>
                  </a:cubicBezTo>
                  <a:cubicBezTo>
                    <a:pt x="1717274" y="679864"/>
                    <a:pt x="1721368" y="652247"/>
                    <a:pt x="1737088" y="646878"/>
                  </a:cubicBezTo>
                  <a:cubicBezTo>
                    <a:pt x="1754818" y="636024"/>
                    <a:pt x="1781624" y="643788"/>
                    <a:pt x="1772199" y="668469"/>
                  </a:cubicBezTo>
                  <a:cubicBezTo>
                    <a:pt x="1770847" y="689675"/>
                    <a:pt x="1777414" y="708911"/>
                    <a:pt x="1781778" y="726949"/>
                  </a:cubicBezTo>
                  <a:cubicBezTo>
                    <a:pt x="1792439" y="743983"/>
                    <a:pt x="1819941" y="738961"/>
                    <a:pt x="1837785" y="745296"/>
                  </a:cubicBezTo>
                  <a:cubicBezTo>
                    <a:pt x="1861734" y="754334"/>
                    <a:pt x="1889119" y="755648"/>
                    <a:pt x="1909436" y="737841"/>
                  </a:cubicBezTo>
                  <a:cubicBezTo>
                    <a:pt x="1953430" y="751630"/>
                    <a:pt x="2000593" y="746686"/>
                    <a:pt x="2045939" y="742515"/>
                  </a:cubicBezTo>
                  <a:cubicBezTo>
                    <a:pt x="2057179" y="725558"/>
                    <a:pt x="2058531" y="697323"/>
                    <a:pt x="2031609" y="697323"/>
                  </a:cubicBezTo>
                  <a:cubicBezTo>
                    <a:pt x="2005034" y="684345"/>
                    <a:pt x="2023729" y="658079"/>
                    <a:pt x="2047986" y="665920"/>
                  </a:cubicBezTo>
                  <a:cubicBezTo>
                    <a:pt x="2093410" y="667041"/>
                    <a:pt x="2118130" y="625248"/>
                    <a:pt x="2149688" y="600141"/>
                  </a:cubicBezTo>
                  <a:cubicBezTo>
                    <a:pt x="2171511" y="582566"/>
                    <a:pt x="2202025" y="582952"/>
                    <a:pt x="2222844" y="562790"/>
                  </a:cubicBezTo>
                  <a:cubicBezTo>
                    <a:pt x="2242621" y="552168"/>
                    <a:pt x="2266530" y="526443"/>
                    <a:pt x="2288817" y="544288"/>
                  </a:cubicBezTo>
                  <a:cubicBezTo>
                    <a:pt x="2310563" y="552902"/>
                    <a:pt x="2336172" y="562635"/>
                    <a:pt x="2355369" y="543168"/>
                  </a:cubicBezTo>
                  <a:cubicBezTo>
                    <a:pt x="2372905" y="535018"/>
                    <a:pt x="2391793" y="509602"/>
                    <a:pt x="2406586" y="534863"/>
                  </a:cubicBezTo>
                  <a:cubicBezTo>
                    <a:pt x="2418753" y="549039"/>
                    <a:pt x="2450890" y="566614"/>
                    <a:pt x="2431654" y="587008"/>
                  </a:cubicBezTo>
                  <a:cubicBezTo>
                    <a:pt x="2407629" y="606630"/>
                    <a:pt x="2430457" y="614162"/>
                    <a:pt x="2451546" y="613196"/>
                  </a:cubicBezTo>
                  <a:cubicBezTo>
                    <a:pt x="2471902" y="616055"/>
                    <a:pt x="2491486" y="623239"/>
                    <a:pt x="2512227" y="624282"/>
                  </a:cubicBezTo>
                  <a:cubicBezTo>
                    <a:pt x="2516978" y="647148"/>
                    <a:pt x="2499442" y="662097"/>
                    <a:pt x="2484108" y="675654"/>
                  </a:cubicBezTo>
                  <a:cubicBezTo>
                    <a:pt x="2475070" y="691027"/>
                    <a:pt x="2502339" y="724631"/>
                    <a:pt x="2470434" y="714898"/>
                  </a:cubicBezTo>
                  <a:cubicBezTo>
                    <a:pt x="2445791" y="708099"/>
                    <a:pt x="2416513" y="697091"/>
                    <a:pt x="2396544" y="719803"/>
                  </a:cubicBezTo>
                  <a:cubicBezTo>
                    <a:pt x="2374180" y="738961"/>
                    <a:pt x="2342700" y="748077"/>
                    <a:pt x="2323541" y="769746"/>
                  </a:cubicBezTo>
                  <a:cubicBezTo>
                    <a:pt x="2313499" y="788016"/>
                    <a:pt x="2329760" y="814088"/>
                    <a:pt x="2309675" y="829500"/>
                  </a:cubicBezTo>
                  <a:cubicBezTo>
                    <a:pt x="2299748" y="847229"/>
                    <a:pt x="2267303" y="863452"/>
                    <a:pt x="2284105" y="886009"/>
                  </a:cubicBezTo>
                  <a:cubicBezTo>
                    <a:pt x="2290285" y="911734"/>
                    <a:pt x="2265487" y="933325"/>
                    <a:pt x="2257607" y="956848"/>
                  </a:cubicBezTo>
                  <a:cubicBezTo>
                    <a:pt x="2248260" y="971642"/>
                    <a:pt x="2243470" y="1002040"/>
                    <a:pt x="2219523" y="992307"/>
                  </a:cubicBezTo>
                  <a:cubicBezTo>
                    <a:pt x="2202952" y="992539"/>
                    <a:pt x="2172863" y="962565"/>
                    <a:pt x="2171588" y="990955"/>
                  </a:cubicBezTo>
                  <a:cubicBezTo>
                    <a:pt x="2170275" y="1014787"/>
                    <a:pt x="2184605" y="1041786"/>
                    <a:pt x="2169541" y="1062760"/>
                  </a:cubicBezTo>
                  <a:cubicBezTo>
                    <a:pt x="2141151" y="1064653"/>
                    <a:pt x="2144743" y="1088794"/>
                    <a:pt x="2150807" y="1109304"/>
                  </a:cubicBezTo>
                  <a:cubicBezTo>
                    <a:pt x="2153241" y="1127651"/>
                    <a:pt x="2150653" y="1150208"/>
                    <a:pt x="2130413" y="1156775"/>
                  </a:cubicBezTo>
                  <a:cubicBezTo>
                    <a:pt x="2120834" y="1149397"/>
                    <a:pt x="2107624" y="1148972"/>
                    <a:pt x="2097697" y="114495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3CD3B5D-737C-4B81-8E81-2CC69FCA056E}"/>
                </a:ext>
              </a:extLst>
            </p:cNvPr>
            <p:cNvSpPr/>
            <p:nvPr/>
          </p:nvSpPr>
          <p:spPr>
            <a:xfrm>
              <a:off x="1572567" y="4967067"/>
              <a:ext cx="154502" cy="309005"/>
            </a:xfrm>
            <a:custGeom>
              <a:avLst/>
              <a:gdLst>
                <a:gd name="connsiteX0" fmla="*/ 74943 w 154502"/>
                <a:gd name="connsiteY0" fmla="*/ 317841 h 309004"/>
                <a:gd name="connsiteX1" fmla="*/ 21408 w 154502"/>
                <a:gd name="connsiteY1" fmla="*/ 246306 h 309004"/>
                <a:gd name="connsiteX2" fmla="*/ 2906 w 154502"/>
                <a:gd name="connsiteY2" fmla="*/ 104550 h 309004"/>
                <a:gd name="connsiteX3" fmla="*/ 8198 w 154502"/>
                <a:gd name="connsiteY3" fmla="*/ 60787 h 309004"/>
                <a:gd name="connsiteX4" fmla="*/ 40373 w 154502"/>
                <a:gd name="connsiteY4" fmla="*/ 18839 h 309004"/>
                <a:gd name="connsiteX5" fmla="*/ 62467 w 154502"/>
                <a:gd name="connsiteY5" fmla="*/ 17333 h 309004"/>
                <a:gd name="connsiteX6" fmla="*/ 115307 w 154502"/>
                <a:gd name="connsiteY6" fmla="*/ 77010 h 309004"/>
                <a:gd name="connsiteX7" fmla="*/ 141649 w 154502"/>
                <a:gd name="connsiteY7" fmla="*/ 121275 h 309004"/>
                <a:gd name="connsiteX8" fmla="*/ 185914 w 154502"/>
                <a:gd name="connsiteY8" fmla="*/ 222126 h 309004"/>
                <a:gd name="connsiteX9" fmla="*/ 74943 w 154502"/>
                <a:gd name="connsiteY9" fmla="*/ 317841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502" h="309004">
                  <a:moveTo>
                    <a:pt x="74943" y="317841"/>
                  </a:moveTo>
                  <a:cubicBezTo>
                    <a:pt x="36897" y="318960"/>
                    <a:pt x="30600" y="274387"/>
                    <a:pt x="21408" y="246306"/>
                  </a:cubicBezTo>
                  <a:cubicBezTo>
                    <a:pt x="2443" y="200882"/>
                    <a:pt x="24188" y="149201"/>
                    <a:pt x="2906" y="104550"/>
                  </a:cubicBezTo>
                  <a:cubicBezTo>
                    <a:pt x="24188" y="88868"/>
                    <a:pt x="-16368" y="65306"/>
                    <a:pt x="8198" y="60787"/>
                  </a:cubicBezTo>
                  <a:cubicBezTo>
                    <a:pt x="31991" y="63491"/>
                    <a:pt x="29287" y="32358"/>
                    <a:pt x="40373" y="18839"/>
                  </a:cubicBezTo>
                  <a:cubicBezTo>
                    <a:pt x="31837" y="-14958"/>
                    <a:pt x="42767" y="4510"/>
                    <a:pt x="62467" y="17333"/>
                  </a:cubicBezTo>
                  <a:cubicBezTo>
                    <a:pt x="89736" y="26603"/>
                    <a:pt x="98273" y="56268"/>
                    <a:pt x="115307" y="77010"/>
                  </a:cubicBezTo>
                  <a:cubicBezTo>
                    <a:pt x="118165" y="97674"/>
                    <a:pt x="119439" y="111270"/>
                    <a:pt x="141649" y="121275"/>
                  </a:cubicBezTo>
                  <a:cubicBezTo>
                    <a:pt x="149220" y="157930"/>
                    <a:pt x="183674" y="184814"/>
                    <a:pt x="185914" y="222126"/>
                  </a:cubicBezTo>
                  <a:cubicBezTo>
                    <a:pt x="176837" y="274618"/>
                    <a:pt x="130023" y="320506"/>
                    <a:pt x="74943" y="31784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9774A95-CA47-46CC-A479-84CD4C744B7A}"/>
                </a:ext>
              </a:extLst>
            </p:cNvPr>
            <p:cNvSpPr/>
            <p:nvPr/>
          </p:nvSpPr>
          <p:spPr>
            <a:xfrm>
              <a:off x="1608365" y="3182023"/>
              <a:ext cx="695261" cy="309005"/>
            </a:xfrm>
            <a:custGeom>
              <a:avLst/>
              <a:gdLst>
                <a:gd name="connsiteX0" fmla="*/ 78542 w 695261"/>
                <a:gd name="connsiteY0" fmla="*/ 15826 h 309004"/>
                <a:gd name="connsiteX1" fmla="*/ 113421 w 695261"/>
                <a:gd name="connsiteY1" fmla="*/ 8951 h 309004"/>
                <a:gd name="connsiteX2" fmla="*/ 166686 w 695261"/>
                <a:gd name="connsiteY2" fmla="*/ 4123 h 309004"/>
                <a:gd name="connsiteX3" fmla="*/ 206045 w 695261"/>
                <a:gd name="connsiteY3" fmla="*/ 37225 h 309004"/>
                <a:gd name="connsiteX4" fmla="*/ 262091 w 695261"/>
                <a:gd name="connsiteY4" fmla="*/ 68473 h 309004"/>
                <a:gd name="connsiteX5" fmla="*/ 304733 w 695261"/>
                <a:gd name="connsiteY5" fmla="*/ 102966 h 309004"/>
                <a:gd name="connsiteX6" fmla="*/ 354406 w 695261"/>
                <a:gd name="connsiteY6" fmla="*/ 105824 h 309004"/>
                <a:gd name="connsiteX7" fmla="*/ 389285 w 695261"/>
                <a:gd name="connsiteY7" fmla="*/ 148003 h 309004"/>
                <a:gd name="connsiteX8" fmla="*/ 437220 w 695261"/>
                <a:gd name="connsiteY8" fmla="*/ 156887 h 309004"/>
                <a:gd name="connsiteX9" fmla="*/ 471828 w 695261"/>
                <a:gd name="connsiteY9" fmla="*/ 181260 h 309004"/>
                <a:gd name="connsiteX10" fmla="*/ 508870 w 695261"/>
                <a:gd name="connsiteY10" fmla="*/ 216332 h 309004"/>
                <a:gd name="connsiteX11" fmla="*/ 550663 w 695261"/>
                <a:gd name="connsiteY11" fmla="*/ 211118 h 309004"/>
                <a:gd name="connsiteX12" fmla="*/ 597709 w 695261"/>
                <a:gd name="connsiteY12" fmla="*/ 208027 h 309004"/>
                <a:gd name="connsiteX13" fmla="*/ 652596 w 695261"/>
                <a:gd name="connsiteY13" fmla="*/ 222821 h 309004"/>
                <a:gd name="connsiteX14" fmla="*/ 691917 w 695261"/>
                <a:gd name="connsiteY14" fmla="*/ 229697 h 309004"/>
                <a:gd name="connsiteX15" fmla="*/ 693539 w 695261"/>
                <a:gd name="connsiteY15" fmla="*/ 307759 h 309004"/>
                <a:gd name="connsiteX16" fmla="*/ 662330 w 695261"/>
                <a:gd name="connsiteY16" fmla="*/ 342097 h 309004"/>
                <a:gd name="connsiteX17" fmla="*/ 606207 w 695261"/>
                <a:gd name="connsiteY17" fmla="*/ 342715 h 309004"/>
                <a:gd name="connsiteX18" fmla="*/ 556766 w 695261"/>
                <a:gd name="connsiteY18" fmla="*/ 333368 h 309004"/>
                <a:gd name="connsiteX19" fmla="*/ 497321 w 695261"/>
                <a:gd name="connsiteY19" fmla="*/ 329312 h 309004"/>
                <a:gd name="connsiteX20" fmla="*/ 455953 w 695261"/>
                <a:gd name="connsiteY20" fmla="*/ 313321 h 309004"/>
                <a:gd name="connsiteX21" fmla="*/ 403654 w 695261"/>
                <a:gd name="connsiteY21" fmla="*/ 291150 h 309004"/>
                <a:gd name="connsiteX22" fmla="*/ 372715 w 695261"/>
                <a:gd name="connsiteY22" fmla="*/ 260520 h 309004"/>
                <a:gd name="connsiteX23" fmla="*/ 320416 w 695261"/>
                <a:gd name="connsiteY23" fmla="*/ 259979 h 309004"/>
                <a:gd name="connsiteX24" fmla="*/ 270473 w 695261"/>
                <a:gd name="connsiteY24" fmla="*/ 258472 h 309004"/>
                <a:gd name="connsiteX25" fmla="*/ 221766 w 695261"/>
                <a:gd name="connsiteY25" fmla="*/ 233289 h 309004"/>
                <a:gd name="connsiteX26" fmla="*/ 164677 w 695261"/>
                <a:gd name="connsiteY26" fmla="*/ 212392 h 309004"/>
                <a:gd name="connsiteX27" fmla="*/ 110640 w 695261"/>
                <a:gd name="connsiteY27" fmla="*/ 194122 h 309004"/>
                <a:gd name="connsiteX28" fmla="*/ 63246 w 695261"/>
                <a:gd name="connsiteY28" fmla="*/ 162449 h 309004"/>
                <a:gd name="connsiteX29" fmla="*/ 10445 w 695261"/>
                <a:gd name="connsiteY29" fmla="*/ 142325 h 309004"/>
                <a:gd name="connsiteX30" fmla="*/ 19638 w 695261"/>
                <a:gd name="connsiteY30" fmla="*/ 94932 h 309004"/>
                <a:gd name="connsiteX31" fmla="*/ 39762 w 695261"/>
                <a:gd name="connsiteY31" fmla="*/ 48697 h 309004"/>
                <a:gd name="connsiteX32" fmla="*/ 78542 w 695261"/>
                <a:gd name="connsiteY32" fmla="*/ 15826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5261" h="309004">
                  <a:moveTo>
                    <a:pt x="78542" y="15826"/>
                  </a:moveTo>
                  <a:cubicBezTo>
                    <a:pt x="83718" y="43984"/>
                    <a:pt x="113923" y="33401"/>
                    <a:pt x="113421" y="8951"/>
                  </a:cubicBezTo>
                  <a:cubicBezTo>
                    <a:pt x="123116" y="-2443"/>
                    <a:pt x="147180" y="-1671"/>
                    <a:pt x="166686" y="4123"/>
                  </a:cubicBezTo>
                  <a:cubicBezTo>
                    <a:pt x="181904" y="11964"/>
                    <a:pt x="177269" y="40701"/>
                    <a:pt x="206045" y="37225"/>
                  </a:cubicBezTo>
                  <a:cubicBezTo>
                    <a:pt x="226323" y="42864"/>
                    <a:pt x="240654" y="71563"/>
                    <a:pt x="262091" y="68473"/>
                  </a:cubicBezTo>
                  <a:cubicBezTo>
                    <a:pt x="279743" y="64842"/>
                    <a:pt x="292914" y="90721"/>
                    <a:pt x="304733" y="102966"/>
                  </a:cubicBezTo>
                  <a:cubicBezTo>
                    <a:pt x="314274" y="107176"/>
                    <a:pt x="343359" y="84928"/>
                    <a:pt x="354406" y="105824"/>
                  </a:cubicBezTo>
                  <a:cubicBezTo>
                    <a:pt x="355333" y="128459"/>
                    <a:pt x="367925" y="137729"/>
                    <a:pt x="389285" y="148003"/>
                  </a:cubicBezTo>
                  <a:cubicBezTo>
                    <a:pt x="404195" y="171758"/>
                    <a:pt x="427176" y="148776"/>
                    <a:pt x="437220" y="156887"/>
                  </a:cubicBezTo>
                  <a:cubicBezTo>
                    <a:pt x="417713" y="183964"/>
                    <a:pt x="453326" y="182071"/>
                    <a:pt x="471828" y="181260"/>
                  </a:cubicBezTo>
                  <a:cubicBezTo>
                    <a:pt x="490561" y="175814"/>
                    <a:pt x="506089" y="199684"/>
                    <a:pt x="508870" y="216332"/>
                  </a:cubicBezTo>
                  <a:cubicBezTo>
                    <a:pt x="519145" y="190839"/>
                    <a:pt x="526599" y="209379"/>
                    <a:pt x="550663" y="211118"/>
                  </a:cubicBezTo>
                  <a:cubicBezTo>
                    <a:pt x="556495" y="189371"/>
                    <a:pt x="580559" y="197830"/>
                    <a:pt x="597709" y="208027"/>
                  </a:cubicBezTo>
                  <a:cubicBezTo>
                    <a:pt x="607983" y="233057"/>
                    <a:pt x="634133" y="213242"/>
                    <a:pt x="652596" y="222821"/>
                  </a:cubicBezTo>
                  <a:cubicBezTo>
                    <a:pt x="660784" y="214439"/>
                    <a:pt x="701921" y="208182"/>
                    <a:pt x="691917" y="229697"/>
                  </a:cubicBezTo>
                  <a:cubicBezTo>
                    <a:pt x="679557" y="254146"/>
                    <a:pt x="675848" y="285008"/>
                    <a:pt x="693539" y="307759"/>
                  </a:cubicBezTo>
                  <a:cubicBezTo>
                    <a:pt x="701535" y="327767"/>
                    <a:pt x="683767" y="348200"/>
                    <a:pt x="662330" y="342097"/>
                  </a:cubicBezTo>
                  <a:cubicBezTo>
                    <a:pt x="642746" y="342561"/>
                    <a:pt x="625094" y="348818"/>
                    <a:pt x="606207" y="342715"/>
                  </a:cubicBezTo>
                  <a:cubicBezTo>
                    <a:pt x="596936" y="312317"/>
                    <a:pt x="574341" y="352912"/>
                    <a:pt x="556766" y="333368"/>
                  </a:cubicBezTo>
                  <a:cubicBezTo>
                    <a:pt x="538264" y="326338"/>
                    <a:pt x="514200" y="312858"/>
                    <a:pt x="497321" y="329312"/>
                  </a:cubicBezTo>
                  <a:cubicBezTo>
                    <a:pt x="482914" y="314827"/>
                    <a:pt x="482025" y="293390"/>
                    <a:pt x="455953" y="313321"/>
                  </a:cubicBezTo>
                  <a:cubicBezTo>
                    <a:pt x="435520" y="317995"/>
                    <a:pt x="423198" y="292115"/>
                    <a:pt x="403654" y="291150"/>
                  </a:cubicBezTo>
                  <a:cubicBezTo>
                    <a:pt x="381444" y="292193"/>
                    <a:pt x="406435" y="251636"/>
                    <a:pt x="372715" y="260520"/>
                  </a:cubicBezTo>
                  <a:cubicBezTo>
                    <a:pt x="353248" y="249666"/>
                    <a:pt x="338261" y="249511"/>
                    <a:pt x="320416" y="259979"/>
                  </a:cubicBezTo>
                  <a:cubicBezTo>
                    <a:pt x="302107" y="240203"/>
                    <a:pt x="284107" y="260674"/>
                    <a:pt x="270473" y="258472"/>
                  </a:cubicBezTo>
                  <a:cubicBezTo>
                    <a:pt x="252859" y="249705"/>
                    <a:pt x="228757" y="251752"/>
                    <a:pt x="221766" y="233289"/>
                  </a:cubicBezTo>
                  <a:cubicBezTo>
                    <a:pt x="199711" y="241361"/>
                    <a:pt x="183565" y="220388"/>
                    <a:pt x="164677" y="212392"/>
                  </a:cubicBezTo>
                  <a:cubicBezTo>
                    <a:pt x="147913" y="226877"/>
                    <a:pt x="128485" y="198371"/>
                    <a:pt x="110640" y="194122"/>
                  </a:cubicBezTo>
                  <a:cubicBezTo>
                    <a:pt x="102374" y="172028"/>
                    <a:pt x="82598" y="170213"/>
                    <a:pt x="63246" y="162449"/>
                  </a:cubicBezTo>
                  <a:cubicBezTo>
                    <a:pt x="49071" y="140935"/>
                    <a:pt x="26745" y="157621"/>
                    <a:pt x="10445" y="142325"/>
                  </a:cubicBezTo>
                  <a:cubicBezTo>
                    <a:pt x="-13580" y="133055"/>
                    <a:pt x="10059" y="107253"/>
                    <a:pt x="19638" y="94932"/>
                  </a:cubicBezTo>
                  <a:cubicBezTo>
                    <a:pt x="19599" y="77280"/>
                    <a:pt x="22303" y="55534"/>
                    <a:pt x="39762" y="48697"/>
                  </a:cubicBezTo>
                  <a:cubicBezTo>
                    <a:pt x="52663" y="37689"/>
                    <a:pt x="65911" y="26371"/>
                    <a:pt x="78542" y="1582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621A7FC-2B34-49BB-B37F-07332448FDDD}"/>
                </a:ext>
              </a:extLst>
            </p:cNvPr>
            <p:cNvSpPr/>
            <p:nvPr/>
          </p:nvSpPr>
          <p:spPr>
            <a:xfrm>
              <a:off x="2351209" y="3366900"/>
              <a:ext cx="270379" cy="115877"/>
            </a:xfrm>
            <a:custGeom>
              <a:avLst/>
              <a:gdLst>
                <a:gd name="connsiteX0" fmla="*/ 3574 w 270379"/>
                <a:gd name="connsiteY0" fmla="*/ 94106 h 115876"/>
                <a:gd name="connsiteX1" fmla="*/ 98014 w 270379"/>
                <a:gd name="connsiteY1" fmla="*/ 246 h 115876"/>
                <a:gd name="connsiteX2" fmla="*/ 154909 w 270379"/>
                <a:gd name="connsiteY2" fmla="*/ 19559 h 115876"/>
                <a:gd name="connsiteX3" fmla="*/ 233203 w 270379"/>
                <a:gd name="connsiteY3" fmla="*/ 33657 h 115876"/>
                <a:gd name="connsiteX4" fmla="*/ 262520 w 270379"/>
                <a:gd name="connsiteY4" fmla="*/ 82712 h 115876"/>
                <a:gd name="connsiteX5" fmla="*/ 263331 w 270379"/>
                <a:gd name="connsiteY5" fmla="*/ 127054 h 115876"/>
                <a:gd name="connsiteX6" fmla="*/ 133665 w 270379"/>
                <a:gd name="connsiteY6" fmla="*/ 121685 h 115876"/>
                <a:gd name="connsiteX7" fmla="*/ 55371 w 270379"/>
                <a:gd name="connsiteY7" fmla="*/ 127556 h 115876"/>
                <a:gd name="connsiteX8" fmla="*/ 252 w 270379"/>
                <a:gd name="connsiteY8" fmla="*/ 98896 h 115876"/>
                <a:gd name="connsiteX9" fmla="*/ 3574 w 270379"/>
                <a:gd name="connsiteY9" fmla="*/ 94106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379" h="115876">
                  <a:moveTo>
                    <a:pt x="3574" y="94106"/>
                  </a:moveTo>
                  <a:cubicBezTo>
                    <a:pt x="32350" y="60772"/>
                    <a:pt x="56916" y="18671"/>
                    <a:pt x="98014" y="246"/>
                  </a:cubicBezTo>
                  <a:cubicBezTo>
                    <a:pt x="119026" y="-2921"/>
                    <a:pt x="131193" y="25662"/>
                    <a:pt x="154909" y="19559"/>
                  </a:cubicBezTo>
                  <a:cubicBezTo>
                    <a:pt x="180441" y="24001"/>
                    <a:pt x="214432" y="11641"/>
                    <a:pt x="233203" y="33657"/>
                  </a:cubicBezTo>
                  <a:cubicBezTo>
                    <a:pt x="248499" y="49726"/>
                    <a:pt x="234633" y="78077"/>
                    <a:pt x="262520" y="82712"/>
                  </a:cubicBezTo>
                  <a:cubicBezTo>
                    <a:pt x="286313" y="84913"/>
                    <a:pt x="279979" y="123462"/>
                    <a:pt x="263331" y="127054"/>
                  </a:cubicBezTo>
                  <a:cubicBezTo>
                    <a:pt x="220148" y="131110"/>
                    <a:pt x="175419" y="134586"/>
                    <a:pt x="133665" y="121685"/>
                  </a:cubicBezTo>
                  <a:cubicBezTo>
                    <a:pt x="111185" y="141809"/>
                    <a:pt x="81366" y="136324"/>
                    <a:pt x="55371" y="127556"/>
                  </a:cubicBezTo>
                  <a:cubicBezTo>
                    <a:pt x="34474" y="123500"/>
                    <a:pt x="4733" y="125277"/>
                    <a:pt x="252" y="98896"/>
                  </a:cubicBezTo>
                  <a:cubicBezTo>
                    <a:pt x="-1100" y="96965"/>
                    <a:pt x="3419" y="95690"/>
                    <a:pt x="3574" y="9410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9E2A5E-2E10-4A38-8E3E-4C4421E2071B}"/>
                </a:ext>
              </a:extLst>
            </p:cNvPr>
            <p:cNvSpPr/>
            <p:nvPr/>
          </p:nvSpPr>
          <p:spPr>
            <a:xfrm>
              <a:off x="2288728" y="3534472"/>
              <a:ext cx="386256" cy="424882"/>
            </a:xfrm>
            <a:custGeom>
              <a:avLst/>
              <a:gdLst>
                <a:gd name="connsiteX0" fmla="*/ 351151 w 386256"/>
                <a:gd name="connsiteY0" fmla="*/ 457405 h 424881"/>
                <a:gd name="connsiteX1" fmla="*/ 316349 w 386256"/>
                <a:gd name="connsiteY1" fmla="*/ 353888 h 424881"/>
                <a:gd name="connsiteX2" fmla="*/ 280620 w 386256"/>
                <a:gd name="connsiteY2" fmla="*/ 313833 h 424881"/>
                <a:gd name="connsiteX3" fmla="*/ 234076 w 386256"/>
                <a:gd name="connsiteY3" fmla="*/ 308696 h 424881"/>
                <a:gd name="connsiteX4" fmla="*/ 210437 w 386256"/>
                <a:gd name="connsiteY4" fmla="*/ 312752 h 424881"/>
                <a:gd name="connsiteX5" fmla="*/ 215768 w 386256"/>
                <a:gd name="connsiteY5" fmla="*/ 366828 h 424881"/>
                <a:gd name="connsiteX6" fmla="*/ 177258 w 386256"/>
                <a:gd name="connsiteY6" fmla="*/ 385252 h 424881"/>
                <a:gd name="connsiteX7" fmla="*/ 151417 w 386256"/>
                <a:gd name="connsiteY7" fmla="*/ 385638 h 424881"/>
                <a:gd name="connsiteX8" fmla="*/ 113873 w 386256"/>
                <a:gd name="connsiteY8" fmla="*/ 387067 h 424881"/>
                <a:gd name="connsiteX9" fmla="*/ 83629 w 386256"/>
                <a:gd name="connsiteY9" fmla="*/ 370034 h 424881"/>
                <a:gd name="connsiteX10" fmla="*/ 53501 w 386256"/>
                <a:gd name="connsiteY10" fmla="*/ 244346 h 424881"/>
                <a:gd name="connsiteX11" fmla="*/ 59334 w 386256"/>
                <a:gd name="connsiteY11" fmla="*/ 191236 h 424881"/>
                <a:gd name="connsiteX12" fmla="*/ 18699 w 386256"/>
                <a:gd name="connsiteY12" fmla="*/ 157438 h 424881"/>
                <a:gd name="connsiteX13" fmla="*/ 24184 w 386256"/>
                <a:gd name="connsiteY13" fmla="*/ 117074 h 424881"/>
                <a:gd name="connsiteX14" fmla="*/ 70265 w 386256"/>
                <a:gd name="connsiteY14" fmla="*/ 90384 h 424881"/>
                <a:gd name="connsiteX15" fmla="*/ 5 w 386256"/>
                <a:gd name="connsiteY15" fmla="*/ 39978 h 424881"/>
                <a:gd name="connsiteX16" fmla="*/ 37008 w 386256"/>
                <a:gd name="connsiteY16" fmla="*/ 0 h 424881"/>
                <a:gd name="connsiteX17" fmla="*/ 106303 w 386256"/>
                <a:gd name="connsiteY17" fmla="*/ 29124 h 424881"/>
                <a:gd name="connsiteX18" fmla="*/ 150259 w 386256"/>
                <a:gd name="connsiteY18" fmla="*/ 50561 h 424881"/>
                <a:gd name="connsiteX19" fmla="*/ 171734 w 386256"/>
                <a:gd name="connsiteY19" fmla="*/ 96564 h 424881"/>
                <a:gd name="connsiteX20" fmla="*/ 298195 w 386256"/>
                <a:gd name="connsiteY20" fmla="*/ 100851 h 424881"/>
                <a:gd name="connsiteX21" fmla="*/ 358334 w 386256"/>
                <a:gd name="connsiteY21" fmla="*/ 112169 h 424881"/>
                <a:gd name="connsiteX22" fmla="*/ 336589 w 386256"/>
                <a:gd name="connsiteY22" fmla="*/ 170571 h 424881"/>
                <a:gd name="connsiteX23" fmla="*/ 270461 w 386256"/>
                <a:gd name="connsiteY23" fmla="*/ 209042 h 424881"/>
                <a:gd name="connsiteX24" fmla="*/ 276101 w 386256"/>
                <a:gd name="connsiteY24" fmla="*/ 262616 h 424881"/>
                <a:gd name="connsiteX25" fmla="*/ 315885 w 386256"/>
                <a:gd name="connsiteY25" fmla="*/ 273315 h 424881"/>
                <a:gd name="connsiteX26" fmla="*/ 351151 w 386256"/>
                <a:gd name="connsiteY26" fmla="*/ 226230 h 424881"/>
                <a:gd name="connsiteX27" fmla="*/ 367219 w 386256"/>
                <a:gd name="connsiteY27" fmla="*/ 281233 h 424881"/>
                <a:gd name="connsiteX28" fmla="*/ 391977 w 386256"/>
                <a:gd name="connsiteY28" fmla="*/ 423800 h 424881"/>
                <a:gd name="connsiteX29" fmla="*/ 351151 w 386256"/>
                <a:gd name="connsiteY29" fmla="*/ 457405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6256" h="424881">
                  <a:moveTo>
                    <a:pt x="351151" y="457405"/>
                  </a:moveTo>
                  <a:cubicBezTo>
                    <a:pt x="329481" y="426157"/>
                    <a:pt x="334426" y="386488"/>
                    <a:pt x="316349" y="353888"/>
                  </a:cubicBezTo>
                  <a:cubicBezTo>
                    <a:pt x="308508" y="339558"/>
                    <a:pt x="301285" y="303250"/>
                    <a:pt x="280620" y="313833"/>
                  </a:cubicBezTo>
                  <a:cubicBezTo>
                    <a:pt x="264938" y="325228"/>
                    <a:pt x="243655" y="328318"/>
                    <a:pt x="234076" y="308696"/>
                  </a:cubicBezTo>
                  <a:cubicBezTo>
                    <a:pt x="227394" y="282740"/>
                    <a:pt x="204296" y="284632"/>
                    <a:pt x="210437" y="312752"/>
                  </a:cubicBezTo>
                  <a:cubicBezTo>
                    <a:pt x="217120" y="328511"/>
                    <a:pt x="237012" y="355742"/>
                    <a:pt x="215768" y="366828"/>
                  </a:cubicBezTo>
                  <a:cubicBezTo>
                    <a:pt x="194639" y="359373"/>
                    <a:pt x="193287" y="412251"/>
                    <a:pt x="177258" y="385252"/>
                  </a:cubicBezTo>
                  <a:cubicBezTo>
                    <a:pt x="166443" y="361729"/>
                    <a:pt x="152074" y="353193"/>
                    <a:pt x="151417" y="385638"/>
                  </a:cubicBezTo>
                  <a:cubicBezTo>
                    <a:pt x="132684" y="419281"/>
                    <a:pt x="125886" y="360223"/>
                    <a:pt x="113873" y="387067"/>
                  </a:cubicBezTo>
                  <a:cubicBezTo>
                    <a:pt x="104256" y="413989"/>
                    <a:pt x="83011" y="387376"/>
                    <a:pt x="83629" y="370034"/>
                  </a:cubicBezTo>
                  <a:cubicBezTo>
                    <a:pt x="73201" y="328318"/>
                    <a:pt x="66441" y="284941"/>
                    <a:pt x="53501" y="244346"/>
                  </a:cubicBezTo>
                  <a:cubicBezTo>
                    <a:pt x="31021" y="228509"/>
                    <a:pt x="46587" y="207458"/>
                    <a:pt x="59334" y="191236"/>
                  </a:cubicBezTo>
                  <a:cubicBezTo>
                    <a:pt x="67484" y="167558"/>
                    <a:pt x="32837" y="166283"/>
                    <a:pt x="18699" y="157438"/>
                  </a:cubicBezTo>
                  <a:cubicBezTo>
                    <a:pt x="-10347" y="148593"/>
                    <a:pt x="8889" y="129512"/>
                    <a:pt x="24184" y="117074"/>
                  </a:cubicBezTo>
                  <a:cubicBezTo>
                    <a:pt x="33493" y="99654"/>
                    <a:pt x="73626" y="109079"/>
                    <a:pt x="70265" y="90384"/>
                  </a:cubicBezTo>
                  <a:cubicBezTo>
                    <a:pt x="47978" y="72114"/>
                    <a:pt x="23875" y="54230"/>
                    <a:pt x="5" y="39978"/>
                  </a:cubicBezTo>
                  <a:cubicBezTo>
                    <a:pt x="-381" y="22789"/>
                    <a:pt x="22253" y="5137"/>
                    <a:pt x="37008" y="0"/>
                  </a:cubicBezTo>
                  <a:cubicBezTo>
                    <a:pt x="62230" y="5292"/>
                    <a:pt x="87608" y="9966"/>
                    <a:pt x="106303" y="29124"/>
                  </a:cubicBezTo>
                  <a:cubicBezTo>
                    <a:pt x="122371" y="32523"/>
                    <a:pt x="153001" y="21746"/>
                    <a:pt x="150259" y="50561"/>
                  </a:cubicBezTo>
                  <a:cubicBezTo>
                    <a:pt x="155010" y="67170"/>
                    <a:pt x="145469" y="98225"/>
                    <a:pt x="171734" y="96564"/>
                  </a:cubicBezTo>
                  <a:cubicBezTo>
                    <a:pt x="213527" y="103942"/>
                    <a:pt x="256208" y="92856"/>
                    <a:pt x="298195" y="100851"/>
                  </a:cubicBezTo>
                  <a:cubicBezTo>
                    <a:pt x="317391" y="105912"/>
                    <a:pt x="344739" y="96989"/>
                    <a:pt x="358334" y="112169"/>
                  </a:cubicBezTo>
                  <a:cubicBezTo>
                    <a:pt x="361772" y="133954"/>
                    <a:pt x="359184" y="159678"/>
                    <a:pt x="336589" y="170571"/>
                  </a:cubicBezTo>
                  <a:cubicBezTo>
                    <a:pt x="319671" y="192240"/>
                    <a:pt x="288113" y="189652"/>
                    <a:pt x="270461" y="209042"/>
                  </a:cubicBezTo>
                  <a:cubicBezTo>
                    <a:pt x="265556" y="225574"/>
                    <a:pt x="261887" y="249638"/>
                    <a:pt x="276101" y="262616"/>
                  </a:cubicBezTo>
                  <a:cubicBezTo>
                    <a:pt x="288384" y="274551"/>
                    <a:pt x="309241" y="304177"/>
                    <a:pt x="315885" y="273315"/>
                  </a:cubicBezTo>
                  <a:cubicBezTo>
                    <a:pt x="324383" y="254890"/>
                    <a:pt x="323417" y="223140"/>
                    <a:pt x="351151" y="226230"/>
                  </a:cubicBezTo>
                  <a:cubicBezTo>
                    <a:pt x="362970" y="233685"/>
                    <a:pt x="358605" y="265088"/>
                    <a:pt x="367219" y="281233"/>
                  </a:cubicBezTo>
                  <a:cubicBezTo>
                    <a:pt x="381935" y="327623"/>
                    <a:pt x="386647" y="375673"/>
                    <a:pt x="391977" y="423800"/>
                  </a:cubicBezTo>
                  <a:cubicBezTo>
                    <a:pt x="377532" y="434229"/>
                    <a:pt x="359918" y="441027"/>
                    <a:pt x="351151" y="45740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12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366146" y="4936205"/>
            <a:ext cx="2278911" cy="2356163"/>
            <a:chOff x="2641826" y="3356047"/>
            <a:chExt cx="2278911" cy="2356163"/>
          </a:xfrm>
          <a:solidFill>
            <a:srgbClr val="FDFCEA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1D769B6-8C9D-4E02-B983-2ECEB7BEC8B9}"/>
                </a:ext>
              </a:extLst>
            </p:cNvPr>
            <p:cNvSpPr/>
            <p:nvPr/>
          </p:nvSpPr>
          <p:spPr>
            <a:xfrm>
              <a:off x="3516488" y="4542330"/>
              <a:ext cx="424882" cy="347631"/>
            </a:xfrm>
            <a:custGeom>
              <a:avLst/>
              <a:gdLst>
                <a:gd name="connsiteX0" fmla="*/ 233414 w 424881"/>
                <a:gd name="connsiteY0" fmla="*/ 29432 h 347630"/>
                <a:gd name="connsiteX1" fmla="*/ 313678 w 424881"/>
                <a:gd name="connsiteY1" fmla="*/ 59522 h 347630"/>
                <a:gd name="connsiteX2" fmla="*/ 319935 w 424881"/>
                <a:gd name="connsiteY2" fmla="*/ 15296 h 347630"/>
                <a:gd name="connsiteX3" fmla="*/ 374784 w 424881"/>
                <a:gd name="connsiteY3" fmla="*/ 21939 h 347630"/>
                <a:gd name="connsiteX4" fmla="*/ 433997 w 424881"/>
                <a:gd name="connsiteY4" fmla="*/ 0 h 347630"/>
                <a:gd name="connsiteX5" fmla="*/ 439520 w 424881"/>
                <a:gd name="connsiteY5" fmla="*/ 88723 h 347630"/>
                <a:gd name="connsiteX6" fmla="*/ 440563 w 424881"/>
                <a:gd name="connsiteY6" fmla="*/ 150795 h 347630"/>
                <a:gd name="connsiteX7" fmla="*/ 402015 w 424881"/>
                <a:gd name="connsiteY7" fmla="*/ 207458 h 347630"/>
                <a:gd name="connsiteX8" fmla="*/ 299193 w 424881"/>
                <a:gd name="connsiteY8" fmla="*/ 260569 h 347630"/>
                <a:gd name="connsiteX9" fmla="*/ 322137 w 424881"/>
                <a:gd name="connsiteY9" fmla="*/ 307112 h 347630"/>
                <a:gd name="connsiteX10" fmla="*/ 279880 w 424881"/>
                <a:gd name="connsiteY10" fmla="*/ 317387 h 347630"/>
                <a:gd name="connsiteX11" fmla="*/ 187527 w 424881"/>
                <a:gd name="connsiteY11" fmla="*/ 355317 h 347630"/>
                <a:gd name="connsiteX12" fmla="*/ 139708 w 424881"/>
                <a:gd name="connsiteY12" fmla="*/ 348442 h 347630"/>
                <a:gd name="connsiteX13" fmla="*/ 109541 w 424881"/>
                <a:gd name="connsiteY13" fmla="*/ 333648 h 347630"/>
                <a:gd name="connsiteX14" fmla="*/ 82620 w 424881"/>
                <a:gd name="connsiteY14" fmla="*/ 309816 h 347630"/>
                <a:gd name="connsiteX15" fmla="*/ 54268 w 424881"/>
                <a:gd name="connsiteY15" fmla="*/ 279109 h 347630"/>
                <a:gd name="connsiteX16" fmla="*/ 28698 w 424881"/>
                <a:gd name="connsiteY16" fmla="*/ 218544 h 347630"/>
                <a:gd name="connsiteX17" fmla="*/ 9308 w 424881"/>
                <a:gd name="connsiteY17" fmla="*/ 165511 h 347630"/>
                <a:gd name="connsiteX18" fmla="*/ 22827 w 424881"/>
                <a:gd name="connsiteY18" fmla="*/ 70453 h 347630"/>
                <a:gd name="connsiteX19" fmla="*/ 96061 w 424881"/>
                <a:gd name="connsiteY19" fmla="*/ 19815 h 347630"/>
                <a:gd name="connsiteX20" fmla="*/ 183432 w 424881"/>
                <a:gd name="connsiteY20" fmla="*/ 17768 h 347630"/>
                <a:gd name="connsiteX21" fmla="*/ 233414 w 424881"/>
                <a:gd name="connsiteY21" fmla="*/ 29432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4881" h="347630">
                  <a:moveTo>
                    <a:pt x="233414" y="29432"/>
                  </a:moveTo>
                  <a:cubicBezTo>
                    <a:pt x="258327" y="44806"/>
                    <a:pt x="289691" y="42179"/>
                    <a:pt x="313678" y="59522"/>
                  </a:cubicBezTo>
                  <a:cubicBezTo>
                    <a:pt x="348750" y="54694"/>
                    <a:pt x="295485" y="25184"/>
                    <a:pt x="319935" y="15296"/>
                  </a:cubicBezTo>
                  <a:cubicBezTo>
                    <a:pt x="336776" y="-1468"/>
                    <a:pt x="361497" y="3515"/>
                    <a:pt x="374784" y="21939"/>
                  </a:cubicBezTo>
                  <a:cubicBezTo>
                    <a:pt x="394482" y="23137"/>
                    <a:pt x="415070" y="7687"/>
                    <a:pt x="433997" y="0"/>
                  </a:cubicBezTo>
                  <a:cubicBezTo>
                    <a:pt x="424031" y="29355"/>
                    <a:pt x="421482" y="61878"/>
                    <a:pt x="439520" y="88723"/>
                  </a:cubicBezTo>
                  <a:cubicBezTo>
                    <a:pt x="449563" y="107727"/>
                    <a:pt x="434537" y="129898"/>
                    <a:pt x="440563" y="150795"/>
                  </a:cubicBezTo>
                  <a:cubicBezTo>
                    <a:pt x="447438" y="177369"/>
                    <a:pt x="429400" y="204368"/>
                    <a:pt x="402015" y="207458"/>
                  </a:cubicBezTo>
                  <a:cubicBezTo>
                    <a:pt x="367020" y="222986"/>
                    <a:pt x="329283" y="237238"/>
                    <a:pt x="299193" y="260569"/>
                  </a:cubicBezTo>
                  <a:cubicBezTo>
                    <a:pt x="281619" y="279340"/>
                    <a:pt x="307498" y="297069"/>
                    <a:pt x="322137" y="307112"/>
                  </a:cubicBezTo>
                  <a:cubicBezTo>
                    <a:pt x="326888" y="336699"/>
                    <a:pt x="295949" y="315494"/>
                    <a:pt x="279880" y="317387"/>
                  </a:cubicBezTo>
                  <a:cubicBezTo>
                    <a:pt x="245543" y="318507"/>
                    <a:pt x="220744" y="348558"/>
                    <a:pt x="187527" y="355317"/>
                  </a:cubicBezTo>
                  <a:cubicBezTo>
                    <a:pt x="171999" y="383012"/>
                    <a:pt x="160836" y="337511"/>
                    <a:pt x="139708" y="348442"/>
                  </a:cubicBezTo>
                  <a:cubicBezTo>
                    <a:pt x="126343" y="355163"/>
                    <a:pt x="88490" y="355974"/>
                    <a:pt x="109541" y="333648"/>
                  </a:cubicBezTo>
                  <a:cubicBezTo>
                    <a:pt x="123949" y="318932"/>
                    <a:pt x="97529" y="289808"/>
                    <a:pt x="82620" y="309816"/>
                  </a:cubicBezTo>
                  <a:cubicBezTo>
                    <a:pt x="58401" y="331099"/>
                    <a:pt x="55929" y="297727"/>
                    <a:pt x="54268" y="279109"/>
                  </a:cubicBezTo>
                  <a:cubicBezTo>
                    <a:pt x="47161" y="258444"/>
                    <a:pt x="37003" y="238745"/>
                    <a:pt x="28698" y="218544"/>
                  </a:cubicBezTo>
                  <a:cubicBezTo>
                    <a:pt x="42140" y="201510"/>
                    <a:pt x="17303" y="181193"/>
                    <a:pt x="9308" y="165511"/>
                  </a:cubicBezTo>
                  <a:cubicBezTo>
                    <a:pt x="-5794" y="134340"/>
                    <a:pt x="-3361" y="95135"/>
                    <a:pt x="22827" y="70453"/>
                  </a:cubicBezTo>
                  <a:cubicBezTo>
                    <a:pt x="39783" y="45192"/>
                    <a:pt x="61839" y="16223"/>
                    <a:pt x="96061" y="19815"/>
                  </a:cubicBezTo>
                  <a:cubicBezTo>
                    <a:pt x="125262" y="15605"/>
                    <a:pt x="154386" y="22017"/>
                    <a:pt x="183432" y="17768"/>
                  </a:cubicBezTo>
                  <a:cubicBezTo>
                    <a:pt x="200350" y="19274"/>
                    <a:pt x="219161" y="19854"/>
                    <a:pt x="233414" y="2943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5348D00-AF13-44E8-A87E-03B7DCFA9247}"/>
                </a:ext>
              </a:extLst>
            </p:cNvPr>
            <p:cNvSpPr/>
            <p:nvPr/>
          </p:nvSpPr>
          <p:spPr>
            <a:xfrm>
              <a:off x="2641826" y="3356047"/>
              <a:ext cx="733887" cy="1545025"/>
            </a:xfrm>
            <a:custGeom>
              <a:avLst/>
              <a:gdLst>
                <a:gd name="connsiteX0" fmla="*/ 31154 w 733886"/>
                <a:gd name="connsiteY0" fmla="*/ 540154 h 1545024"/>
                <a:gd name="connsiteX1" fmla="*/ 81870 w 733886"/>
                <a:gd name="connsiteY1" fmla="*/ 535403 h 1545024"/>
                <a:gd name="connsiteX2" fmla="*/ 78973 w 733886"/>
                <a:gd name="connsiteY2" fmla="*/ 470165 h 1545024"/>
                <a:gd name="connsiteX3" fmla="*/ 109062 w 733886"/>
                <a:gd name="connsiteY3" fmla="*/ 426711 h 1545024"/>
                <a:gd name="connsiteX4" fmla="*/ 113273 w 733886"/>
                <a:gd name="connsiteY4" fmla="*/ 372558 h 1545024"/>
                <a:gd name="connsiteX5" fmla="*/ 175073 w 733886"/>
                <a:gd name="connsiteY5" fmla="*/ 383411 h 1545024"/>
                <a:gd name="connsiteX6" fmla="*/ 219338 w 733886"/>
                <a:gd name="connsiteY6" fmla="*/ 293105 h 1545024"/>
                <a:gd name="connsiteX7" fmla="*/ 228995 w 733886"/>
                <a:gd name="connsiteY7" fmla="*/ 241578 h 1545024"/>
                <a:gd name="connsiteX8" fmla="*/ 253368 w 733886"/>
                <a:gd name="connsiteY8" fmla="*/ 177537 h 1545024"/>
                <a:gd name="connsiteX9" fmla="*/ 310417 w 733886"/>
                <a:gd name="connsiteY9" fmla="*/ 128057 h 1545024"/>
                <a:gd name="connsiteX10" fmla="*/ 377858 w 733886"/>
                <a:gd name="connsiteY10" fmla="*/ 102796 h 1545024"/>
                <a:gd name="connsiteX11" fmla="*/ 417874 w 733886"/>
                <a:gd name="connsiteY11" fmla="*/ 92445 h 1545024"/>
                <a:gd name="connsiteX12" fmla="*/ 445684 w 733886"/>
                <a:gd name="connsiteY12" fmla="*/ 24927 h 1545024"/>
                <a:gd name="connsiteX13" fmla="*/ 483499 w 733886"/>
                <a:gd name="connsiteY13" fmla="*/ 7584 h 1545024"/>
                <a:gd name="connsiteX14" fmla="*/ 521082 w 733886"/>
                <a:gd name="connsiteY14" fmla="*/ 73595 h 1545024"/>
                <a:gd name="connsiteX15" fmla="*/ 559708 w 733886"/>
                <a:gd name="connsiteY15" fmla="*/ 99861 h 1545024"/>
                <a:gd name="connsiteX16" fmla="*/ 552523 w 733886"/>
                <a:gd name="connsiteY16" fmla="*/ 208631 h 1545024"/>
                <a:gd name="connsiteX17" fmla="*/ 490567 w 733886"/>
                <a:gd name="connsiteY17" fmla="*/ 271320 h 1545024"/>
                <a:gd name="connsiteX18" fmla="*/ 464611 w 733886"/>
                <a:gd name="connsiteY18" fmla="*/ 327211 h 1545024"/>
                <a:gd name="connsiteX19" fmla="*/ 462178 w 733886"/>
                <a:gd name="connsiteY19" fmla="*/ 387197 h 1545024"/>
                <a:gd name="connsiteX20" fmla="*/ 534678 w 733886"/>
                <a:gd name="connsiteY20" fmla="*/ 367111 h 1545024"/>
                <a:gd name="connsiteX21" fmla="*/ 572261 w 733886"/>
                <a:gd name="connsiteY21" fmla="*/ 394033 h 1545024"/>
                <a:gd name="connsiteX22" fmla="*/ 587131 w 733886"/>
                <a:gd name="connsiteY22" fmla="*/ 450852 h 1545024"/>
                <a:gd name="connsiteX23" fmla="*/ 626955 w 733886"/>
                <a:gd name="connsiteY23" fmla="*/ 468272 h 1545024"/>
                <a:gd name="connsiteX24" fmla="*/ 602736 w 733886"/>
                <a:gd name="connsiteY24" fmla="*/ 526519 h 1545024"/>
                <a:gd name="connsiteX25" fmla="*/ 655228 w 733886"/>
                <a:gd name="connsiteY25" fmla="*/ 541468 h 1545024"/>
                <a:gd name="connsiteX26" fmla="*/ 701695 w 733886"/>
                <a:gd name="connsiteY26" fmla="*/ 595698 h 1545024"/>
                <a:gd name="connsiteX27" fmla="*/ 752836 w 733886"/>
                <a:gd name="connsiteY27" fmla="*/ 580248 h 1545024"/>
                <a:gd name="connsiteX28" fmla="*/ 730433 w 733886"/>
                <a:gd name="connsiteY28" fmla="*/ 624242 h 1545024"/>
                <a:gd name="connsiteX29" fmla="*/ 676704 w 733886"/>
                <a:gd name="connsiteY29" fmla="*/ 679631 h 1545024"/>
                <a:gd name="connsiteX30" fmla="*/ 617492 w 733886"/>
                <a:gd name="connsiteY30" fmla="*/ 700759 h 1545024"/>
                <a:gd name="connsiteX31" fmla="*/ 571179 w 733886"/>
                <a:gd name="connsiteY31" fmla="*/ 738033 h 1545024"/>
                <a:gd name="connsiteX32" fmla="*/ 503816 w 733886"/>
                <a:gd name="connsiteY32" fmla="*/ 742939 h 1545024"/>
                <a:gd name="connsiteX33" fmla="*/ 478477 w 733886"/>
                <a:gd name="connsiteY33" fmla="*/ 824323 h 1545024"/>
                <a:gd name="connsiteX34" fmla="*/ 453062 w 733886"/>
                <a:gd name="connsiteY34" fmla="*/ 859704 h 1545024"/>
                <a:gd name="connsiteX35" fmla="*/ 482920 w 733886"/>
                <a:gd name="connsiteY35" fmla="*/ 919535 h 1545024"/>
                <a:gd name="connsiteX36" fmla="*/ 525021 w 733886"/>
                <a:gd name="connsiteY36" fmla="*/ 962023 h 1545024"/>
                <a:gd name="connsiteX37" fmla="*/ 566814 w 733886"/>
                <a:gd name="connsiteY37" fmla="*/ 1024481 h 1545024"/>
                <a:gd name="connsiteX38" fmla="*/ 543871 w 733886"/>
                <a:gd name="connsiteY38" fmla="*/ 1067781 h 1545024"/>
                <a:gd name="connsiteX39" fmla="*/ 536416 w 733886"/>
                <a:gd name="connsiteY39" fmla="*/ 1122629 h 1545024"/>
                <a:gd name="connsiteX40" fmla="*/ 529039 w 733886"/>
                <a:gd name="connsiteY40" fmla="*/ 1168052 h 1545024"/>
                <a:gd name="connsiteX41" fmla="*/ 567510 w 733886"/>
                <a:gd name="connsiteY41" fmla="*/ 1225373 h 1545024"/>
                <a:gd name="connsiteX42" fmla="*/ 596402 w 733886"/>
                <a:gd name="connsiteY42" fmla="*/ 1314907 h 1545024"/>
                <a:gd name="connsiteX43" fmla="*/ 638118 w 733886"/>
                <a:gd name="connsiteY43" fmla="*/ 1417729 h 1545024"/>
                <a:gd name="connsiteX44" fmla="*/ 578595 w 733886"/>
                <a:gd name="connsiteY44" fmla="*/ 1518966 h 1545024"/>
                <a:gd name="connsiteX45" fmla="*/ 550321 w 733886"/>
                <a:gd name="connsiteY45" fmla="*/ 1568020 h 1545024"/>
                <a:gd name="connsiteX46" fmla="*/ 546304 w 733886"/>
                <a:gd name="connsiteY46" fmla="*/ 1517383 h 1545024"/>
                <a:gd name="connsiteX47" fmla="*/ 576857 w 733886"/>
                <a:gd name="connsiteY47" fmla="*/ 1438625 h 1545024"/>
                <a:gd name="connsiteX48" fmla="*/ 560480 w 733886"/>
                <a:gd name="connsiteY48" fmla="*/ 1403784 h 1545024"/>
                <a:gd name="connsiteX49" fmla="*/ 524558 w 733886"/>
                <a:gd name="connsiteY49" fmla="*/ 1276590 h 1545024"/>
                <a:gd name="connsiteX50" fmla="*/ 485122 w 733886"/>
                <a:gd name="connsiteY50" fmla="*/ 1173614 h 1545024"/>
                <a:gd name="connsiteX51" fmla="*/ 465731 w 733886"/>
                <a:gd name="connsiteY51" fmla="*/ 1026721 h 1545024"/>
                <a:gd name="connsiteX52" fmla="*/ 424633 w 733886"/>
                <a:gd name="connsiteY52" fmla="*/ 970598 h 1545024"/>
                <a:gd name="connsiteX53" fmla="*/ 394853 w 733886"/>
                <a:gd name="connsiteY53" fmla="*/ 974461 h 1545024"/>
                <a:gd name="connsiteX54" fmla="*/ 332705 w 733886"/>
                <a:gd name="connsiteY54" fmla="*/ 1039197 h 1545024"/>
                <a:gd name="connsiteX55" fmla="*/ 289908 w 733886"/>
                <a:gd name="connsiteY55" fmla="*/ 1078132 h 1545024"/>
                <a:gd name="connsiteX56" fmla="*/ 256960 w 733886"/>
                <a:gd name="connsiteY56" fmla="*/ 1065308 h 1545024"/>
                <a:gd name="connsiteX57" fmla="*/ 227604 w 733886"/>
                <a:gd name="connsiteY57" fmla="*/ 1057313 h 1545024"/>
                <a:gd name="connsiteX58" fmla="*/ 187974 w 733886"/>
                <a:gd name="connsiteY58" fmla="*/ 1066197 h 1545024"/>
                <a:gd name="connsiteX59" fmla="*/ 178395 w 733886"/>
                <a:gd name="connsiteY59" fmla="*/ 1027107 h 1545024"/>
                <a:gd name="connsiteX60" fmla="*/ 196163 w 733886"/>
                <a:gd name="connsiteY60" fmla="*/ 891377 h 1545024"/>
                <a:gd name="connsiteX61" fmla="*/ 159932 w 733886"/>
                <a:gd name="connsiteY61" fmla="*/ 796474 h 1545024"/>
                <a:gd name="connsiteX62" fmla="*/ 116015 w 733886"/>
                <a:gd name="connsiteY62" fmla="*/ 794890 h 1545024"/>
                <a:gd name="connsiteX63" fmla="*/ 136834 w 733886"/>
                <a:gd name="connsiteY63" fmla="*/ 763449 h 1545024"/>
                <a:gd name="connsiteX64" fmla="*/ 98595 w 733886"/>
                <a:gd name="connsiteY64" fmla="*/ 719030 h 1545024"/>
                <a:gd name="connsiteX65" fmla="*/ 67579 w 733886"/>
                <a:gd name="connsiteY65" fmla="*/ 695043 h 1545024"/>
                <a:gd name="connsiteX66" fmla="*/ 22116 w 733886"/>
                <a:gd name="connsiteY66" fmla="*/ 669009 h 1545024"/>
                <a:gd name="connsiteX67" fmla="*/ 10722 w 733886"/>
                <a:gd name="connsiteY67" fmla="*/ 621114 h 1545024"/>
                <a:gd name="connsiteX68" fmla="*/ 35094 w 733886"/>
                <a:gd name="connsiteY68" fmla="*/ 571943 h 1545024"/>
                <a:gd name="connsiteX69" fmla="*/ 31154 w 733886"/>
                <a:gd name="connsiteY69" fmla="*/ 540154 h 154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3886" h="1545024">
                  <a:moveTo>
                    <a:pt x="31154" y="540154"/>
                  </a:moveTo>
                  <a:cubicBezTo>
                    <a:pt x="49733" y="543090"/>
                    <a:pt x="71711" y="561205"/>
                    <a:pt x="81870" y="535403"/>
                  </a:cubicBezTo>
                  <a:cubicBezTo>
                    <a:pt x="89286" y="514970"/>
                    <a:pt x="81677" y="491332"/>
                    <a:pt x="78973" y="470165"/>
                  </a:cubicBezTo>
                  <a:cubicBezTo>
                    <a:pt x="95427" y="459967"/>
                    <a:pt x="118333" y="451393"/>
                    <a:pt x="109062" y="426711"/>
                  </a:cubicBezTo>
                  <a:cubicBezTo>
                    <a:pt x="110723" y="410102"/>
                    <a:pt x="96780" y="379704"/>
                    <a:pt x="113273" y="372558"/>
                  </a:cubicBezTo>
                  <a:cubicBezTo>
                    <a:pt x="132624" y="377695"/>
                    <a:pt x="156147" y="396776"/>
                    <a:pt x="175073" y="383411"/>
                  </a:cubicBezTo>
                  <a:cubicBezTo>
                    <a:pt x="189249" y="353168"/>
                    <a:pt x="207789" y="323967"/>
                    <a:pt x="219338" y="293105"/>
                  </a:cubicBezTo>
                  <a:cubicBezTo>
                    <a:pt x="213661" y="273792"/>
                    <a:pt x="208291" y="255522"/>
                    <a:pt x="228995" y="241578"/>
                  </a:cubicBezTo>
                  <a:cubicBezTo>
                    <a:pt x="246183" y="224390"/>
                    <a:pt x="261016" y="202953"/>
                    <a:pt x="253368" y="177537"/>
                  </a:cubicBezTo>
                  <a:cubicBezTo>
                    <a:pt x="255646" y="149379"/>
                    <a:pt x="291646" y="144126"/>
                    <a:pt x="310417" y="128057"/>
                  </a:cubicBezTo>
                  <a:cubicBezTo>
                    <a:pt x="331468" y="115620"/>
                    <a:pt x="350897" y="91634"/>
                    <a:pt x="377858" y="102796"/>
                  </a:cubicBezTo>
                  <a:cubicBezTo>
                    <a:pt x="393038" y="106659"/>
                    <a:pt x="433324" y="122495"/>
                    <a:pt x="417874" y="92445"/>
                  </a:cubicBezTo>
                  <a:cubicBezTo>
                    <a:pt x="403737" y="62664"/>
                    <a:pt x="453680" y="54862"/>
                    <a:pt x="445684" y="24927"/>
                  </a:cubicBezTo>
                  <a:cubicBezTo>
                    <a:pt x="442363" y="4185"/>
                    <a:pt x="469130" y="-9179"/>
                    <a:pt x="483499" y="7584"/>
                  </a:cubicBezTo>
                  <a:cubicBezTo>
                    <a:pt x="510498" y="20253"/>
                    <a:pt x="503778" y="53742"/>
                    <a:pt x="521082" y="73595"/>
                  </a:cubicBezTo>
                  <a:cubicBezTo>
                    <a:pt x="540935" y="74136"/>
                    <a:pt x="565076" y="71239"/>
                    <a:pt x="559708" y="99861"/>
                  </a:cubicBezTo>
                  <a:cubicBezTo>
                    <a:pt x="563647" y="136285"/>
                    <a:pt x="573226" y="175374"/>
                    <a:pt x="552523" y="208631"/>
                  </a:cubicBezTo>
                  <a:cubicBezTo>
                    <a:pt x="540897" y="237214"/>
                    <a:pt x="516524" y="256681"/>
                    <a:pt x="490567" y="271320"/>
                  </a:cubicBezTo>
                  <a:cubicBezTo>
                    <a:pt x="478710" y="288277"/>
                    <a:pt x="455341" y="304422"/>
                    <a:pt x="464611" y="327211"/>
                  </a:cubicBezTo>
                  <a:cubicBezTo>
                    <a:pt x="476006" y="348108"/>
                    <a:pt x="464148" y="366609"/>
                    <a:pt x="462178" y="387197"/>
                  </a:cubicBezTo>
                  <a:cubicBezTo>
                    <a:pt x="488289" y="395501"/>
                    <a:pt x="507524" y="362747"/>
                    <a:pt x="534678" y="367111"/>
                  </a:cubicBezTo>
                  <a:cubicBezTo>
                    <a:pt x="556695" y="359811"/>
                    <a:pt x="575930" y="368464"/>
                    <a:pt x="572261" y="394033"/>
                  </a:cubicBezTo>
                  <a:cubicBezTo>
                    <a:pt x="577089" y="412960"/>
                    <a:pt x="573844" y="435015"/>
                    <a:pt x="587131" y="450852"/>
                  </a:cubicBezTo>
                  <a:cubicBezTo>
                    <a:pt x="601770" y="447298"/>
                    <a:pt x="639856" y="443976"/>
                    <a:pt x="626955" y="468272"/>
                  </a:cubicBezTo>
                  <a:cubicBezTo>
                    <a:pt x="619770" y="487739"/>
                    <a:pt x="605749" y="506820"/>
                    <a:pt x="602736" y="526519"/>
                  </a:cubicBezTo>
                  <a:cubicBezTo>
                    <a:pt x="606521" y="552785"/>
                    <a:pt x="641130" y="533472"/>
                    <a:pt x="655228" y="541468"/>
                  </a:cubicBezTo>
                  <a:cubicBezTo>
                    <a:pt x="671992" y="559274"/>
                    <a:pt x="672803" y="591488"/>
                    <a:pt x="701695" y="595698"/>
                  </a:cubicBezTo>
                  <a:cubicBezTo>
                    <a:pt x="720467" y="600140"/>
                    <a:pt x="744609" y="568467"/>
                    <a:pt x="752836" y="580248"/>
                  </a:cubicBezTo>
                  <a:cubicBezTo>
                    <a:pt x="772071" y="602342"/>
                    <a:pt x="740475" y="606513"/>
                    <a:pt x="730433" y="624242"/>
                  </a:cubicBezTo>
                  <a:cubicBezTo>
                    <a:pt x="714442" y="644830"/>
                    <a:pt x="698219" y="664529"/>
                    <a:pt x="676704" y="679631"/>
                  </a:cubicBezTo>
                  <a:cubicBezTo>
                    <a:pt x="661525" y="696163"/>
                    <a:pt x="634061" y="684537"/>
                    <a:pt x="617492" y="700759"/>
                  </a:cubicBezTo>
                  <a:cubicBezTo>
                    <a:pt x="595822" y="707171"/>
                    <a:pt x="595745" y="738188"/>
                    <a:pt x="571179" y="738033"/>
                  </a:cubicBezTo>
                  <a:cubicBezTo>
                    <a:pt x="549665" y="746338"/>
                    <a:pt x="526296" y="748578"/>
                    <a:pt x="503816" y="742939"/>
                  </a:cubicBezTo>
                  <a:cubicBezTo>
                    <a:pt x="476431" y="762329"/>
                    <a:pt x="487593" y="796860"/>
                    <a:pt x="478477" y="824323"/>
                  </a:cubicBezTo>
                  <a:cubicBezTo>
                    <a:pt x="497404" y="854412"/>
                    <a:pt x="447616" y="847035"/>
                    <a:pt x="453062" y="859704"/>
                  </a:cubicBezTo>
                  <a:cubicBezTo>
                    <a:pt x="468667" y="876815"/>
                    <a:pt x="484967" y="894545"/>
                    <a:pt x="482920" y="919535"/>
                  </a:cubicBezTo>
                  <a:cubicBezTo>
                    <a:pt x="486860" y="938307"/>
                    <a:pt x="512661" y="946148"/>
                    <a:pt x="525021" y="962023"/>
                  </a:cubicBezTo>
                  <a:cubicBezTo>
                    <a:pt x="544103" y="978400"/>
                    <a:pt x="551364" y="1004589"/>
                    <a:pt x="566814" y="1024481"/>
                  </a:cubicBezTo>
                  <a:cubicBezTo>
                    <a:pt x="587711" y="1047733"/>
                    <a:pt x="542210" y="1047927"/>
                    <a:pt x="543871" y="1067781"/>
                  </a:cubicBezTo>
                  <a:cubicBezTo>
                    <a:pt x="544682" y="1086552"/>
                    <a:pt x="563338" y="1114942"/>
                    <a:pt x="536416" y="1122629"/>
                  </a:cubicBezTo>
                  <a:cubicBezTo>
                    <a:pt x="505709" y="1128152"/>
                    <a:pt x="519807" y="1148276"/>
                    <a:pt x="529039" y="1168052"/>
                  </a:cubicBezTo>
                  <a:cubicBezTo>
                    <a:pt x="536648" y="1190919"/>
                    <a:pt x="546845" y="1211815"/>
                    <a:pt x="567510" y="1225373"/>
                  </a:cubicBezTo>
                  <a:cubicBezTo>
                    <a:pt x="596325" y="1245304"/>
                    <a:pt x="604475" y="1282346"/>
                    <a:pt x="596402" y="1314907"/>
                  </a:cubicBezTo>
                  <a:cubicBezTo>
                    <a:pt x="602273" y="1351176"/>
                    <a:pt x="623556" y="1384008"/>
                    <a:pt x="638118" y="1417729"/>
                  </a:cubicBezTo>
                  <a:cubicBezTo>
                    <a:pt x="624830" y="1454307"/>
                    <a:pt x="596016" y="1483894"/>
                    <a:pt x="578595" y="1518966"/>
                  </a:cubicBezTo>
                  <a:cubicBezTo>
                    <a:pt x="567510" y="1533142"/>
                    <a:pt x="558317" y="1559021"/>
                    <a:pt x="550321" y="1568020"/>
                  </a:cubicBezTo>
                  <a:cubicBezTo>
                    <a:pt x="531781" y="1561531"/>
                    <a:pt x="533056" y="1529781"/>
                    <a:pt x="546304" y="1517383"/>
                  </a:cubicBezTo>
                  <a:cubicBezTo>
                    <a:pt x="567201" y="1495289"/>
                    <a:pt x="557235" y="1461028"/>
                    <a:pt x="576857" y="1438625"/>
                  </a:cubicBezTo>
                  <a:cubicBezTo>
                    <a:pt x="550244" y="1445732"/>
                    <a:pt x="548583" y="1421127"/>
                    <a:pt x="560480" y="1403784"/>
                  </a:cubicBezTo>
                  <a:cubicBezTo>
                    <a:pt x="557158" y="1359365"/>
                    <a:pt x="550592" y="1314096"/>
                    <a:pt x="524558" y="1276590"/>
                  </a:cubicBezTo>
                  <a:cubicBezTo>
                    <a:pt x="509842" y="1243024"/>
                    <a:pt x="496207" y="1208378"/>
                    <a:pt x="485122" y="1173614"/>
                  </a:cubicBezTo>
                  <a:cubicBezTo>
                    <a:pt x="475465" y="1125178"/>
                    <a:pt x="473959" y="1075312"/>
                    <a:pt x="465731" y="1026721"/>
                  </a:cubicBezTo>
                  <a:cubicBezTo>
                    <a:pt x="434638" y="1026103"/>
                    <a:pt x="444912" y="985739"/>
                    <a:pt x="424633" y="970598"/>
                  </a:cubicBezTo>
                  <a:cubicBezTo>
                    <a:pt x="414591" y="946998"/>
                    <a:pt x="388673" y="942904"/>
                    <a:pt x="394853" y="974461"/>
                  </a:cubicBezTo>
                  <a:cubicBezTo>
                    <a:pt x="397904" y="1011271"/>
                    <a:pt x="361056" y="1027494"/>
                    <a:pt x="332705" y="1039197"/>
                  </a:cubicBezTo>
                  <a:cubicBezTo>
                    <a:pt x="311152" y="1044412"/>
                    <a:pt x="299718" y="1059785"/>
                    <a:pt x="289908" y="1078132"/>
                  </a:cubicBezTo>
                  <a:cubicBezTo>
                    <a:pt x="270479" y="1109457"/>
                    <a:pt x="265457" y="1070600"/>
                    <a:pt x="256960" y="1065308"/>
                  </a:cubicBezTo>
                  <a:cubicBezTo>
                    <a:pt x="249042" y="1084930"/>
                    <a:pt x="213390" y="1081840"/>
                    <a:pt x="227604" y="1057313"/>
                  </a:cubicBezTo>
                  <a:cubicBezTo>
                    <a:pt x="235098" y="1036957"/>
                    <a:pt x="193923" y="1055806"/>
                    <a:pt x="187974" y="1066197"/>
                  </a:cubicBezTo>
                  <a:cubicBezTo>
                    <a:pt x="164644" y="1076548"/>
                    <a:pt x="169859" y="1040008"/>
                    <a:pt x="178395" y="1027107"/>
                  </a:cubicBezTo>
                  <a:cubicBezTo>
                    <a:pt x="197824" y="984465"/>
                    <a:pt x="203965" y="937573"/>
                    <a:pt x="196163" y="891377"/>
                  </a:cubicBezTo>
                  <a:cubicBezTo>
                    <a:pt x="188940" y="858622"/>
                    <a:pt x="173992" y="826873"/>
                    <a:pt x="159932" y="796474"/>
                  </a:cubicBezTo>
                  <a:cubicBezTo>
                    <a:pt x="152439" y="798135"/>
                    <a:pt x="135096" y="821812"/>
                    <a:pt x="116015" y="794890"/>
                  </a:cubicBezTo>
                  <a:cubicBezTo>
                    <a:pt x="117560" y="784036"/>
                    <a:pt x="158542" y="790834"/>
                    <a:pt x="136834" y="763449"/>
                  </a:cubicBezTo>
                  <a:cubicBezTo>
                    <a:pt x="130306" y="746029"/>
                    <a:pt x="113196" y="729651"/>
                    <a:pt x="98595" y="719030"/>
                  </a:cubicBezTo>
                  <a:cubicBezTo>
                    <a:pt x="81870" y="725596"/>
                    <a:pt x="55489" y="717291"/>
                    <a:pt x="67579" y="695043"/>
                  </a:cubicBezTo>
                  <a:cubicBezTo>
                    <a:pt x="59042" y="679747"/>
                    <a:pt x="32777" y="689829"/>
                    <a:pt x="22116" y="669009"/>
                  </a:cubicBezTo>
                  <a:cubicBezTo>
                    <a:pt x="10914" y="654988"/>
                    <a:pt x="-14346" y="635135"/>
                    <a:pt x="10722" y="621114"/>
                  </a:cubicBezTo>
                  <a:cubicBezTo>
                    <a:pt x="33626" y="611535"/>
                    <a:pt x="44403" y="596432"/>
                    <a:pt x="35094" y="571943"/>
                  </a:cubicBezTo>
                  <a:cubicBezTo>
                    <a:pt x="33742" y="561282"/>
                    <a:pt x="32429" y="550738"/>
                    <a:pt x="31154" y="5401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6EDB8F-C5D1-49FB-8AC8-202C9D897E5B}"/>
                </a:ext>
              </a:extLst>
            </p:cNvPr>
            <p:cNvSpPr/>
            <p:nvPr/>
          </p:nvSpPr>
          <p:spPr>
            <a:xfrm>
              <a:off x="3484737" y="3796104"/>
              <a:ext cx="618010" cy="1236020"/>
            </a:xfrm>
            <a:custGeom>
              <a:avLst/>
              <a:gdLst>
                <a:gd name="connsiteX0" fmla="*/ 116 w 618009"/>
                <a:gd name="connsiteY0" fmla="*/ 63750 h 1236019"/>
                <a:gd name="connsiteX1" fmla="*/ 71844 w 618009"/>
                <a:gd name="connsiteY1" fmla="*/ 63518 h 1236019"/>
                <a:gd name="connsiteX2" fmla="*/ 133027 w 618009"/>
                <a:gd name="connsiteY2" fmla="*/ 48493 h 1236019"/>
                <a:gd name="connsiteX3" fmla="*/ 250178 w 618009"/>
                <a:gd name="connsiteY3" fmla="*/ 19137 h 1236019"/>
                <a:gd name="connsiteX4" fmla="*/ 299812 w 618009"/>
                <a:gd name="connsiteY4" fmla="*/ 9945 h 1236019"/>
                <a:gd name="connsiteX5" fmla="*/ 396530 w 618009"/>
                <a:gd name="connsiteY5" fmla="*/ 29798 h 1236019"/>
                <a:gd name="connsiteX6" fmla="*/ 389655 w 618009"/>
                <a:gd name="connsiteY6" fmla="*/ 81556 h 1236019"/>
                <a:gd name="connsiteX7" fmla="*/ 446898 w 618009"/>
                <a:gd name="connsiteY7" fmla="*/ 141310 h 1236019"/>
                <a:gd name="connsiteX8" fmla="*/ 507038 w 618009"/>
                <a:gd name="connsiteY8" fmla="*/ 155640 h 1236019"/>
                <a:gd name="connsiteX9" fmla="*/ 471503 w 618009"/>
                <a:gd name="connsiteY9" fmla="*/ 196081 h 1236019"/>
                <a:gd name="connsiteX10" fmla="*/ 415959 w 618009"/>
                <a:gd name="connsiteY10" fmla="*/ 203459 h 1236019"/>
                <a:gd name="connsiteX11" fmla="*/ 393170 w 618009"/>
                <a:gd name="connsiteY11" fmla="*/ 252127 h 1236019"/>
                <a:gd name="connsiteX12" fmla="*/ 342995 w 618009"/>
                <a:gd name="connsiteY12" fmla="*/ 291371 h 1236019"/>
                <a:gd name="connsiteX13" fmla="*/ 305876 w 618009"/>
                <a:gd name="connsiteY13" fmla="*/ 380325 h 1236019"/>
                <a:gd name="connsiteX14" fmla="*/ 377256 w 618009"/>
                <a:gd name="connsiteY14" fmla="*/ 452131 h 1236019"/>
                <a:gd name="connsiteX15" fmla="*/ 404874 w 618009"/>
                <a:gd name="connsiteY15" fmla="*/ 514511 h 1236019"/>
                <a:gd name="connsiteX16" fmla="*/ 501283 w 618009"/>
                <a:gd name="connsiteY16" fmla="*/ 600144 h 1236019"/>
                <a:gd name="connsiteX17" fmla="*/ 542535 w 618009"/>
                <a:gd name="connsiteY17" fmla="*/ 634019 h 1236019"/>
                <a:gd name="connsiteX18" fmla="*/ 585101 w 618009"/>
                <a:gd name="connsiteY18" fmla="*/ 702424 h 1236019"/>
                <a:gd name="connsiteX19" fmla="*/ 629829 w 618009"/>
                <a:gd name="connsiteY19" fmla="*/ 889913 h 1236019"/>
                <a:gd name="connsiteX20" fmla="*/ 611057 w 618009"/>
                <a:gd name="connsiteY20" fmla="*/ 953375 h 1236019"/>
                <a:gd name="connsiteX21" fmla="*/ 605032 w 618009"/>
                <a:gd name="connsiteY21" fmla="*/ 1008687 h 1236019"/>
                <a:gd name="connsiteX22" fmla="*/ 544814 w 618009"/>
                <a:gd name="connsiteY22" fmla="*/ 1051253 h 1236019"/>
                <a:gd name="connsiteX23" fmla="*/ 454662 w 618009"/>
                <a:gd name="connsiteY23" fmla="*/ 1109577 h 1236019"/>
                <a:gd name="connsiteX24" fmla="*/ 408852 w 618009"/>
                <a:gd name="connsiteY24" fmla="*/ 1094281 h 1236019"/>
                <a:gd name="connsiteX25" fmla="*/ 404642 w 618009"/>
                <a:gd name="connsiteY25" fmla="*/ 1153495 h 1236019"/>
                <a:gd name="connsiteX26" fmla="*/ 362617 w 618009"/>
                <a:gd name="connsiteY26" fmla="*/ 1184048 h 1236019"/>
                <a:gd name="connsiteX27" fmla="*/ 292550 w 618009"/>
                <a:gd name="connsiteY27" fmla="*/ 1236192 h 1236019"/>
                <a:gd name="connsiteX28" fmla="*/ 238166 w 618009"/>
                <a:gd name="connsiteY28" fmla="*/ 1268792 h 1236019"/>
                <a:gd name="connsiteX29" fmla="*/ 255083 w 618009"/>
                <a:gd name="connsiteY29" fmla="*/ 1160215 h 1236019"/>
                <a:gd name="connsiteX30" fmla="*/ 220475 w 618009"/>
                <a:gd name="connsiteY30" fmla="*/ 1117959 h 1236019"/>
                <a:gd name="connsiteX31" fmla="*/ 247088 w 618009"/>
                <a:gd name="connsiteY31" fmla="*/ 1090728 h 1236019"/>
                <a:gd name="connsiteX32" fmla="*/ 341605 w 618009"/>
                <a:gd name="connsiteY32" fmla="*/ 1069213 h 1236019"/>
                <a:gd name="connsiteX33" fmla="*/ 331871 w 618009"/>
                <a:gd name="connsiteY33" fmla="*/ 1036227 h 1236019"/>
                <a:gd name="connsiteX34" fmla="*/ 353385 w 618009"/>
                <a:gd name="connsiteY34" fmla="*/ 991499 h 1236019"/>
                <a:gd name="connsiteX35" fmla="*/ 455589 w 618009"/>
                <a:gd name="connsiteY35" fmla="*/ 944182 h 1236019"/>
                <a:gd name="connsiteX36" fmla="*/ 474515 w 618009"/>
                <a:gd name="connsiteY36" fmla="*/ 853065 h 1236019"/>
                <a:gd name="connsiteX37" fmla="*/ 457598 w 618009"/>
                <a:gd name="connsiteY37" fmla="*/ 785933 h 1236019"/>
                <a:gd name="connsiteX38" fmla="*/ 455782 w 618009"/>
                <a:gd name="connsiteY38" fmla="*/ 666734 h 1236019"/>
                <a:gd name="connsiteX39" fmla="*/ 444156 w 618009"/>
                <a:gd name="connsiteY39" fmla="*/ 618530 h 1236019"/>
                <a:gd name="connsiteX40" fmla="*/ 384711 w 618009"/>
                <a:gd name="connsiteY40" fmla="*/ 564956 h 1236019"/>
                <a:gd name="connsiteX41" fmla="*/ 243998 w 618009"/>
                <a:gd name="connsiteY41" fmla="*/ 390677 h 1236019"/>
                <a:gd name="connsiteX42" fmla="*/ 165781 w 618009"/>
                <a:gd name="connsiteY42" fmla="*/ 339923 h 1236019"/>
                <a:gd name="connsiteX43" fmla="*/ 200351 w 618009"/>
                <a:gd name="connsiteY43" fmla="*/ 304619 h 1236019"/>
                <a:gd name="connsiteX44" fmla="*/ 224338 w 618009"/>
                <a:gd name="connsiteY44" fmla="*/ 250891 h 1236019"/>
                <a:gd name="connsiteX45" fmla="*/ 182158 w 618009"/>
                <a:gd name="connsiteY45" fmla="*/ 199133 h 1236019"/>
                <a:gd name="connsiteX46" fmla="*/ 120010 w 618009"/>
                <a:gd name="connsiteY46" fmla="*/ 220570 h 1236019"/>
                <a:gd name="connsiteX47" fmla="*/ 69256 w 618009"/>
                <a:gd name="connsiteY47" fmla="*/ 157494 h 1236019"/>
                <a:gd name="connsiteX48" fmla="*/ 1351 w 618009"/>
                <a:gd name="connsiteY48" fmla="*/ 65759 h 1236019"/>
                <a:gd name="connsiteX49" fmla="*/ 0 w 618009"/>
                <a:gd name="connsiteY49" fmla="*/ 63402 h 1236019"/>
                <a:gd name="connsiteX50" fmla="*/ 116 w 618009"/>
                <a:gd name="connsiteY50" fmla="*/ 63750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18009" h="1236019">
                  <a:moveTo>
                    <a:pt x="116" y="63750"/>
                  </a:moveTo>
                  <a:cubicBezTo>
                    <a:pt x="22210" y="51003"/>
                    <a:pt x="52029" y="41965"/>
                    <a:pt x="71844" y="63518"/>
                  </a:cubicBezTo>
                  <a:cubicBezTo>
                    <a:pt x="94014" y="80205"/>
                    <a:pt x="108576" y="41926"/>
                    <a:pt x="133027" y="48493"/>
                  </a:cubicBezTo>
                  <a:cubicBezTo>
                    <a:pt x="173236" y="46137"/>
                    <a:pt x="220552" y="52703"/>
                    <a:pt x="250178" y="19137"/>
                  </a:cubicBezTo>
                  <a:cubicBezTo>
                    <a:pt x="264895" y="9326"/>
                    <a:pt x="286525" y="-12845"/>
                    <a:pt x="299812" y="9945"/>
                  </a:cubicBezTo>
                  <a:cubicBezTo>
                    <a:pt x="324725" y="34472"/>
                    <a:pt x="363930" y="32116"/>
                    <a:pt x="396530" y="29798"/>
                  </a:cubicBezTo>
                  <a:cubicBezTo>
                    <a:pt x="419474" y="43394"/>
                    <a:pt x="399698" y="66454"/>
                    <a:pt x="389655" y="81556"/>
                  </a:cubicBezTo>
                  <a:cubicBezTo>
                    <a:pt x="389269" y="113847"/>
                    <a:pt x="422101" y="129529"/>
                    <a:pt x="446898" y="141310"/>
                  </a:cubicBezTo>
                  <a:cubicBezTo>
                    <a:pt x="465902" y="150348"/>
                    <a:pt x="490043" y="143048"/>
                    <a:pt x="507038" y="155640"/>
                  </a:cubicBezTo>
                  <a:cubicBezTo>
                    <a:pt x="493828" y="169314"/>
                    <a:pt x="457984" y="171477"/>
                    <a:pt x="471503" y="196081"/>
                  </a:cubicBezTo>
                  <a:cubicBezTo>
                    <a:pt x="461692" y="214931"/>
                    <a:pt x="433766" y="200137"/>
                    <a:pt x="415959" y="203459"/>
                  </a:cubicBezTo>
                  <a:cubicBezTo>
                    <a:pt x="409393" y="219064"/>
                    <a:pt x="409933" y="238299"/>
                    <a:pt x="393170" y="252127"/>
                  </a:cubicBezTo>
                  <a:cubicBezTo>
                    <a:pt x="383745" y="273912"/>
                    <a:pt x="361188" y="279822"/>
                    <a:pt x="342995" y="291371"/>
                  </a:cubicBezTo>
                  <a:cubicBezTo>
                    <a:pt x="323759" y="317559"/>
                    <a:pt x="320747" y="351665"/>
                    <a:pt x="305876" y="380325"/>
                  </a:cubicBezTo>
                  <a:cubicBezTo>
                    <a:pt x="329863" y="403771"/>
                    <a:pt x="351763" y="429728"/>
                    <a:pt x="377256" y="452131"/>
                  </a:cubicBezTo>
                  <a:cubicBezTo>
                    <a:pt x="376368" y="476503"/>
                    <a:pt x="383282" y="500644"/>
                    <a:pt x="404874" y="514511"/>
                  </a:cubicBezTo>
                  <a:cubicBezTo>
                    <a:pt x="441761" y="537609"/>
                    <a:pt x="468181" y="572758"/>
                    <a:pt x="501283" y="600144"/>
                  </a:cubicBezTo>
                  <a:cubicBezTo>
                    <a:pt x="523454" y="596745"/>
                    <a:pt x="540604" y="612157"/>
                    <a:pt x="542535" y="634019"/>
                  </a:cubicBezTo>
                  <a:cubicBezTo>
                    <a:pt x="547132" y="661867"/>
                    <a:pt x="562737" y="685468"/>
                    <a:pt x="585101" y="702424"/>
                  </a:cubicBezTo>
                  <a:cubicBezTo>
                    <a:pt x="611868" y="761252"/>
                    <a:pt x="616117" y="827185"/>
                    <a:pt x="629829" y="889913"/>
                  </a:cubicBezTo>
                  <a:cubicBezTo>
                    <a:pt x="615268" y="908183"/>
                    <a:pt x="604877" y="929659"/>
                    <a:pt x="611057" y="953375"/>
                  </a:cubicBezTo>
                  <a:cubicBezTo>
                    <a:pt x="604027" y="971259"/>
                    <a:pt x="615074" y="992387"/>
                    <a:pt x="605032" y="1008687"/>
                  </a:cubicBezTo>
                  <a:cubicBezTo>
                    <a:pt x="592671" y="1031708"/>
                    <a:pt x="571620" y="1049669"/>
                    <a:pt x="544814" y="1051253"/>
                  </a:cubicBezTo>
                  <a:cubicBezTo>
                    <a:pt x="508235" y="1060677"/>
                    <a:pt x="493596" y="1106641"/>
                    <a:pt x="454662" y="1109577"/>
                  </a:cubicBezTo>
                  <a:cubicBezTo>
                    <a:pt x="436856" y="1112513"/>
                    <a:pt x="415225" y="1073153"/>
                    <a:pt x="408852" y="1094281"/>
                  </a:cubicBezTo>
                  <a:cubicBezTo>
                    <a:pt x="402749" y="1113440"/>
                    <a:pt x="416114" y="1134568"/>
                    <a:pt x="404642" y="1153495"/>
                  </a:cubicBezTo>
                  <a:cubicBezTo>
                    <a:pt x="402169" y="1177790"/>
                    <a:pt x="374012" y="1177945"/>
                    <a:pt x="362617" y="1184048"/>
                  </a:cubicBezTo>
                  <a:cubicBezTo>
                    <a:pt x="352729" y="1217845"/>
                    <a:pt x="307228" y="1206837"/>
                    <a:pt x="292550" y="1236192"/>
                  </a:cubicBezTo>
                  <a:cubicBezTo>
                    <a:pt x="280113" y="1253381"/>
                    <a:pt x="262307" y="1275938"/>
                    <a:pt x="238166" y="1268792"/>
                  </a:cubicBezTo>
                  <a:cubicBezTo>
                    <a:pt x="244809" y="1232870"/>
                    <a:pt x="236814" y="1192661"/>
                    <a:pt x="255083" y="1160215"/>
                  </a:cubicBezTo>
                  <a:cubicBezTo>
                    <a:pt x="269723" y="1139319"/>
                    <a:pt x="239015" y="1120972"/>
                    <a:pt x="220475" y="1117959"/>
                  </a:cubicBezTo>
                  <a:cubicBezTo>
                    <a:pt x="190540" y="1110427"/>
                    <a:pt x="235578" y="1094629"/>
                    <a:pt x="247088" y="1090728"/>
                  </a:cubicBezTo>
                  <a:cubicBezTo>
                    <a:pt x="275091" y="1073153"/>
                    <a:pt x="308193" y="1052797"/>
                    <a:pt x="341605" y="1069213"/>
                  </a:cubicBezTo>
                  <a:cubicBezTo>
                    <a:pt x="366943" y="1070720"/>
                    <a:pt x="347553" y="1040167"/>
                    <a:pt x="331871" y="1036227"/>
                  </a:cubicBezTo>
                  <a:cubicBezTo>
                    <a:pt x="313833" y="1017803"/>
                    <a:pt x="335193" y="998220"/>
                    <a:pt x="353385" y="991499"/>
                  </a:cubicBezTo>
                  <a:cubicBezTo>
                    <a:pt x="385754" y="972418"/>
                    <a:pt x="421753" y="959208"/>
                    <a:pt x="455589" y="944182"/>
                  </a:cubicBezTo>
                  <a:cubicBezTo>
                    <a:pt x="487030" y="923749"/>
                    <a:pt x="463816" y="882922"/>
                    <a:pt x="474515" y="853065"/>
                  </a:cubicBezTo>
                  <a:cubicBezTo>
                    <a:pt x="476949" y="829966"/>
                    <a:pt x="452035" y="810731"/>
                    <a:pt x="457598" y="785933"/>
                  </a:cubicBezTo>
                  <a:cubicBezTo>
                    <a:pt x="460842" y="747307"/>
                    <a:pt x="487339" y="699836"/>
                    <a:pt x="455782" y="666734"/>
                  </a:cubicBezTo>
                  <a:cubicBezTo>
                    <a:pt x="431023" y="656190"/>
                    <a:pt x="442572" y="635563"/>
                    <a:pt x="444156" y="618530"/>
                  </a:cubicBezTo>
                  <a:cubicBezTo>
                    <a:pt x="434499" y="591685"/>
                    <a:pt x="398268" y="589947"/>
                    <a:pt x="384711" y="564956"/>
                  </a:cubicBezTo>
                  <a:cubicBezTo>
                    <a:pt x="344424" y="502190"/>
                    <a:pt x="296838" y="443556"/>
                    <a:pt x="243998" y="390677"/>
                  </a:cubicBezTo>
                  <a:cubicBezTo>
                    <a:pt x="219934" y="370669"/>
                    <a:pt x="192162" y="356184"/>
                    <a:pt x="165781" y="339923"/>
                  </a:cubicBezTo>
                  <a:cubicBezTo>
                    <a:pt x="157090" y="318331"/>
                    <a:pt x="178219" y="295503"/>
                    <a:pt x="200351" y="304619"/>
                  </a:cubicBezTo>
                  <a:cubicBezTo>
                    <a:pt x="229089" y="309988"/>
                    <a:pt x="251182" y="267963"/>
                    <a:pt x="224338" y="250891"/>
                  </a:cubicBezTo>
                  <a:cubicBezTo>
                    <a:pt x="207380" y="236175"/>
                    <a:pt x="197029" y="214158"/>
                    <a:pt x="182158" y="199133"/>
                  </a:cubicBezTo>
                  <a:cubicBezTo>
                    <a:pt x="156974" y="189399"/>
                    <a:pt x="145425" y="237295"/>
                    <a:pt x="120010" y="220570"/>
                  </a:cubicBezTo>
                  <a:cubicBezTo>
                    <a:pt x="91195" y="211454"/>
                    <a:pt x="77174" y="184725"/>
                    <a:pt x="69256" y="157494"/>
                  </a:cubicBezTo>
                  <a:cubicBezTo>
                    <a:pt x="59831" y="118251"/>
                    <a:pt x="15604" y="102646"/>
                    <a:pt x="1351" y="65759"/>
                  </a:cubicBezTo>
                  <a:lnTo>
                    <a:pt x="0" y="63402"/>
                  </a:lnTo>
                  <a:lnTo>
                    <a:pt x="116" y="63750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FD04547-D84B-4500-98DC-AAA1FEDDFB92}"/>
                </a:ext>
              </a:extLst>
            </p:cNvPr>
            <p:cNvSpPr/>
            <p:nvPr/>
          </p:nvSpPr>
          <p:spPr>
            <a:xfrm>
              <a:off x="3327210" y="5204737"/>
              <a:ext cx="1583650" cy="502133"/>
            </a:xfrm>
            <a:custGeom>
              <a:avLst/>
              <a:gdLst>
                <a:gd name="connsiteX0" fmla="*/ 166642 w 1583650"/>
                <a:gd name="connsiteY0" fmla="*/ 61090 h 502133"/>
                <a:gd name="connsiteX1" fmla="*/ 224658 w 1583650"/>
                <a:gd name="connsiteY1" fmla="*/ 106900 h 502133"/>
                <a:gd name="connsiteX2" fmla="*/ 276494 w 1583650"/>
                <a:gd name="connsiteY2" fmla="*/ 183687 h 502133"/>
                <a:gd name="connsiteX3" fmla="*/ 275374 w 1583650"/>
                <a:gd name="connsiteY3" fmla="*/ 305088 h 502133"/>
                <a:gd name="connsiteX4" fmla="*/ 304420 w 1583650"/>
                <a:gd name="connsiteY4" fmla="*/ 382493 h 502133"/>
                <a:gd name="connsiteX5" fmla="*/ 347063 w 1583650"/>
                <a:gd name="connsiteY5" fmla="*/ 470212 h 502133"/>
                <a:gd name="connsiteX6" fmla="*/ 279700 w 1583650"/>
                <a:gd name="connsiteY6" fmla="*/ 469594 h 502133"/>
                <a:gd name="connsiteX7" fmla="*/ 148373 w 1583650"/>
                <a:gd name="connsiteY7" fmla="*/ 386819 h 502133"/>
                <a:gd name="connsiteX8" fmla="*/ 100091 w 1583650"/>
                <a:gd name="connsiteY8" fmla="*/ 330387 h 502133"/>
                <a:gd name="connsiteX9" fmla="*/ 44701 w 1583650"/>
                <a:gd name="connsiteY9" fmla="*/ 251011 h 502133"/>
                <a:gd name="connsiteX10" fmla="*/ 29406 w 1583650"/>
                <a:gd name="connsiteY10" fmla="*/ 171288 h 502133"/>
                <a:gd name="connsiteX11" fmla="*/ 2715 w 1583650"/>
                <a:gd name="connsiteY11" fmla="*/ 67115 h 502133"/>
                <a:gd name="connsiteX12" fmla="*/ 36822 w 1583650"/>
                <a:gd name="connsiteY12" fmla="*/ 38223 h 502133"/>
                <a:gd name="connsiteX13" fmla="*/ 73941 w 1583650"/>
                <a:gd name="connsiteY13" fmla="*/ 73295 h 502133"/>
                <a:gd name="connsiteX14" fmla="*/ 84640 w 1583650"/>
                <a:gd name="connsiteY14" fmla="*/ 108753 h 502133"/>
                <a:gd name="connsiteX15" fmla="*/ 115116 w 1583650"/>
                <a:gd name="connsiteY15" fmla="*/ 113273 h 502133"/>
                <a:gd name="connsiteX16" fmla="*/ 155402 w 1583650"/>
                <a:gd name="connsiteY16" fmla="*/ 79707 h 502133"/>
                <a:gd name="connsiteX17" fmla="*/ 166642 w 1583650"/>
                <a:gd name="connsiteY17" fmla="*/ 61090 h 502133"/>
                <a:gd name="connsiteX18" fmla="*/ 805626 w 1583650"/>
                <a:gd name="connsiteY18" fmla="*/ 433093 h 502133"/>
                <a:gd name="connsiteX19" fmla="*/ 855646 w 1583650"/>
                <a:gd name="connsiteY19" fmla="*/ 457620 h 502133"/>
                <a:gd name="connsiteX20" fmla="*/ 943172 w 1583650"/>
                <a:gd name="connsiteY20" fmla="*/ 480255 h 502133"/>
                <a:gd name="connsiteX21" fmla="*/ 935562 w 1583650"/>
                <a:gd name="connsiteY21" fmla="*/ 429539 h 502133"/>
                <a:gd name="connsiteX22" fmla="*/ 967931 w 1583650"/>
                <a:gd name="connsiteY22" fmla="*/ 364802 h 502133"/>
                <a:gd name="connsiteX23" fmla="*/ 1100417 w 1583650"/>
                <a:gd name="connsiteY23" fmla="*/ 318491 h 502133"/>
                <a:gd name="connsiteX24" fmla="*/ 1140858 w 1583650"/>
                <a:gd name="connsiteY24" fmla="*/ 266500 h 502133"/>
                <a:gd name="connsiteX25" fmla="*/ 1196672 w 1583650"/>
                <a:gd name="connsiteY25" fmla="*/ 206901 h 502133"/>
                <a:gd name="connsiteX26" fmla="*/ 1227611 w 1583650"/>
                <a:gd name="connsiteY26" fmla="*/ 246068 h 502133"/>
                <a:gd name="connsiteX27" fmla="*/ 1290069 w 1583650"/>
                <a:gd name="connsiteY27" fmla="*/ 219377 h 502133"/>
                <a:gd name="connsiteX28" fmla="*/ 1273537 w 1583650"/>
                <a:gd name="connsiteY28" fmla="*/ 171713 h 502133"/>
                <a:gd name="connsiteX29" fmla="*/ 1312472 w 1583650"/>
                <a:gd name="connsiteY29" fmla="*/ 153173 h 502133"/>
                <a:gd name="connsiteX30" fmla="*/ 1321510 w 1583650"/>
                <a:gd name="connsiteY30" fmla="*/ 118757 h 502133"/>
                <a:gd name="connsiteX31" fmla="*/ 1359440 w 1583650"/>
                <a:gd name="connsiteY31" fmla="*/ 84574 h 502133"/>
                <a:gd name="connsiteX32" fmla="*/ 1405829 w 1583650"/>
                <a:gd name="connsiteY32" fmla="*/ 12769 h 502133"/>
                <a:gd name="connsiteX33" fmla="*/ 1442331 w 1583650"/>
                <a:gd name="connsiteY33" fmla="*/ 13541 h 502133"/>
                <a:gd name="connsiteX34" fmla="*/ 1481768 w 1583650"/>
                <a:gd name="connsiteY34" fmla="*/ 35790 h 502133"/>
                <a:gd name="connsiteX35" fmla="*/ 1478059 w 1583650"/>
                <a:gd name="connsiteY35" fmla="*/ 84883 h 502133"/>
                <a:gd name="connsiteX36" fmla="*/ 1525221 w 1583650"/>
                <a:gd name="connsiteY36" fmla="*/ 88823 h 502133"/>
                <a:gd name="connsiteX37" fmla="*/ 1548474 w 1583650"/>
                <a:gd name="connsiteY37" fmla="*/ 105123 h 502133"/>
                <a:gd name="connsiteX38" fmla="*/ 1619236 w 1583650"/>
                <a:gd name="connsiteY38" fmla="*/ 136525 h 502133"/>
                <a:gd name="connsiteX39" fmla="*/ 1575087 w 1583650"/>
                <a:gd name="connsiteY39" fmla="*/ 168585 h 502133"/>
                <a:gd name="connsiteX40" fmla="*/ 1532753 w 1583650"/>
                <a:gd name="connsiteY40" fmla="*/ 187279 h 502133"/>
                <a:gd name="connsiteX41" fmla="*/ 1557783 w 1583650"/>
                <a:gd name="connsiteY41" fmla="*/ 227489 h 502133"/>
                <a:gd name="connsiteX42" fmla="*/ 1495711 w 1583650"/>
                <a:gd name="connsiteY42" fmla="*/ 247844 h 502133"/>
                <a:gd name="connsiteX43" fmla="*/ 1414829 w 1583650"/>
                <a:gd name="connsiteY43" fmla="*/ 231853 h 502133"/>
                <a:gd name="connsiteX44" fmla="*/ 1336767 w 1583650"/>
                <a:gd name="connsiteY44" fmla="*/ 232665 h 502133"/>
                <a:gd name="connsiteX45" fmla="*/ 1321510 w 1583650"/>
                <a:gd name="connsiteY45" fmla="*/ 317293 h 502133"/>
                <a:gd name="connsiteX46" fmla="*/ 1280026 w 1583650"/>
                <a:gd name="connsiteY46" fmla="*/ 358121 h 502133"/>
                <a:gd name="connsiteX47" fmla="*/ 1254069 w 1583650"/>
                <a:gd name="connsiteY47" fmla="*/ 438384 h 502133"/>
                <a:gd name="connsiteX48" fmla="*/ 1169556 w 1583650"/>
                <a:gd name="connsiteY48" fmla="*/ 485778 h 502133"/>
                <a:gd name="connsiteX49" fmla="*/ 1093812 w 1583650"/>
                <a:gd name="connsiteY49" fmla="*/ 470830 h 502133"/>
                <a:gd name="connsiteX50" fmla="*/ 1023938 w 1583650"/>
                <a:gd name="connsiteY50" fmla="*/ 494740 h 502133"/>
                <a:gd name="connsiteX51" fmla="*/ 953639 w 1583650"/>
                <a:gd name="connsiteY51" fmla="*/ 517065 h 502133"/>
                <a:gd name="connsiteX52" fmla="*/ 893963 w 1583650"/>
                <a:gd name="connsiteY52" fmla="*/ 527185 h 502133"/>
                <a:gd name="connsiteX53" fmla="*/ 842977 w 1583650"/>
                <a:gd name="connsiteY53" fmla="*/ 491494 h 502133"/>
                <a:gd name="connsiteX54" fmla="*/ 805626 w 1583650"/>
                <a:gd name="connsiteY54" fmla="*/ 433093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583650" h="502133">
                  <a:moveTo>
                    <a:pt x="166642" y="61090"/>
                  </a:moveTo>
                  <a:cubicBezTo>
                    <a:pt x="194646" y="61476"/>
                    <a:pt x="206388" y="89595"/>
                    <a:pt x="224658" y="106900"/>
                  </a:cubicBezTo>
                  <a:cubicBezTo>
                    <a:pt x="242851" y="131427"/>
                    <a:pt x="266142" y="155027"/>
                    <a:pt x="276494" y="183687"/>
                  </a:cubicBezTo>
                  <a:cubicBezTo>
                    <a:pt x="284026" y="224282"/>
                    <a:pt x="267301" y="264337"/>
                    <a:pt x="275374" y="305088"/>
                  </a:cubicBezTo>
                  <a:cubicBezTo>
                    <a:pt x="267301" y="334597"/>
                    <a:pt x="278695" y="365730"/>
                    <a:pt x="304420" y="382493"/>
                  </a:cubicBezTo>
                  <a:cubicBezTo>
                    <a:pt x="323424" y="409183"/>
                    <a:pt x="332578" y="441127"/>
                    <a:pt x="347063" y="470212"/>
                  </a:cubicBezTo>
                  <a:cubicBezTo>
                    <a:pt x="324892" y="465384"/>
                    <a:pt x="300596" y="464264"/>
                    <a:pt x="279700" y="469594"/>
                  </a:cubicBezTo>
                  <a:cubicBezTo>
                    <a:pt x="239954" y="436492"/>
                    <a:pt x="193603" y="411887"/>
                    <a:pt x="148373" y="386819"/>
                  </a:cubicBezTo>
                  <a:cubicBezTo>
                    <a:pt x="129137" y="370905"/>
                    <a:pt x="97889" y="360322"/>
                    <a:pt x="100091" y="330387"/>
                  </a:cubicBezTo>
                  <a:cubicBezTo>
                    <a:pt x="99048" y="294775"/>
                    <a:pt x="64555" y="275307"/>
                    <a:pt x="44701" y="251011"/>
                  </a:cubicBezTo>
                  <a:cubicBezTo>
                    <a:pt x="30526" y="225519"/>
                    <a:pt x="50572" y="194193"/>
                    <a:pt x="29406" y="171288"/>
                  </a:cubicBezTo>
                  <a:cubicBezTo>
                    <a:pt x="10788" y="140349"/>
                    <a:pt x="14921" y="100912"/>
                    <a:pt x="2715" y="67115"/>
                  </a:cubicBezTo>
                  <a:cubicBezTo>
                    <a:pt x="-8679" y="43669"/>
                    <a:pt x="18320" y="35674"/>
                    <a:pt x="36822" y="38223"/>
                  </a:cubicBezTo>
                  <a:cubicBezTo>
                    <a:pt x="41341" y="54523"/>
                    <a:pt x="62392" y="57999"/>
                    <a:pt x="73941" y="73295"/>
                  </a:cubicBezTo>
                  <a:cubicBezTo>
                    <a:pt x="79233" y="85733"/>
                    <a:pt x="59997" y="123083"/>
                    <a:pt x="84640" y="108753"/>
                  </a:cubicBezTo>
                  <a:cubicBezTo>
                    <a:pt x="91284" y="84689"/>
                    <a:pt x="120021" y="85733"/>
                    <a:pt x="115116" y="113273"/>
                  </a:cubicBezTo>
                  <a:cubicBezTo>
                    <a:pt x="146132" y="120534"/>
                    <a:pt x="136321" y="90406"/>
                    <a:pt x="155402" y="79707"/>
                  </a:cubicBezTo>
                  <a:cubicBezTo>
                    <a:pt x="164209" y="76115"/>
                    <a:pt x="164595" y="69317"/>
                    <a:pt x="166642" y="61090"/>
                  </a:cubicBezTo>
                  <a:close/>
                  <a:moveTo>
                    <a:pt x="805626" y="433093"/>
                  </a:moveTo>
                  <a:cubicBezTo>
                    <a:pt x="818450" y="447732"/>
                    <a:pt x="834672" y="459358"/>
                    <a:pt x="855646" y="457620"/>
                  </a:cubicBezTo>
                  <a:cubicBezTo>
                    <a:pt x="888324" y="453564"/>
                    <a:pt x="910958" y="494971"/>
                    <a:pt x="943172" y="480255"/>
                  </a:cubicBezTo>
                  <a:cubicBezTo>
                    <a:pt x="922816" y="467740"/>
                    <a:pt x="920923" y="447732"/>
                    <a:pt x="935562" y="429539"/>
                  </a:cubicBezTo>
                  <a:cubicBezTo>
                    <a:pt x="950279" y="410227"/>
                    <a:pt x="953524" y="382841"/>
                    <a:pt x="967931" y="364802"/>
                  </a:cubicBezTo>
                  <a:cubicBezTo>
                    <a:pt x="1009337" y="342322"/>
                    <a:pt x="1063143" y="349121"/>
                    <a:pt x="1100417" y="318491"/>
                  </a:cubicBezTo>
                  <a:cubicBezTo>
                    <a:pt x="1111271" y="298714"/>
                    <a:pt x="1117450" y="274650"/>
                    <a:pt x="1140858" y="266500"/>
                  </a:cubicBezTo>
                  <a:cubicBezTo>
                    <a:pt x="1158973" y="246222"/>
                    <a:pt x="1171333" y="219184"/>
                    <a:pt x="1196672" y="206901"/>
                  </a:cubicBezTo>
                  <a:cubicBezTo>
                    <a:pt x="1201191" y="227566"/>
                    <a:pt x="1213706" y="229536"/>
                    <a:pt x="1227611" y="246068"/>
                  </a:cubicBezTo>
                  <a:cubicBezTo>
                    <a:pt x="1245108" y="230694"/>
                    <a:pt x="1269095" y="227952"/>
                    <a:pt x="1290069" y="219377"/>
                  </a:cubicBezTo>
                  <a:cubicBezTo>
                    <a:pt x="1276047" y="206940"/>
                    <a:pt x="1286901" y="186275"/>
                    <a:pt x="1273537" y="171713"/>
                  </a:cubicBezTo>
                  <a:cubicBezTo>
                    <a:pt x="1283039" y="172524"/>
                    <a:pt x="1318111" y="179091"/>
                    <a:pt x="1312472" y="153173"/>
                  </a:cubicBezTo>
                  <a:cubicBezTo>
                    <a:pt x="1289219" y="142976"/>
                    <a:pt x="1292695" y="114393"/>
                    <a:pt x="1321510" y="118757"/>
                  </a:cubicBezTo>
                  <a:cubicBezTo>
                    <a:pt x="1348509" y="129225"/>
                    <a:pt x="1335222" y="89171"/>
                    <a:pt x="1359440" y="84574"/>
                  </a:cubicBezTo>
                  <a:cubicBezTo>
                    <a:pt x="1372805" y="58849"/>
                    <a:pt x="1397525" y="41506"/>
                    <a:pt x="1405829" y="12769"/>
                  </a:cubicBezTo>
                  <a:cubicBezTo>
                    <a:pt x="1412319" y="-25045"/>
                    <a:pt x="1425683" y="35326"/>
                    <a:pt x="1442331" y="13541"/>
                  </a:cubicBezTo>
                  <a:cubicBezTo>
                    <a:pt x="1454691" y="-11140"/>
                    <a:pt x="1462030" y="35056"/>
                    <a:pt x="1481768" y="35790"/>
                  </a:cubicBezTo>
                  <a:cubicBezTo>
                    <a:pt x="1506295" y="44326"/>
                    <a:pt x="1484780" y="70282"/>
                    <a:pt x="1478059" y="84883"/>
                  </a:cubicBezTo>
                  <a:cubicBezTo>
                    <a:pt x="1481381" y="106243"/>
                    <a:pt x="1517882" y="71519"/>
                    <a:pt x="1525221" y="88823"/>
                  </a:cubicBezTo>
                  <a:cubicBezTo>
                    <a:pt x="1506449" y="114161"/>
                    <a:pt x="1522942" y="111303"/>
                    <a:pt x="1548474" y="105123"/>
                  </a:cubicBezTo>
                  <a:cubicBezTo>
                    <a:pt x="1575860" y="99676"/>
                    <a:pt x="1593589" y="131156"/>
                    <a:pt x="1619236" y="136525"/>
                  </a:cubicBezTo>
                  <a:cubicBezTo>
                    <a:pt x="1630476" y="160666"/>
                    <a:pt x="1593589" y="170246"/>
                    <a:pt x="1575087" y="168585"/>
                  </a:cubicBezTo>
                  <a:cubicBezTo>
                    <a:pt x="1559405" y="166112"/>
                    <a:pt x="1522672" y="162173"/>
                    <a:pt x="1532753" y="187279"/>
                  </a:cubicBezTo>
                  <a:cubicBezTo>
                    <a:pt x="1542951" y="199717"/>
                    <a:pt x="1580881" y="211189"/>
                    <a:pt x="1557783" y="227489"/>
                  </a:cubicBezTo>
                  <a:cubicBezTo>
                    <a:pt x="1539513" y="240621"/>
                    <a:pt x="1509269" y="231274"/>
                    <a:pt x="1495711" y="247844"/>
                  </a:cubicBezTo>
                  <a:cubicBezTo>
                    <a:pt x="1470875" y="233514"/>
                    <a:pt x="1442988" y="229497"/>
                    <a:pt x="1414829" y="231853"/>
                  </a:cubicBezTo>
                  <a:cubicBezTo>
                    <a:pt x="1389259" y="231467"/>
                    <a:pt x="1359672" y="217832"/>
                    <a:pt x="1336767" y="232665"/>
                  </a:cubicBezTo>
                  <a:cubicBezTo>
                    <a:pt x="1316257" y="256574"/>
                    <a:pt x="1315561" y="287976"/>
                    <a:pt x="1321510" y="317293"/>
                  </a:cubicBezTo>
                  <a:cubicBezTo>
                    <a:pt x="1317222" y="341280"/>
                    <a:pt x="1280837" y="332821"/>
                    <a:pt x="1280026" y="358121"/>
                  </a:cubicBezTo>
                  <a:cubicBezTo>
                    <a:pt x="1289914" y="388364"/>
                    <a:pt x="1264846" y="412042"/>
                    <a:pt x="1254069" y="438384"/>
                  </a:cubicBezTo>
                  <a:cubicBezTo>
                    <a:pt x="1242289" y="477088"/>
                    <a:pt x="1193505" y="461019"/>
                    <a:pt x="1169556" y="485778"/>
                  </a:cubicBezTo>
                  <a:cubicBezTo>
                    <a:pt x="1145956" y="502619"/>
                    <a:pt x="1117335" y="478516"/>
                    <a:pt x="1093812" y="470830"/>
                  </a:cubicBezTo>
                  <a:cubicBezTo>
                    <a:pt x="1067701" y="454607"/>
                    <a:pt x="1038423" y="471139"/>
                    <a:pt x="1023938" y="494740"/>
                  </a:cubicBezTo>
                  <a:cubicBezTo>
                    <a:pt x="1008024" y="515558"/>
                    <a:pt x="978901" y="531704"/>
                    <a:pt x="953639" y="517065"/>
                  </a:cubicBezTo>
                  <a:cubicBezTo>
                    <a:pt x="933631" y="502271"/>
                    <a:pt x="913044" y="520078"/>
                    <a:pt x="893963" y="527185"/>
                  </a:cubicBezTo>
                  <a:cubicBezTo>
                    <a:pt x="875770" y="515868"/>
                    <a:pt x="856110" y="509919"/>
                    <a:pt x="842977" y="491494"/>
                  </a:cubicBezTo>
                  <a:cubicBezTo>
                    <a:pt x="823703" y="475697"/>
                    <a:pt x="811343" y="457543"/>
                    <a:pt x="805626" y="43309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AB934A7-9968-46DD-A5AC-351F29B034B3}"/>
                </a:ext>
              </a:extLst>
            </p:cNvPr>
            <p:cNvSpPr/>
            <p:nvPr/>
          </p:nvSpPr>
          <p:spPr>
            <a:xfrm>
              <a:off x="3095589" y="4039391"/>
              <a:ext cx="656635" cy="1274645"/>
            </a:xfrm>
            <a:custGeom>
              <a:avLst/>
              <a:gdLst>
                <a:gd name="connsiteX0" fmla="*/ 398263 w 656635"/>
                <a:gd name="connsiteY0" fmla="*/ 1226436 h 1274645"/>
                <a:gd name="connsiteX1" fmla="*/ 368251 w 656635"/>
                <a:gd name="connsiteY1" fmla="*/ 1275606 h 1274645"/>
                <a:gd name="connsiteX2" fmla="*/ 328042 w 656635"/>
                <a:gd name="connsiteY2" fmla="*/ 1258688 h 1274645"/>
                <a:gd name="connsiteX3" fmla="*/ 306681 w 656635"/>
                <a:gd name="connsiteY3" fmla="*/ 1255289 h 1274645"/>
                <a:gd name="connsiteX4" fmla="*/ 276670 w 656635"/>
                <a:gd name="connsiteY4" fmla="*/ 1218015 h 1274645"/>
                <a:gd name="connsiteX5" fmla="*/ 234413 w 656635"/>
                <a:gd name="connsiteY5" fmla="*/ 1207084 h 1274645"/>
                <a:gd name="connsiteX6" fmla="*/ 203706 w 656635"/>
                <a:gd name="connsiteY6" fmla="*/ 1190939 h 1274645"/>
                <a:gd name="connsiteX7" fmla="*/ 186054 w 656635"/>
                <a:gd name="connsiteY7" fmla="*/ 1138447 h 1274645"/>
                <a:gd name="connsiteX8" fmla="*/ 148240 w 656635"/>
                <a:gd name="connsiteY8" fmla="*/ 1105267 h 1274645"/>
                <a:gd name="connsiteX9" fmla="*/ 110386 w 656635"/>
                <a:gd name="connsiteY9" fmla="*/ 1058260 h 1274645"/>
                <a:gd name="connsiteX10" fmla="*/ 65349 w 656635"/>
                <a:gd name="connsiteY10" fmla="*/ 1039912 h 1274645"/>
                <a:gd name="connsiteX11" fmla="*/ 99533 w 656635"/>
                <a:gd name="connsiteY11" fmla="*/ 897616 h 1274645"/>
                <a:gd name="connsiteX12" fmla="*/ 117416 w 656635"/>
                <a:gd name="connsiteY12" fmla="*/ 847827 h 1274645"/>
                <a:gd name="connsiteX13" fmla="*/ 183196 w 656635"/>
                <a:gd name="connsiteY13" fmla="*/ 738903 h 1274645"/>
                <a:gd name="connsiteX14" fmla="*/ 152643 w 656635"/>
                <a:gd name="connsiteY14" fmla="*/ 664510 h 1274645"/>
                <a:gd name="connsiteX15" fmla="*/ 145536 w 656635"/>
                <a:gd name="connsiteY15" fmla="*/ 603250 h 1274645"/>
                <a:gd name="connsiteX16" fmla="*/ 90456 w 656635"/>
                <a:gd name="connsiteY16" fmla="*/ 520784 h 1274645"/>
                <a:gd name="connsiteX17" fmla="*/ 60443 w 656635"/>
                <a:gd name="connsiteY17" fmla="*/ 450717 h 1274645"/>
                <a:gd name="connsiteX18" fmla="*/ 95129 w 656635"/>
                <a:gd name="connsiteY18" fmla="*/ 409659 h 1274645"/>
                <a:gd name="connsiteX19" fmla="*/ 113901 w 656635"/>
                <a:gd name="connsiteY19" fmla="*/ 360488 h 1274645"/>
                <a:gd name="connsiteX20" fmla="*/ 93082 w 656635"/>
                <a:gd name="connsiteY20" fmla="*/ 308730 h 1274645"/>
                <a:gd name="connsiteX21" fmla="*/ 34178 w 656635"/>
                <a:gd name="connsiteY21" fmla="*/ 247933 h 1274645"/>
                <a:gd name="connsiteX22" fmla="*/ 14634 w 656635"/>
                <a:gd name="connsiteY22" fmla="*/ 194436 h 1274645"/>
                <a:gd name="connsiteX23" fmla="*/ 25062 w 656635"/>
                <a:gd name="connsiteY23" fmla="*/ 162531 h 1274645"/>
                <a:gd name="connsiteX24" fmla="*/ 30045 w 656635"/>
                <a:gd name="connsiteY24" fmla="*/ 100460 h 1274645"/>
                <a:gd name="connsiteX25" fmla="*/ 63610 w 656635"/>
                <a:gd name="connsiteY25" fmla="*/ 61603 h 1274645"/>
                <a:gd name="connsiteX26" fmla="*/ 135802 w 656635"/>
                <a:gd name="connsiteY26" fmla="*/ 46732 h 1274645"/>
                <a:gd name="connsiteX27" fmla="*/ 211315 w 656635"/>
                <a:gd name="connsiteY27" fmla="*/ 4398 h 1274645"/>
                <a:gd name="connsiteX28" fmla="*/ 257395 w 656635"/>
                <a:gd name="connsiteY28" fmla="*/ 21741 h 1274645"/>
                <a:gd name="connsiteX29" fmla="*/ 263267 w 656635"/>
                <a:gd name="connsiteY29" fmla="*/ 85860 h 1274645"/>
                <a:gd name="connsiteX30" fmla="*/ 316917 w 656635"/>
                <a:gd name="connsiteY30" fmla="*/ 84044 h 1274645"/>
                <a:gd name="connsiteX31" fmla="*/ 317149 w 656635"/>
                <a:gd name="connsiteY31" fmla="*/ 163420 h 1274645"/>
                <a:gd name="connsiteX32" fmla="*/ 302278 w 656635"/>
                <a:gd name="connsiteY32" fmla="*/ 256276 h 1274645"/>
                <a:gd name="connsiteX33" fmla="*/ 349672 w 656635"/>
                <a:gd name="connsiteY33" fmla="*/ 231092 h 1274645"/>
                <a:gd name="connsiteX34" fmla="*/ 406567 w 656635"/>
                <a:gd name="connsiteY34" fmla="*/ 204402 h 1274645"/>
                <a:gd name="connsiteX35" fmla="*/ 466862 w 656635"/>
                <a:gd name="connsiteY35" fmla="*/ 215642 h 1274645"/>
                <a:gd name="connsiteX36" fmla="*/ 500737 w 656635"/>
                <a:gd name="connsiteY36" fmla="*/ 171879 h 1274645"/>
                <a:gd name="connsiteX37" fmla="*/ 557632 w 656635"/>
                <a:gd name="connsiteY37" fmla="*/ 185591 h 1274645"/>
                <a:gd name="connsiteX38" fmla="*/ 614798 w 656635"/>
                <a:gd name="connsiteY38" fmla="*/ 287601 h 1274645"/>
                <a:gd name="connsiteX39" fmla="*/ 642802 w 656635"/>
                <a:gd name="connsiteY39" fmla="*/ 374277 h 1274645"/>
                <a:gd name="connsiteX40" fmla="*/ 690311 w 656635"/>
                <a:gd name="connsiteY40" fmla="*/ 484939 h 1274645"/>
                <a:gd name="connsiteX41" fmla="*/ 654466 w 656635"/>
                <a:gd name="connsiteY41" fmla="*/ 532179 h 1274645"/>
                <a:gd name="connsiteX42" fmla="*/ 541680 w 656635"/>
                <a:gd name="connsiteY42" fmla="*/ 520630 h 1274645"/>
                <a:gd name="connsiteX43" fmla="*/ 462845 w 656635"/>
                <a:gd name="connsiteY43" fmla="*/ 547552 h 1274645"/>
                <a:gd name="connsiteX44" fmla="*/ 421747 w 656635"/>
                <a:gd name="connsiteY44" fmla="*/ 639210 h 1274645"/>
                <a:gd name="connsiteX45" fmla="*/ 455313 w 656635"/>
                <a:gd name="connsiteY45" fmla="*/ 714415 h 1274645"/>
                <a:gd name="connsiteX46" fmla="*/ 407726 w 656635"/>
                <a:gd name="connsiteY46" fmla="*/ 696376 h 1274645"/>
                <a:gd name="connsiteX47" fmla="*/ 340749 w 656635"/>
                <a:gd name="connsiteY47" fmla="*/ 673973 h 1274645"/>
                <a:gd name="connsiteX48" fmla="*/ 295249 w 656635"/>
                <a:gd name="connsiteY48" fmla="*/ 655279 h 1274645"/>
                <a:gd name="connsiteX49" fmla="*/ 295094 w 656635"/>
                <a:gd name="connsiteY49" fmla="*/ 599812 h 1274645"/>
                <a:gd name="connsiteX50" fmla="*/ 217379 w 656635"/>
                <a:gd name="connsiteY50" fmla="*/ 612559 h 1274645"/>
                <a:gd name="connsiteX51" fmla="*/ 211431 w 656635"/>
                <a:gd name="connsiteY51" fmla="*/ 667716 h 1274645"/>
                <a:gd name="connsiteX52" fmla="*/ 203203 w 656635"/>
                <a:gd name="connsiteY52" fmla="*/ 736354 h 1274645"/>
                <a:gd name="connsiteX53" fmla="*/ 141326 w 656635"/>
                <a:gd name="connsiteY53" fmla="*/ 911598 h 1274645"/>
                <a:gd name="connsiteX54" fmla="*/ 163651 w 656635"/>
                <a:gd name="connsiteY54" fmla="*/ 967489 h 1274645"/>
                <a:gd name="connsiteX55" fmla="*/ 211701 w 656635"/>
                <a:gd name="connsiteY55" fmla="*/ 976026 h 1274645"/>
                <a:gd name="connsiteX56" fmla="*/ 224525 w 656635"/>
                <a:gd name="connsiteY56" fmla="*/ 1024539 h 1274645"/>
                <a:gd name="connsiteX57" fmla="*/ 245499 w 656635"/>
                <a:gd name="connsiteY57" fmla="*/ 1073363 h 1274645"/>
                <a:gd name="connsiteX58" fmla="*/ 273271 w 656635"/>
                <a:gd name="connsiteY58" fmla="*/ 1155365 h 1274645"/>
                <a:gd name="connsiteX59" fmla="*/ 343144 w 656635"/>
                <a:gd name="connsiteY59" fmla="*/ 1168266 h 1274645"/>
                <a:gd name="connsiteX60" fmla="*/ 383353 w 656635"/>
                <a:gd name="connsiteY60" fmla="*/ 1214732 h 1274645"/>
                <a:gd name="connsiteX61" fmla="*/ 398263 w 656635"/>
                <a:gd name="connsiteY61" fmla="*/ 1226436 h 12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6635" h="1274645">
                  <a:moveTo>
                    <a:pt x="398263" y="1226436"/>
                  </a:moveTo>
                  <a:cubicBezTo>
                    <a:pt x="392624" y="1245749"/>
                    <a:pt x="370260" y="1256370"/>
                    <a:pt x="368251" y="1275606"/>
                  </a:cubicBezTo>
                  <a:cubicBezTo>
                    <a:pt x="338664" y="1295073"/>
                    <a:pt x="351719" y="1244165"/>
                    <a:pt x="328042" y="1258688"/>
                  </a:cubicBezTo>
                  <a:cubicBezTo>
                    <a:pt x="320780" y="1282829"/>
                    <a:pt x="290613" y="1282134"/>
                    <a:pt x="306681" y="1255289"/>
                  </a:cubicBezTo>
                  <a:cubicBezTo>
                    <a:pt x="315064" y="1233697"/>
                    <a:pt x="288566" y="1224968"/>
                    <a:pt x="276670" y="1218015"/>
                  </a:cubicBezTo>
                  <a:cubicBezTo>
                    <a:pt x="280300" y="1188814"/>
                    <a:pt x="240323" y="1212222"/>
                    <a:pt x="234413" y="1207084"/>
                  </a:cubicBezTo>
                  <a:cubicBezTo>
                    <a:pt x="249361" y="1175566"/>
                    <a:pt x="216298" y="1203839"/>
                    <a:pt x="203706" y="1190939"/>
                  </a:cubicBezTo>
                  <a:cubicBezTo>
                    <a:pt x="183041" y="1179544"/>
                    <a:pt x="191268" y="1156099"/>
                    <a:pt x="186054" y="1138447"/>
                  </a:cubicBezTo>
                  <a:cubicBezTo>
                    <a:pt x="179565" y="1116352"/>
                    <a:pt x="150364" y="1134004"/>
                    <a:pt x="148240" y="1105267"/>
                  </a:cubicBezTo>
                  <a:cubicBezTo>
                    <a:pt x="140398" y="1085954"/>
                    <a:pt x="131321" y="1066024"/>
                    <a:pt x="110386" y="1058260"/>
                  </a:cubicBezTo>
                  <a:cubicBezTo>
                    <a:pt x="97949" y="1030488"/>
                    <a:pt x="71143" y="1068302"/>
                    <a:pt x="65349" y="1039912"/>
                  </a:cubicBezTo>
                  <a:cubicBezTo>
                    <a:pt x="60443" y="990279"/>
                    <a:pt x="86863" y="944469"/>
                    <a:pt x="99533" y="897616"/>
                  </a:cubicBezTo>
                  <a:cubicBezTo>
                    <a:pt x="100344" y="881393"/>
                    <a:pt x="104747" y="863664"/>
                    <a:pt x="117416" y="847827"/>
                  </a:cubicBezTo>
                  <a:cubicBezTo>
                    <a:pt x="137192" y="810244"/>
                    <a:pt x="164655" y="776602"/>
                    <a:pt x="183196" y="738903"/>
                  </a:cubicBezTo>
                  <a:cubicBezTo>
                    <a:pt x="179565" y="713565"/>
                    <a:pt x="160097" y="690080"/>
                    <a:pt x="152643" y="664510"/>
                  </a:cubicBezTo>
                  <a:cubicBezTo>
                    <a:pt x="139896" y="645738"/>
                    <a:pt x="143295" y="624224"/>
                    <a:pt x="145536" y="603250"/>
                  </a:cubicBezTo>
                  <a:cubicBezTo>
                    <a:pt x="147428" y="565745"/>
                    <a:pt x="115678" y="543032"/>
                    <a:pt x="90456" y="520784"/>
                  </a:cubicBezTo>
                  <a:cubicBezTo>
                    <a:pt x="80413" y="497454"/>
                    <a:pt x="71452" y="473622"/>
                    <a:pt x="60443" y="450717"/>
                  </a:cubicBezTo>
                  <a:cubicBezTo>
                    <a:pt x="76357" y="440906"/>
                    <a:pt x="107837" y="434494"/>
                    <a:pt x="95129" y="409659"/>
                  </a:cubicBezTo>
                  <a:cubicBezTo>
                    <a:pt x="85627" y="387796"/>
                    <a:pt x="90687" y="368097"/>
                    <a:pt x="113901" y="360488"/>
                  </a:cubicBezTo>
                  <a:cubicBezTo>
                    <a:pt x="125527" y="343956"/>
                    <a:pt x="98799" y="325338"/>
                    <a:pt x="93082" y="308730"/>
                  </a:cubicBezTo>
                  <a:cubicBezTo>
                    <a:pt x="82151" y="281807"/>
                    <a:pt x="56504" y="265121"/>
                    <a:pt x="34178" y="247933"/>
                  </a:cubicBezTo>
                  <a:cubicBezTo>
                    <a:pt x="22551" y="234260"/>
                    <a:pt x="33212" y="206758"/>
                    <a:pt x="14634" y="194436"/>
                  </a:cubicBezTo>
                  <a:cubicBezTo>
                    <a:pt x="-11632" y="173231"/>
                    <a:pt x="921" y="167514"/>
                    <a:pt x="25062" y="162531"/>
                  </a:cubicBezTo>
                  <a:cubicBezTo>
                    <a:pt x="24753" y="142253"/>
                    <a:pt x="29273" y="121472"/>
                    <a:pt x="30045" y="100460"/>
                  </a:cubicBezTo>
                  <a:cubicBezTo>
                    <a:pt x="29350" y="82886"/>
                    <a:pt x="42482" y="52796"/>
                    <a:pt x="63610" y="61603"/>
                  </a:cubicBezTo>
                  <a:cubicBezTo>
                    <a:pt x="88138" y="64693"/>
                    <a:pt x="114983" y="57663"/>
                    <a:pt x="135802" y="46732"/>
                  </a:cubicBezTo>
                  <a:cubicBezTo>
                    <a:pt x="149166" y="18381"/>
                    <a:pt x="180994" y="3973"/>
                    <a:pt x="211315" y="4398"/>
                  </a:cubicBezTo>
                  <a:cubicBezTo>
                    <a:pt x="224756" y="-6996"/>
                    <a:pt x="252876" y="5518"/>
                    <a:pt x="257395" y="21741"/>
                  </a:cubicBezTo>
                  <a:cubicBezTo>
                    <a:pt x="261837" y="42638"/>
                    <a:pt x="243220" y="70641"/>
                    <a:pt x="263267" y="85860"/>
                  </a:cubicBezTo>
                  <a:cubicBezTo>
                    <a:pt x="280764" y="93044"/>
                    <a:pt x="308458" y="63534"/>
                    <a:pt x="316917" y="84044"/>
                  </a:cubicBezTo>
                  <a:cubicBezTo>
                    <a:pt x="322132" y="110542"/>
                    <a:pt x="331170" y="137850"/>
                    <a:pt x="317149" y="163420"/>
                  </a:cubicBezTo>
                  <a:cubicBezTo>
                    <a:pt x="310042" y="193355"/>
                    <a:pt x="287060" y="225800"/>
                    <a:pt x="302278" y="256276"/>
                  </a:cubicBezTo>
                  <a:cubicBezTo>
                    <a:pt x="324681" y="271379"/>
                    <a:pt x="334029" y="242487"/>
                    <a:pt x="349672" y="231092"/>
                  </a:cubicBezTo>
                  <a:cubicBezTo>
                    <a:pt x="365818" y="216762"/>
                    <a:pt x="381886" y="187020"/>
                    <a:pt x="406567" y="204402"/>
                  </a:cubicBezTo>
                  <a:cubicBezTo>
                    <a:pt x="426692" y="209307"/>
                    <a:pt x="446622" y="231787"/>
                    <a:pt x="466862" y="215642"/>
                  </a:cubicBezTo>
                  <a:cubicBezTo>
                    <a:pt x="488222" y="211586"/>
                    <a:pt x="482158" y="178136"/>
                    <a:pt x="500737" y="171879"/>
                  </a:cubicBezTo>
                  <a:cubicBezTo>
                    <a:pt x="520049" y="173154"/>
                    <a:pt x="540869" y="175510"/>
                    <a:pt x="557632" y="185591"/>
                  </a:cubicBezTo>
                  <a:cubicBezTo>
                    <a:pt x="561031" y="228079"/>
                    <a:pt x="620476" y="242564"/>
                    <a:pt x="614798" y="287601"/>
                  </a:cubicBezTo>
                  <a:cubicBezTo>
                    <a:pt x="612596" y="319197"/>
                    <a:pt x="619704" y="351141"/>
                    <a:pt x="642802" y="374277"/>
                  </a:cubicBezTo>
                  <a:cubicBezTo>
                    <a:pt x="667986" y="406105"/>
                    <a:pt x="697728" y="441331"/>
                    <a:pt x="690311" y="484939"/>
                  </a:cubicBezTo>
                  <a:cubicBezTo>
                    <a:pt x="693402" y="509080"/>
                    <a:pt x="669801" y="518891"/>
                    <a:pt x="654466" y="532179"/>
                  </a:cubicBezTo>
                  <a:cubicBezTo>
                    <a:pt x="619974" y="511746"/>
                    <a:pt x="579108" y="526462"/>
                    <a:pt x="541680" y="520630"/>
                  </a:cubicBezTo>
                  <a:cubicBezTo>
                    <a:pt x="513329" y="522368"/>
                    <a:pt x="480728" y="521016"/>
                    <a:pt x="462845" y="547552"/>
                  </a:cubicBezTo>
                  <a:cubicBezTo>
                    <a:pt x="443455" y="575092"/>
                    <a:pt x="413134" y="601860"/>
                    <a:pt x="421747" y="639210"/>
                  </a:cubicBezTo>
                  <a:cubicBezTo>
                    <a:pt x="423408" y="668334"/>
                    <a:pt x="449365" y="686797"/>
                    <a:pt x="455313" y="714415"/>
                  </a:cubicBezTo>
                  <a:cubicBezTo>
                    <a:pt x="446274" y="722332"/>
                    <a:pt x="418812" y="708157"/>
                    <a:pt x="407726" y="696376"/>
                  </a:cubicBezTo>
                  <a:cubicBezTo>
                    <a:pt x="392353" y="676368"/>
                    <a:pt x="365547" y="657750"/>
                    <a:pt x="340749" y="673973"/>
                  </a:cubicBezTo>
                  <a:cubicBezTo>
                    <a:pt x="326806" y="674283"/>
                    <a:pt x="293819" y="671192"/>
                    <a:pt x="295249" y="655279"/>
                  </a:cubicBezTo>
                  <a:cubicBezTo>
                    <a:pt x="293665" y="638013"/>
                    <a:pt x="311626" y="610241"/>
                    <a:pt x="295094" y="599812"/>
                  </a:cubicBezTo>
                  <a:cubicBezTo>
                    <a:pt x="268829" y="598383"/>
                    <a:pt x="235727" y="586293"/>
                    <a:pt x="217379" y="612559"/>
                  </a:cubicBezTo>
                  <a:cubicBezTo>
                    <a:pt x="217379" y="629322"/>
                    <a:pt x="226881" y="650411"/>
                    <a:pt x="211431" y="667716"/>
                  </a:cubicBezTo>
                  <a:cubicBezTo>
                    <a:pt x="198452" y="689153"/>
                    <a:pt x="221319" y="715612"/>
                    <a:pt x="203203" y="736354"/>
                  </a:cubicBezTo>
                  <a:cubicBezTo>
                    <a:pt x="177556" y="792631"/>
                    <a:pt x="143759" y="848523"/>
                    <a:pt x="141326" y="911598"/>
                  </a:cubicBezTo>
                  <a:cubicBezTo>
                    <a:pt x="144338" y="930679"/>
                    <a:pt x="138892" y="962893"/>
                    <a:pt x="163651" y="967489"/>
                  </a:cubicBezTo>
                  <a:cubicBezTo>
                    <a:pt x="180994" y="968532"/>
                    <a:pt x="208148" y="947713"/>
                    <a:pt x="211701" y="976026"/>
                  </a:cubicBezTo>
                  <a:cubicBezTo>
                    <a:pt x="212242" y="992248"/>
                    <a:pt x="203474" y="1020291"/>
                    <a:pt x="224525" y="1024539"/>
                  </a:cubicBezTo>
                  <a:cubicBezTo>
                    <a:pt x="242872" y="1021526"/>
                    <a:pt x="238855" y="1059225"/>
                    <a:pt x="245499" y="1073363"/>
                  </a:cubicBezTo>
                  <a:cubicBezTo>
                    <a:pt x="244069" y="1102563"/>
                    <a:pt x="253417" y="1133579"/>
                    <a:pt x="273271" y="1155365"/>
                  </a:cubicBezTo>
                  <a:cubicBezTo>
                    <a:pt x="295751" y="1162665"/>
                    <a:pt x="319003" y="1174523"/>
                    <a:pt x="343144" y="1168266"/>
                  </a:cubicBezTo>
                  <a:cubicBezTo>
                    <a:pt x="362766" y="1178385"/>
                    <a:pt x="361105" y="1206003"/>
                    <a:pt x="383353" y="1214732"/>
                  </a:cubicBezTo>
                  <a:cubicBezTo>
                    <a:pt x="387834" y="1219058"/>
                    <a:pt x="394014" y="1222805"/>
                    <a:pt x="398263" y="12264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BB5441E-CDB0-4E50-9280-8B8325F90068}"/>
                </a:ext>
              </a:extLst>
            </p:cNvPr>
            <p:cNvSpPr/>
            <p:nvPr/>
          </p:nvSpPr>
          <p:spPr>
            <a:xfrm>
              <a:off x="3319847" y="3859931"/>
              <a:ext cx="618010" cy="733887"/>
            </a:xfrm>
            <a:custGeom>
              <a:avLst/>
              <a:gdLst>
                <a:gd name="connsiteX0" fmla="*/ 430055 w 618009"/>
                <a:gd name="connsiteY0" fmla="*/ 711831 h 733886"/>
                <a:gd name="connsiteX1" fmla="*/ 465977 w 618009"/>
                <a:gd name="connsiteY1" fmla="*/ 659919 h 733886"/>
                <a:gd name="connsiteX2" fmla="*/ 395060 w 618009"/>
                <a:gd name="connsiteY2" fmla="*/ 516347 h 733886"/>
                <a:gd name="connsiteX3" fmla="*/ 375979 w 618009"/>
                <a:gd name="connsiteY3" fmla="*/ 426890 h 733886"/>
                <a:gd name="connsiteX4" fmla="*/ 333221 w 618009"/>
                <a:gd name="connsiteY4" fmla="*/ 365244 h 733886"/>
                <a:gd name="connsiteX5" fmla="*/ 272926 w 618009"/>
                <a:gd name="connsiteY5" fmla="*/ 351455 h 733886"/>
                <a:gd name="connsiteX6" fmla="*/ 238587 w 618009"/>
                <a:gd name="connsiteY6" fmla="*/ 397110 h 733886"/>
                <a:gd name="connsiteX7" fmla="*/ 176439 w 618009"/>
                <a:gd name="connsiteY7" fmla="*/ 381660 h 733886"/>
                <a:gd name="connsiteX8" fmla="*/ 119775 w 618009"/>
                <a:gd name="connsiteY8" fmla="*/ 416423 h 733886"/>
                <a:gd name="connsiteX9" fmla="*/ 75124 w 618009"/>
                <a:gd name="connsiteY9" fmla="*/ 429710 h 733886"/>
                <a:gd name="connsiteX10" fmla="*/ 100385 w 618009"/>
                <a:gd name="connsiteY10" fmla="*/ 316769 h 733886"/>
                <a:gd name="connsiteX11" fmla="*/ 90188 w 618009"/>
                <a:gd name="connsiteY11" fmla="*/ 256049 h 733886"/>
                <a:gd name="connsiteX12" fmla="*/ 31786 w 618009"/>
                <a:gd name="connsiteY12" fmla="*/ 259680 h 733886"/>
                <a:gd name="connsiteX13" fmla="*/ 16992 w 618009"/>
                <a:gd name="connsiteY13" fmla="*/ 184553 h 733886"/>
                <a:gd name="connsiteX14" fmla="*/ 25142 w 618009"/>
                <a:gd name="connsiteY14" fmla="*/ 154078 h 733886"/>
                <a:gd name="connsiteX15" fmla="*/ 82926 w 618009"/>
                <a:gd name="connsiteY15" fmla="*/ 93706 h 733886"/>
                <a:gd name="connsiteX16" fmla="*/ 137234 w 618009"/>
                <a:gd name="connsiteY16" fmla="*/ 108190 h 733886"/>
                <a:gd name="connsiteX17" fmla="*/ 129856 w 618009"/>
                <a:gd name="connsiteY17" fmla="*/ 43531 h 733886"/>
                <a:gd name="connsiteX18" fmla="*/ 164851 w 618009"/>
                <a:gd name="connsiteY18" fmla="*/ 0 h 733886"/>
                <a:gd name="connsiteX19" fmla="*/ 229201 w 618009"/>
                <a:gd name="connsiteY19" fmla="*/ 80805 h 733886"/>
                <a:gd name="connsiteX20" fmla="*/ 282621 w 618009"/>
                <a:gd name="connsiteY20" fmla="*/ 156241 h 733886"/>
                <a:gd name="connsiteX21" fmla="*/ 350370 w 618009"/>
                <a:gd name="connsiteY21" fmla="*/ 136851 h 733886"/>
                <a:gd name="connsiteX22" fmla="*/ 400777 w 618009"/>
                <a:gd name="connsiteY22" fmla="*/ 203673 h 733886"/>
                <a:gd name="connsiteX23" fmla="*/ 351722 w 618009"/>
                <a:gd name="connsiteY23" fmla="*/ 239208 h 733886"/>
                <a:gd name="connsiteX24" fmla="*/ 342761 w 618009"/>
                <a:gd name="connsiteY24" fmla="*/ 283705 h 733886"/>
                <a:gd name="connsiteX25" fmla="*/ 483976 w 618009"/>
                <a:gd name="connsiteY25" fmla="*/ 411595 h 733886"/>
                <a:gd name="connsiteX26" fmla="*/ 554506 w 618009"/>
                <a:gd name="connsiteY26" fmla="*/ 506884 h 733886"/>
                <a:gd name="connsiteX27" fmla="*/ 609741 w 618009"/>
                <a:gd name="connsiteY27" fmla="*/ 564591 h 733886"/>
                <a:gd name="connsiteX28" fmla="*/ 627316 w 618009"/>
                <a:gd name="connsiteY28" fmla="*/ 610903 h 733886"/>
                <a:gd name="connsiteX29" fmla="*/ 627548 w 618009"/>
                <a:gd name="connsiteY29" fmla="*/ 684137 h 733886"/>
                <a:gd name="connsiteX30" fmla="*/ 570729 w 618009"/>
                <a:gd name="connsiteY30" fmla="*/ 703914 h 733886"/>
                <a:gd name="connsiteX31" fmla="*/ 517696 w 618009"/>
                <a:gd name="connsiteY31" fmla="*/ 696883 h 733886"/>
                <a:gd name="connsiteX32" fmla="*/ 513100 w 618009"/>
                <a:gd name="connsiteY32" fmla="*/ 741303 h 733886"/>
                <a:gd name="connsiteX33" fmla="*/ 447398 w 618009"/>
                <a:gd name="connsiteY33" fmla="*/ 720175 h 733886"/>
                <a:gd name="connsiteX34" fmla="*/ 430055 w 618009"/>
                <a:gd name="connsiteY34" fmla="*/ 71183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18009" h="733886">
                  <a:moveTo>
                    <a:pt x="430055" y="711831"/>
                  </a:moveTo>
                  <a:cubicBezTo>
                    <a:pt x="447398" y="698390"/>
                    <a:pt x="470728" y="685643"/>
                    <a:pt x="465977" y="659919"/>
                  </a:cubicBezTo>
                  <a:cubicBezTo>
                    <a:pt x="474049" y="600705"/>
                    <a:pt x="415802" y="565402"/>
                    <a:pt x="395060" y="516347"/>
                  </a:cubicBezTo>
                  <a:cubicBezTo>
                    <a:pt x="384283" y="487147"/>
                    <a:pt x="401240" y="450491"/>
                    <a:pt x="375979" y="426890"/>
                  </a:cubicBezTo>
                  <a:cubicBezTo>
                    <a:pt x="360065" y="407655"/>
                    <a:pt x="335461" y="392552"/>
                    <a:pt x="333221" y="365244"/>
                  </a:cubicBezTo>
                  <a:cubicBezTo>
                    <a:pt x="315336" y="354777"/>
                    <a:pt x="293397" y="352189"/>
                    <a:pt x="272926" y="351455"/>
                  </a:cubicBezTo>
                  <a:cubicBezTo>
                    <a:pt x="258287" y="365553"/>
                    <a:pt x="261686" y="392938"/>
                    <a:pt x="238587" y="397110"/>
                  </a:cubicBezTo>
                  <a:cubicBezTo>
                    <a:pt x="217614" y="409856"/>
                    <a:pt x="197335" y="385715"/>
                    <a:pt x="176439" y="381660"/>
                  </a:cubicBezTo>
                  <a:cubicBezTo>
                    <a:pt x="150869" y="369724"/>
                    <a:pt x="137582" y="403986"/>
                    <a:pt x="119775" y="416423"/>
                  </a:cubicBezTo>
                  <a:cubicBezTo>
                    <a:pt x="108535" y="430830"/>
                    <a:pt x="88604" y="453619"/>
                    <a:pt x="75124" y="429710"/>
                  </a:cubicBezTo>
                  <a:cubicBezTo>
                    <a:pt x="66279" y="391085"/>
                    <a:pt x="94437" y="354660"/>
                    <a:pt x="100385" y="316769"/>
                  </a:cubicBezTo>
                  <a:cubicBezTo>
                    <a:pt x="101080" y="296645"/>
                    <a:pt x="94784" y="275709"/>
                    <a:pt x="90188" y="256049"/>
                  </a:cubicBezTo>
                  <a:cubicBezTo>
                    <a:pt x="70257" y="253848"/>
                    <a:pt x="48936" y="276636"/>
                    <a:pt x="31786" y="259680"/>
                  </a:cubicBezTo>
                  <a:cubicBezTo>
                    <a:pt x="22130" y="235307"/>
                    <a:pt x="49438" y="197532"/>
                    <a:pt x="16992" y="184553"/>
                  </a:cubicBezTo>
                  <a:cubicBezTo>
                    <a:pt x="-18312" y="182197"/>
                    <a:pt x="9963" y="165472"/>
                    <a:pt x="25142" y="154078"/>
                  </a:cubicBezTo>
                  <a:cubicBezTo>
                    <a:pt x="42794" y="132563"/>
                    <a:pt x="58129" y="107766"/>
                    <a:pt x="82926" y="93706"/>
                  </a:cubicBezTo>
                  <a:cubicBezTo>
                    <a:pt x="94398" y="110160"/>
                    <a:pt x="120664" y="116958"/>
                    <a:pt x="137234" y="108190"/>
                  </a:cubicBezTo>
                  <a:cubicBezTo>
                    <a:pt x="158980" y="89496"/>
                    <a:pt x="133217" y="64273"/>
                    <a:pt x="129856" y="43531"/>
                  </a:cubicBezTo>
                  <a:cubicBezTo>
                    <a:pt x="119003" y="18772"/>
                    <a:pt x="146157" y="6953"/>
                    <a:pt x="164851" y="0"/>
                  </a:cubicBezTo>
                  <a:cubicBezTo>
                    <a:pt x="177984" y="33411"/>
                    <a:pt x="212902" y="50175"/>
                    <a:pt x="229201" y="80805"/>
                  </a:cubicBezTo>
                  <a:cubicBezTo>
                    <a:pt x="239476" y="110585"/>
                    <a:pt x="249402" y="145155"/>
                    <a:pt x="282621" y="156241"/>
                  </a:cubicBezTo>
                  <a:cubicBezTo>
                    <a:pt x="310161" y="176442"/>
                    <a:pt x="322753" y="122598"/>
                    <a:pt x="350370" y="136851"/>
                  </a:cubicBezTo>
                  <a:cubicBezTo>
                    <a:pt x="362383" y="162498"/>
                    <a:pt x="387257" y="180536"/>
                    <a:pt x="400777" y="203673"/>
                  </a:cubicBezTo>
                  <a:cubicBezTo>
                    <a:pt x="407034" y="230517"/>
                    <a:pt x="375052" y="249174"/>
                    <a:pt x="351722" y="239208"/>
                  </a:cubicBezTo>
                  <a:cubicBezTo>
                    <a:pt x="329010" y="240251"/>
                    <a:pt x="318813" y="276869"/>
                    <a:pt x="342761" y="283705"/>
                  </a:cubicBezTo>
                  <a:cubicBezTo>
                    <a:pt x="401008" y="312365"/>
                    <a:pt x="445273" y="360725"/>
                    <a:pt x="483976" y="411595"/>
                  </a:cubicBezTo>
                  <a:cubicBezTo>
                    <a:pt x="510087" y="441452"/>
                    <a:pt x="531563" y="474825"/>
                    <a:pt x="554506" y="506884"/>
                  </a:cubicBezTo>
                  <a:cubicBezTo>
                    <a:pt x="568450" y="529982"/>
                    <a:pt x="612754" y="532608"/>
                    <a:pt x="609741" y="564591"/>
                  </a:cubicBezTo>
                  <a:cubicBezTo>
                    <a:pt x="591471" y="583903"/>
                    <a:pt x="616076" y="597615"/>
                    <a:pt x="627316" y="610903"/>
                  </a:cubicBezTo>
                  <a:cubicBezTo>
                    <a:pt x="640603" y="632495"/>
                    <a:pt x="637436" y="663472"/>
                    <a:pt x="627548" y="684137"/>
                  </a:cubicBezTo>
                  <a:cubicBezTo>
                    <a:pt x="609355" y="690549"/>
                    <a:pt x="589154" y="707390"/>
                    <a:pt x="570729" y="703914"/>
                  </a:cubicBezTo>
                  <a:cubicBezTo>
                    <a:pt x="557751" y="686416"/>
                    <a:pt x="534151" y="681047"/>
                    <a:pt x="517696" y="696883"/>
                  </a:cubicBezTo>
                  <a:cubicBezTo>
                    <a:pt x="489847" y="706540"/>
                    <a:pt x="543421" y="733385"/>
                    <a:pt x="513100" y="741303"/>
                  </a:cubicBezTo>
                  <a:cubicBezTo>
                    <a:pt x="492976" y="732458"/>
                    <a:pt x="469801" y="725080"/>
                    <a:pt x="447398" y="720175"/>
                  </a:cubicBezTo>
                  <a:cubicBezTo>
                    <a:pt x="441720" y="717509"/>
                    <a:pt x="435114" y="714806"/>
                    <a:pt x="430055" y="71183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2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4781359" y="2782226"/>
            <a:ext cx="6141473" cy="3012798"/>
            <a:chOff x="1057039" y="1202068"/>
            <a:chExt cx="6141473" cy="30127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8A2F9ED-F487-4EE2-A42B-46DF393EB079}"/>
                </a:ext>
              </a:extLst>
            </p:cNvPr>
            <p:cNvSpPr/>
            <p:nvPr/>
          </p:nvSpPr>
          <p:spPr>
            <a:xfrm>
              <a:off x="2277293" y="1327404"/>
              <a:ext cx="2703793" cy="888389"/>
            </a:xfrm>
            <a:custGeom>
              <a:avLst/>
              <a:gdLst>
                <a:gd name="connsiteX0" fmla="*/ 2477223 w 2703793"/>
                <a:gd name="connsiteY0" fmla="*/ 180922 h 888389"/>
                <a:gd name="connsiteX1" fmla="*/ 2410169 w 2703793"/>
                <a:gd name="connsiteY1" fmla="*/ 286100 h 888389"/>
                <a:gd name="connsiteX2" fmla="*/ 2378341 w 2703793"/>
                <a:gd name="connsiteY2" fmla="*/ 340871 h 888389"/>
                <a:gd name="connsiteX3" fmla="*/ 2418628 w 2703793"/>
                <a:gd name="connsiteY3" fmla="*/ 362579 h 888389"/>
                <a:gd name="connsiteX4" fmla="*/ 2502368 w 2703793"/>
                <a:gd name="connsiteY4" fmla="*/ 354236 h 888389"/>
                <a:gd name="connsiteX5" fmla="*/ 2553199 w 2703793"/>
                <a:gd name="connsiteY5" fmla="*/ 357866 h 888389"/>
                <a:gd name="connsiteX6" fmla="*/ 2609941 w 2703793"/>
                <a:gd name="connsiteY6" fmla="*/ 346394 h 888389"/>
                <a:gd name="connsiteX7" fmla="*/ 2714577 w 2703793"/>
                <a:gd name="connsiteY7" fmla="*/ 415998 h 888389"/>
                <a:gd name="connsiteX8" fmla="*/ 2726281 w 2703793"/>
                <a:gd name="connsiteY8" fmla="*/ 459065 h 888389"/>
                <a:gd name="connsiteX9" fmla="*/ 2667222 w 2703793"/>
                <a:gd name="connsiteY9" fmla="*/ 457520 h 888389"/>
                <a:gd name="connsiteX10" fmla="*/ 2518320 w 2703793"/>
                <a:gd name="connsiteY10" fmla="*/ 481468 h 888389"/>
                <a:gd name="connsiteX11" fmla="*/ 2461657 w 2703793"/>
                <a:gd name="connsiteY11" fmla="*/ 488073 h 888389"/>
                <a:gd name="connsiteX12" fmla="*/ 2408469 w 2703793"/>
                <a:gd name="connsiteY12" fmla="*/ 549643 h 888389"/>
                <a:gd name="connsiteX13" fmla="*/ 2295141 w 2703793"/>
                <a:gd name="connsiteY13" fmla="*/ 563702 h 888389"/>
                <a:gd name="connsiteX14" fmla="*/ 2188303 w 2703793"/>
                <a:gd name="connsiteY14" fmla="*/ 617430 h 888389"/>
                <a:gd name="connsiteX15" fmla="*/ 2105104 w 2703793"/>
                <a:gd name="connsiteY15" fmla="*/ 598040 h 888389"/>
                <a:gd name="connsiteX16" fmla="*/ 2033646 w 2703793"/>
                <a:gd name="connsiteY16" fmla="*/ 619014 h 888389"/>
                <a:gd name="connsiteX17" fmla="*/ 2030170 w 2703793"/>
                <a:gd name="connsiteY17" fmla="*/ 672317 h 888389"/>
                <a:gd name="connsiteX18" fmla="*/ 2059217 w 2703793"/>
                <a:gd name="connsiteY18" fmla="*/ 712449 h 888389"/>
                <a:gd name="connsiteX19" fmla="*/ 1974047 w 2703793"/>
                <a:gd name="connsiteY19" fmla="*/ 747522 h 888389"/>
                <a:gd name="connsiteX20" fmla="*/ 1889843 w 2703793"/>
                <a:gd name="connsiteY20" fmla="*/ 806773 h 888389"/>
                <a:gd name="connsiteX21" fmla="*/ 1787755 w 2703793"/>
                <a:gd name="connsiteY21" fmla="*/ 824116 h 888389"/>
                <a:gd name="connsiteX22" fmla="*/ 1666973 w 2703793"/>
                <a:gd name="connsiteY22" fmla="*/ 827283 h 888389"/>
                <a:gd name="connsiteX23" fmla="*/ 1466584 w 2703793"/>
                <a:gd name="connsiteY23" fmla="*/ 897350 h 888389"/>
                <a:gd name="connsiteX24" fmla="*/ 1414593 w 2703793"/>
                <a:gd name="connsiteY24" fmla="*/ 877690 h 888389"/>
                <a:gd name="connsiteX25" fmla="*/ 1316600 w 2703793"/>
                <a:gd name="connsiteY25" fmla="*/ 867531 h 888389"/>
                <a:gd name="connsiteX26" fmla="*/ 1207753 w 2703793"/>
                <a:gd name="connsiteY26" fmla="*/ 821721 h 888389"/>
                <a:gd name="connsiteX27" fmla="*/ 1060280 w 2703793"/>
                <a:gd name="connsiteY27" fmla="*/ 809361 h 888389"/>
                <a:gd name="connsiteX28" fmla="*/ 814120 w 2703793"/>
                <a:gd name="connsiteY28" fmla="*/ 799357 h 888389"/>
                <a:gd name="connsiteX29" fmla="*/ 724431 w 2703793"/>
                <a:gd name="connsiteY29" fmla="*/ 794027 h 888389"/>
                <a:gd name="connsiteX30" fmla="*/ 634549 w 2703793"/>
                <a:gd name="connsiteY30" fmla="*/ 687188 h 888389"/>
                <a:gd name="connsiteX31" fmla="*/ 592023 w 2703793"/>
                <a:gd name="connsiteY31" fmla="*/ 658992 h 888389"/>
                <a:gd name="connsiteX32" fmla="*/ 425739 w 2703793"/>
                <a:gd name="connsiteY32" fmla="*/ 598311 h 888389"/>
                <a:gd name="connsiteX33" fmla="*/ 248988 w 2703793"/>
                <a:gd name="connsiteY33" fmla="*/ 573513 h 888389"/>
                <a:gd name="connsiteX34" fmla="*/ 258954 w 2703793"/>
                <a:gd name="connsiteY34" fmla="*/ 523029 h 888389"/>
                <a:gd name="connsiteX35" fmla="*/ 276142 w 2703793"/>
                <a:gd name="connsiteY35" fmla="*/ 464937 h 888389"/>
                <a:gd name="connsiteX36" fmla="*/ 197771 w 2703793"/>
                <a:gd name="connsiteY36" fmla="*/ 364124 h 888389"/>
                <a:gd name="connsiteX37" fmla="*/ 101709 w 2703793"/>
                <a:gd name="connsiteY37" fmla="*/ 340639 h 888389"/>
                <a:gd name="connsiteX38" fmla="*/ 12715 w 2703793"/>
                <a:gd name="connsiteY38" fmla="*/ 280538 h 888389"/>
                <a:gd name="connsiteX39" fmla="*/ 15419 w 2703793"/>
                <a:gd name="connsiteY39" fmla="*/ 232565 h 888389"/>
                <a:gd name="connsiteX40" fmla="*/ 117584 w 2703793"/>
                <a:gd name="connsiteY40" fmla="*/ 209853 h 888389"/>
                <a:gd name="connsiteX41" fmla="*/ 257100 w 2703793"/>
                <a:gd name="connsiteY41" fmla="*/ 140636 h 888389"/>
                <a:gd name="connsiteX42" fmla="*/ 405963 w 2703793"/>
                <a:gd name="connsiteY42" fmla="*/ 114293 h 888389"/>
                <a:gd name="connsiteX43" fmla="*/ 541847 w 2703793"/>
                <a:gd name="connsiteY43" fmla="*/ 127658 h 888389"/>
                <a:gd name="connsiteX44" fmla="*/ 604151 w 2703793"/>
                <a:gd name="connsiteY44" fmla="*/ 175785 h 888389"/>
                <a:gd name="connsiteX45" fmla="*/ 712070 w 2703793"/>
                <a:gd name="connsiteY45" fmla="*/ 179686 h 888389"/>
                <a:gd name="connsiteX46" fmla="*/ 799288 w 2703793"/>
                <a:gd name="connsiteY46" fmla="*/ 193707 h 888389"/>
                <a:gd name="connsiteX47" fmla="*/ 888474 w 2703793"/>
                <a:gd name="connsiteY47" fmla="*/ 150678 h 888389"/>
                <a:gd name="connsiteX48" fmla="*/ 868118 w 2703793"/>
                <a:gd name="connsiteY48" fmla="*/ 101624 h 888389"/>
                <a:gd name="connsiteX49" fmla="*/ 882062 w 2703793"/>
                <a:gd name="connsiteY49" fmla="*/ 50831 h 888389"/>
                <a:gd name="connsiteX50" fmla="*/ 945872 w 2703793"/>
                <a:gd name="connsiteY50" fmla="*/ 0 h 888389"/>
                <a:gd name="connsiteX51" fmla="*/ 1091760 w 2703793"/>
                <a:gd name="connsiteY51" fmla="*/ 25029 h 888389"/>
                <a:gd name="connsiteX52" fmla="*/ 1220538 w 2703793"/>
                <a:gd name="connsiteY52" fmla="*/ 58054 h 888389"/>
                <a:gd name="connsiteX53" fmla="*/ 1240238 w 2703793"/>
                <a:gd name="connsiteY53" fmla="*/ 113019 h 888389"/>
                <a:gd name="connsiteX54" fmla="*/ 1335527 w 2703793"/>
                <a:gd name="connsiteY54" fmla="*/ 157322 h 888389"/>
                <a:gd name="connsiteX55" fmla="*/ 1441979 w 2703793"/>
                <a:gd name="connsiteY55" fmla="*/ 141640 h 888389"/>
                <a:gd name="connsiteX56" fmla="*/ 1584855 w 2703793"/>
                <a:gd name="connsiteY56" fmla="*/ 140056 h 888389"/>
                <a:gd name="connsiteX57" fmla="*/ 1723212 w 2703793"/>
                <a:gd name="connsiteY57" fmla="*/ 199733 h 888389"/>
                <a:gd name="connsiteX58" fmla="*/ 1805678 w 2703793"/>
                <a:gd name="connsiteY58" fmla="*/ 224608 h 888389"/>
                <a:gd name="connsiteX59" fmla="*/ 2000158 w 2703793"/>
                <a:gd name="connsiteY59" fmla="*/ 234226 h 888389"/>
                <a:gd name="connsiteX60" fmla="*/ 2134150 w 2703793"/>
                <a:gd name="connsiteY60" fmla="*/ 214720 h 888389"/>
                <a:gd name="connsiteX61" fmla="*/ 2226118 w 2703793"/>
                <a:gd name="connsiteY61" fmla="*/ 160798 h 888389"/>
                <a:gd name="connsiteX62" fmla="*/ 2316811 w 2703793"/>
                <a:gd name="connsiteY62" fmla="*/ 157322 h 888389"/>
                <a:gd name="connsiteX63" fmla="*/ 2419323 w 2703793"/>
                <a:gd name="connsiteY63" fmla="*/ 179184 h 888389"/>
                <a:gd name="connsiteX64" fmla="*/ 2477223 w 2703793"/>
                <a:gd name="connsiteY64" fmla="*/ 180922 h 8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03793" h="888389">
                  <a:moveTo>
                    <a:pt x="2477223" y="180922"/>
                  </a:moveTo>
                  <a:cubicBezTo>
                    <a:pt x="2449837" y="212132"/>
                    <a:pt x="2434542" y="252380"/>
                    <a:pt x="2410169" y="286100"/>
                  </a:cubicBezTo>
                  <a:cubicBezTo>
                    <a:pt x="2400821" y="304679"/>
                    <a:pt x="2383401" y="322060"/>
                    <a:pt x="2378341" y="340871"/>
                  </a:cubicBezTo>
                  <a:cubicBezTo>
                    <a:pt x="2379925" y="366402"/>
                    <a:pt x="2395993" y="379535"/>
                    <a:pt x="2418628" y="362579"/>
                  </a:cubicBezTo>
                  <a:cubicBezTo>
                    <a:pt x="2444044" y="350064"/>
                    <a:pt x="2475060" y="348558"/>
                    <a:pt x="2502368" y="354236"/>
                  </a:cubicBezTo>
                  <a:cubicBezTo>
                    <a:pt x="2515269" y="375518"/>
                    <a:pt x="2537131" y="375827"/>
                    <a:pt x="2553199" y="357866"/>
                  </a:cubicBezTo>
                  <a:cubicBezTo>
                    <a:pt x="2568804" y="342764"/>
                    <a:pt x="2589430" y="338051"/>
                    <a:pt x="2609941" y="346394"/>
                  </a:cubicBezTo>
                  <a:cubicBezTo>
                    <a:pt x="2653935" y="352304"/>
                    <a:pt x="2688698" y="381698"/>
                    <a:pt x="2714577" y="415998"/>
                  </a:cubicBezTo>
                  <a:cubicBezTo>
                    <a:pt x="2730027" y="424573"/>
                    <a:pt x="2753589" y="449061"/>
                    <a:pt x="2726281" y="459065"/>
                  </a:cubicBezTo>
                  <a:cubicBezTo>
                    <a:pt x="2708474" y="464319"/>
                    <a:pt x="2687115" y="453465"/>
                    <a:pt x="2667222" y="457520"/>
                  </a:cubicBezTo>
                  <a:cubicBezTo>
                    <a:pt x="2616661" y="446512"/>
                    <a:pt x="2565598" y="464434"/>
                    <a:pt x="2518320" y="481468"/>
                  </a:cubicBezTo>
                  <a:cubicBezTo>
                    <a:pt x="2501557" y="493326"/>
                    <a:pt x="2479540" y="474014"/>
                    <a:pt x="2461657" y="488073"/>
                  </a:cubicBezTo>
                  <a:cubicBezTo>
                    <a:pt x="2429134" y="495605"/>
                    <a:pt x="2438559" y="539870"/>
                    <a:pt x="2408469" y="549643"/>
                  </a:cubicBezTo>
                  <a:cubicBezTo>
                    <a:pt x="2373861" y="569612"/>
                    <a:pt x="2333497" y="566560"/>
                    <a:pt x="2295141" y="563702"/>
                  </a:cubicBezTo>
                  <a:cubicBezTo>
                    <a:pt x="2262387" y="586337"/>
                    <a:pt x="2231912" y="622568"/>
                    <a:pt x="2188303" y="617430"/>
                  </a:cubicBezTo>
                  <a:cubicBezTo>
                    <a:pt x="2159025" y="619787"/>
                    <a:pt x="2129013" y="616581"/>
                    <a:pt x="2105104" y="598040"/>
                  </a:cubicBezTo>
                  <a:cubicBezTo>
                    <a:pt x="2079224" y="586685"/>
                    <a:pt x="2049367" y="595452"/>
                    <a:pt x="2033646" y="619014"/>
                  </a:cubicBezTo>
                  <a:cubicBezTo>
                    <a:pt x="2016728" y="632804"/>
                    <a:pt x="2012673" y="657253"/>
                    <a:pt x="2030170" y="672317"/>
                  </a:cubicBezTo>
                  <a:cubicBezTo>
                    <a:pt x="2037548" y="686957"/>
                    <a:pt x="2073392" y="692016"/>
                    <a:pt x="2059217" y="712449"/>
                  </a:cubicBezTo>
                  <a:cubicBezTo>
                    <a:pt x="2035693" y="733925"/>
                    <a:pt x="1998188" y="725273"/>
                    <a:pt x="1974047" y="747522"/>
                  </a:cubicBezTo>
                  <a:cubicBezTo>
                    <a:pt x="1947627" y="769731"/>
                    <a:pt x="1925765" y="799666"/>
                    <a:pt x="1889843" y="806773"/>
                  </a:cubicBezTo>
                  <a:cubicBezTo>
                    <a:pt x="1857784" y="821528"/>
                    <a:pt x="1823291" y="831455"/>
                    <a:pt x="1787755" y="824116"/>
                  </a:cubicBezTo>
                  <a:cubicBezTo>
                    <a:pt x="1747624" y="824657"/>
                    <a:pt x="1706951" y="826047"/>
                    <a:pt x="1666973" y="827283"/>
                  </a:cubicBezTo>
                  <a:cubicBezTo>
                    <a:pt x="1598606" y="845824"/>
                    <a:pt x="1532749" y="873557"/>
                    <a:pt x="1466584" y="897350"/>
                  </a:cubicBezTo>
                  <a:cubicBezTo>
                    <a:pt x="1443949" y="905269"/>
                    <a:pt x="1433018" y="879737"/>
                    <a:pt x="1414593" y="877690"/>
                  </a:cubicBezTo>
                  <a:cubicBezTo>
                    <a:pt x="1381839" y="877381"/>
                    <a:pt x="1348273" y="879196"/>
                    <a:pt x="1316600" y="867531"/>
                  </a:cubicBezTo>
                  <a:cubicBezTo>
                    <a:pt x="1278361" y="857489"/>
                    <a:pt x="1238731" y="847678"/>
                    <a:pt x="1207753" y="821721"/>
                  </a:cubicBezTo>
                  <a:cubicBezTo>
                    <a:pt x="1160360" y="807198"/>
                    <a:pt x="1109297" y="812065"/>
                    <a:pt x="1060280" y="809361"/>
                  </a:cubicBezTo>
                  <a:cubicBezTo>
                    <a:pt x="978124" y="807816"/>
                    <a:pt x="895002" y="818438"/>
                    <a:pt x="814120" y="799357"/>
                  </a:cubicBezTo>
                  <a:cubicBezTo>
                    <a:pt x="784726" y="794220"/>
                    <a:pt x="752473" y="802872"/>
                    <a:pt x="724431" y="794027"/>
                  </a:cubicBezTo>
                  <a:cubicBezTo>
                    <a:pt x="683681" y="769500"/>
                    <a:pt x="664446" y="722569"/>
                    <a:pt x="634549" y="687188"/>
                  </a:cubicBezTo>
                  <a:cubicBezTo>
                    <a:pt x="638836" y="657833"/>
                    <a:pt x="609867" y="667412"/>
                    <a:pt x="592023" y="658992"/>
                  </a:cubicBezTo>
                  <a:cubicBezTo>
                    <a:pt x="536402" y="639254"/>
                    <a:pt x="486729" y="601015"/>
                    <a:pt x="425739" y="598311"/>
                  </a:cubicBezTo>
                  <a:cubicBezTo>
                    <a:pt x="366990" y="590663"/>
                    <a:pt x="301828" y="606113"/>
                    <a:pt x="248988" y="573513"/>
                  </a:cubicBezTo>
                  <a:cubicBezTo>
                    <a:pt x="227049" y="556402"/>
                    <a:pt x="247250" y="538016"/>
                    <a:pt x="258954" y="523029"/>
                  </a:cubicBezTo>
                  <a:cubicBezTo>
                    <a:pt x="263743" y="504180"/>
                    <a:pt x="279928" y="482434"/>
                    <a:pt x="276142" y="464937"/>
                  </a:cubicBezTo>
                  <a:cubicBezTo>
                    <a:pt x="252928" y="429517"/>
                    <a:pt x="229405" y="392089"/>
                    <a:pt x="197771" y="364124"/>
                  </a:cubicBezTo>
                  <a:cubicBezTo>
                    <a:pt x="167141" y="351300"/>
                    <a:pt x="132416" y="351184"/>
                    <a:pt x="101709" y="340639"/>
                  </a:cubicBezTo>
                  <a:cubicBezTo>
                    <a:pt x="71194" y="322563"/>
                    <a:pt x="32375" y="311670"/>
                    <a:pt x="12715" y="280538"/>
                  </a:cubicBezTo>
                  <a:cubicBezTo>
                    <a:pt x="6999" y="262229"/>
                    <a:pt x="-14246" y="236968"/>
                    <a:pt x="15419" y="232565"/>
                  </a:cubicBezTo>
                  <a:cubicBezTo>
                    <a:pt x="45393" y="210394"/>
                    <a:pt x="82898" y="214720"/>
                    <a:pt x="117584" y="209853"/>
                  </a:cubicBezTo>
                  <a:cubicBezTo>
                    <a:pt x="169574" y="198536"/>
                    <a:pt x="203564" y="149056"/>
                    <a:pt x="257100" y="140636"/>
                  </a:cubicBezTo>
                  <a:cubicBezTo>
                    <a:pt x="305999" y="127967"/>
                    <a:pt x="354475" y="101276"/>
                    <a:pt x="405963" y="114293"/>
                  </a:cubicBezTo>
                  <a:cubicBezTo>
                    <a:pt x="450691" y="123525"/>
                    <a:pt x="496694" y="121709"/>
                    <a:pt x="541847" y="127658"/>
                  </a:cubicBezTo>
                  <a:cubicBezTo>
                    <a:pt x="561972" y="144576"/>
                    <a:pt x="574293" y="176789"/>
                    <a:pt x="604151" y="175785"/>
                  </a:cubicBezTo>
                  <a:cubicBezTo>
                    <a:pt x="640111" y="176596"/>
                    <a:pt x="676149" y="177407"/>
                    <a:pt x="712070" y="179686"/>
                  </a:cubicBezTo>
                  <a:cubicBezTo>
                    <a:pt x="742237" y="177253"/>
                    <a:pt x="771013" y="185248"/>
                    <a:pt x="799288" y="193707"/>
                  </a:cubicBezTo>
                  <a:cubicBezTo>
                    <a:pt x="833085" y="194171"/>
                    <a:pt x="866651" y="174858"/>
                    <a:pt x="888474" y="150678"/>
                  </a:cubicBezTo>
                  <a:cubicBezTo>
                    <a:pt x="905392" y="127465"/>
                    <a:pt x="873024" y="120744"/>
                    <a:pt x="868118" y="101624"/>
                  </a:cubicBezTo>
                  <a:cubicBezTo>
                    <a:pt x="850698" y="82427"/>
                    <a:pt x="863676" y="62689"/>
                    <a:pt x="882062" y="50831"/>
                  </a:cubicBezTo>
                  <a:cubicBezTo>
                    <a:pt x="901530" y="31634"/>
                    <a:pt x="924627" y="16879"/>
                    <a:pt x="945872" y="0"/>
                  </a:cubicBezTo>
                  <a:cubicBezTo>
                    <a:pt x="993767" y="12128"/>
                    <a:pt x="1043633" y="13171"/>
                    <a:pt x="1091760" y="25029"/>
                  </a:cubicBezTo>
                  <a:cubicBezTo>
                    <a:pt x="1136180" y="30051"/>
                    <a:pt x="1176196" y="52569"/>
                    <a:pt x="1220538" y="58054"/>
                  </a:cubicBezTo>
                  <a:cubicBezTo>
                    <a:pt x="1231624" y="74007"/>
                    <a:pt x="1221427" y="99461"/>
                    <a:pt x="1240238" y="113019"/>
                  </a:cubicBezTo>
                  <a:cubicBezTo>
                    <a:pt x="1262486" y="143146"/>
                    <a:pt x="1302463" y="146275"/>
                    <a:pt x="1335527" y="157322"/>
                  </a:cubicBezTo>
                  <a:cubicBezTo>
                    <a:pt x="1371371" y="164506"/>
                    <a:pt x="1406521" y="146043"/>
                    <a:pt x="1441979" y="141640"/>
                  </a:cubicBezTo>
                  <a:cubicBezTo>
                    <a:pt x="1489064" y="132949"/>
                    <a:pt x="1537578" y="139284"/>
                    <a:pt x="1584855" y="140056"/>
                  </a:cubicBezTo>
                  <a:cubicBezTo>
                    <a:pt x="1634489" y="151412"/>
                    <a:pt x="1671840" y="192510"/>
                    <a:pt x="1723212" y="199733"/>
                  </a:cubicBezTo>
                  <a:cubicBezTo>
                    <a:pt x="1749787" y="211243"/>
                    <a:pt x="1776477" y="221672"/>
                    <a:pt x="1805678" y="224608"/>
                  </a:cubicBezTo>
                  <a:cubicBezTo>
                    <a:pt x="1868676" y="245079"/>
                    <a:pt x="1935266" y="239363"/>
                    <a:pt x="2000158" y="234226"/>
                  </a:cubicBezTo>
                  <a:cubicBezTo>
                    <a:pt x="2044809" y="228432"/>
                    <a:pt x="2090850" y="227312"/>
                    <a:pt x="2134150" y="214720"/>
                  </a:cubicBezTo>
                  <a:cubicBezTo>
                    <a:pt x="2168411" y="203055"/>
                    <a:pt x="2190427" y="170339"/>
                    <a:pt x="2226118" y="160798"/>
                  </a:cubicBezTo>
                  <a:cubicBezTo>
                    <a:pt x="2253812" y="146623"/>
                    <a:pt x="2288112" y="146546"/>
                    <a:pt x="2316811" y="157322"/>
                  </a:cubicBezTo>
                  <a:cubicBezTo>
                    <a:pt x="2344892" y="180768"/>
                    <a:pt x="2384251" y="193167"/>
                    <a:pt x="2419323" y="179184"/>
                  </a:cubicBezTo>
                  <a:cubicBezTo>
                    <a:pt x="2437941" y="174008"/>
                    <a:pt x="2460498" y="170378"/>
                    <a:pt x="2477223" y="180922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791EB2A-06BE-42A9-9B2C-FDE63BC975C5}"/>
                </a:ext>
              </a:extLst>
            </p:cNvPr>
            <p:cNvSpPr/>
            <p:nvPr/>
          </p:nvSpPr>
          <p:spPr>
            <a:xfrm>
              <a:off x="1057039" y="1202068"/>
              <a:ext cx="5214458" cy="3012798"/>
            </a:xfrm>
            <a:custGeom>
              <a:avLst/>
              <a:gdLst>
                <a:gd name="connsiteX0" fmla="*/ 3068303 w 5214458"/>
                <a:gd name="connsiteY0" fmla="*/ 3038674 h 3012798"/>
                <a:gd name="connsiteX1" fmla="*/ 3001481 w 5214458"/>
                <a:gd name="connsiteY1" fmla="*/ 3005572 h 3012798"/>
                <a:gd name="connsiteX2" fmla="*/ 3007275 w 5214458"/>
                <a:gd name="connsiteY2" fmla="*/ 2934037 h 3012798"/>
                <a:gd name="connsiteX3" fmla="*/ 3067415 w 5214458"/>
                <a:gd name="connsiteY3" fmla="*/ 2904527 h 3012798"/>
                <a:gd name="connsiteX4" fmla="*/ 3112452 w 5214458"/>
                <a:gd name="connsiteY4" fmla="*/ 2890042 h 3012798"/>
                <a:gd name="connsiteX5" fmla="*/ 3169580 w 5214458"/>
                <a:gd name="connsiteY5" fmla="*/ 2873897 h 3012798"/>
                <a:gd name="connsiteX6" fmla="*/ 3176223 w 5214458"/>
                <a:gd name="connsiteY6" fmla="*/ 2915535 h 3012798"/>
                <a:gd name="connsiteX7" fmla="*/ 3144396 w 5214458"/>
                <a:gd name="connsiteY7" fmla="*/ 2972856 h 3012798"/>
                <a:gd name="connsiteX8" fmla="*/ 3106002 w 5214458"/>
                <a:gd name="connsiteY8" fmla="*/ 3004915 h 3012798"/>
                <a:gd name="connsiteX9" fmla="*/ 3068303 w 5214458"/>
                <a:gd name="connsiteY9" fmla="*/ 3038674 h 3012798"/>
                <a:gd name="connsiteX10" fmla="*/ 2427813 w 5214458"/>
                <a:gd name="connsiteY10" fmla="*/ 2657787 h 3012798"/>
                <a:gd name="connsiteX11" fmla="*/ 2392973 w 5214458"/>
                <a:gd name="connsiteY11" fmla="*/ 2701858 h 3012798"/>
                <a:gd name="connsiteX12" fmla="*/ 2402475 w 5214458"/>
                <a:gd name="connsiteY12" fmla="*/ 2764161 h 3012798"/>
                <a:gd name="connsiteX13" fmla="*/ 2348167 w 5214458"/>
                <a:gd name="connsiteY13" fmla="*/ 2753964 h 3012798"/>
                <a:gd name="connsiteX14" fmla="*/ 2311434 w 5214458"/>
                <a:gd name="connsiteY14" fmla="*/ 2743497 h 3012798"/>
                <a:gd name="connsiteX15" fmla="*/ 2258092 w 5214458"/>
                <a:gd name="connsiteY15" fmla="*/ 2726811 h 3012798"/>
                <a:gd name="connsiteX16" fmla="*/ 2219389 w 5214458"/>
                <a:gd name="connsiteY16" fmla="*/ 2694442 h 3012798"/>
                <a:gd name="connsiteX17" fmla="*/ 2193665 w 5214458"/>
                <a:gd name="connsiteY17" fmla="*/ 2661533 h 3012798"/>
                <a:gd name="connsiteX18" fmla="*/ 2213364 w 5214458"/>
                <a:gd name="connsiteY18" fmla="*/ 2605642 h 3012798"/>
                <a:gd name="connsiteX19" fmla="*/ 2163498 w 5214458"/>
                <a:gd name="connsiteY19" fmla="*/ 2588878 h 3012798"/>
                <a:gd name="connsiteX20" fmla="*/ 2150674 w 5214458"/>
                <a:gd name="connsiteY20" fmla="*/ 2522056 h 3012798"/>
                <a:gd name="connsiteX21" fmla="*/ 2093045 w 5214458"/>
                <a:gd name="connsiteY21" fmla="*/ 2526730 h 3012798"/>
                <a:gd name="connsiteX22" fmla="*/ 2047042 w 5214458"/>
                <a:gd name="connsiteY22" fmla="*/ 2530863 h 3012798"/>
                <a:gd name="connsiteX23" fmla="*/ 2046501 w 5214458"/>
                <a:gd name="connsiteY23" fmla="*/ 2463268 h 3012798"/>
                <a:gd name="connsiteX24" fmla="*/ 2099070 w 5214458"/>
                <a:gd name="connsiteY24" fmla="*/ 2410080 h 3012798"/>
                <a:gd name="connsiteX25" fmla="*/ 2150134 w 5214458"/>
                <a:gd name="connsiteY25" fmla="*/ 2323984 h 3012798"/>
                <a:gd name="connsiteX26" fmla="*/ 2139512 w 5214458"/>
                <a:gd name="connsiteY26" fmla="*/ 2230973 h 3012798"/>
                <a:gd name="connsiteX27" fmla="*/ 2095594 w 5214458"/>
                <a:gd name="connsiteY27" fmla="*/ 2208957 h 3012798"/>
                <a:gd name="connsiteX28" fmla="*/ 2049784 w 5214458"/>
                <a:gd name="connsiteY28" fmla="*/ 2153722 h 3012798"/>
                <a:gd name="connsiteX29" fmla="*/ 2006524 w 5214458"/>
                <a:gd name="connsiteY29" fmla="*/ 2169790 h 3012798"/>
                <a:gd name="connsiteX30" fmla="*/ 1937422 w 5214458"/>
                <a:gd name="connsiteY30" fmla="*/ 2155461 h 3012798"/>
                <a:gd name="connsiteX31" fmla="*/ 1947387 w 5214458"/>
                <a:gd name="connsiteY31" fmla="*/ 2105595 h 3012798"/>
                <a:gd name="connsiteX32" fmla="*/ 1900651 w 5214458"/>
                <a:gd name="connsiteY32" fmla="*/ 2075505 h 3012798"/>
                <a:gd name="connsiteX33" fmla="*/ 1825369 w 5214458"/>
                <a:gd name="connsiteY33" fmla="*/ 2098951 h 3012798"/>
                <a:gd name="connsiteX34" fmla="*/ 1770212 w 5214458"/>
                <a:gd name="connsiteY34" fmla="*/ 2093814 h 3012798"/>
                <a:gd name="connsiteX35" fmla="*/ 1683459 w 5214458"/>
                <a:gd name="connsiteY35" fmla="*/ 2138388 h 3012798"/>
                <a:gd name="connsiteX36" fmla="*/ 1569359 w 5214458"/>
                <a:gd name="connsiteY36" fmla="*/ 2214519 h 3012798"/>
                <a:gd name="connsiteX37" fmla="*/ 1523124 w 5214458"/>
                <a:gd name="connsiteY37" fmla="*/ 2193545 h 3012798"/>
                <a:gd name="connsiteX38" fmla="*/ 1414432 w 5214458"/>
                <a:gd name="connsiteY38" fmla="*/ 2173537 h 3012798"/>
                <a:gd name="connsiteX39" fmla="*/ 1354214 w 5214458"/>
                <a:gd name="connsiteY39" fmla="*/ 2192078 h 3012798"/>
                <a:gd name="connsiteX40" fmla="*/ 1297743 w 5214458"/>
                <a:gd name="connsiteY40" fmla="*/ 2258861 h 3012798"/>
                <a:gd name="connsiteX41" fmla="*/ 1289516 w 5214458"/>
                <a:gd name="connsiteY41" fmla="*/ 2197292 h 3012798"/>
                <a:gd name="connsiteX42" fmla="*/ 1229145 w 5214458"/>
                <a:gd name="connsiteY42" fmla="*/ 2195168 h 3012798"/>
                <a:gd name="connsiteX43" fmla="*/ 1173678 w 5214458"/>
                <a:gd name="connsiteY43" fmla="*/ 2201039 h 3012798"/>
                <a:gd name="connsiteX44" fmla="*/ 1121379 w 5214458"/>
                <a:gd name="connsiteY44" fmla="*/ 2177052 h 3012798"/>
                <a:gd name="connsiteX45" fmla="*/ 1074526 w 5214458"/>
                <a:gd name="connsiteY45" fmla="*/ 2181340 h 3012798"/>
                <a:gd name="connsiteX46" fmla="*/ 1052355 w 5214458"/>
                <a:gd name="connsiteY46" fmla="*/ 2176048 h 3012798"/>
                <a:gd name="connsiteX47" fmla="*/ 999361 w 5214458"/>
                <a:gd name="connsiteY47" fmla="*/ 2160289 h 3012798"/>
                <a:gd name="connsiteX48" fmla="*/ 971898 w 5214458"/>
                <a:gd name="connsiteY48" fmla="*/ 2137113 h 3012798"/>
                <a:gd name="connsiteX49" fmla="*/ 917822 w 5214458"/>
                <a:gd name="connsiteY49" fmla="*/ 2113783 h 3012798"/>
                <a:gd name="connsiteX50" fmla="*/ 886420 w 5214458"/>
                <a:gd name="connsiteY50" fmla="*/ 2077205 h 3012798"/>
                <a:gd name="connsiteX51" fmla="*/ 839991 w 5214458"/>
                <a:gd name="connsiteY51" fmla="*/ 2063261 h 3012798"/>
                <a:gd name="connsiteX52" fmla="*/ 792752 w 5214458"/>
                <a:gd name="connsiteY52" fmla="*/ 2042287 h 3012798"/>
                <a:gd name="connsiteX53" fmla="*/ 731144 w 5214458"/>
                <a:gd name="connsiteY53" fmla="*/ 2009108 h 3012798"/>
                <a:gd name="connsiteX54" fmla="*/ 688926 w 5214458"/>
                <a:gd name="connsiteY54" fmla="*/ 1978632 h 3012798"/>
                <a:gd name="connsiteX55" fmla="*/ 652348 w 5214458"/>
                <a:gd name="connsiteY55" fmla="*/ 2012430 h 3012798"/>
                <a:gd name="connsiteX56" fmla="*/ 607388 w 5214458"/>
                <a:gd name="connsiteY56" fmla="*/ 1980062 h 3012798"/>
                <a:gd name="connsiteX57" fmla="*/ 565788 w 5214458"/>
                <a:gd name="connsiteY57" fmla="*/ 1952599 h 3012798"/>
                <a:gd name="connsiteX58" fmla="*/ 510399 w 5214458"/>
                <a:gd name="connsiteY58" fmla="*/ 1933749 h 3012798"/>
                <a:gd name="connsiteX59" fmla="*/ 465787 w 5214458"/>
                <a:gd name="connsiteY59" fmla="*/ 1891570 h 3012798"/>
                <a:gd name="connsiteX60" fmla="*/ 444195 w 5214458"/>
                <a:gd name="connsiteY60" fmla="*/ 1876274 h 3012798"/>
                <a:gd name="connsiteX61" fmla="*/ 420903 w 5214458"/>
                <a:gd name="connsiteY61" fmla="*/ 1827799 h 3012798"/>
                <a:gd name="connsiteX62" fmla="*/ 432568 w 5214458"/>
                <a:gd name="connsiteY62" fmla="*/ 1789328 h 3012798"/>
                <a:gd name="connsiteX63" fmla="*/ 470846 w 5214458"/>
                <a:gd name="connsiteY63" fmla="*/ 1807869 h 3012798"/>
                <a:gd name="connsiteX64" fmla="*/ 495335 w 5214458"/>
                <a:gd name="connsiteY64" fmla="*/ 1766809 h 3012798"/>
                <a:gd name="connsiteX65" fmla="*/ 466829 w 5214458"/>
                <a:gd name="connsiteY65" fmla="*/ 1731351 h 3012798"/>
                <a:gd name="connsiteX66" fmla="*/ 423491 w 5214458"/>
                <a:gd name="connsiteY66" fmla="*/ 1705819 h 3012798"/>
                <a:gd name="connsiteX67" fmla="*/ 439830 w 5214458"/>
                <a:gd name="connsiteY67" fmla="*/ 1656379 h 3012798"/>
                <a:gd name="connsiteX68" fmla="*/ 387067 w 5214458"/>
                <a:gd name="connsiteY68" fmla="*/ 1627101 h 3012798"/>
                <a:gd name="connsiteX69" fmla="*/ 360956 w 5214458"/>
                <a:gd name="connsiteY69" fmla="*/ 1575111 h 3012798"/>
                <a:gd name="connsiteX70" fmla="*/ 329129 w 5214458"/>
                <a:gd name="connsiteY70" fmla="*/ 1546798 h 3012798"/>
                <a:gd name="connsiteX71" fmla="*/ 249908 w 5214458"/>
                <a:gd name="connsiteY71" fmla="*/ 1525013 h 3012798"/>
                <a:gd name="connsiteX72" fmla="*/ 204600 w 5214458"/>
                <a:gd name="connsiteY72" fmla="*/ 1516709 h 3012798"/>
                <a:gd name="connsiteX73" fmla="*/ 189922 w 5214458"/>
                <a:gd name="connsiteY73" fmla="*/ 1477349 h 3012798"/>
                <a:gd name="connsiteX74" fmla="*/ 149867 w 5214458"/>
                <a:gd name="connsiteY74" fmla="*/ 1436213 h 3012798"/>
                <a:gd name="connsiteX75" fmla="*/ 111705 w 5214458"/>
                <a:gd name="connsiteY75" fmla="*/ 1419372 h 3012798"/>
                <a:gd name="connsiteX76" fmla="*/ 63307 w 5214458"/>
                <a:gd name="connsiteY76" fmla="*/ 1411917 h 3012798"/>
                <a:gd name="connsiteX77" fmla="*/ 103053 w 5214458"/>
                <a:gd name="connsiteY77" fmla="*/ 1393184 h 3012798"/>
                <a:gd name="connsiteX78" fmla="*/ 102667 w 5214458"/>
                <a:gd name="connsiteY78" fmla="*/ 1346717 h 3012798"/>
                <a:gd name="connsiteX79" fmla="*/ 95444 w 5214458"/>
                <a:gd name="connsiteY79" fmla="*/ 1298628 h 3012798"/>
                <a:gd name="connsiteX80" fmla="*/ 41793 w 5214458"/>
                <a:gd name="connsiteY80" fmla="*/ 1275646 h 3012798"/>
                <a:gd name="connsiteX81" fmla="*/ 0 w 5214458"/>
                <a:gd name="connsiteY81" fmla="*/ 1258458 h 3012798"/>
                <a:gd name="connsiteX82" fmla="*/ 9618 w 5214458"/>
                <a:gd name="connsiteY82" fmla="*/ 1192060 h 3012798"/>
                <a:gd name="connsiteX83" fmla="*/ 77213 w 5214458"/>
                <a:gd name="connsiteY83" fmla="*/ 1137251 h 3012798"/>
                <a:gd name="connsiteX84" fmla="*/ 163888 w 5214458"/>
                <a:gd name="connsiteY84" fmla="*/ 1104921 h 3012798"/>
                <a:gd name="connsiteX85" fmla="*/ 206145 w 5214458"/>
                <a:gd name="connsiteY85" fmla="*/ 1126088 h 3012798"/>
                <a:gd name="connsiteX86" fmla="*/ 257672 w 5214458"/>
                <a:gd name="connsiteY86" fmla="*/ 1099784 h 3012798"/>
                <a:gd name="connsiteX87" fmla="*/ 309314 w 5214458"/>
                <a:gd name="connsiteY87" fmla="*/ 1064480 h 3012798"/>
                <a:gd name="connsiteX88" fmla="*/ 419010 w 5214458"/>
                <a:gd name="connsiteY88" fmla="*/ 1037867 h 3012798"/>
                <a:gd name="connsiteX89" fmla="*/ 534386 w 5214458"/>
                <a:gd name="connsiteY89" fmla="*/ 990782 h 3012798"/>
                <a:gd name="connsiteX90" fmla="*/ 563470 w 5214458"/>
                <a:gd name="connsiteY90" fmla="*/ 955903 h 3012798"/>
                <a:gd name="connsiteX91" fmla="*/ 578303 w 5214458"/>
                <a:gd name="connsiteY91" fmla="*/ 897772 h 3012798"/>
                <a:gd name="connsiteX92" fmla="*/ 604066 w 5214458"/>
                <a:gd name="connsiteY92" fmla="*/ 849992 h 3012798"/>
                <a:gd name="connsiteX93" fmla="*/ 578998 w 5214458"/>
                <a:gd name="connsiteY93" fmla="*/ 781277 h 3012798"/>
                <a:gd name="connsiteX94" fmla="*/ 545664 w 5214458"/>
                <a:gd name="connsiteY94" fmla="*/ 753196 h 3012798"/>
                <a:gd name="connsiteX95" fmla="*/ 569612 w 5214458"/>
                <a:gd name="connsiteY95" fmla="*/ 717854 h 3012798"/>
                <a:gd name="connsiteX96" fmla="*/ 690858 w 5214458"/>
                <a:gd name="connsiteY96" fmla="*/ 699892 h 3012798"/>
                <a:gd name="connsiteX97" fmla="*/ 768882 w 5214458"/>
                <a:gd name="connsiteY97" fmla="*/ 710322 h 3012798"/>
                <a:gd name="connsiteX98" fmla="*/ 754899 w 5214458"/>
                <a:gd name="connsiteY98" fmla="*/ 668529 h 3012798"/>
                <a:gd name="connsiteX99" fmla="*/ 775023 w 5214458"/>
                <a:gd name="connsiteY99" fmla="*/ 614607 h 3012798"/>
                <a:gd name="connsiteX100" fmla="*/ 821799 w 5214458"/>
                <a:gd name="connsiteY100" fmla="*/ 532296 h 3012798"/>
                <a:gd name="connsiteX101" fmla="*/ 1012841 w 5214458"/>
                <a:gd name="connsiteY101" fmla="*/ 549677 h 3012798"/>
                <a:gd name="connsiteX102" fmla="*/ 1029141 w 5214458"/>
                <a:gd name="connsiteY102" fmla="*/ 496490 h 3012798"/>
                <a:gd name="connsiteX103" fmla="*/ 1040110 w 5214458"/>
                <a:gd name="connsiteY103" fmla="*/ 438899 h 3012798"/>
                <a:gd name="connsiteX104" fmla="*/ 1123040 w 5214458"/>
                <a:gd name="connsiteY104" fmla="*/ 415685 h 3012798"/>
                <a:gd name="connsiteX105" fmla="*/ 1148842 w 5214458"/>
                <a:gd name="connsiteY105" fmla="*/ 372888 h 3012798"/>
                <a:gd name="connsiteX106" fmla="*/ 1218020 w 5214458"/>
                <a:gd name="connsiteY106" fmla="*/ 365974 h 3012798"/>
                <a:gd name="connsiteX107" fmla="*/ 1272907 w 5214458"/>
                <a:gd name="connsiteY107" fmla="*/ 439324 h 3012798"/>
                <a:gd name="connsiteX108" fmla="*/ 1361939 w 5214458"/>
                <a:gd name="connsiteY108" fmla="*/ 474705 h 3012798"/>
                <a:gd name="connsiteX109" fmla="*/ 1440195 w 5214458"/>
                <a:gd name="connsiteY109" fmla="*/ 510936 h 3012798"/>
                <a:gd name="connsiteX110" fmla="*/ 1500373 w 5214458"/>
                <a:gd name="connsiteY110" fmla="*/ 596144 h 3012798"/>
                <a:gd name="connsiteX111" fmla="*/ 1460396 w 5214458"/>
                <a:gd name="connsiteY111" fmla="*/ 670807 h 3012798"/>
                <a:gd name="connsiteX112" fmla="*/ 1520420 w 5214458"/>
                <a:gd name="connsiteY112" fmla="*/ 716733 h 3012798"/>
                <a:gd name="connsiteX113" fmla="*/ 1720964 w 5214458"/>
                <a:gd name="connsiteY113" fmla="*/ 742458 h 3012798"/>
                <a:gd name="connsiteX114" fmla="*/ 1851094 w 5214458"/>
                <a:gd name="connsiteY114" fmla="*/ 791551 h 3012798"/>
                <a:gd name="connsiteX115" fmla="*/ 1901578 w 5214458"/>
                <a:gd name="connsiteY115" fmla="*/ 876334 h 3012798"/>
                <a:gd name="connsiteX116" fmla="*/ 1978481 w 5214458"/>
                <a:gd name="connsiteY116" fmla="*/ 922994 h 3012798"/>
                <a:gd name="connsiteX117" fmla="*/ 2154808 w 5214458"/>
                <a:gd name="connsiteY117" fmla="*/ 936436 h 3012798"/>
                <a:gd name="connsiteX118" fmla="*/ 2414835 w 5214458"/>
                <a:gd name="connsiteY118" fmla="*/ 942655 h 3012798"/>
                <a:gd name="connsiteX119" fmla="*/ 2488919 w 5214458"/>
                <a:gd name="connsiteY119" fmla="*/ 978885 h 3012798"/>
                <a:gd name="connsiteX120" fmla="*/ 2628782 w 5214458"/>
                <a:gd name="connsiteY120" fmla="*/ 1002293 h 3012798"/>
                <a:gd name="connsiteX121" fmla="*/ 2682356 w 5214458"/>
                <a:gd name="connsiteY121" fmla="*/ 1022841 h 3012798"/>
                <a:gd name="connsiteX122" fmla="*/ 2787688 w 5214458"/>
                <a:gd name="connsiteY122" fmla="*/ 985683 h 3012798"/>
                <a:gd name="connsiteX123" fmla="*/ 2935547 w 5214458"/>
                <a:gd name="connsiteY123" fmla="*/ 951423 h 3012798"/>
                <a:gd name="connsiteX124" fmla="*/ 3046132 w 5214458"/>
                <a:gd name="connsiteY124" fmla="*/ 951345 h 3012798"/>
                <a:gd name="connsiteX125" fmla="*/ 3142233 w 5214458"/>
                <a:gd name="connsiteY125" fmla="*/ 919286 h 3012798"/>
                <a:gd name="connsiteX126" fmla="*/ 3245131 w 5214458"/>
                <a:gd name="connsiteY126" fmla="*/ 852927 h 3012798"/>
                <a:gd name="connsiteX127" fmla="*/ 3278041 w 5214458"/>
                <a:gd name="connsiteY127" fmla="*/ 819400 h 3012798"/>
                <a:gd name="connsiteX128" fmla="*/ 3245517 w 5214458"/>
                <a:gd name="connsiteY128" fmla="*/ 755320 h 3012798"/>
                <a:gd name="connsiteX129" fmla="*/ 3321494 w 5214458"/>
                <a:gd name="connsiteY129" fmla="*/ 722488 h 3012798"/>
                <a:gd name="connsiteX130" fmla="*/ 3394960 w 5214458"/>
                <a:gd name="connsiteY130" fmla="*/ 742883 h 3012798"/>
                <a:gd name="connsiteX131" fmla="*/ 3467770 w 5214458"/>
                <a:gd name="connsiteY131" fmla="*/ 725424 h 3012798"/>
                <a:gd name="connsiteX132" fmla="*/ 3538145 w 5214458"/>
                <a:gd name="connsiteY132" fmla="*/ 690004 h 3012798"/>
                <a:gd name="connsiteX133" fmla="*/ 3647379 w 5214458"/>
                <a:gd name="connsiteY133" fmla="*/ 661808 h 3012798"/>
                <a:gd name="connsiteX134" fmla="*/ 3701841 w 5214458"/>
                <a:gd name="connsiteY134" fmla="*/ 608389 h 3012798"/>
                <a:gd name="connsiteX135" fmla="*/ 3758118 w 5214458"/>
                <a:gd name="connsiteY135" fmla="*/ 599814 h 3012798"/>
                <a:gd name="connsiteX136" fmla="*/ 3887437 w 5214458"/>
                <a:gd name="connsiteY136" fmla="*/ 582934 h 3012798"/>
                <a:gd name="connsiteX137" fmla="*/ 3946148 w 5214458"/>
                <a:gd name="connsiteY137" fmla="*/ 584904 h 3012798"/>
                <a:gd name="connsiteX138" fmla="*/ 3937264 w 5214458"/>
                <a:gd name="connsiteY138" fmla="*/ 543150 h 3012798"/>
                <a:gd name="connsiteX139" fmla="*/ 3839734 w 5214458"/>
                <a:gd name="connsiteY139" fmla="*/ 473894 h 3012798"/>
                <a:gd name="connsiteX140" fmla="*/ 3776967 w 5214458"/>
                <a:gd name="connsiteY140" fmla="*/ 481310 h 3012798"/>
                <a:gd name="connsiteX141" fmla="*/ 3727333 w 5214458"/>
                <a:gd name="connsiteY141" fmla="*/ 483821 h 3012798"/>
                <a:gd name="connsiteX142" fmla="*/ 3656262 w 5214458"/>
                <a:gd name="connsiteY142" fmla="*/ 480808 h 3012798"/>
                <a:gd name="connsiteX143" fmla="*/ 3605200 w 5214458"/>
                <a:gd name="connsiteY143" fmla="*/ 485559 h 3012798"/>
                <a:gd name="connsiteX144" fmla="*/ 3619993 w 5214458"/>
                <a:gd name="connsiteY144" fmla="*/ 429011 h 3012798"/>
                <a:gd name="connsiteX145" fmla="*/ 3691296 w 5214458"/>
                <a:gd name="connsiteY145" fmla="*/ 313405 h 3012798"/>
                <a:gd name="connsiteX146" fmla="*/ 3744715 w 5214458"/>
                <a:gd name="connsiteY146" fmla="*/ 327773 h 3012798"/>
                <a:gd name="connsiteX147" fmla="*/ 3840082 w 5214458"/>
                <a:gd name="connsiteY147" fmla="*/ 316688 h 3012798"/>
                <a:gd name="connsiteX148" fmla="*/ 3916792 w 5214458"/>
                <a:gd name="connsiteY148" fmla="*/ 286676 h 3012798"/>
                <a:gd name="connsiteX149" fmla="*/ 3908256 w 5214458"/>
                <a:gd name="connsiteY149" fmla="*/ 237737 h 3012798"/>
                <a:gd name="connsiteX150" fmla="*/ 4018494 w 5214458"/>
                <a:gd name="connsiteY150" fmla="*/ 137697 h 3012798"/>
                <a:gd name="connsiteX151" fmla="*/ 4043832 w 5214458"/>
                <a:gd name="connsiteY151" fmla="*/ 91153 h 3012798"/>
                <a:gd name="connsiteX152" fmla="*/ 3971100 w 5214458"/>
                <a:gd name="connsiteY152" fmla="*/ 78059 h 3012798"/>
                <a:gd name="connsiteX153" fmla="*/ 4036300 w 5214458"/>
                <a:gd name="connsiteY153" fmla="*/ 27111 h 3012798"/>
                <a:gd name="connsiteX154" fmla="*/ 4192154 w 5214458"/>
                <a:gd name="connsiteY154" fmla="*/ 4284 h 3012798"/>
                <a:gd name="connsiteX155" fmla="*/ 4336189 w 5214458"/>
                <a:gd name="connsiteY155" fmla="*/ 20391 h 3012798"/>
                <a:gd name="connsiteX156" fmla="*/ 4448976 w 5214458"/>
                <a:gd name="connsiteY156" fmla="*/ 29390 h 3012798"/>
                <a:gd name="connsiteX157" fmla="*/ 4525609 w 5214458"/>
                <a:gd name="connsiteY157" fmla="*/ 124796 h 3012798"/>
                <a:gd name="connsiteX158" fmla="*/ 4615453 w 5214458"/>
                <a:gd name="connsiteY158" fmla="*/ 299345 h 3012798"/>
                <a:gd name="connsiteX159" fmla="*/ 4712557 w 5214458"/>
                <a:gd name="connsiteY159" fmla="*/ 348206 h 3012798"/>
                <a:gd name="connsiteX160" fmla="*/ 4870150 w 5214458"/>
                <a:gd name="connsiteY160" fmla="*/ 391235 h 3012798"/>
                <a:gd name="connsiteX161" fmla="*/ 4900007 w 5214458"/>
                <a:gd name="connsiteY161" fmla="*/ 467212 h 3012798"/>
                <a:gd name="connsiteX162" fmla="*/ 4943384 w 5214458"/>
                <a:gd name="connsiteY162" fmla="*/ 493670 h 3012798"/>
                <a:gd name="connsiteX163" fmla="*/ 5062196 w 5214458"/>
                <a:gd name="connsiteY163" fmla="*/ 479379 h 3012798"/>
                <a:gd name="connsiteX164" fmla="*/ 5222145 w 5214458"/>
                <a:gd name="connsiteY164" fmla="*/ 449328 h 3012798"/>
                <a:gd name="connsiteX165" fmla="*/ 5239179 w 5214458"/>
                <a:gd name="connsiteY165" fmla="*/ 498228 h 3012798"/>
                <a:gd name="connsiteX166" fmla="*/ 5183945 w 5214458"/>
                <a:gd name="connsiteY166" fmla="*/ 548171 h 3012798"/>
                <a:gd name="connsiteX167" fmla="*/ 5088075 w 5214458"/>
                <a:gd name="connsiteY167" fmla="*/ 719205 h 3012798"/>
                <a:gd name="connsiteX168" fmla="*/ 5015652 w 5214458"/>
                <a:gd name="connsiteY168" fmla="*/ 714686 h 3012798"/>
                <a:gd name="connsiteX169" fmla="*/ 4959993 w 5214458"/>
                <a:gd name="connsiteY169" fmla="*/ 721175 h 3012798"/>
                <a:gd name="connsiteX170" fmla="*/ 4917891 w 5214458"/>
                <a:gd name="connsiteY170" fmla="*/ 762234 h 3012798"/>
                <a:gd name="connsiteX171" fmla="*/ 4932607 w 5214458"/>
                <a:gd name="connsiteY171" fmla="*/ 840374 h 3012798"/>
                <a:gd name="connsiteX172" fmla="*/ 4926118 w 5214458"/>
                <a:gd name="connsiteY172" fmla="*/ 894373 h 3012798"/>
                <a:gd name="connsiteX173" fmla="*/ 4853695 w 5214458"/>
                <a:gd name="connsiteY173" fmla="*/ 931067 h 3012798"/>
                <a:gd name="connsiteX174" fmla="*/ 4809469 w 5214458"/>
                <a:gd name="connsiteY174" fmla="*/ 912179 h 3012798"/>
                <a:gd name="connsiteX175" fmla="*/ 4773315 w 5214458"/>
                <a:gd name="connsiteY175" fmla="*/ 959572 h 3012798"/>
                <a:gd name="connsiteX176" fmla="*/ 4676365 w 5214458"/>
                <a:gd name="connsiteY176" fmla="*/ 975486 h 3012798"/>
                <a:gd name="connsiteX177" fmla="*/ 4659176 w 5214458"/>
                <a:gd name="connsiteY177" fmla="*/ 1014653 h 3012798"/>
                <a:gd name="connsiteX178" fmla="*/ 4637006 w 5214458"/>
                <a:gd name="connsiteY178" fmla="*/ 1041073 h 3012798"/>
                <a:gd name="connsiteX179" fmla="*/ 4563887 w 5214458"/>
                <a:gd name="connsiteY179" fmla="*/ 1011292 h 3012798"/>
                <a:gd name="connsiteX180" fmla="*/ 4516378 w 5214458"/>
                <a:gd name="connsiteY180" fmla="*/ 1039798 h 3012798"/>
                <a:gd name="connsiteX181" fmla="*/ 4369948 w 5214458"/>
                <a:gd name="connsiteY181" fmla="*/ 1129332 h 3012798"/>
                <a:gd name="connsiteX182" fmla="*/ 4328851 w 5214458"/>
                <a:gd name="connsiteY182" fmla="*/ 1169387 h 3012798"/>
                <a:gd name="connsiteX183" fmla="*/ 4214635 w 5214458"/>
                <a:gd name="connsiteY183" fmla="*/ 1195961 h 3012798"/>
                <a:gd name="connsiteX184" fmla="*/ 4100650 w 5214458"/>
                <a:gd name="connsiteY184" fmla="*/ 1256372 h 3012798"/>
                <a:gd name="connsiteX185" fmla="*/ 4083230 w 5214458"/>
                <a:gd name="connsiteY185" fmla="*/ 1247642 h 3012798"/>
                <a:gd name="connsiteX186" fmla="*/ 4105170 w 5214458"/>
                <a:gd name="connsiteY186" fmla="*/ 1212957 h 3012798"/>
                <a:gd name="connsiteX187" fmla="*/ 4098294 w 5214458"/>
                <a:gd name="connsiteY187" fmla="*/ 1184026 h 3012798"/>
                <a:gd name="connsiteX188" fmla="*/ 4152910 w 5214458"/>
                <a:gd name="connsiteY188" fmla="*/ 1133426 h 3012798"/>
                <a:gd name="connsiteX189" fmla="*/ 4120078 w 5214458"/>
                <a:gd name="connsiteY189" fmla="*/ 1093024 h 3012798"/>
                <a:gd name="connsiteX190" fmla="*/ 4038811 w 5214458"/>
                <a:gd name="connsiteY190" fmla="*/ 1105037 h 3012798"/>
                <a:gd name="connsiteX191" fmla="*/ 3965190 w 5214458"/>
                <a:gd name="connsiteY191" fmla="*/ 1154593 h 3012798"/>
                <a:gd name="connsiteX192" fmla="*/ 3901226 w 5214458"/>
                <a:gd name="connsiteY192" fmla="*/ 1208515 h 3012798"/>
                <a:gd name="connsiteX193" fmla="*/ 3852133 w 5214458"/>
                <a:gd name="connsiteY193" fmla="*/ 1229604 h 3012798"/>
                <a:gd name="connsiteX194" fmla="*/ 3806632 w 5214458"/>
                <a:gd name="connsiteY194" fmla="*/ 1222458 h 3012798"/>
                <a:gd name="connsiteX195" fmla="*/ 3755994 w 5214458"/>
                <a:gd name="connsiteY195" fmla="*/ 1278427 h 3012798"/>
                <a:gd name="connsiteX196" fmla="*/ 3824632 w 5214458"/>
                <a:gd name="connsiteY196" fmla="*/ 1326361 h 3012798"/>
                <a:gd name="connsiteX197" fmla="*/ 3879016 w 5214458"/>
                <a:gd name="connsiteY197" fmla="*/ 1337988 h 3012798"/>
                <a:gd name="connsiteX198" fmla="*/ 3886046 w 5214458"/>
                <a:gd name="connsiteY198" fmla="*/ 1409484 h 3012798"/>
                <a:gd name="connsiteX199" fmla="*/ 3969478 w 5214458"/>
                <a:gd name="connsiteY199" fmla="*/ 1386579 h 3012798"/>
                <a:gd name="connsiteX200" fmla="*/ 4043252 w 5214458"/>
                <a:gd name="connsiteY200" fmla="*/ 1355562 h 3012798"/>
                <a:gd name="connsiteX201" fmla="*/ 4126143 w 5214458"/>
                <a:gd name="connsiteY201" fmla="*/ 1384841 h 3012798"/>
                <a:gd name="connsiteX202" fmla="*/ 4181069 w 5214458"/>
                <a:gd name="connsiteY202" fmla="*/ 1390287 h 3012798"/>
                <a:gd name="connsiteX203" fmla="*/ 4159400 w 5214458"/>
                <a:gd name="connsiteY203" fmla="*/ 1435826 h 3012798"/>
                <a:gd name="connsiteX204" fmla="*/ 4049124 w 5214458"/>
                <a:gd name="connsiteY204" fmla="*/ 1451818 h 3012798"/>
                <a:gd name="connsiteX205" fmla="*/ 4019034 w 5214458"/>
                <a:gd name="connsiteY205" fmla="*/ 1497202 h 3012798"/>
                <a:gd name="connsiteX206" fmla="*/ 3977628 w 5214458"/>
                <a:gd name="connsiteY206" fmla="*/ 1487546 h 3012798"/>
                <a:gd name="connsiteX207" fmla="*/ 3955842 w 5214458"/>
                <a:gd name="connsiteY207" fmla="*/ 1534129 h 3012798"/>
                <a:gd name="connsiteX208" fmla="*/ 3890295 w 5214458"/>
                <a:gd name="connsiteY208" fmla="*/ 1592955 h 3012798"/>
                <a:gd name="connsiteX209" fmla="*/ 3927028 w 5214458"/>
                <a:gd name="connsiteY209" fmla="*/ 1630693 h 3012798"/>
                <a:gd name="connsiteX210" fmla="*/ 3995318 w 5214458"/>
                <a:gd name="connsiteY210" fmla="*/ 1702189 h 3012798"/>
                <a:gd name="connsiteX211" fmla="*/ 4030853 w 5214458"/>
                <a:gd name="connsiteY211" fmla="*/ 1755608 h 3012798"/>
                <a:gd name="connsiteX212" fmla="*/ 4045570 w 5214458"/>
                <a:gd name="connsiteY212" fmla="*/ 1808409 h 3012798"/>
                <a:gd name="connsiteX213" fmla="*/ 4090917 w 5214458"/>
                <a:gd name="connsiteY213" fmla="*/ 1844215 h 3012798"/>
                <a:gd name="connsiteX214" fmla="*/ 4102774 w 5214458"/>
                <a:gd name="connsiteY214" fmla="*/ 1883884 h 3012798"/>
                <a:gd name="connsiteX215" fmla="*/ 4110847 w 5214458"/>
                <a:gd name="connsiteY215" fmla="*/ 1922896 h 3012798"/>
                <a:gd name="connsiteX216" fmla="*/ 4089873 w 5214458"/>
                <a:gd name="connsiteY216" fmla="*/ 1957659 h 3012798"/>
                <a:gd name="connsiteX217" fmla="*/ 3995280 w 5214458"/>
                <a:gd name="connsiteY217" fmla="*/ 1995473 h 3012798"/>
                <a:gd name="connsiteX218" fmla="*/ 4005708 w 5214458"/>
                <a:gd name="connsiteY218" fmla="*/ 2016061 h 3012798"/>
                <a:gd name="connsiteX219" fmla="*/ 4077320 w 5214458"/>
                <a:gd name="connsiteY219" fmla="*/ 2003237 h 3012798"/>
                <a:gd name="connsiteX220" fmla="*/ 4127881 w 5214458"/>
                <a:gd name="connsiteY220" fmla="*/ 2031163 h 3012798"/>
                <a:gd name="connsiteX221" fmla="*/ 4094856 w 5214458"/>
                <a:gd name="connsiteY221" fmla="*/ 2070020 h 3012798"/>
                <a:gd name="connsiteX222" fmla="*/ 4104049 w 5214458"/>
                <a:gd name="connsiteY222" fmla="*/ 2103818 h 3012798"/>
                <a:gd name="connsiteX223" fmla="*/ 4089487 w 5214458"/>
                <a:gd name="connsiteY223" fmla="*/ 2161679 h 3012798"/>
                <a:gd name="connsiteX224" fmla="*/ 4050630 w 5214458"/>
                <a:gd name="connsiteY224" fmla="*/ 2178520 h 3012798"/>
                <a:gd name="connsiteX225" fmla="*/ 4006133 w 5214458"/>
                <a:gd name="connsiteY225" fmla="*/ 2259247 h 3012798"/>
                <a:gd name="connsiteX226" fmla="*/ 3963645 w 5214458"/>
                <a:gd name="connsiteY226" fmla="*/ 2299688 h 3012798"/>
                <a:gd name="connsiteX227" fmla="*/ 3934289 w 5214458"/>
                <a:gd name="connsiteY227" fmla="*/ 2328812 h 3012798"/>
                <a:gd name="connsiteX228" fmla="*/ 3928187 w 5214458"/>
                <a:gd name="connsiteY228" fmla="*/ 2386364 h 3012798"/>
                <a:gd name="connsiteX229" fmla="*/ 3889252 w 5214458"/>
                <a:gd name="connsiteY229" fmla="*/ 2425531 h 3012798"/>
                <a:gd name="connsiteX230" fmla="*/ 3850009 w 5214458"/>
                <a:gd name="connsiteY230" fmla="*/ 2472615 h 3012798"/>
                <a:gd name="connsiteX231" fmla="*/ 3801263 w 5214458"/>
                <a:gd name="connsiteY231" fmla="*/ 2484396 h 3012798"/>
                <a:gd name="connsiteX232" fmla="*/ 3788285 w 5214458"/>
                <a:gd name="connsiteY232" fmla="*/ 2529975 h 3012798"/>
                <a:gd name="connsiteX233" fmla="*/ 3719493 w 5214458"/>
                <a:gd name="connsiteY233" fmla="*/ 2569063 h 3012798"/>
                <a:gd name="connsiteX234" fmla="*/ 3668932 w 5214458"/>
                <a:gd name="connsiteY234" fmla="*/ 2598921 h 3012798"/>
                <a:gd name="connsiteX235" fmla="*/ 3633010 w 5214458"/>
                <a:gd name="connsiteY235" fmla="*/ 2629165 h 3012798"/>
                <a:gd name="connsiteX236" fmla="*/ 3583376 w 5214458"/>
                <a:gd name="connsiteY236" fmla="*/ 2640946 h 3012798"/>
                <a:gd name="connsiteX237" fmla="*/ 3530189 w 5214458"/>
                <a:gd name="connsiteY237" fmla="*/ 2660568 h 3012798"/>
                <a:gd name="connsiteX238" fmla="*/ 3486812 w 5214458"/>
                <a:gd name="connsiteY238" fmla="*/ 2648207 h 3012798"/>
                <a:gd name="connsiteX239" fmla="*/ 3434319 w 5214458"/>
                <a:gd name="connsiteY239" fmla="*/ 2659757 h 3012798"/>
                <a:gd name="connsiteX240" fmla="*/ 3409561 w 5214458"/>
                <a:gd name="connsiteY240" fmla="*/ 2661572 h 3012798"/>
                <a:gd name="connsiteX241" fmla="*/ 3383218 w 5214458"/>
                <a:gd name="connsiteY241" fmla="*/ 2705644 h 3012798"/>
                <a:gd name="connsiteX242" fmla="*/ 3343240 w 5214458"/>
                <a:gd name="connsiteY242" fmla="*/ 2725729 h 3012798"/>
                <a:gd name="connsiteX243" fmla="*/ 3274757 w 5214458"/>
                <a:gd name="connsiteY243" fmla="*/ 2724957 h 3012798"/>
                <a:gd name="connsiteX244" fmla="*/ 3223462 w 5214458"/>
                <a:gd name="connsiteY244" fmla="*/ 2749175 h 3012798"/>
                <a:gd name="connsiteX245" fmla="*/ 3162743 w 5214458"/>
                <a:gd name="connsiteY245" fmla="*/ 2769608 h 3012798"/>
                <a:gd name="connsiteX246" fmla="*/ 3126898 w 5214458"/>
                <a:gd name="connsiteY246" fmla="*/ 2792474 h 3012798"/>
                <a:gd name="connsiteX247" fmla="*/ 3154593 w 5214458"/>
                <a:gd name="connsiteY247" fmla="*/ 2837048 h 3012798"/>
                <a:gd name="connsiteX248" fmla="*/ 3105616 w 5214458"/>
                <a:gd name="connsiteY248" fmla="*/ 2845932 h 3012798"/>
                <a:gd name="connsiteX249" fmla="*/ 3094916 w 5214458"/>
                <a:gd name="connsiteY249" fmla="*/ 2763312 h 3012798"/>
                <a:gd name="connsiteX250" fmla="*/ 3061428 w 5214458"/>
                <a:gd name="connsiteY250" fmla="*/ 2749638 h 3012798"/>
                <a:gd name="connsiteX251" fmla="*/ 3005150 w 5214458"/>
                <a:gd name="connsiteY251" fmla="*/ 2733802 h 3012798"/>
                <a:gd name="connsiteX252" fmla="*/ 2969847 w 5214458"/>
                <a:gd name="connsiteY252" fmla="*/ 2748518 h 3012798"/>
                <a:gd name="connsiteX253" fmla="*/ 2914032 w 5214458"/>
                <a:gd name="connsiteY253" fmla="*/ 2742879 h 3012798"/>
                <a:gd name="connsiteX254" fmla="*/ 2821524 w 5214458"/>
                <a:gd name="connsiteY254" fmla="*/ 2696103 h 3012798"/>
                <a:gd name="connsiteX255" fmla="*/ 2834580 w 5214458"/>
                <a:gd name="connsiteY255" fmla="*/ 2636813 h 3012798"/>
                <a:gd name="connsiteX256" fmla="*/ 2781083 w 5214458"/>
                <a:gd name="connsiteY256" fmla="*/ 2624955 h 3012798"/>
                <a:gd name="connsiteX257" fmla="*/ 2715381 w 5214458"/>
                <a:gd name="connsiteY257" fmla="*/ 2592741 h 3012798"/>
                <a:gd name="connsiteX258" fmla="*/ 2619937 w 5214458"/>
                <a:gd name="connsiteY258" fmla="*/ 2640212 h 3012798"/>
                <a:gd name="connsiteX259" fmla="*/ 2518467 w 5214458"/>
                <a:gd name="connsiteY259" fmla="*/ 2661572 h 3012798"/>
                <a:gd name="connsiteX260" fmla="*/ 2460066 w 5214458"/>
                <a:gd name="connsiteY260" fmla="*/ 2646044 h 3012798"/>
                <a:gd name="connsiteX261" fmla="*/ 2427813 w 5214458"/>
                <a:gd name="connsiteY261" fmla="*/ 2657787 h 3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5214458" h="3012798">
                  <a:moveTo>
                    <a:pt x="3068303" y="3038674"/>
                  </a:moveTo>
                  <a:cubicBezTo>
                    <a:pt x="3045823" y="3027974"/>
                    <a:pt x="3023266" y="3017623"/>
                    <a:pt x="3001481" y="3005572"/>
                  </a:cubicBezTo>
                  <a:cubicBezTo>
                    <a:pt x="3001867" y="2982242"/>
                    <a:pt x="2980893" y="2949062"/>
                    <a:pt x="3007275" y="2934037"/>
                  </a:cubicBezTo>
                  <a:cubicBezTo>
                    <a:pt x="3029523" y="2926505"/>
                    <a:pt x="3041072" y="2894214"/>
                    <a:pt x="3067415" y="2904527"/>
                  </a:cubicBezTo>
                  <a:cubicBezTo>
                    <a:pt x="3069616" y="2873086"/>
                    <a:pt x="3095998" y="2888304"/>
                    <a:pt x="3112452" y="2890042"/>
                  </a:cubicBezTo>
                  <a:cubicBezTo>
                    <a:pt x="3125585" y="2872622"/>
                    <a:pt x="3151001" y="2883090"/>
                    <a:pt x="3169580" y="2873897"/>
                  </a:cubicBezTo>
                  <a:cubicBezTo>
                    <a:pt x="3183176" y="2886798"/>
                    <a:pt x="3204149" y="2904604"/>
                    <a:pt x="3176223" y="2915535"/>
                  </a:cubicBezTo>
                  <a:cubicBezTo>
                    <a:pt x="3159382" y="2929557"/>
                    <a:pt x="3145516" y="2951805"/>
                    <a:pt x="3144396" y="2972856"/>
                  </a:cubicBezTo>
                  <a:cubicBezTo>
                    <a:pt x="3155713" y="2995568"/>
                    <a:pt x="3120100" y="2997460"/>
                    <a:pt x="3106002" y="3004915"/>
                  </a:cubicBezTo>
                  <a:cubicBezTo>
                    <a:pt x="3086419" y="3007387"/>
                    <a:pt x="3079389" y="3025077"/>
                    <a:pt x="3068303" y="3038674"/>
                  </a:cubicBezTo>
                  <a:close/>
                  <a:moveTo>
                    <a:pt x="2427813" y="2657787"/>
                  </a:moveTo>
                  <a:cubicBezTo>
                    <a:pt x="2408810" y="2664507"/>
                    <a:pt x="2381810" y="2677022"/>
                    <a:pt x="2392973" y="2701858"/>
                  </a:cubicBezTo>
                  <a:cubicBezTo>
                    <a:pt x="2396140" y="2722137"/>
                    <a:pt x="2420050" y="2744540"/>
                    <a:pt x="2402475" y="2764161"/>
                  </a:cubicBezTo>
                  <a:cubicBezTo>
                    <a:pt x="2387218" y="2775633"/>
                    <a:pt x="2360295" y="2768835"/>
                    <a:pt x="2348167" y="2753964"/>
                  </a:cubicBezTo>
                  <a:cubicBezTo>
                    <a:pt x="2337738" y="2731484"/>
                    <a:pt x="2332794" y="2722562"/>
                    <a:pt x="2311434" y="2743497"/>
                  </a:cubicBezTo>
                  <a:cubicBezTo>
                    <a:pt x="2292276" y="2753153"/>
                    <a:pt x="2265625" y="2749020"/>
                    <a:pt x="2258092" y="2726811"/>
                  </a:cubicBezTo>
                  <a:cubicBezTo>
                    <a:pt x="2250830" y="2710202"/>
                    <a:pt x="2242178" y="2684631"/>
                    <a:pt x="2219389" y="2694442"/>
                  </a:cubicBezTo>
                  <a:cubicBezTo>
                    <a:pt x="2197218" y="2702129"/>
                    <a:pt x="2176244" y="2681232"/>
                    <a:pt x="2193665" y="2661533"/>
                  </a:cubicBezTo>
                  <a:cubicBezTo>
                    <a:pt x="2199381" y="2642838"/>
                    <a:pt x="2216531" y="2625766"/>
                    <a:pt x="2213364" y="2605642"/>
                  </a:cubicBezTo>
                  <a:cubicBezTo>
                    <a:pt x="2196021" y="2595831"/>
                    <a:pt x="2166975" y="2616264"/>
                    <a:pt x="2163498" y="2588878"/>
                  </a:cubicBezTo>
                  <a:cubicBezTo>
                    <a:pt x="2158361" y="2567132"/>
                    <a:pt x="2159442" y="2541717"/>
                    <a:pt x="2150674" y="2522056"/>
                  </a:cubicBezTo>
                  <a:cubicBezTo>
                    <a:pt x="2133486" y="2516764"/>
                    <a:pt x="2110388" y="2520859"/>
                    <a:pt x="2093045" y="2526730"/>
                  </a:cubicBezTo>
                  <a:cubicBezTo>
                    <a:pt x="2080685" y="2532833"/>
                    <a:pt x="2046270" y="2557901"/>
                    <a:pt x="2047042" y="2530863"/>
                  </a:cubicBezTo>
                  <a:cubicBezTo>
                    <a:pt x="2062067" y="2509425"/>
                    <a:pt x="2048625" y="2486443"/>
                    <a:pt x="2046501" y="2463268"/>
                  </a:cubicBezTo>
                  <a:cubicBezTo>
                    <a:pt x="2061063" y="2442449"/>
                    <a:pt x="2074775" y="2420200"/>
                    <a:pt x="2099070" y="2410080"/>
                  </a:cubicBezTo>
                  <a:cubicBezTo>
                    <a:pt x="2127074" y="2390304"/>
                    <a:pt x="2143722" y="2356429"/>
                    <a:pt x="2150134" y="2323984"/>
                  </a:cubicBezTo>
                  <a:cubicBezTo>
                    <a:pt x="2149168" y="2293045"/>
                    <a:pt x="2147585" y="2259865"/>
                    <a:pt x="2139512" y="2230973"/>
                  </a:cubicBezTo>
                  <a:cubicBezTo>
                    <a:pt x="2124641" y="2225604"/>
                    <a:pt x="2097255" y="2234991"/>
                    <a:pt x="2095594" y="2208957"/>
                  </a:cubicBezTo>
                  <a:cubicBezTo>
                    <a:pt x="2093161" y="2183387"/>
                    <a:pt x="2075586" y="2158203"/>
                    <a:pt x="2049784" y="2153722"/>
                  </a:cubicBezTo>
                  <a:cubicBezTo>
                    <a:pt x="2031089" y="2159168"/>
                    <a:pt x="2030471" y="2182151"/>
                    <a:pt x="2006524" y="2169790"/>
                  </a:cubicBezTo>
                  <a:cubicBezTo>
                    <a:pt x="1984198" y="2161718"/>
                    <a:pt x="1959477" y="2163147"/>
                    <a:pt x="1937422" y="2155461"/>
                  </a:cubicBezTo>
                  <a:cubicBezTo>
                    <a:pt x="1944684" y="2139470"/>
                    <a:pt x="1968825" y="2121200"/>
                    <a:pt x="1947387" y="2105595"/>
                  </a:cubicBezTo>
                  <a:cubicBezTo>
                    <a:pt x="1932594" y="2096479"/>
                    <a:pt x="1918612" y="2063725"/>
                    <a:pt x="1900651" y="2075505"/>
                  </a:cubicBezTo>
                  <a:cubicBezTo>
                    <a:pt x="1877127" y="2087209"/>
                    <a:pt x="1853450" y="2115097"/>
                    <a:pt x="1825369" y="2098951"/>
                  </a:cubicBezTo>
                  <a:cubicBezTo>
                    <a:pt x="1806366" y="2094432"/>
                    <a:pt x="1788405" y="2077746"/>
                    <a:pt x="1770212" y="2093814"/>
                  </a:cubicBezTo>
                  <a:cubicBezTo>
                    <a:pt x="1741281" y="2109071"/>
                    <a:pt x="1716831" y="2132903"/>
                    <a:pt x="1683459" y="2138388"/>
                  </a:cubicBezTo>
                  <a:cubicBezTo>
                    <a:pt x="1642941" y="2160559"/>
                    <a:pt x="1620538" y="2213592"/>
                    <a:pt x="1569359" y="2214519"/>
                  </a:cubicBezTo>
                  <a:cubicBezTo>
                    <a:pt x="1544406" y="2219811"/>
                    <a:pt x="1533051" y="2217995"/>
                    <a:pt x="1523124" y="2193545"/>
                  </a:cubicBezTo>
                  <a:cubicBezTo>
                    <a:pt x="1490871" y="2173460"/>
                    <a:pt x="1445757" y="2197408"/>
                    <a:pt x="1414432" y="2173537"/>
                  </a:cubicBezTo>
                  <a:cubicBezTo>
                    <a:pt x="1395698" y="2150169"/>
                    <a:pt x="1369935" y="2178597"/>
                    <a:pt x="1354214" y="2192078"/>
                  </a:cubicBezTo>
                  <a:cubicBezTo>
                    <a:pt x="1332893" y="2212008"/>
                    <a:pt x="1316902" y="2236960"/>
                    <a:pt x="1297743" y="2258861"/>
                  </a:cubicBezTo>
                  <a:cubicBezTo>
                    <a:pt x="1286504" y="2239548"/>
                    <a:pt x="1292799" y="2216991"/>
                    <a:pt x="1289516" y="2197292"/>
                  </a:cubicBezTo>
                  <a:cubicBezTo>
                    <a:pt x="1272907" y="2178520"/>
                    <a:pt x="1248766" y="2208377"/>
                    <a:pt x="1229145" y="2195168"/>
                  </a:cubicBezTo>
                  <a:cubicBezTo>
                    <a:pt x="1211106" y="2199764"/>
                    <a:pt x="1195694" y="2201966"/>
                    <a:pt x="1173678" y="2201039"/>
                  </a:cubicBezTo>
                  <a:cubicBezTo>
                    <a:pt x="1153361" y="2204747"/>
                    <a:pt x="1143936" y="2175777"/>
                    <a:pt x="1121379" y="2177052"/>
                  </a:cubicBezTo>
                  <a:cubicBezTo>
                    <a:pt x="1104075" y="2179408"/>
                    <a:pt x="1096852" y="2205056"/>
                    <a:pt x="1074526" y="2181340"/>
                  </a:cubicBezTo>
                  <a:cubicBezTo>
                    <a:pt x="1068655" y="2187288"/>
                    <a:pt x="1059964" y="2205326"/>
                    <a:pt x="1052355" y="2176048"/>
                  </a:cubicBezTo>
                  <a:cubicBezTo>
                    <a:pt x="1039879" y="2154302"/>
                    <a:pt x="1019755" y="2162761"/>
                    <a:pt x="999361" y="2160289"/>
                  </a:cubicBezTo>
                  <a:cubicBezTo>
                    <a:pt x="965447" y="2169404"/>
                    <a:pt x="1005309" y="2116294"/>
                    <a:pt x="971898" y="2137113"/>
                  </a:cubicBezTo>
                  <a:cubicBezTo>
                    <a:pt x="954709" y="2147967"/>
                    <a:pt x="935744" y="2119461"/>
                    <a:pt x="917822" y="2113783"/>
                  </a:cubicBezTo>
                  <a:cubicBezTo>
                    <a:pt x="902990" y="2107372"/>
                    <a:pt x="914423" y="2071141"/>
                    <a:pt x="886420" y="2077205"/>
                  </a:cubicBezTo>
                  <a:cubicBezTo>
                    <a:pt x="863128" y="2084235"/>
                    <a:pt x="853085" y="2087904"/>
                    <a:pt x="839991" y="2063261"/>
                  </a:cubicBezTo>
                  <a:cubicBezTo>
                    <a:pt x="827090" y="2041399"/>
                    <a:pt x="809940" y="2053527"/>
                    <a:pt x="792752" y="2042287"/>
                  </a:cubicBezTo>
                  <a:cubicBezTo>
                    <a:pt x="775564" y="2025022"/>
                    <a:pt x="755208" y="2013550"/>
                    <a:pt x="731144" y="2009108"/>
                  </a:cubicBezTo>
                  <a:cubicBezTo>
                    <a:pt x="734505" y="1980950"/>
                    <a:pt x="709591" y="1981954"/>
                    <a:pt x="688926" y="1978632"/>
                  </a:cubicBezTo>
                  <a:cubicBezTo>
                    <a:pt x="665404" y="1977589"/>
                    <a:pt x="665596" y="1994314"/>
                    <a:pt x="652348" y="2012430"/>
                  </a:cubicBezTo>
                  <a:cubicBezTo>
                    <a:pt x="632340" y="2017490"/>
                    <a:pt x="628554" y="1984233"/>
                    <a:pt x="607388" y="1980062"/>
                  </a:cubicBezTo>
                  <a:cubicBezTo>
                    <a:pt x="596688" y="1967392"/>
                    <a:pt x="552887" y="1978710"/>
                    <a:pt x="565788" y="1952599"/>
                  </a:cubicBezTo>
                  <a:cubicBezTo>
                    <a:pt x="549797" y="1945221"/>
                    <a:pt x="530059" y="1922857"/>
                    <a:pt x="510399" y="1933749"/>
                  </a:cubicBezTo>
                  <a:cubicBezTo>
                    <a:pt x="495914" y="1919265"/>
                    <a:pt x="484442" y="1901149"/>
                    <a:pt x="465787" y="1891570"/>
                  </a:cubicBezTo>
                  <a:cubicBezTo>
                    <a:pt x="451070" y="1915248"/>
                    <a:pt x="422835" y="1893231"/>
                    <a:pt x="444195" y="1876274"/>
                  </a:cubicBezTo>
                  <a:cubicBezTo>
                    <a:pt x="425770" y="1861790"/>
                    <a:pt x="446319" y="1838923"/>
                    <a:pt x="420903" y="1827799"/>
                  </a:cubicBezTo>
                  <a:cubicBezTo>
                    <a:pt x="406882" y="1812310"/>
                    <a:pt x="404179" y="1786006"/>
                    <a:pt x="432568" y="1789328"/>
                  </a:cubicBezTo>
                  <a:cubicBezTo>
                    <a:pt x="442418" y="1788440"/>
                    <a:pt x="448212" y="1825636"/>
                    <a:pt x="470846" y="1807869"/>
                  </a:cubicBezTo>
                  <a:cubicBezTo>
                    <a:pt x="484520" y="1794465"/>
                    <a:pt x="517622" y="1788633"/>
                    <a:pt x="495335" y="1766809"/>
                  </a:cubicBezTo>
                  <a:cubicBezTo>
                    <a:pt x="498888" y="1739076"/>
                    <a:pt x="481275" y="1744793"/>
                    <a:pt x="466829" y="1731351"/>
                  </a:cubicBezTo>
                  <a:cubicBezTo>
                    <a:pt x="453503" y="1722583"/>
                    <a:pt x="421019" y="1730849"/>
                    <a:pt x="423491" y="1705819"/>
                  </a:cubicBezTo>
                  <a:cubicBezTo>
                    <a:pt x="421058" y="1686004"/>
                    <a:pt x="415225" y="1663988"/>
                    <a:pt x="439830" y="1656379"/>
                  </a:cubicBezTo>
                  <a:cubicBezTo>
                    <a:pt x="427045" y="1638495"/>
                    <a:pt x="409972" y="1625633"/>
                    <a:pt x="387067" y="1627101"/>
                  </a:cubicBezTo>
                  <a:cubicBezTo>
                    <a:pt x="373394" y="1616324"/>
                    <a:pt x="370574" y="1591217"/>
                    <a:pt x="360956" y="1575111"/>
                  </a:cubicBezTo>
                  <a:cubicBezTo>
                    <a:pt x="360145" y="1544635"/>
                    <a:pt x="351918" y="1552437"/>
                    <a:pt x="329129" y="1546798"/>
                  </a:cubicBezTo>
                  <a:cubicBezTo>
                    <a:pt x="303134" y="1536485"/>
                    <a:pt x="269607" y="1550004"/>
                    <a:pt x="249908" y="1525013"/>
                  </a:cubicBezTo>
                  <a:cubicBezTo>
                    <a:pt x="237702" y="1506627"/>
                    <a:pt x="220514" y="1515318"/>
                    <a:pt x="204600" y="1516709"/>
                  </a:cubicBezTo>
                  <a:cubicBezTo>
                    <a:pt x="193051" y="1498516"/>
                    <a:pt x="166901" y="1499057"/>
                    <a:pt x="189922" y="1477349"/>
                  </a:cubicBezTo>
                  <a:cubicBezTo>
                    <a:pt x="195098" y="1454830"/>
                    <a:pt x="172425" y="1431153"/>
                    <a:pt x="149867" y="1436213"/>
                  </a:cubicBezTo>
                  <a:cubicBezTo>
                    <a:pt x="122482" y="1450504"/>
                    <a:pt x="141447" y="1415162"/>
                    <a:pt x="111705" y="1419372"/>
                  </a:cubicBezTo>
                  <a:cubicBezTo>
                    <a:pt x="91774" y="1421342"/>
                    <a:pt x="81307" y="1422848"/>
                    <a:pt x="63307" y="1411917"/>
                  </a:cubicBezTo>
                  <a:cubicBezTo>
                    <a:pt x="52724" y="1393223"/>
                    <a:pt x="92702" y="1409097"/>
                    <a:pt x="103053" y="1393184"/>
                  </a:cubicBezTo>
                  <a:cubicBezTo>
                    <a:pt x="111976" y="1376884"/>
                    <a:pt x="115529" y="1361858"/>
                    <a:pt x="102667" y="1346717"/>
                  </a:cubicBezTo>
                  <a:cubicBezTo>
                    <a:pt x="112555" y="1326593"/>
                    <a:pt x="96255" y="1319254"/>
                    <a:pt x="95444" y="1298628"/>
                  </a:cubicBezTo>
                  <a:cubicBezTo>
                    <a:pt x="88298" y="1273522"/>
                    <a:pt x="60835" y="1281131"/>
                    <a:pt x="41793" y="1275646"/>
                  </a:cubicBezTo>
                  <a:cubicBezTo>
                    <a:pt x="25956" y="1292448"/>
                    <a:pt x="1391" y="1280049"/>
                    <a:pt x="0" y="1258458"/>
                  </a:cubicBezTo>
                  <a:cubicBezTo>
                    <a:pt x="15528" y="1241462"/>
                    <a:pt x="1120" y="1213613"/>
                    <a:pt x="9618" y="1192060"/>
                  </a:cubicBezTo>
                  <a:cubicBezTo>
                    <a:pt x="10583" y="1156718"/>
                    <a:pt x="53651" y="1153280"/>
                    <a:pt x="77213" y="1137251"/>
                  </a:cubicBezTo>
                  <a:cubicBezTo>
                    <a:pt x="105989" y="1126667"/>
                    <a:pt x="133142" y="1108011"/>
                    <a:pt x="163888" y="1104921"/>
                  </a:cubicBezTo>
                  <a:cubicBezTo>
                    <a:pt x="167635" y="1127980"/>
                    <a:pt x="184012" y="1138564"/>
                    <a:pt x="206145" y="1126088"/>
                  </a:cubicBezTo>
                  <a:cubicBezTo>
                    <a:pt x="226384" y="1124041"/>
                    <a:pt x="250410" y="1122882"/>
                    <a:pt x="257672" y="1099784"/>
                  </a:cubicBezTo>
                  <a:cubicBezTo>
                    <a:pt x="268139" y="1081282"/>
                    <a:pt x="283976" y="1053278"/>
                    <a:pt x="309314" y="1064480"/>
                  </a:cubicBezTo>
                  <a:cubicBezTo>
                    <a:pt x="347128" y="1076569"/>
                    <a:pt x="394252" y="1072282"/>
                    <a:pt x="419010" y="1037867"/>
                  </a:cubicBezTo>
                  <a:cubicBezTo>
                    <a:pt x="446049" y="1002177"/>
                    <a:pt x="495103" y="1003258"/>
                    <a:pt x="534386" y="990782"/>
                  </a:cubicBezTo>
                  <a:cubicBezTo>
                    <a:pt x="554085" y="990125"/>
                    <a:pt x="574286" y="977572"/>
                    <a:pt x="563470" y="955903"/>
                  </a:cubicBezTo>
                  <a:cubicBezTo>
                    <a:pt x="557677" y="934852"/>
                    <a:pt x="556827" y="910132"/>
                    <a:pt x="578303" y="897772"/>
                  </a:cubicBezTo>
                  <a:cubicBezTo>
                    <a:pt x="593946" y="886570"/>
                    <a:pt x="617276" y="871892"/>
                    <a:pt x="604066" y="849992"/>
                  </a:cubicBezTo>
                  <a:cubicBezTo>
                    <a:pt x="590122" y="829211"/>
                    <a:pt x="574247" y="807774"/>
                    <a:pt x="578998" y="781277"/>
                  </a:cubicBezTo>
                  <a:cubicBezTo>
                    <a:pt x="586569" y="757445"/>
                    <a:pt x="566985" y="745780"/>
                    <a:pt x="545664" y="753196"/>
                  </a:cubicBezTo>
                  <a:cubicBezTo>
                    <a:pt x="524265" y="741685"/>
                    <a:pt x="553660" y="716965"/>
                    <a:pt x="569612" y="717854"/>
                  </a:cubicBezTo>
                  <a:cubicBezTo>
                    <a:pt x="610246" y="714030"/>
                    <a:pt x="650880" y="703330"/>
                    <a:pt x="690858" y="699892"/>
                  </a:cubicBezTo>
                  <a:cubicBezTo>
                    <a:pt x="715655" y="706613"/>
                    <a:pt x="743659" y="720557"/>
                    <a:pt x="768882" y="710322"/>
                  </a:cubicBezTo>
                  <a:cubicBezTo>
                    <a:pt x="793718" y="698579"/>
                    <a:pt x="768805" y="677335"/>
                    <a:pt x="754899" y="668529"/>
                  </a:cubicBezTo>
                  <a:cubicBezTo>
                    <a:pt x="750728" y="651958"/>
                    <a:pt x="767993" y="631293"/>
                    <a:pt x="775023" y="614607"/>
                  </a:cubicBezTo>
                  <a:cubicBezTo>
                    <a:pt x="792405" y="588033"/>
                    <a:pt x="797967" y="554544"/>
                    <a:pt x="821799" y="532296"/>
                  </a:cubicBezTo>
                  <a:cubicBezTo>
                    <a:pt x="884101" y="546008"/>
                    <a:pt x="949109" y="565978"/>
                    <a:pt x="1012841" y="549677"/>
                  </a:cubicBezTo>
                  <a:cubicBezTo>
                    <a:pt x="1032424" y="538360"/>
                    <a:pt x="1041308" y="516691"/>
                    <a:pt x="1029141" y="496490"/>
                  </a:cubicBezTo>
                  <a:cubicBezTo>
                    <a:pt x="1022691" y="476134"/>
                    <a:pt x="1022497" y="453423"/>
                    <a:pt x="1040110" y="438899"/>
                  </a:cubicBezTo>
                  <a:cubicBezTo>
                    <a:pt x="1063247" y="418196"/>
                    <a:pt x="1100482" y="437895"/>
                    <a:pt x="1123040" y="415685"/>
                  </a:cubicBezTo>
                  <a:cubicBezTo>
                    <a:pt x="1121958" y="396720"/>
                    <a:pt x="1124855" y="373583"/>
                    <a:pt x="1148842" y="372888"/>
                  </a:cubicBezTo>
                  <a:cubicBezTo>
                    <a:pt x="1171283" y="366090"/>
                    <a:pt x="1195772" y="372618"/>
                    <a:pt x="1218020" y="365974"/>
                  </a:cubicBezTo>
                  <a:cubicBezTo>
                    <a:pt x="1226827" y="396334"/>
                    <a:pt x="1240655" y="428046"/>
                    <a:pt x="1272907" y="439324"/>
                  </a:cubicBezTo>
                  <a:cubicBezTo>
                    <a:pt x="1300949" y="455276"/>
                    <a:pt x="1328721" y="473971"/>
                    <a:pt x="1361939" y="474705"/>
                  </a:cubicBezTo>
                  <a:cubicBezTo>
                    <a:pt x="1390213" y="481890"/>
                    <a:pt x="1423895" y="482623"/>
                    <a:pt x="1440195" y="510936"/>
                  </a:cubicBezTo>
                  <a:cubicBezTo>
                    <a:pt x="1461362" y="538476"/>
                    <a:pt x="1483031" y="565900"/>
                    <a:pt x="1500373" y="596144"/>
                  </a:cubicBezTo>
                  <a:cubicBezTo>
                    <a:pt x="1485966" y="620710"/>
                    <a:pt x="1486198" y="653773"/>
                    <a:pt x="1460396" y="670807"/>
                  </a:cubicBezTo>
                  <a:cubicBezTo>
                    <a:pt x="1454487" y="703601"/>
                    <a:pt x="1495545" y="712987"/>
                    <a:pt x="1520420" y="716733"/>
                  </a:cubicBezTo>
                  <a:cubicBezTo>
                    <a:pt x="1586895" y="726660"/>
                    <a:pt x="1658043" y="712716"/>
                    <a:pt x="1720964" y="742458"/>
                  </a:cubicBezTo>
                  <a:cubicBezTo>
                    <a:pt x="1763569" y="760651"/>
                    <a:pt x="1803546" y="789427"/>
                    <a:pt x="1851094" y="791551"/>
                  </a:cubicBezTo>
                  <a:cubicBezTo>
                    <a:pt x="1854377" y="825696"/>
                    <a:pt x="1885201" y="847867"/>
                    <a:pt x="1901578" y="876334"/>
                  </a:cubicBezTo>
                  <a:cubicBezTo>
                    <a:pt x="1918496" y="902561"/>
                    <a:pt x="1944298" y="929947"/>
                    <a:pt x="1978481" y="922994"/>
                  </a:cubicBezTo>
                  <a:cubicBezTo>
                    <a:pt x="2037965" y="918900"/>
                    <a:pt x="2095285" y="940607"/>
                    <a:pt x="2154808" y="936436"/>
                  </a:cubicBezTo>
                  <a:cubicBezTo>
                    <a:pt x="2241406" y="934929"/>
                    <a:pt x="2329009" y="930912"/>
                    <a:pt x="2414835" y="942655"/>
                  </a:cubicBezTo>
                  <a:cubicBezTo>
                    <a:pt x="2441526" y="950495"/>
                    <a:pt x="2460568" y="974134"/>
                    <a:pt x="2488919" y="978885"/>
                  </a:cubicBezTo>
                  <a:cubicBezTo>
                    <a:pt x="2534188" y="993331"/>
                    <a:pt x="2581041" y="1007700"/>
                    <a:pt x="2628782" y="1002293"/>
                  </a:cubicBezTo>
                  <a:cubicBezTo>
                    <a:pt x="2650721" y="998894"/>
                    <a:pt x="2659026" y="1028790"/>
                    <a:pt x="2682356" y="1022841"/>
                  </a:cubicBezTo>
                  <a:cubicBezTo>
                    <a:pt x="2718123" y="1014498"/>
                    <a:pt x="2752075" y="996190"/>
                    <a:pt x="2787688" y="985683"/>
                  </a:cubicBezTo>
                  <a:cubicBezTo>
                    <a:pt x="2835507" y="968843"/>
                    <a:pt x="2883634" y="945899"/>
                    <a:pt x="2935547" y="951423"/>
                  </a:cubicBezTo>
                  <a:cubicBezTo>
                    <a:pt x="2972435" y="949337"/>
                    <a:pt x="3009322" y="948912"/>
                    <a:pt x="3046132" y="951345"/>
                  </a:cubicBezTo>
                  <a:cubicBezTo>
                    <a:pt x="3079930" y="948642"/>
                    <a:pt x="3110714" y="930719"/>
                    <a:pt x="3142233" y="919286"/>
                  </a:cubicBezTo>
                  <a:cubicBezTo>
                    <a:pt x="3174755" y="894720"/>
                    <a:pt x="3200712" y="855979"/>
                    <a:pt x="3245131" y="852927"/>
                  </a:cubicBezTo>
                  <a:cubicBezTo>
                    <a:pt x="3261045" y="852695"/>
                    <a:pt x="3295615" y="837284"/>
                    <a:pt x="3278041" y="819400"/>
                  </a:cubicBezTo>
                  <a:cubicBezTo>
                    <a:pt x="3257067" y="806924"/>
                    <a:pt x="3225702" y="781470"/>
                    <a:pt x="3245517" y="755320"/>
                  </a:cubicBezTo>
                  <a:cubicBezTo>
                    <a:pt x="3261045" y="729943"/>
                    <a:pt x="3291173" y="708661"/>
                    <a:pt x="3321494" y="722488"/>
                  </a:cubicBezTo>
                  <a:cubicBezTo>
                    <a:pt x="3344206" y="734424"/>
                    <a:pt x="3368038" y="746900"/>
                    <a:pt x="3394960" y="742883"/>
                  </a:cubicBezTo>
                  <a:cubicBezTo>
                    <a:pt x="3420839" y="743694"/>
                    <a:pt x="3447182" y="743192"/>
                    <a:pt x="3467770" y="725424"/>
                  </a:cubicBezTo>
                  <a:cubicBezTo>
                    <a:pt x="3491099" y="712446"/>
                    <a:pt x="3508442" y="682318"/>
                    <a:pt x="3538145" y="690004"/>
                  </a:cubicBezTo>
                  <a:cubicBezTo>
                    <a:pt x="3575960" y="694987"/>
                    <a:pt x="3618255" y="687880"/>
                    <a:pt x="3647379" y="661808"/>
                  </a:cubicBezTo>
                  <a:cubicBezTo>
                    <a:pt x="3653249" y="634808"/>
                    <a:pt x="3671674" y="608620"/>
                    <a:pt x="3701841" y="608389"/>
                  </a:cubicBezTo>
                  <a:cubicBezTo>
                    <a:pt x="3722351" y="613217"/>
                    <a:pt x="3738883" y="609122"/>
                    <a:pt x="3758118" y="599814"/>
                  </a:cubicBezTo>
                  <a:cubicBezTo>
                    <a:pt x="3799679" y="586449"/>
                    <a:pt x="3843906" y="572776"/>
                    <a:pt x="3887437" y="582934"/>
                  </a:cubicBezTo>
                  <a:cubicBezTo>
                    <a:pt x="3907290" y="579303"/>
                    <a:pt x="3928341" y="588651"/>
                    <a:pt x="3946148" y="584904"/>
                  </a:cubicBezTo>
                  <a:cubicBezTo>
                    <a:pt x="3972490" y="576561"/>
                    <a:pt x="3953912" y="550759"/>
                    <a:pt x="3937264" y="543150"/>
                  </a:cubicBezTo>
                  <a:cubicBezTo>
                    <a:pt x="3911539" y="512018"/>
                    <a:pt x="3881450" y="481001"/>
                    <a:pt x="3839734" y="473894"/>
                  </a:cubicBezTo>
                  <a:cubicBezTo>
                    <a:pt x="3818143" y="467134"/>
                    <a:pt x="3793924" y="463118"/>
                    <a:pt x="3776967" y="481310"/>
                  </a:cubicBezTo>
                  <a:cubicBezTo>
                    <a:pt x="3761865" y="494752"/>
                    <a:pt x="3740544" y="506764"/>
                    <a:pt x="3727333" y="483821"/>
                  </a:cubicBezTo>
                  <a:cubicBezTo>
                    <a:pt x="3707480" y="469645"/>
                    <a:pt x="3678974" y="478954"/>
                    <a:pt x="3656262" y="480808"/>
                  </a:cubicBezTo>
                  <a:cubicBezTo>
                    <a:pt x="3641005" y="483975"/>
                    <a:pt x="3611148" y="510086"/>
                    <a:pt x="3605200" y="485559"/>
                  </a:cubicBezTo>
                  <a:cubicBezTo>
                    <a:pt x="3590174" y="463967"/>
                    <a:pt x="3609139" y="447242"/>
                    <a:pt x="3619993" y="429011"/>
                  </a:cubicBezTo>
                  <a:cubicBezTo>
                    <a:pt x="3645177" y="391351"/>
                    <a:pt x="3666305" y="350833"/>
                    <a:pt x="3691296" y="313405"/>
                  </a:cubicBezTo>
                  <a:cubicBezTo>
                    <a:pt x="3705549" y="297916"/>
                    <a:pt x="3728029" y="323447"/>
                    <a:pt x="3744715" y="327773"/>
                  </a:cubicBezTo>
                  <a:cubicBezTo>
                    <a:pt x="3774495" y="347666"/>
                    <a:pt x="3809297" y="322559"/>
                    <a:pt x="3840082" y="316688"/>
                  </a:cubicBezTo>
                  <a:cubicBezTo>
                    <a:pt x="3865729" y="307765"/>
                    <a:pt x="3895394" y="302860"/>
                    <a:pt x="3916792" y="286676"/>
                  </a:cubicBezTo>
                  <a:cubicBezTo>
                    <a:pt x="3931972" y="266938"/>
                    <a:pt x="3887437" y="256007"/>
                    <a:pt x="3908256" y="237737"/>
                  </a:cubicBezTo>
                  <a:cubicBezTo>
                    <a:pt x="3943483" y="203013"/>
                    <a:pt x="3967469" y="152181"/>
                    <a:pt x="4018494" y="137697"/>
                  </a:cubicBezTo>
                  <a:cubicBezTo>
                    <a:pt x="4041360" y="134993"/>
                    <a:pt x="4049278" y="110466"/>
                    <a:pt x="4043832" y="91153"/>
                  </a:cubicBezTo>
                  <a:cubicBezTo>
                    <a:pt x="4027609" y="67359"/>
                    <a:pt x="3995550" y="76475"/>
                    <a:pt x="3971100" y="78059"/>
                  </a:cubicBezTo>
                  <a:cubicBezTo>
                    <a:pt x="3984309" y="53416"/>
                    <a:pt x="4015326" y="44493"/>
                    <a:pt x="4036300" y="27111"/>
                  </a:cubicBezTo>
                  <a:cubicBezTo>
                    <a:pt x="4086011" y="7876"/>
                    <a:pt x="4140551" y="14442"/>
                    <a:pt x="4192154" y="4284"/>
                  </a:cubicBezTo>
                  <a:cubicBezTo>
                    <a:pt x="4240591" y="-1626"/>
                    <a:pt x="4292504" y="-5295"/>
                    <a:pt x="4336189" y="20391"/>
                  </a:cubicBezTo>
                  <a:cubicBezTo>
                    <a:pt x="4371030" y="42523"/>
                    <a:pt x="4411084" y="25257"/>
                    <a:pt x="4448976" y="29390"/>
                  </a:cubicBezTo>
                  <a:cubicBezTo>
                    <a:pt x="4488297" y="47120"/>
                    <a:pt x="4510159" y="86441"/>
                    <a:pt x="4525609" y="124796"/>
                  </a:cubicBezTo>
                  <a:cubicBezTo>
                    <a:pt x="4549982" y="185863"/>
                    <a:pt x="4589882" y="238741"/>
                    <a:pt x="4615453" y="299345"/>
                  </a:cubicBezTo>
                  <a:cubicBezTo>
                    <a:pt x="4631521" y="336812"/>
                    <a:pt x="4678451" y="337777"/>
                    <a:pt x="4712557" y="348206"/>
                  </a:cubicBezTo>
                  <a:cubicBezTo>
                    <a:pt x="4766942" y="354425"/>
                    <a:pt x="4818932" y="373429"/>
                    <a:pt x="4870150" y="391235"/>
                  </a:cubicBezTo>
                  <a:cubicBezTo>
                    <a:pt x="4886064" y="412055"/>
                    <a:pt x="4889154" y="442607"/>
                    <a:pt x="4900007" y="467212"/>
                  </a:cubicBezTo>
                  <a:cubicBezTo>
                    <a:pt x="4903715" y="491198"/>
                    <a:pt x="4920904" y="499966"/>
                    <a:pt x="4943384" y="493670"/>
                  </a:cubicBezTo>
                  <a:cubicBezTo>
                    <a:pt x="4983361" y="490851"/>
                    <a:pt x="5025000" y="497340"/>
                    <a:pt x="5062196" y="479379"/>
                  </a:cubicBezTo>
                  <a:cubicBezTo>
                    <a:pt x="5113954" y="463311"/>
                    <a:pt x="5167645" y="450139"/>
                    <a:pt x="5222145" y="449328"/>
                  </a:cubicBezTo>
                  <a:cubicBezTo>
                    <a:pt x="5240105" y="455817"/>
                    <a:pt x="5237518" y="481967"/>
                    <a:pt x="5239179" y="498228"/>
                  </a:cubicBezTo>
                  <a:cubicBezTo>
                    <a:pt x="5221295" y="516189"/>
                    <a:pt x="5189082" y="520283"/>
                    <a:pt x="5183945" y="548171"/>
                  </a:cubicBezTo>
                  <a:cubicBezTo>
                    <a:pt x="5164708" y="610938"/>
                    <a:pt x="5132572" y="670769"/>
                    <a:pt x="5088075" y="719205"/>
                  </a:cubicBezTo>
                  <a:cubicBezTo>
                    <a:pt x="5068299" y="741840"/>
                    <a:pt x="5039021" y="720094"/>
                    <a:pt x="5015652" y="714686"/>
                  </a:cubicBezTo>
                  <a:cubicBezTo>
                    <a:pt x="4996648" y="703910"/>
                    <a:pt x="4976139" y="706884"/>
                    <a:pt x="4959993" y="721175"/>
                  </a:cubicBezTo>
                  <a:cubicBezTo>
                    <a:pt x="4944736" y="734115"/>
                    <a:pt x="4913526" y="737012"/>
                    <a:pt x="4917891" y="762234"/>
                  </a:cubicBezTo>
                  <a:cubicBezTo>
                    <a:pt x="4923762" y="787650"/>
                    <a:pt x="4936392" y="812873"/>
                    <a:pt x="4932607" y="840374"/>
                  </a:cubicBezTo>
                  <a:cubicBezTo>
                    <a:pt x="4929749" y="860498"/>
                    <a:pt x="4933650" y="876798"/>
                    <a:pt x="4926118" y="894373"/>
                  </a:cubicBezTo>
                  <a:cubicBezTo>
                    <a:pt x="4907423" y="916041"/>
                    <a:pt x="4878222" y="919209"/>
                    <a:pt x="4853695" y="931067"/>
                  </a:cubicBezTo>
                  <a:cubicBezTo>
                    <a:pt x="4842533" y="917393"/>
                    <a:pt x="4827971" y="892016"/>
                    <a:pt x="4809469" y="912179"/>
                  </a:cubicBezTo>
                  <a:cubicBezTo>
                    <a:pt x="4788572" y="922531"/>
                    <a:pt x="4798074" y="954281"/>
                    <a:pt x="4773315" y="959572"/>
                  </a:cubicBezTo>
                  <a:cubicBezTo>
                    <a:pt x="4745041" y="978499"/>
                    <a:pt x="4708965" y="991207"/>
                    <a:pt x="4676365" y="975486"/>
                  </a:cubicBezTo>
                  <a:cubicBezTo>
                    <a:pt x="4652997" y="972242"/>
                    <a:pt x="4640211" y="999705"/>
                    <a:pt x="4659176" y="1014653"/>
                  </a:cubicBezTo>
                  <a:cubicBezTo>
                    <a:pt x="4683472" y="1034622"/>
                    <a:pt x="4656821" y="1042231"/>
                    <a:pt x="4637006" y="1041073"/>
                  </a:cubicBezTo>
                  <a:cubicBezTo>
                    <a:pt x="4610238" y="1044781"/>
                    <a:pt x="4577097" y="1037056"/>
                    <a:pt x="4563887" y="1011292"/>
                  </a:cubicBezTo>
                  <a:cubicBezTo>
                    <a:pt x="4541948" y="1007893"/>
                    <a:pt x="4524644" y="1020099"/>
                    <a:pt x="4516378" y="1039798"/>
                  </a:cubicBezTo>
                  <a:cubicBezTo>
                    <a:pt x="4485284" y="1092561"/>
                    <a:pt x="4419196" y="1101367"/>
                    <a:pt x="4369948" y="1129332"/>
                  </a:cubicBezTo>
                  <a:cubicBezTo>
                    <a:pt x="4351987" y="1136014"/>
                    <a:pt x="4340824" y="1166297"/>
                    <a:pt x="4328851" y="1169387"/>
                  </a:cubicBezTo>
                  <a:cubicBezTo>
                    <a:pt x="4293237" y="1182211"/>
                    <a:pt x="4249629" y="1176224"/>
                    <a:pt x="4214635" y="1195961"/>
                  </a:cubicBezTo>
                  <a:cubicBezTo>
                    <a:pt x="4174580" y="1212068"/>
                    <a:pt x="4132941" y="1226823"/>
                    <a:pt x="4100650" y="1256372"/>
                  </a:cubicBezTo>
                  <a:cubicBezTo>
                    <a:pt x="4082110" y="1271127"/>
                    <a:pt x="4053643" y="1265874"/>
                    <a:pt x="4083230" y="1247642"/>
                  </a:cubicBezTo>
                  <a:cubicBezTo>
                    <a:pt x="4091689" y="1238334"/>
                    <a:pt x="4134602" y="1215390"/>
                    <a:pt x="4105170" y="1212957"/>
                  </a:cubicBezTo>
                  <a:cubicBezTo>
                    <a:pt x="4078827" y="1222575"/>
                    <a:pt x="4073998" y="1193258"/>
                    <a:pt x="4098294" y="1184026"/>
                  </a:cubicBezTo>
                  <a:cubicBezTo>
                    <a:pt x="4119190" y="1169580"/>
                    <a:pt x="4131474" y="1147254"/>
                    <a:pt x="4152910" y="1133426"/>
                  </a:cubicBezTo>
                  <a:cubicBezTo>
                    <a:pt x="4165348" y="1114152"/>
                    <a:pt x="4133598" y="1101831"/>
                    <a:pt x="4120078" y="1093024"/>
                  </a:cubicBezTo>
                  <a:cubicBezTo>
                    <a:pt x="4093813" y="1078887"/>
                    <a:pt x="4058007" y="1079853"/>
                    <a:pt x="4038811" y="1105037"/>
                  </a:cubicBezTo>
                  <a:cubicBezTo>
                    <a:pt x="4017025" y="1125431"/>
                    <a:pt x="3999373" y="1156988"/>
                    <a:pt x="3965190" y="1154593"/>
                  </a:cubicBezTo>
                  <a:cubicBezTo>
                    <a:pt x="3936685" y="1160696"/>
                    <a:pt x="3907329" y="1177807"/>
                    <a:pt x="3901226" y="1208515"/>
                  </a:cubicBezTo>
                  <a:cubicBezTo>
                    <a:pt x="3894042" y="1228561"/>
                    <a:pt x="3870673" y="1232038"/>
                    <a:pt x="3852133" y="1229604"/>
                  </a:cubicBezTo>
                  <a:cubicBezTo>
                    <a:pt x="3834945" y="1253977"/>
                    <a:pt x="3820306" y="1236364"/>
                    <a:pt x="3806632" y="1222458"/>
                  </a:cubicBezTo>
                  <a:cubicBezTo>
                    <a:pt x="3774573" y="1217437"/>
                    <a:pt x="3767465" y="1256642"/>
                    <a:pt x="3755994" y="1278427"/>
                  </a:cubicBezTo>
                  <a:cubicBezTo>
                    <a:pt x="3759393" y="1312186"/>
                    <a:pt x="3797941" y="1319332"/>
                    <a:pt x="3824632" y="1326361"/>
                  </a:cubicBezTo>
                  <a:cubicBezTo>
                    <a:pt x="3842592" y="1328602"/>
                    <a:pt x="3872141" y="1315662"/>
                    <a:pt x="3879016" y="1337988"/>
                  </a:cubicBezTo>
                  <a:cubicBezTo>
                    <a:pt x="3881295" y="1361781"/>
                    <a:pt x="3862562" y="1391716"/>
                    <a:pt x="3886046" y="1409484"/>
                  </a:cubicBezTo>
                  <a:cubicBezTo>
                    <a:pt x="3916212" y="1416552"/>
                    <a:pt x="3946843" y="1407437"/>
                    <a:pt x="3969478" y="1386579"/>
                  </a:cubicBezTo>
                  <a:cubicBezTo>
                    <a:pt x="3987052" y="1365914"/>
                    <a:pt x="4015712" y="1349151"/>
                    <a:pt x="4043252" y="1355562"/>
                  </a:cubicBezTo>
                  <a:cubicBezTo>
                    <a:pt x="4067316" y="1373639"/>
                    <a:pt x="4094238" y="1394304"/>
                    <a:pt x="4126143" y="1384841"/>
                  </a:cubicBezTo>
                  <a:cubicBezTo>
                    <a:pt x="4145147" y="1379819"/>
                    <a:pt x="4162490" y="1390866"/>
                    <a:pt x="4181069" y="1390287"/>
                  </a:cubicBezTo>
                  <a:cubicBezTo>
                    <a:pt x="4168168" y="1402106"/>
                    <a:pt x="4179021" y="1443745"/>
                    <a:pt x="4159400" y="1435826"/>
                  </a:cubicBezTo>
                  <a:cubicBezTo>
                    <a:pt x="4122435" y="1417054"/>
                    <a:pt x="4084930" y="1442702"/>
                    <a:pt x="4049124" y="1451818"/>
                  </a:cubicBezTo>
                  <a:cubicBezTo>
                    <a:pt x="4028459" y="1460354"/>
                    <a:pt x="4015558" y="1473680"/>
                    <a:pt x="4019034" y="1497202"/>
                  </a:cubicBezTo>
                  <a:cubicBezTo>
                    <a:pt x="3992923" y="1517790"/>
                    <a:pt x="3998137" y="1480053"/>
                    <a:pt x="3977628" y="1487546"/>
                  </a:cubicBezTo>
                  <a:cubicBezTo>
                    <a:pt x="3962100" y="1491795"/>
                    <a:pt x="3981335" y="1525013"/>
                    <a:pt x="3955842" y="1534129"/>
                  </a:cubicBezTo>
                  <a:cubicBezTo>
                    <a:pt x="3936298" y="1556068"/>
                    <a:pt x="3906286" y="1568351"/>
                    <a:pt x="3890295" y="1592955"/>
                  </a:cubicBezTo>
                  <a:cubicBezTo>
                    <a:pt x="3882531" y="1620689"/>
                    <a:pt x="3912311" y="1617058"/>
                    <a:pt x="3927028" y="1630693"/>
                  </a:cubicBezTo>
                  <a:cubicBezTo>
                    <a:pt x="3954336" y="1649735"/>
                    <a:pt x="3989022" y="1665726"/>
                    <a:pt x="3995318" y="1702189"/>
                  </a:cubicBezTo>
                  <a:cubicBezTo>
                    <a:pt x="3999258" y="1725055"/>
                    <a:pt x="4013511" y="1741355"/>
                    <a:pt x="4030853" y="1755608"/>
                  </a:cubicBezTo>
                  <a:cubicBezTo>
                    <a:pt x="4047810" y="1771831"/>
                    <a:pt x="4019382" y="1800723"/>
                    <a:pt x="4045570" y="1808409"/>
                  </a:cubicBezTo>
                  <a:cubicBezTo>
                    <a:pt x="4069325" y="1809838"/>
                    <a:pt x="4071758" y="1836992"/>
                    <a:pt x="4090917" y="1844215"/>
                  </a:cubicBezTo>
                  <a:cubicBezTo>
                    <a:pt x="4109534" y="1846649"/>
                    <a:pt x="4130430" y="1878476"/>
                    <a:pt x="4102774" y="1883884"/>
                  </a:cubicBezTo>
                  <a:cubicBezTo>
                    <a:pt x="4066196" y="1892343"/>
                    <a:pt x="4110770" y="1901535"/>
                    <a:pt x="4110847" y="1922896"/>
                  </a:cubicBezTo>
                  <a:cubicBezTo>
                    <a:pt x="4124366" y="1940856"/>
                    <a:pt x="4113281" y="1963800"/>
                    <a:pt x="4089873" y="1957659"/>
                  </a:cubicBezTo>
                  <a:cubicBezTo>
                    <a:pt x="4055922" y="1965113"/>
                    <a:pt x="4030738" y="1992576"/>
                    <a:pt x="3995280" y="1995473"/>
                  </a:cubicBezTo>
                  <a:cubicBezTo>
                    <a:pt x="3960285" y="2005129"/>
                    <a:pt x="3980718" y="2012661"/>
                    <a:pt x="4005708" y="2016061"/>
                  </a:cubicBezTo>
                  <a:cubicBezTo>
                    <a:pt x="4029540" y="2018842"/>
                    <a:pt x="4053836" y="1987169"/>
                    <a:pt x="4077320" y="2003237"/>
                  </a:cubicBezTo>
                  <a:cubicBezTo>
                    <a:pt x="4089101" y="2020155"/>
                    <a:pt x="4106058" y="2033867"/>
                    <a:pt x="4127881" y="2031163"/>
                  </a:cubicBezTo>
                  <a:cubicBezTo>
                    <a:pt x="4131049" y="2052214"/>
                    <a:pt x="4095590" y="2054918"/>
                    <a:pt x="4094856" y="2070020"/>
                  </a:cubicBezTo>
                  <a:cubicBezTo>
                    <a:pt x="4121276" y="2069557"/>
                    <a:pt x="4114941" y="2083385"/>
                    <a:pt x="4104049" y="2103818"/>
                  </a:cubicBezTo>
                  <a:cubicBezTo>
                    <a:pt x="4094779" y="2122088"/>
                    <a:pt x="4092577" y="2142753"/>
                    <a:pt x="4089487" y="2161679"/>
                  </a:cubicBezTo>
                  <a:cubicBezTo>
                    <a:pt x="4082110" y="2196017"/>
                    <a:pt x="4060364" y="2148701"/>
                    <a:pt x="4050630" y="2178520"/>
                  </a:cubicBezTo>
                  <a:cubicBezTo>
                    <a:pt x="4030428" y="2202506"/>
                    <a:pt x="4015481" y="2229506"/>
                    <a:pt x="4006133" y="2259247"/>
                  </a:cubicBezTo>
                  <a:cubicBezTo>
                    <a:pt x="3986009" y="2267320"/>
                    <a:pt x="3979559" y="2287753"/>
                    <a:pt x="3963645" y="2299688"/>
                  </a:cubicBezTo>
                  <a:cubicBezTo>
                    <a:pt x="3944564" y="2297062"/>
                    <a:pt x="3914977" y="2306332"/>
                    <a:pt x="3934289" y="2328812"/>
                  </a:cubicBezTo>
                  <a:cubicBezTo>
                    <a:pt x="3935796" y="2347005"/>
                    <a:pt x="3924787" y="2365931"/>
                    <a:pt x="3928187" y="2386364"/>
                  </a:cubicBezTo>
                  <a:cubicBezTo>
                    <a:pt x="3922740" y="2408033"/>
                    <a:pt x="3891840" y="2401467"/>
                    <a:pt x="3889252" y="2425531"/>
                  </a:cubicBezTo>
                  <a:cubicBezTo>
                    <a:pt x="3881720" y="2446195"/>
                    <a:pt x="3872566" y="2465740"/>
                    <a:pt x="3850009" y="2472615"/>
                  </a:cubicBezTo>
                  <a:cubicBezTo>
                    <a:pt x="3839966" y="2496988"/>
                    <a:pt x="3821503" y="2489147"/>
                    <a:pt x="3801263" y="2484396"/>
                  </a:cubicBezTo>
                  <a:cubicBezTo>
                    <a:pt x="3776350" y="2486289"/>
                    <a:pt x="3795160" y="2517962"/>
                    <a:pt x="3788285" y="2529975"/>
                  </a:cubicBezTo>
                  <a:cubicBezTo>
                    <a:pt x="3767311" y="2546815"/>
                    <a:pt x="3747766" y="2566244"/>
                    <a:pt x="3719493" y="2569063"/>
                  </a:cubicBezTo>
                  <a:cubicBezTo>
                    <a:pt x="3703192" y="2579608"/>
                    <a:pt x="3687588" y="2592509"/>
                    <a:pt x="3668932" y="2598921"/>
                  </a:cubicBezTo>
                  <a:cubicBezTo>
                    <a:pt x="3672717" y="2623294"/>
                    <a:pt x="3654524" y="2629242"/>
                    <a:pt x="3633010" y="2629165"/>
                  </a:cubicBezTo>
                  <a:cubicBezTo>
                    <a:pt x="3612808" y="2633761"/>
                    <a:pt x="3606667" y="2658907"/>
                    <a:pt x="3583376" y="2640946"/>
                  </a:cubicBezTo>
                  <a:cubicBezTo>
                    <a:pt x="3560973" y="2627890"/>
                    <a:pt x="3551625" y="2660413"/>
                    <a:pt x="3530189" y="2660568"/>
                  </a:cubicBezTo>
                  <a:cubicBezTo>
                    <a:pt x="3500022" y="2677022"/>
                    <a:pt x="3516244" y="2634148"/>
                    <a:pt x="3486812" y="2648207"/>
                  </a:cubicBezTo>
                  <a:cubicBezTo>
                    <a:pt x="3468194" y="2647744"/>
                    <a:pt x="3450658" y="2671151"/>
                    <a:pt x="3434319" y="2659757"/>
                  </a:cubicBezTo>
                  <a:cubicBezTo>
                    <a:pt x="3423543" y="2637122"/>
                    <a:pt x="3403689" y="2634186"/>
                    <a:pt x="3409561" y="2661572"/>
                  </a:cubicBezTo>
                  <a:cubicBezTo>
                    <a:pt x="3409638" y="2680190"/>
                    <a:pt x="3407823" y="2705914"/>
                    <a:pt x="3383218" y="2705644"/>
                  </a:cubicBezTo>
                  <a:cubicBezTo>
                    <a:pt x="3354326" y="2683009"/>
                    <a:pt x="3367536" y="2728355"/>
                    <a:pt x="3343240" y="2725729"/>
                  </a:cubicBezTo>
                  <a:cubicBezTo>
                    <a:pt x="3320374" y="2727699"/>
                    <a:pt x="3295731" y="2740677"/>
                    <a:pt x="3274757" y="2724957"/>
                  </a:cubicBezTo>
                  <a:cubicBezTo>
                    <a:pt x="3257105" y="2733570"/>
                    <a:pt x="3247526" y="2758290"/>
                    <a:pt x="3223462" y="2749175"/>
                  </a:cubicBezTo>
                  <a:cubicBezTo>
                    <a:pt x="3200905" y="2745699"/>
                    <a:pt x="3180241" y="2759604"/>
                    <a:pt x="3162743" y="2769608"/>
                  </a:cubicBezTo>
                  <a:cubicBezTo>
                    <a:pt x="3137096" y="2760415"/>
                    <a:pt x="3137907" y="2773470"/>
                    <a:pt x="3126898" y="2792474"/>
                  </a:cubicBezTo>
                  <a:cubicBezTo>
                    <a:pt x="3117860" y="2811092"/>
                    <a:pt x="3149919" y="2823027"/>
                    <a:pt x="3154593" y="2837048"/>
                  </a:cubicBezTo>
                  <a:cubicBezTo>
                    <a:pt x="3144782" y="2848443"/>
                    <a:pt x="3114847" y="2862309"/>
                    <a:pt x="3105616" y="2845932"/>
                  </a:cubicBezTo>
                  <a:cubicBezTo>
                    <a:pt x="3087578" y="2822757"/>
                    <a:pt x="3073402" y="2789037"/>
                    <a:pt x="3094916" y="2763312"/>
                  </a:cubicBezTo>
                  <a:cubicBezTo>
                    <a:pt x="3111873" y="2745042"/>
                    <a:pt x="3067222" y="2727931"/>
                    <a:pt x="3061428" y="2749638"/>
                  </a:cubicBezTo>
                  <a:cubicBezTo>
                    <a:pt x="3044510" y="2761342"/>
                    <a:pt x="3015116" y="2752072"/>
                    <a:pt x="3005150" y="2733802"/>
                  </a:cubicBezTo>
                  <a:cubicBezTo>
                    <a:pt x="2987267" y="2700236"/>
                    <a:pt x="2987112" y="2742183"/>
                    <a:pt x="2969847" y="2748518"/>
                  </a:cubicBezTo>
                  <a:cubicBezTo>
                    <a:pt x="2949646" y="2747089"/>
                    <a:pt x="2932805" y="2749561"/>
                    <a:pt x="2914032" y="2742879"/>
                  </a:cubicBezTo>
                  <a:cubicBezTo>
                    <a:pt x="2878342" y="2741681"/>
                    <a:pt x="2842498" y="2725150"/>
                    <a:pt x="2821524" y="2696103"/>
                  </a:cubicBezTo>
                  <a:cubicBezTo>
                    <a:pt x="2807503" y="2672773"/>
                    <a:pt x="2839485" y="2658598"/>
                    <a:pt x="2834580" y="2636813"/>
                  </a:cubicBezTo>
                  <a:cubicBezTo>
                    <a:pt x="2827859" y="2613638"/>
                    <a:pt x="2798426" y="2630942"/>
                    <a:pt x="2781083" y="2624955"/>
                  </a:cubicBezTo>
                  <a:cubicBezTo>
                    <a:pt x="2755204" y="2624066"/>
                    <a:pt x="2731758" y="2612749"/>
                    <a:pt x="2715381" y="2592741"/>
                  </a:cubicBezTo>
                  <a:cubicBezTo>
                    <a:pt x="2680077" y="2602166"/>
                    <a:pt x="2659644" y="2642684"/>
                    <a:pt x="2619937" y="2640212"/>
                  </a:cubicBezTo>
                  <a:cubicBezTo>
                    <a:pt x="2585599" y="2645813"/>
                    <a:pt x="2545390" y="2633568"/>
                    <a:pt x="2518467" y="2661572"/>
                  </a:cubicBezTo>
                  <a:cubicBezTo>
                    <a:pt x="2497880" y="2667520"/>
                    <a:pt x="2482855" y="2634186"/>
                    <a:pt x="2460066" y="2646044"/>
                  </a:cubicBezTo>
                  <a:cubicBezTo>
                    <a:pt x="2448285" y="2647589"/>
                    <a:pt x="2437779" y="2653692"/>
                    <a:pt x="2427813" y="265778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198903-6032-4EC8-9FA2-B5D98382CF5E}"/>
                </a:ext>
              </a:extLst>
            </p:cNvPr>
            <p:cNvSpPr/>
            <p:nvPr/>
          </p:nvSpPr>
          <p:spPr>
            <a:xfrm>
              <a:off x="5838237" y="1894042"/>
              <a:ext cx="1351897" cy="1236020"/>
            </a:xfrm>
            <a:custGeom>
              <a:avLst/>
              <a:gdLst>
                <a:gd name="connsiteX0" fmla="*/ 629711 w 1351896"/>
                <a:gd name="connsiteY0" fmla="*/ 701287 h 1236019"/>
                <a:gd name="connsiteX1" fmla="*/ 681778 w 1351896"/>
                <a:gd name="connsiteY1" fmla="*/ 697154 h 1236019"/>
                <a:gd name="connsiteX2" fmla="*/ 652114 w 1351896"/>
                <a:gd name="connsiteY2" fmla="*/ 738445 h 1236019"/>
                <a:gd name="connsiteX3" fmla="*/ 693443 w 1351896"/>
                <a:gd name="connsiteY3" fmla="*/ 736707 h 1236019"/>
                <a:gd name="connsiteX4" fmla="*/ 801093 w 1351896"/>
                <a:gd name="connsiteY4" fmla="*/ 682669 h 1236019"/>
                <a:gd name="connsiteX5" fmla="*/ 844779 w 1351896"/>
                <a:gd name="connsiteY5" fmla="*/ 642769 h 1236019"/>
                <a:gd name="connsiteX6" fmla="*/ 884833 w 1351896"/>
                <a:gd name="connsiteY6" fmla="*/ 584754 h 1236019"/>
                <a:gd name="connsiteX7" fmla="*/ 912065 w 1351896"/>
                <a:gd name="connsiteY7" fmla="*/ 492902 h 1236019"/>
                <a:gd name="connsiteX8" fmla="*/ 908819 w 1351896"/>
                <a:gd name="connsiteY8" fmla="*/ 449989 h 1236019"/>
                <a:gd name="connsiteX9" fmla="*/ 926858 w 1351896"/>
                <a:gd name="connsiteY9" fmla="*/ 401243 h 1236019"/>
                <a:gd name="connsiteX10" fmla="*/ 964363 w 1351896"/>
                <a:gd name="connsiteY10" fmla="*/ 400857 h 1236019"/>
                <a:gd name="connsiteX11" fmla="*/ 1007005 w 1351896"/>
                <a:gd name="connsiteY11" fmla="*/ 382471 h 1236019"/>
                <a:gd name="connsiteX12" fmla="*/ 992366 w 1351896"/>
                <a:gd name="connsiteY12" fmla="*/ 350026 h 1236019"/>
                <a:gd name="connsiteX13" fmla="*/ 1035435 w 1351896"/>
                <a:gd name="connsiteY13" fmla="*/ 365283 h 1236019"/>
                <a:gd name="connsiteX14" fmla="*/ 1042966 w 1351896"/>
                <a:gd name="connsiteY14" fmla="*/ 425848 h 1236019"/>
                <a:gd name="connsiteX15" fmla="*/ 1082635 w 1351896"/>
                <a:gd name="connsiteY15" fmla="*/ 498116 h 1236019"/>
                <a:gd name="connsiteX16" fmla="*/ 1045748 w 1351896"/>
                <a:gd name="connsiteY16" fmla="*/ 570810 h 1236019"/>
                <a:gd name="connsiteX17" fmla="*/ 1014422 w 1351896"/>
                <a:gd name="connsiteY17" fmla="*/ 612139 h 1236019"/>
                <a:gd name="connsiteX18" fmla="*/ 991401 w 1351896"/>
                <a:gd name="connsiteY18" fmla="*/ 677146 h 1236019"/>
                <a:gd name="connsiteX19" fmla="*/ 977612 w 1351896"/>
                <a:gd name="connsiteY19" fmla="*/ 745475 h 1236019"/>
                <a:gd name="connsiteX20" fmla="*/ 966371 w 1351896"/>
                <a:gd name="connsiteY20" fmla="*/ 823923 h 1236019"/>
                <a:gd name="connsiteX21" fmla="*/ 949106 w 1351896"/>
                <a:gd name="connsiteY21" fmla="*/ 856407 h 1236019"/>
                <a:gd name="connsiteX22" fmla="*/ 916081 w 1351896"/>
                <a:gd name="connsiteY22" fmla="*/ 901754 h 1236019"/>
                <a:gd name="connsiteX23" fmla="*/ 904069 w 1351896"/>
                <a:gd name="connsiteY23" fmla="*/ 873673 h 1236019"/>
                <a:gd name="connsiteX24" fmla="*/ 881589 w 1351896"/>
                <a:gd name="connsiteY24" fmla="*/ 859884 h 1236019"/>
                <a:gd name="connsiteX25" fmla="*/ 832998 w 1351896"/>
                <a:gd name="connsiteY25" fmla="*/ 890668 h 1236019"/>
                <a:gd name="connsiteX26" fmla="*/ 806810 w 1351896"/>
                <a:gd name="connsiteY26" fmla="*/ 931766 h 1236019"/>
                <a:gd name="connsiteX27" fmla="*/ 780775 w 1351896"/>
                <a:gd name="connsiteY27" fmla="*/ 902604 h 1236019"/>
                <a:gd name="connsiteX28" fmla="*/ 735043 w 1351896"/>
                <a:gd name="connsiteY28" fmla="*/ 935088 h 1236019"/>
                <a:gd name="connsiteX29" fmla="*/ 674748 w 1351896"/>
                <a:gd name="connsiteY29" fmla="*/ 940109 h 1236019"/>
                <a:gd name="connsiteX30" fmla="*/ 628205 w 1351896"/>
                <a:gd name="connsiteY30" fmla="*/ 908822 h 1236019"/>
                <a:gd name="connsiteX31" fmla="*/ 628745 w 1351896"/>
                <a:gd name="connsiteY31" fmla="*/ 946753 h 1236019"/>
                <a:gd name="connsiteX32" fmla="*/ 603021 w 1351896"/>
                <a:gd name="connsiteY32" fmla="*/ 971628 h 1236019"/>
                <a:gd name="connsiteX33" fmla="*/ 546743 w 1351896"/>
                <a:gd name="connsiteY33" fmla="*/ 1037909 h 1236019"/>
                <a:gd name="connsiteX34" fmla="*/ 487298 w 1351896"/>
                <a:gd name="connsiteY34" fmla="*/ 1008090 h 1236019"/>
                <a:gd name="connsiteX35" fmla="*/ 494559 w 1351896"/>
                <a:gd name="connsiteY35" fmla="*/ 956448 h 1236019"/>
                <a:gd name="connsiteX36" fmla="*/ 483088 w 1351896"/>
                <a:gd name="connsiteY36" fmla="*/ 933195 h 1236019"/>
                <a:gd name="connsiteX37" fmla="*/ 408308 w 1351896"/>
                <a:gd name="connsiteY37" fmla="*/ 935706 h 1236019"/>
                <a:gd name="connsiteX38" fmla="*/ 354078 w 1351896"/>
                <a:gd name="connsiteY38" fmla="*/ 945169 h 1236019"/>
                <a:gd name="connsiteX39" fmla="*/ 265664 w 1351896"/>
                <a:gd name="connsiteY39" fmla="*/ 970430 h 1236019"/>
                <a:gd name="connsiteX40" fmla="*/ 224104 w 1351896"/>
                <a:gd name="connsiteY40" fmla="*/ 977190 h 1236019"/>
                <a:gd name="connsiteX41" fmla="*/ 184512 w 1351896"/>
                <a:gd name="connsiteY41" fmla="*/ 988121 h 1236019"/>
                <a:gd name="connsiteX42" fmla="*/ 119544 w 1351896"/>
                <a:gd name="connsiteY42" fmla="*/ 984374 h 1236019"/>
                <a:gd name="connsiteX43" fmla="*/ 164659 w 1351896"/>
                <a:gd name="connsiteY43" fmla="*/ 957027 h 1236019"/>
                <a:gd name="connsiteX44" fmla="*/ 281308 w 1351896"/>
                <a:gd name="connsiteY44" fmla="*/ 862974 h 1236019"/>
                <a:gd name="connsiteX45" fmla="*/ 323989 w 1351896"/>
                <a:gd name="connsiteY45" fmla="*/ 870390 h 1236019"/>
                <a:gd name="connsiteX46" fmla="*/ 495409 w 1351896"/>
                <a:gd name="connsiteY46" fmla="*/ 840185 h 1236019"/>
                <a:gd name="connsiteX47" fmla="*/ 532143 w 1351896"/>
                <a:gd name="connsiteY47" fmla="*/ 860695 h 1236019"/>
                <a:gd name="connsiteX48" fmla="*/ 564665 w 1351896"/>
                <a:gd name="connsiteY48" fmla="*/ 816893 h 1236019"/>
                <a:gd name="connsiteX49" fmla="*/ 624883 w 1351896"/>
                <a:gd name="connsiteY49" fmla="*/ 749144 h 1236019"/>
                <a:gd name="connsiteX50" fmla="*/ 629711 w 1351896"/>
                <a:gd name="connsiteY50" fmla="*/ 701287 h 1236019"/>
                <a:gd name="connsiteX51" fmla="*/ 284398 w 1351896"/>
                <a:gd name="connsiteY51" fmla="*/ 1106161 h 1236019"/>
                <a:gd name="connsiteX52" fmla="*/ 239824 w 1351896"/>
                <a:gd name="connsiteY52" fmla="*/ 1043085 h 1236019"/>
                <a:gd name="connsiteX53" fmla="*/ 276093 w 1351896"/>
                <a:gd name="connsiteY53" fmla="*/ 1009713 h 1236019"/>
                <a:gd name="connsiteX54" fmla="*/ 324607 w 1351896"/>
                <a:gd name="connsiteY54" fmla="*/ 998859 h 1236019"/>
                <a:gd name="connsiteX55" fmla="*/ 399811 w 1351896"/>
                <a:gd name="connsiteY55" fmla="*/ 966954 h 1236019"/>
                <a:gd name="connsiteX56" fmla="*/ 448171 w 1351896"/>
                <a:gd name="connsiteY56" fmla="*/ 990323 h 1236019"/>
                <a:gd name="connsiteX57" fmla="*/ 412249 w 1351896"/>
                <a:gd name="connsiteY57" fmla="*/ 1037948 h 1236019"/>
                <a:gd name="connsiteX58" fmla="*/ 365550 w 1351896"/>
                <a:gd name="connsiteY58" fmla="*/ 1034510 h 1236019"/>
                <a:gd name="connsiteX59" fmla="*/ 312749 w 1351896"/>
                <a:gd name="connsiteY59" fmla="*/ 1071243 h 1236019"/>
                <a:gd name="connsiteX60" fmla="*/ 284398 w 1351896"/>
                <a:gd name="connsiteY60" fmla="*/ 1106161 h 1236019"/>
                <a:gd name="connsiteX61" fmla="*/ 116569 w 1351896"/>
                <a:gd name="connsiteY61" fmla="*/ 1248728 h 1236019"/>
                <a:gd name="connsiteX62" fmla="*/ 114214 w 1351896"/>
                <a:gd name="connsiteY62" fmla="*/ 1204231 h 1236019"/>
                <a:gd name="connsiteX63" fmla="*/ 80802 w 1351896"/>
                <a:gd name="connsiteY63" fmla="*/ 1227252 h 1236019"/>
                <a:gd name="connsiteX64" fmla="*/ 70335 w 1351896"/>
                <a:gd name="connsiteY64" fmla="*/ 1202570 h 1236019"/>
                <a:gd name="connsiteX65" fmla="*/ 64386 w 1351896"/>
                <a:gd name="connsiteY65" fmla="*/ 1151314 h 1236019"/>
                <a:gd name="connsiteX66" fmla="*/ 93510 w 1351896"/>
                <a:gd name="connsiteY66" fmla="*/ 1102646 h 1236019"/>
                <a:gd name="connsiteX67" fmla="*/ 53533 w 1351896"/>
                <a:gd name="connsiteY67" fmla="*/ 1086384 h 1236019"/>
                <a:gd name="connsiteX68" fmla="*/ 18306 w 1351896"/>
                <a:gd name="connsiteY68" fmla="*/ 1076960 h 1236019"/>
                <a:gd name="connsiteX69" fmla="*/ 19117 w 1351896"/>
                <a:gd name="connsiteY69" fmla="*/ 1042699 h 1236019"/>
                <a:gd name="connsiteX70" fmla="*/ 80068 w 1351896"/>
                <a:gd name="connsiteY70" fmla="*/ 1020528 h 1236019"/>
                <a:gd name="connsiteX71" fmla="*/ 130243 w 1351896"/>
                <a:gd name="connsiteY71" fmla="*/ 1015275 h 1236019"/>
                <a:gd name="connsiteX72" fmla="*/ 187370 w 1351896"/>
                <a:gd name="connsiteY72" fmla="*/ 1025703 h 1236019"/>
                <a:gd name="connsiteX73" fmla="*/ 185941 w 1351896"/>
                <a:gd name="connsiteY73" fmla="*/ 1064870 h 1236019"/>
                <a:gd name="connsiteX74" fmla="*/ 195134 w 1351896"/>
                <a:gd name="connsiteY74" fmla="*/ 1108169 h 1236019"/>
                <a:gd name="connsiteX75" fmla="*/ 156663 w 1351896"/>
                <a:gd name="connsiteY75" fmla="*/ 1208905 h 1236019"/>
                <a:gd name="connsiteX76" fmla="*/ 116569 w 1351896"/>
                <a:gd name="connsiteY76" fmla="*/ 1248728 h 1236019"/>
                <a:gd name="connsiteX77" fmla="*/ 920678 w 1351896"/>
                <a:gd name="connsiteY77" fmla="*/ 357326 h 1236019"/>
                <a:gd name="connsiteX78" fmla="*/ 920600 w 1351896"/>
                <a:gd name="connsiteY78" fmla="*/ 305954 h 1236019"/>
                <a:gd name="connsiteX79" fmla="*/ 887614 w 1351896"/>
                <a:gd name="connsiteY79" fmla="*/ 261650 h 1236019"/>
                <a:gd name="connsiteX80" fmla="*/ 931880 w 1351896"/>
                <a:gd name="connsiteY80" fmla="*/ 230634 h 1236019"/>
                <a:gd name="connsiteX81" fmla="*/ 945321 w 1351896"/>
                <a:gd name="connsiteY81" fmla="*/ 190656 h 1236019"/>
                <a:gd name="connsiteX82" fmla="*/ 1002371 w 1351896"/>
                <a:gd name="connsiteY82" fmla="*/ 200776 h 1236019"/>
                <a:gd name="connsiteX83" fmla="*/ 1022727 w 1351896"/>
                <a:gd name="connsiteY83" fmla="*/ 151838 h 1236019"/>
                <a:gd name="connsiteX84" fmla="*/ 1059305 w 1351896"/>
                <a:gd name="connsiteY84" fmla="*/ 113482 h 1236019"/>
                <a:gd name="connsiteX85" fmla="*/ 1046404 w 1351896"/>
                <a:gd name="connsiteY85" fmla="*/ 41909 h 1236019"/>
                <a:gd name="connsiteX86" fmla="*/ 1071897 w 1351896"/>
                <a:gd name="connsiteY86" fmla="*/ 0 h 1236019"/>
                <a:gd name="connsiteX87" fmla="*/ 1290286 w 1351896"/>
                <a:gd name="connsiteY87" fmla="*/ 133954 h 1236019"/>
                <a:gd name="connsiteX88" fmla="*/ 1369894 w 1351896"/>
                <a:gd name="connsiteY88" fmla="*/ 102319 h 1236019"/>
                <a:gd name="connsiteX89" fmla="*/ 1351044 w 1351896"/>
                <a:gd name="connsiteY89" fmla="*/ 153923 h 1236019"/>
                <a:gd name="connsiteX90" fmla="*/ 1369314 w 1351896"/>
                <a:gd name="connsiteY90" fmla="*/ 198922 h 1236019"/>
                <a:gd name="connsiteX91" fmla="*/ 1286037 w 1351896"/>
                <a:gd name="connsiteY91" fmla="*/ 213368 h 1236019"/>
                <a:gd name="connsiteX92" fmla="*/ 1196774 w 1351896"/>
                <a:gd name="connsiteY92" fmla="*/ 278027 h 1236019"/>
                <a:gd name="connsiteX93" fmla="*/ 1154826 w 1351896"/>
                <a:gd name="connsiteY93" fmla="*/ 289151 h 1236019"/>
                <a:gd name="connsiteX94" fmla="*/ 1034662 w 1351896"/>
                <a:gd name="connsiteY94" fmla="*/ 250063 h 1236019"/>
                <a:gd name="connsiteX95" fmla="*/ 985994 w 1351896"/>
                <a:gd name="connsiteY95" fmla="*/ 263813 h 1236019"/>
                <a:gd name="connsiteX96" fmla="*/ 935356 w 1351896"/>
                <a:gd name="connsiteY96" fmla="*/ 260491 h 1236019"/>
                <a:gd name="connsiteX97" fmla="*/ 972938 w 1351896"/>
                <a:gd name="connsiteY97" fmla="*/ 292859 h 1236019"/>
                <a:gd name="connsiteX98" fmla="*/ 997968 w 1351896"/>
                <a:gd name="connsiteY98" fmla="*/ 323026 h 1236019"/>
                <a:gd name="connsiteX99" fmla="*/ 948875 w 1351896"/>
                <a:gd name="connsiteY99" fmla="*/ 334691 h 1236019"/>
                <a:gd name="connsiteX100" fmla="*/ 920678 w 1351896"/>
                <a:gd name="connsiteY100" fmla="*/ 357326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51896" h="1236019">
                  <a:moveTo>
                    <a:pt x="629711" y="701287"/>
                  </a:moveTo>
                  <a:cubicBezTo>
                    <a:pt x="644736" y="698235"/>
                    <a:pt x="679035" y="677107"/>
                    <a:pt x="681778" y="697154"/>
                  </a:cubicBezTo>
                  <a:cubicBezTo>
                    <a:pt x="674516" y="709823"/>
                    <a:pt x="647170" y="715849"/>
                    <a:pt x="652114" y="738445"/>
                  </a:cubicBezTo>
                  <a:cubicBezTo>
                    <a:pt x="654972" y="766023"/>
                    <a:pt x="682898" y="750457"/>
                    <a:pt x="693443" y="736707"/>
                  </a:cubicBezTo>
                  <a:cubicBezTo>
                    <a:pt x="729713" y="720368"/>
                    <a:pt x="771814" y="710673"/>
                    <a:pt x="801093" y="682669"/>
                  </a:cubicBezTo>
                  <a:cubicBezTo>
                    <a:pt x="806694" y="660344"/>
                    <a:pt x="827590" y="653816"/>
                    <a:pt x="844779" y="642769"/>
                  </a:cubicBezTo>
                  <a:cubicBezTo>
                    <a:pt x="867259" y="628980"/>
                    <a:pt x="863318" y="599277"/>
                    <a:pt x="884833" y="584754"/>
                  </a:cubicBezTo>
                  <a:cubicBezTo>
                    <a:pt x="898545" y="558102"/>
                    <a:pt x="918476" y="526081"/>
                    <a:pt x="912065" y="492902"/>
                  </a:cubicBezTo>
                  <a:cubicBezTo>
                    <a:pt x="880739" y="483284"/>
                    <a:pt x="908897" y="467872"/>
                    <a:pt x="908819" y="449989"/>
                  </a:cubicBezTo>
                  <a:cubicBezTo>
                    <a:pt x="900824" y="427122"/>
                    <a:pt x="904454" y="411131"/>
                    <a:pt x="926858" y="401243"/>
                  </a:cubicBezTo>
                  <a:cubicBezTo>
                    <a:pt x="937286" y="379845"/>
                    <a:pt x="956136" y="376561"/>
                    <a:pt x="964363" y="400857"/>
                  </a:cubicBezTo>
                  <a:cubicBezTo>
                    <a:pt x="974483" y="405376"/>
                    <a:pt x="1015735" y="399080"/>
                    <a:pt x="1007005" y="382471"/>
                  </a:cubicBezTo>
                  <a:cubicBezTo>
                    <a:pt x="1006194" y="366673"/>
                    <a:pt x="958338" y="363660"/>
                    <a:pt x="992366" y="350026"/>
                  </a:cubicBezTo>
                  <a:cubicBezTo>
                    <a:pt x="1005036" y="336082"/>
                    <a:pt x="1033117" y="349485"/>
                    <a:pt x="1035435" y="365283"/>
                  </a:cubicBezTo>
                  <a:cubicBezTo>
                    <a:pt x="1037636" y="384634"/>
                    <a:pt x="1028405" y="412136"/>
                    <a:pt x="1042966" y="425848"/>
                  </a:cubicBezTo>
                  <a:cubicBezTo>
                    <a:pt x="1061893" y="445354"/>
                    <a:pt x="1072245" y="473589"/>
                    <a:pt x="1082635" y="498116"/>
                  </a:cubicBezTo>
                  <a:cubicBezTo>
                    <a:pt x="1085956" y="527974"/>
                    <a:pt x="1066103" y="551729"/>
                    <a:pt x="1045748" y="570810"/>
                  </a:cubicBezTo>
                  <a:cubicBezTo>
                    <a:pt x="1034120" y="589504"/>
                    <a:pt x="1044241" y="610401"/>
                    <a:pt x="1014422" y="612139"/>
                  </a:cubicBezTo>
                  <a:cubicBezTo>
                    <a:pt x="985994" y="619130"/>
                    <a:pt x="981010" y="653971"/>
                    <a:pt x="991401" y="677146"/>
                  </a:cubicBezTo>
                  <a:cubicBezTo>
                    <a:pt x="996307" y="700901"/>
                    <a:pt x="1000671" y="729947"/>
                    <a:pt x="977612" y="745475"/>
                  </a:cubicBezTo>
                  <a:cubicBezTo>
                    <a:pt x="958531" y="764787"/>
                    <a:pt x="949917" y="800980"/>
                    <a:pt x="966371" y="823923"/>
                  </a:cubicBezTo>
                  <a:cubicBezTo>
                    <a:pt x="998818" y="839760"/>
                    <a:pt x="962355" y="843352"/>
                    <a:pt x="949106" y="856407"/>
                  </a:cubicBezTo>
                  <a:cubicBezTo>
                    <a:pt x="938561" y="873557"/>
                    <a:pt x="944201" y="900672"/>
                    <a:pt x="916081" y="901754"/>
                  </a:cubicBezTo>
                  <a:cubicBezTo>
                    <a:pt x="888928" y="922187"/>
                    <a:pt x="891245" y="889857"/>
                    <a:pt x="904069" y="873673"/>
                  </a:cubicBezTo>
                  <a:cubicBezTo>
                    <a:pt x="921798" y="849841"/>
                    <a:pt x="897657" y="842309"/>
                    <a:pt x="881589" y="859884"/>
                  </a:cubicBezTo>
                  <a:cubicBezTo>
                    <a:pt x="871159" y="883561"/>
                    <a:pt x="848255" y="876493"/>
                    <a:pt x="832998" y="890668"/>
                  </a:cubicBezTo>
                  <a:cubicBezTo>
                    <a:pt x="825542" y="904033"/>
                    <a:pt x="832379" y="936015"/>
                    <a:pt x="806810" y="931766"/>
                  </a:cubicBezTo>
                  <a:cubicBezTo>
                    <a:pt x="803101" y="916547"/>
                    <a:pt x="806114" y="883291"/>
                    <a:pt x="780775" y="902604"/>
                  </a:cubicBezTo>
                  <a:cubicBezTo>
                    <a:pt x="760497" y="909633"/>
                    <a:pt x="760111" y="944512"/>
                    <a:pt x="735043" y="935088"/>
                  </a:cubicBezTo>
                  <a:cubicBezTo>
                    <a:pt x="714841" y="932423"/>
                    <a:pt x="694757" y="937251"/>
                    <a:pt x="674748" y="940109"/>
                  </a:cubicBezTo>
                  <a:cubicBezTo>
                    <a:pt x="664474" y="924736"/>
                    <a:pt x="645857" y="906891"/>
                    <a:pt x="628205" y="908822"/>
                  </a:cubicBezTo>
                  <a:cubicBezTo>
                    <a:pt x="615999" y="920101"/>
                    <a:pt x="602247" y="944165"/>
                    <a:pt x="628745" y="946753"/>
                  </a:cubicBezTo>
                  <a:cubicBezTo>
                    <a:pt x="661848" y="962551"/>
                    <a:pt x="621136" y="971087"/>
                    <a:pt x="603021" y="971628"/>
                  </a:cubicBezTo>
                  <a:cubicBezTo>
                    <a:pt x="574052" y="982056"/>
                    <a:pt x="563430" y="1014541"/>
                    <a:pt x="546743" y="1037909"/>
                  </a:cubicBezTo>
                  <a:cubicBezTo>
                    <a:pt x="528126" y="1025240"/>
                    <a:pt x="505337" y="1021146"/>
                    <a:pt x="487298" y="1008090"/>
                  </a:cubicBezTo>
                  <a:cubicBezTo>
                    <a:pt x="487144" y="989936"/>
                    <a:pt x="468527" y="964520"/>
                    <a:pt x="494559" y="956448"/>
                  </a:cubicBezTo>
                  <a:cubicBezTo>
                    <a:pt x="518933" y="947255"/>
                    <a:pt x="506109" y="916200"/>
                    <a:pt x="483088" y="933195"/>
                  </a:cubicBezTo>
                  <a:cubicBezTo>
                    <a:pt x="458175" y="939877"/>
                    <a:pt x="431716" y="917938"/>
                    <a:pt x="408308" y="935706"/>
                  </a:cubicBezTo>
                  <a:cubicBezTo>
                    <a:pt x="391391" y="950615"/>
                    <a:pt x="373315" y="944474"/>
                    <a:pt x="354078" y="945169"/>
                  </a:cubicBezTo>
                  <a:cubicBezTo>
                    <a:pt x="324298" y="952469"/>
                    <a:pt x="294016" y="958263"/>
                    <a:pt x="265664" y="970430"/>
                  </a:cubicBezTo>
                  <a:cubicBezTo>
                    <a:pt x="258133" y="947100"/>
                    <a:pt x="227734" y="957722"/>
                    <a:pt x="224104" y="977190"/>
                  </a:cubicBezTo>
                  <a:cubicBezTo>
                    <a:pt x="233219" y="1011953"/>
                    <a:pt x="203361" y="987580"/>
                    <a:pt x="184512" y="988121"/>
                  </a:cubicBezTo>
                  <a:cubicBezTo>
                    <a:pt x="163075" y="982790"/>
                    <a:pt x="138934" y="996502"/>
                    <a:pt x="119544" y="984374"/>
                  </a:cubicBezTo>
                  <a:cubicBezTo>
                    <a:pt x="118192" y="954864"/>
                    <a:pt x="145269" y="962551"/>
                    <a:pt x="164659" y="957027"/>
                  </a:cubicBezTo>
                  <a:cubicBezTo>
                    <a:pt x="209541" y="934508"/>
                    <a:pt x="242450" y="894260"/>
                    <a:pt x="281308" y="862974"/>
                  </a:cubicBezTo>
                  <a:cubicBezTo>
                    <a:pt x="309466" y="849378"/>
                    <a:pt x="304831" y="874021"/>
                    <a:pt x="323989" y="870390"/>
                  </a:cubicBezTo>
                  <a:cubicBezTo>
                    <a:pt x="380112" y="853935"/>
                    <a:pt x="440097" y="860347"/>
                    <a:pt x="495409" y="840185"/>
                  </a:cubicBezTo>
                  <a:cubicBezTo>
                    <a:pt x="492629" y="862781"/>
                    <a:pt x="514954" y="873209"/>
                    <a:pt x="532143" y="860695"/>
                  </a:cubicBezTo>
                  <a:cubicBezTo>
                    <a:pt x="556128" y="857373"/>
                    <a:pt x="564588" y="838485"/>
                    <a:pt x="564665" y="816893"/>
                  </a:cubicBezTo>
                  <a:cubicBezTo>
                    <a:pt x="576871" y="788813"/>
                    <a:pt x="614067" y="777457"/>
                    <a:pt x="624883" y="749144"/>
                  </a:cubicBezTo>
                  <a:cubicBezTo>
                    <a:pt x="626853" y="733578"/>
                    <a:pt x="615960" y="712759"/>
                    <a:pt x="629711" y="701287"/>
                  </a:cubicBezTo>
                  <a:close/>
                  <a:moveTo>
                    <a:pt x="284398" y="1106161"/>
                  </a:moveTo>
                  <a:cubicBezTo>
                    <a:pt x="257012" y="1094573"/>
                    <a:pt x="263578" y="1058767"/>
                    <a:pt x="239824" y="1043085"/>
                  </a:cubicBezTo>
                  <a:cubicBezTo>
                    <a:pt x="230013" y="1028832"/>
                    <a:pt x="271265" y="1026978"/>
                    <a:pt x="276093" y="1009713"/>
                  </a:cubicBezTo>
                  <a:cubicBezTo>
                    <a:pt x="286870" y="979275"/>
                    <a:pt x="302591" y="1001910"/>
                    <a:pt x="324607" y="998859"/>
                  </a:cubicBezTo>
                  <a:cubicBezTo>
                    <a:pt x="355391" y="1001446"/>
                    <a:pt x="367829" y="955482"/>
                    <a:pt x="399811" y="966954"/>
                  </a:cubicBezTo>
                  <a:cubicBezTo>
                    <a:pt x="414064" y="979198"/>
                    <a:pt x="440793" y="970778"/>
                    <a:pt x="448171" y="990323"/>
                  </a:cubicBezTo>
                  <a:cubicBezTo>
                    <a:pt x="442956" y="1010794"/>
                    <a:pt x="427351" y="1023193"/>
                    <a:pt x="412249" y="1037948"/>
                  </a:cubicBezTo>
                  <a:cubicBezTo>
                    <a:pt x="397300" y="1067419"/>
                    <a:pt x="386293" y="1037755"/>
                    <a:pt x="365550" y="1034510"/>
                  </a:cubicBezTo>
                  <a:cubicBezTo>
                    <a:pt x="341255" y="1030532"/>
                    <a:pt x="317655" y="1046870"/>
                    <a:pt x="312749" y="1071243"/>
                  </a:cubicBezTo>
                  <a:cubicBezTo>
                    <a:pt x="310045" y="1088856"/>
                    <a:pt x="299964" y="1099092"/>
                    <a:pt x="284398" y="1106161"/>
                  </a:cubicBezTo>
                  <a:close/>
                  <a:moveTo>
                    <a:pt x="116569" y="1248728"/>
                  </a:moveTo>
                  <a:cubicBezTo>
                    <a:pt x="84278" y="1251200"/>
                    <a:pt x="116415" y="1220647"/>
                    <a:pt x="114214" y="1204231"/>
                  </a:cubicBezTo>
                  <a:cubicBezTo>
                    <a:pt x="105368" y="1177386"/>
                    <a:pt x="87446" y="1214274"/>
                    <a:pt x="80802" y="1227252"/>
                  </a:cubicBezTo>
                  <a:cubicBezTo>
                    <a:pt x="65622" y="1250698"/>
                    <a:pt x="47970" y="1212922"/>
                    <a:pt x="70335" y="1202570"/>
                  </a:cubicBezTo>
                  <a:cubicBezTo>
                    <a:pt x="79373" y="1184995"/>
                    <a:pt x="48164" y="1162824"/>
                    <a:pt x="64386" y="1151314"/>
                  </a:cubicBezTo>
                  <a:cubicBezTo>
                    <a:pt x="79025" y="1138876"/>
                    <a:pt x="103398" y="1125164"/>
                    <a:pt x="93510" y="1102646"/>
                  </a:cubicBezTo>
                  <a:cubicBezTo>
                    <a:pt x="85592" y="1086539"/>
                    <a:pt x="65159" y="1057685"/>
                    <a:pt x="53533" y="1086384"/>
                  </a:cubicBezTo>
                  <a:cubicBezTo>
                    <a:pt x="41327" y="1113924"/>
                    <a:pt x="25375" y="1095423"/>
                    <a:pt x="18306" y="1076960"/>
                  </a:cubicBezTo>
                  <a:cubicBezTo>
                    <a:pt x="-3440" y="1069235"/>
                    <a:pt x="-8925" y="1041386"/>
                    <a:pt x="19117" y="1042699"/>
                  </a:cubicBezTo>
                  <a:cubicBezTo>
                    <a:pt x="41443" y="1046909"/>
                    <a:pt x="71107" y="1045364"/>
                    <a:pt x="80068" y="1020528"/>
                  </a:cubicBezTo>
                  <a:cubicBezTo>
                    <a:pt x="88682" y="1003648"/>
                    <a:pt x="119235" y="1002953"/>
                    <a:pt x="130243" y="1015275"/>
                  </a:cubicBezTo>
                  <a:cubicBezTo>
                    <a:pt x="140710" y="1037291"/>
                    <a:pt x="168869" y="1035746"/>
                    <a:pt x="187370" y="1025703"/>
                  </a:cubicBezTo>
                  <a:cubicBezTo>
                    <a:pt x="216494" y="1044630"/>
                    <a:pt x="154538" y="1054673"/>
                    <a:pt x="185941" y="1064870"/>
                  </a:cubicBezTo>
                  <a:cubicBezTo>
                    <a:pt x="203129" y="1074719"/>
                    <a:pt x="220202" y="1096002"/>
                    <a:pt x="195134" y="1108169"/>
                  </a:cubicBezTo>
                  <a:cubicBezTo>
                    <a:pt x="162225" y="1132581"/>
                    <a:pt x="179954" y="1179936"/>
                    <a:pt x="156663" y="1208905"/>
                  </a:cubicBezTo>
                  <a:cubicBezTo>
                    <a:pt x="136539" y="1214621"/>
                    <a:pt x="128234" y="1233355"/>
                    <a:pt x="116569" y="1248728"/>
                  </a:cubicBezTo>
                  <a:close/>
                  <a:moveTo>
                    <a:pt x="920678" y="357326"/>
                  </a:moveTo>
                  <a:cubicBezTo>
                    <a:pt x="896691" y="342996"/>
                    <a:pt x="922415" y="323721"/>
                    <a:pt x="920600" y="305954"/>
                  </a:cubicBezTo>
                  <a:cubicBezTo>
                    <a:pt x="910326" y="292435"/>
                    <a:pt x="882207" y="288843"/>
                    <a:pt x="887614" y="261650"/>
                  </a:cubicBezTo>
                  <a:cubicBezTo>
                    <a:pt x="886108" y="242299"/>
                    <a:pt x="917395" y="238359"/>
                    <a:pt x="931880" y="230634"/>
                  </a:cubicBezTo>
                  <a:cubicBezTo>
                    <a:pt x="956986" y="225535"/>
                    <a:pt x="958569" y="202244"/>
                    <a:pt x="945321" y="190656"/>
                  </a:cubicBezTo>
                  <a:cubicBezTo>
                    <a:pt x="961621" y="165047"/>
                    <a:pt x="981397" y="202823"/>
                    <a:pt x="1002371" y="200776"/>
                  </a:cubicBezTo>
                  <a:cubicBezTo>
                    <a:pt x="1031494" y="199849"/>
                    <a:pt x="1021452" y="171923"/>
                    <a:pt x="1022727" y="151838"/>
                  </a:cubicBezTo>
                  <a:cubicBezTo>
                    <a:pt x="1029061" y="136542"/>
                    <a:pt x="1066644" y="139748"/>
                    <a:pt x="1059305" y="113482"/>
                  </a:cubicBezTo>
                  <a:cubicBezTo>
                    <a:pt x="1062704" y="88337"/>
                    <a:pt x="1062781" y="62767"/>
                    <a:pt x="1046404" y="41909"/>
                  </a:cubicBezTo>
                  <a:cubicBezTo>
                    <a:pt x="1032460" y="20201"/>
                    <a:pt x="1054091" y="7339"/>
                    <a:pt x="1071897" y="0"/>
                  </a:cubicBezTo>
                  <a:cubicBezTo>
                    <a:pt x="1135784" y="56123"/>
                    <a:pt x="1201216" y="123795"/>
                    <a:pt x="1290286" y="133954"/>
                  </a:cubicBezTo>
                  <a:cubicBezTo>
                    <a:pt x="1323195" y="147125"/>
                    <a:pt x="1339612" y="105100"/>
                    <a:pt x="1369894" y="102319"/>
                  </a:cubicBezTo>
                  <a:cubicBezTo>
                    <a:pt x="1366031" y="119199"/>
                    <a:pt x="1335286" y="134804"/>
                    <a:pt x="1351044" y="153923"/>
                  </a:cubicBezTo>
                  <a:cubicBezTo>
                    <a:pt x="1355255" y="168253"/>
                    <a:pt x="1390442" y="189845"/>
                    <a:pt x="1369314" y="198922"/>
                  </a:cubicBezTo>
                  <a:cubicBezTo>
                    <a:pt x="1344053" y="211784"/>
                    <a:pt x="1313732" y="231638"/>
                    <a:pt x="1286037" y="213368"/>
                  </a:cubicBezTo>
                  <a:cubicBezTo>
                    <a:pt x="1244785" y="210201"/>
                    <a:pt x="1220722" y="250835"/>
                    <a:pt x="1196774" y="278027"/>
                  </a:cubicBezTo>
                  <a:cubicBezTo>
                    <a:pt x="1194340" y="305065"/>
                    <a:pt x="1172246" y="303984"/>
                    <a:pt x="1154826" y="289151"/>
                  </a:cubicBezTo>
                  <a:cubicBezTo>
                    <a:pt x="1115506" y="274319"/>
                    <a:pt x="1079159" y="241410"/>
                    <a:pt x="1034662" y="250063"/>
                  </a:cubicBezTo>
                  <a:cubicBezTo>
                    <a:pt x="1017975" y="249174"/>
                    <a:pt x="994916" y="284710"/>
                    <a:pt x="985994" y="263813"/>
                  </a:cubicBezTo>
                  <a:cubicBezTo>
                    <a:pt x="975797" y="241372"/>
                    <a:pt x="950999" y="247127"/>
                    <a:pt x="935356" y="260491"/>
                  </a:cubicBezTo>
                  <a:cubicBezTo>
                    <a:pt x="918013" y="279843"/>
                    <a:pt x="960308" y="284207"/>
                    <a:pt x="972938" y="292859"/>
                  </a:cubicBezTo>
                  <a:cubicBezTo>
                    <a:pt x="984023" y="299194"/>
                    <a:pt x="1025005" y="313988"/>
                    <a:pt x="997968" y="323026"/>
                  </a:cubicBezTo>
                  <a:cubicBezTo>
                    <a:pt x="980934" y="330172"/>
                    <a:pt x="960308" y="311593"/>
                    <a:pt x="948875" y="334691"/>
                  </a:cubicBezTo>
                  <a:cubicBezTo>
                    <a:pt x="940802" y="344541"/>
                    <a:pt x="933965" y="356090"/>
                    <a:pt x="920678" y="357326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018A2D4-3526-4D1D-BA99-6B9BBB73E0AA}"/>
                </a:ext>
              </a:extLst>
            </p:cNvPr>
            <p:cNvSpPr/>
            <p:nvPr/>
          </p:nvSpPr>
          <p:spPr>
            <a:xfrm>
              <a:off x="5029041" y="3639194"/>
              <a:ext cx="115877" cy="270379"/>
            </a:xfrm>
            <a:custGeom>
              <a:avLst/>
              <a:gdLst>
                <a:gd name="connsiteX0" fmla="*/ 56959 w 115876"/>
                <a:gd name="connsiteY0" fmla="*/ 272921 h 270379"/>
                <a:gd name="connsiteX1" fmla="*/ 21887 w 115876"/>
                <a:gd name="connsiteY1" fmla="*/ 222669 h 270379"/>
                <a:gd name="connsiteX2" fmla="*/ 9218 w 115876"/>
                <a:gd name="connsiteY2" fmla="*/ 121818 h 270379"/>
                <a:gd name="connsiteX3" fmla="*/ 82607 w 115876"/>
                <a:gd name="connsiteY3" fmla="*/ 21314 h 270379"/>
                <a:gd name="connsiteX4" fmla="*/ 134944 w 115876"/>
                <a:gd name="connsiteY4" fmla="*/ 2233 h 270379"/>
                <a:gd name="connsiteX5" fmla="*/ 140661 w 115876"/>
                <a:gd name="connsiteY5" fmla="*/ 46227 h 270379"/>
                <a:gd name="connsiteX6" fmla="*/ 123627 w 115876"/>
                <a:gd name="connsiteY6" fmla="*/ 100458 h 270379"/>
                <a:gd name="connsiteX7" fmla="*/ 83649 w 115876"/>
                <a:gd name="connsiteY7" fmla="*/ 210811 h 270379"/>
                <a:gd name="connsiteX8" fmla="*/ 65688 w 115876"/>
                <a:gd name="connsiteY8" fmla="*/ 267398 h 270379"/>
                <a:gd name="connsiteX9" fmla="*/ 56959 w 115876"/>
                <a:gd name="connsiteY9" fmla="*/ 272921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270379">
                  <a:moveTo>
                    <a:pt x="56959" y="272921"/>
                  </a:moveTo>
                  <a:cubicBezTo>
                    <a:pt x="46839" y="256930"/>
                    <a:pt x="35174" y="238313"/>
                    <a:pt x="21887" y="222669"/>
                  </a:cubicBezTo>
                  <a:cubicBezTo>
                    <a:pt x="1454" y="194588"/>
                    <a:pt x="-8589" y="153491"/>
                    <a:pt x="9218" y="121818"/>
                  </a:cubicBezTo>
                  <a:cubicBezTo>
                    <a:pt x="33822" y="88561"/>
                    <a:pt x="54950" y="51596"/>
                    <a:pt x="82607" y="21314"/>
                  </a:cubicBezTo>
                  <a:cubicBezTo>
                    <a:pt x="101688" y="19576"/>
                    <a:pt x="117292" y="-7887"/>
                    <a:pt x="134944" y="2233"/>
                  </a:cubicBezTo>
                  <a:cubicBezTo>
                    <a:pt x="166540" y="13086"/>
                    <a:pt x="144600" y="25910"/>
                    <a:pt x="140661" y="46227"/>
                  </a:cubicBezTo>
                  <a:cubicBezTo>
                    <a:pt x="143983" y="66892"/>
                    <a:pt x="133554" y="83578"/>
                    <a:pt x="123627" y="100458"/>
                  </a:cubicBezTo>
                  <a:cubicBezTo>
                    <a:pt x="123704" y="141053"/>
                    <a:pt x="106670" y="178404"/>
                    <a:pt x="83649" y="210811"/>
                  </a:cubicBezTo>
                  <a:cubicBezTo>
                    <a:pt x="71289" y="227922"/>
                    <a:pt x="70362" y="247698"/>
                    <a:pt x="65688" y="267398"/>
                  </a:cubicBezTo>
                  <a:cubicBezTo>
                    <a:pt x="62869" y="269251"/>
                    <a:pt x="59701" y="271028"/>
                    <a:pt x="56959" y="27292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7DC758F-B1EA-457C-9863-F2D3DB4EC889}"/>
                </a:ext>
              </a:extLst>
            </p:cNvPr>
            <p:cNvSpPr/>
            <p:nvPr/>
          </p:nvSpPr>
          <p:spPr>
            <a:xfrm>
              <a:off x="5390470" y="2106762"/>
              <a:ext cx="502133" cy="463507"/>
            </a:xfrm>
            <a:custGeom>
              <a:avLst/>
              <a:gdLst>
                <a:gd name="connsiteX0" fmla="*/ 341234 w 502133"/>
                <a:gd name="connsiteY0" fmla="*/ 379681 h 463507"/>
                <a:gd name="connsiteX1" fmla="*/ 290403 w 502133"/>
                <a:gd name="connsiteY1" fmla="*/ 407143 h 463507"/>
                <a:gd name="connsiteX2" fmla="*/ 218791 w 502133"/>
                <a:gd name="connsiteY2" fmla="*/ 422632 h 463507"/>
                <a:gd name="connsiteX3" fmla="*/ 175183 w 502133"/>
                <a:gd name="connsiteY3" fmla="*/ 446658 h 463507"/>
                <a:gd name="connsiteX4" fmla="*/ 134974 w 502133"/>
                <a:gd name="connsiteY4" fmla="*/ 444070 h 463507"/>
                <a:gd name="connsiteX5" fmla="*/ 92872 w 502133"/>
                <a:gd name="connsiteY5" fmla="*/ 466743 h 463507"/>
                <a:gd name="connsiteX6" fmla="*/ 49109 w 502133"/>
                <a:gd name="connsiteY6" fmla="*/ 424641 h 463507"/>
                <a:gd name="connsiteX7" fmla="*/ 91597 w 502133"/>
                <a:gd name="connsiteY7" fmla="*/ 377672 h 463507"/>
                <a:gd name="connsiteX8" fmla="*/ 82405 w 502133"/>
                <a:gd name="connsiteY8" fmla="*/ 336845 h 463507"/>
                <a:gd name="connsiteX9" fmla="*/ 73559 w 502133"/>
                <a:gd name="connsiteY9" fmla="*/ 290803 h 463507"/>
                <a:gd name="connsiteX10" fmla="*/ 15080 w 502133"/>
                <a:gd name="connsiteY10" fmla="*/ 284623 h 463507"/>
                <a:gd name="connsiteX11" fmla="*/ 16277 w 502133"/>
                <a:gd name="connsiteY11" fmla="*/ 241980 h 463507"/>
                <a:gd name="connsiteX12" fmla="*/ 140304 w 502133"/>
                <a:gd name="connsiteY12" fmla="*/ 176240 h 463507"/>
                <a:gd name="connsiteX13" fmla="*/ 197857 w 502133"/>
                <a:gd name="connsiteY13" fmla="*/ 112160 h 463507"/>
                <a:gd name="connsiteX14" fmla="*/ 246679 w 502133"/>
                <a:gd name="connsiteY14" fmla="*/ 124906 h 463507"/>
                <a:gd name="connsiteX15" fmla="*/ 337295 w 502133"/>
                <a:gd name="connsiteY15" fmla="*/ 129464 h 463507"/>
                <a:gd name="connsiteX16" fmla="*/ 324549 w 502133"/>
                <a:gd name="connsiteY16" fmla="*/ 75504 h 463507"/>
                <a:gd name="connsiteX17" fmla="*/ 386542 w 502133"/>
                <a:gd name="connsiteY17" fmla="*/ 77203 h 463507"/>
                <a:gd name="connsiteX18" fmla="*/ 454446 w 502133"/>
                <a:gd name="connsiteY18" fmla="*/ 46458 h 463507"/>
                <a:gd name="connsiteX19" fmla="*/ 497437 w 502133"/>
                <a:gd name="connsiteY19" fmla="*/ 68 h 463507"/>
                <a:gd name="connsiteX20" fmla="*/ 537800 w 502133"/>
                <a:gd name="connsiteY20" fmla="*/ 58470 h 463507"/>
                <a:gd name="connsiteX21" fmla="*/ 466073 w 502133"/>
                <a:gd name="connsiteY21" fmla="*/ 131125 h 463507"/>
                <a:gd name="connsiteX22" fmla="*/ 455644 w 502133"/>
                <a:gd name="connsiteY22" fmla="*/ 195398 h 463507"/>
                <a:gd name="connsiteX23" fmla="*/ 345561 w 502133"/>
                <a:gd name="connsiteY23" fmla="*/ 256735 h 463507"/>
                <a:gd name="connsiteX24" fmla="*/ 272906 w 502133"/>
                <a:gd name="connsiteY24" fmla="*/ 305365 h 463507"/>
                <a:gd name="connsiteX25" fmla="*/ 305892 w 502133"/>
                <a:gd name="connsiteY25" fmla="*/ 352875 h 463507"/>
                <a:gd name="connsiteX26" fmla="*/ 341234 w 502133"/>
                <a:gd name="connsiteY26" fmla="*/ 379681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2133" h="463507">
                  <a:moveTo>
                    <a:pt x="341234" y="379681"/>
                  </a:moveTo>
                  <a:cubicBezTo>
                    <a:pt x="328566" y="395672"/>
                    <a:pt x="313849" y="418422"/>
                    <a:pt x="290403" y="407143"/>
                  </a:cubicBezTo>
                  <a:cubicBezTo>
                    <a:pt x="265721" y="404053"/>
                    <a:pt x="233276" y="395633"/>
                    <a:pt x="218791" y="422632"/>
                  </a:cubicBezTo>
                  <a:cubicBezTo>
                    <a:pt x="206856" y="432714"/>
                    <a:pt x="191174" y="465430"/>
                    <a:pt x="175183" y="446658"/>
                  </a:cubicBezTo>
                  <a:cubicBezTo>
                    <a:pt x="160698" y="467052"/>
                    <a:pt x="142429" y="472150"/>
                    <a:pt x="134974" y="444070"/>
                  </a:cubicBezTo>
                  <a:cubicBezTo>
                    <a:pt x="114232" y="426804"/>
                    <a:pt x="105039" y="469138"/>
                    <a:pt x="92872" y="466743"/>
                  </a:cubicBezTo>
                  <a:cubicBezTo>
                    <a:pt x="88198" y="443104"/>
                    <a:pt x="58843" y="441945"/>
                    <a:pt x="49109" y="424641"/>
                  </a:cubicBezTo>
                  <a:cubicBezTo>
                    <a:pt x="35822" y="398607"/>
                    <a:pt x="69851" y="380801"/>
                    <a:pt x="91597" y="377672"/>
                  </a:cubicBezTo>
                  <a:cubicBezTo>
                    <a:pt x="109558" y="358977"/>
                    <a:pt x="54401" y="360754"/>
                    <a:pt x="82405" y="336845"/>
                  </a:cubicBezTo>
                  <a:cubicBezTo>
                    <a:pt x="95306" y="318923"/>
                    <a:pt x="102181" y="296133"/>
                    <a:pt x="73559" y="290803"/>
                  </a:cubicBezTo>
                  <a:cubicBezTo>
                    <a:pt x="54478" y="275932"/>
                    <a:pt x="31689" y="303936"/>
                    <a:pt x="15080" y="284623"/>
                  </a:cubicBezTo>
                  <a:cubicBezTo>
                    <a:pt x="-10490" y="275469"/>
                    <a:pt x="982" y="255190"/>
                    <a:pt x="16277" y="241980"/>
                  </a:cubicBezTo>
                  <a:cubicBezTo>
                    <a:pt x="48414" y="205634"/>
                    <a:pt x="101447" y="203162"/>
                    <a:pt x="140304" y="176240"/>
                  </a:cubicBezTo>
                  <a:cubicBezTo>
                    <a:pt x="166802" y="162412"/>
                    <a:pt x="182174" y="136494"/>
                    <a:pt x="197857" y="112160"/>
                  </a:cubicBezTo>
                  <a:cubicBezTo>
                    <a:pt x="218444" y="99954"/>
                    <a:pt x="234357" y="108529"/>
                    <a:pt x="246679" y="124906"/>
                  </a:cubicBezTo>
                  <a:cubicBezTo>
                    <a:pt x="273756" y="142133"/>
                    <a:pt x="308094" y="139159"/>
                    <a:pt x="337295" y="129464"/>
                  </a:cubicBezTo>
                  <a:cubicBezTo>
                    <a:pt x="330960" y="112275"/>
                    <a:pt x="301914" y="91611"/>
                    <a:pt x="324549" y="75504"/>
                  </a:cubicBezTo>
                  <a:cubicBezTo>
                    <a:pt x="343707" y="63723"/>
                    <a:pt x="365298" y="83229"/>
                    <a:pt x="386542" y="77203"/>
                  </a:cubicBezTo>
                  <a:cubicBezTo>
                    <a:pt x="411456" y="74345"/>
                    <a:pt x="432430" y="57350"/>
                    <a:pt x="454446" y="46458"/>
                  </a:cubicBezTo>
                  <a:cubicBezTo>
                    <a:pt x="458386" y="24866"/>
                    <a:pt x="472175" y="-1516"/>
                    <a:pt x="497437" y="68"/>
                  </a:cubicBezTo>
                  <a:cubicBezTo>
                    <a:pt x="512694" y="18184"/>
                    <a:pt x="530114" y="35526"/>
                    <a:pt x="537800" y="58470"/>
                  </a:cubicBezTo>
                  <a:cubicBezTo>
                    <a:pt x="512385" y="79946"/>
                    <a:pt x="467502" y="92885"/>
                    <a:pt x="466073" y="131125"/>
                  </a:cubicBezTo>
                  <a:cubicBezTo>
                    <a:pt x="471789" y="152639"/>
                    <a:pt x="456957" y="173458"/>
                    <a:pt x="455644" y="195398"/>
                  </a:cubicBezTo>
                  <a:cubicBezTo>
                    <a:pt x="409254" y="194934"/>
                    <a:pt x="387276" y="246384"/>
                    <a:pt x="345561" y="256735"/>
                  </a:cubicBezTo>
                  <a:cubicBezTo>
                    <a:pt x="313115" y="253298"/>
                    <a:pt x="280245" y="272302"/>
                    <a:pt x="272906" y="305365"/>
                  </a:cubicBezTo>
                  <a:cubicBezTo>
                    <a:pt x="255949" y="328695"/>
                    <a:pt x="291330" y="340360"/>
                    <a:pt x="305892" y="352875"/>
                  </a:cubicBezTo>
                  <a:cubicBezTo>
                    <a:pt x="318330" y="360986"/>
                    <a:pt x="330149" y="369715"/>
                    <a:pt x="341234" y="37968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2349634-8842-4652-BAB5-22E7AC8707A7}"/>
                </a:ext>
              </a:extLst>
            </p:cNvPr>
            <p:cNvSpPr/>
            <p:nvPr/>
          </p:nvSpPr>
          <p:spPr>
            <a:xfrm>
              <a:off x="5548528" y="2489850"/>
              <a:ext cx="270379" cy="347631"/>
            </a:xfrm>
            <a:custGeom>
              <a:avLst/>
              <a:gdLst>
                <a:gd name="connsiteX0" fmla="*/ 27477 w 270379"/>
                <a:gd name="connsiteY0" fmla="*/ 71527 h 347630"/>
                <a:gd name="connsiteX1" fmla="*/ 101252 w 270379"/>
                <a:gd name="connsiteY1" fmla="*/ 20773 h 347630"/>
                <a:gd name="connsiteX2" fmla="*/ 169890 w 270379"/>
                <a:gd name="connsiteY2" fmla="*/ 12275 h 347630"/>
                <a:gd name="connsiteX3" fmla="*/ 213498 w 270379"/>
                <a:gd name="connsiteY3" fmla="*/ 26103 h 347630"/>
                <a:gd name="connsiteX4" fmla="*/ 278080 w 270379"/>
                <a:gd name="connsiteY4" fmla="*/ 134448 h 347630"/>
                <a:gd name="connsiteX5" fmla="*/ 271900 w 270379"/>
                <a:gd name="connsiteY5" fmla="*/ 217725 h 347630"/>
                <a:gd name="connsiteX6" fmla="*/ 283913 w 270379"/>
                <a:gd name="connsiteY6" fmla="*/ 251368 h 347630"/>
                <a:gd name="connsiteX7" fmla="*/ 237060 w 270379"/>
                <a:gd name="connsiteY7" fmla="*/ 297950 h 347630"/>
                <a:gd name="connsiteX8" fmla="*/ 186151 w 270379"/>
                <a:gd name="connsiteY8" fmla="*/ 316220 h 347630"/>
                <a:gd name="connsiteX9" fmla="*/ 133041 w 270379"/>
                <a:gd name="connsiteY9" fmla="*/ 310465 h 347630"/>
                <a:gd name="connsiteX10" fmla="*/ 52159 w 270379"/>
                <a:gd name="connsiteY10" fmla="*/ 350829 h 347630"/>
                <a:gd name="connsiteX11" fmla="*/ 29293 w 270379"/>
                <a:gd name="connsiteY11" fmla="*/ 325220 h 347630"/>
                <a:gd name="connsiteX12" fmla="*/ 32460 w 270379"/>
                <a:gd name="connsiteY12" fmla="*/ 261526 h 347630"/>
                <a:gd name="connsiteX13" fmla="*/ 45979 w 270379"/>
                <a:gd name="connsiteY13" fmla="*/ 210656 h 347630"/>
                <a:gd name="connsiteX14" fmla="*/ 15735 w 270379"/>
                <a:gd name="connsiteY14" fmla="*/ 155113 h 347630"/>
                <a:gd name="connsiteX15" fmla="*/ 32692 w 270379"/>
                <a:gd name="connsiteY15" fmla="*/ 132053 h 347630"/>
                <a:gd name="connsiteX16" fmla="*/ 60000 w 270379"/>
                <a:gd name="connsiteY16" fmla="*/ 114363 h 347630"/>
                <a:gd name="connsiteX17" fmla="*/ 27477 w 270379"/>
                <a:gd name="connsiteY17" fmla="*/ 71527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379" h="347630">
                  <a:moveTo>
                    <a:pt x="27477" y="71527"/>
                  </a:moveTo>
                  <a:cubicBezTo>
                    <a:pt x="55094" y="57853"/>
                    <a:pt x="65214" y="13550"/>
                    <a:pt x="101252" y="20773"/>
                  </a:cubicBezTo>
                  <a:cubicBezTo>
                    <a:pt x="124427" y="18455"/>
                    <a:pt x="155135" y="38850"/>
                    <a:pt x="169890" y="12275"/>
                  </a:cubicBezTo>
                  <a:cubicBezTo>
                    <a:pt x="181903" y="-16655"/>
                    <a:pt x="200520" y="12893"/>
                    <a:pt x="213498" y="26103"/>
                  </a:cubicBezTo>
                  <a:cubicBezTo>
                    <a:pt x="235747" y="61369"/>
                    <a:pt x="271514" y="91921"/>
                    <a:pt x="278080" y="134448"/>
                  </a:cubicBezTo>
                  <a:cubicBezTo>
                    <a:pt x="277926" y="162297"/>
                    <a:pt x="279046" y="190571"/>
                    <a:pt x="271900" y="217725"/>
                  </a:cubicBezTo>
                  <a:cubicBezTo>
                    <a:pt x="297470" y="219270"/>
                    <a:pt x="300058" y="227768"/>
                    <a:pt x="283913" y="251368"/>
                  </a:cubicBezTo>
                  <a:cubicBezTo>
                    <a:pt x="270934" y="267822"/>
                    <a:pt x="261819" y="300229"/>
                    <a:pt x="237060" y="297950"/>
                  </a:cubicBezTo>
                  <a:cubicBezTo>
                    <a:pt x="216472" y="282230"/>
                    <a:pt x="199709" y="301697"/>
                    <a:pt x="186151" y="316220"/>
                  </a:cubicBezTo>
                  <a:cubicBezTo>
                    <a:pt x="167302" y="317688"/>
                    <a:pt x="153165" y="297294"/>
                    <a:pt x="133041" y="310465"/>
                  </a:cubicBezTo>
                  <a:cubicBezTo>
                    <a:pt x="102334" y="316606"/>
                    <a:pt x="84527" y="351949"/>
                    <a:pt x="52159" y="350829"/>
                  </a:cubicBezTo>
                  <a:cubicBezTo>
                    <a:pt x="28249" y="377171"/>
                    <a:pt x="34430" y="343065"/>
                    <a:pt x="29293" y="325220"/>
                  </a:cubicBezTo>
                  <a:cubicBezTo>
                    <a:pt x="25894" y="303667"/>
                    <a:pt x="9284" y="277672"/>
                    <a:pt x="32460" y="261526"/>
                  </a:cubicBezTo>
                  <a:cubicBezTo>
                    <a:pt x="43854" y="250170"/>
                    <a:pt x="57566" y="223635"/>
                    <a:pt x="45979" y="210656"/>
                  </a:cubicBezTo>
                  <a:cubicBezTo>
                    <a:pt x="20254" y="199996"/>
                    <a:pt x="47949" y="157237"/>
                    <a:pt x="15735" y="155113"/>
                  </a:cubicBezTo>
                  <a:cubicBezTo>
                    <a:pt x="-21616" y="156812"/>
                    <a:pt x="17242" y="137808"/>
                    <a:pt x="32692" y="132053"/>
                  </a:cubicBezTo>
                  <a:cubicBezTo>
                    <a:pt x="49648" y="149744"/>
                    <a:pt x="82017" y="135414"/>
                    <a:pt x="60000" y="114363"/>
                  </a:cubicBezTo>
                  <a:cubicBezTo>
                    <a:pt x="46481" y="101462"/>
                    <a:pt x="37520" y="85548"/>
                    <a:pt x="27477" y="7152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D117BEE-DB33-43B9-A6D1-F5C233999A1C}"/>
              </a:ext>
            </a:extLst>
          </p:cNvPr>
          <p:cNvSpPr/>
          <p:nvPr/>
        </p:nvSpPr>
        <p:spPr>
          <a:xfrm>
            <a:off x="11675" y="1441797"/>
            <a:ext cx="38626" cy="38626"/>
          </a:xfrm>
          <a:custGeom>
            <a:avLst/>
            <a:gdLst>
              <a:gd name="connsiteX0" fmla="*/ 888 w 0"/>
              <a:gd name="connsiteY0" fmla="*/ 0 h 38625"/>
              <a:gd name="connsiteX1" fmla="*/ 9656 w 0"/>
              <a:gd name="connsiteY1" fmla="*/ 45076 h 38625"/>
              <a:gd name="connsiteX2" fmla="*/ 0 w 0"/>
              <a:gd name="connsiteY2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38625">
                <a:moveTo>
                  <a:pt x="888" y="0"/>
                </a:moveTo>
                <a:lnTo>
                  <a:pt x="9656" y="45076"/>
                </a:lnTo>
                <a:lnTo>
                  <a:pt x="0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D9D65CE5-DADC-4AE5-B989-111F4515A868}"/>
              </a:ext>
            </a:extLst>
          </p:cNvPr>
          <p:cNvSpPr/>
          <p:nvPr/>
        </p:nvSpPr>
        <p:spPr>
          <a:xfrm>
            <a:off x="11675" y="1507770"/>
            <a:ext cx="38626" cy="463507"/>
          </a:xfrm>
          <a:custGeom>
            <a:avLst/>
            <a:gdLst>
              <a:gd name="connsiteX0" fmla="*/ 0 w 0"/>
              <a:gd name="connsiteY0" fmla="*/ 0 h 463507"/>
              <a:gd name="connsiteX1" fmla="*/ 12901 w 0"/>
              <a:gd name="connsiteY1" fmla="*/ 463507 h 463507"/>
              <a:gd name="connsiteX2" fmla="*/ 1622 w 0"/>
              <a:gd name="connsiteY2" fmla="*/ 465130 h 4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63507">
                <a:moveTo>
                  <a:pt x="0" y="0"/>
                </a:moveTo>
                <a:lnTo>
                  <a:pt x="12901" y="463507"/>
                </a:lnTo>
                <a:lnTo>
                  <a:pt x="1622" y="46513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B4D15893-D9DB-4962-A00F-E6E927A8F9A9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94E41DDD-BCD7-4A38-BA23-51BE9FC9B26E}"/>
              </a:ext>
            </a:extLst>
          </p:cNvPr>
          <p:cNvSpPr/>
          <p:nvPr/>
        </p:nvSpPr>
        <p:spPr>
          <a:xfrm>
            <a:off x="11675" y="2201447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4828 w 0"/>
              <a:gd name="connsiteY1" fmla="*/ 6435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4828" y="64350"/>
                </a:lnTo>
              </a:path>
            </a:pathLst>
          </a:custGeom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B45B4B1-34A7-4186-88D4-F4E97C1C0A49}"/>
              </a:ext>
            </a:extLst>
          </p:cNvPr>
          <p:cNvSpPr/>
          <p:nvPr/>
        </p:nvSpPr>
        <p:spPr>
          <a:xfrm>
            <a:off x="13297" y="2685851"/>
            <a:ext cx="38626" cy="424882"/>
          </a:xfrm>
          <a:custGeom>
            <a:avLst/>
            <a:gdLst>
              <a:gd name="connsiteX0" fmla="*/ 0 w 0"/>
              <a:gd name="connsiteY0" fmla="*/ 0 h 424881"/>
              <a:gd name="connsiteX1" fmla="*/ 14485 w 0"/>
              <a:gd name="connsiteY1" fmla="*/ 3245 h 424881"/>
              <a:gd name="connsiteX2" fmla="*/ 1622 w 0"/>
              <a:gd name="connsiteY2" fmla="*/ 447439 h 42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24881">
                <a:moveTo>
                  <a:pt x="0" y="0"/>
                </a:moveTo>
                <a:lnTo>
                  <a:pt x="14485" y="3245"/>
                </a:lnTo>
                <a:lnTo>
                  <a:pt x="1622" y="44743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8CC3864D-4887-449C-A9DB-AAEBD09B2BC7}"/>
              </a:ext>
            </a:extLst>
          </p:cNvPr>
          <p:cNvSpPr/>
          <p:nvPr/>
        </p:nvSpPr>
        <p:spPr>
          <a:xfrm>
            <a:off x="13297" y="3163843"/>
            <a:ext cx="38626" cy="270379"/>
          </a:xfrm>
          <a:custGeom>
            <a:avLst/>
            <a:gdLst>
              <a:gd name="connsiteX0" fmla="*/ 1622 w 0"/>
              <a:gd name="connsiteY0" fmla="*/ 0 h 270379"/>
              <a:gd name="connsiteX1" fmla="*/ 16107 w 0"/>
              <a:gd name="connsiteY1" fmla="*/ 270379 h 270379"/>
              <a:gd name="connsiteX2" fmla="*/ 0 w 0"/>
              <a:gd name="connsiteY2" fmla="*/ 270379 h 27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70379">
                <a:moveTo>
                  <a:pt x="1622" y="0"/>
                </a:moveTo>
                <a:lnTo>
                  <a:pt x="16107" y="270379"/>
                </a:lnTo>
                <a:lnTo>
                  <a:pt x="0" y="2703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3AEC8F5-39AF-4F44-AFC8-3B02868B5D70}"/>
              </a:ext>
            </a:extLst>
          </p:cNvPr>
          <p:cNvSpPr/>
          <p:nvPr/>
        </p:nvSpPr>
        <p:spPr>
          <a:xfrm>
            <a:off x="13297" y="3434222"/>
            <a:ext cx="38626" cy="231754"/>
          </a:xfrm>
          <a:custGeom>
            <a:avLst/>
            <a:gdLst>
              <a:gd name="connsiteX0" fmla="*/ 0 w 0"/>
              <a:gd name="connsiteY0" fmla="*/ 0 h 231753"/>
              <a:gd name="connsiteX1" fmla="*/ 8034 w 0"/>
              <a:gd name="connsiteY1" fmla="*/ 4828 h 231753"/>
              <a:gd name="connsiteX2" fmla="*/ 16107 w 0"/>
              <a:gd name="connsiteY2" fmla="*/ 59561 h 231753"/>
              <a:gd name="connsiteX3" fmla="*/ 9656 w 0"/>
              <a:gd name="connsiteY3" fmla="*/ 175438 h 231753"/>
              <a:gd name="connsiteX4" fmla="*/ 6450 w 0"/>
              <a:gd name="connsiteY4" fmla="*/ 268796 h 231753"/>
              <a:gd name="connsiteX5" fmla="*/ 0 w 0"/>
              <a:gd name="connsiteY5" fmla="*/ 267173 h 2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h="231753">
                <a:moveTo>
                  <a:pt x="0" y="0"/>
                </a:moveTo>
                <a:lnTo>
                  <a:pt x="8034" y="4828"/>
                </a:lnTo>
                <a:lnTo>
                  <a:pt x="16107" y="59561"/>
                </a:lnTo>
                <a:lnTo>
                  <a:pt x="9656" y="175438"/>
                </a:lnTo>
                <a:lnTo>
                  <a:pt x="6450" y="268796"/>
                </a:lnTo>
                <a:lnTo>
                  <a:pt x="0" y="267173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A28582FF-1ACF-44C3-AD3F-8E997747BFE5}"/>
              </a:ext>
            </a:extLst>
          </p:cNvPr>
          <p:cNvSpPr/>
          <p:nvPr/>
        </p:nvSpPr>
        <p:spPr>
          <a:xfrm>
            <a:off x="11675" y="4753944"/>
            <a:ext cx="38626" cy="695261"/>
          </a:xfrm>
          <a:custGeom>
            <a:avLst/>
            <a:gdLst>
              <a:gd name="connsiteX0" fmla="*/ 0 w 0"/>
              <a:gd name="connsiteY0" fmla="*/ 0 h 695261"/>
              <a:gd name="connsiteX1" fmla="*/ 19313 w 0"/>
              <a:gd name="connsiteY1" fmla="*/ 14485 h 695261"/>
              <a:gd name="connsiteX2" fmla="*/ 1622 w 0"/>
              <a:gd name="connsiteY2" fmla="*/ 696845 h 69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695261">
                <a:moveTo>
                  <a:pt x="0" y="0"/>
                </a:moveTo>
                <a:lnTo>
                  <a:pt x="19313" y="14485"/>
                </a:lnTo>
                <a:lnTo>
                  <a:pt x="1622" y="696845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7A37C78E-7AE2-4B06-8A4B-BD5E6DE393B3}"/>
              </a:ext>
            </a:extLst>
          </p:cNvPr>
          <p:cNvSpPr/>
          <p:nvPr/>
        </p:nvSpPr>
        <p:spPr>
          <a:xfrm>
            <a:off x="388374" y="4966419"/>
            <a:ext cx="38626" cy="1197394"/>
          </a:xfrm>
          <a:custGeom>
            <a:avLst/>
            <a:gdLst>
              <a:gd name="connsiteX0" fmla="*/ 0 w 0"/>
              <a:gd name="connsiteY0" fmla="*/ 0 h 1197394"/>
              <a:gd name="connsiteX1" fmla="*/ 9656 w 0"/>
              <a:gd name="connsiteY1" fmla="*/ 1215123 h 1197394"/>
              <a:gd name="connsiteX2" fmla="*/ 3245 w 0"/>
              <a:gd name="connsiteY2" fmla="*/ 1211879 h 11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197394">
                <a:moveTo>
                  <a:pt x="0" y="0"/>
                </a:moveTo>
                <a:lnTo>
                  <a:pt x="9656" y="1215123"/>
                </a:lnTo>
                <a:lnTo>
                  <a:pt x="3245" y="12118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8E70B4E3-00D7-4AF4-92D8-8790F5D2177C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ED1D5CDB-1298-43FF-9FA0-1812BEFBC777}"/>
              </a:ext>
            </a:extLst>
          </p:cNvPr>
          <p:cNvSpPr/>
          <p:nvPr/>
        </p:nvSpPr>
        <p:spPr>
          <a:xfrm>
            <a:off x="388374" y="6582284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25763 w 0"/>
              <a:gd name="connsiteY1" fmla="*/ 0 h 38625"/>
              <a:gd name="connsiteX2" fmla="*/ 6450 w 0"/>
              <a:gd name="connsiteY2" fmla="*/ 45037 h 38625"/>
              <a:gd name="connsiteX3" fmla="*/ 3245 w 0"/>
              <a:gd name="connsiteY3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25763" y="0"/>
                </a:lnTo>
                <a:lnTo>
                  <a:pt x="6450" y="45037"/>
                </a:lnTo>
                <a:lnTo>
                  <a:pt x="3245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32E1D45A-C97A-4459-B2E8-58999788FF3D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DE41930-326A-4C24-A2AE-3858C777C79C}"/>
              </a:ext>
            </a:extLst>
          </p:cNvPr>
          <p:cNvSpPr/>
          <p:nvPr/>
        </p:nvSpPr>
        <p:spPr>
          <a:xfrm>
            <a:off x="171006" y="6981393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49674 w 115876"/>
              <a:gd name="connsiteY1" fmla="*/ 8073 h 0"/>
              <a:gd name="connsiteX2" fmla="*/ 0 w 115876"/>
              <a:gd name="connsiteY2" fmla="*/ 641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49674" y="8073"/>
                </a:lnTo>
                <a:lnTo>
                  <a:pt x="0" y="6412"/>
                </a:lnTo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2903ADD-F288-4846-A654-34686D4790B6}"/>
              </a:ext>
            </a:extLst>
          </p:cNvPr>
          <p:cNvSpPr/>
          <p:nvPr/>
        </p:nvSpPr>
        <p:spPr>
          <a:xfrm>
            <a:off x="1283115" y="6984637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30361 w 115876"/>
              <a:gd name="connsiteY1" fmla="*/ 0 h 0"/>
              <a:gd name="connsiteX2" fmla="*/ 138396 w 115876"/>
              <a:gd name="connsiteY2" fmla="*/ 3167 h 0"/>
              <a:gd name="connsiteX3" fmla="*/ 123911 w 115876"/>
              <a:gd name="connsiteY3" fmla="*/ 4828 h 0"/>
              <a:gd name="connsiteX4" fmla="*/ 25763 w 115876"/>
              <a:gd name="connsiteY4" fmla="*/ 482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30361" y="0"/>
                </a:lnTo>
                <a:lnTo>
                  <a:pt x="138396" y="3167"/>
                </a:lnTo>
                <a:lnTo>
                  <a:pt x="123911" y="4828"/>
                </a:lnTo>
                <a:lnTo>
                  <a:pt x="25763" y="4828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9E17F22-C718-4AC4-B58A-13694920C7F9}"/>
              </a:ext>
            </a:extLst>
          </p:cNvPr>
          <p:cNvSpPr txBox="1"/>
          <p:nvPr/>
        </p:nvSpPr>
        <p:spPr>
          <a:xfrm>
            <a:off x="8837734" y="372548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북조선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 </a:t>
            </a:r>
            <a:r>
              <a:rPr lang="en-US" altLang="ko-KR" sz="10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C4D259F-7B59-4750-BBE1-4DDE53E6A206}"/>
              </a:ext>
            </a:extLst>
          </p:cNvPr>
          <p:cNvSpPr txBox="1"/>
          <p:nvPr/>
        </p:nvSpPr>
        <p:spPr>
          <a:xfrm>
            <a:off x="8884117" y="414126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남조선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(South </a:t>
            </a:r>
            <a:r>
              <a:rPr lang="en-US" altLang="ko-KR" sz="10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333896E-8601-44C9-BC76-9D41A675D488}"/>
              </a:ext>
            </a:extLst>
          </p:cNvPr>
          <p:cNvSpPr txBox="1"/>
          <p:nvPr/>
        </p:nvSpPr>
        <p:spPr>
          <a:xfrm>
            <a:off x="5354202" y="1570393"/>
            <a:ext cx="349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쀾조선 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(Northern North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1468DA6-88FF-4DD5-89BE-414931D52252}"/>
              </a:ext>
            </a:extLst>
          </p:cNvPr>
          <p:cNvSpPr txBox="1"/>
          <p:nvPr/>
        </p:nvSpPr>
        <p:spPr>
          <a:xfrm>
            <a:off x="6258705" y="3935264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서조선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CE528FB-88CA-4EFA-A491-044DDA2A0531}"/>
              </a:ext>
            </a:extLst>
          </p:cNvPr>
          <p:cNvSpPr txBox="1"/>
          <p:nvPr/>
        </p:nvSpPr>
        <p:spPr>
          <a:xfrm>
            <a:off x="9842902" y="399642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동조선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(East </a:t>
            </a:r>
            <a:r>
              <a:rPr lang="en-US" altLang="ko-KR" sz="12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F3392D0-CE21-41F7-ADA4-259898BA606E}"/>
              </a:ext>
            </a:extLst>
          </p:cNvPr>
          <p:cNvSpPr/>
          <p:nvPr/>
        </p:nvSpPr>
        <p:spPr>
          <a:xfrm>
            <a:off x="6581860" y="3066930"/>
            <a:ext cx="1412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외모가 조선 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(Look-like </a:t>
            </a:r>
            <a:r>
              <a:rPr lang="en-US" altLang="ko-KR" sz="12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AFCCE16-D25F-499B-8B6D-88F9BF8BDC6C}"/>
              </a:ext>
            </a:extLst>
          </p:cNvPr>
          <p:cNvSpPr/>
          <p:nvPr/>
        </p:nvSpPr>
        <p:spPr>
          <a:xfrm>
            <a:off x="997356" y="46752"/>
            <a:ext cx="102322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대조선 공용권 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(Greater </a:t>
            </a:r>
            <a:r>
              <a:rPr lang="en-US" altLang="ko-KR" sz="3400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Co-Prosperity Sphere)</a:t>
            </a: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5DCC61A-C168-4B91-B561-9A3ECC405C9F}"/>
              </a:ext>
            </a:extLst>
          </p:cNvPr>
          <p:cNvSpPr/>
          <p:nvPr/>
        </p:nvSpPr>
        <p:spPr>
          <a:xfrm>
            <a:off x="26385" y="5200038"/>
            <a:ext cx="3650707" cy="1644744"/>
          </a:xfrm>
          <a:custGeom>
            <a:avLst/>
            <a:gdLst>
              <a:gd name="connsiteX0" fmla="*/ 71095 w 2337109"/>
              <a:gd name="connsiteY0" fmla="*/ 469469 h 987027"/>
              <a:gd name="connsiteX1" fmla="*/ 43770 w 2337109"/>
              <a:gd name="connsiteY1" fmla="*/ 441718 h 987027"/>
              <a:gd name="connsiteX2" fmla="*/ 36928 w 2337109"/>
              <a:gd name="connsiteY2" fmla="*/ 406919 h 987027"/>
              <a:gd name="connsiteX3" fmla="*/ 17472 w 2337109"/>
              <a:gd name="connsiteY3" fmla="*/ 388341 h 987027"/>
              <a:gd name="connsiteX4" fmla="*/ 26516 w 2337109"/>
              <a:gd name="connsiteY4" fmla="*/ 365939 h 987027"/>
              <a:gd name="connsiteX5" fmla="*/ 24146 w 2337109"/>
              <a:gd name="connsiteY5" fmla="*/ 364564 h 987027"/>
              <a:gd name="connsiteX6" fmla="*/ 24947 w 2337109"/>
              <a:gd name="connsiteY6" fmla="*/ 354771 h 987027"/>
              <a:gd name="connsiteX7" fmla="*/ 27041 w 2337109"/>
              <a:gd name="connsiteY7" fmla="*/ 337751 h 987027"/>
              <a:gd name="connsiteX8" fmla="*/ 19561 w 2337109"/>
              <a:gd name="connsiteY8" fmla="*/ 322611 h 987027"/>
              <a:gd name="connsiteX9" fmla="*/ 12754 w 2337109"/>
              <a:gd name="connsiteY9" fmla="*/ 308212 h 987027"/>
              <a:gd name="connsiteX10" fmla="*/ 12456 w 2337109"/>
              <a:gd name="connsiteY10" fmla="*/ 295917 h 987027"/>
              <a:gd name="connsiteX11" fmla="*/ 8056 w 2337109"/>
              <a:gd name="connsiteY11" fmla="*/ 282186 h 987027"/>
              <a:gd name="connsiteX12" fmla="*/ 10454 w 2337109"/>
              <a:gd name="connsiteY12" fmla="*/ 267806 h 987027"/>
              <a:gd name="connsiteX13" fmla="*/ 16471 w 2337109"/>
              <a:gd name="connsiteY13" fmla="*/ 261985 h 987027"/>
              <a:gd name="connsiteX14" fmla="*/ 20578 w 2337109"/>
              <a:gd name="connsiteY14" fmla="*/ 258713 h 987027"/>
              <a:gd name="connsiteX15" fmla="*/ 17724 w 2337109"/>
              <a:gd name="connsiteY15" fmla="*/ 257351 h 987027"/>
              <a:gd name="connsiteX16" fmla="*/ 26258 w 2337109"/>
              <a:gd name="connsiteY16" fmla="*/ 244135 h 987027"/>
              <a:gd name="connsiteX17" fmla="*/ 22811 w 2337109"/>
              <a:gd name="connsiteY17" fmla="*/ 236875 h 987027"/>
              <a:gd name="connsiteX18" fmla="*/ 25235 w 2337109"/>
              <a:gd name="connsiteY18" fmla="*/ 225555 h 987027"/>
              <a:gd name="connsiteX19" fmla="*/ 28022 w 2337109"/>
              <a:gd name="connsiteY19" fmla="*/ 207970 h 987027"/>
              <a:gd name="connsiteX20" fmla="*/ 32138 w 2337109"/>
              <a:gd name="connsiteY20" fmla="*/ 179226 h 987027"/>
              <a:gd name="connsiteX21" fmla="*/ 37044 w 2337109"/>
              <a:gd name="connsiteY21" fmla="*/ 168009 h 987027"/>
              <a:gd name="connsiteX22" fmla="*/ 33178 w 2337109"/>
              <a:gd name="connsiteY22" fmla="*/ 151005 h 987027"/>
              <a:gd name="connsiteX23" fmla="*/ 38427 w 2337109"/>
              <a:gd name="connsiteY23" fmla="*/ 138007 h 987027"/>
              <a:gd name="connsiteX24" fmla="*/ 63357 w 2337109"/>
              <a:gd name="connsiteY24" fmla="*/ 138791 h 987027"/>
              <a:gd name="connsiteX25" fmla="*/ 50144 w 2337109"/>
              <a:gd name="connsiteY25" fmla="*/ 135502 h 987027"/>
              <a:gd name="connsiteX26" fmla="*/ 36460 w 2337109"/>
              <a:gd name="connsiteY26" fmla="*/ 135252 h 987027"/>
              <a:gd name="connsiteX27" fmla="*/ 28518 w 2337109"/>
              <a:gd name="connsiteY27" fmla="*/ 121526 h 987027"/>
              <a:gd name="connsiteX28" fmla="*/ 30655 w 2337109"/>
              <a:gd name="connsiteY28" fmla="*/ 129252 h 987027"/>
              <a:gd name="connsiteX29" fmla="*/ 40139 w 2337109"/>
              <a:gd name="connsiteY29" fmla="*/ 117112 h 987027"/>
              <a:gd name="connsiteX30" fmla="*/ 28970 w 2337109"/>
              <a:gd name="connsiteY30" fmla="*/ 114896 h 987027"/>
              <a:gd name="connsiteX31" fmla="*/ 38638 w 2337109"/>
              <a:gd name="connsiteY31" fmla="*/ 104562 h 987027"/>
              <a:gd name="connsiteX32" fmla="*/ 26750 w 2337109"/>
              <a:gd name="connsiteY32" fmla="*/ 100865 h 987027"/>
              <a:gd name="connsiteX33" fmla="*/ 26153 w 2337109"/>
              <a:gd name="connsiteY33" fmla="*/ 104562 h 987027"/>
              <a:gd name="connsiteX34" fmla="*/ 8696 w 2337109"/>
              <a:gd name="connsiteY34" fmla="*/ 67138 h 987027"/>
              <a:gd name="connsiteX35" fmla="*/ 3880 w 2337109"/>
              <a:gd name="connsiteY35" fmla="*/ 42840 h 987027"/>
              <a:gd name="connsiteX36" fmla="*/ 44535 w 2337109"/>
              <a:gd name="connsiteY36" fmla="*/ 52975 h 987027"/>
              <a:gd name="connsiteX37" fmla="*/ 75826 w 2337109"/>
              <a:gd name="connsiteY37" fmla="*/ 58846 h 987027"/>
              <a:gd name="connsiteX38" fmla="*/ 78127 w 2337109"/>
              <a:gd name="connsiteY38" fmla="*/ 53235 h 987027"/>
              <a:gd name="connsiteX39" fmla="*/ 84498 w 2337109"/>
              <a:gd name="connsiteY39" fmla="*/ 62909 h 987027"/>
              <a:gd name="connsiteX40" fmla="*/ 78060 w 2337109"/>
              <a:gd name="connsiteY40" fmla="*/ 73024 h 987027"/>
              <a:gd name="connsiteX41" fmla="*/ 72811 w 2337109"/>
              <a:gd name="connsiteY41" fmla="*/ 73639 h 987027"/>
              <a:gd name="connsiteX42" fmla="*/ 65410 w 2337109"/>
              <a:gd name="connsiteY42" fmla="*/ 85295 h 987027"/>
              <a:gd name="connsiteX43" fmla="*/ 77121 w 2337109"/>
              <a:gd name="connsiteY43" fmla="*/ 83810 h 987027"/>
              <a:gd name="connsiteX44" fmla="*/ 70667 w 2337109"/>
              <a:gd name="connsiteY44" fmla="*/ 86409 h 987027"/>
              <a:gd name="connsiteX45" fmla="*/ 74684 w 2337109"/>
              <a:gd name="connsiteY45" fmla="*/ 75765 h 987027"/>
              <a:gd name="connsiteX46" fmla="*/ 87213 w 2337109"/>
              <a:gd name="connsiteY46" fmla="*/ 63702 h 987027"/>
              <a:gd name="connsiteX47" fmla="*/ 83645 w 2337109"/>
              <a:gd name="connsiteY47" fmla="*/ 79722 h 987027"/>
              <a:gd name="connsiteX48" fmla="*/ 85300 w 2337109"/>
              <a:gd name="connsiteY48" fmla="*/ 90490 h 987027"/>
              <a:gd name="connsiteX49" fmla="*/ 86075 w 2337109"/>
              <a:gd name="connsiteY49" fmla="*/ 86780 h 987027"/>
              <a:gd name="connsiteX50" fmla="*/ 81138 w 2337109"/>
              <a:gd name="connsiteY50" fmla="*/ 95308 h 987027"/>
              <a:gd name="connsiteX51" fmla="*/ 79668 w 2337109"/>
              <a:gd name="connsiteY51" fmla="*/ 87894 h 987027"/>
              <a:gd name="connsiteX52" fmla="*/ 69139 w 2337109"/>
              <a:gd name="connsiteY52" fmla="*/ 96419 h 987027"/>
              <a:gd name="connsiteX53" fmla="*/ 71320 w 2337109"/>
              <a:gd name="connsiteY53" fmla="*/ 99010 h 987027"/>
              <a:gd name="connsiteX54" fmla="*/ 76276 w 2337109"/>
              <a:gd name="connsiteY54" fmla="*/ 100860 h 987027"/>
              <a:gd name="connsiteX55" fmla="*/ 83447 w 2337109"/>
              <a:gd name="connsiteY55" fmla="*/ 96954 h 987027"/>
              <a:gd name="connsiteX56" fmla="*/ 90440 w 2337109"/>
              <a:gd name="connsiteY56" fmla="*/ 92051 h 987027"/>
              <a:gd name="connsiteX57" fmla="*/ 95834 w 2337109"/>
              <a:gd name="connsiteY57" fmla="*/ 74886 h 987027"/>
              <a:gd name="connsiteX58" fmla="*/ 98302 w 2337109"/>
              <a:gd name="connsiteY58" fmla="*/ 57615 h 987027"/>
              <a:gd name="connsiteX59" fmla="*/ 89518 w 2337109"/>
              <a:gd name="connsiteY59" fmla="*/ 43861 h 987027"/>
              <a:gd name="connsiteX60" fmla="*/ 80989 w 2337109"/>
              <a:gd name="connsiteY60" fmla="*/ 38234 h 987027"/>
              <a:gd name="connsiteX61" fmla="*/ 89039 w 2337109"/>
              <a:gd name="connsiteY61" fmla="*/ 27317 h 987027"/>
              <a:gd name="connsiteX62" fmla="*/ 78837 w 2337109"/>
              <a:gd name="connsiteY62" fmla="*/ 17912 h 987027"/>
              <a:gd name="connsiteX63" fmla="*/ 106833 w 2337109"/>
              <a:gd name="connsiteY63" fmla="*/ 15996 h 987027"/>
              <a:gd name="connsiteX64" fmla="*/ 191597 w 2337109"/>
              <a:gd name="connsiteY64" fmla="*/ 15996 h 987027"/>
              <a:gd name="connsiteX65" fmla="*/ 357587 w 2337109"/>
              <a:gd name="connsiteY65" fmla="*/ 15996 h 987027"/>
              <a:gd name="connsiteX66" fmla="*/ 693184 w 2337109"/>
              <a:gd name="connsiteY66" fmla="*/ 15996 h 987027"/>
              <a:gd name="connsiteX67" fmla="*/ 1030194 w 2337109"/>
              <a:gd name="connsiteY67" fmla="*/ 15996 h 987027"/>
              <a:gd name="connsiteX68" fmla="*/ 1192135 w 2337109"/>
              <a:gd name="connsiteY68" fmla="*/ 15996 h 987027"/>
              <a:gd name="connsiteX69" fmla="*/ 1195774 w 2337109"/>
              <a:gd name="connsiteY69" fmla="*/ 4932 h 987027"/>
              <a:gd name="connsiteX70" fmla="*/ 1208083 w 2337109"/>
              <a:gd name="connsiteY70" fmla="*/ 3652 h 987027"/>
              <a:gd name="connsiteX71" fmla="*/ 1223313 w 2337109"/>
              <a:gd name="connsiteY71" fmla="*/ 29143 h 987027"/>
              <a:gd name="connsiteX72" fmla="*/ 1250144 w 2337109"/>
              <a:gd name="connsiteY72" fmla="*/ 35034 h 987027"/>
              <a:gd name="connsiteX73" fmla="*/ 1271648 w 2337109"/>
              <a:gd name="connsiteY73" fmla="*/ 32228 h 987027"/>
              <a:gd name="connsiteX74" fmla="*/ 1298695 w 2337109"/>
              <a:gd name="connsiteY74" fmla="*/ 36726 h 987027"/>
              <a:gd name="connsiteX75" fmla="*/ 1305511 w 2337109"/>
              <a:gd name="connsiteY75" fmla="*/ 41990 h 987027"/>
              <a:gd name="connsiteX76" fmla="*/ 1312083 w 2337109"/>
              <a:gd name="connsiteY76" fmla="*/ 48944 h 987027"/>
              <a:gd name="connsiteX77" fmla="*/ 1313067 w 2337109"/>
              <a:gd name="connsiteY77" fmla="*/ 44997 h 987027"/>
              <a:gd name="connsiteX78" fmla="*/ 1327765 w 2337109"/>
              <a:gd name="connsiteY78" fmla="*/ 49995 h 987027"/>
              <a:gd name="connsiteX79" fmla="*/ 1335914 w 2337109"/>
              <a:gd name="connsiteY79" fmla="*/ 53776 h 987027"/>
              <a:gd name="connsiteX80" fmla="*/ 1341675 w 2337109"/>
              <a:gd name="connsiteY80" fmla="*/ 56826 h 987027"/>
              <a:gd name="connsiteX81" fmla="*/ 1371294 w 2337109"/>
              <a:gd name="connsiteY81" fmla="*/ 49860 h 987027"/>
              <a:gd name="connsiteX82" fmla="*/ 1389118 w 2337109"/>
              <a:gd name="connsiteY82" fmla="*/ 55346 h 987027"/>
              <a:gd name="connsiteX83" fmla="*/ 1401786 w 2337109"/>
              <a:gd name="connsiteY83" fmla="*/ 56618 h 987027"/>
              <a:gd name="connsiteX84" fmla="*/ 1422285 w 2337109"/>
              <a:gd name="connsiteY84" fmla="*/ 59967 h 987027"/>
              <a:gd name="connsiteX85" fmla="*/ 1362728 w 2337109"/>
              <a:gd name="connsiteY85" fmla="*/ 83913 h 987027"/>
              <a:gd name="connsiteX86" fmla="*/ 1344282 w 2337109"/>
              <a:gd name="connsiteY86" fmla="*/ 98635 h 987027"/>
              <a:gd name="connsiteX87" fmla="*/ 1320751 w 2337109"/>
              <a:gd name="connsiteY87" fmla="*/ 113411 h 987027"/>
              <a:gd name="connsiteX88" fmla="*/ 1373870 w 2337109"/>
              <a:gd name="connsiteY88" fmla="*/ 105660 h 987027"/>
              <a:gd name="connsiteX89" fmla="*/ 1368905 w 2337109"/>
              <a:gd name="connsiteY89" fmla="*/ 119307 h 987027"/>
              <a:gd name="connsiteX90" fmla="*/ 1378158 w 2337109"/>
              <a:gd name="connsiteY90" fmla="*/ 118105 h 987027"/>
              <a:gd name="connsiteX91" fmla="*/ 1387374 w 2337109"/>
              <a:gd name="connsiteY91" fmla="*/ 121015 h 987027"/>
              <a:gd name="connsiteX92" fmla="*/ 1408649 w 2337109"/>
              <a:gd name="connsiteY92" fmla="*/ 113242 h 987027"/>
              <a:gd name="connsiteX93" fmla="*/ 1434045 w 2337109"/>
              <a:gd name="connsiteY93" fmla="*/ 108184 h 987027"/>
              <a:gd name="connsiteX94" fmla="*/ 1459973 w 2337109"/>
              <a:gd name="connsiteY94" fmla="*/ 93451 h 987027"/>
              <a:gd name="connsiteX95" fmla="*/ 1467966 w 2337109"/>
              <a:gd name="connsiteY95" fmla="*/ 103074 h 987027"/>
              <a:gd name="connsiteX96" fmla="*/ 1468673 w 2337109"/>
              <a:gd name="connsiteY96" fmla="*/ 112674 h 987027"/>
              <a:gd name="connsiteX97" fmla="*/ 1476462 w 2337109"/>
              <a:gd name="connsiteY97" fmla="*/ 109722 h 987027"/>
              <a:gd name="connsiteX98" fmla="*/ 1506871 w 2337109"/>
              <a:gd name="connsiteY98" fmla="*/ 117742 h 987027"/>
              <a:gd name="connsiteX99" fmla="*/ 1531891 w 2337109"/>
              <a:gd name="connsiteY99" fmla="*/ 125756 h 987027"/>
              <a:gd name="connsiteX100" fmla="*/ 1563319 w 2337109"/>
              <a:gd name="connsiteY100" fmla="*/ 117271 h 987027"/>
              <a:gd name="connsiteX101" fmla="*/ 1584134 w 2337109"/>
              <a:gd name="connsiteY101" fmla="*/ 116616 h 987027"/>
              <a:gd name="connsiteX102" fmla="*/ 1608637 w 2337109"/>
              <a:gd name="connsiteY102" fmla="*/ 113043 h 987027"/>
              <a:gd name="connsiteX103" fmla="*/ 1608638 w 2337109"/>
              <a:gd name="connsiteY103" fmla="*/ 125562 h 987027"/>
              <a:gd name="connsiteX104" fmla="*/ 1632596 w 2337109"/>
              <a:gd name="connsiteY104" fmla="*/ 125592 h 987027"/>
              <a:gd name="connsiteX105" fmla="*/ 1638458 w 2337109"/>
              <a:gd name="connsiteY105" fmla="*/ 137682 h 987027"/>
              <a:gd name="connsiteX106" fmla="*/ 1652494 w 2337109"/>
              <a:gd name="connsiteY106" fmla="*/ 146094 h 987027"/>
              <a:gd name="connsiteX107" fmla="*/ 1621882 w 2337109"/>
              <a:gd name="connsiteY107" fmla="*/ 146973 h 987027"/>
              <a:gd name="connsiteX108" fmla="*/ 1619068 w 2337109"/>
              <a:gd name="connsiteY108" fmla="*/ 152629 h 987027"/>
              <a:gd name="connsiteX109" fmla="*/ 1603859 w 2337109"/>
              <a:gd name="connsiteY109" fmla="*/ 144453 h 987027"/>
              <a:gd name="connsiteX110" fmla="*/ 1567725 w 2337109"/>
              <a:gd name="connsiteY110" fmla="*/ 148071 h 987027"/>
              <a:gd name="connsiteX111" fmla="*/ 1540702 w 2337109"/>
              <a:gd name="connsiteY111" fmla="*/ 162531 h 987027"/>
              <a:gd name="connsiteX112" fmla="*/ 1546021 w 2337109"/>
              <a:gd name="connsiteY112" fmla="*/ 152314 h 987027"/>
              <a:gd name="connsiteX113" fmla="*/ 1529209 w 2337109"/>
              <a:gd name="connsiteY113" fmla="*/ 160343 h 987027"/>
              <a:gd name="connsiteX114" fmla="*/ 1528694 w 2337109"/>
              <a:gd name="connsiteY114" fmla="*/ 152675 h 987027"/>
              <a:gd name="connsiteX115" fmla="*/ 1505672 w 2337109"/>
              <a:gd name="connsiteY115" fmla="*/ 181464 h 987027"/>
              <a:gd name="connsiteX116" fmla="*/ 1502653 w 2337109"/>
              <a:gd name="connsiteY116" fmla="*/ 189047 h 987027"/>
              <a:gd name="connsiteX117" fmla="*/ 1493050 w 2337109"/>
              <a:gd name="connsiteY117" fmla="*/ 193451 h 987027"/>
              <a:gd name="connsiteX118" fmla="*/ 1486745 w 2337109"/>
              <a:gd name="connsiteY118" fmla="*/ 208922 h 987027"/>
              <a:gd name="connsiteX119" fmla="*/ 1512542 w 2337109"/>
              <a:gd name="connsiteY119" fmla="*/ 196053 h 987027"/>
              <a:gd name="connsiteX120" fmla="*/ 1508319 w 2337109"/>
              <a:gd name="connsiteY120" fmla="*/ 209953 h 987027"/>
              <a:gd name="connsiteX121" fmla="*/ 1503655 w 2337109"/>
              <a:gd name="connsiteY121" fmla="*/ 225894 h 987027"/>
              <a:gd name="connsiteX122" fmla="*/ 1492840 w 2337109"/>
              <a:gd name="connsiteY122" fmla="*/ 255240 h 987027"/>
              <a:gd name="connsiteX123" fmla="*/ 1490028 w 2337109"/>
              <a:gd name="connsiteY123" fmla="*/ 272647 h 987027"/>
              <a:gd name="connsiteX124" fmla="*/ 1493691 w 2337109"/>
              <a:gd name="connsiteY124" fmla="*/ 289822 h 987027"/>
              <a:gd name="connsiteX125" fmla="*/ 1505071 w 2337109"/>
              <a:gd name="connsiteY125" fmla="*/ 327284 h 987027"/>
              <a:gd name="connsiteX126" fmla="*/ 1529942 w 2337109"/>
              <a:gd name="connsiteY126" fmla="*/ 328284 h 987027"/>
              <a:gd name="connsiteX127" fmla="*/ 1552976 w 2337109"/>
              <a:gd name="connsiteY127" fmla="*/ 303428 h 987027"/>
              <a:gd name="connsiteX128" fmla="*/ 1558012 w 2337109"/>
              <a:gd name="connsiteY128" fmla="*/ 285639 h 987027"/>
              <a:gd name="connsiteX129" fmla="*/ 1556438 w 2337109"/>
              <a:gd name="connsiteY129" fmla="*/ 263751 h 987027"/>
              <a:gd name="connsiteX130" fmla="*/ 1548436 w 2337109"/>
              <a:gd name="connsiteY130" fmla="*/ 241928 h 987027"/>
              <a:gd name="connsiteX131" fmla="*/ 1546986 w 2337109"/>
              <a:gd name="connsiteY131" fmla="*/ 229948 h 987027"/>
              <a:gd name="connsiteX132" fmla="*/ 1555219 w 2337109"/>
              <a:gd name="connsiteY132" fmla="*/ 218880 h 987027"/>
              <a:gd name="connsiteX133" fmla="*/ 1556872 w 2337109"/>
              <a:gd name="connsiteY133" fmla="*/ 205931 h 987027"/>
              <a:gd name="connsiteX134" fmla="*/ 1564125 w 2337109"/>
              <a:gd name="connsiteY134" fmla="*/ 198513 h 987027"/>
              <a:gd name="connsiteX135" fmla="*/ 1572593 w 2337109"/>
              <a:gd name="connsiteY135" fmla="*/ 191792 h 987027"/>
              <a:gd name="connsiteX136" fmla="*/ 1585314 w 2337109"/>
              <a:gd name="connsiteY136" fmla="*/ 181066 h 987027"/>
              <a:gd name="connsiteX137" fmla="*/ 1582477 w 2337109"/>
              <a:gd name="connsiteY137" fmla="*/ 197002 h 987027"/>
              <a:gd name="connsiteX138" fmla="*/ 1587617 w 2337109"/>
              <a:gd name="connsiteY138" fmla="*/ 191214 h 987027"/>
              <a:gd name="connsiteX139" fmla="*/ 1585947 w 2337109"/>
              <a:gd name="connsiteY139" fmla="*/ 198815 h 987027"/>
              <a:gd name="connsiteX140" fmla="*/ 1593194 w 2337109"/>
              <a:gd name="connsiteY140" fmla="*/ 181217 h 987027"/>
              <a:gd name="connsiteX141" fmla="*/ 1612168 w 2337109"/>
              <a:gd name="connsiteY141" fmla="*/ 171990 h 987027"/>
              <a:gd name="connsiteX142" fmla="*/ 1615546 w 2337109"/>
              <a:gd name="connsiteY142" fmla="*/ 155738 h 987027"/>
              <a:gd name="connsiteX143" fmla="*/ 1633818 w 2337109"/>
              <a:gd name="connsiteY143" fmla="*/ 161068 h 987027"/>
              <a:gd name="connsiteX144" fmla="*/ 1663486 w 2337109"/>
              <a:gd name="connsiteY144" fmla="*/ 172677 h 987027"/>
              <a:gd name="connsiteX145" fmla="*/ 1674691 w 2337109"/>
              <a:gd name="connsiteY145" fmla="*/ 186274 h 987027"/>
              <a:gd name="connsiteX146" fmla="*/ 1677290 w 2337109"/>
              <a:gd name="connsiteY146" fmla="*/ 201715 h 987027"/>
              <a:gd name="connsiteX147" fmla="*/ 1672067 w 2337109"/>
              <a:gd name="connsiteY147" fmla="*/ 219055 h 987027"/>
              <a:gd name="connsiteX148" fmla="*/ 1661017 w 2337109"/>
              <a:gd name="connsiteY148" fmla="*/ 230606 h 987027"/>
              <a:gd name="connsiteX149" fmla="*/ 1650582 w 2337109"/>
              <a:gd name="connsiteY149" fmla="*/ 243355 h 987027"/>
              <a:gd name="connsiteX150" fmla="*/ 1666975 w 2337109"/>
              <a:gd name="connsiteY150" fmla="*/ 244552 h 987027"/>
              <a:gd name="connsiteX151" fmla="*/ 1696423 w 2337109"/>
              <a:gd name="connsiteY151" fmla="*/ 230925 h 987027"/>
              <a:gd name="connsiteX152" fmla="*/ 1708400 w 2337109"/>
              <a:gd name="connsiteY152" fmla="*/ 261589 h 987027"/>
              <a:gd name="connsiteX153" fmla="*/ 1702224 w 2337109"/>
              <a:gd name="connsiteY153" fmla="*/ 293215 h 987027"/>
              <a:gd name="connsiteX154" fmla="*/ 1695261 w 2337109"/>
              <a:gd name="connsiteY154" fmla="*/ 290240 h 987027"/>
              <a:gd name="connsiteX155" fmla="*/ 1692335 w 2337109"/>
              <a:gd name="connsiteY155" fmla="*/ 300293 h 987027"/>
              <a:gd name="connsiteX156" fmla="*/ 1683337 w 2337109"/>
              <a:gd name="connsiteY156" fmla="*/ 307507 h 987027"/>
              <a:gd name="connsiteX157" fmla="*/ 1677402 w 2337109"/>
              <a:gd name="connsiteY157" fmla="*/ 317396 h 987027"/>
              <a:gd name="connsiteX158" fmla="*/ 1674016 w 2337109"/>
              <a:gd name="connsiteY158" fmla="*/ 330119 h 987027"/>
              <a:gd name="connsiteX159" fmla="*/ 1684801 w 2337109"/>
              <a:gd name="connsiteY159" fmla="*/ 332689 h 987027"/>
              <a:gd name="connsiteX160" fmla="*/ 1689525 w 2337109"/>
              <a:gd name="connsiteY160" fmla="*/ 335578 h 987027"/>
              <a:gd name="connsiteX161" fmla="*/ 1699443 w 2337109"/>
              <a:gd name="connsiteY161" fmla="*/ 336899 h 987027"/>
              <a:gd name="connsiteX162" fmla="*/ 1687760 w 2337109"/>
              <a:gd name="connsiteY162" fmla="*/ 339353 h 987027"/>
              <a:gd name="connsiteX163" fmla="*/ 1700508 w 2337109"/>
              <a:gd name="connsiteY163" fmla="*/ 339007 h 987027"/>
              <a:gd name="connsiteX164" fmla="*/ 1710108 w 2337109"/>
              <a:gd name="connsiteY164" fmla="*/ 340696 h 987027"/>
              <a:gd name="connsiteX165" fmla="*/ 1737104 w 2337109"/>
              <a:gd name="connsiteY165" fmla="*/ 337532 h 987027"/>
              <a:gd name="connsiteX166" fmla="*/ 1758538 w 2337109"/>
              <a:gd name="connsiteY166" fmla="*/ 327269 h 987027"/>
              <a:gd name="connsiteX167" fmla="*/ 1784717 w 2337109"/>
              <a:gd name="connsiteY167" fmla="*/ 318638 h 987027"/>
              <a:gd name="connsiteX168" fmla="*/ 1835318 w 2337109"/>
              <a:gd name="connsiteY168" fmla="*/ 296914 h 987027"/>
              <a:gd name="connsiteX169" fmla="*/ 1853671 w 2337109"/>
              <a:gd name="connsiteY169" fmla="*/ 284309 h 987027"/>
              <a:gd name="connsiteX170" fmla="*/ 1847354 w 2337109"/>
              <a:gd name="connsiteY170" fmla="*/ 270519 h 987027"/>
              <a:gd name="connsiteX171" fmla="*/ 1868752 w 2337109"/>
              <a:gd name="connsiteY171" fmla="*/ 258411 h 987027"/>
              <a:gd name="connsiteX172" fmla="*/ 1891957 w 2337109"/>
              <a:gd name="connsiteY172" fmla="*/ 258653 h 987027"/>
              <a:gd name="connsiteX173" fmla="*/ 1910826 w 2337109"/>
              <a:gd name="connsiteY173" fmla="*/ 263855 h 987027"/>
              <a:gd name="connsiteX174" fmla="*/ 1932210 w 2337109"/>
              <a:gd name="connsiteY174" fmla="*/ 262475 h 987027"/>
              <a:gd name="connsiteX175" fmla="*/ 1951597 w 2337109"/>
              <a:gd name="connsiteY175" fmla="*/ 254457 h 987027"/>
              <a:gd name="connsiteX176" fmla="*/ 1962827 w 2337109"/>
              <a:gd name="connsiteY176" fmla="*/ 246474 h 987027"/>
              <a:gd name="connsiteX177" fmla="*/ 1969064 w 2337109"/>
              <a:gd name="connsiteY177" fmla="*/ 231941 h 987027"/>
              <a:gd name="connsiteX178" fmla="*/ 1963094 w 2337109"/>
              <a:gd name="connsiteY178" fmla="*/ 229071 h 987027"/>
              <a:gd name="connsiteX179" fmla="*/ 1958786 w 2337109"/>
              <a:gd name="connsiteY179" fmla="*/ 227131 h 987027"/>
              <a:gd name="connsiteX180" fmla="*/ 1966511 w 2337109"/>
              <a:gd name="connsiteY180" fmla="*/ 221692 h 987027"/>
              <a:gd name="connsiteX181" fmla="*/ 1987345 w 2337109"/>
              <a:gd name="connsiteY181" fmla="*/ 206622 h 987027"/>
              <a:gd name="connsiteX182" fmla="*/ 2014868 w 2337109"/>
              <a:gd name="connsiteY182" fmla="*/ 190309 h 987027"/>
              <a:gd name="connsiteX183" fmla="*/ 2063989 w 2337109"/>
              <a:gd name="connsiteY183" fmla="*/ 189660 h 987027"/>
              <a:gd name="connsiteX184" fmla="*/ 2135894 w 2337109"/>
              <a:gd name="connsiteY184" fmla="*/ 189796 h 987027"/>
              <a:gd name="connsiteX185" fmla="*/ 2156082 w 2337109"/>
              <a:gd name="connsiteY185" fmla="*/ 187743 h 987027"/>
              <a:gd name="connsiteX186" fmla="*/ 2161144 w 2337109"/>
              <a:gd name="connsiteY186" fmla="*/ 178233 h 987027"/>
              <a:gd name="connsiteX187" fmla="*/ 2175343 w 2337109"/>
              <a:gd name="connsiteY187" fmla="*/ 174535 h 987027"/>
              <a:gd name="connsiteX188" fmla="*/ 2179211 w 2337109"/>
              <a:gd name="connsiteY188" fmla="*/ 178167 h 987027"/>
              <a:gd name="connsiteX189" fmla="*/ 2185789 w 2337109"/>
              <a:gd name="connsiteY189" fmla="*/ 172394 h 987027"/>
              <a:gd name="connsiteX190" fmla="*/ 2196522 w 2337109"/>
              <a:gd name="connsiteY190" fmla="*/ 157299 h 987027"/>
              <a:gd name="connsiteX191" fmla="*/ 2203727 w 2337109"/>
              <a:gd name="connsiteY191" fmla="*/ 144798 h 987027"/>
              <a:gd name="connsiteX192" fmla="*/ 2210962 w 2337109"/>
              <a:gd name="connsiteY192" fmla="*/ 130726 h 987027"/>
              <a:gd name="connsiteX193" fmla="*/ 2215476 w 2337109"/>
              <a:gd name="connsiteY193" fmla="*/ 115981 h 987027"/>
              <a:gd name="connsiteX194" fmla="*/ 2231231 w 2337109"/>
              <a:gd name="connsiteY194" fmla="*/ 99236 h 987027"/>
              <a:gd name="connsiteX195" fmla="*/ 2253728 w 2337109"/>
              <a:gd name="connsiteY195" fmla="*/ 90341 h 987027"/>
              <a:gd name="connsiteX196" fmla="*/ 2281115 w 2337109"/>
              <a:gd name="connsiteY196" fmla="*/ 89084 h 987027"/>
              <a:gd name="connsiteX197" fmla="*/ 2305259 w 2337109"/>
              <a:gd name="connsiteY197" fmla="*/ 114850 h 987027"/>
              <a:gd name="connsiteX198" fmla="*/ 2306175 w 2337109"/>
              <a:gd name="connsiteY198" fmla="*/ 139677 h 987027"/>
              <a:gd name="connsiteX199" fmla="*/ 2308166 w 2337109"/>
              <a:gd name="connsiteY199" fmla="*/ 160723 h 987027"/>
              <a:gd name="connsiteX200" fmla="*/ 2319089 w 2337109"/>
              <a:gd name="connsiteY200" fmla="*/ 167943 h 987027"/>
              <a:gd name="connsiteX201" fmla="*/ 2323832 w 2337109"/>
              <a:gd name="connsiteY201" fmla="*/ 183253 h 987027"/>
              <a:gd name="connsiteX202" fmla="*/ 2333130 w 2337109"/>
              <a:gd name="connsiteY202" fmla="*/ 185423 h 987027"/>
              <a:gd name="connsiteX203" fmla="*/ 2332592 w 2337109"/>
              <a:gd name="connsiteY203" fmla="*/ 195561 h 987027"/>
              <a:gd name="connsiteX204" fmla="*/ 2336974 w 2337109"/>
              <a:gd name="connsiteY204" fmla="*/ 198539 h 987027"/>
              <a:gd name="connsiteX205" fmla="*/ 2327321 w 2337109"/>
              <a:gd name="connsiteY205" fmla="*/ 202713 h 987027"/>
              <a:gd name="connsiteX206" fmla="*/ 2316182 w 2337109"/>
              <a:gd name="connsiteY206" fmla="*/ 206352 h 987027"/>
              <a:gd name="connsiteX207" fmla="*/ 2306509 w 2337109"/>
              <a:gd name="connsiteY207" fmla="*/ 206402 h 987027"/>
              <a:gd name="connsiteX208" fmla="*/ 2297589 w 2337109"/>
              <a:gd name="connsiteY208" fmla="*/ 211450 h 987027"/>
              <a:gd name="connsiteX209" fmla="*/ 2293786 w 2337109"/>
              <a:gd name="connsiteY209" fmla="*/ 217576 h 987027"/>
              <a:gd name="connsiteX210" fmla="*/ 2286256 w 2337109"/>
              <a:gd name="connsiteY210" fmla="*/ 210388 h 987027"/>
              <a:gd name="connsiteX211" fmla="*/ 2277469 w 2337109"/>
              <a:gd name="connsiteY211" fmla="*/ 211094 h 987027"/>
              <a:gd name="connsiteX212" fmla="*/ 2274490 w 2337109"/>
              <a:gd name="connsiteY212" fmla="*/ 213806 h 987027"/>
              <a:gd name="connsiteX213" fmla="*/ 2274823 w 2337109"/>
              <a:gd name="connsiteY213" fmla="*/ 221892 h 987027"/>
              <a:gd name="connsiteX214" fmla="*/ 2264113 w 2337109"/>
              <a:gd name="connsiteY214" fmla="*/ 207484 h 987027"/>
              <a:gd name="connsiteX215" fmla="*/ 2256700 w 2337109"/>
              <a:gd name="connsiteY215" fmla="*/ 215051 h 987027"/>
              <a:gd name="connsiteX216" fmla="*/ 2252479 w 2337109"/>
              <a:gd name="connsiteY216" fmla="*/ 226199 h 987027"/>
              <a:gd name="connsiteX217" fmla="*/ 2234639 w 2337109"/>
              <a:gd name="connsiteY217" fmla="*/ 238756 h 987027"/>
              <a:gd name="connsiteX218" fmla="*/ 2231866 w 2337109"/>
              <a:gd name="connsiteY218" fmla="*/ 233381 h 987027"/>
              <a:gd name="connsiteX219" fmla="*/ 2229020 w 2337109"/>
              <a:gd name="connsiteY219" fmla="*/ 236602 h 987027"/>
              <a:gd name="connsiteX220" fmla="*/ 2224537 w 2337109"/>
              <a:gd name="connsiteY220" fmla="*/ 239825 h 987027"/>
              <a:gd name="connsiteX221" fmla="*/ 2224556 w 2337109"/>
              <a:gd name="connsiteY221" fmla="*/ 229071 h 987027"/>
              <a:gd name="connsiteX222" fmla="*/ 2220625 w 2337109"/>
              <a:gd name="connsiteY222" fmla="*/ 233734 h 987027"/>
              <a:gd name="connsiteX223" fmla="*/ 2221439 w 2337109"/>
              <a:gd name="connsiteY223" fmla="*/ 244478 h 987027"/>
              <a:gd name="connsiteX224" fmla="*/ 2218611 w 2337109"/>
              <a:gd name="connsiteY224" fmla="*/ 239825 h 987027"/>
              <a:gd name="connsiteX225" fmla="*/ 2217009 w 2337109"/>
              <a:gd name="connsiteY225" fmla="*/ 239104 h 987027"/>
              <a:gd name="connsiteX226" fmla="*/ 2214689 w 2337109"/>
              <a:gd name="connsiteY226" fmla="*/ 237672 h 987027"/>
              <a:gd name="connsiteX227" fmla="*/ 2204621 w 2337109"/>
              <a:gd name="connsiteY227" fmla="*/ 248177 h 987027"/>
              <a:gd name="connsiteX228" fmla="*/ 2197272 w 2337109"/>
              <a:gd name="connsiteY228" fmla="*/ 257742 h 987027"/>
              <a:gd name="connsiteX229" fmla="*/ 2187727 w 2337109"/>
              <a:gd name="connsiteY229" fmla="*/ 290736 h 987027"/>
              <a:gd name="connsiteX230" fmla="*/ 2173633 w 2337109"/>
              <a:gd name="connsiteY230" fmla="*/ 303104 h 987027"/>
              <a:gd name="connsiteX231" fmla="*/ 2184769 w 2337109"/>
              <a:gd name="connsiteY231" fmla="*/ 308678 h 987027"/>
              <a:gd name="connsiteX232" fmla="*/ 2197789 w 2337109"/>
              <a:gd name="connsiteY232" fmla="*/ 326596 h 987027"/>
              <a:gd name="connsiteX233" fmla="*/ 2214600 w 2337109"/>
              <a:gd name="connsiteY233" fmla="*/ 320036 h 987027"/>
              <a:gd name="connsiteX234" fmla="*/ 2205743 w 2337109"/>
              <a:gd name="connsiteY234" fmla="*/ 312997 h 987027"/>
              <a:gd name="connsiteX235" fmla="*/ 2216770 w 2337109"/>
              <a:gd name="connsiteY235" fmla="*/ 327782 h 987027"/>
              <a:gd name="connsiteX236" fmla="*/ 2188196 w 2337109"/>
              <a:gd name="connsiteY236" fmla="*/ 335150 h 987027"/>
              <a:gd name="connsiteX237" fmla="*/ 2189192 w 2337109"/>
              <a:gd name="connsiteY237" fmla="*/ 327772 h 987027"/>
              <a:gd name="connsiteX238" fmla="*/ 2165936 w 2337109"/>
              <a:gd name="connsiteY238" fmla="*/ 337605 h 987027"/>
              <a:gd name="connsiteX239" fmla="*/ 2168009 w 2337109"/>
              <a:gd name="connsiteY239" fmla="*/ 327074 h 987027"/>
              <a:gd name="connsiteX240" fmla="*/ 2158383 w 2337109"/>
              <a:gd name="connsiteY240" fmla="*/ 327074 h 987027"/>
              <a:gd name="connsiteX241" fmla="*/ 2144135 w 2337109"/>
              <a:gd name="connsiteY241" fmla="*/ 344170 h 987027"/>
              <a:gd name="connsiteX242" fmla="*/ 2118877 w 2337109"/>
              <a:gd name="connsiteY242" fmla="*/ 343212 h 987027"/>
              <a:gd name="connsiteX243" fmla="*/ 2108715 w 2337109"/>
              <a:gd name="connsiteY243" fmla="*/ 347787 h 987027"/>
              <a:gd name="connsiteX244" fmla="*/ 2089688 w 2337109"/>
              <a:gd name="connsiteY244" fmla="*/ 350420 h 987027"/>
              <a:gd name="connsiteX245" fmla="*/ 2053800 w 2337109"/>
              <a:gd name="connsiteY245" fmla="*/ 368364 h 987027"/>
              <a:gd name="connsiteX246" fmla="*/ 2054551 w 2337109"/>
              <a:gd name="connsiteY246" fmla="*/ 345658 h 987027"/>
              <a:gd name="connsiteX247" fmla="*/ 2050677 w 2337109"/>
              <a:gd name="connsiteY247" fmla="*/ 371422 h 987027"/>
              <a:gd name="connsiteX248" fmla="*/ 2055170 w 2337109"/>
              <a:gd name="connsiteY248" fmla="*/ 382283 h 987027"/>
              <a:gd name="connsiteX249" fmla="*/ 2050363 w 2337109"/>
              <a:gd name="connsiteY249" fmla="*/ 406894 h 987027"/>
              <a:gd name="connsiteX250" fmla="*/ 2051653 w 2337109"/>
              <a:gd name="connsiteY250" fmla="*/ 399974 h 987027"/>
              <a:gd name="connsiteX251" fmla="*/ 2038126 w 2337109"/>
              <a:gd name="connsiteY251" fmla="*/ 420172 h 987027"/>
              <a:gd name="connsiteX252" fmla="*/ 2029776 w 2337109"/>
              <a:gd name="connsiteY252" fmla="*/ 433228 h 987027"/>
              <a:gd name="connsiteX253" fmla="*/ 2015018 w 2337109"/>
              <a:gd name="connsiteY253" fmla="*/ 443764 h 987027"/>
              <a:gd name="connsiteX254" fmla="*/ 2014701 w 2337109"/>
              <a:gd name="connsiteY254" fmla="*/ 433955 h 987027"/>
              <a:gd name="connsiteX255" fmla="*/ 1995114 w 2337109"/>
              <a:gd name="connsiteY255" fmla="*/ 423845 h 987027"/>
              <a:gd name="connsiteX256" fmla="*/ 2006684 w 2337109"/>
              <a:gd name="connsiteY256" fmla="*/ 404127 h 987027"/>
              <a:gd name="connsiteX257" fmla="*/ 1992782 w 2337109"/>
              <a:gd name="connsiteY257" fmla="*/ 425137 h 987027"/>
              <a:gd name="connsiteX258" fmla="*/ 2005058 w 2337109"/>
              <a:gd name="connsiteY258" fmla="*/ 446267 h 987027"/>
              <a:gd name="connsiteX259" fmla="*/ 2006855 w 2337109"/>
              <a:gd name="connsiteY259" fmla="*/ 458508 h 987027"/>
              <a:gd name="connsiteX260" fmla="*/ 2011278 w 2337109"/>
              <a:gd name="connsiteY260" fmla="*/ 467062 h 987027"/>
              <a:gd name="connsiteX261" fmla="*/ 2009932 w 2337109"/>
              <a:gd name="connsiteY261" fmla="*/ 468040 h 987027"/>
              <a:gd name="connsiteX262" fmla="*/ 2003666 w 2337109"/>
              <a:gd name="connsiteY262" fmla="*/ 474535 h 987027"/>
              <a:gd name="connsiteX263" fmla="*/ 1992784 w 2337109"/>
              <a:gd name="connsiteY263" fmla="*/ 490940 h 987027"/>
              <a:gd name="connsiteX264" fmla="*/ 1981378 w 2337109"/>
              <a:gd name="connsiteY264" fmla="*/ 505245 h 987027"/>
              <a:gd name="connsiteX265" fmla="*/ 1973677 w 2337109"/>
              <a:gd name="connsiteY265" fmla="*/ 516414 h 987027"/>
              <a:gd name="connsiteX266" fmla="*/ 1978129 w 2337109"/>
              <a:gd name="connsiteY266" fmla="*/ 495646 h 987027"/>
              <a:gd name="connsiteX267" fmla="*/ 1987404 w 2337109"/>
              <a:gd name="connsiteY267" fmla="*/ 483792 h 987027"/>
              <a:gd name="connsiteX268" fmla="*/ 1978326 w 2337109"/>
              <a:gd name="connsiteY268" fmla="*/ 484815 h 987027"/>
              <a:gd name="connsiteX269" fmla="*/ 1976003 w 2337109"/>
              <a:gd name="connsiteY269" fmla="*/ 474924 h 987027"/>
              <a:gd name="connsiteX270" fmla="*/ 1977948 w 2337109"/>
              <a:gd name="connsiteY270" fmla="*/ 467745 h 987027"/>
              <a:gd name="connsiteX271" fmla="*/ 1972028 w 2337109"/>
              <a:gd name="connsiteY271" fmla="*/ 472870 h 987027"/>
              <a:gd name="connsiteX272" fmla="*/ 1963083 w 2337109"/>
              <a:gd name="connsiteY272" fmla="*/ 465837 h 987027"/>
              <a:gd name="connsiteX273" fmla="*/ 1963001 w 2337109"/>
              <a:gd name="connsiteY273" fmla="*/ 456801 h 987027"/>
              <a:gd name="connsiteX274" fmla="*/ 1971943 w 2337109"/>
              <a:gd name="connsiteY274" fmla="*/ 458513 h 987027"/>
              <a:gd name="connsiteX275" fmla="*/ 1959684 w 2337109"/>
              <a:gd name="connsiteY275" fmla="*/ 452003 h 987027"/>
              <a:gd name="connsiteX276" fmla="*/ 1967093 w 2337109"/>
              <a:gd name="connsiteY276" fmla="*/ 448474 h 987027"/>
              <a:gd name="connsiteX277" fmla="*/ 1958550 w 2337109"/>
              <a:gd name="connsiteY277" fmla="*/ 445485 h 987027"/>
              <a:gd name="connsiteX278" fmla="*/ 1967048 w 2337109"/>
              <a:gd name="connsiteY278" fmla="*/ 435522 h 987027"/>
              <a:gd name="connsiteX279" fmla="*/ 1964101 w 2337109"/>
              <a:gd name="connsiteY279" fmla="*/ 438272 h 987027"/>
              <a:gd name="connsiteX280" fmla="*/ 1979299 w 2337109"/>
              <a:gd name="connsiteY280" fmla="*/ 425539 h 987027"/>
              <a:gd name="connsiteX281" fmla="*/ 1974009 w 2337109"/>
              <a:gd name="connsiteY281" fmla="*/ 422782 h 987027"/>
              <a:gd name="connsiteX282" fmla="*/ 1979531 w 2337109"/>
              <a:gd name="connsiteY282" fmla="*/ 417263 h 987027"/>
              <a:gd name="connsiteX283" fmla="*/ 1972624 w 2337109"/>
              <a:gd name="connsiteY283" fmla="*/ 421403 h 987027"/>
              <a:gd name="connsiteX284" fmla="*/ 1974746 w 2337109"/>
              <a:gd name="connsiteY284" fmla="*/ 417608 h 987027"/>
              <a:gd name="connsiteX285" fmla="*/ 1968147 w 2337109"/>
              <a:gd name="connsiteY285" fmla="*/ 421968 h 987027"/>
              <a:gd name="connsiteX286" fmla="*/ 1963952 w 2337109"/>
              <a:gd name="connsiteY286" fmla="*/ 422437 h 987027"/>
              <a:gd name="connsiteX287" fmla="*/ 1961367 w 2337109"/>
              <a:gd name="connsiteY287" fmla="*/ 427950 h 987027"/>
              <a:gd name="connsiteX288" fmla="*/ 1954483 w 2337109"/>
              <a:gd name="connsiteY288" fmla="*/ 432082 h 987027"/>
              <a:gd name="connsiteX289" fmla="*/ 1949228 w 2337109"/>
              <a:gd name="connsiteY289" fmla="*/ 430361 h 987027"/>
              <a:gd name="connsiteX290" fmla="*/ 1956227 w 2337109"/>
              <a:gd name="connsiteY290" fmla="*/ 437241 h 987027"/>
              <a:gd name="connsiteX291" fmla="*/ 1956641 w 2337109"/>
              <a:gd name="connsiteY291" fmla="*/ 441021 h 987027"/>
              <a:gd name="connsiteX292" fmla="*/ 1956879 w 2337109"/>
              <a:gd name="connsiteY292" fmla="*/ 468434 h 987027"/>
              <a:gd name="connsiteX293" fmla="*/ 1945932 w 2337109"/>
              <a:gd name="connsiteY293" fmla="*/ 454402 h 987027"/>
              <a:gd name="connsiteX294" fmla="*/ 1952108 w 2337109"/>
              <a:gd name="connsiteY294" fmla="*/ 467119 h 987027"/>
              <a:gd name="connsiteX295" fmla="*/ 1958502 w 2337109"/>
              <a:gd name="connsiteY295" fmla="*/ 478682 h 987027"/>
              <a:gd name="connsiteX296" fmla="*/ 1940281 w 2337109"/>
              <a:gd name="connsiteY296" fmla="*/ 467071 h 987027"/>
              <a:gd name="connsiteX297" fmla="*/ 1940027 w 2337109"/>
              <a:gd name="connsiteY297" fmla="*/ 470489 h 987027"/>
              <a:gd name="connsiteX298" fmla="*/ 1931329 w 2337109"/>
              <a:gd name="connsiteY298" fmla="*/ 464336 h 987027"/>
              <a:gd name="connsiteX299" fmla="*/ 1924654 w 2337109"/>
              <a:gd name="connsiteY299" fmla="*/ 458385 h 987027"/>
              <a:gd name="connsiteX300" fmla="*/ 1930007 w 2337109"/>
              <a:gd name="connsiteY300" fmla="*/ 445152 h 987027"/>
              <a:gd name="connsiteX301" fmla="*/ 1921839 w 2337109"/>
              <a:gd name="connsiteY301" fmla="*/ 467351 h 987027"/>
              <a:gd name="connsiteX302" fmla="*/ 1933211 w 2337109"/>
              <a:gd name="connsiteY302" fmla="*/ 470114 h 987027"/>
              <a:gd name="connsiteX303" fmla="*/ 1947887 w 2337109"/>
              <a:gd name="connsiteY303" fmla="*/ 475867 h 987027"/>
              <a:gd name="connsiteX304" fmla="*/ 1958372 w 2337109"/>
              <a:gd name="connsiteY304" fmla="*/ 483745 h 987027"/>
              <a:gd name="connsiteX305" fmla="*/ 1961101 w 2337109"/>
              <a:gd name="connsiteY305" fmla="*/ 492046 h 987027"/>
              <a:gd name="connsiteX306" fmla="*/ 1936060 w 2337109"/>
              <a:gd name="connsiteY306" fmla="*/ 480051 h 987027"/>
              <a:gd name="connsiteX307" fmla="*/ 1955217 w 2337109"/>
              <a:gd name="connsiteY307" fmla="*/ 499103 h 987027"/>
              <a:gd name="connsiteX308" fmla="*/ 1954440 w 2337109"/>
              <a:gd name="connsiteY308" fmla="*/ 507268 h 987027"/>
              <a:gd name="connsiteX309" fmla="*/ 1957432 w 2337109"/>
              <a:gd name="connsiteY309" fmla="*/ 510999 h 987027"/>
              <a:gd name="connsiteX310" fmla="*/ 1942198 w 2337109"/>
              <a:gd name="connsiteY310" fmla="*/ 503873 h 987027"/>
              <a:gd name="connsiteX311" fmla="*/ 1955274 w 2337109"/>
              <a:gd name="connsiteY311" fmla="*/ 524205 h 987027"/>
              <a:gd name="connsiteX312" fmla="*/ 1921983 w 2337109"/>
              <a:gd name="connsiteY312" fmla="*/ 508964 h 987027"/>
              <a:gd name="connsiteX313" fmla="*/ 1937383 w 2337109"/>
              <a:gd name="connsiteY313" fmla="*/ 513801 h 987027"/>
              <a:gd name="connsiteX314" fmla="*/ 1951569 w 2337109"/>
              <a:gd name="connsiteY314" fmla="*/ 528602 h 987027"/>
              <a:gd name="connsiteX315" fmla="*/ 1959844 w 2337109"/>
              <a:gd name="connsiteY315" fmla="*/ 528940 h 987027"/>
              <a:gd name="connsiteX316" fmla="*/ 1968782 w 2337109"/>
              <a:gd name="connsiteY316" fmla="*/ 526193 h 987027"/>
              <a:gd name="connsiteX317" fmla="*/ 1975356 w 2337109"/>
              <a:gd name="connsiteY317" fmla="*/ 534267 h 987027"/>
              <a:gd name="connsiteX318" fmla="*/ 1979622 w 2337109"/>
              <a:gd name="connsiteY318" fmla="*/ 549169 h 987027"/>
              <a:gd name="connsiteX319" fmla="*/ 1988092 w 2337109"/>
              <a:gd name="connsiteY319" fmla="*/ 568693 h 987027"/>
              <a:gd name="connsiteX320" fmla="*/ 1979681 w 2337109"/>
              <a:gd name="connsiteY320" fmla="*/ 552415 h 987027"/>
              <a:gd name="connsiteX321" fmla="*/ 1972687 w 2337109"/>
              <a:gd name="connsiteY321" fmla="*/ 537386 h 987027"/>
              <a:gd name="connsiteX322" fmla="*/ 1969744 w 2337109"/>
              <a:gd name="connsiteY322" fmla="*/ 539411 h 987027"/>
              <a:gd name="connsiteX323" fmla="*/ 1978206 w 2337109"/>
              <a:gd name="connsiteY323" fmla="*/ 559285 h 987027"/>
              <a:gd name="connsiteX324" fmla="*/ 1973205 w 2337109"/>
              <a:gd name="connsiteY324" fmla="*/ 552219 h 987027"/>
              <a:gd name="connsiteX325" fmla="*/ 1965818 w 2337109"/>
              <a:gd name="connsiteY325" fmla="*/ 553229 h 987027"/>
              <a:gd name="connsiteX326" fmla="*/ 1969199 w 2337109"/>
              <a:gd name="connsiteY326" fmla="*/ 556930 h 987027"/>
              <a:gd name="connsiteX327" fmla="*/ 1960295 w 2337109"/>
              <a:gd name="connsiteY327" fmla="*/ 555921 h 987027"/>
              <a:gd name="connsiteX328" fmla="*/ 1953503 w 2337109"/>
              <a:gd name="connsiteY328" fmla="*/ 556258 h 987027"/>
              <a:gd name="connsiteX329" fmla="*/ 1957984 w 2337109"/>
              <a:gd name="connsiteY329" fmla="*/ 559621 h 987027"/>
              <a:gd name="connsiteX330" fmla="*/ 1947064 w 2337109"/>
              <a:gd name="connsiteY330" fmla="*/ 561975 h 987027"/>
              <a:gd name="connsiteX331" fmla="*/ 1943239 w 2337109"/>
              <a:gd name="connsiteY331" fmla="*/ 551545 h 987027"/>
              <a:gd name="connsiteX332" fmla="*/ 1944253 w 2337109"/>
              <a:gd name="connsiteY332" fmla="*/ 565792 h 987027"/>
              <a:gd name="connsiteX333" fmla="*/ 1954492 w 2337109"/>
              <a:gd name="connsiteY333" fmla="*/ 564677 h 987027"/>
              <a:gd name="connsiteX334" fmla="*/ 1969874 w 2337109"/>
              <a:gd name="connsiteY334" fmla="*/ 566641 h 987027"/>
              <a:gd name="connsiteX335" fmla="*/ 1968356 w 2337109"/>
              <a:gd name="connsiteY335" fmla="*/ 577081 h 987027"/>
              <a:gd name="connsiteX336" fmla="*/ 1972086 w 2337109"/>
              <a:gd name="connsiteY336" fmla="*/ 570759 h 987027"/>
              <a:gd name="connsiteX337" fmla="*/ 1979271 w 2337109"/>
              <a:gd name="connsiteY337" fmla="*/ 565671 h 987027"/>
              <a:gd name="connsiteX338" fmla="*/ 1980535 w 2337109"/>
              <a:gd name="connsiteY338" fmla="*/ 579427 h 987027"/>
              <a:gd name="connsiteX339" fmla="*/ 1970530 w 2337109"/>
              <a:gd name="connsiteY339" fmla="*/ 586423 h 987027"/>
              <a:gd name="connsiteX340" fmla="*/ 1948671 w 2337109"/>
              <a:gd name="connsiteY340" fmla="*/ 585456 h 987027"/>
              <a:gd name="connsiteX341" fmla="*/ 1950295 w 2337109"/>
              <a:gd name="connsiteY341" fmla="*/ 582103 h 987027"/>
              <a:gd name="connsiteX342" fmla="*/ 1947775 w 2337109"/>
              <a:gd name="connsiteY342" fmla="*/ 587460 h 987027"/>
              <a:gd name="connsiteX343" fmla="*/ 1929459 w 2337109"/>
              <a:gd name="connsiteY343" fmla="*/ 582773 h 987027"/>
              <a:gd name="connsiteX344" fmla="*/ 1948199 w 2337109"/>
              <a:gd name="connsiteY344" fmla="*/ 594479 h 987027"/>
              <a:gd name="connsiteX345" fmla="*/ 1946293 w 2337109"/>
              <a:gd name="connsiteY345" fmla="*/ 600563 h 987027"/>
              <a:gd name="connsiteX346" fmla="*/ 1929601 w 2337109"/>
              <a:gd name="connsiteY346" fmla="*/ 599834 h 987027"/>
              <a:gd name="connsiteX347" fmla="*/ 1941260 w 2337109"/>
              <a:gd name="connsiteY347" fmla="*/ 605598 h 987027"/>
              <a:gd name="connsiteX348" fmla="*/ 1954326 w 2337109"/>
              <a:gd name="connsiteY348" fmla="*/ 605509 h 987027"/>
              <a:gd name="connsiteX349" fmla="*/ 1959260 w 2337109"/>
              <a:gd name="connsiteY349" fmla="*/ 603503 h 987027"/>
              <a:gd name="connsiteX350" fmla="*/ 1952586 w 2337109"/>
              <a:gd name="connsiteY350" fmla="*/ 611841 h 987027"/>
              <a:gd name="connsiteX351" fmla="*/ 1942244 w 2337109"/>
              <a:gd name="connsiteY351" fmla="*/ 614507 h 987027"/>
              <a:gd name="connsiteX352" fmla="*/ 1922968 w 2337109"/>
              <a:gd name="connsiteY352" fmla="*/ 616340 h 987027"/>
              <a:gd name="connsiteX353" fmla="*/ 1914856 w 2337109"/>
              <a:gd name="connsiteY353" fmla="*/ 615840 h 987027"/>
              <a:gd name="connsiteX354" fmla="*/ 1914518 w 2337109"/>
              <a:gd name="connsiteY354" fmla="*/ 622073 h 987027"/>
              <a:gd name="connsiteX355" fmla="*/ 1907580 w 2337109"/>
              <a:gd name="connsiteY355" fmla="*/ 626009 h 987027"/>
              <a:gd name="connsiteX356" fmla="*/ 1894799 w 2337109"/>
              <a:gd name="connsiteY356" fmla="*/ 644425 h 987027"/>
              <a:gd name="connsiteX357" fmla="*/ 1893130 w 2337109"/>
              <a:gd name="connsiteY357" fmla="*/ 637790 h 987027"/>
              <a:gd name="connsiteX358" fmla="*/ 1866722 w 2337109"/>
              <a:gd name="connsiteY358" fmla="*/ 649654 h 987027"/>
              <a:gd name="connsiteX359" fmla="*/ 1842892 w 2337109"/>
              <a:gd name="connsiteY359" fmla="*/ 673205 h 987027"/>
              <a:gd name="connsiteX360" fmla="*/ 1842296 w 2337109"/>
              <a:gd name="connsiteY360" fmla="*/ 666601 h 987027"/>
              <a:gd name="connsiteX361" fmla="*/ 1839287 w 2337109"/>
              <a:gd name="connsiteY361" fmla="*/ 676835 h 987027"/>
              <a:gd name="connsiteX362" fmla="*/ 1836905 w 2337109"/>
              <a:gd name="connsiteY362" fmla="*/ 680330 h 987027"/>
              <a:gd name="connsiteX363" fmla="*/ 1830107 w 2337109"/>
              <a:gd name="connsiteY363" fmla="*/ 681782 h 987027"/>
              <a:gd name="connsiteX364" fmla="*/ 1812897 w 2337109"/>
              <a:gd name="connsiteY364" fmla="*/ 689029 h 987027"/>
              <a:gd name="connsiteX365" fmla="*/ 1804724 w 2337109"/>
              <a:gd name="connsiteY365" fmla="*/ 700137 h 987027"/>
              <a:gd name="connsiteX366" fmla="*/ 1794073 w 2337109"/>
              <a:gd name="connsiteY366" fmla="*/ 702743 h 987027"/>
              <a:gd name="connsiteX367" fmla="*/ 1790784 w 2337109"/>
              <a:gd name="connsiteY367" fmla="*/ 704158 h 987027"/>
              <a:gd name="connsiteX368" fmla="*/ 1788463 w 2337109"/>
              <a:gd name="connsiteY368" fmla="*/ 709084 h 987027"/>
              <a:gd name="connsiteX369" fmla="*/ 1782986 w 2337109"/>
              <a:gd name="connsiteY369" fmla="*/ 707114 h 987027"/>
              <a:gd name="connsiteX370" fmla="*/ 1777057 w 2337109"/>
              <a:gd name="connsiteY370" fmla="*/ 703829 h 987027"/>
              <a:gd name="connsiteX371" fmla="*/ 1781487 w 2337109"/>
              <a:gd name="connsiteY371" fmla="*/ 712461 h 987027"/>
              <a:gd name="connsiteX372" fmla="*/ 1778481 w 2337109"/>
              <a:gd name="connsiteY372" fmla="*/ 714990 h 987027"/>
              <a:gd name="connsiteX373" fmla="*/ 1764718 w 2337109"/>
              <a:gd name="connsiteY373" fmla="*/ 728423 h 987027"/>
              <a:gd name="connsiteX374" fmla="*/ 1767449 w 2337109"/>
              <a:gd name="connsiteY374" fmla="*/ 731700 h 987027"/>
              <a:gd name="connsiteX375" fmla="*/ 1759687 w 2337109"/>
              <a:gd name="connsiteY375" fmla="*/ 732354 h 987027"/>
              <a:gd name="connsiteX376" fmla="*/ 1761333 w 2337109"/>
              <a:gd name="connsiteY376" fmla="*/ 735952 h 987027"/>
              <a:gd name="connsiteX377" fmla="*/ 1765272 w 2337109"/>
              <a:gd name="connsiteY377" fmla="*/ 734644 h 987027"/>
              <a:gd name="connsiteX378" fmla="*/ 1756823 w 2337109"/>
              <a:gd name="connsiteY378" fmla="*/ 740210 h 987027"/>
              <a:gd name="connsiteX379" fmla="*/ 1757439 w 2337109"/>
              <a:gd name="connsiteY379" fmla="*/ 745427 h 987027"/>
              <a:gd name="connsiteX380" fmla="*/ 1751055 w 2337109"/>
              <a:gd name="connsiteY380" fmla="*/ 747712 h 987027"/>
              <a:gd name="connsiteX381" fmla="*/ 1759823 w 2337109"/>
              <a:gd name="connsiteY381" fmla="*/ 752280 h 987027"/>
              <a:gd name="connsiteX382" fmla="*/ 1751986 w 2337109"/>
              <a:gd name="connsiteY382" fmla="*/ 759439 h 987027"/>
              <a:gd name="connsiteX383" fmla="*/ 1751590 w 2337109"/>
              <a:gd name="connsiteY383" fmla="*/ 774077 h 987027"/>
              <a:gd name="connsiteX384" fmla="*/ 1752118 w 2337109"/>
              <a:gd name="connsiteY384" fmla="*/ 777125 h 987027"/>
              <a:gd name="connsiteX385" fmla="*/ 1753419 w 2337109"/>
              <a:gd name="connsiteY385" fmla="*/ 783560 h 987027"/>
              <a:gd name="connsiteX386" fmla="*/ 1758643 w 2337109"/>
              <a:gd name="connsiteY386" fmla="*/ 805572 h 987027"/>
              <a:gd name="connsiteX387" fmla="*/ 1781658 w 2337109"/>
              <a:gd name="connsiteY387" fmla="*/ 849841 h 987027"/>
              <a:gd name="connsiteX388" fmla="*/ 1785875 w 2337109"/>
              <a:gd name="connsiteY388" fmla="*/ 864774 h 987027"/>
              <a:gd name="connsiteX389" fmla="*/ 1792068 w 2337109"/>
              <a:gd name="connsiteY389" fmla="*/ 883510 h 987027"/>
              <a:gd name="connsiteX390" fmla="*/ 1785283 w 2337109"/>
              <a:gd name="connsiteY390" fmla="*/ 863078 h 987027"/>
              <a:gd name="connsiteX391" fmla="*/ 1775992 w 2337109"/>
              <a:gd name="connsiteY391" fmla="*/ 850757 h 987027"/>
              <a:gd name="connsiteX392" fmla="*/ 1791125 w 2337109"/>
              <a:gd name="connsiteY392" fmla="*/ 885041 h 987027"/>
              <a:gd name="connsiteX393" fmla="*/ 1799522 w 2337109"/>
              <a:gd name="connsiteY393" fmla="*/ 909424 h 987027"/>
              <a:gd name="connsiteX394" fmla="*/ 1806651 w 2337109"/>
              <a:gd name="connsiteY394" fmla="*/ 957072 h 987027"/>
              <a:gd name="connsiteX395" fmla="*/ 1792512 w 2337109"/>
              <a:gd name="connsiteY395" fmla="*/ 985731 h 987027"/>
              <a:gd name="connsiteX396" fmla="*/ 1786616 w 2337109"/>
              <a:gd name="connsiteY396" fmla="*/ 985551 h 987027"/>
              <a:gd name="connsiteX397" fmla="*/ 1775894 w 2337109"/>
              <a:gd name="connsiteY397" fmla="*/ 986689 h 987027"/>
              <a:gd name="connsiteX398" fmla="*/ 1765570 w 2337109"/>
              <a:gd name="connsiteY398" fmla="*/ 980031 h 987027"/>
              <a:gd name="connsiteX399" fmla="*/ 1773125 w 2337109"/>
              <a:gd name="connsiteY399" fmla="*/ 984781 h 987027"/>
              <a:gd name="connsiteX400" fmla="*/ 1763942 w 2337109"/>
              <a:gd name="connsiteY400" fmla="*/ 975213 h 987027"/>
              <a:gd name="connsiteX401" fmla="*/ 1751396 w 2337109"/>
              <a:gd name="connsiteY401" fmla="*/ 959273 h 987027"/>
              <a:gd name="connsiteX402" fmla="*/ 1738684 w 2337109"/>
              <a:gd name="connsiteY402" fmla="*/ 951155 h 987027"/>
              <a:gd name="connsiteX403" fmla="*/ 1729912 w 2337109"/>
              <a:gd name="connsiteY403" fmla="*/ 935250 h 987027"/>
              <a:gd name="connsiteX404" fmla="*/ 1738884 w 2337109"/>
              <a:gd name="connsiteY404" fmla="*/ 927924 h 987027"/>
              <a:gd name="connsiteX405" fmla="*/ 1729973 w 2337109"/>
              <a:gd name="connsiteY405" fmla="*/ 934065 h 987027"/>
              <a:gd name="connsiteX406" fmla="*/ 1727860 w 2337109"/>
              <a:gd name="connsiteY406" fmla="*/ 918043 h 987027"/>
              <a:gd name="connsiteX407" fmla="*/ 1719902 w 2337109"/>
              <a:gd name="connsiteY407" fmla="*/ 917724 h 987027"/>
              <a:gd name="connsiteX408" fmla="*/ 1713603 w 2337109"/>
              <a:gd name="connsiteY408" fmla="*/ 917724 h 987027"/>
              <a:gd name="connsiteX409" fmla="*/ 1700968 w 2337109"/>
              <a:gd name="connsiteY409" fmla="*/ 897917 h 987027"/>
              <a:gd name="connsiteX410" fmla="*/ 1710831 w 2337109"/>
              <a:gd name="connsiteY410" fmla="*/ 880947 h 987027"/>
              <a:gd name="connsiteX411" fmla="*/ 1707508 w 2337109"/>
              <a:gd name="connsiteY411" fmla="*/ 883190 h 987027"/>
              <a:gd name="connsiteX412" fmla="*/ 1701074 w 2337109"/>
              <a:gd name="connsiteY412" fmla="*/ 877099 h 987027"/>
              <a:gd name="connsiteX413" fmla="*/ 1703648 w 2337109"/>
              <a:gd name="connsiteY413" fmla="*/ 882932 h 987027"/>
              <a:gd name="connsiteX414" fmla="*/ 1701577 w 2337109"/>
              <a:gd name="connsiteY414" fmla="*/ 890241 h 987027"/>
              <a:gd name="connsiteX415" fmla="*/ 1698816 w 2337109"/>
              <a:gd name="connsiteY415" fmla="*/ 890241 h 987027"/>
              <a:gd name="connsiteX416" fmla="*/ 1702917 w 2337109"/>
              <a:gd name="connsiteY416" fmla="*/ 852576 h 987027"/>
              <a:gd name="connsiteX417" fmla="*/ 1699609 w 2337109"/>
              <a:gd name="connsiteY417" fmla="*/ 839983 h 987027"/>
              <a:gd name="connsiteX418" fmla="*/ 1685798 w 2337109"/>
              <a:gd name="connsiteY418" fmla="*/ 830484 h 987027"/>
              <a:gd name="connsiteX419" fmla="*/ 1663327 w 2337109"/>
              <a:gd name="connsiteY419" fmla="*/ 806714 h 987027"/>
              <a:gd name="connsiteX420" fmla="*/ 1648036 w 2337109"/>
              <a:gd name="connsiteY420" fmla="*/ 797154 h 987027"/>
              <a:gd name="connsiteX421" fmla="*/ 1629582 w 2337109"/>
              <a:gd name="connsiteY421" fmla="*/ 800718 h 987027"/>
              <a:gd name="connsiteX422" fmla="*/ 1622046 w 2337109"/>
              <a:gd name="connsiteY422" fmla="*/ 807033 h 987027"/>
              <a:gd name="connsiteX423" fmla="*/ 1612734 w 2337109"/>
              <a:gd name="connsiteY423" fmla="*/ 808485 h 987027"/>
              <a:gd name="connsiteX424" fmla="*/ 1594190 w 2337109"/>
              <a:gd name="connsiteY424" fmla="*/ 813018 h 987027"/>
              <a:gd name="connsiteX425" fmla="*/ 1585897 w 2337109"/>
              <a:gd name="connsiteY425" fmla="*/ 800718 h 987027"/>
              <a:gd name="connsiteX426" fmla="*/ 1583682 w 2337109"/>
              <a:gd name="connsiteY426" fmla="*/ 797154 h 987027"/>
              <a:gd name="connsiteX427" fmla="*/ 1585118 w 2337109"/>
              <a:gd name="connsiteY427" fmla="*/ 795866 h 987027"/>
              <a:gd name="connsiteX428" fmla="*/ 1585518 w 2337109"/>
              <a:gd name="connsiteY428" fmla="*/ 789695 h 987027"/>
              <a:gd name="connsiteX429" fmla="*/ 1574085 w 2337109"/>
              <a:gd name="connsiteY429" fmla="*/ 790020 h 987027"/>
              <a:gd name="connsiteX430" fmla="*/ 1578196 w 2337109"/>
              <a:gd name="connsiteY430" fmla="*/ 793263 h 987027"/>
              <a:gd name="connsiteX431" fmla="*/ 1548341 w 2337109"/>
              <a:gd name="connsiteY431" fmla="*/ 784827 h 987027"/>
              <a:gd name="connsiteX432" fmla="*/ 1561866 w 2337109"/>
              <a:gd name="connsiteY432" fmla="*/ 784407 h 987027"/>
              <a:gd name="connsiteX433" fmla="*/ 1553080 w 2337109"/>
              <a:gd name="connsiteY433" fmla="*/ 780691 h 987027"/>
              <a:gd name="connsiteX434" fmla="*/ 1542563 w 2337109"/>
              <a:gd name="connsiteY434" fmla="*/ 784038 h 987027"/>
              <a:gd name="connsiteX435" fmla="*/ 1521990 w 2337109"/>
              <a:gd name="connsiteY435" fmla="*/ 785801 h 987027"/>
              <a:gd name="connsiteX436" fmla="*/ 1531575 w 2337109"/>
              <a:gd name="connsiteY436" fmla="*/ 783208 h 987027"/>
              <a:gd name="connsiteX437" fmla="*/ 1527587 w 2337109"/>
              <a:gd name="connsiteY437" fmla="*/ 777680 h 987027"/>
              <a:gd name="connsiteX438" fmla="*/ 1523715 w 2337109"/>
              <a:gd name="connsiteY438" fmla="*/ 783528 h 987027"/>
              <a:gd name="connsiteX439" fmla="*/ 1517526 w 2337109"/>
              <a:gd name="connsiteY439" fmla="*/ 784958 h 987027"/>
              <a:gd name="connsiteX440" fmla="*/ 1506638 w 2337109"/>
              <a:gd name="connsiteY440" fmla="*/ 789051 h 987027"/>
              <a:gd name="connsiteX441" fmla="*/ 1510613 w 2337109"/>
              <a:gd name="connsiteY441" fmla="*/ 782234 h 987027"/>
              <a:gd name="connsiteX442" fmla="*/ 1488829 w 2337109"/>
              <a:gd name="connsiteY442" fmla="*/ 790669 h 987027"/>
              <a:gd name="connsiteX443" fmla="*/ 1486585 w 2337109"/>
              <a:gd name="connsiteY443" fmla="*/ 772153 h 987027"/>
              <a:gd name="connsiteX444" fmla="*/ 1482449 w 2337109"/>
              <a:gd name="connsiteY444" fmla="*/ 783794 h 987027"/>
              <a:gd name="connsiteX445" fmla="*/ 1472160 w 2337109"/>
              <a:gd name="connsiteY445" fmla="*/ 786382 h 987027"/>
              <a:gd name="connsiteX446" fmla="*/ 1462497 w 2337109"/>
              <a:gd name="connsiteY446" fmla="*/ 786288 h 987027"/>
              <a:gd name="connsiteX447" fmla="*/ 1450932 w 2337109"/>
              <a:gd name="connsiteY447" fmla="*/ 784827 h 987027"/>
              <a:gd name="connsiteX448" fmla="*/ 1438414 w 2337109"/>
              <a:gd name="connsiteY448" fmla="*/ 787730 h 987027"/>
              <a:gd name="connsiteX449" fmla="*/ 1426212 w 2337109"/>
              <a:gd name="connsiteY449" fmla="*/ 793209 h 987027"/>
              <a:gd name="connsiteX450" fmla="*/ 1398696 w 2337109"/>
              <a:gd name="connsiteY450" fmla="*/ 785837 h 987027"/>
              <a:gd name="connsiteX451" fmla="*/ 1392373 w 2337109"/>
              <a:gd name="connsiteY451" fmla="*/ 797050 h 987027"/>
              <a:gd name="connsiteX452" fmla="*/ 1407508 w 2337109"/>
              <a:gd name="connsiteY452" fmla="*/ 797275 h 987027"/>
              <a:gd name="connsiteX453" fmla="*/ 1419841 w 2337109"/>
              <a:gd name="connsiteY453" fmla="*/ 795213 h 987027"/>
              <a:gd name="connsiteX454" fmla="*/ 1412937 w 2337109"/>
              <a:gd name="connsiteY454" fmla="*/ 802023 h 987027"/>
              <a:gd name="connsiteX455" fmla="*/ 1421906 w 2337109"/>
              <a:gd name="connsiteY455" fmla="*/ 801623 h 987027"/>
              <a:gd name="connsiteX456" fmla="*/ 1431100 w 2337109"/>
              <a:gd name="connsiteY456" fmla="*/ 807069 h 987027"/>
              <a:gd name="connsiteX457" fmla="*/ 1423076 w 2337109"/>
              <a:gd name="connsiteY457" fmla="*/ 813997 h 987027"/>
              <a:gd name="connsiteX458" fmla="*/ 1419883 w 2337109"/>
              <a:gd name="connsiteY458" fmla="*/ 818887 h 987027"/>
              <a:gd name="connsiteX459" fmla="*/ 1435279 w 2337109"/>
              <a:gd name="connsiteY459" fmla="*/ 826316 h 987027"/>
              <a:gd name="connsiteX460" fmla="*/ 1443506 w 2337109"/>
              <a:gd name="connsiteY460" fmla="*/ 832393 h 987027"/>
              <a:gd name="connsiteX461" fmla="*/ 1440433 w 2337109"/>
              <a:gd name="connsiteY461" fmla="*/ 840144 h 987027"/>
              <a:gd name="connsiteX462" fmla="*/ 1428837 w 2337109"/>
              <a:gd name="connsiteY462" fmla="*/ 842400 h 987027"/>
              <a:gd name="connsiteX463" fmla="*/ 1432450 w 2337109"/>
              <a:gd name="connsiteY463" fmla="*/ 834660 h 987027"/>
              <a:gd name="connsiteX464" fmla="*/ 1427062 w 2337109"/>
              <a:gd name="connsiteY464" fmla="*/ 830776 h 987027"/>
              <a:gd name="connsiteX465" fmla="*/ 1413875 w 2337109"/>
              <a:gd name="connsiteY465" fmla="*/ 826921 h 987027"/>
              <a:gd name="connsiteX466" fmla="*/ 1397272 w 2337109"/>
              <a:gd name="connsiteY466" fmla="*/ 818016 h 987027"/>
              <a:gd name="connsiteX467" fmla="*/ 1402000 w 2337109"/>
              <a:gd name="connsiteY467" fmla="*/ 825298 h 987027"/>
              <a:gd name="connsiteX468" fmla="*/ 1395599 w 2337109"/>
              <a:gd name="connsiteY468" fmla="*/ 835954 h 987027"/>
              <a:gd name="connsiteX469" fmla="*/ 1387900 w 2337109"/>
              <a:gd name="connsiteY469" fmla="*/ 828858 h 987027"/>
              <a:gd name="connsiteX470" fmla="*/ 1376856 w 2337109"/>
              <a:gd name="connsiteY470" fmla="*/ 834633 h 987027"/>
              <a:gd name="connsiteX471" fmla="*/ 1354628 w 2337109"/>
              <a:gd name="connsiteY471" fmla="*/ 817235 h 987027"/>
              <a:gd name="connsiteX472" fmla="*/ 1342743 w 2337109"/>
              <a:gd name="connsiteY472" fmla="*/ 816943 h 987027"/>
              <a:gd name="connsiteX473" fmla="*/ 1338370 w 2337109"/>
              <a:gd name="connsiteY473" fmla="*/ 810772 h 987027"/>
              <a:gd name="connsiteX474" fmla="*/ 1331028 w 2337109"/>
              <a:gd name="connsiteY474" fmla="*/ 807532 h 987027"/>
              <a:gd name="connsiteX475" fmla="*/ 1322003 w 2337109"/>
              <a:gd name="connsiteY475" fmla="*/ 816912 h 987027"/>
              <a:gd name="connsiteX476" fmla="*/ 1299963 w 2337109"/>
              <a:gd name="connsiteY476" fmla="*/ 817275 h 987027"/>
              <a:gd name="connsiteX477" fmla="*/ 1270102 w 2337109"/>
              <a:gd name="connsiteY477" fmla="*/ 808184 h 987027"/>
              <a:gd name="connsiteX478" fmla="*/ 1270755 w 2337109"/>
              <a:gd name="connsiteY478" fmla="*/ 797496 h 987027"/>
              <a:gd name="connsiteX479" fmla="*/ 1266955 w 2337109"/>
              <a:gd name="connsiteY479" fmla="*/ 810206 h 987027"/>
              <a:gd name="connsiteX480" fmla="*/ 1248089 w 2337109"/>
              <a:gd name="connsiteY480" fmla="*/ 810120 h 987027"/>
              <a:gd name="connsiteX481" fmla="*/ 1252008 w 2337109"/>
              <a:gd name="connsiteY481" fmla="*/ 801056 h 987027"/>
              <a:gd name="connsiteX482" fmla="*/ 1249396 w 2337109"/>
              <a:gd name="connsiteY482" fmla="*/ 813032 h 987027"/>
              <a:gd name="connsiteX483" fmla="*/ 1211717 w 2337109"/>
              <a:gd name="connsiteY483" fmla="*/ 825634 h 987027"/>
              <a:gd name="connsiteX484" fmla="*/ 1223942 w 2337109"/>
              <a:gd name="connsiteY484" fmla="*/ 817881 h 987027"/>
              <a:gd name="connsiteX485" fmla="*/ 1212054 w 2337109"/>
              <a:gd name="connsiteY485" fmla="*/ 819174 h 987027"/>
              <a:gd name="connsiteX486" fmla="*/ 1213256 w 2337109"/>
              <a:gd name="connsiteY486" fmla="*/ 809150 h 987027"/>
              <a:gd name="connsiteX487" fmla="*/ 1207542 w 2337109"/>
              <a:gd name="connsiteY487" fmla="*/ 813679 h 987027"/>
              <a:gd name="connsiteX488" fmla="*/ 1201386 w 2337109"/>
              <a:gd name="connsiteY488" fmla="*/ 813032 h 987027"/>
              <a:gd name="connsiteX489" fmla="*/ 1209531 w 2337109"/>
              <a:gd name="connsiteY489" fmla="*/ 824988 h 987027"/>
              <a:gd name="connsiteX490" fmla="*/ 1193229 w 2337109"/>
              <a:gd name="connsiteY490" fmla="*/ 839970 h 987027"/>
              <a:gd name="connsiteX491" fmla="*/ 1164140 w 2337109"/>
              <a:gd name="connsiteY491" fmla="*/ 853993 h 987027"/>
              <a:gd name="connsiteX492" fmla="*/ 1171425 w 2337109"/>
              <a:gd name="connsiteY492" fmla="*/ 852062 h 987027"/>
              <a:gd name="connsiteX493" fmla="*/ 1153636 w 2337109"/>
              <a:gd name="connsiteY493" fmla="*/ 859459 h 987027"/>
              <a:gd name="connsiteX494" fmla="*/ 1161949 w 2337109"/>
              <a:gd name="connsiteY494" fmla="*/ 853349 h 987027"/>
              <a:gd name="connsiteX495" fmla="*/ 1154763 w 2337109"/>
              <a:gd name="connsiteY495" fmla="*/ 855601 h 987027"/>
              <a:gd name="connsiteX496" fmla="*/ 1144190 w 2337109"/>
              <a:gd name="connsiteY496" fmla="*/ 849805 h 987027"/>
              <a:gd name="connsiteX497" fmla="*/ 1144085 w 2337109"/>
              <a:gd name="connsiteY497" fmla="*/ 855601 h 987027"/>
              <a:gd name="connsiteX498" fmla="*/ 1145747 w 2337109"/>
              <a:gd name="connsiteY498" fmla="*/ 860740 h 987027"/>
              <a:gd name="connsiteX499" fmla="*/ 1129724 w 2337109"/>
              <a:gd name="connsiteY499" fmla="*/ 860097 h 987027"/>
              <a:gd name="connsiteX500" fmla="*/ 1123844 w 2337109"/>
              <a:gd name="connsiteY500" fmla="*/ 870050 h 987027"/>
              <a:gd name="connsiteX501" fmla="*/ 1113061 w 2337109"/>
              <a:gd name="connsiteY501" fmla="*/ 875825 h 987027"/>
              <a:gd name="connsiteX502" fmla="*/ 1120736 w 2337109"/>
              <a:gd name="connsiteY502" fmla="*/ 873901 h 987027"/>
              <a:gd name="connsiteX503" fmla="*/ 1101541 w 2337109"/>
              <a:gd name="connsiteY503" fmla="*/ 884165 h 987027"/>
              <a:gd name="connsiteX504" fmla="*/ 1106380 w 2337109"/>
              <a:gd name="connsiteY504" fmla="*/ 884481 h 987027"/>
              <a:gd name="connsiteX505" fmla="*/ 1110170 w 2337109"/>
              <a:gd name="connsiteY505" fmla="*/ 890490 h 987027"/>
              <a:gd name="connsiteX506" fmla="*/ 1107063 w 2337109"/>
              <a:gd name="connsiteY506" fmla="*/ 900213 h 987027"/>
              <a:gd name="connsiteX507" fmla="*/ 1091246 w 2337109"/>
              <a:gd name="connsiteY507" fmla="*/ 899845 h 987027"/>
              <a:gd name="connsiteX508" fmla="*/ 1093037 w 2337109"/>
              <a:gd name="connsiteY508" fmla="*/ 906558 h 987027"/>
              <a:gd name="connsiteX509" fmla="*/ 1104756 w 2337109"/>
              <a:gd name="connsiteY509" fmla="*/ 906243 h 987027"/>
              <a:gd name="connsiteX510" fmla="*/ 1100717 w 2337109"/>
              <a:gd name="connsiteY510" fmla="*/ 917321 h 987027"/>
              <a:gd name="connsiteX511" fmla="*/ 1104158 w 2337109"/>
              <a:gd name="connsiteY511" fmla="*/ 928579 h 987027"/>
              <a:gd name="connsiteX512" fmla="*/ 1114670 w 2337109"/>
              <a:gd name="connsiteY512" fmla="*/ 955939 h 987027"/>
              <a:gd name="connsiteX513" fmla="*/ 1117662 w 2337109"/>
              <a:gd name="connsiteY513" fmla="*/ 953084 h 987027"/>
              <a:gd name="connsiteX514" fmla="*/ 1107965 w 2337109"/>
              <a:gd name="connsiteY514" fmla="*/ 959934 h 987027"/>
              <a:gd name="connsiteX515" fmla="*/ 1089996 w 2337109"/>
              <a:gd name="connsiteY515" fmla="*/ 952766 h 987027"/>
              <a:gd name="connsiteX516" fmla="*/ 1072510 w 2337109"/>
              <a:gd name="connsiteY516" fmla="*/ 951504 h 987027"/>
              <a:gd name="connsiteX517" fmla="*/ 1050013 w 2337109"/>
              <a:gd name="connsiteY517" fmla="*/ 941483 h 987027"/>
              <a:gd name="connsiteX518" fmla="*/ 1030381 w 2337109"/>
              <a:gd name="connsiteY518" fmla="*/ 923722 h 987027"/>
              <a:gd name="connsiteX519" fmla="*/ 1021816 w 2337109"/>
              <a:gd name="connsiteY519" fmla="*/ 905342 h 987027"/>
              <a:gd name="connsiteX520" fmla="*/ 1021065 w 2337109"/>
              <a:gd name="connsiteY520" fmla="*/ 897029 h 987027"/>
              <a:gd name="connsiteX521" fmla="*/ 1009133 w 2337109"/>
              <a:gd name="connsiteY521" fmla="*/ 888093 h 987027"/>
              <a:gd name="connsiteX522" fmla="*/ 995472 w 2337109"/>
              <a:gd name="connsiteY522" fmla="*/ 871873 h 987027"/>
              <a:gd name="connsiteX523" fmla="*/ 982833 w 2337109"/>
              <a:gd name="connsiteY523" fmla="*/ 856119 h 987027"/>
              <a:gd name="connsiteX524" fmla="*/ 975016 w 2337109"/>
              <a:gd name="connsiteY524" fmla="*/ 839375 h 987027"/>
              <a:gd name="connsiteX525" fmla="*/ 968628 w 2337109"/>
              <a:gd name="connsiteY525" fmla="*/ 831900 h 987027"/>
              <a:gd name="connsiteX526" fmla="*/ 959155 w 2337109"/>
              <a:gd name="connsiteY526" fmla="*/ 823701 h 987027"/>
              <a:gd name="connsiteX527" fmla="*/ 944002 w 2337109"/>
              <a:gd name="connsiteY527" fmla="*/ 810723 h 987027"/>
              <a:gd name="connsiteX528" fmla="*/ 929467 w 2337109"/>
              <a:gd name="connsiteY528" fmla="*/ 808588 h 987027"/>
              <a:gd name="connsiteX529" fmla="*/ 892708 w 2337109"/>
              <a:gd name="connsiteY529" fmla="*/ 812246 h 987027"/>
              <a:gd name="connsiteX530" fmla="*/ 873290 w 2337109"/>
              <a:gd name="connsiteY530" fmla="*/ 839540 h 987027"/>
              <a:gd name="connsiteX531" fmla="*/ 852857 w 2337109"/>
              <a:gd name="connsiteY531" fmla="*/ 833379 h 987027"/>
              <a:gd name="connsiteX532" fmla="*/ 837865 w 2337109"/>
              <a:gd name="connsiteY532" fmla="*/ 826836 h 987027"/>
              <a:gd name="connsiteX533" fmla="*/ 825715 w 2337109"/>
              <a:gd name="connsiteY533" fmla="*/ 819013 h 987027"/>
              <a:gd name="connsiteX534" fmla="*/ 811384 w 2337109"/>
              <a:gd name="connsiteY534" fmla="*/ 802117 h 987027"/>
              <a:gd name="connsiteX535" fmla="*/ 809511 w 2337109"/>
              <a:gd name="connsiteY535" fmla="*/ 791673 h 987027"/>
              <a:gd name="connsiteX536" fmla="*/ 804389 w 2337109"/>
              <a:gd name="connsiteY536" fmla="*/ 781543 h 987027"/>
              <a:gd name="connsiteX537" fmla="*/ 788510 w 2337109"/>
              <a:gd name="connsiteY537" fmla="*/ 769298 h 987027"/>
              <a:gd name="connsiteX538" fmla="*/ 762185 w 2337109"/>
              <a:gd name="connsiteY538" fmla="*/ 748573 h 987027"/>
              <a:gd name="connsiteX539" fmla="*/ 745433 w 2337109"/>
              <a:gd name="connsiteY539" fmla="*/ 736824 h 987027"/>
              <a:gd name="connsiteX540" fmla="*/ 717985 w 2337109"/>
              <a:gd name="connsiteY540" fmla="*/ 731064 h 987027"/>
              <a:gd name="connsiteX541" fmla="*/ 681947 w 2337109"/>
              <a:gd name="connsiteY541" fmla="*/ 730891 h 987027"/>
              <a:gd name="connsiteX542" fmla="*/ 669174 w 2337109"/>
              <a:gd name="connsiteY542" fmla="*/ 743871 h 987027"/>
              <a:gd name="connsiteX543" fmla="*/ 628400 w 2337109"/>
              <a:gd name="connsiteY543" fmla="*/ 748709 h 987027"/>
              <a:gd name="connsiteX544" fmla="*/ 562278 w 2337109"/>
              <a:gd name="connsiteY544" fmla="*/ 749557 h 987027"/>
              <a:gd name="connsiteX545" fmla="*/ 529525 w 2337109"/>
              <a:gd name="connsiteY545" fmla="*/ 740623 h 987027"/>
              <a:gd name="connsiteX546" fmla="*/ 485185 w 2337109"/>
              <a:gd name="connsiteY546" fmla="*/ 728314 h 987027"/>
              <a:gd name="connsiteX547" fmla="*/ 401670 w 2337109"/>
              <a:gd name="connsiteY547" fmla="*/ 702543 h 987027"/>
              <a:gd name="connsiteX548" fmla="*/ 405420 w 2337109"/>
              <a:gd name="connsiteY548" fmla="*/ 694318 h 987027"/>
              <a:gd name="connsiteX549" fmla="*/ 308281 w 2337109"/>
              <a:gd name="connsiteY549" fmla="*/ 701557 h 987027"/>
              <a:gd name="connsiteX550" fmla="*/ 300327 w 2337109"/>
              <a:gd name="connsiteY550" fmla="*/ 678929 h 987027"/>
              <a:gd name="connsiteX551" fmla="*/ 276426 w 2337109"/>
              <a:gd name="connsiteY551" fmla="*/ 659337 h 987027"/>
              <a:gd name="connsiteX552" fmla="*/ 259009 w 2337109"/>
              <a:gd name="connsiteY552" fmla="*/ 654037 h 987027"/>
              <a:gd name="connsiteX553" fmla="*/ 242583 w 2337109"/>
              <a:gd name="connsiteY553" fmla="*/ 641131 h 987027"/>
              <a:gd name="connsiteX554" fmla="*/ 219616 w 2337109"/>
              <a:gd name="connsiteY554" fmla="*/ 632615 h 987027"/>
              <a:gd name="connsiteX555" fmla="*/ 191056 w 2337109"/>
              <a:gd name="connsiteY555" fmla="*/ 625395 h 987027"/>
              <a:gd name="connsiteX556" fmla="*/ 166091 w 2337109"/>
              <a:gd name="connsiteY556" fmla="*/ 618000 h 987027"/>
              <a:gd name="connsiteX557" fmla="*/ 165916 w 2337109"/>
              <a:gd name="connsiteY557" fmla="*/ 600860 h 987027"/>
              <a:gd name="connsiteX558" fmla="*/ 155793 w 2337109"/>
              <a:gd name="connsiteY558" fmla="*/ 589709 h 987027"/>
              <a:gd name="connsiteX559" fmla="*/ 142367 w 2337109"/>
              <a:gd name="connsiteY559" fmla="*/ 577695 h 987027"/>
              <a:gd name="connsiteX560" fmla="*/ 132885 w 2337109"/>
              <a:gd name="connsiteY560" fmla="*/ 566468 h 987027"/>
              <a:gd name="connsiteX561" fmla="*/ 114966 w 2337109"/>
              <a:gd name="connsiteY561" fmla="*/ 549019 h 987027"/>
              <a:gd name="connsiteX562" fmla="*/ 118533 w 2337109"/>
              <a:gd name="connsiteY562" fmla="*/ 534708 h 987027"/>
              <a:gd name="connsiteX563" fmla="*/ 106013 w 2337109"/>
              <a:gd name="connsiteY563" fmla="*/ 522410 h 987027"/>
              <a:gd name="connsiteX564" fmla="*/ 92605 w 2337109"/>
              <a:gd name="connsiteY564" fmla="*/ 504005 h 987027"/>
              <a:gd name="connsiteX565" fmla="*/ 95434 w 2337109"/>
              <a:gd name="connsiteY565" fmla="*/ 489952 h 987027"/>
              <a:gd name="connsiteX566" fmla="*/ 96720 w 2337109"/>
              <a:gd name="connsiteY566" fmla="*/ 496751 h 987027"/>
              <a:gd name="connsiteX567" fmla="*/ 107602 w 2337109"/>
              <a:gd name="connsiteY567" fmla="*/ 503892 h 987027"/>
              <a:gd name="connsiteX568" fmla="*/ 104381 w 2337109"/>
              <a:gd name="connsiteY568" fmla="*/ 479383 h 987027"/>
              <a:gd name="connsiteX569" fmla="*/ 90842 w 2337109"/>
              <a:gd name="connsiteY569" fmla="*/ 487824 h 987027"/>
              <a:gd name="connsiteX570" fmla="*/ 71877 w 2337109"/>
              <a:gd name="connsiteY570" fmla="*/ 482111 h 987027"/>
              <a:gd name="connsiteX571" fmla="*/ 79235 w 2337109"/>
              <a:gd name="connsiteY571" fmla="*/ 478360 h 987027"/>
              <a:gd name="connsiteX572" fmla="*/ 71095 w 2337109"/>
              <a:gd name="connsiteY572" fmla="*/ 469469 h 98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2337109" h="987027">
                <a:moveTo>
                  <a:pt x="71095" y="469469"/>
                </a:moveTo>
                <a:cubicBezTo>
                  <a:pt x="68693" y="460177"/>
                  <a:pt x="47887" y="452189"/>
                  <a:pt x="43770" y="441718"/>
                </a:cubicBezTo>
                <a:cubicBezTo>
                  <a:pt x="39114" y="429825"/>
                  <a:pt x="44246" y="419084"/>
                  <a:pt x="36928" y="406919"/>
                </a:cubicBezTo>
                <a:cubicBezTo>
                  <a:pt x="34086" y="402190"/>
                  <a:pt x="17668" y="391738"/>
                  <a:pt x="17472" y="388341"/>
                </a:cubicBezTo>
                <a:cubicBezTo>
                  <a:pt x="16940" y="378802"/>
                  <a:pt x="17459" y="370247"/>
                  <a:pt x="26516" y="365939"/>
                </a:cubicBezTo>
                <a:cubicBezTo>
                  <a:pt x="22627" y="368282"/>
                  <a:pt x="21841" y="367827"/>
                  <a:pt x="24146" y="364564"/>
                </a:cubicBezTo>
                <a:cubicBezTo>
                  <a:pt x="25364" y="361846"/>
                  <a:pt x="26912" y="358724"/>
                  <a:pt x="24947" y="354771"/>
                </a:cubicBezTo>
                <a:cubicBezTo>
                  <a:pt x="21698" y="348210"/>
                  <a:pt x="28051" y="343829"/>
                  <a:pt x="27041" y="337751"/>
                </a:cubicBezTo>
                <a:cubicBezTo>
                  <a:pt x="26255" y="333030"/>
                  <a:pt x="18653" y="326186"/>
                  <a:pt x="19561" y="322611"/>
                </a:cubicBezTo>
                <a:cubicBezTo>
                  <a:pt x="21086" y="316657"/>
                  <a:pt x="16270" y="314950"/>
                  <a:pt x="12754" y="308212"/>
                </a:cubicBezTo>
                <a:cubicBezTo>
                  <a:pt x="10267" y="303438"/>
                  <a:pt x="11920" y="299689"/>
                  <a:pt x="12456" y="295917"/>
                </a:cubicBezTo>
                <a:cubicBezTo>
                  <a:pt x="13125" y="291263"/>
                  <a:pt x="9019" y="287002"/>
                  <a:pt x="8056" y="282186"/>
                </a:cubicBezTo>
                <a:cubicBezTo>
                  <a:pt x="6891" y="276743"/>
                  <a:pt x="8660" y="272005"/>
                  <a:pt x="10454" y="267806"/>
                </a:cubicBezTo>
                <a:cubicBezTo>
                  <a:pt x="11197" y="266066"/>
                  <a:pt x="15150" y="256092"/>
                  <a:pt x="16471" y="261985"/>
                </a:cubicBezTo>
                <a:cubicBezTo>
                  <a:pt x="15848" y="259193"/>
                  <a:pt x="18180" y="259381"/>
                  <a:pt x="20578" y="258713"/>
                </a:cubicBezTo>
                <a:cubicBezTo>
                  <a:pt x="22184" y="258267"/>
                  <a:pt x="21631" y="251521"/>
                  <a:pt x="17724" y="257351"/>
                </a:cubicBezTo>
                <a:cubicBezTo>
                  <a:pt x="18570" y="252434"/>
                  <a:pt x="18112" y="244408"/>
                  <a:pt x="26258" y="244135"/>
                </a:cubicBezTo>
                <a:cubicBezTo>
                  <a:pt x="18417" y="246072"/>
                  <a:pt x="22452" y="239527"/>
                  <a:pt x="22811" y="236875"/>
                </a:cubicBezTo>
                <a:cubicBezTo>
                  <a:pt x="23345" y="232982"/>
                  <a:pt x="24320" y="229285"/>
                  <a:pt x="25235" y="225555"/>
                </a:cubicBezTo>
                <a:cubicBezTo>
                  <a:pt x="26619" y="219914"/>
                  <a:pt x="25035" y="212891"/>
                  <a:pt x="28022" y="207970"/>
                </a:cubicBezTo>
                <a:cubicBezTo>
                  <a:pt x="32392" y="200787"/>
                  <a:pt x="32612" y="188584"/>
                  <a:pt x="32138" y="179226"/>
                </a:cubicBezTo>
                <a:cubicBezTo>
                  <a:pt x="31974" y="175791"/>
                  <a:pt x="30168" y="167104"/>
                  <a:pt x="37044" y="168009"/>
                </a:cubicBezTo>
                <a:cubicBezTo>
                  <a:pt x="30338" y="162333"/>
                  <a:pt x="32156" y="154790"/>
                  <a:pt x="33178" y="151005"/>
                </a:cubicBezTo>
                <a:cubicBezTo>
                  <a:pt x="34500" y="146135"/>
                  <a:pt x="30130" y="138394"/>
                  <a:pt x="38427" y="138007"/>
                </a:cubicBezTo>
                <a:cubicBezTo>
                  <a:pt x="44652" y="137717"/>
                  <a:pt x="61156" y="142531"/>
                  <a:pt x="63357" y="138791"/>
                </a:cubicBezTo>
                <a:cubicBezTo>
                  <a:pt x="60937" y="140059"/>
                  <a:pt x="53828" y="136704"/>
                  <a:pt x="50144" y="135502"/>
                </a:cubicBezTo>
                <a:cubicBezTo>
                  <a:pt x="43060" y="133189"/>
                  <a:pt x="41266" y="134534"/>
                  <a:pt x="36460" y="135252"/>
                </a:cubicBezTo>
                <a:cubicBezTo>
                  <a:pt x="29216" y="136337"/>
                  <a:pt x="28760" y="123544"/>
                  <a:pt x="28518" y="121526"/>
                </a:cubicBezTo>
                <a:cubicBezTo>
                  <a:pt x="29389" y="124147"/>
                  <a:pt x="30104" y="126726"/>
                  <a:pt x="30655" y="129252"/>
                </a:cubicBezTo>
                <a:cubicBezTo>
                  <a:pt x="36904" y="127915"/>
                  <a:pt x="28871" y="113703"/>
                  <a:pt x="40139" y="117112"/>
                </a:cubicBezTo>
                <a:cubicBezTo>
                  <a:pt x="35839" y="115101"/>
                  <a:pt x="32116" y="114364"/>
                  <a:pt x="28970" y="114896"/>
                </a:cubicBezTo>
                <a:cubicBezTo>
                  <a:pt x="23819" y="106420"/>
                  <a:pt x="32331" y="106527"/>
                  <a:pt x="38638" y="104562"/>
                </a:cubicBezTo>
                <a:cubicBezTo>
                  <a:pt x="35220" y="104768"/>
                  <a:pt x="30744" y="103187"/>
                  <a:pt x="26750" y="100865"/>
                </a:cubicBezTo>
                <a:cubicBezTo>
                  <a:pt x="26352" y="102011"/>
                  <a:pt x="26149" y="103238"/>
                  <a:pt x="26153" y="104562"/>
                </a:cubicBezTo>
                <a:cubicBezTo>
                  <a:pt x="20640" y="92493"/>
                  <a:pt x="20662" y="80161"/>
                  <a:pt x="8696" y="67138"/>
                </a:cubicBezTo>
                <a:cubicBezTo>
                  <a:pt x="2992" y="60917"/>
                  <a:pt x="-4798" y="41192"/>
                  <a:pt x="3880" y="42840"/>
                </a:cubicBezTo>
                <a:cubicBezTo>
                  <a:pt x="17715" y="45466"/>
                  <a:pt x="30725" y="51155"/>
                  <a:pt x="44535" y="52975"/>
                </a:cubicBezTo>
                <a:cubicBezTo>
                  <a:pt x="52852" y="54072"/>
                  <a:pt x="70473" y="52455"/>
                  <a:pt x="75826" y="58846"/>
                </a:cubicBezTo>
                <a:cubicBezTo>
                  <a:pt x="74266" y="55927"/>
                  <a:pt x="75213" y="53823"/>
                  <a:pt x="78127" y="53235"/>
                </a:cubicBezTo>
                <a:cubicBezTo>
                  <a:pt x="78544" y="56125"/>
                  <a:pt x="83012" y="59832"/>
                  <a:pt x="84498" y="62909"/>
                </a:cubicBezTo>
                <a:cubicBezTo>
                  <a:pt x="86300" y="66610"/>
                  <a:pt x="79747" y="70804"/>
                  <a:pt x="78060" y="73024"/>
                </a:cubicBezTo>
                <a:cubicBezTo>
                  <a:pt x="80636" y="64428"/>
                  <a:pt x="73785" y="72522"/>
                  <a:pt x="72811" y="73639"/>
                </a:cubicBezTo>
                <a:cubicBezTo>
                  <a:pt x="69709" y="77165"/>
                  <a:pt x="67815" y="81385"/>
                  <a:pt x="65410" y="85295"/>
                </a:cubicBezTo>
                <a:cubicBezTo>
                  <a:pt x="72343" y="88502"/>
                  <a:pt x="74761" y="85620"/>
                  <a:pt x="77121" y="83810"/>
                </a:cubicBezTo>
                <a:cubicBezTo>
                  <a:pt x="74744" y="84496"/>
                  <a:pt x="72591" y="85363"/>
                  <a:pt x="70667" y="86409"/>
                </a:cubicBezTo>
                <a:cubicBezTo>
                  <a:pt x="65963" y="80791"/>
                  <a:pt x="71003" y="77485"/>
                  <a:pt x="74684" y="75765"/>
                </a:cubicBezTo>
                <a:cubicBezTo>
                  <a:pt x="81023" y="72822"/>
                  <a:pt x="82754" y="67874"/>
                  <a:pt x="87213" y="63702"/>
                </a:cubicBezTo>
                <a:cubicBezTo>
                  <a:pt x="94567" y="69546"/>
                  <a:pt x="80840" y="73484"/>
                  <a:pt x="83645" y="79722"/>
                </a:cubicBezTo>
                <a:cubicBezTo>
                  <a:pt x="88806" y="75739"/>
                  <a:pt x="92021" y="89800"/>
                  <a:pt x="85300" y="90490"/>
                </a:cubicBezTo>
                <a:cubicBezTo>
                  <a:pt x="85560" y="89254"/>
                  <a:pt x="85824" y="88023"/>
                  <a:pt x="86075" y="86780"/>
                </a:cubicBezTo>
                <a:cubicBezTo>
                  <a:pt x="80949" y="87368"/>
                  <a:pt x="81826" y="92066"/>
                  <a:pt x="81138" y="95308"/>
                </a:cubicBezTo>
                <a:cubicBezTo>
                  <a:pt x="78198" y="92190"/>
                  <a:pt x="78031" y="89496"/>
                  <a:pt x="79668" y="87894"/>
                </a:cubicBezTo>
                <a:cubicBezTo>
                  <a:pt x="74779" y="89785"/>
                  <a:pt x="75267" y="95483"/>
                  <a:pt x="69139" y="96419"/>
                </a:cubicBezTo>
                <a:cubicBezTo>
                  <a:pt x="73980" y="95241"/>
                  <a:pt x="74702" y="96100"/>
                  <a:pt x="71320" y="99010"/>
                </a:cubicBezTo>
                <a:cubicBezTo>
                  <a:pt x="73164" y="95859"/>
                  <a:pt x="74832" y="96476"/>
                  <a:pt x="76276" y="100860"/>
                </a:cubicBezTo>
                <a:cubicBezTo>
                  <a:pt x="74578" y="96800"/>
                  <a:pt x="76942" y="94768"/>
                  <a:pt x="83447" y="96954"/>
                </a:cubicBezTo>
                <a:cubicBezTo>
                  <a:pt x="87559" y="98337"/>
                  <a:pt x="89358" y="93255"/>
                  <a:pt x="90440" y="92051"/>
                </a:cubicBezTo>
                <a:cubicBezTo>
                  <a:pt x="94437" y="87590"/>
                  <a:pt x="102987" y="84898"/>
                  <a:pt x="95834" y="74886"/>
                </a:cubicBezTo>
                <a:cubicBezTo>
                  <a:pt x="90610" y="67558"/>
                  <a:pt x="104827" y="63194"/>
                  <a:pt x="98302" y="57615"/>
                </a:cubicBezTo>
                <a:cubicBezTo>
                  <a:pt x="92817" y="52923"/>
                  <a:pt x="95701" y="49085"/>
                  <a:pt x="89518" y="43861"/>
                </a:cubicBezTo>
                <a:cubicBezTo>
                  <a:pt x="84868" y="39930"/>
                  <a:pt x="83187" y="44919"/>
                  <a:pt x="80989" y="38234"/>
                </a:cubicBezTo>
                <a:cubicBezTo>
                  <a:pt x="94877" y="42756"/>
                  <a:pt x="87539" y="31868"/>
                  <a:pt x="89039" y="27317"/>
                </a:cubicBezTo>
                <a:cubicBezTo>
                  <a:pt x="83083" y="28160"/>
                  <a:pt x="78219" y="20628"/>
                  <a:pt x="78837" y="17912"/>
                </a:cubicBezTo>
                <a:cubicBezTo>
                  <a:pt x="79961" y="12993"/>
                  <a:pt x="99886" y="15996"/>
                  <a:pt x="106833" y="15996"/>
                </a:cubicBezTo>
                <a:cubicBezTo>
                  <a:pt x="135089" y="15996"/>
                  <a:pt x="163340" y="15996"/>
                  <a:pt x="191597" y="15996"/>
                </a:cubicBezTo>
                <a:cubicBezTo>
                  <a:pt x="246929" y="15996"/>
                  <a:pt x="302255" y="15996"/>
                  <a:pt x="357587" y="15996"/>
                </a:cubicBezTo>
                <a:cubicBezTo>
                  <a:pt x="469457" y="15996"/>
                  <a:pt x="581320" y="15996"/>
                  <a:pt x="693184" y="15996"/>
                </a:cubicBezTo>
                <a:cubicBezTo>
                  <a:pt x="805521" y="15996"/>
                  <a:pt x="917857" y="15996"/>
                  <a:pt x="1030194" y="15996"/>
                </a:cubicBezTo>
                <a:cubicBezTo>
                  <a:pt x="1084174" y="15996"/>
                  <a:pt x="1138154" y="15996"/>
                  <a:pt x="1192135" y="15996"/>
                </a:cubicBezTo>
                <a:cubicBezTo>
                  <a:pt x="1198778" y="15996"/>
                  <a:pt x="1196183" y="9624"/>
                  <a:pt x="1195774" y="4932"/>
                </a:cubicBezTo>
                <a:cubicBezTo>
                  <a:pt x="1195432" y="976"/>
                  <a:pt x="1202198" y="-3200"/>
                  <a:pt x="1208083" y="3652"/>
                </a:cubicBezTo>
                <a:cubicBezTo>
                  <a:pt x="1214907" y="11590"/>
                  <a:pt x="1208555" y="26558"/>
                  <a:pt x="1223313" y="29143"/>
                </a:cubicBezTo>
                <a:cubicBezTo>
                  <a:pt x="1227703" y="29912"/>
                  <a:pt x="1246831" y="29823"/>
                  <a:pt x="1250144" y="35034"/>
                </a:cubicBezTo>
                <a:cubicBezTo>
                  <a:pt x="1253762" y="40723"/>
                  <a:pt x="1268832" y="33472"/>
                  <a:pt x="1271648" y="32228"/>
                </a:cubicBezTo>
                <a:cubicBezTo>
                  <a:pt x="1277816" y="29489"/>
                  <a:pt x="1290308" y="35279"/>
                  <a:pt x="1298695" y="36726"/>
                </a:cubicBezTo>
                <a:cubicBezTo>
                  <a:pt x="1298411" y="39774"/>
                  <a:pt x="1301539" y="41782"/>
                  <a:pt x="1305511" y="41990"/>
                </a:cubicBezTo>
                <a:cubicBezTo>
                  <a:pt x="1304827" y="43585"/>
                  <a:pt x="1309111" y="50349"/>
                  <a:pt x="1312083" y="48944"/>
                </a:cubicBezTo>
                <a:cubicBezTo>
                  <a:pt x="1313350" y="48346"/>
                  <a:pt x="1311037" y="45023"/>
                  <a:pt x="1313067" y="44997"/>
                </a:cubicBezTo>
                <a:cubicBezTo>
                  <a:pt x="1317996" y="44929"/>
                  <a:pt x="1322606" y="47684"/>
                  <a:pt x="1327765" y="49995"/>
                </a:cubicBezTo>
                <a:cubicBezTo>
                  <a:pt x="1331934" y="51857"/>
                  <a:pt x="1334279" y="50588"/>
                  <a:pt x="1335914" y="53776"/>
                </a:cubicBezTo>
                <a:cubicBezTo>
                  <a:pt x="1336982" y="55855"/>
                  <a:pt x="1339510" y="56660"/>
                  <a:pt x="1341675" y="56826"/>
                </a:cubicBezTo>
                <a:cubicBezTo>
                  <a:pt x="1354253" y="57802"/>
                  <a:pt x="1359854" y="49964"/>
                  <a:pt x="1371294" y="49860"/>
                </a:cubicBezTo>
                <a:cubicBezTo>
                  <a:pt x="1371221" y="57096"/>
                  <a:pt x="1385206" y="55621"/>
                  <a:pt x="1389118" y="55346"/>
                </a:cubicBezTo>
                <a:cubicBezTo>
                  <a:pt x="1392812" y="55086"/>
                  <a:pt x="1397128" y="54441"/>
                  <a:pt x="1401786" y="56618"/>
                </a:cubicBezTo>
                <a:cubicBezTo>
                  <a:pt x="1410973" y="60906"/>
                  <a:pt x="1414031" y="58332"/>
                  <a:pt x="1422285" y="59967"/>
                </a:cubicBezTo>
                <a:cubicBezTo>
                  <a:pt x="1401405" y="66687"/>
                  <a:pt x="1379176" y="73251"/>
                  <a:pt x="1362728" y="83913"/>
                </a:cubicBezTo>
                <a:cubicBezTo>
                  <a:pt x="1355911" y="88337"/>
                  <a:pt x="1350895" y="94089"/>
                  <a:pt x="1344282" y="98635"/>
                </a:cubicBezTo>
                <a:cubicBezTo>
                  <a:pt x="1336710" y="103710"/>
                  <a:pt x="1326313" y="106712"/>
                  <a:pt x="1320751" y="113411"/>
                </a:cubicBezTo>
                <a:cubicBezTo>
                  <a:pt x="1335583" y="124356"/>
                  <a:pt x="1363431" y="106379"/>
                  <a:pt x="1373870" y="105660"/>
                </a:cubicBezTo>
                <a:cubicBezTo>
                  <a:pt x="1375548" y="110758"/>
                  <a:pt x="1372564" y="116780"/>
                  <a:pt x="1368905" y="119307"/>
                </a:cubicBezTo>
                <a:cubicBezTo>
                  <a:pt x="1372195" y="120028"/>
                  <a:pt x="1375567" y="116800"/>
                  <a:pt x="1378158" y="118105"/>
                </a:cubicBezTo>
                <a:cubicBezTo>
                  <a:pt x="1382734" y="120411"/>
                  <a:pt x="1382244" y="121015"/>
                  <a:pt x="1387374" y="121015"/>
                </a:cubicBezTo>
                <a:cubicBezTo>
                  <a:pt x="1396289" y="121020"/>
                  <a:pt x="1402439" y="116201"/>
                  <a:pt x="1408649" y="113242"/>
                </a:cubicBezTo>
                <a:cubicBezTo>
                  <a:pt x="1416007" y="109732"/>
                  <a:pt x="1427243" y="111905"/>
                  <a:pt x="1434045" y="108184"/>
                </a:cubicBezTo>
                <a:cubicBezTo>
                  <a:pt x="1443030" y="103269"/>
                  <a:pt x="1452498" y="99462"/>
                  <a:pt x="1459973" y="93451"/>
                </a:cubicBezTo>
                <a:cubicBezTo>
                  <a:pt x="1460436" y="97149"/>
                  <a:pt x="1465219" y="99673"/>
                  <a:pt x="1467966" y="103074"/>
                </a:cubicBezTo>
                <a:cubicBezTo>
                  <a:pt x="1470818" y="106645"/>
                  <a:pt x="1467733" y="109471"/>
                  <a:pt x="1468673" y="112674"/>
                </a:cubicBezTo>
                <a:cubicBezTo>
                  <a:pt x="1469939" y="111126"/>
                  <a:pt x="1482434" y="100953"/>
                  <a:pt x="1476462" y="109722"/>
                </a:cubicBezTo>
                <a:cubicBezTo>
                  <a:pt x="1483543" y="102242"/>
                  <a:pt x="1496070" y="108763"/>
                  <a:pt x="1506871" y="117742"/>
                </a:cubicBezTo>
                <a:cubicBezTo>
                  <a:pt x="1517001" y="126159"/>
                  <a:pt x="1521197" y="122875"/>
                  <a:pt x="1531891" y="125756"/>
                </a:cubicBezTo>
                <a:cubicBezTo>
                  <a:pt x="1546690" y="129742"/>
                  <a:pt x="1553020" y="119782"/>
                  <a:pt x="1563319" y="117271"/>
                </a:cubicBezTo>
                <a:cubicBezTo>
                  <a:pt x="1569490" y="115771"/>
                  <a:pt x="1577286" y="117076"/>
                  <a:pt x="1584134" y="116616"/>
                </a:cubicBezTo>
                <a:cubicBezTo>
                  <a:pt x="1592739" y="116038"/>
                  <a:pt x="1600368" y="114103"/>
                  <a:pt x="1608637" y="113043"/>
                </a:cubicBezTo>
                <a:cubicBezTo>
                  <a:pt x="1608032" y="117025"/>
                  <a:pt x="1607260" y="120953"/>
                  <a:pt x="1608638" y="125562"/>
                </a:cubicBezTo>
                <a:cubicBezTo>
                  <a:pt x="1617964" y="127236"/>
                  <a:pt x="1625236" y="126521"/>
                  <a:pt x="1632596" y="125592"/>
                </a:cubicBezTo>
                <a:cubicBezTo>
                  <a:pt x="1639233" y="124755"/>
                  <a:pt x="1643606" y="136607"/>
                  <a:pt x="1638458" y="137682"/>
                </a:cubicBezTo>
                <a:cubicBezTo>
                  <a:pt x="1644168" y="138002"/>
                  <a:pt x="1647739" y="143355"/>
                  <a:pt x="1652494" y="146094"/>
                </a:cubicBezTo>
                <a:cubicBezTo>
                  <a:pt x="1647956" y="152680"/>
                  <a:pt x="1628711" y="142307"/>
                  <a:pt x="1621882" y="146973"/>
                </a:cubicBezTo>
                <a:cubicBezTo>
                  <a:pt x="1621617" y="147151"/>
                  <a:pt x="1618871" y="152639"/>
                  <a:pt x="1619068" y="152629"/>
                </a:cubicBezTo>
                <a:cubicBezTo>
                  <a:pt x="1613670" y="152918"/>
                  <a:pt x="1609783" y="146120"/>
                  <a:pt x="1603859" y="144453"/>
                </a:cubicBezTo>
                <a:cubicBezTo>
                  <a:pt x="1586363" y="139524"/>
                  <a:pt x="1582505" y="148710"/>
                  <a:pt x="1567725" y="148071"/>
                </a:cubicBezTo>
                <a:cubicBezTo>
                  <a:pt x="1552064" y="147390"/>
                  <a:pt x="1552429" y="159437"/>
                  <a:pt x="1540702" y="162531"/>
                </a:cubicBezTo>
                <a:cubicBezTo>
                  <a:pt x="1540461" y="158115"/>
                  <a:pt x="1544288" y="155738"/>
                  <a:pt x="1546021" y="152314"/>
                </a:cubicBezTo>
                <a:cubicBezTo>
                  <a:pt x="1537597" y="153588"/>
                  <a:pt x="1536455" y="158439"/>
                  <a:pt x="1529209" y="160343"/>
                </a:cubicBezTo>
                <a:cubicBezTo>
                  <a:pt x="1528170" y="157527"/>
                  <a:pt x="1527996" y="154967"/>
                  <a:pt x="1528694" y="152675"/>
                </a:cubicBezTo>
                <a:cubicBezTo>
                  <a:pt x="1516547" y="157365"/>
                  <a:pt x="1513067" y="173182"/>
                  <a:pt x="1505672" y="181464"/>
                </a:cubicBezTo>
                <a:cubicBezTo>
                  <a:pt x="1503790" y="183570"/>
                  <a:pt x="1504592" y="186989"/>
                  <a:pt x="1502653" y="189047"/>
                </a:cubicBezTo>
                <a:cubicBezTo>
                  <a:pt x="1500449" y="191335"/>
                  <a:pt x="1495455" y="191134"/>
                  <a:pt x="1493050" y="193451"/>
                </a:cubicBezTo>
                <a:cubicBezTo>
                  <a:pt x="1489388" y="196977"/>
                  <a:pt x="1484724" y="202798"/>
                  <a:pt x="1486745" y="208922"/>
                </a:cubicBezTo>
                <a:cubicBezTo>
                  <a:pt x="1496295" y="207148"/>
                  <a:pt x="1498835" y="192094"/>
                  <a:pt x="1512542" y="196053"/>
                </a:cubicBezTo>
                <a:cubicBezTo>
                  <a:pt x="1517524" y="197494"/>
                  <a:pt x="1509048" y="208466"/>
                  <a:pt x="1508319" y="209953"/>
                </a:cubicBezTo>
                <a:cubicBezTo>
                  <a:pt x="1505912" y="214851"/>
                  <a:pt x="1506822" y="221463"/>
                  <a:pt x="1503655" y="225894"/>
                </a:cubicBezTo>
                <a:cubicBezTo>
                  <a:pt x="1497242" y="234894"/>
                  <a:pt x="1498330" y="245759"/>
                  <a:pt x="1492840" y="255240"/>
                </a:cubicBezTo>
                <a:cubicBezTo>
                  <a:pt x="1490061" y="260045"/>
                  <a:pt x="1488718" y="266274"/>
                  <a:pt x="1490028" y="272647"/>
                </a:cubicBezTo>
                <a:cubicBezTo>
                  <a:pt x="1491253" y="278573"/>
                  <a:pt x="1495865" y="284708"/>
                  <a:pt x="1493691" y="289822"/>
                </a:cubicBezTo>
                <a:cubicBezTo>
                  <a:pt x="1490160" y="298162"/>
                  <a:pt x="1495764" y="316965"/>
                  <a:pt x="1505071" y="327284"/>
                </a:cubicBezTo>
                <a:cubicBezTo>
                  <a:pt x="1512808" y="335851"/>
                  <a:pt x="1524859" y="330641"/>
                  <a:pt x="1529942" y="328284"/>
                </a:cubicBezTo>
                <a:cubicBezTo>
                  <a:pt x="1541683" y="322860"/>
                  <a:pt x="1548003" y="313565"/>
                  <a:pt x="1552976" y="303428"/>
                </a:cubicBezTo>
                <a:cubicBezTo>
                  <a:pt x="1555677" y="297946"/>
                  <a:pt x="1557749" y="292207"/>
                  <a:pt x="1558012" y="285639"/>
                </a:cubicBezTo>
                <a:cubicBezTo>
                  <a:pt x="1558223" y="280042"/>
                  <a:pt x="1551264" y="266753"/>
                  <a:pt x="1556438" y="263751"/>
                </a:cubicBezTo>
                <a:cubicBezTo>
                  <a:pt x="1542628" y="258213"/>
                  <a:pt x="1546520" y="247924"/>
                  <a:pt x="1548436" y="241928"/>
                </a:cubicBezTo>
                <a:cubicBezTo>
                  <a:pt x="1549679" y="238060"/>
                  <a:pt x="1546804" y="234008"/>
                  <a:pt x="1546986" y="229948"/>
                </a:cubicBezTo>
                <a:cubicBezTo>
                  <a:pt x="1547181" y="225710"/>
                  <a:pt x="1553334" y="222476"/>
                  <a:pt x="1555219" y="218880"/>
                </a:cubicBezTo>
                <a:cubicBezTo>
                  <a:pt x="1557358" y="214796"/>
                  <a:pt x="1556809" y="210799"/>
                  <a:pt x="1556872" y="205931"/>
                </a:cubicBezTo>
                <a:cubicBezTo>
                  <a:pt x="1556939" y="201564"/>
                  <a:pt x="1561559" y="201213"/>
                  <a:pt x="1564125" y="198513"/>
                </a:cubicBezTo>
                <a:cubicBezTo>
                  <a:pt x="1567349" y="195129"/>
                  <a:pt x="1566635" y="193009"/>
                  <a:pt x="1572593" y="191792"/>
                </a:cubicBezTo>
                <a:cubicBezTo>
                  <a:pt x="1579609" y="190359"/>
                  <a:pt x="1579456" y="183449"/>
                  <a:pt x="1585314" y="181066"/>
                </a:cubicBezTo>
                <a:cubicBezTo>
                  <a:pt x="1583540" y="185982"/>
                  <a:pt x="1585788" y="192687"/>
                  <a:pt x="1582477" y="197002"/>
                </a:cubicBezTo>
                <a:cubicBezTo>
                  <a:pt x="1585080" y="195666"/>
                  <a:pt x="1586796" y="193742"/>
                  <a:pt x="1587617" y="191214"/>
                </a:cubicBezTo>
                <a:cubicBezTo>
                  <a:pt x="1588588" y="194250"/>
                  <a:pt x="1587830" y="196957"/>
                  <a:pt x="1585947" y="198815"/>
                </a:cubicBezTo>
                <a:cubicBezTo>
                  <a:pt x="1593254" y="195631"/>
                  <a:pt x="1593048" y="188111"/>
                  <a:pt x="1593194" y="181217"/>
                </a:cubicBezTo>
                <a:cubicBezTo>
                  <a:pt x="1593384" y="172652"/>
                  <a:pt x="1606228" y="176008"/>
                  <a:pt x="1612168" y="171990"/>
                </a:cubicBezTo>
                <a:cubicBezTo>
                  <a:pt x="1597349" y="170066"/>
                  <a:pt x="1610013" y="156686"/>
                  <a:pt x="1615546" y="155738"/>
                </a:cubicBezTo>
                <a:cubicBezTo>
                  <a:pt x="1618902" y="155165"/>
                  <a:pt x="1629526" y="159467"/>
                  <a:pt x="1633818" y="161068"/>
                </a:cubicBezTo>
                <a:cubicBezTo>
                  <a:pt x="1643962" y="164853"/>
                  <a:pt x="1653218" y="169586"/>
                  <a:pt x="1663486" y="172677"/>
                </a:cubicBezTo>
                <a:cubicBezTo>
                  <a:pt x="1671994" y="175241"/>
                  <a:pt x="1679772" y="183555"/>
                  <a:pt x="1674691" y="186274"/>
                </a:cubicBezTo>
                <a:cubicBezTo>
                  <a:pt x="1669811" y="188886"/>
                  <a:pt x="1676134" y="197007"/>
                  <a:pt x="1677290" y="201715"/>
                </a:cubicBezTo>
                <a:cubicBezTo>
                  <a:pt x="1678694" y="207459"/>
                  <a:pt x="1678094" y="217151"/>
                  <a:pt x="1672067" y="219055"/>
                </a:cubicBezTo>
                <a:cubicBezTo>
                  <a:pt x="1665462" y="221148"/>
                  <a:pt x="1666750" y="227859"/>
                  <a:pt x="1661017" y="230606"/>
                </a:cubicBezTo>
                <a:cubicBezTo>
                  <a:pt x="1655595" y="233201"/>
                  <a:pt x="1648368" y="236199"/>
                  <a:pt x="1650582" y="243355"/>
                </a:cubicBezTo>
                <a:cubicBezTo>
                  <a:pt x="1653443" y="252583"/>
                  <a:pt x="1664354" y="245317"/>
                  <a:pt x="1666975" y="244552"/>
                </a:cubicBezTo>
                <a:cubicBezTo>
                  <a:pt x="1672399" y="242972"/>
                  <a:pt x="1684881" y="222157"/>
                  <a:pt x="1696423" y="230925"/>
                </a:cubicBezTo>
                <a:cubicBezTo>
                  <a:pt x="1705386" y="237731"/>
                  <a:pt x="1705728" y="254526"/>
                  <a:pt x="1708400" y="261589"/>
                </a:cubicBezTo>
                <a:cubicBezTo>
                  <a:pt x="1711886" y="270775"/>
                  <a:pt x="1716231" y="292281"/>
                  <a:pt x="1702224" y="293215"/>
                </a:cubicBezTo>
                <a:cubicBezTo>
                  <a:pt x="1705044" y="288931"/>
                  <a:pt x="1696917" y="286559"/>
                  <a:pt x="1695261" y="290240"/>
                </a:cubicBezTo>
                <a:cubicBezTo>
                  <a:pt x="1693858" y="293367"/>
                  <a:pt x="1694666" y="297627"/>
                  <a:pt x="1692335" y="300293"/>
                </a:cubicBezTo>
                <a:cubicBezTo>
                  <a:pt x="1689858" y="303124"/>
                  <a:pt x="1685880" y="304752"/>
                  <a:pt x="1683337" y="307507"/>
                </a:cubicBezTo>
                <a:cubicBezTo>
                  <a:pt x="1680611" y="310446"/>
                  <a:pt x="1680284" y="314495"/>
                  <a:pt x="1677402" y="317396"/>
                </a:cubicBezTo>
                <a:cubicBezTo>
                  <a:pt x="1675288" y="319532"/>
                  <a:pt x="1664026" y="327504"/>
                  <a:pt x="1674016" y="330119"/>
                </a:cubicBezTo>
                <a:cubicBezTo>
                  <a:pt x="1677592" y="331055"/>
                  <a:pt x="1681217" y="331587"/>
                  <a:pt x="1684801" y="332689"/>
                </a:cubicBezTo>
                <a:cubicBezTo>
                  <a:pt x="1686530" y="333449"/>
                  <a:pt x="1688107" y="334414"/>
                  <a:pt x="1689525" y="335578"/>
                </a:cubicBezTo>
                <a:cubicBezTo>
                  <a:pt x="1692267" y="336933"/>
                  <a:pt x="1696104" y="335598"/>
                  <a:pt x="1699443" y="336899"/>
                </a:cubicBezTo>
                <a:cubicBezTo>
                  <a:pt x="1695508" y="337673"/>
                  <a:pt x="1690907" y="337610"/>
                  <a:pt x="1687760" y="339353"/>
                </a:cubicBezTo>
                <a:cubicBezTo>
                  <a:pt x="1693085" y="341431"/>
                  <a:pt x="1695815" y="338452"/>
                  <a:pt x="1700508" y="339007"/>
                </a:cubicBezTo>
                <a:cubicBezTo>
                  <a:pt x="1703624" y="339377"/>
                  <a:pt x="1707099" y="340618"/>
                  <a:pt x="1710108" y="340696"/>
                </a:cubicBezTo>
                <a:cubicBezTo>
                  <a:pt x="1719883" y="340945"/>
                  <a:pt x="1727042" y="337283"/>
                  <a:pt x="1737104" y="337532"/>
                </a:cubicBezTo>
                <a:cubicBezTo>
                  <a:pt x="1746828" y="337766"/>
                  <a:pt x="1751999" y="330602"/>
                  <a:pt x="1758538" y="327269"/>
                </a:cubicBezTo>
                <a:cubicBezTo>
                  <a:pt x="1766139" y="323393"/>
                  <a:pt x="1775928" y="321273"/>
                  <a:pt x="1784717" y="318638"/>
                </a:cubicBezTo>
                <a:cubicBezTo>
                  <a:pt x="1803024" y="313149"/>
                  <a:pt x="1821210" y="306703"/>
                  <a:pt x="1835318" y="296914"/>
                </a:cubicBezTo>
                <a:cubicBezTo>
                  <a:pt x="1841303" y="292767"/>
                  <a:pt x="1848275" y="288907"/>
                  <a:pt x="1853671" y="284309"/>
                </a:cubicBezTo>
                <a:cubicBezTo>
                  <a:pt x="1856810" y="281634"/>
                  <a:pt x="1855935" y="270731"/>
                  <a:pt x="1847354" y="270519"/>
                </a:cubicBezTo>
                <a:cubicBezTo>
                  <a:pt x="1851073" y="261960"/>
                  <a:pt x="1855736" y="259976"/>
                  <a:pt x="1868752" y="258411"/>
                </a:cubicBezTo>
                <a:cubicBezTo>
                  <a:pt x="1875775" y="257569"/>
                  <a:pt x="1884059" y="257583"/>
                  <a:pt x="1891957" y="258653"/>
                </a:cubicBezTo>
                <a:cubicBezTo>
                  <a:pt x="1898254" y="259510"/>
                  <a:pt x="1905458" y="265131"/>
                  <a:pt x="1910826" y="263855"/>
                </a:cubicBezTo>
                <a:cubicBezTo>
                  <a:pt x="1917637" y="262237"/>
                  <a:pt x="1924906" y="263232"/>
                  <a:pt x="1932210" y="262475"/>
                </a:cubicBezTo>
                <a:cubicBezTo>
                  <a:pt x="1940237" y="261649"/>
                  <a:pt x="1945126" y="257058"/>
                  <a:pt x="1951597" y="254457"/>
                </a:cubicBezTo>
                <a:cubicBezTo>
                  <a:pt x="1956527" y="252479"/>
                  <a:pt x="1963580" y="252607"/>
                  <a:pt x="1962827" y="246474"/>
                </a:cubicBezTo>
                <a:cubicBezTo>
                  <a:pt x="1962058" y="240178"/>
                  <a:pt x="1964856" y="235845"/>
                  <a:pt x="1969064" y="231941"/>
                </a:cubicBezTo>
                <a:cubicBezTo>
                  <a:pt x="1966232" y="233231"/>
                  <a:pt x="1961139" y="234377"/>
                  <a:pt x="1963094" y="229071"/>
                </a:cubicBezTo>
                <a:cubicBezTo>
                  <a:pt x="1959541" y="231936"/>
                  <a:pt x="1957659" y="229729"/>
                  <a:pt x="1958786" y="227131"/>
                </a:cubicBezTo>
                <a:cubicBezTo>
                  <a:pt x="1959952" y="224458"/>
                  <a:pt x="1963614" y="222995"/>
                  <a:pt x="1966511" y="221692"/>
                </a:cubicBezTo>
                <a:cubicBezTo>
                  <a:pt x="1975168" y="217806"/>
                  <a:pt x="1980765" y="212380"/>
                  <a:pt x="1987345" y="206622"/>
                </a:cubicBezTo>
                <a:cubicBezTo>
                  <a:pt x="1994466" y="200410"/>
                  <a:pt x="2003298" y="192204"/>
                  <a:pt x="2014868" y="190309"/>
                </a:cubicBezTo>
                <a:cubicBezTo>
                  <a:pt x="2029717" y="187854"/>
                  <a:pt x="2047860" y="189922"/>
                  <a:pt x="2063989" y="189660"/>
                </a:cubicBezTo>
                <a:cubicBezTo>
                  <a:pt x="2087890" y="189273"/>
                  <a:pt x="2111359" y="188770"/>
                  <a:pt x="2135894" y="189796"/>
                </a:cubicBezTo>
                <a:cubicBezTo>
                  <a:pt x="2140603" y="189992"/>
                  <a:pt x="2154694" y="191747"/>
                  <a:pt x="2156082" y="187743"/>
                </a:cubicBezTo>
                <a:cubicBezTo>
                  <a:pt x="2157184" y="184446"/>
                  <a:pt x="2157876" y="180280"/>
                  <a:pt x="2161144" y="178233"/>
                </a:cubicBezTo>
                <a:cubicBezTo>
                  <a:pt x="2164800" y="175953"/>
                  <a:pt x="2171325" y="177194"/>
                  <a:pt x="2175343" y="174535"/>
                </a:cubicBezTo>
                <a:cubicBezTo>
                  <a:pt x="2176642" y="175741"/>
                  <a:pt x="2177931" y="176952"/>
                  <a:pt x="2179211" y="178167"/>
                </a:cubicBezTo>
                <a:cubicBezTo>
                  <a:pt x="2183565" y="176246"/>
                  <a:pt x="2179442" y="171798"/>
                  <a:pt x="2185789" y="172394"/>
                </a:cubicBezTo>
                <a:cubicBezTo>
                  <a:pt x="2184345" y="172258"/>
                  <a:pt x="2195212" y="158307"/>
                  <a:pt x="2196522" y="157299"/>
                </a:cubicBezTo>
                <a:cubicBezTo>
                  <a:pt x="2201825" y="153197"/>
                  <a:pt x="2205182" y="152040"/>
                  <a:pt x="2203727" y="144798"/>
                </a:cubicBezTo>
                <a:cubicBezTo>
                  <a:pt x="2202588" y="139127"/>
                  <a:pt x="2207110" y="133734"/>
                  <a:pt x="2210962" y="130726"/>
                </a:cubicBezTo>
                <a:cubicBezTo>
                  <a:pt x="2215631" y="127078"/>
                  <a:pt x="2213075" y="120739"/>
                  <a:pt x="2215476" y="115981"/>
                </a:cubicBezTo>
                <a:cubicBezTo>
                  <a:pt x="2218823" y="109368"/>
                  <a:pt x="2226036" y="104655"/>
                  <a:pt x="2231231" y="99236"/>
                </a:cubicBezTo>
                <a:cubicBezTo>
                  <a:pt x="2235479" y="94629"/>
                  <a:pt x="2246905" y="72227"/>
                  <a:pt x="2253728" y="90341"/>
                </a:cubicBezTo>
                <a:cubicBezTo>
                  <a:pt x="2257385" y="99997"/>
                  <a:pt x="2278165" y="89857"/>
                  <a:pt x="2281115" y="89084"/>
                </a:cubicBezTo>
                <a:cubicBezTo>
                  <a:pt x="2298715" y="84465"/>
                  <a:pt x="2305420" y="105691"/>
                  <a:pt x="2305259" y="114850"/>
                </a:cubicBezTo>
                <a:cubicBezTo>
                  <a:pt x="2305117" y="123028"/>
                  <a:pt x="2305886" y="131419"/>
                  <a:pt x="2306175" y="139677"/>
                </a:cubicBezTo>
                <a:cubicBezTo>
                  <a:pt x="2306331" y="143970"/>
                  <a:pt x="2302704" y="156219"/>
                  <a:pt x="2308166" y="160723"/>
                </a:cubicBezTo>
                <a:cubicBezTo>
                  <a:pt x="2313946" y="165491"/>
                  <a:pt x="2319471" y="160830"/>
                  <a:pt x="2319089" y="167943"/>
                </a:cubicBezTo>
                <a:cubicBezTo>
                  <a:pt x="2318820" y="172970"/>
                  <a:pt x="2317031" y="178127"/>
                  <a:pt x="2323832" y="183253"/>
                </a:cubicBezTo>
                <a:cubicBezTo>
                  <a:pt x="2325980" y="180194"/>
                  <a:pt x="2330199" y="181479"/>
                  <a:pt x="2333130" y="185423"/>
                </a:cubicBezTo>
                <a:cubicBezTo>
                  <a:pt x="2336589" y="190068"/>
                  <a:pt x="2331590" y="191395"/>
                  <a:pt x="2332592" y="195561"/>
                </a:cubicBezTo>
                <a:cubicBezTo>
                  <a:pt x="2337048" y="192210"/>
                  <a:pt x="2338431" y="196043"/>
                  <a:pt x="2336974" y="198539"/>
                </a:cubicBezTo>
                <a:cubicBezTo>
                  <a:pt x="2335413" y="201223"/>
                  <a:pt x="2330872" y="202071"/>
                  <a:pt x="2327321" y="202713"/>
                </a:cubicBezTo>
                <a:cubicBezTo>
                  <a:pt x="2322995" y="203490"/>
                  <a:pt x="2319328" y="204076"/>
                  <a:pt x="2316182" y="206352"/>
                </a:cubicBezTo>
                <a:cubicBezTo>
                  <a:pt x="2313923" y="207985"/>
                  <a:pt x="2306046" y="214651"/>
                  <a:pt x="2306509" y="206402"/>
                </a:cubicBezTo>
                <a:cubicBezTo>
                  <a:pt x="2303067" y="207494"/>
                  <a:pt x="2301959" y="211450"/>
                  <a:pt x="2297589" y="211450"/>
                </a:cubicBezTo>
                <a:cubicBezTo>
                  <a:pt x="2294309" y="211450"/>
                  <a:pt x="2297235" y="216716"/>
                  <a:pt x="2293786" y="217576"/>
                </a:cubicBezTo>
                <a:cubicBezTo>
                  <a:pt x="2292853" y="215341"/>
                  <a:pt x="2290480" y="209472"/>
                  <a:pt x="2286256" y="210388"/>
                </a:cubicBezTo>
                <a:cubicBezTo>
                  <a:pt x="2281491" y="211430"/>
                  <a:pt x="2281215" y="218106"/>
                  <a:pt x="2277469" y="211094"/>
                </a:cubicBezTo>
                <a:cubicBezTo>
                  <a:pt x="2278708" y="214331"/>
                  <a:pt x="2277287" y="213946"/>
                  <a:pt x="2274490" y="213806"/>
                </a:cubicBezTo>
                <a:cubicBezTo>
                  <a:pt x="2271180" y="213636"/>
                  <a:pt x="2274324" y="220509"/>
                  <a:pt x="2274823" y="221892"/>
                </a:cubicBezTo>
                <a:cubicBezTo>
                  <a:pt x="2266489" y="218181"/>
                  <a:pt x="2265314" y="213491"/>
                  <a:pt x="2264113" y="207484"/>
                </a:cubicBezTo>
                <a:cubicBezTo>
                  <a:pt x="2264249" y="211660"/>
                  <a:pt x="2258759" y="212215"/>
                  <a:pt x="2256700" y="215051"/>
                </a:cubicBezTo>
                <a:cubicBezTo>
                  <a:pt x="2254348" y="218286"/>
                  <a:pt x="2254532" y="222806"/>
                  <a:pt x="2252479" y="226199"/>
                </a:cubicBezTo>
                <a:cubicBezTo>
                  <a:pt x="2247695" y="234133"/>
                  <a:pt x="2238514" y="230083"/>
                  <a:pt x="2234639" y="238756"/>
                </a:cubicBezTo>
                <a:cubicBezTo>
                  <a:pt x="2232692" y="236432"/>
                  <a:pt x="2231764" y="235925"/>
                  <a:pt x="2231866" y="233381"/>
                </a:cubicBezTo>
                <a:cubicBezTo>
                  <a:pt x="2230941" y="234471"/>
                  <a:pt x="2229988" y="235547"/>
                  <a:pt x="2229020" y="236602"/>
                </a:cubicBezTo>
                <a:cubicBezTo>
                  <a:pt x="2227817" y="227411"/>
                  <a:pt x="2224111" y="237458"/>
                  <a:pt x="2224537" y="239825"/>
                </a:cubicBezTo>
                <a:cubicBezTo>
                  <a:pt x="2223141" y="235870"/>
                  <a:pt x="2222028" y="231887"/>
                  <a:pt x="2224556" y="229071"/>
                </a:cubicBezTo>
                <a:cubicBezTo>
                  <a:pt x="2222414" y="230078"/>
                  <a:pt x="2221102" y="231632"/>
                  <a:pt x="2220625" y="233734"/>
                </a:cubicBezTo>
                <a:cubicBezTo>
                  <a:pt x="2224619" y="232833"/>
                  <a:pt x="2223087" y="242997"/>
                  <a:pt x="2221439" y="244478"/>
                </a:cubicBezTo>
                <a:cubicBezTo>
                  <a:pt x="2220556" y="242922"/>
                  <a:pt x="2219612" y="241372"/>
                  <a:pt x="2218611" y="239825"/>
                </a:cubicBezTo>
                <a:cubicBezTo>
                  <a:pt x="2217149" y="241292"/>
                  <a:pt x="2212481" y="246420"/>
                  <a:pt x="2217009" y="239104"/>
                </a:cubicBezTo>
                <a:cubicBezTo>
                  <a:pt x="2213434" y="247308"/>
                  <a:pt x="2214388" y="239979"/>
                  <a:pt x="2214689" y="237672"/>
                </a:cubicBezTo>
                <a:cubicBezTo>
                  <a:pt x="2211170" y="240203"/>
                  <a:pt x="2202689" y="242699"/>
                  <a:pt x="2204621" y="248177"/>
                </a:cubicBezTo>
                <a:cubicBezTo>
                  <a:pt x="2205183" y="249755"/>
                  <a:pt x="2198857" y="256707"/>
                  <a:pt x="2197272" y="257742"/>
                </a:cubicBezTo>
                <a:cubicBezTo>
                  <a:pt x="2191048" y="261827"/>
                  <a:pt x="2171356" y="282575"/>
                  <a:pt x="2187727" y="290736"/>
                </a:cubicBezTo>
                <a:cubicBezTo>
                  <a:pt x="2184554" y="292748"/>
                  <a:pt x="2170656" y="297862"/>
                  <a:pt x="2173633" y="303104"/>
                </a:cubicBezTo>
                <a:cubicBezTo>
                  <a:pt x="2175039" y="305581"/>
                  <a:pt x="2182201" y="306468"/>
                  <a:pt x="2184769" y="308678"/>
                </a:cubicBezTo>
                <a:cubicBezTo>
                  <a:pt x="2191246" y="314250"/>
                  <a:pt x="2188087" y="321053"/>
                  <a:pt x="2197789" y="326596"/>
                </a:cubicBezTo>
                <a:cubicBezTo>
                  <a:pt x="2205965" y="331265"/>
                  <a:pt x="2216114" y="326713"/>
                  <a:pt x="2214600" y="320036"/>
                </a:cubicBezTo>
                <a:cubicBezTo>
                  <a:pt x="2209492" y="320036"/>
                  <a:pt x="2211914" y="315777"/>
                  <a:pt x="2205743" y="312997"/>
                </a:cubicBezTo>
                <a:cubicBezTo>
                  <a:pt x="2214473" y="312669"/>
                  <a:pt x="2217844" y="323613"/>
                  <a:pt x="2216770" y="327782"/>
                </a:cubicBezTo>
                <a:cubicBezTo>
                  <a:pt x="2215518" y="332693"/>
                  <a:pt x="2194864" y="335812"/>
                  <a:pt x="2188196" y="335150"/>
                </a:cubicBezTo>
                <a:cubicBezTo>
                  <a:pt x="2188380" y="332640"/>
                  <a:pt x="2188712" y="330182"/>
                  <a:pt x="2189192" y="327772"/>
                </a:cubicBezTo>
                <a:cubicBezTo>
                  <a:pt x="2182126" y="331582"/>
                  <a:pt x="2175276" y="337040"/>
                  <a:pt x="2165936" y="337605"/>
                </a:cubicBezTo>
                <a:cubicBezTo>
                  <a:pt x="2166134" y="333927"/>
                  <a:pt x="2165371" y="329782"/>
                  <a:pt x="2168009" y="327074"/>
                </a:cubicBezTo>
                <a:cubicBezTo>
                  <a:pt x="2164643" y="328816"/>
                  <a:pt x="2162079" y="333483"/>
                  <a:pt x="2158383" y="327074"/>
                </a:cubicBezTo>
                <a:cubicBezTo>
                  <a:pt x="2154273" y="335047"/>
                  <a:pt x="2157082" y="342341"/>
                  <a:pt x="2144135" y="344170"/>
                </a:cubicBezTo>
                <a:cubicBezTo>
                  <a:pt x="2141589" y="344530"/>
                  <a:pt x="2120421" y="347544"/>
                  <a:pt x="2118877" y="343212"/>
                </a:cubicBezTo>
                <a:cubicBezTo>
                  <a:pt x="2120718" y="347806"/>
                  <a:pt x="2112474" y="347826"/>
                  <a:pt x="2108715" y="347787"/>
                </a:cubicBezTo>
                <a:cubicBezTo>
                  <a:pt x="2100516" y="347700"/>
                  <a:pt x="2096303" y="347797"/>
                  <a:pt x="2089688" y="350420"/>
                </a:cubicBezTo>
                <a:cubicBezTo>
                  <a:pt x="2076491" y="355649"/>
                  <a:pt x="2063306" y="359994"/>
                  <a:pt x="2053800" y="368364"/>
                </a:cubicBezTo>
                <a:cubicBezTo>
                  <a:pt x="2057179" y="361545"/>
                  <a:pt x="2060252" y="354970"/>
                  <a:pt x="2054551" y="345658"/>
                </a:cubicBezTo>
                <a:cubicBezTo>
                  <a:pt x="2052679" y="353353"/>
                  <a:pt x="2063032" y="367900"/>
                  <a:pt x="2050677" y="371422"/>
                </a:cubicBezTo>
                <a:cubicBezTo>
                  <a:pt x="2041027" y="374173"/>
                  <a:pt x="2043086" y="381255"/>
                  <a:pt x="2055170" y="382283"/>
                </a:cubicBezTo>
                <a:cubicBezTo>
                  <a:pt x="2056778" y="391324"/>
                  <a:pt x="2052849" y="399247"/>
                  <a:pt x="2050363" y="406894"/>
                </a:cubicBezTo>
                <a:cubicBezTo>
                  <a:pt x="2050792" y="404589"/>
                  <a:pt x="2051222" y="402282"/>
                  <a:pt x="2051653" y="399974"/>
                </a:cubicBezTo>
                <a:cubicBezTo>
                  <a:pt x="2042435" y="399796"/>
                  <a:pt x="2048779" y="420919"/>
                  <a:pt x="2038126" y="420172"/>
                </a:cubicBezTo>
                <a:cubicBezTo>
                  <a:pt x="2034722" y="419937"/>
                  <a:pt x="2031118" y="431274"/>
                  <a:pt x="2029776" y="433228"/>
                </a:cubicBezTo>
                <a:cubicBezTo>
                  <a:pt x="2026756" y="437609"/>
                  <a:pt x="2022539" y="443411"/>
                  <a:pt x="2015018" y="443764"/>
                </a:cubicBezTo>
                <a:cubicBezTo>
                  <a:pt x="2015110" y="441589"/>
                  <a:pt x="2019485" y="436157"/>
                  <a:pt x="2014701" y="433955"/>
                </a:cubicBezTo>
                <a:cubicBezTo>
                  <a:pt x="2006723" y="430284"/>
                  <a:pt x="2002275" y="430064"/>
                  <a:pt x="1995114" y="423845"/>
                </a:cubicBezTo>
                <a:cubicBezTo>
                  <a:pt x="1982232" y="412660"/>
                  <a:pt x="2002051" y="409012"/>
                  <a:pt x="2006684" y="404127"/>
                </a:cubicBezTo>
                <a:cubicBezTo>
                  <a:pt x="1998039" y="407706"/>
                  <a:pt x="1982659" y="413130"/>
                  <a:pt x="1992782" y="425137"/>
                </a:cubicBezTo>
                <a:cubicBezTo>
                  <a:pt x="1998633" y="432072"/>
                  <a:pt x="1998473" y="438993"/>
                  <a:pt x="2005058" y="446267"/>
                </a:cubicBezTo>
                <a:cubicBezTo>
                  <a:pt x="2010339" y="452094"/>
                  <a:pt x="2010622" y="456382"/>
                  <a:pt x="2006855" y="458508"/>
                </a:cubicBezTo>
                <a:cubicBezTo>
                  <a:pt x="2013454" y="459559"/>
                  <a:pt x="2012592" y="464393"/>
                  <a:pt x="2011278" y="467062"/>
                </a:cubicBezTo>
                <a:cubicBezTo>
                  <a:pt x="2012245" y="459250"/>
                  <a:pt x="2010000" y="466345"/>
                  <a:pt x="2009932" y="468040"/>
                </a:cubicBezTo>
                <a:cubicBezTo>
                  <a:pt x="2009676" y="470755"/>
                  <a:pt x="2005480" y="472671"/>
                  <a:pt x="2003666" y="474535"/>
                </a:cubicBezTo>
                <a:cubicBezTo>
                  <a:pt x="1998772" y="479573"/>
                  <a:pt x="1996191" y="485075"/>
                  <a:pt x="1992784" y="490940"/>
                </a:cubicBezTo>
                <a:cubicBezTo>
                  <a:pt x="1989741" y="496189"/>
                  <a:pt x="1984280" y="500084"/>
                  <a:pt x="1981378" y="505245"/>
                </a:cubicBezTo>
                <a:cubicBezTo>
                  <a:pt x="1979665" y="508290"/>
                  <a:pt x="1979494" y="516541"/>
                  <a:pt x="1973677" y="516414"/>
                </a:cubicBezTo>
                <a:cubicBezTo>
                  <a:pt x="1968947" y="508809"/>
                  <a:pt x="1974474" y="500830"/>
                  <a:pt x="1978129" y="495646"/>
                </a:cubicBezTo>
                <a:cubicBezTo>
                  <a:pt x="1979967" y="493043"/>
                  <a:pt x="1984097" y="484379"/>
                  <a:pt x="1987404" y="483792"/>
                </a:cubicBezTo>
                <a:cubicBezTo>
                  <a:pt x="1983654" y="482684"/>
                  <a:pt x="1980624" y="483025"/>
                  <a:pt x="1978326" y="484815"/>
                </a:cubicBezTo>
                <a:cubicBezTo>
                  <a:pt x="1978245" y="481520"/>
                  <a:pt x="1986458" y="474914"/>
                  <a:pt x="1976003" y="474924"/>
                </a:cubicBezTo>
                <a:cubicBezTo>
                  <a:pt x="1977227" y="472742"/>
                  <a:pt x="1977894" y="470351"/>
                  <a:pt x="1977948" y="467745"/>
                </a:cubicBezTo>
                <a:cubicBezTo>
                  <a:pt x="1975875" y="473425"/>
                  <a:pt x="1970120" y="465010"/>
                  <a:pt x="1972028" y="472870"/>
                </a:cubicBezTo>
                <a:cubicBezTo>
                  <a:pt x="1970621" y="471025"/>
                  <a:pt x="1963233" y="467722"/>
                  <a:pt x="1963083" y="465837"/>
                </a:cubicBezTo>
                <a:cubicBezTo>
                  <a:pt x="1962812" y="462473"/>
                  <a:pt x="1968111" y="460738"/>
                  <a:pt x="1963001" y="456801"/>
                </a:cubicBezTo>
                <a:cubicBezTo>
                  <a:pt x="1965916" y="456839"/>
                  <a:pt x="1968899" y="457410"/>
                  <a:pt x="1971943" y="458513"/>
                </a:cubicBezTo>
                <a:cubicBezTo>
                  <a:pt x="1969918" y="455659"/>
                  <a:pt x="1963324" y="449717"/>
                  <a:pt x="1959684" y="452003"/>
                </a:cubicBezTo>
                <a:cubicBezTo>
                  <a:pt x="1959603" y="447173"/>
                  <a:pt x="1964158" y="450398"/>
                  <a:pt x="1967093" y="448474"/>
                </a:cubicBezTo>
                <a:cubicBezTo>
                  <a:pt x="1972031" y="445228"/>
                  <a:pt x="1961146" y="443044"/>
                  <a:pt x="1958550" y="445485"/>
                </a:cubicBezTo>
                <a:cubicBezTo>
                  <a:pt x="1958178" y="439843"/>
                  <a:pt x="1968305" y="441913"/>
                  <a:pt x="1967048" y="435522"/>
                </a:cubicBezTo>
                <a:cubicBezTo>
                  <a:pt x="1966141" y="436496"/>
                  <a:pt x="1965159" y="437413"/>
                  <a:pt x="1964101" y="438272"/>
                </a:cubicBezTo>
                <a:cubicBezTo>
                  <a:pt x="1956620" y="428902"/>
                  <a:pt x="1972020" y="426324"/>
                  <a:pt x="1979299" y="425539"/>
                </a:cubicBezTo>
                <a:cubicBezTo>
                  <a:pt x="1977512" y="424658"/>
                  <a:pt x="1975751" y="423744"/>
                  <a:pt x="1974009" y="422782"/>
                </a:cubicBezTo>
                <a:cubicBezTo>
                  <a:pt x="1976656" y="421508"/>
                  <a:pt x="1978493" y="419669"/>
                  <a:pt x="1979531" y="417263"/>
                </a:cubicBezTo>
                <a:cubicBezTo>
                  <a:pt x="1977325" y="418734"/>
                  <a:pt x="1975025" y="420114"/>
                  <a:pt x="1972624" y="421403"/>
                </a:cubicBezTo>
                <a:cubicBezTo>
                  <a:pt x="1973430" y="420191"/>
                  <a:pt x="1974137" y="418921"/>
                  <a:pt x="1974746" y="417608"/>
                </a:cubicBezTo>
                <a:cubicBezTo>
                  <a:pt x="1970263" y="417172"/>
                  <a:pt x="1969072" y="419237"/>
                  <a:pt x="1968147" y="421968"/>
                </a:cubicBezTo>
                <a:cubicBezTo>
                  <a:pt x="1967511" y="423859"/>
                  <a:pt x="1961839" y="429572"/>
                  <a:pt x="1963952" y="422437"/>
                </a:cubicBezTo>
                <a:cubicBezTo>
                  <a:pt x="1962239" y="423854"/>
                  <a:pt x="1961375" y="425692"/>
                  <a:pt x="1961367" y="427950"/>
                </a:cubicBezTo>
                <a:cubicBezTo>
                  <a:pt x="1956955" y="421393"/>
                  <a:pt x="1952613" y="428998"/>
                  <a:pt x="1954483" y="432082"/>
                </a:cubicBezTo>
                <a:cubicBezTo>
                  <a:pt x="1952729" y="431537"/>
                  <a:pt x="1950979" y="430963"/>
                  <a:pt x="1949228" y="430361"/>
                </a:cubicBezTo>
                <a:cubicBezTo>
                  <a:pt x="1950928" y="432975"/>
                  <a:pt x="1953261" y="435264"/>
                  <a:pt x="1956227" y="437241"/>
                </a:cubicBezTo>
                <a:cubicBezTo>
                  <a:pt x="1951224" y="437671"/>
                  <a:pt x="1952151" y="438368"/>
                  <a:pt x="1956641" y="441021"/>
                </a:cubicBezTo>
                <a:cubicBezTo>
                  <a:pt x="1942300" y="434953"/>
                  <a:pt x="1958600" y="465457"/>
                  <a:pt x="1956879" y="468434"/>
                </a:cubicBezTo>
                <a:cubicBezTo>
                  <a:pt x="1949312" y="465024"/>
                  <a:pt x="1946033" y="459973"/>
                  <a:pt x="1945932" y="454402"/>
                </a:cubicBezTo>
                <a:cubicBezTo>
                  <a:pt x="1945967" y="458960"/>
                  <a:pt x="1946271" y="462996"/>
                  <a:pt x="1952108" y="467119"/>
                </a:cubicBezTo>
                <a:cubicBezTo>
                  <a:pt x="1956519" y="470323"/>
                  <a:pt x="1962432" y="475118"/>
                  <a:pt x="1958502" y="478682"/>
                </a:cubicBezTo>
                <a:cubicBezTo>
                  <a:pt x="1955001" y="473378"/>
                  <a:pt x="1940106" y="473297"/>
                  <a:pt x="1940281" y="467071"/>
                </a:cubicBezTo>
                <a:cubicBezTo>
                  <a:pt x="1938008" y="466744"/>
                  <a:pt x="1937964" y="467878"/>
                  <a:pt x="1940027" y="470489"/>
                </a:cubicBezTo>
                <a:cubicBezTo>
                  <a:pt x="1936679" y="469160"/>
                  <a:pt x="1933483" y="466953"/>
                  <a:pt x="1931329" y="464336"/>
                </a:cubicBezTo>
                <a:cubicBezTo>
                  <a:pt x="1926744" y="469317"/>
                  <a:pt x="1920846" y="462906"/>
                  <a:pt x="1924654" y="458385"/>
                </a:cubicBezTo>
                <a:cubicBezTo>
                  <a:pt x="1927568" y="454931"/>
                  <a:pt x="1936259" y="451518"/>
                  <a:pt x="1930007" y="445152"/>
                </a:cubicBezTo>
                <a:cubicBezTo>
                  <a:pt x="1933107" y="451689"/>
                  <a:pt x="1915322" y="463704"/>
                  <a:pt x="1921839" y="467351"/>
                </a:cubicBezTo>
                <a:cubicBezTo>
                  <a:pt x="1925716" y="469564"/>
                  <a:pt x="1929444" y="466691"/>
                  <a:pt x="1933211" y="470114"/>
                </a:cubicBezTo>
                <a:cubicBezTo>
                  <a:pt x="1939309" y="475867"/>
                  <a:pt x="1939972" y="474260"/>
                  <a:pt x="1947887" y="475867"/>
                </a:cubicBezTo>
                <a:cubicBezTo>
                  <a:pt x="1951123" y="476526"/>
                  <a:pt x="1955102" y="481936"/>
                  <a:pt x="1958372" y="483745"/>
                </a:cubicBezTo>
                <a:cubicBezTo>
                  <a:pt x="1963834" y="486755"/>
                  <a:pt x="1963750" y="488410"/>
                  <a:pt x="1961101" y="492046"/>
                </a:cubicBezTo>
                <a:cubicBezTo>
                  <a:pt x="1954119" y="501637"/>
                  <a:pt x="1942361" y="486986"/>
                  <a:pt x="1936060" y="480051"/>
                </a:cubicBezTo>
                <a:cubicBezTo>
                  <a:pt x="1937955" y="486419"/>
                  <a:pt x="1947513" y="495991"/>
                  <a:pt x="1955217" y="499103"/>
                </a:cubicBezTo>
                <a:cubicBezTo>
                  <a:pt x="1964682" y="502925"/>
                  <a:pt x="1964973" y="508644"/>
                  <a:pt x="1954440" y="507268"/>
                </a:cubicBezTo>
                <a:cubicBezTo>
                  <a:pt x="1955480" y="508498"/>
                  <a:pt x="1956478" y="509742"/>
                  <a:pt x="1957432" y="510999"/>
                </a:cubicBezTo>
                <a:cubicBezTo>
                  <a:pt x="1952258" y="514041"/>
                  <a:pt x="1946500" y="506777"/>
                  <a:pt x="1942198" y="503873"/>
                </a:cubicBezTo>
                <a:cubicBezTo>
                  <a:pt x="1948852" y="510316"/>
                  <a:pt x="1968672" y="519937"/>
                  <a:pt x="1955274" y="524205"/>
                </a:cubicBezTo>
                <a:cubicBezTo>
                  <a:pt x="1945811" y="512054"/>
                  <a:pt x="1936615" y="513015"/>
                  <a:pt x="1921983" y="508964"/>
                </a:cubicBezTo>
                <a:cubicBezTo>
                  <a:pt x="1924204" y="511263"/>
                  <a:pt x="1933269" y="511795"/>
                  <a:pt x="1937383" y="513801"/>
                </a:cubicBezTo>
                <a:cubicBezTo>
                  <a:pt x="1943053" y="516569"/>
                  <a:pt x="1955220" y="523383"/>
                  <a:pt x="1951569" y="528602"/>
                </a:cubicBezTo>
                <a:cubicBezTo>
                  <a:pt x="1953307" y="526324"/>
                  <a:pt x="1956672" y="526545"/>
                  <a:pt x="1959844" y="528940"/>
                </a:cubicBezTo>
                <a:cubicBezTo>
                  <a:pt x="1957212" y="523486"/>
                  <a:pt x="1964680" y="525296"/>
                  <a:pt x="1968782" y="526193"/>
                </a:cubicBezTo>
                <a:cubicBezTo>
                  <a:pt x="1973955" y="527330"/>
                  <a:pt x="1973996" y="530471"/>
                  <a:pt x="1975356" y="534267"/>
                </a:cubicBezTo>
                <a:cubicBezTo>
                  <a:pt x="1977161" y="539293"/>
                  <a:pt x="1978345" y="544175"/>
                  <a:pt x="1979622" y="549169"/>
                </a:cubicBezTo>
                <a:cubicBezTo>
                  <a:pt x="1981268" y="555575"/>
                  <a:pt x="1988260" y="562465"/>
                  <a:pt x="1988092" y="568693"/>
                </a:cubicBezTo>
                <a:cubicBezTo>
                  <a:pt x="1985735" y="563282"/>
                  <a:pt x="1983437" y="557664"/>
                  <a:pt x="1979681" y="552415"/>
                </a:cubicBezTo>
                <a:cubicBezTo>
                  <a:pt x="1976037" y="547321"/>
                  <a:pt x="1979015" y="542044"/>
                  <a:pt x="1972687" y="537386"/>
                </a:cubicBezTo>
                <a:cubicBezTo>
                  <a:pt x="1973036" y="539195"/>
                  <a:pt x="1973400" y="542835"/>
                  <a:pt x="1969744" y="539411"/>
                </a:cubicBezTo>
                <a:cubicBezTo>
                  <a:pt x="1972009" y="546015"/>
                  <a:pt x="1979829" y="552855"/>
                  <a:pt x="1978206" y="559285"/>
                </a:cubicBezTo>
                <a:cubicBezTo>
                  <a:pt x="1977644" y="556650"/>
                  <a:pt x="1975981" y="554295"/>
                  <a:pt x="1973205" y="552219"/>
                </a:cubicBezTo>
                <a:cubicBezTo>
                  <a:pt x="1972892" y="555846"/>
                  <a:pt x="1969823" y="556272"/>
                  <a:pt x="1965818" y="553229"/>
                </a:cubicBezTo>
                <a:cubicBezTo>
                  <a:pt x="1967047" y="554416"/>
                  <a:pt x="1968175" y="555655"/>
                  <a:pt x="1969199" y="556930"/>
                </a:cubicBezTo>
                <a:cubicBezTo>
                  <a:pt x="1966629" y="558598"/>
                  <a:pt x="1963662" y="558262"/>
                  <a:pt x="1960295" y="555921"/>
                </a:cubicBezTo>
                <a:cubicBezTo>
                  <a:pt x="1966844" y="562759"/>
                  <a:pt x="1956721" y="557496"/>
                  <a:pt x="1953503" y="556258"/>
                </a:cubicBezTo>
                <a:cubicBezTo>
                  <a:pt x="1955066" y="557323"/>
                  <a:pt x="1956559" y="558439"/>
                  <a:pt x="1957984" y="559621"/>
                </a:cubicBezTo>
                <a:cubicBezTo>
                  <a:pt x="1954298" y="560466"/>
                  <a:pt x="1952265" y="564173"/>
                  <a:pt x="1947064" y="561975"/>
                </a:cubicBezTo>
                <a:cubicBezTo>
                  <a:pt x="1941540" y="559640"/>
                  <a:pt x="1941743" y="554365"/>
                  <a:pt x="1943239" y="551545"/>
                </a:cubicBezTo>
                <a:cubicBezTo>
                  <a:pt x="1941636" y="553088"/>
                  <a:pt x="1940050" y="563982"/>
                  <a:pt x="1944253" y="565792"/>
                </a:cubicBezTo>
                <a:cubicBezTo>
                  <a:pt x="1947985" y="567401"/>
                  <a:pt x="1950971" y="563720"/>
                  <a:pt x="1954492" y="564677"/>
                </a:cubicBezTo>
                <a:cubicBezTo>
                  <a:pt x="1957361" y="565456"/>
                  <a:pt x="1968690" y="561867"/>
                  <a:pt x="1969874" y="566641"/>
                </a:cubicBezTo>
                <a:cubicBezTo>
                  <a:pt x="1970658" y="569905"/>
                  <a:pt x="1970137" y="574617"/>
                  <a:pt x="1968356" y="577081"/>
                </a:cubicBezTo>
                <a:cubicBezTo>
                  <a:pt x="1971645" y="576089"/>
                  <a:pt x="1972163" y="573587"/>
                  <a:pt x="1972086" y="570759"/>
                </a:cubicBezTo>
                <a:cubicBezTo>
                  <a:pt x="1971978" y="567038"/>
                  <a:pt x="1977326" y="568101"/>
                  <a:pt x="1979271" y="565671"/>
                </a:cubicBezTo>
                <a:cubicBezTo>
                  <a:pt x="1984188" y="570884"/>
                  <a:pt x="1979666" y="574556"/>
                  <a:pt x="1980535" y="579427"/>
                </a:cubicBezTo>
                <a:cubicBezTo>
                  <a:pt x="1973642" y="576033"/>
                  <a:pt x="1972574" y="583824"/>
                  <a:pt x="1970530" y="586423"/>
                </a:cubicBezTo>
                <a:cubicBezTo>
                  <a:pt x="1966752" y="591242"/>
                  <a:pt x="1955488" y="588496"/>
                  <a:pt x="1948671" y="585456"/>
                </a:cubicBezTo>
                <a:cubicBezTo>
                  <a:pt x="1949090" y="584280"/>
                  <a:pt x="1949632" y="583163"/>
                  <a:pt x="1950295" y="582103"/>
                </a:cubicBezTo>
                <a:cubicBezTo>
                  <a:pt x="1947334" y="582726"/>
                  <a:pt x="1945852" y="584619"/>
                  <a:pt x="1947775" y="587460"/>
                </a:cubicBezTo>
                <a:cubicBezTo>
                  <a:pt x="1941674" y="585298"/>
                  <a:pt x="1935433" y="585861"/>
                  <a:pt x="1929459" y="582773"/>
                </a:cubicBezTo>
                <a:cubicBezTo>
                  <a:pt x="1933336" y="585340"/>
                  <a:pt x="1955629" y="591781"/>
                  <a:pt x="1948199" y="594479"/>
                </a:cubicBezTo>
                <a:cubicBezTo>
                  <a:pt x="1945362" y="595510"/>
                  <a:pt x="1948615" y="598865"/>
                  <a:pt x="1946293" y="600563"/>
                </a:cubicBezTo>
                <a:cubicBezTo>
                  <a:pt x="1941157" y="604328"/>
                  <a:pt x="1937498" y="603938"/>
                  <a:pt x="1929601" y="599834"/>
                </a:cubicBezTo>
                <a:cubicBezTo>
                  <a:pt x="1931810" y="604467"/>
                  <a:pt x="1936232" y="606130"/>
                  <a:pt x="1941260" y="605598"/>
                </a:cubicBezTo>
                <a:cubicBezTo>
                  <a:pt x="1944667" y="605236"/>
                  <a:pt x="1954487" y="601231"/>
                  <a:pt x="1954326" y="605509"/>
                </a:cubicBezTo>
                <a:cubicBezTo>
                  <a:pt x="1955828" y="604680"/>
                  <a:pt x="1957474" y="604012"/>
                  <a:pt x="1959260" y="603503"/>
                </a:cubicBezTo>
                <a:cubicBezTo>
                  <a:pt x="1958141" y="606455"/>
                  <a:pt x="1955749" y="610198"/>
                  <a:pt x="1952586" y="611841"/>
                </a:cubicBezTo>
                <a:cubicBezTo>
                  <a:pt x="1950792" y="612772"/>
                  <a:pt x="1938288" y="611989"/>
                  <a:pt x="1942244" y="614507"/>
                </a:cubicBezTo>
                <a:cubicBezTo>
                  <a:pt x="1935537" y="613646"/>
                  <a:pt x="1926453" y="612841"/>
                  <a:pt x="1922968" y="616340"/>
                </a:cubicBezTo>
                <a:cubicBezTo>
                  <a:pt x="1920596" y="618735"/>
                  <a:pt x="1915325" y="622831"/>
                  <a:pt x="1914856" y="615840"/>
                </a:cubicBezTo>
                <a:cubicBezTo>
                  <a:pt x="1913348" y="617348"/>
                  <a:pt x="1914488" y="620090"/>
                  <a:pt x="1914518" y="622073"/>
                </a:cubicBezTo>
                <a:cubicBezTo>
                  <a:pt x="1914546" y="624199"/>
                  <a:pt x="1909331" y="625058"/>
                  <a:pt x="1907580" y="626009"/>
                </a:cubicBezTo>
                <a:cubicBezTo>
                  <a:pt x="1899941" y="630147"/>
                  <a:pt x="1897425" y="637329"/>
                  <a:pt x="1894799" y="644425"/>
                </a:cubicBezTo>
                <a:cubicBezTo>
                  <a:pt x="1894691" y="642246"/>
                  <a:pt x="1894136" y="640039"/>
                  <a:pt x="1893130" y="637790"/>
                </a:cubicBezTo>
                <a:cubicBezTo>
                  <a:pt x="1894340" y="650652"/>
                  <a:pt x="1878271" y="646520"/>
                  <a:pt x="1866722" y="649654"/>
                </a:cubicBezTo>
                <a:cubicBezTo>
                  <a:pt x="1853630" y="653219"/>
                  <a:pt x="1848476" y="663861"/>
                  <a:pt x="1842892" y="673205"/>
                </a:cubicBezTo>
                <a:cubicBezTo>
                  <a:pt x="1839932" y="670821"/>
                  <a:pt x="1840000" y="668216"/>
                  <a:pt x="1842296" y="666601"/>
                </a:cubicBezTo>
                <a:cubicBezTo>
                  <a:pt x="1838269" y="668799"/>
                  <a:pt x="1844376" y="675946"/>
                  <a:pt x="1839287" y="676835"/>
                </a:cubicBezTo>
                <a:cubicBezTo>
                  <a:pt x="1836541" y="677312"/>
                  <a:pt x="1838297" y="678942"/>
                  <a:pt x="1836905" y="680330"/>
                </a:cubicBezTo>
                <a:cubicBezTo>
                  <a:pt x="1834431" y="682793"/>
                  <a:pt x="1832618" y="680261"/>
                  <a:pt x="1830107" y="681782"/>
                </a:cubicBezTo>
                <a:cubicBezTo>
                  <a:pt x="1827440" y="683397"/>
                  <a:pt x="1817851" y="698018"/>
                  <a:pt x="1812897" y="689029"/>
                </a:cubicBezTo>
                <a:cubicBezTo>
                  <a:pt x="1817180" y="696447"/>
                  <a:pt x="1809978" y="697466"/>
                  <a:pt x="1804724" y="700137"/>
                </a:cubicBezTo>
                <a:cubicBezTo>
                  <a:pt x="1801438" y="701812"/>
                  <a:pt x="1798883" y="703442"/>
                  <a:pt x="1794073" y="702743"/>
                </a:cubicBezTo>
                <a:cubicBezTo>
                  <a:pt x="1792025" y="702447"/>
                  <a:pt x="1780046" y="702748"/>
                  <a:pt x="1790784" y="704158"/>
                </a:cubicBezTo>
                <a:cubicBezTo>
                  <a:pt x="1779303" y="706152"/>
                  <a:pt x="1799742" y="704920"/>
                  <a:pt x="1788463" y="709084"/>
                </a:cubicBezTo>
                <a:cubicBezTo>
                  <a:pt x="1797883" y="708309"/>
                  <a:pt x="1784036" y="714871"/>
                  <a:pt x="1782986" y="707114"/>
                </a:cubicBezTo>
                <a:cubicBezTo>
                  <a:pt x="1784954" y="715978"/>
                  <a:pt x="1778123" y="705791"/>
                  <a:pt x="1777057" y="703829"/>
                </a:cubicBezTo>
                <a:cubicBezTo>
                  <a:pt x="1778177" y="706758"/>
                  <a:pt x="1780408" y="709540"/>
                  <a:pt x="1781487" y="712461"/>
                </a:cubicBezTo>
                <a:cubicBezTo>
                  <a:pt x="1782821" y="716092"/>
                  <a:pt x="1775207" y="721655"/>
                  <a:pt x="1778481" y="714990"/>
                </a:cubicBezTo>
                <a:cubicBezTo>
                  <a:pt x="1774858" y="722788"/>
                  <a:pt x="1775107" y="725641"/>
                  <a:pt x="1764718" y="728423"/>
                </a:cubicBezTo>
                <a:cubicBezTo>
                  <a:pt x="1765637" y="729510"/>
                  <a:pt x="1766541" y="730600"/>
                  <a:pt x="1767449" y="731700"/>
                </a:cubicBezTo>
                <a:cubicBezTo>
                  <a:pt x="1765358" y="732986"/>
                  <a:pt x="1762771" y="733204"/>
                  <a:pt x="1759687" y="732354"/>
                </a:cubicBezTo>
                <a:cubicBezTo>
                  <a:pt x="1759961" y="733577"/>
                  <a:pt x="1760508" y="734771"/>
                  <a:pt x="1761333" y="735952"/>
                </a:cubicBezTo>
                <a:cubicBezTo>
                  <a:pt x="1762685" y="735566"/>
                  <a:pt x="1763998" y="735130"/>
                  <a:pt x="1765272" y="734644"/>
                </a:cubicBezTo>
                <a:cubicBezTo>
                  <a:pt x="1765683" y="738680"/>
                  <a:pt x="1761466" y="740383"/>
                  <a:pt x="1756823" y="740210"/>
                </a:cubicBezTo>
                <a:cubicBezTo>
                  <a:pt x="1762551" y="742438"/>
                  <a:pt x="1762216" y="748460"/>
                  <a:pt x="1757439" y="745427"/>
                </a:cubicBezTo>
                <a:cubicBezTo>
                  <a:pt x="1760604" y="750785"/>
                  <a:pt x="1756367" y="748669"/>
                  <a:pt x="1751055" y="747712"/>
                </a:cubicBezTo>
                <a:cubicBezTo>
                  <a:pt x="1754396" y="748542"/>
                  <a:pt x="1757318" y="750064"/>
                  <a:pt x="1759823" y="752280"/>
                </a:cubicBezTo>
                <a:cubicBezTo>
                  <a:pt x="1757127" y="755251"/>
                  <a:pt x="1752412" y="754889"/>
                  <a:pt x="1751986" y="759439"/>
                </a:cubicBezTo>
                <a:cubicBezTo>
                  <a:pt x="1751649" y="762678"/>
                  <a:pt x="1747457" y="770848"/>
                  <a:pt x="1751590" y="774077"/>
                </a:cubicBezTo>
                <a:cubicBezTo>
                  <a:pt x="1753320" y="775211"/>
                  <a:pt x="1753499" y="776231"/>
                  <a:pt x="1752118" y="777125"/>
                </a:cubicBezTo>
                <a:cubicBezTo>
                  <a:pt x="1748806" y="779278"/>
                  <a:pt x="1751756" y="780005"/>
                  <a:pt x="1753419" y="783560"/>
                </a:cubicBezTo>
                <a:cubicBezTo>
                  <a:pt x="1756654" y="790479"/>
                  <a:pt x="1756772" y="798567"/>
                  <a:pt x="1758643" y="805572"/>
                </a:cubicBezTo>
                <a:cubicBezTo>
                  <a:pt x="1762676" y="820637"/>
                  <a:pt x="1771529" y="835811"/>
                  <a:pt x="1781658" y="849841"/>
                </a:cubicBezTo>
                <a:cubicBezTo>
                  <a:pt x="1786643" y="856735"/>
                  <a:pt x="1786487" y="858240"/>
                  <a:pt x="1785875" y="864774"/>
                </a:cubicBezTo>
                <a:cubicBezTo>
                  <a:pt x="1785249" y="871213"/>
                  <a:pt x="1789526" y="877112"/>
                  <a:pt x="1792068" y="883510"/>
                </a:cubicBezTo>
                <a:cubicBezTo>
                  <a:pt x="1787017" y="876903"/>
                  <a:pt x="1783664" y="869845"/>
                  <a:pt x="1785283" y="863078"/>
                </a:cubicBezTo>
                <a:cubicBezTo>
                  <a:pt x="1787122" y="855319"/>
                  <a:pt x="1778139" y="857128"/>
                  <a:pt x="1775992" y="850757"/>
                </a:cubicBezTo>
                <a:cubicBezTo>
                  <a:pt x="1779240" y="862530"/>
                  <a:pt x="1784194" y="873745"/>
                  <a:pt x="1791125" y="885041"/>
                </a:cubicBezTo>
                <a:cubicBezTo>
                  <a:pt x="1794888" y="891171"/>
                  <a:pt x="1803604" y="903726"/>
                  <a:pt x="1799522" y="909424"/>
                </a:cubicBezTo>
                <a:cubicBezTo>
                  <a:pt x="1812025" y="907960"/>
                  <a:pt x="1807977" y="952259"/>
                  <a:pt x="1806651" y="957072"/>
                </a:cubicBezTo>
                <a:cubicBezTo>
                  <a:pt x="1804281" y="964938"/>
                  <a:pt x="1801185" y="981417"/>
                  <a:pt x="1792512" y="985731"/>
                </a:cubicBezTo>
                <a:cubicBezTo>
                  <a:pt x="1789618" y="987173"/>
                  <a:pt x="1789742" y="981039"/>
                  <a:pt x="1786616" y="985551"/>
                </a:cubicBezTo>
                <a:cubicBezTo>
                  <a:pt x="1784386" y="988764"/>
                  <a:pt x="1779479" y="985577"/>
                  <a:pt x="1775894" y="986689"/>
                </a:cubicBezTo>
                <a:cubicBezTo>
                  <a:pt x="1769902" y="988548"/>
                  <a:pt x="1759885" y="986104"/>
                  <a:pt x="1765570" y="980031"/>
                </a:cubicBezTo>
                <a:cubicBezTo>
                  <a:pt x="1767274" y="982292"/>
                  <a:pt x="1770034" y="984060"/>
                  <a:pt x="1773125" y="984781"/>
                </a:cubicBezTo>
                <a:cubicBezTo>
                  <a:pt x="1774127" y="981324"/>
                  <a:pt x="1766155" y="977809"/>
                  <a:pt x="1763942" y="975213"/>
                </a:cubicBezTo>
                <a:cubicBezTo>
                  <a:pt x="1759073" y="969502"/>
                  <a:pt x="1760688" y="963267"/>
                  <a:pt x="1751396" y="959273"/>
                </a:cubicBezTo>
                <a:cubicBezTo>
                  <a:pt x="1745868" y="956914"/>
                  <a:pt x="1740764" y="956578"/>
                  <a:pt x="1738684" y="951155"/>
                </a:cubicBezTo>
                <a:cubicBezTo>
                  <a:pt x="1736632" y="945808"/>
                  <a:pt x="1738714" y="938301"/>
                  <a:pt x="1729912" y="935250"/>
                </a:cubicBezTo>
                <a:cubicBezTo>
                  <a:pt x="1734243" y="933963"/>
                  <a:pt x="1735515" y="930066"/>
                  <a:pt x="1738884" y="927924"/>
                </a:cubicBezTo>
                <a:cubicBezTo>
                  <a:pt x="1735087" y="928924"/>
                  <a:pt x="1733683" y="932840"/>
                  <a:pt x="1729973" y="934065"/>
                </a:cubicBezTo>
                <a:cubicBezTo>
                  <a:pt x="1726864" y="935091"/>
                  <a:pt x="1726212" y="919997"/>
                  <a:pt x="1727860" y="918043"/>
                </a:cubicBezTo>
                <a:cubicBezTo>
                  <a:pt x="1725555" y="919541"/>
                  <a:pt x="1722901" y="919434"/>
                  <a:pt x="1719902" y="917724"/>
                </a:cubicBezTo>
                <a:cubicBezTo>
                  <a:pt x="1727033" y="922956"/>
                  <a:pt x="1718355" y="924077"/>
                  <a:pt x="1713603" y="917724"/>
                </a:cubicBezTo>
                <a:cubicBezTo>
                  <a:pt x="1709233" y="911881"/>
                  <a:pt x="1709660" y="901785"/>
                  <a:pt x="1700968" y="897917"/>
                </a:cubicBezTo>
                <a:cubicBezTo>
                  <a:pt x="1707030" y="897584"/>
                  <a:pt x="1715816" y="885980"/>
                  <a:pt x="1710831" y="880947"/>
                </a:cubicBezTo>
                <a:cubicBezTo>
                  <a:pt x="1709695" y="881672"/>
                  <a:pt x="1708593" y="882420"/>
                  <a:pt x="1707508" y="883190"/>
                </a:cubicBezTo>
                <a:cubicBezTo>
                  <a:pt x="1707094" y="880421"/>
                  <a:pt x="1704327" y="878226"/>
                  <a:pt x="1701074" y="877099"/>
                </a:cubicBezTo>
                <a:cubicBezTo>
                  <a:pt x="1699808" y="879384"/>
                  <a:pt x="1700244" y="881263"/>
                  <a:pt x="1703648" y="882932"/>
                </a:cubicBezTo>
                <a:cubicBezTo>
                  <a:pt x="1706658" y="884409"/>
                  <a:pt x="1702358" y="889210"/>
                  <a:pt x="1701577" y="890241"/>
                </a:cubicBezTo>
                <a:cubicBezTo>
                  <a:pt x="1699070" y="887835"/>
                  <a:pt x="1696584" y="884685"/>
                  <a:pt x="1698816" y="890241"/>
                </a:cubicBezTo>
                <a:cubicBezTo>
                  <a:pt x="1690152" y="877148"/>
                  <a:pt x="1702603" y="864707"/>
                  <a:pt x="1702917" y="852576"/>
                </a:cubicBezTo>
                <a:cubicBezTo>
                  <a:pt x="1703030" y="848250"/>
                  <a:pt x="1701907" y="844368"/>
                  <a:pt x="1699609" y="839983"/>
                </a:cubicBezTo>
                <a:cubicBezTo>
                  <a:pt x="1695698" y="832519"/>
                  <a:pt x="1692744" y="834893"/>
                  <a:pt x="1685798" y="830484"/>
                </a:cubicBezTo>
                <a:cubicBezTo>
                  <a:pt x="1675698" y="824074"/>
                  <a:pt x="1670308" y="814752"/>
                  <a:pt x="1663327" y="806714"/>
                </a:cubicBezTo>
                <a:cubicBezTo>
                  <a:pt x="1659940" y="802810"/>
                  <a:pt x="1653550" y="798531"/>
                  <a:pt x="1648036" y="797154"/>
                </a:cubicBezTo>
                <a:cubicBezTo>
                  <a:pt x="1639991" y="795141"/>
                  <a:pt x="1636879" y="801339"/>
                  <a:pt x="1629582" y="800718"/>
                </a:cubicBezTo>
                <a:cubicBezTo>
                  <a:pt x="1632212" y="805675"/>
                  <a:pt x="1626332" y="804501"/>
                  <a:pt x="1622046" y="807033"/>
                </a:cubicBezTo>
                <a:cubicBezTo>
                  <a:pt x="1620374" y="808017"/>
                  <a:pt x="1612907" y="812735"/>
                  <a:pt x="1612734" y="808485"/>
                </a:cubicBezTo>
                <a:cubicBezTo>
                  <a:pt x="1608108" y="811931"/>
                  <a:pt x="1601057" y="813018"/>
                  <a:pt x="1594190" y="813018"/>
                </a:cubicBezTo>
                <a:cubicBezTo>
                  <a:pt x="1597070" y="808646"/>
                  <a:pt x="1592029" y="802909"/>
                  <a:pt x="1585897" y="800718"/>
                </a:cubicBezTo>
                <a:cubicBezTo>
                  <a:pt x="1588620" y="801002"/>
                  <a:pt x="1587882" y="799814"/>
                  <a:pt x="1583682" y="797154"/>
                </a:cubicBezTo>
                <a:cubicBezTo>
                  <a:pt x="1590048" y="800538"/>
                  <a:pt x="1590558" y="796307"/>
                  <a:pt x="1585118" y="795866"/>
                </a:cubicBezTo>
                <a:cubicBezTo>
                  <a:pt x="1576909" y="795200"/>
                  <a:pt x="1581297" y="790623"/>
                  <a:pt x="1585518" y="789695"/>
                </a:cubicBezTo>
                <a:cubicBezTo>
                  <a:pt x="1581713" y="789821"/>
                  <a:pt x="1577911" y="789961"/>
                  <a:pt x="1574085" y="790020"/>
                </a:cubicBezTo>
                <a:cubicBezTo>
                  <a:pt x="1575470" y="791092"/>
                  <a:pt x="1576840" y="792173"/>
                  <a:pt x="1578196" y="793263"/>
                </a:cubicBezTo>
                <a:cubicBezTo>
                  <a:pt x="1570883" y="794876"/>
                  <a:pt x="1555833" y="787523"/>
                  <a:pt x="1548341" y="784827"/>
                </a:cubicBezTo>
                <a:cubicBezTo>
                  <a:pt x="1549275" y="784944"/>
                  <a:pt x="1563444" y="786495"/>
                  <a:pt x="1561866" y="784407"/>
                </a:cubicBezTo>
                <a:cubicBezTo>
                  <a:pt x="1560342" y="782396"/>
                  <a:pt x="1555468" y="781083"/>
                  <a:pt x="1553080" y="780691"/>
                </a:cubicBezTo>
                <a:cubicBezTo>
                  <a:pt x="1548800" y="779987"/>
                  <a:pt x="1545804" y="782928"/>
                  <a:pt x="1542563" y="784038"/>
                </a:cubicBezTo>
                <a:cubicBezTo>
                  <a:pt x="1537035" y="785927"/>
                  <a:pt x="1528441" y="785941"/>
                  <a:pt x="1521990" y="785801"/>
                </a:cubicBezTo>
                <a:cubicBezTo>
                  <a:pt x="1525555" y="785490"/>
                  <a:pt x="1528749" y="784624"/>
                  <a:pt x="1531575" y="783208"/>
                </a:cubicBezTo>
                <a:cubicBezTo>
                  <a:pt x="1527946" y="782310"/>
                  <a:pt x="1525997" y="780127"/>
                  <a:pt x="1527587" y="777680"/>
                </a:cubicBezTo>
                <a:cubicBezTo>
                  <a:pt x="1526093" y="779522"/>
                  <a:pt x="1524802" y="781471"/>
                  <a:pt x="1523715" y="783528"/>
                </a:cubicBezTo>
                <a:cubicBezTo>
                  <a:pt x="1523527" y="774543"/>
                  <a:pt x="1519177" y="783059"/>
                  <a:pt x="1517526" y="784958"/>
                </a:cubicBezTo>
                <a:cubicBezTo>
                  <a:pt x="1515057" y="787802"/>
                  <a:pt x="1511564" y="789263"/>
                  <a:pt x="1506638" y="789051"/>
                </a:cubicBezTo>
                <a:cubicBezTo>
                  <a:pt x="1509453" y="788424"/>
                  <a:pt x="1516024" y="785490"/>
                  <a:pt x="1510613" y="782234"/>
                </a:cubicBezTo>
                <a:cubicBezTo>
                  <a:pt x="1509425" y="789614"/>
                  <a:pt x="1498475" y="793561"/>
                  <a:pt x="1488829" y="790669"/>
                </a:cubicBezTo>
                <a:cubicBezTo>
                  <a:pt x="1498447" y="793371"/>
                  <a:pt x="1489130" y="775658"/>
                  <a:pt x="1486585" y="772153"/>
                </a:cubicBezTo>
                <a:cubicBezTo>
                  <a:pt x="1485524" y="775947"/>
                  <a:pt x="1484136" y="780262"/>
                  <a:pt x="1482449" y="783794"/>
                </a:cubicBezTo>
                <a:cubicBezTo>
                  <a:pt x="1481163" y="786486"/>
                  <a:pt x="1474970" y="784917"/>
                  <a:pt x="1472160" y="786382"/>
                </a:cubicBezTo>
                <a:cubicBezTo>
                  <a:pt x="1470648" y="787171"/>
                  <a:pt x="1461920" y="787401"/>
                  <a:pt x="1462497" y="786288"/>
                </a:cubicBezTo>
                <a:cubicBezTo>
                  <a:pt x="1460370" y="790394"/>
                  <a:pt x="1454237" y="783582"/>
                  <a:pt x="1450932" y="784827"/>
                </a:cubicBezTo>
                <a:cubicBezTo>
                  <a:pt x="1452743" y="785291"/>
                  <a:pt x="1440959" y="787487"/>
                  <a:pt x="1438414" y="787730"/>
                </a:cubicBezTo>
                <a:cubicBezTo>
                  <a:pt x="1431984" y="788348"/>
                  <a:pt x="1432040" y="791430"/>
                  <a:pt x="1426212" y="793209"/>
                </a:cubicBezTo>
                <a:cubicBezTo>
                  <a:pt x="1415717" y="796407"/>
                  <a:pt x="1408866" y="785666"/>
                  <a:pt x="1398696" y="785837"/>
                </a:cubicBezTo>
                <a:cubicBezTo>
                  <a:pt x="1395102" y="785895"/>
                  <a:pt x="1385469" y="794317"/>
                  <a:pt x="1392373" y="797050"/>
                </a:cubicBezTo>
                <a:cubicBezTo>
                  <a:pt x="1396913" y="798846"/>
                  <a:pt x="1403778" y="798599"/>
                  <a:pt x="1407508" y="797275"/>
                </a:cubicBezTo>
                <a:cubicBezTo>
                  <a:pt x="1410560" y="796190"/>
                  <a:pt x="1418052" y="796798"/>
                  <a:pt x="1419841" y="795213"/>
                </a:cubicBezTo>
                <a:cubicBezTo>
                  <a:pt x="1418886" y="796708"/>
                  <a:pt x="1411176" y="799701"/>
                  <a:pt x="1412937" y="802023"/>
                </a:cubicBezTo>
                <a:cubicBezTo>
                  <a:pt x="1417397" y="807887"/>
                  <a:pt x="1419449" y="804578"/>
                  <a:pt x="1421906" y="801623"/>
                </a:cubicBezTo>
                <a:cubicBezTo>
                  <a:pt x="1425137" y="797744"/>
                  <a:pt x="1432984" y="802761"/>
                  <a:pt x="1431100" y="807069"/>
                </a:cubicBezTo>
                <a:cubicBezTo>
                  <a:pt x="1429500" y="810732"/>
                  <a:pt x="1419562" y="807734"/>
                  <a:pt x="1423076" y="813997"/>
                </a:cubicBezTo>
                <a:cubicBezTo>
                  <a:pt x="1417221" y="812389"/>
                  <a:pt x="1417552" y="815511"/>
                  <a:pt x="1419883" y="818887"/>
                </a:cubicBezTo>
                <a:cubicBezTo>
                  <a:pt x="1423650" y="824334"/>
                  <a:pt x="1428702" y="824836"/>
                  <a:pt x="1435279" y="826316"/>
                </a:cubicBezTo>
                <a:cubicBezTo>
                  <a:pt x="1438484" y="827038"/>
                  <a:pt x="1440733" y="830484"/>
                  <a:pt x="1443506" y="832393"/>
                </a:cubicBezTo>
                <a:cubicBezTo>
                  <a:pt x="1446287" y="834311"/>
                  <a:pt x="1439507" y="837624"/>
                  <a:pt x="1440433" y="840144"/>
                </a:cubicBezTo>
                <a:cubicBezTo>
                  <a:pt x="1434744" y="835045"/>
                  <a:pt x="1431788" y="840015"/>
                  <a:pt x="1428837" y="842400"/>
                </a:cubicBezTo>
                <a:cubicBezTo>
                  <a:pt x="1430336" y="839961"/>
                  <a:pt x="1431816" y="837477"/>
                  <a:pt x="1432450" y="834660"/>
                </a:cubicBezTo>
                <a:cubicBezTo>
                  <a:pt x="1428595" y="834284"/>
                  <a:pt x="1429144" y="832649"/>
                  <a:pt x="1427062" y="830776"/>
                </a:cubicBezTo>
                <a:cubicBezTo>
                  <a:pt x="1425784" y="829620"/>
                  <a:pt x="1415598" y="826939"/>
                  <a:pt x="1413875" y="826921"/>
                </a:cubicBezTo>
                <a:cubicBezTo>
                  <a:pt x="1415768" y="822768"/>
                  <a:pt x="1398716" y="816687"/>
                  <a:pt x="1397272" y="818016"/>
                </a:cubicBezTo>
                <a:cubicBezTo>
                  <a:pt x="1396463" y="818766"/>
                  <a:pt x="1401844" y="823580"/>
                  <a:pt x="1402000" y="825298"/>
                </a:cubicBezTo>
                <a:cubicBezTo>
                  <a:pt x="1402466" y="830301"/>
                  <a:pt x="1401842" y="834714"/>
                  <a:pt x="1395599" y="835954"/>
                </a:cubicBezTo>
                <a:cubicBezTo>
                  <a:pt x="1394003" y="831287"/>
                  <a:pt x="1394491" y="829884"/>
                  <a:pt x="1387900" y="828858"/>
                </a:cubicBezTo>
                <a:cubicBezTo>
                  <a:pt x="1377343" y="827212"/>
                  <a:pt x="1383628" y="833401"/>
                  <a:pt x="1376856" y="834633"/>
                </a:cubicBezTo>
                <a:cubicBezTo>
                  <a:pt x="1366221" y="836563"/>
                  <a:pt x="1350911" y="825979"/>
                  <a:pt x="1354628" y="817235"/>
                </a:cubicBezTo>
                <a:cubicBezTo>
                  <a:pt x="1353256" y="821149"/>
                  <a:pt x="1346494" y="819354"/>
                  <a:pt x="1342743" y="816943"/>
                </a:cubicBezTo>
                <a:cubicBezTo>
                  <a:pt x="1340301" y="815372"/>
                  <a:pt x="1338166" y="813059"/>
                  <a:pt x="1338370" y="810772"/>
                </a:cubicBezTo>
                <a:cubicBezTo>
                  <a:pt x="1334177" y="810255"/>
                  <a:pt x="1327518" y="813072"/>
                  <a:pt x="1331028" y="807532"/>
                </a:cubicBezTo>
                <a:cubicBezTo>
                  <a:pt x="1326064" y="807577"/>
                  <a:pt x="1315292" y="811397"/>
                  <a:pt x="1322003" y="816912"/>
                </a:cubicBezTo>
                <a:cubicBezTo>
                  <a:pt x="1314161" y="815884"/>
                  <a:pt x="1308548" y="818977"/>
                  <a:pt x="1299963" y="817275"/>
                </a:cubicBezTo>
                <a:cubicBezTo>
                  <a:pt x="1289867" y="815273"/>
                  <a:pt x="1280178" y="810543"/>
                  <a:pt x="1270102" y="808184"/>
                </a:cubicBezTo>
                <a:cubicBezTo>
                  <a:pt x="1273479" y="805068"/>
                  <a:pt x="1274479" y="802140"/>
                  <a:pt x="1270755" y="797496"/>
                </a:cubicBezTo>
                <a:cubicBezTo>
                  <a:pt x="1270199" y="800898"/>
                  <a:pt x="1271909" y="809208"/>
                  <a:pt x="1266955" y="810206"/>
                </a:cubicBezTo>
                <a:cubicBezTo>
                  <a:pt x="1262323" y="811136"/>
                  <a:pt x="1253385" y="812044"/>
                  <a:pt x="1248089" y="810120"/>
                </a:cubicBezTo>
                <a:cubicBezTo>
                  <a:pt x="1249599" y="807226"/>
                  <a:pt x="1253706" y="805086"/>
                  <a:pt x="1252008" y="801056"/>
                </a:cubicBezTo>
                <a:cubicBezTo>
                  <a:pt x="1247201" y="803309"/>
                  <a:pt x="1243404" y="807990"/>
                  <a:pt x="1249396" y="813032"/>
                </a:cubicBezTo>
                <a:cubicBezTo>
                  <a:pt x="1235267" y="814599"/>
                  <a:pt x="1221458" y="818496"/>
                  <a:pt x="1211717" y="825634"/>
                </a:cubicBezTo>
                <a:cubicBezTo>
                  <a:pt x="1214060" y="821898"/>
                  <a:pt x="1219111" y="819457"/>
                  <a:pt x="1223942" y="817881"/>
                </a:cubicBezTo>
                <a:cubicBezTo>
                  <a:pt x="1219540" y="817217"/>
                  <a:pt x="1215714" y="818205"/>
                  <a:pt x="1212054" y="819174"/>
                </a:cubicBezTo>
                <a:cubicBezTo>
                  <a:pt x="1213883" y="816382"/>
                  <a:pt x="1215836" y="812982"/>
                  <a:pt x="1213256" y="809150"/>
                </a:cubicBezTo>
                <a:cubicBezTo>
                  <a:pt x="1209892" y="809774"/>
                  <a:pt x="1210225" y="812542"/>
                  <a:pt x="1207542" y="813679"/>
                </a:cubicBezTo>
                <a:cubicBezTo>
                  <a:pt x="1204985" y="814761"/>
                  <a:pt x="1203354" y="810350"/>
                  <a:pt x="1201386" y="813032"/>
                </a:cubicBezTo>
                <a:cubicBezTo>
                  <a:pt x="1199689" y="815349"/>
                  <a:pt x="1205364" y="824069"/>
                  <a:pt x="1209531" y="824988"/>
                </a:cubicBezTo>
                <a:cubicBezTo>
                  <a:pt x="1204423" y="830498"/>
                  <a:pt x="1197940" y="834136"/>
                  <a:pt x="1193229" y="839970"/>
                </a:cubicBezTo>
                <a:cubicBezTo>
                  <a:pt x="1186795" y="847941"/>
                  <a:pt x="1169478" y="846475"/>
                  <a:pt x="1164140" y="853993"/>
                </a:cubicBezTo>
                <a:cubicBezTo>
                  <a:pt x="1166570" y="853349"/>
                  <a:pt x="1168995" y="852706"/>
                  <a:pt x="1171425" y="852062"/>
                </a:cubicBezTo>
                <a:cubicBezTo>
                  <a:pt x="1165925" y="854966"/>
                  <a:pt x="1160020" y="857575"/>
                  <a:pt x="1153636" y="859459"/>
                </a:cubicBezTo>
                <a:cubicBezTo>
                  <a:pt x="1156036" y="857092"/>
                  <a:pt x="1159898" y="855989"/>
                  <a:pt x="1161949" y="853349"/>
                </a:cubicBezTo>
                <a:cubicBezTo>
                  <a:pt x="1159430" y="853939"/>
                  <a:pt x="1157035" y="854689"/>
                  <a:pt x="1154763" y="855601"/>
                </a:cubicBezTo>
                <a:cubicBezTo>
                  <a:pt x="1159877" y="852527"/>
                  <a:pt x="1146742" y="853354"/>
                  <a:pt x="1144190" y="849805"/>
                </a:cubicBezTo>
                <a:cubicBezTo>
                  <a:pt x="1145557" y="852031"/>
                  <a:pt x="1145521" y="853961"/>
                  <a:pt x="1144085" y="855601"/>
                </a:cubicBezTo>
                <a:cubicBezTo>
                  <a:pt x="1142333" y="846032"/>
                  <a:pt x="1131390" y="861204"/>
                  <a:pt x="1145747" y="860740"/>
                </a:cubicBezTo>
                <a:cubicBezTo>
                  <a:pt x="1142060" y="864528"/>
                  <a:pt x="1135111" y="866179"/>
                  <a:pt x="1129724" y="860097"/>
                </a:cubicBezTo>
                <a:cubicBezTo>
                  <a:pt x="1131908" y="865398"/>
                  <a:pt x="1124375" y="877015"/>
                  <a:pt x="1123844" y="870050"/>
                </a:cubicBezTo>
                <a:cubicBezTo>
                  <a:pt x="1122565" y="875086"/>
                  <a:pt x="1113517" y="869880"/>
                  <a:pt x="1113061" y="875825"/>
                </a:cubicBezTo>
                <a:cubicBezTo>
                  <a:pt x="1116548" y="876569"/>
                  <a:pt x="1119106" y="875928"/>
                  <a:pt x="1120736" y="873901"/>
                </a:cubicBezTo>
                <a:cubicBezTo>
                  <a:pt x="1122340" y="883826"/>
                  <a:pt x="1109754" y="882064"/>
                  <a:pt x="1101541" y="884165"/>
                </a:cubicBezTo>
                <a:cubicBezTo>
                  <a:pt x="1103168" y="884329"/>
                  <a:pt x="1104781" y="884436"/>
                  <a:pt x="1106380" y="884481"/>
                </a:cubicBezTo>
                <a:cubicBezTo>
                  <a:pt x="1105851" y="886879"/>
                  <a:pt x="1108617" y="888449"/>
                  <a:pt x="1110170" y="890490"/>
                </a:cubicBezTo>
                <a:cubicBezTo>
                  <a:pt x="1112048" y="892962"/>
                  <a:pt x="1107921" y="898348"/>
                  <a:pt x="1107063" y="900213"/>
                </a:cubicBezTo>
                <a:cubicBezTo>
                  <a:pt x="1104761" y="905213"/>
                  <a:pt x="1096343" y="905532"/>
                  <a:pt x="1091246" y="899845"/>
                </a:cubicBezTo>
                <a:cubicBezTo>
                  <a:pt x="1093844" y="902159"/>
                  <a:pt x="1094439" y="904392"/>
                  <a:pt x="1093037" y="906558"/>
                </a:cubicBezTo>
                <a:cubicBezTo>
                  <a:pt x="1097209" y="907303"/>
                  <a:pt x="1101598" y="908026"/>
                  <a:pt x="1104756" y="906243"/>
                </a:cubicBezTo>
                <a:cubicBezTo>
                  <a:pt x="1104787" y="909725"/>
                  <a:pt x="1104482" y="915565"/>
                  <a:pt x="1100717" y="917321"/>
                </a:cubicBezTo>
                <a:cubicBezTo>
                  <a:pt x="1097581" y="918788"/>
                  <a:pt x="1103390" y="926224"/>
                  <a:pt x="1104158" y="928579"/>
                </a:cubicBezTo>
                <a:cubicBezTo>
                  <a:pt x="1106463" y="935639"/>
                  <a:pt x="1105963" y="950233"/>
                  <a:pt x="1114670" y="955939"/>
                </a:cubicBezTo>
                <a:cubicBezTo>
                  <a:pt x="1115729" y="955025"/>
                  <a:pt x="1116727" y="954077"/>
                  <a:pt x="1117662" y="953084"/>
                </a:cubicBezTo>
                <a:cubicBezTo>
                  <a:pt x="1119793" y="956450"/>
                  <a:pt x="1110694" y="959612"/>
                  <a:pt x="1107965" y="959934"/>
                </a:cubicBezTo>
                <a:cubicBezTo>
                  <a:pt x="1102576" y="960569"/>
                  <a:pt x="1096415" y="952766"/>
                  <a:pt x="1089996" y="952766"/>
                </a:cubicBezTo>
                <a:cubicBezTo>
                  <a:pt x="1084745" y="952766"/>
                  <a:pt x="1078026" y="953891"/>
                  <a:pt x="1072510" y="951504"/>
                </a:cubicBezTo>
                <a:cubicBezTo>
                  <a:pt x="1066069" y="948714"/>
                  <a:pt x="1057500" y="942336"/>
                  <a:pt x="1050013" y="941483"/>
                </a:cubicBezTo>
                <a:cubicBezTo>
                  <a:pt x="1037036" y="940012"/>
                  <a:pt x="1035113" y="933180"/>
                  <a:pt x="1030381" y="923722"/>
                </a:cubicBezTo>
                <a:cubicBezTo>
                  <a:pt x="1027204" y="917369"/>
                  <a:pt x="1023252" y="911894"/>
                  <a:pt x="1021816" y="905342"/>
                </a:cubicBezTo>
                <a:cubicBezTo>
                  <a:pt x="1021201" y="902523"/>
                  <a:pt x="1021982" y="899885"/>
                  <a:pt x="1021065" y="897029"/>
                </a:cubicBezTo>
                <a:cubicBezTo>
                  <a:pt x="1019738" y="892896"/>
                  <a:pt x="1012507" y="891455"/>
                  <a:pt x="1009133" y="888093"/>
                </a:cubicBezTo>
                <a:cubicBezTo>
                  <a:pt x="1003894" y="882879"/>
                  <a:pt x="1001565" y="876730"/>
                  <a:pt x="995472" y="871873"/>
                </a:cubicBezTo>
                <a:cubicBezTo>
                  <a:pt x="989457" y="867075"/>
                  <a:pt x="986153" y="861954"/>
                  <a:pt x="982833" y="856119"/>
                </a:cubicBezTo>
                <a:cubicBezTo>
                  <a:pt x="979676" y="850574"/>
                  <a:pt x="978503" y="844909"/>
                  <a:pt x="975016" y="839375"/>
                </a:cubicBezTo>
                <a:cubicBezTo>
                  <a:pt x="973279" y="836621"/>
                  <a:pt x="970450" y="834548"/>
                  <a:pt x="968628" y="831900"/>
                </a:cubicBezTo>
                <a:cubicBezTo>
                  <a:pt x="966409" y="828674"/>
                  <a:pt x="960491" y="826621"/>
                  <a:pt x="959155" y="823701"/>
                </a:cubicBezTo>
                <a:cubicBezTo>
                  <a:pt x="956667" y="818263"/>
                  <a:pt x="946581" y="816490"/>
                  <a:pt x="944002" y="810723"/>
                </a:cubicBezTo>
                <a:cubicBezTo>
                  <a:pt x="943714" y="810094"/>
                  <a:pt x="930689" y="808732"/>
                  <a:pt x="929467" y="808588"/>
                </a:cubicBezTo>
                <a:cubicBezTo>
                  <a:pt x="915935" y="807024"/>
                  <a:pt x="902433" y="806633"/>
                  <a:pt x="892708" y="812246"/>
                </a:cubicBezTo>
                <a:cubicBezTo>
                  <a:pt x="882137" y="818348"/>
                  <a:pt x="884954" y="833625"/>
                  <a:pt x="873290" y="839540"/>
                </a:cubicBezTo>
                <a:cubicBezTo>
                  <a:pt x="868104" y="842172"/>
                  <a:pt x="858339" y="835914"/>
                  <a:pt x="852857" y="833379"/>
                </a:cubicBezTo>
                <a:cubicBezTo>
                  <a:pt x="847910" y="831089"/>
                  <a:pt x="842791" y="829185"/>
                  <a:pt x="837865" y="826836"/>
                </a:cubicBezTo>
                <a:cubicBezTo>
                  <a:pt x="834097" y="825038"/>
                  <a:pt x="829509" y="820063"/>
                  <a:pt x="825715" y="819013"/>
                </a:cubicBezTo>
                <a:cubicBezTo>
                  <a:pt x="817678" y="816791"/>
                  <a:pt x="812966" y="807622"/>
                  <a:pt x="811384" y="802117"/>
                </a:cubicBezTo>
                <a:cubicBezTo>
                  <a:pt x="810313" y="798401"/>
                  <a:pt x="811538" y="795497"/>
                  <a:pt x="809511" y="791673"/>
                </a:cubicBezTo>
                <a:cubicBezTo>
                  <a:pt x="807703" y="788262"/>
                  <a:pt x="805201" y="785061"/>
                  <a:pt x="804389" y="781543"/>
                </a:cubicBezTo>
                <a:cubicBezTo>
                  <a:pt x="802865" y="774962"/>
                  <a:pt x="795193" y="772497"/>
                  <a:pt x="788510" y="769298"/>
                </a:cubicBezTo>
                <a:cubicBezTo>
                  <a:pt x="779161" y="764831"/>
                  <a:pt x="769872" y="755120"/>
                  <a:pt x="762185" y="748573"/>
                </a:cubicBezTo>
                <a:cubicBezTo>
                  <a:pt x="755806" y="743137"/>
                  <a:pt x="750761" y="744198"/>
                  <a:pt x="745433" y="736824"/>
                </a:cubicBezTo>
                <a:cubicBezTo>
                  <a:pt x="739424" y="728496"/>
                  <a:pt x="725402" y="731064"/>
                  <a:pt x="717985" y="731064"/>
                </a:cubicBezTo>
                <a:cubicBezTo>
                  <a:pt x="706035" y="731064"/>
                  <a:pt x="694136" y="731477"/>
                  <a:pt x="681947" y="730891"/>
                </a:cubicBezTo>
                <a:cubicBezTo>
                  <a:pt x="668412" y="730241"/>
                  <a:pt x="670017" y="735720"/>
                  <a:pt x="669174" y="743871"/>
                </a:cubicBezTo>
                <a:cubicBezTo>
                  <a:pt x="668116" y="754196"/>
                  <a:pt x="639217" y="748709"/>
                  <a:pt x="628400" y="748709"/>
                </a:cubicBezTo>
                <a:cubicBezTo>
                  <a:pt x="606412" y="748709"/>
                  <a:pt x="584551" y="750413"/>
                  <a:pt x="562278" y="749557"/>
                </a:cubicBezTo>
                <a:cubicBezTo>
                  <a:pt x="551853" y="749158"/>
                  <a:pt x="540223" y="743862"/>
                  <a:pt x="529525" y="740623"/>
                </a:cubicBezTo>
                <a:cubicBezTo>
                  <a:pt x="514793" y="736165"/>
                  <a:pt x="499957" y="732604"/>
                  <a:pt x="485185" y="728314"/>
                </a:cubicBezTo>
                <a:cubicBezTo>
                  <a:pt x="457358" y="720235"/>
                  <a:pt x="429522" y="711436"/>
                  <a:pt x="401670" y="702543"/>
                </a:cubicBezTo>
                <a:cubicBezTo>
                  <a:pt x="401617" y="699187"/>
                  <a:pt x="404196" y="697096"/>
                  <a:pt x="405420" y="694318"/>
                </a:cubicBezTo>
                <a:cubicBezTo>
                  <a:pt x="372160" y="695196"/>
                  <a:pt x="340462" y="698840"/>
                  <a:pt x="308281" y="701557"/>
                </a:cubicBezTo>
                <a:cubicBezTo>
                  <a:pt x="304213" y="693825"/>
                  <a:pt x="303855" y="686587"/>
                  <a:pt x="300327" y="678929"/>
                </a:cubicBezTo>
                <a:cubicBezTo>
                  <a:pt x="296018" y="669574"/>
                  <a:pt x="286324" y="666000"/>
                  <a:pt x="276426" y="659337"/>
                </a:cubicBezTo>
                <a:cubicBezTo>
                  <a:pt x="266130" y="652492"/>
                  <a:pt x="268261" y="656451"/>
                  <a:pt x="259009" y="654037"/>
                </a:cubicBezTo>
                <a:cubicBezTo>
                  <a:pt x="252696" y="652396"/>
                  <a:pt x="258015" y="640675"/>
                  <a:pt x="242583" y="641131"/>
                </a:cubicBezTo>
                <a:cubicBezTo>
                  <a:pt x="233126" y="641417"/>
                  <a:pt x="228162" y="639127"/>
                  <a:pt x="219616" y="632615"/>
                </a:cubicBezTo>
                <a:cubicBezTo>
                  <a:pt x="210583" y="625732"/>
                  <a:pt x="200326" y="626896"/>
                  <a:pt x="191056" y="625395"/>
                </a:cubicBezTo>
                <a:cubicBezTo>
                  <a:pt x="184977" y="624411"/>
                  <a:pt x="168992" y="627210"/>
                  <a:pt x="166091" y="618000"/>
                </a:cubicBezTo>
                <a:cubicBezTo>
                  <a:pt x="164270" y="612202"/>
                  <a:pt x="168879" y="606816"/>
                  <a:pt x="165916" y="600860"/>
                </a:cubicBezTo>
                <a:cubicBezTo>
                  <a:pt x="163077" y="595143"/>
                  <a:pt x="154651" y="596122"/>
                  <a:pt x="155793" y="589709"/>
                </a:cubicBezTo>
                <a:cubicBezTo>
                  <a:pt x="156513" y="585698"/>
                  <a:pt x="147589" y="580828"/>
                  <a:pt x="142367" y="577695"/>
                </a:cubicBezTo>
                <a:cubicBezTo>
                  <a:pt x="137221" y="574603"/>
                  <a:pt x="135398" y="570600"/>
                  <a:pt x="132885" y="566468"/>
                </a:cubicBezTo>
                <a:cubicBezTo>
                  <a:pt x="129152" y="560438"/>
                  <a:pt x="116029" y="554454"/>
                  <a:pt x="114966" y="549019"/>
                </a:cubicBezTo>
                <a:cubicBezTo>
                  <a:pt x="113304" y="540493"/>
                  <a:pt x="114627" y="540545"/>
                  <a:pt x="118533" y="534708"/>
                </a:cubicBezTo>
                <a:cubicBezTo>
                  <a:pt x="123111" y="527874"/>
                  <a:pt x="114843" y="526296"/>
                  <a:pt x="106013" y="522410"/>
                </a:cubicBezTo>
                <a:cubicBezTo>
                  <a:pt x="92894" y="516639"/>
                  <a:pt x="98364" y="511183"/>
                  <a:pt x="92605" y="504005"/>
                </a:cubicBezTo>
                <a:cubicBezTo>
                  <a:pt x="89200" y="499759"/>
                  <a:pt x="89723" y="490193"/>
                  <a:pt x="95434" y="489952"/>
                </a:cubicBezTo>
                <a:cubicBezTo>
                  <a:pt x="96704" y="492240"/>
                  <a:pt x="94982" y="494512"/>
                  <a:pt x="96720" y="496751"/>
                </a:cubicBezTo>
                <a:cubicBezTo>
                  <a:pt x="98908" y="499570"/>
                  <a:pt x="104384" y="501811"/>
                  <a:pt x="107602" y="503892"/>
                </a:cubicBezTo>
                <a:cubicBezTo>
                  <a:pt x="105965" y="494668"/>
                  <a:pt x="93641" y="484275"/>
                  <a:pt x="104381" y="479383"/>
                </a:cubicBezTo>
                <a:cubicBezTo>
                  <a:pt x="86270" y="468591"/>
                  <a:pt x="99158" y="489167"/>
                  <a:pt x="90842" y="487824"/>
                </a:cubicBezTo>
                <a:cubicBezTo>
                  <a:pt x="85513" y="486963"/>
                  <a:pt x="73733" y="475877"/>
                  <a:pt x="71877" y="482111"/>
                </a:cubicBezTo>
                <a:cubicBezTo>
                  <a:pt x="73094" y="479341"/>
                  <a:pt x="72253" y="470883"/>
                  <a:pt x="79235" y="478360"/>
                </a:cubicBezTo>
                <a:cubicBezTo>
                  <a:pt x="77257" y="475194"/>
                  <a:pt x="75175" y="471931"/>
                  <a:pt x="71095" y="469469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520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DF3C39-4AB4-4B98-A8E4-50390C4159E8}"/>
              </a:ext>
            </a:extLst>
          </p:cNvPr>
          <p:cNvSpPr txBox="1"/>
          <p:nvPr/>
        </p:nvSpPr>
        <p:spPr>
          <a:xfrm>
            <a:off x="415276" y="5377959"/>
            <a:ext cx="2063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신조선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(New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grpSp>
        <p:nvGrpSpPr>
          <p:cNvPr id="290" name="Graphic 4">
            <a:extLst>
              <a:ext uri="{FF2B5EF4-FFF2-40B4-BE49-F238E27FC236}">
                <a16:creationId xmlns:a16="http://schemas.microsoft.com/office/drawing/2014/main" id="{077D013A-517F-4A37-8844-3F9312D579C6}"/>
              </a:ext>
            </a:extLst>
          </p:cNvPr>
          <p:cNvGrpSpPr/>
          <p:nvPr/>
        </p:nvGrpSpPr>
        <p:grpSpPr>
          <a:xfrm>
            <a:off x="10886973" y="5168095"/>
            <a:ext cx="848171" cy="1424788"/>
            <a:chOff x="5567883" y="186632"/>
            <a:chExt cx="368777" cy="500135"/>
          </a:xfrm>
          <a:solidFill>
            <a:srgbClr val="B9B9B9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4DB68CC-68FC-4AC8-AD6B-5292CD974A2C}"/>
                </a:ext>
              </a:extLst>
            </p:cNvPr>
            <p:cNvSpPr/>
            <p:nvPr/>
          </p:nvSpPr>
          <p:spPr>
            <a:xfrm>
              <a:off x="5570161" y="350610"/>
              <a:ext cx="8608" cy="10538"/>
            </a:xfrm>
            <a:custGeom>
              <a:avLst/>
              <a:gdLst>
                <a:gd name="connsiteX0" fmla="*/ 7757 w 8608"/>
                <a:gd name="connsiteY0" fmla="*/ 13474 h 10537"/>
                <a:gd name="connsiteX1" fmla="*/ 9386 w 8608"/>
                <a:gd name="connsiteY1" fmla="*/ 4177 h 10537"/>
                <a:gd name="connsiteX2" fmla="*/ 7757 w 8608"/>
                <a:gd name="connsiteY2" fmla="*/ 13474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7757" y="13474"/>
                  </a:moveTo>
                  <a:cubicBezTo>
                    <a:pt x="1361" y="11481"/>
                    <a:pt x="4267" y="5811"/>
                    <a:pt x="9386" y="4177"/>
                  </a:cubicBezTo>
                  <a:cubicBezTo>
                    <a:pt x="-441" y="-9842"/>
                    <a:pt x="-4874" y="16145"/>
                    <a:pt x="7757" y="1347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7FA476B-4399-42B0-888C-EA8C70B812B2}"/>
                </a:ext>
              </a:extLst>
            </p:cNvPr>
            <p:cNvSpPr/>
            <p:nvPr/>
          </p:nvSpPr>
          <p:spPr>
            <a:xfrm>
              <a:off x="5567883" y="336703"/>
              <a:ext cx="12912" cy="7025"/>
            </a:xfrm>
            <a:custGeom>
              <a:avLst/>
              <a:gdLst>
                <a:gd name="connsiteX0" fmla="*/ 9857 w 12912"/>
                <a:gd name="connsiteY0" fmla="*/ 8332 h 7025"/>
                <a:gd name="connsiteX1" fmla="*/ 13642 w 12912"/>
                <a:gd name="connsiteY1" fmla="*/ 779 h 7025"/>
                <a:gd name="connsiteX2" fmla="*/ 112 w 12912"/>
                <a:gd name="connsiteY2" fmla="*/ 5358 h 7025"/>
                <a:gd name="connsiteX3" fmla="*/ 9857 w 12912"/>
                <a:gd name="connsiteY3" fmla="*/ 833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7025">
                  <a:moveTo>
                    <a:pt x="9857" y="8332"/>
                  </a:moveTo>
                  <a:cubicBezTo>
                    <a:pt x="9743" y="7040"/>
                    <a:pt x="17625" y="1819"/>
                    <a:pt x="13642" y="779"/>
                  </a:cubicBezTo>
                  <a:cubicBezTo>
                    <a:pt x="9192" y="-393"/>
                    <a:pt x="-1189" y="-1126"/>
                    <a:pt x="112" y="5358"/>
                  </a:cubicBezTo>
                  <a:cubicBezTo>
                    <a:pt x="3621" y="5281"/>
                    <a:pt x="6869" y="6273"/>
                    <a:pt x="9857" y="83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50DF3E9-55B7-49A4-8F09-CB5CA4E5F7B0}"/>
                </a:ext>
              </a:extLst>
            </p:cNvPr>
            <p:cNvSpPr/>
            <p:nvPr/>
          </p:nvSpPr>
          <p:spPr>
            <a:xfrm>
              <a:off x="5571105" y="345671"/>
              <a:ext cx="4304" cy="3513"/>
            </a:xfrm>
            <a:custGeom>
              <a:avLst/>
              <a:gdLst>
                <a:gd name="connsiteX0" fmla="*/ 4957 w 4304"/>
                <a:gd name="connsiteY0" fmla="*/ 4032 h 3512"/>
                <a:gd name="connsiteX1" fmla="*/ 0 w 4304"/>
                <a:gd name="connsiteY1" fmla="*/ 1911 h 3512"/>
                <a:gd name="connsiteX2" fmla="*/ 4957 w 4304"/>
                <a:gd name="connsiteY2" fmla="*/ 4032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57" y="4032"/>
                  </a:moveTo>
                  <a:cubicBezTo>
                    <a:pt x="5630" y="-506"/>
                    <a:pt x="3970" y="-1214"/>
                    <a:pt x="0" y="1911"/>
                  </a:cubicBezTo>
                  <a:cubicBezTo>
                    <a:pt x="1653" y="2618"/>
                    <a:pt x="3305" y="3325"/>
                    <a:pt x="4957" y="40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166F6D9-6E13-4B6E-8037-079A3C233F23}"/>
                </a:ext>
              </a:extLst>
            </p:cNvPr>
            <p:cNvSpPr/>
            <p:nvPr/>
          </p:nvSpPr>
          <p:spPr>
            <a:xfrm>
              <a:off x="5591404" y="390779"/>
              <a:ext cx="4304" cy="3513"/>
            </a:xfrm>
            <a:custGeom>
              <a:avLst/>
              <a:gdLst>
                <a:gd name="connsiteX0" fmla="*/ 0 w 4304"/>
                <a:gd name="connsiteY0" fmla="*/ 4366 h 3512"/>
                <a:gd name="connsiteX1" fmla="*/ 6432 w 4304"/>
                <a:gd name="connsiteY1" fmla="*/ 181 h 3512"/>
                <a:gd name="connsiteX2" fmla="*/ 0 w 4304"/>
                <a:gd name="connsiteY2" fmla="*/ 4366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4366"/>
                  </a:moveTo>
                  <a:cubicBezTo>
                    <a:pt x="1896" y="2683"/>
                    <a:pt x="4041" y="1290"/>
                    <a:pt x="6432" y="181"/>
                  </a:cubicBezTo>
                  <a:cubicBezTo>
                    <a:pt x="2628" y="-574"/>
                    <a:pt x="365" y="1070"/>
                    <a:pt x="0" y="4366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93C9E06-13BF-468F-8EE7-FDE825071565}"/>
                </a:ext>
              </a:extLst>
            </p:cNvPr>
            <p:cNvSpPr/>
            <p:nvPr/>
          </p:nvSpPr>
          <p:spPr>
            <a:xfrm>
              <a:off x="5600850" y="383424"/>
              <a:ext cx="4304" cy="3513"/>
            </a:xfrm>
            <a:custGeom>
              <a:avLst/>
              <a:gdLst>
                <a:gd name="connsiteX0" fmla="*/ 0 w 4304"/>
                <a:gd name="connsiteY0" fmla="*/ 5869 h 3512"/>
                <a:gd name="connsiteX1" fmla="*/ 7665 w 4304"/>
                <a:gd name="connsiteY1" fmla="*/ 0 h 3512"/>
                <a:gd name="connsiteX2" fmla="*/ 0 w 4304"/>
                <a:gd name="connsiteY2" fmla="*/ 5869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869"/>
                  </a:moveTo>
                  <a:cubicBezTo>
                    <a:pt x="3421" y="4800"/>
                    <a:pt x="5974" y="2846"/>
                    <a:pt x="7665" y="0"/>
                  </a:cubicBezTo>
                  <a:cubicBezTo>
                    <a:pt x="4231" y="832"/>
                    <a:pt x="1403" y="2968"/>
                    <a:pt x="0" y="5869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7FE9E3D-66B3-4E20-8327-095235227CF1}"/>
                </a:ext>
              </a:extLst>
            </p:cNvPr>
            <p:cNvSpPr/>
            <p:nvPr/>
          </p:nvSpPr>
          <p:spPr>
            <a:xfrm>
              <a:off x="5607296" y="420284"/>
              <a:ext cx="17216" cy="14050"/>
            </a:xfrm>
            <a:custGeom>
              <a:avLst/>
              <a:gdLst>
                <a:gd name="connsiteX0" fmla="*/ 9279 w 17216"/>
                <a:gd name="connsiteY0" fmla="*/ 15512 h 14050"/>
                <a:gd name="connsiteX1" fmla="*/ 11285 w 17216"/>
                <a:gd name="connsiteY1" fmla="*/ 670 h 14050"/>
                <a:gd name="connsiteX2" fmla="*/ 0 w 17216"/>
                <a:gd name="connsiteY2" fmla="*/ 10976 h 14050"/>
                <a:gd name="connsiteX3" fmla="*/ 9141 w 17216"/>
                <a:gd name="connsiteY3" fmla="*/ 6846 h 14050"/>
                <a:gd name="connsiteX4" fmla="*/ 9279 w 17216"/>
                <a:gd name="connsiteY4" fmla="*/ 155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6" h="14050">
                  <a:moveTo>
                    <a:pt x="9279" y="15512"/>
                  </a:moveTo>
                  <a:cubicBezTo>
                    <a:pt x="16520" y="12483"/>
                    <a:pt x="22281" y="5870"/>
                    <a:pt x="11285" y="670"/>
                  </a:cubicBezTo>
                  <a:cubicBezTo>
                    <a:pt x="4228" y="-2667"/>
                    <a:pt x="1817" y="7357"/>
                    <a:pt x="0" y="10976"/>
                  </a:cubicBezTo>
                  <a:cubicBezTo>
                    <a:pt x="2847" y="9296"/>
                    <a:pt x="5893" y="7919"/>
                    <a:pt x="9141" y="6846"/>
                  </a:cubicBezTo>
                  <a:cubicBezTo>
                    <a:pt x="10145" y="9818"/>
                    <a:pt x="10195" y="12706"/>
                    <a:pt x="9279" y="155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FC141B6-F1C5-4478-B4C7-F94CFAF2F3E1}"/>
                </a:ext>
              </a:extLst>
            </p:cNvPr>
            <p:cNvSpPr/>
            <p:nvPr/>
          </p:nvSpPr>
          <p:spPr>
            <a:xfrm>
              <a:off x="5618159" y="289849"/>
              <a:ext cx="318501" cy="396918"/>
            </a:xfrm>
            <a:custGeom>
              <a:avLst/>
              <a:gdLst>
                <a:gd name="connsiteX0" fmla="*/ 39662 w 318501"/>
                <a:gd name="connsiteY0" fmla="*/ 399271 h 396918"/>
                <a:gd name="connsiteX1" fmla="*/ 55862 w 318501"/>
                <a:gd name="connsiteY1" fmla="*/ 388329 h 396918"/>
                <a:gd name="connsiteX2" fmla="*/ 82713 w 318501"/>
                <a:gd name="connsiteY2" fmla="*/ 379332 h 396918"/>
                <a:gd name="connsiteX3" fmla="*/ 99630 w 318501"/>
                <a:gd name="connsiteY3" fmla="*/ 389416 h 396918"/>
                <a:gd name="connsiteX4" fmla="*/ 112309 w 318501"/>
                <a:gd name="connsiteY4" fmla="*/ 369316 h 396918"/>
                <a:gd name="connsiteX5" fmla="*/ 128139 w 318501"/>
                <a:gd name="connsiteY5" fmla="*/ 368186 h 396918"/>
                <a:gd name="connsiteX6" fmla="*/ 154224 w 318501"/>
                <a:gd name="connsiteY6" fmla="*/ 374715 h 396918"/>
                <a:gd name="connsiteX7" fmla="*/ 164221 w 318501"/>
                <a:gd name="connsiteY7" fmla="*/ 371848 h 396918"/>
                <a:gd name="connsiteX8" fmla="*/ 168691 w 318501"/>
                <a:gd name="connsiteY8" fmla="*/ 367394 h 396918"/>
                <a:gd name="connsiteX9" fmla="*/ 196362 w 318501"/>
                <a:gd name="connsiteY9" fmla="*/ 359670 h 396918"/>
                <a:gd name="connsiteX10" fmla="*/ 215119 w 318501"/>
                <a:gd name="connsiteY10" fmla="*/ 361994 h 396918"/>
                <a:gd name="connsiteX11" fmla="*/ 217520 w 318501"/>
                <a:gd name="connsiteY11" fmla="*/ 364419 h 396918"/>
                <a:gd name="connsiteX12" fmla="*/ 228084 w 318501"/>
                <a:gd name="connsiteY12" fmla="*/ 364210 h 396918"/>
                <a:gd name="connsiteX13" fmla="*/ 255701 w 318501"/>
                <a:gd name="connsiteY13" fmla="*/ 365169 h 396918"/>
                <a:gd name="connsiteX14" fmla="*/ 281609 w 318501"/>
                <a:gd name="connsiteY14" fmla="*/ 360229 h 396918"/>
                <a:gd name="connsiteX15" fmla="*/ 293874 w 318501"/>
                <a:gd name="connsiteY15" fmla="*/ 353146 h 396918"/>
                <a:gd name="connsiteX16" fmla="*/ 310564 w 318501"/>
                <a:gd name="connsiteY16" fmla="*/ 344260 h 396918"/>
                <a:gd name="connsiteX17" fmla="*/ 274967 w 318501"/>
                <a:gd name="connsiteY17" fmla="*/ 336406 h 396918"/>
                <a:gd name="connsiteX18" fmla="*/ 281958 w 318501"/>
                <a:gd name="connsiteY18" fmla="*/ 334066 h 396918"/>
                <a:gd name="connsiteX19" fmla="*/ 268698 w 318501"/>
                <a:gd name="connsiteY19" fmla="*/ 334850 h 396918"/>
                <a:gd name="connsiteX20" fmla="*/ 282968 w 318501"/>
                <a:gd name="connsiteY20" fmla="*/ 331739 h 396918"/>
                <a:gd name="connsiteX21" fmla="*/ 282015 w 318501"/>
                <a:gd name="connsiteY21" fmla="*/ 321981 h 396918"/>
                <a:gd name="connsiteX22" fmla="*/ 289781 w 318501"/>
                <a:gd name="connsiteY22" fmla="*/ 319060 h 396918"/>
                <a:gd name="connsiteX23" fmla="*/ 304375 w 318501"/>
                <a:gd name="connsiteY23" fmla="*/ 316892 h 396918"/>
                <a:gd name="connsiteX24" fmla="*/ 296965 w 318501"/>
                <a:gd name="connsiteY24" fmla="*/ 312194 h 396918"/>
                <a:gd name="connsiteX25" fmla="*/ 299428 w 318501"/>
                <a:gd name="connsiteY25" fmla="*/ 309064 h 396918"/>
                <a:gd name="connsiteX26" fmla="*/ 319102 w 318501"/>
                <a:gd name="connsiteY26" fmla="*/ 296936 h 396918"/>
                <a:gd name="connsiteX27" fmla="*/ 309464 w 318501"/>
                <a:gd name="connsiteY27" fmla="*/ 269913 h 396918"/>
                <a:gd name="connsiteX28" fmla="*/ 274589 w 318501"/>
                <a:gd name="connsiteY28" fmla="*/ 267471 h 396918"/>
                <a:gd name="connsiteX29" fmla="*/ 267713 w 318501"/>
                <a:gd name="connsiteY29" fmla="*/ 275169 h 396918"/>
                <a:gd name="connsiteX30" fmla="*/ 252528 w 318501"/>
                <a:gd name="connsiteY30" fmla="*/ 270017 h 396918"/>
                <a:gd name="connsiteX31" fmla="*/ 260548 w 318501"/>
                <a:gd name="connsiteY31" fmla="*/ 245392 h 396918"/>
                <a:gd name="connsiteX32" fmla="*/ 222774 w 318501"/>
                <a:gd name="connsiteY32" fmla="*/ 232521 h 396918"/>
                <a:gd name="connsiteX33" fmla="*/ 258361 w 318501"/>
                <a:gd name="connsiteY33" fmla="*/ 237737 h 396918"/>
                <a:gd name="connsiteX34" fmla="*/ 248891 w 318501"/>
                <a:gd name="connsiteY34" fmla="*/ 213212 h 396918"/>
                <a:gd name="connsiteX35" fmla="*/ 230423 w 318501"/>
                <a:gd name="connsiteY35" fmla="*/ 197439 h 396918"/>
                <a:gd name="connsiteX36" fmla="*/ 207963 w 318501"/>
                <a:gd name="connsiteY36" fmla="*/ 191611 h 396918"/>
                <a:gd name="connsiteX37" fmla="*/ 188683 w 318501"/>
                <a:gd name="connsiteY37" fmla="*/ 155359 h 396918"/>
                <a:gd name="connsiteX38" fmla="*/ 149825 w 318501"/>
                <a:gd name="connsiteY38" fmla="*/ 126310 h 396918"/>
                <a:gd name="connsiteX39" fmla="*/ 137913 w 318501"/>
                <a:gd name="connsiteY39" fmla="*/ 124161 h 396918"/>
                <a:gd name="connsiteX40" fmla="*/ 129070 w 318501"/>
                <a:gd name="connsiteY40" fmla="*/ 127468 h 396918"/>
                <a:gd name="connsiteX41" fmla="*/ 97300 w 318501"/>
                <a:gd name="connsiteY41" fmla="*/ 120701 h 396918"/>
                <a:gd name="connsiteX42" fmla="*/ 138404 w 318501"/>
                <a:gd name="connsiteY42" fmla="*/ 116538 h 396918"/>
                <a:gd name="connsiteX43" fmla="*/ 138548 w 318501"/>
                <a:gd name="connsiteY43" fmla="*/ 107046 h 396918"/>
                <a:gd name="connsiteX44" fmla="*/ 118271 w 318501"/>
                <a:gd name="connsiteY44" fmla="*/ 109040 h 396918"/>
                <a:gd name="connsiteX45" fmla="*/ 161007 w 318501"/>
                <a:gd name="connsiteY45" fmla="*/ 85033 h 396918"/>
                <a:gd name="connsiteX46" fmla="*/ 170776 w 318501"/>
                <a:gd name="connsiteY46" fmla="*/ 66013 h 396918"/>
                <a:gd name="connsiteX47" fmla="*/ 178826 w 318501"/>
                <a:gd name="connsiteY47" fmla="*/ 52725 h 396918"/>
                <a:gd name="connsiteX48" fmla="*/ 138967 w 318501"/>
                <a:gd name="connsiteY48" fmla="*/ 46739 h 396918"/>
                <a:gd name="connsiteX49" fmla="*/ 107711 w 318501"/>
                <a:gd name="connsiteY49" fmla="*/ 46827 h 396918"/>
                <a:gd name="connsiteX50" fmla="*/ 81378 w 318501"/>
                <a:gd name="connsiteY50" fmla="*/ 55598 h 396918"/>
                <a:gd name="connsiteX51" fmla="*/ 88325 w 318501"/>
                <a:gd name="connsiteY51" fmla="*/ 47094 h 396918"/>
                <a:gd name="connsiteX52" fmla="*/ 74198 w 318501"/>
                <a:gd name="connsiteY52" fmla="*/ 50073 h 396918"/>
                <a:gd name="connsiteX53" fmla="*/ 95554 w 318501"/>
                <a:gd name="connsiteY53" fmla="*/ 40278 h 396918"/>
                <a:gd name="connsiteX54" fmla="*/ 74469 w 318501"/>
                <a:gd name="connsiteY54" fmla="*/ 36000 h 396918"/>
                <a:gd name="connsiteX55" fmla="*/ 90372 w 318501"/>
                <a:gd name="connsiteY55" fmla="*/ 32875 h 396918"/>
                <a:gd name="connsiteX56" fmla="*/ 108732 w 318501"/>
                <a:gd name="connsiteY56" fmla="*/ 24088 h 396918"/>
                <a:gd name="connsiteX57" fmla="*/ 124088 w 318501"/>
                <a:gd name="connsiteY57" fmla="*/ 452 h 396918"/>
                <a:gd name="connsiteX58" fmla="*/ 91826 w 318501"/>
                <a:gd name="connsiteY58" fmla="*/ 4837 h 396918"/>
                <a:gd name="connsiteX59" fmla="*/ 74967 w 318501"/>
                <a:gd name="connsiteY59" fmla="*/ 6649 h 396918"/>
                <a:gd name="connsiteX60" fmla="*/ 70545 w 318501"/>
                <a:gd name="connsiteY60" fmla="*/ 5191 h 396918"/>
                <a:gd name="connsiteX61" fmla="*/ 60549 w 318501"/>
                <a:gd name="connsiteY61" fmla="*/ 8946 h 396918"/>
                <a:gd name="connsiteX62" fmla="*/ 57053 w 318501"/>
                <a:gd name="connsiteY62" fmla="*/ 4609 h 396918"/>
                <a:gd name="connsiteX63" fmla="*/ 50703 w 318501"/>
                <a:gd name="connsiteY63" fmla="*/ 1323 h 396918"/>
                <a:gd name="connsiteX64" fmla="*/ 43972 w 318501"/>
                <a:gd name="connsiteY64" fmla="*/ 15843 h 396918"/>
                <a:gd name="connsiteX65" fmla="*/ 50043 w 318501"/>
                <a:gd name="connsiteY65" fmla="*/ 19715 h 396918"/>
                <a:gd name="connsiteX66" fmla="*/ 34397 w 318501"/>
                <a:gd name="connsiteY66" fmla="*/ 30015 h 396918"/>
                <a:gd name="connsiteX67" fmla="*/ 43215 w 318501"/>
                <a:gd name="connsiteY67" fmla="*/ 37294 h 396918"/>
                <a:gd name="connsiteX68" fmla="*/ 24164 w 318501"/>
                <a:gd name="connsiteY68" fmla="*/ 41985 h 396918"/>
                <a:gd name="connsiteX69" fmla="*/ 25197 w 318501"/>
                <a:gd name="connsiteY69" fmla="*/ 53911 h 396918"/>
                <a:gd name="connsiteX70" fmla="*/ 15818 w 318501"/>
                <a:gd name="connsiteY70" fmla="*/ 53486 h 396918"/>
                <a:gd name="connsiteX71" fmla="*/ 30313 w 318501"/>
                <a:gd name="connsiteY71" fmla="*/ 61125 h 396918"/>
                <a:gd name="connsiteX72" fmla="*/ 21583 w 318501"/>
                <a:gd name="connsiteY72" fmla="*/ 65783 h 396918"/>
                <a:gd name="connsiteX73" fmla="*/ 33097 w 318501"/>
                <a:gd name="connsiteY73" fmla="*/ 68750 h 396918"/>
                <a:gd name="connsiteX74" fmla="*/ 33130 w 318501"/>
                <a:gd name="connsiteY74" fmla="*/ 73812 h 396918"/>
                <a:gd name="connsiteX75" fmla="*/ 25500 w 318501"/>
                <a:gd name="connsiteY75" fmla="*/ 80136 h 396918"/>
                <a:gd name="connsiteX76" fmla="*/ 21109 w 318501"/>
                <a:gd name="connsiteY76" fmla="*/ 86445 h 396918"/>
                <a:gd name="connsiteX77" fmla="*/ 15575 w 318501"/>
                <a:gd name="connsiteY77" fmla="*/ 91064 h 396918"/>
                <a:gd name="connsiteX78" fmla="*/ 0 w 318501"/>
                <a:gd name="connsiteY78" fmla="*/ 92742 h 396918"/>
                <a:gd name="connsiteX79" fmla="*/ 24206 w 318501"/>
                <a:gd name="connsiteY79" fmla="*/ 94000 h 396918"/>
                <a:gd name="connsiteX80" fmla="*/ 10453 w 318501"/>
                <a:gd name="connsiteY80" fmla="*/ 95257 h 396918"/>
                <a:gd name="connsiteX81" fmla="*/ 45336 w 318501"/>
                <a:gd name="connsiteY81" fmla="*/ 87706 h 396918"/>
                <a:gd name="connsiteX82" fmla="*/ 48645 w 318501"/>
                <a:gd name="connsiteY82" fmla="*/ 92742 h 396918"/>
                <a:gd name="connsiteX83" fmla="*/ 38851 w 318501"/>
                <a:gd name="connsiteY83" fmla="*/ 100280 h 396918"/>
                <a:gd name="connsiteX84" fmla="*/ 34620 w 318501"/>
                <a:gd name="connsiteY84" fmla="*/ 104460 h 396918"/>
                <a:gd name="connsiteX85" fmla="*/ 44290 w 318501"/>
                <a:gd name="connsiteY85" fmla="*/ 103625 h 396918"/>
                <a:gd name="connsiteX86" fmla="*/ 33292 w 318501"/>
                <a:gd name="connsiteY86" fmla="*/ 105510 h 396918"/>
                <a:gd name="connsiteX87" fmla="*/ 27746 w 318501"/>
                <a:gd name="connsiteY87" fmla="*/ 110007 h 396918"/>
                <a:gd name="connsiteX88" fmla="*/ 27578 w 318501"/>
                <a:gd name="connsiteY88" fmla="*/ 117710 h 396918"/>
                <a:gd name="connsiteX89" fmla="*/ 26275 w 318501"/>
                <a:gd name="connsiteY89" fmla="*/ 124444 h 396918"/>
                <a:gd name="connsiteX90" fmla="*/ 30639 w 318501"/>
                <a:gd name="connsiteY90" fmla="*/ 134800 h 396918"/>
                <a:gd name="connsiteX91" fmla="*/ 18606 w 318501"/>
                <a:gd name="connsiteY91" fmla="*/ 153526 h 396918"/>
                <a:gd name="connsiteX92" fmla="*/ 27911 w 318501"/>
                <a:gd name="connsiteY92" fmla="*/ 152407 h 396918"/>
                <a:gd name="connsiteX93" fmla="*/ 33504 w 318501"/>
                <a:gd name="connsiteY93" fmla="*/ 132956 h 396918"/>
                <a:gd name="connsiteX94" fmla="*/ 48407 w 318501"/>
                <a:gd name="connsiteY94" fmla="*/ 116139 h 396918"/>
                <a:gd name="connsiteX95" fmla="*/ 36700 w 318501"/>
                <a:gd name="connsiteY95" fmla="*/ 129816 h 396918"/>
                <a:gd name="connsiteX96" fmla="*/ 42326 w 318501"/>
                <a:gd name="connsiteY96" fmla="*/ 131904 h 396918"/>
                <a:gd name="connsiteX97" fmla="*/ 49039 w 318501"/>
                <a:gd name="connsiteY97" fmla="*/ 138939 h 396918"/>
                <a:gd name="connsiteX98" fmla="*/ 43485 w 318501"/>
                <a:gd name="connsiteY98" fmla="*/ 130253 h 396918"/>
                <a:gd name="connsiteX99" fmla="*/ 50166 w 318501"/>
                <a:gd name="connsiteY99" fmla="*/ 132318 h 396918"/>
                <a:gd name="connsiteX100" fmla="*/ 58348 w 318501"/>
                <a:gd name="connsiteY100" fmla="*/ 118629 h 396918"/>
                <a:gd name="connsiteX101" fmla="*/ 57894 w 318501"/>
                <a:gd name="connsiteY101" fmla="*/ 126932 h 396918"/>
                <a:gd name="connsiteX102" fmla="*/ 67814 w 318501"/>
                <a:gd name="connsiteY102" fmla="*/ 129419 h 396918"/>
                <a:gd name="connsiteX103" fmla="*/ 54644 w 318501"/>
                <a:gd name="connsiteY103" fmla="*/ 131243 h 396918"/>
                <a:gd name="connsiteX104" fmla="*/ 63285 w 318501"/>
                <a:gd name="connsiteY104" fmla="*/ 146570 h 396918"/>
                <a:gd name="connsiteX105" fmla="*/ 49972 w 318501"/>
                <a:gd name="connsiteY105" fmla="*/ 176701 h 396918"/>
                <a:gd name="connsiteX106" fmla="*/ 42204 w 318501"/>
                <a:gd name="connsiteY106" fmla="*/ 173656 h 396918"/>
                <a:gd name="connsiteX107" fmla="*/ 55492 w 318501"/>
                <a:gd name="connsiteY107" fmla="*/ 189732 h 396918"/>
                <a:gd name="connsiteX108" fmla="*/ 65156 w 318501"/>
                <a:gd name="connsiteY108" fmla="*/ 182488 h 396918"/>
                <a:gd name="connsiteX109" fmla="*/ 74568 w 318501"/>
                <a:gd name="connsiteY109" fmla="*/ 176707 h 396918"/>
                <a:gd name="connsiteX110" fmla="*/ 100833 w 318501"/>
                <a:gd name="connsiteY110" fmla="*/ 178973 h 396918"/>
                <a:gd name="connsiteX111" fmla="*/ 107996 w 318501"/>
                <a:gd name="connsiteY111" fmla="*/ 173032 h 396918"/>
                <a:gd name="connsiteX112" fmla="*/ 130019 w 318501"/>
                <a:gd name="connsiteY112" fmla="*/ 173849 h 396918"/>
                <a:gd name="connsiteX113" fmla="*/ 108584 w 318501"/>
                <a:gd name="connsiteY113" fmla="*/ 188118 h 396918"/>
                <a:gd name="connsiteX114" fmla="*/ 122287 w 318501"/>
                <a:gd name="connsiteY114" fmla="*/ 207576 h 396918"/>
                <a:gd name="connsiteX115" fmla="*/ 124892 w 318501"/>
                <a:gd name="connsiteY115" fmla="*/ 215643 h 396918"/>
                <a:gd name="connsiteX116" fmla="*/ 129173 w 318501"/>
                <a:gd name="connsiteY116" fmla="*/ 208384 h 396918"/>
                <a:gd name="connsiteX117" fmla="*/ 138325 w 318501"/>
                <a:gd name="connsiteY117" fmla="*/ 209192 h 396918"/>
                <a:gd name="connsiteX118" fmla="*/ 133109 w 318501"/>
                <a:gd name="connsiteY118" fmla="*/ 221288 h 396918"/>
                <a:gd name="connsiteX119" fmla="*/ 135009 w 318501"/>
                <a:gd name="connsiteY119" fmla="*/ 231334 h 396918"/>
                <a:gd name="connsiteX120" fmla="*/ 142512 w 318501"/>
                <a:gd name="connsiteY120" fmla="*/ 248942 h 396918"/>
                <a:gd name="connsiteX121" fmla="*/ 127726 w 318501"/>
                <a:gd name="connsiteY121" fmla="*/ 254126 h 396918"/>
                <a:gd name="connsiteX122" fmla="*/ 84031 w 318501"/>
                <a:gd name="connsiteY122" fmla="*/ 254126 h 396918"/>
                <a:gd name="connsiteX123" fmla="*/ 68534 w 318501"/>
                <a:gd name="connsiteY123" fmla="*/ 246602 h 396918"/>
                <a:gd name="connsiteX124" fmla="*/ 82297 w 318501"/>
                <a:gd name="connsiteY124" fmla="*/ 254929 h 396918"/>
                <a:gd name="connsiteX125" fmla="*/ 59517 w 318501"/>
                <a:gd name="connsiteY125" fmla="*/ 273998 h 396918"/>
                <a:gd name="connsiteX126" fmla="*/ 85562 w 318501"/>
                <a:gd name="connsiteY126" fmla="*/ 269637 h 396918"/>
                <a:gd name="connsiteX127" fmla="*/ 89561 w 318501"/>
                <a:gd name="connsiteY127" fmla="*/ 277957 h 396918"/>
                <a:gd name="connsiteX128" fmla="*/ 92541 w 318501"/>
                <a:gd name="connsiteY128" fmla="*/ 285467 h 396918"/>
                <a:gd name="connsiteX129" fmla="*/ 85980 w 318501"/>
                <a:gd name="connsiteY129" fmla="*/ 293617 h 396918"/>
                <a:gd name="connsiteX130" fmla="*/ 73061 w 318501"/>
                <a:gd name="connsiteY130" fmla="*/ 302037 h 396918"/>
                <a:gd name="connsiteX131" fmla="*/ 41172 w 318501"/>
                <a:gd name="connsiteY131" fmla="*/ 315735 h 396918"/>
                <a:gd name="connsiteX132" fmla="*/ 44163 w 318501"/>
                <a:gd name="connsiteY132" fmla="*/ 322773 h 396918"/>
                <a:gd name="connsiteX133" fmla="*/ 56740 w 318501"/>
                <a:gd name="connsiteY133" fmla="*/ 319646 h 396918"/>
                <a:gd name="connsiteX134" fmla="*/ 45691 w 318501"/>
                <a:gd name="connsiteY134" fmla="*/ 324335 h 396918"/>
                <a:gd name="connsiteX135" fmla="*/ 75898 w 318501"/>
                <a:gd name="connsiteY135" fmla="*/ 319646 h 396918"/>
                <a:gd name="connsiteX136" fmla="*/ 87929 w 318501"/>
                <a:gd name="connsiteY136" fmla="*/ 324335 h 396918"/>
                <a:gd name="connsiteX137" fmla="*/ 80533 w 318501"/>
                <a:gd name="connsiteY137" fmla="*/ 326286 h 396918"/>
                <a:gd name="connsiteX138" fmla="*/ 92225 w 318501"/>
                <a:gd name="connsiteY138" fmla="*/ 327885 h 396918"/>
                <a:gd name="connsiteX139" fmla="*/ 110157 w 318501"/>
                <a:gd name="connsiteY139" fmla="*/ 336849 h 396918"/>
                <a:gd name="connsiteX140" fmla="*/ 131773 w 318501"/>
                <a:gd name="connsiteY140" fmla="*/ 331090 h 396918"/>
                <a:gd name="connsiteX141" fmla="*/ 155534 w 318501"/>
                <a:gd name="connsiteY141" fmla="*/ 320032 h 396918"/>
                <a:gd name="connsiteX142" fmla="*/ 130813 w 318501"/>
                <a:gd name="connsiteY142" fmla="*/ 341078 h 396918"/>
                <a:gd name="connsiteX143" fmla="*/ 127649 w 318501"/>
                <a:gd name="connsiteY143" fmla="*/ 345889 h 396918"/>
                <a:gd name="connsiteX144" fmla="*/ 111979 w 318501"/>
                <a:gd name="connsiteY144" fmla="*/ 345813 h 396918"/>
                <a:gd name="connsiteX145" fmla="*/ 85340 w 318501"/>
                <a:gd name="connsiteY145" fmla="*/ 345953 h 396918"/>
                <a:gd name="connsiteX146" fmla="*/ 77339 w 318501"/>
                <a:gd name="connsiteY146" fmla="*/ 354824 h 396918"/>
                <a:gd name="connsiteX147" fmla="*/ 68583 w 318501"/>
                <a:gd name="connsiteY147" fmla="*/ 359396 h 396918"/>
                <a:gd name="connsiteX148" fmla="*/ 53496 w 318501"/>
                <a:gd name="connsiteY148" fmla="*/ 375918 h 396918"/>
                <a:gd name="connsiteX149" fmla="*/ 48353 w 318501"/>
                <a:gd name="connsiteY149" fmla="*/ 378590 h 396918"/>
                <a:gd name="connsiteX150" fmla="*/ 33803 w 318501"/>
                <a:gd name="connsiteY150" fmla="*/ 387839 h 396918"/>
                <a:gd name="connsiteX151" fmla="*/ 22166 w 318501"/>
                <a:gd name="connsiteY151" fmla="*/ 393355 h 396918"/>
                <a:gd name="connsiteX152" fmla="*/ 24534 w 318501"/>
                <a:gd name="connsiteY152" fmla="*/ 397571 h 396918"/>
                <a:gd name="connsiteX153" fmla="*/ 39662 w 318501"/>
                <a:gd name="connsiteY153" fmla="*/ 399271 h 3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318501" h="396918">
                  <a:moveTo>
                    <a:pt x="39662" y="399271"/>
                  </a:moveTo>
                  <a:cubicBezTo>
                    <a:pt x="45138" y="400333"/>
                    <a:pt x="51995" y="391205"/>
                    <a:pt x="55862" y="388329"/>
                  </a:cubicBezTo>
                  <a:cubicBezTo>
                    <a:pt x="62994" y="383031"/>
                    <a:pt x="78314" y="387429"/>
                    <a:pt x="82713" y="379332"/>
                  </a:cubicBezTo>
                  <a:cubicBezTo>
                    <a:pt x="83170" y="384300"/>
                    <a:pt x="94928" y="389102"/>
                    <a:pt x="99630" y="389416"/>
                  </a:cubicBezTo>
                  <a:cubicBezTo>
                    <a:pt x="108408" y="390007"/>
                    <a:pt x="112824" y="374966"/>
                    <a:pt x="112309" y="369316"/>
                  </a:cubicBezTo>
                  <a:cubicBezTo>
                    <a:pt x="115430" y="373811"/>
                    <a:pt x="124690" y="369279"/>
                    <a:pt x="128139" y="368186"/>
                  </a:cubicBezTo>
                  <a:cubicBezTo>
                    <a:pt x="137204" y="365319"/>
                    <a:pt x="147012" y="369054"/>
                    <a:pt x="154224" y="374715"/>
                  </a:cubicBezTo>
                  <a:cubicBezTo>
                    <a:pt x="154421" y="369739"/>
                    <a:pt x="160358" y="371243"/>
                    <a:pt x="164221" y="371848"/>
                  </a:cubicBezTo>
                  <a:cubicBezTo>
                    <a:pt x="168437" y="372512"/>
                    <a:pt x="180087" y="369300"/>
                    <a:pt x="168691" y="367394"/>
                  </a:cubicBezTo>
                  <a:cubicBezTo>
                    <a:pt x="173799" y="367394"/>
                    <a:pt x="205934" y="367260"/>
                    <a:pt x="196362" y="359670"/>
                  </a:cubicBezTo>
                  <a:cubicBezTo>
                    <a:pt x="202082" y="364472"/>
                    <a:pt x="208669" y="360717"/>
                    <a:pt x="215119" y="361994"/>
                  </a:cubicBezTo>
                  <a:cubicBezTo>
                    <a:pt x="216801" y="362273"/>
                    <a:pt x="217597" y="363083"/>
                    <a:pt x="217520" y="364419"/>
                  </a:cubicBezTo>
                  <a:cubicBezTo>
                    <a:pt x="217875" y="366708"/>
                    <a:pt x="228181" y="364199"/>
                    <a:pt x="228084" y="364210"/>
                  </a:cubicBezTo>
                  <a:cubicBezTo>
                    <a:pt x="237423" y="363169"/>
                    <a:pt x="246371" y="362794"/>
                    <a:pt x="255701" y="365169"/>
                  </a:cubicBezTo>
                  <a:cubicBezTo>
                    <a:pt x="263530" y="367163"/>
                    <a:pt x="274109" y="361973"/>
                    <a:pt x="281609" y="360229"/>
                  </a:cubicBezTo>
                  <a:cubicBezTo>
                    <a:pt x="288221" y="358688"/>
                    <a:pt x="289594" y="356754"/>
                    <a:pt x="293874" y="353146"/>
                  </a:cubicBezTo>
                  <a:cubicBezTo>
                    <a:pt x="298501" y="349261"/>
                    <a:pt x="307960" y="350122"/>
                    <a:pt x="310564" y="344260"/>
                  </a:cubicBezTo>
                  <a:cubicBezTo>
                    <a:pt x="313414" y="337746"/>
                    <a:pt x="278645" y="336844"/>
                    <a:pt x="274967" y="336406"/>
                  </a:cubicBezTo>
                  <a:cubicBezTo>
                    <a:pt x="277393" y="335828"/>
                    <a:pt x="279725" y="335044"/>
                    <a:pt x="281958" y="334066"/>
                  </a:cubicBezTo>
                  <a:cubicBezTo>
                    <a:pt x="277415" y="333152"/>
                    <a:pt x="272582" y="332183"/>
                    <a:pt x="268698" y="334850"/>
                  </a:cubicBezTo>
                  <a:cubicBezTo>
                    <a:pt x="272447" y="331101"/>
                    <a:pt x="277982" y="332594"/>
                    <a:pt x="282968" y="331739"/>
                  </a:cubicBezTo>
                  <a:cubicBezTo>
                    <a:pt x="291353" y="330294"/>
                    <a:pt x="290568" y="322789"/>
                    <a:pt x="282015" y="321981"/>
                  </a:cubicBezTo>
                  <a:cubicBezTo>
                    <a:pt x="285347" y="322577"/>
                    <a:pt x="287252" y="320173"/>
                    <a:pt x="289781" y="319060"/>
                  </a:cubicBezTo>
                  <a:cubicBezTo>
                    <a:pt x="294813" y="316849"/>
                    <a:pt x="298971" y="321362"/>
                    <a:pt x="304375" y="316892"/>
                  </a:cubicBezTo>
                  <a:cubicBezTo>
                    <a:pt x="302791" y="314207"/>
                    <a:pt x="300316" y="312640"/>
                    <a:pt x="296965" y="312194"/>
                  </a:cubicBezTo>
                  <a:cubicBezTo>
                    <a:pt x="300487" y="311612"/>
                    <a:pt x="309031" y="312080"/>
                    <a:pt x="299428" y="309064"/>
                  </a:cubicBezTo>
                  <a:cubicBezTo>
                    <a:pt x="312640" y="312493"/>
                    <a:pt x="314030" y="305097"/>
                    <a:pt x="319102" y="296936"/>
                  </a:cubicBezTo>
                  <a:cubicBezTo>
                    <a:pt x="325704" y="286328"/>
                    <a:pt x="323820" y="276044"/>
                    <a:pt x="309464" y="269913"/>
                  </a:cubicBezTo>
                  <a:cubicBezTo>
                    <a:pt x="301127" y="266352"/>
                    <a:pt x="282228" y="261374"/>
                    <a:pt x="274589" y="267471"/>
                  </a:cubicBezTo>
                  <a:cubicBezTo>
                    <a:pt x="271966" y="269560"/>
                    <a:pt x="271309" y="274080"/>
                    <a:pt x="267713" y="275169"/>
                  </a:cubicBezTo>
                  <a:cubicBezTo>
                    <a:pt x="262246" y="276825"/>
                    <a:pt x="258283" y="268866"/>
                    <a:pt x="252528" y="270017"/>
                  </a:cubicBezTo>
                  <a:cubicBezTo>
                    <a:pt x="259128" y="260281"/>
                    <a:pt x="274162" y="259673"/>
                    <a:pt x="260548" y="245392"/>
                  </a:cubicBezTo>
                  <a:cubicBezTo>
                    <a:pt x="249187" y="233524"/>
                    <a:pt x="237715" y="234220"/>
                    <a:pt x="222774" y="232521"/>
                  </a:cubicBezTo>
                  <a:cubicBezTo>
                    <a:pt x="232314" y="228737"/>
                    <a:pt x="250030" y="232031"/>
                    <a:pt x="258361" y="237737"/>
                  </a:cubicBezTo>
                  <a:cubicBezTo>
                    <a:pt x="256126" y="232142"/>
                    <a:pt x="234778" y="216752"/>
                    <a:pt x="248891" y="213212"/>
                  </a:cubicBezTo>
                  <a:cubicBezTo>
                    <a:pt x="239442" y="211093"/>
                    <a:pt x="237027" y="202750"/>
                    <a:pt x="230423" y="197439"/>
                  </a:cubicBezTo>
                  <a:cubicBezTo>
                    <a:pt x="224246" y="192469"/>
                    <a:pt x="215338" y="192627"/>
                    <a:pt x="207963" y="191611"/>
                  </a:cubicBezTo>
                  <a:cubicBezTo>
                    <a:pt x="195607" y="189907"/>
                    <a:pt x="190147" y="163855"/>
                    <a:pt x="188683" y="155359"/>
                  </a:cubicBezTo>
                  <a:cubicBezTo>
                    <a:pt x="186201" y="141169"/>
                    <a:pt x="165269" y="128821"/>
                    <a:pt x="149825" y="126310"/>
                  </a:cubicBezTo>
                  <a:cubicBezTo>
                    <a:pt x="145748" y="125654"/>
                    <a:pt x="141934" y="120643"/>
                    <a:pt x="137913" y="124161"/>
                  </a:cubicBezTo>
                  <a:cubicBezTo>
                    <a:pt x="135336" y="126431"/>
                    <a:pt x="132822" y="127520"/>
                    <a:pt x="129070" y="127468"/>
                  </a:cubicBezTo>
                  <a:cubicBezTo>
                    <a:pt x="119113" y="127330"/>
                    <a:pt x="105429" y="127871"/>
                    <a:pt x="97300" y="120701"/>
                  </a:cubicBezTo>
                  <a:cubicBezTo>
                    <a:pt x="113736" y="131024"/>
                    <a:pt x="122834" y="116538"/>
                    <a:pt x="138404" y="116538"/>
                  </a:cubicBezTo>
                  <a:cubicBezTo>
                    <a:pt x="147259" y="116538"/>
                    <a:pt x="143510" y="110366"/>
                    <a:pt x="138548" y="107046"/>
                  </a:cubicBezTo>
                  <a:cubicBezTo>
                    <a:pt x="131532" y="102348"/>
                    <a:pt x="125530" y="109810"/>
                    <a:pt x="118271" y="109040"/>
                  </a:cubicBezTo>
                  <a:cubicBezTo>
                    <a:pt x="136215" y="105835"/>
                    <a:pt x="150395" y="98159"/>
                    <a:pt x="161007" y="85033"/>
                  </a:cubicBezTo>
                  <a:cubicBezTo>
                    <a:pt x="165800" y="79112"/>
                    <a:pt x="166780" y="72100"/>
                    <a:pt x="170776" y="66013"/>
                  </a:cubicBezTo>
                  <a:cubicBezTo>
                    <a:pt x="173504" y="61773"/>
                    <a:pt x="181835" y="59011"/>
                    <a:pt x="178826" y="52725"/>
                  </a:cubicBezTo>
                  <a:cubicBezTo>
                    <a:pt x="173385" y="41345"/>
                    <a:pt x="149110" y="45697"/>
                    <a:pt x="138967" y="46739"/>
                  </a:cubicBezTo>
                  <a:cubicBezTo>
                    <a:pt x="128450" y="47821"/>
                    <a:pt x="117774" y="43999"/>
                    <a:pt x="107711" y="46827"/>
                  </a:cubicBezTo>
                  <a:cubicBezTo>
                    <a:pt x="99233" y="49210"/>
                    <a:pt x="89863" y="54153"/>
                    <a:pt x="81378" y="55598"/>
                  </a:cubicBezTo>
                  <a:cubicBezTo>
                    <a:pt x="82234" y="51562"/>
                    <a:pt x="87315" y="51201"/>
                    <a:pt x="88325" y="47094"/>
                  </a:cubicBezTo>
                  <a:cubicBezTo>
                    <a:pt x="83155" y="46650"/>
                    <a:pt x="78822" y="48873"/>
                    <a:pt x="74198" y="50073"/>
                  </a:cubicBezTo>
                  <a:cubicBezTo>
                    <a:pt x="79219" y="44786"/>
                    <a:pt x="93863" y="48460"/>
                    <a:pt x="95554" y="40278"/>
                  </a:cubicBezTo>
                  <a:cubicBezTo>
                    <a:pt x="88663" y="38837"/>
                    <a:pt x="80736" y="40242"/>
                    <a:pt x="74469" y="36000"/>
                  </a:cubicBezTo>
                  <a:cubicBezTo>
                    <a:pt x="86024" y="39880"/>
                    <a:pt x="83592" y="37330"/>
                    <a:pt x="90372" y="32875"/>
                  </a:cubicBezTo>
                  <a:cubicBezTo>
                    <a:pt x="95982" y="29193"/>
                    <a:pt x="103041" y="27640"/>
                    <a:pt x="108732" y="24088"/>
                  </a:cubicBezTo>
                  <a:cubicBezTo>
                    <a:pt x="111080" y="22627"/>
                    <a:pt x="141071" y="3534"/>
                    <a:pt x="124088" y="452"/>
                  </a:cubicBezTo>
                  <a:cubicBezTo>
                    <a:pt x="113723" y="-1431"/>
                    <a:pt x="101529" y="3066"/>
                    <a:pt x="91826" y="4837"/>
                  </a:cubicBezTo>
                  <a:cubicBezTo>
                    <a:pt x="86420" y="5827"/>
                    <a:pt x="80665" y="7069"/>
                    <a:pt x="74967" y="6649"/>
                  </a:cubicBezTo>
                  <a:cubicBezTo>
                    <a:pt x="73543" y="6547"/>
                    <a:pt x="71632" y="6307"/>
                    <a:pt x="70545" y="5191"/>
                  </a:cubicBezTo>
                  <a:cubicBezTo>
                    <a:pt x="68798" y="3396"/>
                    <a:pt x="62701" y="7933"/>
                    <a:pt x="60549" y="8946"/>
                  </a:cubicBezTo>
                  <a:cubicBezTo>
                    <a:pt x="64719" y="1432"/>
                    <a:pt x="60876" y="6619"/>
                    <a:pt x="57053" y="4609"/>
                  </a:cubicBezTo>
                  <a:cubicBezTo>
                    <a:pt x="55521" y="3805"/>
                    <a:pt x="52669" y="891"/>
                    <a:pt x="50703" y="1323"/>
                  </a:cubicBezTo>
                  <a:cubicBezTo>
                    <a:pt x="46682" y="2201"/>
                    <a:pt x="49536" y="13193"/>
                    <a:pt x="43972" y="15843"/>
                  </a:cubicBezTo>
                  <a:cubicBezTo>
                    <a:pt x="45874" y="16740"/>
                    <a:pt x="49837" y="17965"/>
                    <a:pt x="50043" y="19715"/>
                  </a:cubicBezTo>
                  <a:cubicBezTo>
                    <a:pt x="35081" y="13731"/>
                    <a:pt x="41119" y="27931"/>
                    <a:pt x="34397" y="30015"/>
                  </a:cubicBezTo>
                  <a:cubicBezTo>
                    <a:pt x="38129" y="31371"/>
                    <a:pt x="41387" y="33998"/>
                    <a:pt x="43215" y="37294"/>
                  </a:cubicBezTo>
                  <a:cubicBezTo>
                    <a:pt x="38834" y="38914"/>
                    <a:pt x="21864" y="33362"/>
                    <a:pt x="24164" y="41985"/>
                  </a:cubicBezTo>
                  <a:cubicBezTo>
                    <a:pt x="21762" y="34064"/>
                    <a:pt x="12922" y="47478"/>
                    <a:pt x="25197" y="53911"/>
                  </a:cubicBezTo>
                  <a:cubicBezTo>
                    <a:pt x="22053" y="53539"/>
                    <a:pt x="18924" y="53392"/>
                    <a:pt x="15818" y="53486"/>
                  </a:cubicBezTo>
                  <a:cubicBezTo>
                    <a:pt x="16125" y="61702"/>
                    <a:pt x="23596" y="61743"/>
                    <a:pt x="30313" y="61125"/>
                  </a:cubicBezTo>
                  <a:cubicBezTo>
                    <a:pt x="26987" y="62108"/>
                    <a:pt x="24077" y="63661"/>
                    <a:pt x="21583" y="65783"/>
                  </a:cubicBezTo>
                  <a:cubicBezTo>
                    <a:pt x="25552" y="64384"/>
                    <a:pt x="30228" y="65172"/>
                    <a:pt x="33097" y="68750"/>
                  </a:cubicBezTo>
                  <a:cubicBezTo>
                    <a:pt x="26261" y="62355"/>
                    <a:pt x="19511" y="74650"/>
                    <a:pt x="33130" y="73812"/>
                  </a:cubicBezTo>
                  <a:cubicBezTo>
                    <a:pt x="31731" y="74305"/>
                    <a:pt x="9602" y="75160"/>
                    <a:pt x="25500" y="80136"/>
                  </a:cubicBezTo>
                  <a:cubicBezTo>
                    <a:pt x="18237" y="74744"/>
                    <a:pt x="11922" y="84828"/>
                    <a:pt x="21109" y="86445"/>
                  </a:cubicBezTo>
                  <a:cubicBezTo>
                    <a:pt x="17331" y="85955"/>
                    <a:pt x="15322" y="87677"/>
                    <a:pt x="15575" y="91064"/>
                  </a:cubicBezTo>
                  <a:cubicBezTo>
                    <a:pt x="10321" y="88896"/>
                    <a:pt x="3888" y="89450"/>
                    <a:pt x="0" y="92742"/>
                  </a:cubicBezTo>
                  <a:cubicBezTo>
                    <a:pt x="7513" y="94291"/>
                    <a:pt x="17189" y="89846"/>
                    <a:pt x="24206" y="94000"/>
                  </a:cubicBezTo>
                  <a:cubicBezTo>
                    <a:pt x="18732" y="91833"/>
                    <a:pt x="15940" y="97421"/>
                    <a:pt x="10453" y="95257"/>
                  </a:cubicBezTo>
                  <a:cubicBezTo>
                    <a:pt x="16743" y="112467"/>
                    <a:pt x="38088" y="91583"/>
                    <a:pt x="45336" y="87706"/>
                  </a:cubicBezTo>
                  <a:cubicBezTo>
                    <a:pt x="42638" y="90744"/>
                    <a:pt x="41363" y="95548"/>
                    <a:pt x="48645" y="92742"/>
                  </a:cubicBezTo>
                  <a:cubicBezTo>
                    <a:pt x="44993" y="93423"/>
                    <a:pt x="26428" y="101419"/>
                    <a:pt x="38851" y="100280"/>
                  </a:cubicBezTo>
                  <a:cubicBezTo>
                    <a:pt x="37421" y="101657"/>
                    <a:pt x="36013" y="103056"/>
                    <a:pt x="34620" y="104460"/>
                  </a:cubicBezTo>
                  <a:cubicBezTo>
                    <a:pt x="37938" y="104617"/>
                    <a:pt x="41163" y="104338"/>
                    <a:pt x="44290" y="103625"/>
                  </a:cubicBezTo>
                  <a:cubicBezTo>
                    <a:pt x="42485" y="104559"/>
                    <a:pt x="33782" y="104884"/>
                    <a:pt x="33292" y="105510"/>
                  </a:cubicBezTo>
                  <a:cubicBezTo>
                    <a:pt x="31915" y="107284"/>
                    <a:pt x="29709" y="108796"/>
                    <a:pt x="27746" y="110007"/>
                  </a:cubicBezTo>
                  <a:cubicBezTo>
                    <a:pt x="25443" y="111425"/>
                    <a:pt x="27614" y="115463"/>
                    <a:pt x="27578" y="117710"/>
                  </a:cubicBezTo>
                  <a:cubicBezTo>
                    <a:pt x="27537" y="120141"/>
                    <a:pt x="16729" y="135960"/>
                    <a:pt x="26275" y="124444"/>
                  </a:cubicBezTo>
                  <a:cubicBezTo>
                    <a:pt x="21218" y="127854"/>
                    <a:pt x="23663" y="140717"/>
                    <a:pt x="30639" y="134800"/>
                  </a:cubicBezTo>
                  <a:cubicBezTo>
                    <a:pt x="22690" y="139071"/>
                    <a:pt x="23384" y="147297"/>
                    <a:pt x="18606" y="153526"/>
                  </a:cubicBezTo>
                  <a:cubicBezTo>
                    <a:pt x="15269" y="157880"/>
                    <a:pt x="27653" y="161099"/>
                    <a:pt x="27911" y="152407"/>
                  </a:cubicBezTo>
                  <a:cubicBezTo>
                    <a:pt x="28086" y="146170"/>
                    <a:pt x="36510" y="138927"/>
                    <a:pt x="33504" y="132956"/>
                  </a:cubicBezTo>
                  <a:cubicBezTo>
                    <a:pt x="29218" y="124444"/>
                    <a:pt x="42830" y="119223"/>
                    <a:pt x="48407" y="116139"/>
                  </a:cubicBezTo>
                  <a:cubicBezTo>
                    <a:pt x="44828" y="119223"/>
                    <a:pt x="34955" y="123908"/>
                    <a:pt x="36700" y="129816"/>
                  </a:cubicBezTo>
                  <a:cubicBezTo>
                    <a:pt x="37803" y="132605"/>
                    <a:pt x="39676" y="133301"/>
                    <a:pt x="42326" y="131904"/>
                  </a:cubicBezTo>
                  <a:cubicBezTo>
                    <a:pt x="44133" y="134565"/>
                    <a:pt x="46372" y="136913"/>
                    <a:pt x="49039" y="138939"/>
                  </a:cubicBezTo>
                  <a:cubicBezTo>
                    <a:pt x="49758" y="135420"/>
                    <a:pt x="47068" y="131910"/>
                    <a:pt x="43485" y="130253"/>
                  </a:cubicBezTo>
                  <a:cubicBezTo>
                    <a:pt x="46608" y="125844"/>
                    <a:pt x="48896" y="128757"/>
                    <a:pt x="50166" y="132318"/>
                  </a:cubicBezTo>
                  <a:cubicBezTo>
                    <a:pt x="56025" y="127157"/>
                    <a:pt x="50532" y="117248"/>
                    <a:pt x="58348" y="118629"/>
                  </a:cubicBezTo>
                  <a:cubicBezTo>
                    <a:pt x="55393" y="121047"/>
                    <a:pt x="55236" y="123815"/>
                    <a:pt x="57894" y="126932"/>
                  </a:cubicBezTo>
                  <a:cubicBezTo>
                    <a:pt x="56079" y="119085"/>
                    <a:pt x="62278" y="127387"/>
                    <a:pt x="67814" y="129419"/>
                  </a:cubicBezTo>
                  <a:cubicBezTo>
                    <a:pt x="64184" y="129252"/>
                    <a:pt x="55671" y="126483"/>
                    <a:pt x="54644" y="131243"/>
                  </a:cubicBezTo>
                  <a:cubicBezTo>
                    <a:pt x="52687" y="140327"/>
                    <a:pt x="59426" y="140166"/>
                    <a:pt x="63285" y="146570"/>
                  </a:cubicBezTo>
                  <a:cubicBezTo>
                    <a:pt x="69844" y="157452"/>
                    <a:pt x="43217" y="163769"/>
                    <a:pt x="49972" y="176701"/>
                  </a:cubicBezTo>
                  <a:cubicBezTo>
                    <a:pt x="49291" y="175788"/>
                    <a:pt x="42723" y="170846"/>
                    <a:pt x="42204" y="173656"/>
                  </a:cubicBezTo>
                  <a:cubicBezTo>
                    <a:pt x="41221" y="179035"/>
                    <a:pt x="51746" y="186378"/>
                    <a:pt x="55492" y="189732"/>
                  </a:cubicBezTo>
                  <a:cubicBezTo>
                    <a:pt x="50919" y="180366"/>
                    <a:pt x="54920" y="178508"/>
                    <a:pt x="65156" y="182488"/>
                  </a:cubicBezTo>
                  <a:cubicBezTo>
                    <a:pt x="73590" y="185773"/>
                    <a:pt x="75135" y="185536"/>
                    <a:pt x="74568" y="176707"/>
                  </a:cubicBezTo>
                  <a:cubicBezTo>
                    <a:pt x="84886" y="185084"/>
                    <a:pt x="90491" y="181730"/>
                    <a:pt x="100833" y="178973"/>
                  </a:cubicBezTo>
                  <a:cubicBezTo>
                    <a:pt x="104043" y="178117"/>
                    <a:pt x="109090" y="177166"/>
                    <a:pt x="107996" y="173032"/>
                  </a:cubicBezTo>
                  <a:cubicBezTo>
                    <a:pt x="115361" y="173832"/>
                    <a:pt x="122668" y="173367"/>
                    <a:pt x="130019" y="173849"/>
                  </a:cubicBezTo>
                  <a:cubicBezTo>
                    <a:pt x="122257" y="178724"/>
                    <a:pt x="112484" y="179358"/>
                    <a:pt x="108584" y="188118"/>
                  </a:cubicBezTo>
                  <a:cubicBezTo>
                    <a:pt x="106118" y="193647"/>
                    <a:pt x="113550" y="212075"/>
                    <a:pt x="122287" y="207576"/>
                  </a:cubicBezTo>
                  <a:cubicBezTo>
                    <a:pt x="121263" y="210611"/>
                    <a:pt x="122135" y="213302"/>
                    <a:pt x="124892" y="215643"/>
                  </a:cubicBezTo>
                  <a:cubicBezTo>
                    <a:pt x="126587" y="213364"/>
                    <a:pt x="128012" y="210948"/>
                    <a:pt x="129173" y="208384"/>
                  </a:cubicBezTo>
                  <a:cubicBezTo>
                    <a:pt x="130982" y="213352"/>
                    <a:pt x="135479" y="210897"/>
                    <a:pt x="138325" y="209192"/>
                  </a:cubicBezTo>
                  <a:cubicBezTo>
                    <a:pt x="135708" y="212792"/>
                    <a:pt x="136179" y="217379"/>
                    <a:pt x="133109" y="221288"/>
                  </a:cubicBezTo>
                  <a:cubicBezTo>
                    <a:pt x="131333" y="223557"/>
                    <a:pt x="124237" y="232805"/>
                    <a:pt x="135009" y="231334"/>
                  </a:cubicBezTo>
                  <a:cubicBezTo>
                    <a:pt x="124492" y="236196"/>
                    <a:pt x="129532" y="252809"/>
                    <a:pt x="142512" y="248942"/>
                  </a:cubicBezTo>
                  <a:cubicBezTo>
                    <a:pt x="136803" y="252875"/>
                    <a:pt x="116889" y="237815"/>
                    <a:pt x="127726" y="254126"/>
                  </a:cubicBezTo>
                  <a:cubicBezTo>
                    <a:pt x="114359" y="244715"/>
                    <a:pt x="97569" y="254436"/>
                    <a:pt x="84031" y="254126"/>
                  </a:cubicBezTo>
                  <a:cubicBezTo>
                    <a:pt x="88477" y="248692"/>
                    <a:pt x="72213" y="243611"/>
                    <a:pt x="68534" y="246602"/>
                  </a:cubicBezTo>
                  <a:cubicBezTo>
                    <a:pt x="61094" y="252643"/>
                    <a:pt x="75095" y="261082"/>
                    <a:pt x="82297" y="254929"/>
                  </a:cubicBezTo>
                  <a:cubicBezTo>
                    <a:pt x="75688" y="262208"/>
                    <a:pt x="65736" y="266457"/>
                    <a:pt x="59517" y="273998"/>
                  </a:cubicBezTo>
                  <a:cubicBezTo>
                    <a:pt x="68664" y="274625"/>
                    <a:pt x="76054" y="265536"/>
                    <a:pt x="85562" y="269637"/>
                  </a:cubicBezTo>
                  <a:cubicBezTo>
                    <a:pt x="83615" y="272947"/>
                    <a:pt x="85987" y="276198"/>
                    <a:pt x="89561" y="277957"/>
                  </a:cubicBezTo>
                  <a:cubicBezTo>
                    <a:pt x="84393" y="280143"/>
                    <a:pt x="86422" y="286212"/>
                    <a:pt x="92541" y="285467"/>
                  </a:cubicBezTo>
                  <a:cubicBezTo>
                    <a:pt x="87524" y="286103"/>
                    <a:pt x="87586" y="290349"/>
                    <a:pt x="85980" y="293617"/>
                  </a:cubicBezTo>
                  <a:cubicBezTo>
                    <a:pt x="83884" y="297897"/>
                    <a:pt x="77748" y="300454"/>
                    <a:pt x="73061" y="302037"/>
                  </a:cubicBezTo>
                  <a:cubicBezTo>
                    <a:pt x="62659" y="305549"/>
                    <a:pt x="47355" y="307953"/>
                    <a:pt x="41172" y="315735"/>
                  </a:cubicBezTo>
                  <a:cubicBezTo>
                    <a:pt x="45158" y="317083"/>
                    <a:pt x="46835" y="319885"/>
                    <a:pt x="44163" y="322773"/>
                  </a:cubicBezTo>
                  <a:cubicBezTo>
                    <a:pt x="49040" y="323662"/>
                    <a:pt x="53811" y="323174"/>
                    <a:pt x="56740" y="319646"/>
                  </a:cubicBezTo>
                  <a:cubicBezTo>
                    <a:pt x="54824" y="323413"/>
                    <a:pt x="50266" y="324611"/>
                    <a:pt x="45691" y="324335"/>
                  </a:cubicBezTo>
                  <a:cubicBezTo>
                    <a:pt x="52441" y="331052"/>
                    <a:pt x="70079" y="323407"/>
                    <a:pt x="75898" y="319646"/>
                  </a:cubicBezTo>
                  <a:cubicBezTo>
                    <a:pt x="76148" y="325305"/>
                    <a:pt x="83602" y="325506"/>
                    <a:pt x="87929" y="324335"/>
                  </a:cubicBezTo>
                  <a:cubicBezTo>
                    <a:pt x="86295" y="326736"/>
                    <a:pt x="83831" y="327386"/>
                    <a:pt x="80533" y="326286"/>
                  </a:cubicBezTo>
                  <a:cubicBezTo>
                    <a:pt x="82455" y="333060"/>
                    <a:pt x="87842" y="329759"/>
                    <a:pt x="92225" y="327885"/>
                  </a:cubicBezTo>
                  <a:cubicBezTo>
                    <a:pt x="98975" y="325007"/>
                    <a:pt x="103788" y="334498"/>
                    <a:pt x="110157" y="336849"/>
                  </a:cubicBezTo>
                  <a:cubicBezTo>
                    <a:pt x="121755" y="341126"/>
                    <a:pt x="122744" y="332254"/>
                    <a:pt x="131773" y="331090"/>
                  </a:cubicBezTo>
                  <a:cubicBezTo>
                    <a:pt x="141642" y="329818"/>
                    <a:pt x="147990" y="325251"/>
                    <a:pt x="155534" y="320032"/>
                  </a:cubicBezTo>
                  <a:cubicBezTo>
                    <a:pt x="148627" y="328058"/>
                    <a:pt x="138407" y="333595"/>
                    <a:pt x="130813" y="341078"/>
                  </a:cubicBezTo>
                  <a:cubicBezTo>
                    <a:pt x="128819" y="343025"/>
                    <a:pt x="132197" y="345371"/>
                    <a:pt x="127649" y="345889"/>
                  </a:cubicBezTo>
                  <a:cubicBezTo>
                    <a:pt x="122478" y="346471"/>
                    <a:pt x="117236" y="346751"/>
                    <a:pt x="111979" y="345813"/>
                  </a:cubicBezTo>
                  <a:cubicBezTo>
                    <a:pt x="104555" y="344487"/>
                    <a:pt x="92053" y="342259"/>
                    <a:pt x="85340" y="345953"/>
                  </a:cubicBezTo>
                  <a:cubicBezTo>
                    <a:pt x="81317" y="348173"/>
                    <a:pt x="81433" y="352571"/>
                    <a:pt x="77339" y="354824"/>
                  </a:cubicBezTo>
                  <a:cubicBezTo>
                    <a:pt x="71701" y="357920"/>
                    <a:pt x="69887" y="350219"/>
                    <a:pt x="68583" y="359396"/>
                  </a:cubicBezTo>
                  <a:cubicBezTo>
                    <a:pt x="68063" y="363078"/>
                    <a:pt x="58945" y="376976"/>
                    <a:pt x="53496" y="375918"/>
                  </a:cubicBezTo>
                  <a:cubicBezTo>
                    <a:pt x="50129" y="375266"/>
                    <a:pt x="49307" y="375384"/>
                    <a:pt x="48353" y="378590"/>
                  </a:cubicBezTo>
                  <a:cubicBezTo>
                    <a:pt x="46836" y="383687"/>
                    <a:pt x="38783" y="386001"/>
                    <a:pt x="33803" y="387839"/>
                  </a:cubicBezTo>
                  <a:cubicBezTo>
                    <a:pt x="29828" y="389304"/>
                    <a:pt x="25429" y="390896"/>
                    <a:pt x="22166" y="393355"/>
                  </a:cubicBezTo>
                  <a:cubicBezTo>
                    <a:pt x="20816" y="394365"/>
                    <a:pt x="22976" y="397868"/>
                    <a:pt x="24534" y="397571"/>
                  </a:cubicBezTo>
                  <a:cubicBezTo>
                    <a:pt x="29952" y="396524"/>
                    <a:pt x="36256" y="392381"/>
                    <a:pt x="39662" y="39927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7A2799-70B0-437C-AE38-F4E120B064BC}"/>
                </a:ext>
              </a:extLst>
            </p:cNvPr>
            <p:cNvSpPr/>
            <p:nvPr/>
          </p:nvSpPr>
          <p:spPr>
            <a:xfrm>
              <a:off x="5610017" y="366855"/>
              <a:ext cx="4304" cy="3513"/>
            </a:xfrm>
            <a:custGeom>
              <a:avLst/>
              <a:gdLst>
                <a:gd name="connsiteX0" fmla="*/ 4985 w 4304"/>
                <a:gd name="connsiteY0" fmla="*/ 4814 h 3512"/>
                <a:gd name="connsiteX1" fmla="*/ 7612 w 4304"/>
                <a:gd name="connsiteY1" fmla="*/ 3551 h 3512"/>
                <a:gd name="connsiteX2" fmla="*/ 0 w 4304"/>
                <a:gd name="connsiteY2" fmla="*/ 1867 h 3512"/>
                <a:gd name="connsiteX3" fmla="*/ 4985 w 4304"/>
                <a:gd name="connsiteY3" fmla="*/ 4814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" h="3512">
                  <a:moveTo>
                    <a:pt x="4985" y="4814"/>
                  </a:moveTo>
                  <a:cubicBezTo>
                    <a:pt x="5864" y="4393"/>
                    <a:pt x="6738" y="3972"/>
                    <a:pt x="7612" y="3551"/>
                  </a:cubicBezTo>
                  <a:cubicBezTo>
                    <a:pt x="5957" y="-457"/>
                    <a:pt x="2786" y="-1148"/>
                    <a:pt x="0" y="1867"/>
                  </a:cubicBezTo>
                  <a:cubicBezTo>
                    <a:pt x="1663" y="2849"/>
                    <a:pt x="3330" y="3832"/>
                    <a:pt x="4985" y="481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FBFB47-4FF2-4D0F-B4E7-2B15661190DD}"/>
                </a:ext>
              </a:extLst>
            </p:cNvPr>
            <p:cNvSpPr/>
            <p:nvPr/>
          </p:nvSpPr>
          <p:spPr>
            <a:xfrm>
              <a:off x="5614885" y="386840"/>
              <a:ext cx="25824" cy="14050"/>
            </a:xfrm>
            <a:custGeom>
              <a:avLst/>
              <a:gdLst>
                <a:gd name="connsiteX0" fmla="*/ 3275 w 25824"/>
                <a:gd name="connsiteY0" fmla="*/ 15812 h 14050"/>
                <a:gd name="connsiteX1" fmla="*/ 26243 w 25824"/>
                <a:gd name="connsiteY1" fmla="*/ 10809 h 14050"/>
                <a:gd name="connsiteX2" fmla="*/ 0 w 25824"/>
                <a:gd name="connsiteY2" fmla="*/ 3708 h 14050"/>
                <a:gd name="connsiteX3" fmla="*/ 9734 w 25824"/>
                <a:gd name="connsiteY3" fmla="*/ 7887 h 14050"/>
                <a:gd name="connsiteX4" fmla="*/ 11178 w 25824"/>
                <a:gd name="connsiteY4" fmla="*/ 12060 h 14050"/>
                <a:gd name="connsiteX5" fmla="*/ 3275 w 25824"/>
                <a:gd name="connsiteY5" fmla="*/ 158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4" h="14050">
                  <a:moveTo>
                    <a:pt x="3275" y="15812"/>
                  </a:moveTo>
                  <a:cubicBezTo>
                    <a:pt x="11334" y="15302"/>
                    <a:pt x="18505" y="12280"/>
                    <a:pt x="26243" y="10809"/>
                  </a:cubicBezTo>
                  <a:cubicBezTo>
                    <a:pt x="23790" y="2935"/>
                    <a:pt x="4478" y="-4797"/>
                    <a:pt x="0" y="3708"/>
                  </a:cubicBezTo>
                  <a:cubicBezTo>
                    <a:pt x="3744" y="3969"/>
                    <a:pt x="6982" y="5363"/>
                    <a:pt x="9734" y="7887"/>
                  </a:cubicBezTo>
                  <a:cubicBezTo>
                    <a:pt x="6777" y="10125"/>
                    <a:pt x="2718" y="13352"/>
                    <a:pt x="11178" y="12060"/>
                  </a:cubicBezTo>
                  <a:cubicBezTo>
                    <a:pt x="7910" y="12373"/>
                    <a:pt x="5278" y="13624"/>
                    <a:pt x="3275" y="158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33CC514-55B8-4723-A0BC-6DE51B7FA8B9}"/>
                </a:ext>
              </a:extLst>
            </p:cNvPr>
            <p:cNvSpPr/>
            <p:nvPr/>
          </p:nvSpPr>
          <p:spPr>
            <a:xfrm>
              <a:off x="5624058" y="408894"/>
              <a:ext cx="12912" cy="14050"/>
            </a:xfrm>
            <a:custGeom>
              <a:avLst/>
              <a:gdLst>
                <a:gd name="connsiteX0" fmla="*/ 4636 w 12912"/>
                <a:gd name="connsiteY0" fmla="*/ 16583 h 14050"/>
                <a:gd name="connsiteX1" fmla="*/ 14688 w 12912"/>
                <a:gd name="connsiteY1" fmla="*/ 0 h 14050"/>
                <a:gd name="connsiteX2" fmla="*/ 0 w 12912"/>
                <a:gd name="connsiteY2" fmla="*/ 12440 h 14050"/>
                <a:gd name="connsiteX3" fmla="*/ 4636 w 12912"/>
                <a:gd name="connsiteY3" fmla="*/ 16583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14050">
                  <a:moveTo>
                    <a:pt x="4636" y="16583"/>
                  </a:moveTo>
                  <a:cubicBezTo>
                    <a:pt x="7937" y="11174"/>
                    <a:pt x="14170" y="6748"/>
                    <a:pt x="14688" y="0"/>
                  </a:cubicBezTo>
                  <a:cubicBezTo>
                    <a:pt x="8932" y="3318"/>
                    <a:pt x="6286" y="9776"/>
                    <a:pt x="0" y="12440"/>
                  </a:cubicBezTo>
                  <a:cubicBezTo>
                    <a:pt x="1374" y="13975"/>
                    <a:pt x="2922" y="15354"/>
                    <a:pt x="4636" y="16583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80AFB7-81AA-4B55-8873-C2CD13B9BCBE}"/>
                </a:ext>
              </a:extLst>
            </p:cNvPr>
            <p:cNvSpPr/>
            <p:nvPr/>
          </p:nvSpPr>
          <p:spPr>
            <a:xfrm>
              <a:off x="5625099" y="344604"/>
              <a:ext cx="4304" cy="7025"/>
            </a:xfrm>
            <a:custGeom>
              <a:avLst/>
              <a:gdLst>
                <a:gd name="connsiteX0" fmla="*/ 833 w 0"/>
                <a:gd name="connsiteY0" fmla="*/ 8912 h 7025"/>
                <a:gd name="connsiteX1" fmla="*/ 2470 w 0"/>
                <a:gd name="connsiteY1" fmla="*/ 0 h 7025"/>
                <a:gd name="connsiteX2" fmla="*/ 833 w 0"/>
                <a:gd name="connsiteY2" fmla="*/ 891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5">
                  <a:moveTo>
                    <a:pt x="833" y="8912"/>
                  </a:moveTo>
                  <a:cubicBezTo>
                    <a:pt x="1890" y="6076"/>
                    <a:pt x="2441" y="3107"/>
                    <a:pt x="2470" y="0"/>
                  </a:cubicBezTo>
                  <a:cubicBezTo>
                    <a:pt x="-135" y="2465"/>
                    <a:pt x="-677" y="5434"/>
                    <a:pt x="833" y="89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61F388-F1C3-42FF-8BE2-9D9F5BDA12D5}"/>
                </a:ext>
              </a:extLst>
            </p:cNvPr>
            <p:cNvSpPr/>
            <p:nvPr/>
          </p:nvSpPr>
          <p:spPr>
            <a:xfrm>
              <a:off x="5652498" y="428772"/>
              <a:ext cx="8608" cy="10538"/>
            </a:xfrm>
            <a:custGeom>
              <a:avLst/>
              <a:gdLst>
                <a:gd name="connsiteX0" fmla="*/ 8407 w 8608"/>
                <a:gd name="connsiteY0" fmla="*/ 13610 h 10537"/>
                <a:gd name="connsiteX1" fmla="*/ 4086 w 8608"/>
                <a:gd name="connsiteY1" fmla="*/ 10 h 10537"/>
                <a:gd name="connsiteX2" fmla="*/ 8407 w 8608"/>
                <a:gd name="connsiteY2" fmla="*/ 136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8407" y="13610"/>
                  </a:moveTo>
                  <a:cubicBezTo>
                    <a:pt x="14274" y="11387"/>
                    <a:pt x="11042" y="-397"/>
                    <a:pt x="4086" y="10"/>
                  </a:cubicBezTo>
                  <a:cubicBezTo>
                    <a:pt x="-4034" y="492"/>
                    <a:pt x="1292" y="14021"/>
                    <a:pt x="8407" y="136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7070BA8-55FD-4FAC-B0B4-F5EEBC4BDB07}"/>
                </a:ext>
              </a:extLst>
            </p:cNvPr>
            <p:cNvSpPr/>
            <p:nvPr/>
          </p:nvSpPr>
          <p:spPr>
            <a:xfrm>
              <a:off x="5734225" y="276699"/>
              <a:ext cx="4304" cy="7025"/>
            </a:xfrm>
            <a:custGeom>
              <a:avLst/>
              <a:gdLst>
                <a:gd name="connsiteX0" fmla="*/ 5577 w 4304"/>
                <a:gd name="connsiteY0" fmla="*/ 7391 h 7025"/>
                <a:gd name="connsiteX1" fmla="*/ 93 w 4304"/>
                <a:gd name="connsiteY1" fmla="*/ 0 h 7025"/>
                <a:gd name="connsiteX2" fmla="*/ 5577 w 4304"/>
                <a:gd name="connsiteY2" fmla="*/ 7391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5577" y="7391"/>
                  </a:moveTo>
                  <a:cubicBezTo>
                    <a:pt x="6162" y="3888"/>
                    <a:pt x="4591" y="399"/>
                    <a:pt x="93" y="0"/>
                  </a:cubicBezTo>
                  <a:cubicBezTo>
                    <a:pt x="-520" y="3532"/>
                    <a:pt x="1966" y="6198"/>
                    <a:pt x="5577" y="7391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3C9EB79-BF5C-44AA-8480-A2A0B8953F9E}"/>
                </a:ext>
              </a:extLst>
            </p:cNvPr>
            <p:cNvSpPr/>
            <p:nvPr/>
          </p:nvSpPr>
          <p:spPr>
            <a:xfrm>
              <a:off x="5735871" y="266720"/>
              <a:ext cx="21520" cy="10538"/>
            </a:xfrm>
            <a:custGeom>
              <a:avLst/>
              <a:gdLst>
                <a:gd name="connsiteX0" fmla="*/ 2952 w 21520"/>
                <a:gd name="connsiteY0" fmla="*/ 7810 h 10537"/>
                <a:gd name="connsiteX1" fmla="*/ 25151 w 21520"/>
                <a:gd name="connsiteY1" fmla="*/ 7810 h 10537"/>
                <a:gd name="connsiteX2" fmla="*/ 8890 w 21520"/>
                <a:gd name="connsiteY2" fmla="*/ 1963 h 10537"/>
                <a:gd name="connsiteX3" fmla="*/ 2952 w 21520"/>
                <a:gd name="connsiteY3" fmla="*/ 78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0" h="10537">
                  <a:moveTo>
                    <a:pt x="2952" y="7810"/>
                  </a:moveTo>
                  <a:cubicBezTo>
                    <a:pt x="8313" y="11912"/>
                    <a:pt x="21603" y="13976"/>
                    <a:pt x="25151" y="7810"/>
                  </a:cubicBezTo>
                  <a:cubicBezTo>
                    <a:pt x="19989" y="7483"/>
                    <a:pt x="11332" y="7804"/>
                    <a:pt x="8890" y="1963"/>
                  </a:cubicBezTo>
                  <a:cubicBezTo>
                    <a:pt x="6883" y="-2779"/>
                    <a:pt x="-5576" y="1818"/>
                    <a:pt x="2952" y="78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0079F59-AC21-49F8-A06D-DA533775933A}"/>
                </a:ext>
              </a:extLst>
            </p:cNvPr>
            <p:cNvSpPr/>
            <p:nvPr/>
          </p:nvSpPr>
          <p:spPr>
            <a:xfrm>
              <a:off x="5748869" y="281013"/>
              <a:ext cx="4304" cy="3513"/>
            </a:xfrm>
            <a:custGeom>
              <a:avLst/>
              <a:gdLst>
                <a:gd name="connsiteX0" fmla="*/ 2492 w 4304"/>
                <a:gd name="connsiteY0" fmla="*/ 5245 h 3512"/>
                <a:gd name="connsiteX1" fmla="*/ 4331 w 4304"/>
                <a:gd name="connsiteY1" fmla="*/ 39 h 3512"/>
                <a:gd name="connsiteX2" fmla="*/ 2492 w 4304"/>
                <a:gd name="connsiteY2" fmla="*/ 524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2492" y="5245"/>
                  </a:moveTo>
                  <a:cubicBezTo>
                    <a:pt x="3935" y="3824"/>
                    <a:pt x="4542" y="2089"/>
                    <a:pt x="4331" y="39"/>
                  </a:cubicBezTo>
                  <a:cubicBezTo>
                    <a:pt x="-747" y="-287"/>
                    <a:pt x="-1359" y="1450"/>
                    <a:pt x="2492" y="524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9242DCA-980F-48A7-8DF2-C4D084443B34}"/>
                </a:ext>
              </a:extLst>
            </p:cNvPr>
            <p:cNvSpPr/>
            <p:nvPr/>
          </p:nvSpPr>
          <p:spPr>
            <a:xfrm>
              <a:off x="5749215" y="256185"/>
              <a:ext cx="4304" cy="3513"/>
            </a:xfrm>
            <a:custGeom>
              <a:avLst/>
              <a:gdLst>
                <a:gd name="connsiteX0" fmla="*/ 4917 w 4304"/>
                <a:gd name="connsiteY0" fmla="*/ 6128 h 3512"/>
                <a:gd name="connsiteX1" fmla="*/ 451 w 4304"/>
                <a:gd name="connsiteY1" fmla="*/ 0 h 3512"/>
                <a:gd name="connsiteX2" fmla="*/ 4917 w 4304"/>
                <a:gd name="connsiteY2" fmla="*/ 6128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17" y="6128"/>
                  </a:moveTo>
                  <a:cubicBezTo>
                    <a:pt x="5299" y="3114"/>
                    <a:pt x="3814" y="1071"/>
                    <a:pt x="451" y="0"/>
                  </a:cubicBezTo>
                  <a:cubicBezTo>
                    <a:pt x="-910" y="3449"/>
                    <a:pt x="873" y="5667"/>
                    <a:pt x="4917" y="612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F36EF92-B18E-4D62-AFD8-B9D674207107}"/>
                </a:ext>
              </a:extLst>
            </p:cNvPr>
            <p:cNvSpPr/>
            <p:nvPr/>
          </p:nvSpPr>
          <p:spPr>
            <a:xfrm>
              <a:off x="5761930" y="259169"/>
              <a:ext cx="4304" cy="3513"/>
            </a:xfrm>
            <a:custGeom>
              <a:avLst/>
              <a:gdLst>
                <a:gd name="connsiteX0" fmla="*/ 0 w 4304"/>
                <a:gd name="connsiteY0" fmla="*/ 5330 h 3512"/>
                <a:gd name="connsiteX1" fmla="*/ 8481 w 4304"/>
                <a:gd name="connsiteY1" fmla="*/ 82 h 3512"/>
                <a:gd name="connsiteX2" fmla="*/ 0 w 4304"/>
                <a:gd name="connsiteY2" fmla="*/ 5330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330"/>
                  </a:moveTo>
                  <a:cubicBezTo>
                    <a:pt x="2563" y="3248"/>
                    <a:pt x="5392" y="1499"/>
                    <a:pt x="8481" y="82"/>
                  </a:cubicBezTo>
                  <a:cubicBezTo>
                    <a:pt x="4241" y="-471"/>
                    <a:pt x="1085" y="1815"/>
                    <a:pt x="0" y="53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C9E2409-2645-47D0-B47E-E9E9E8909868}"/>
                </a:ext>
              </a:extLst>
            </p:cNvPr>
            <p:cNvSpPr/>
            <p:nvPr/>
          </p:nvSpPr>
          <p:spPr>
            <a:xfrm>
              <a:off x="5803273" y="194521"/>
              <a:ext cx="21520" cy="31613"/>
            </a:xfrm>
            <a:custGeom>
              <a:avLst/>
              <a:gdLst>
                <a:gd name="connsiteX0" fmla="*/ 13298 w 21520"/>
                <a:gd name="connsiteY0" fmla="*/ 29930 h 31612"/>
                <a:gd name="connsiteX1" fmla="*/ 11355 w 21520"/>
                <a:gd name="connsiteY1" fmla="*/ 34802 h 31612"/>
                <a:gd name="connsiteX2" fmla="*/ 24140 w 21520"/>
                <a:gd name="connsiteY2" fmla="*/ 12130 h 31612"/>
                <a:gd name="connsiteX3" fmla="*/ 18328 w 21520"/>
                <a:gd name="connsiteY3" fmla="*/ 5887 h 31612"/>
                <a:gd name="connsiteX4" fmla="*/ 13810 w 21520"/>
                <a:gd name="connsiteY4" fmla="*/ 9016 h 31612"/>
                <a:gd name="connsiteX5" fmla="*/ 14879 w 21520"/>
                <a:gd name="connsiteY5" fmla="*/ 58 h 31612"/>
                <a:gd name="connsiteX6" fmla="*/ 4318 w 21520"/>
                <a:gd name="connsiteY6" fmla="*/ 4985 h 31612"/>
                <a:gd name="connsiteX7" fmla="*/ 14555 w 21520"/>
                <a:gd name="connsiteY7" fmla="*/ 12130 h 31612"/>
                <a:gd name="connsiteX8" fmla="*/ 0 w 21520"/>
                <a:gd name="connsiteY8" fmla="*/ 15259 h 31612"/>
                <a:gd name="connsiteX9" fmla="*/ 9084 w 21520"/>
                <a:gd name="connsiteY9" fmla="*/ 19336 h 31612"/>
                <a:gd name="connsiteX10" fmla="*/ 13298 w 21520"/>
                <a:gd name="connsiteY10" fmla="*/ 29930 h 3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20" h="31612">
                  <a:moveTo>
                    <a:pt x="13298" y="29930"/>
                  </a:moveTo>
                  <a:cubicBezTo>
                    <a:pt x="12650" y="31555"/>
                    <a:pt x="12002" y="33179"/>
                    <a:pt x="11355" y="34802"/>
                  </a:cubicBezTo>
                  <a:cubicBezTo>
                    <a:pt x="21753" y="34820"/>
                    <a:pt x="20838" y="18235"/>
                    <a:pt x="24140" y="12130"/>
                  </a:cubicBezTo>
                  <a:cubicBezTo>
                    <a:pt x="20119" y="11826"/>
                    <a:pt x="17752" y="9686"/>
                    <a:pt x="18328" y="5887"/>
                  </a:cubicBezTo>
                  <a:cubicBezTo>
                    <a:pt x="16822" y="6930"/>
                    <a:pt x="15316" y="7973"/>
                    <a:pt x="13810" y="9016"/>
                  </a:cubicBezTo>
                  <a:cubicBezTo>
                    <a:pt x="13154" y="5855"/>
                    <a:pt x="13514" y="2865"/>
                    <a:pt x="14879" y="58"/>
                  </a:cubicBezTo>
                  <a:cubicBezTo>
                    <a:pt x="8832" y="-708"/>
                    <a:pt x="10537" y="6390"/>
                    <a:pt x="4318" y="4985"/>
                  </a:cubicBezTo>
                  <a:cubicBezTo>
                    <a:pt x="7238" y="8011"/>
                    <a:pt x="10651" y="10394"/>
                    <a:pt x="14555" y="12130"/>
                  </a:cubicBezTo>
                  <a:cubicBezTo>
                    <a:pt x="10228" y="14491"/>
                    <a:pt x="5209" y="15556"/>
                    <a:pt x="0" y="15259"/>
                  </a:cubicBezTo>
                  <a:cubicBezTo>
                    <a:pt x="2373" y="23104"/>
                    <a:pt x="2463" y="17307"/>
                    <a:pt x="9084" y="19336"/>
                  </a:cubicBezTo>
                  <a:cubicBezTo>
                    <a:pt x="14484" y="20998"/>
                    <a:pt x="17611" y="26010"/>
                    <a:pt x="13298" y="299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EE00148-4119-49AD-8A56-29590AEE848B}"/>
                </a:ext>
              </a:extLst>
            </p:cNvPr>
            <p:cNvSpPr/>
            <p:nvPr/>
          </p:nvSpPr>
          <p:spPr>
            <a:xfrm>
              <a:off x="5824393" y="190540"/>
              <a:ext cx="4304" cy="7025"/>
            </a:xfrm>
            <a:custGeom>
              <a:avLst/>
              <a:gdLst>
                <a:gd name="connsiteX0" fmla="*/ 1053 w 4304"/>
                <a:gd name="connsiteY0" fmla="*/ 10308 h 7025"/>
                <a:gd name="connsiteX1" fmla="*/ 619 w 4304"/>
                <a:gd name="connsiteY1" fmla="*/ 0 h 7025"/>
                <a:gd name="connsiteX2" fmla="*/ 1053 w 4304"/>
                <a:gd name="connsiteY2" fmla="*/ 10308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1053" y="10308"/>
                  </a:moveTo>
                  <a:cubicBezTo>
                    <a:pt x="4327" y="7803"/>
                    <a:pt x="8850" y="293"/>
                    <a:pt x="619" y="0"/>
                  </a:cubicBezTo>
                  <a:cubicBezTo>
                    <a:pt x="1363" y="3335"/>
                    <a:pt x="-1433" y="7200"/>
                    <a:pt x="1053" y="1030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76F0AA-80F8-4C54-AB51-3F4D57D9B0AC}"/>
                </a:ext>
              </a:extLst>
            </p:cNvPr>
            <p:cNvSpPr/>
            <p:nvPr/>
          </p:nvSpPr>
          <p:spPr>
            <a:xfrm>
              <a:off x="5831671" y="186632"/>
              <a:ext cx="4304" cy="3513"/>
            </a:xfrm>
            <a:custGeom>
              <a:avLst/>
              <a:gdLst>
                <a:gd name="connsiteX0" fmla="*/ 5007 w 4304"/>
                <a:gd name="connsiteY0" fmla="*/ 5255 h 3512"/>
                <a:gd name="connsiteX1" fmla="*/ 5007 w 4304"/>
                <a:gd name="connsiteY1" fmla="*/ 525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4" h="3512">
                  <a:moveTo>
                    <a:pt x="5007" y="5255"/>
                  </a:moveTo>
                  <a:cubicBezTo>
                    <a:pt x="11108" y="-5695"/>
                    <a:pt x="-8849" y="3603"/>
                    <a:pt x="5007" y="525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6C6CD3C-7630-4D91-ACA9-D1A5A1E8E740}"/>
                </a:ext>
              </a:extLst>
            </p:cNvPr>
            <p:cNvSpPr/>
            <p:nvPr/>
          </p:nvSpPr>
          <p:spPr>
            <a:xfrm>
              <a:off x="5834440" y="194019"/>
              <a:ext cx="4304" cy="3513"/>
            </a:xfrm>
            <a:custGeom>
              <a:avLst/>
              <a:gdLst>
                <a:gd name="connsiteX0" fmla="*/ 761 w 4304"/>
                <a:gd name="connsiteY0" fmla="*/ 3248 h 0"/>
                <a:gd name="connsiteX1" fmla="*/ 5478 w 4304"/>
                <a:gd name="connsiteY1" fmla="*/ 1462 h 0"/>
                <a:gd name="connsiteX2" fmla="*/ 761 w 4304"/>
                <a:gd name="connsiteY2" fmla="*/ 324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>
                  <a:moveTo>
                    <a:pt x="761" y="3248"/>
                  </a:moveTo>
                  <a:cubicBezTo>
                    <a:pt x="2331" y="2651"/>
                    <a:pt x="3908" y="2060"/>
                    <a:pt x="5478" y="1462"/>
                  </a:cubicBezTo>
                  <a:cubicBezTo>
                    <a:pt x="468" y="-967"/>
                    <a:pt x="-1109" y="-369"/>
                    <a:pt x="761" y="324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E13FBB6-8D11-4DCB-8B2D-62754BEB8BE5}"/>
                </a:ext>
              </a:extLst>
            </p:cNvPr>
            <p:cNvSpPr/>
            <p:nvPr/>
          </p:nvSpPr>
          <p:spPr>
            <a:xfrm>
              <a:off x="5809523" y="656257"/>
              <a:ext cx="17216" cy="7025"/>
            </a:xfrm>
            <a:custGeom>
              <a:avLst/>
              <a:gdLst>
                <a:gd name="connsiteX0" fmla="*/ 9095 w 17216"/>
                <a:gd name="connsiteY0" fmla="*/ 7152 h 7025"/>
                <a:gd name="connsiteX1" fmla="*/ 18006 w 17216"/>
                <a:gd name="connsiteY1" fmla="*/ 2137 h 7025"/>
                <a:gd name="connsiteX2" fmla="*/ 0 w 17216"/>
                <a:gd name="connsiteY2" fmla="*/ 3294 h 7025"/>
                <a:gd name="connsiteX3" fmla="*/ 9095 w 17216"/>
                <a:gd name="connsiteY3" fmla="*/ 715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6" h="7025">
                  <a:moveTo>
                    <a:pt x="9095" y="7152"/>
                  </a:moveTo>
                  <a:cubicBezTo>
                    <a:pt x="12878" y="6847"/>
                    <a:pt x="16081" y="4857"/>
                    <a:pt x="18006" y="2137"/>
                  </a:cubicBezTo>
                  <a:cubicBezTo>
                    <a:pt x="10554" y="-1373"/>
                    <a:pt x="6534" y="-258"/>
                    <a:pt x="0" y="3294"/>
                  </a:cubicBezTo>
                  <a:cubicBezTo>
                    <a:pt x="3216" y="4220"/>
                    <a:pt x="6241" y="5504"/>
                    <a:pt x="9095" y="715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CCD94A2A-08A0-4564-A254-72B20C8C4A1F}"/>
              </a:ext>
            </a:extLst>
          </p:cNvPr>
          <p:cNvSpPr txBox="1"/>
          <p:nvPr/>
        </p:nvSpPr>
        <p:spPr>
          <a:xfrm>
            <a:off x="10440319" y="5756798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양조선</a:t>
            </a:r>
            <a:endParaRPr lang="en-US" altLang="ko-KR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(Western </a:t>
            </a:r>
            <a:r>
              <a:rPr lang="en-US" altLang="ko-KR" sz="16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95EAF-6E06-4249-9B1F-82ACD0434CE5}"/>
              </a:ext>
            </a:extLst>
          </p:cNvPr>
          <p:cNvSpPr txBox="1"/>
          <p:nvPr/>
        </p:nvSpPr>
        <p:spPr>
          <a:xfrm>
            <a:off x="669672" y="3803829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형제의 나라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(Brotherhood</a:t>
            </a:r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Country)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93EB78F-ED33-48D0-AF6B-01DBCB0CB2B5}"/>
              </a:ext>
            </a:extLst>
          </p:cNvPr>
          <p:cNvSpPr/>
          <p:nvPr/>
        </p:nvSpPr>
        <p:spPr>
          <a:xfrm>
            <a:off x="2540" y="5239383"/>
            <a:ext cx="3671040" cy="15980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924A293-AB9F-4107-B43D-09E4CAE8E647}"/>
              </a:ext>
            </a:extLst>
          </p:cNvPr>
          <p:cNvSpPr/>
          <p:nvPr/>
        </p:nvSpPr>
        <p:spPr>
          <a:xfrm>
            <a:off x="10348914" y="5278986"/>
            <a:ext cx="1831411" cy="15584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18376EF-B62F-45D7-977A-5685F51AD04D}"/>
              </a:ext>
            </a:extLst>
          </p:cNvPr>
          <p:cNvSpPr/>
          <p:nvPr/>
        </p:nvSpPr>
        <p:spPr>
          <a:xfrm>
            <a:off x="9362318" y="4137315"/>
            <a:ext cx="45719" cy="539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8923B26-ABB1-4601-AD49-B581C4DDFC63}"/>
              </a:ext>
            </a:extLst>
          </p:cNvPr>
          <p:cNvSpPr txBox="1"/>
          <p:nvPr/>
        </p:nvSpPr>
        <p:spPr>
          <a:xfrm>
            <a:off x="10742744" y="5065776"/>
            <a:ext cx="1534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Author: Vendor (Twitter: @</a:t>
            </a:r>
            <a:r>
              <a:rPr lang="en-US" altLang="ko-KR" sz="600" dirty="0" err="1"/>
              <a:t>Beeeender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EB964-B1B4-4E1F-9942-D1CB0D66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31" y="474480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2873" y="1277908"/>
            <a:ext cx="1862235" cy="3061349"/>
            <a:chOff x="-3711447" y="-302250"/>
            <a:chExt cx="1862235" cy="3061349"/>
          </a:xfrm>
          <a:solidFill>
            <a:srgbClr val="FDFCEA"/>
          </a:solidFill>
        </p:grpSpPr>
        <p:grpSp>
          <p:nvGrpSpPr>
            <p:cNvPr id="151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01327" y="1831951"/>
              <a:ext cx="386256" cy="463507"/>
              <a:chOff x="-3701327" y="1831951"/>
              <a:chExt cx="386256" cy="463507"/>
            </a:xfrm>
            <a:solidFill>
              <a:srgbClr val="FDFCEA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654C2F6-81AB-40E1-9D90-5842AC0681AE}"/>
                  </a:ext>
                </a:extLst>
              </p:cNvPr>
              <p:cNvSpPr/>
              <p:nvPr/>
            </p:nvSpPr>
            <p:spPr>
              <a:xfrm>
                <a:off x="-3683194" y="2058197"/>
                <a:ext cx="154502" cy="115877"/>
              </a:xfrm>
              <a:custGeom>
                <a:avLst/>
                <a:gdLst>
                  <a:gd name="connsiteX0" fmla="*/ 78006 w 154502"/>
                  <a:gd name="connsiteY0" fmla="*/ 143961 h 115876"/>
                  <a:gd name="connsiteX1" fmla="*/ 32196 w 154502"/>
                  <a:gd name="connsiteY1" fmla="*/ 109739 h 115876"/>
                  <a:gd name="connsiteX2" fmla="*/ 20 w 154502"/>
                  <a:gd name="connsiteY2" fmla="*/ 83010 h 115876"/>
                  <a:gd name="connsiteX3" fmla="*/ 2183 w 154502"/>
                  <a:gd name="connsiteY3" fmla="*/ 46779 h 115876"/>
                  <a:gd name="connsiteX4" fmla="*/ 29994 w 154502"/>
                  <a:gd name="connsiteY4" fmla="*/ 18467 h 115876"/>
                  <a:gd name="connsiteX5" fmla="*/ 47028 w 154502"/>
                  <a:gd name="connsiteY5" fmla="*/ 9660 h 115876"/>
                  <a:gd name="connsiteX6" fmla="*/ 77001 w 154502"/>
                  <a:gd name="connsiteY6" fmla="*/ 8926 h 115876"/>
                  <a:gd name="connsiteX7" fmla="*/ 120223 w 154502"/>
                  <a:gd name="connsiteY7" fmla="*/ 35887 h 115876"/>
                  <a:gd name="connsiteX8" fmla="*/ 159467 w 154502"/>
                  <a:gd name="connsiteY8" fmla="*/ 53230 h 115876"/>
                  <a:gd name="connsiteX9" fmla="*/ 131425 w 154502"/>
                  <a:gd name="connsiteY9" fmla="*/ 70302 h 115876"/>
                  <a:gd name="connsiteX10" fmla="*/ 112151 w 154502"/>
                  <a:gd name="connsiteY10" fmla="*/ 86409 h 115876"/>
                  <a:gd name="connsiteX11" fmla="*/ 73989 w 154502"/>
                  <a:gd name="connsiteY11" fmla="*/ 117425 h 115876"/>
                  <a:gd name="connsiteX12" fmla="*/ 78006 w 154502"/>
                  <a:gd name="connsiteY12" fmla="*/ 143961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502" h="115876">
                    <a:moveTo>
                      <a:pt x="78006" y="143961"/>
                    </a:moveTo>
                    <a:cubicBezTo>
                      <a:pt x="55371" y="141721"/>
                      <a:pt x="53053" y="116537"/>
                      <a:pt x="32196" y="109739"/>
                    </a:cubicBezTo>
                    <a:cubicBezTo>
                      <a:pt x="16475" y="105490"/>
                      <a:pt x="-675" y="100623"/>
                      <a:pt x="20" y="83010"/>
                    </a:cubicBezTo>
                    <a:cubicBezTo>
                      <a:pt x="20956" y="76559"/>
                      <a:pt x="-4653" y="61534"/>
                      <a:pt x="2183" y="46779"/>
                    </a:cubicBezTo>
                    <a:cubicBezTo>
                      <a:pt x="21458" y="44500"/>
                      <a:pt x="13539" y="25999"/>
                      <a:pt x="29994" y="18467"/>
                    </a:cubicBezTo>
                    <a:cubicBezTo>
                      <a:pt x="40461" y="15106"/>
                      <a:pt x="63057" y="32719"/>
                      <a:pt x="47028" y="9660"/>
                    </a:cubicBezTo>
                    <a:cubicBezTo>
                      <a:pt x="39303" y="-8031"/>
                      <a:pt x="69238" y="2823"/>
                      <a:pt x="77001" y="8926"/>
                    </a:cubicBezTo>
                    <a:cubicBezTo>
                      <a:pt x="92761" y="16651"/>
                      <a:pt x="100911" y="34226"/>
                      <a:pt x="120223" y="35887"/>
                    </a:cubicBezTo>
                    <a:cubicBezTo>
                      <a:pt x="134553" y="36311"/>
                      <a:pt x="142588" y="51993"/>
                      <a:pt x="159467" y="53230"/>
                    </a:cubicBezTo>
                    <a:cubicBezTo>
                      <a:pt x="171402" y="68448"/>
                      <a:pt x="135867" y="61882"/>
                      <a:pt x="131425" y="70302"/>
                    </a:cubicBezTo>
                    <a:cubicBezTo>
                      <a:pt x="153596" y="78529"/>
                      <a:pt x="127485" y="96799"/>
                      <a:pt x="112151" y="86409"/>
                    </a:cubicBezTo>
                    <a:cubicBezTo>
                      <a:pt x="91331" y="75478"/>
                      <a:pt x="76074" y="100700"/>
                      <a:pt x="73989" y="117425"/>
                    </a:cubicBezTo>
                    <a:cubicBezTo>
                      <a:pt x="77581" y="126155"/>
                      <a:pt x="79164" y="134536"/>
                      <a:pt x="78006" y="14396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7735F7-6043-47DD-9200-C1F4F71CD569}"/>
                  </a:ext>
                </a:extLst>
              </p:cNvPr>
              <p:cNvSpPr/>
              <p:nvPr/>
            </p:nvSpPr>
            <p:spPr>
              <a:xfrm>
                <a:off x="-3701327" y="1856414"/>
                <a:ext cx="77251" cy="77251"/>
              </a:xfrm>
              <a:custGeom>
                <a:avLst/>
                <a:gdLst>
                  <a:gd name="connsiteX0" fmla="*/ 0 w 77251"/>
                  <a:gd name="connsiteY0" fmla="*/ 9547 h 77251"/>
                  <a:gd name="connsiteX1" fmla="*/ 45655 w 77251"/>
                  <a:gd name="connsiteY1" fmla="*/ 161 h 77251"/>
                  <a:gd name="connsiteX2" fmla="*/ 63964 w 77251"/>
                  <a:gd name="connsiteY2" fmla="*/ 29169 h 77251"/>
                  <a:gd name="connsiteX3" fmla="*/ 78719 w 77251"/>
                  <a:gd name="connsiteY3" fmla="*/ 52306 h 77251"/>
                  <a:gd name="connsiteX4" fmla="*/ 83084 w 77251"/>
                  <a:gd name="connsiteY4" fmla="*/ 57868 h 77251"/>
                  <a:gd name="connsiteX5" fmla="*/ 69256 w 77251"/>
                  <a:gd name="connsiteY5" fmla="*/ 87571 h 77251"/>
                  <a:gd name="connsiteX6" fmla="*/ 37235 w 77251"/>
                  <a:gd name="connsiteY6" fmla="*/ 69919 h 77251"/>
                  <a:gd name="connsiteX7" fmla="*/ 13133 w 77251"/>
                  <a:gd name="connsiteY7" fmla="*/ 67370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251" h="77251">
                    <a:moveTo>
                      <a:pt x="0" y="9547"/>
                    </a:moveTo>
                    <a:cubicBezTo>
                      <a:pt x="15721" y="8504"/>
                      <a:pt x="31480" y="4642"/>
                      <a:pt x="45655" y="161"/>
                    </a:cubicBezTo>
                    <a:cubicBezTo>
                      <a:pt x="68985" y="-2504"/>
                      <a:pt x="51179" y="28744"/>
                      <a:pt x="63964" y="29169"/>
                    </a:cubicBezTo>
                    <a:cubicBezTo>
                      <a:pt x="78680" y="31989"/>
                      <a:pt x="53149" y="46782"/>
                      <a:pt x="78719" y="52306"/>
                    </a:cubicBezTo>
                    <a:cubicBezTo>
                      <a:pt x="98727" y="50877"/>
                      <a:pt x="107302" y="65863"/>
                      <a:pt x="83084" y="57868"/>
                    </a:cubicBezTo>
                    <a:cubicBezTo>
                      <a:pt x="71844" y="61692"/>
                      <a:pt x="73620" y="83167"/>
                      <a:pt x="69256" y="87571"/>
                    </a:cubicBezTo>
                    <a:cubicBezTo>
                      <a:pt x="47625" y="95489"/>
                      <a:pt x="48321" y="76601"/>
                      <a:pt x="37235" y="69919"/>
                    </a:cubicBezTo>
                    <a:cubicBezTo>
                      <a:pt x="29510" y="70189"/>
                      <a:pt x="21399" y="68528"/>
                      <a:pt x="13133" y="6737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7EBD59B-944E-439E-AC3B-36896C33A192}"/>
                  </a:ext>
                </a:extLst>
              </p:cNvPr>
              <p:cNvSpPr/>
              <p:nvPr/>
            </p:nvSpPr>
            <p:spPr>
              <a:xfrm>
                <a:off x="-3649067" y="1831951"/>
                <a:ext cx="347631" cy="347631"/>
              </a:xfrm>
              <a:custGeom>
                <a:avLst/>
                <a:gdLst>
                  <a:gd name="connsiteX0" fmla="*/ 329477 w 347630"/>
                  <a:gd name="connsiteY0" fmla="*/ 162788 h 347630"/>
                  <a:gd name="connsiteX1" fmla="*/ 297224 w 347630"/>
                  <a:gd name="connsiteY1" fmla="*/ 212731 h 347630"/>
                  <a:gd name="connsiteX2" fmla="*/ 348905 w 347630"/>
                  <a:gd name="connsiteY2" fmla="*/ 259468 h 347630"/>
                  <a:gd name="connsiteX3" fmla="*/ 298731 w 347630"/>
                  <a:gd name="connsiteY3" fmla="*/ 310222 h 347630"/>
                  <a:gd name="connsiteX4" fmla="*/ 267289 w 347630"/>
                  <a:gd name="connsiteY4" fmla="*/ 331080 h 347630"/>
                  <a:gd name="connsiteX5" fmla="*/ 223411 w 347630"/>
                  <a:gd name="connsiteY5" fmla="*/ 336449 h 347630"/>
                  <a:gd name="connsiteX6" fmla="*/ 191969 w 347630"/>
                  <a:gd name="connsiteY6" fmla="*/ 342551 h 347630"/>
                  <a:gd name="connsiteX7" fmla="*/ 154078 w 347630"/>
                  <a:gd name="connsiteY7" fmla="*/ 369126 h 347630"/>
                  <a:gd name="connsiteX8" fmla="*/ 102281 w 347630"/>
                  <a:gd name="connsiteY8" fmla="*/ 315166 h 347630"/>
                  <a:gd name="connsiteX9" fmla="*/ 116842 w 347630"/>
                  <a:gd name="connsiteY9" fmla="*/ 292493 h 347630"/>
                  <a:gd name="connsiteX10" fmla="*/ 107302 w 347630"/>
                  <a:gd name="connsiteY10" fmla="*/ 274416 h 347630"/>
                  <a:gd name="connsiteX11" fmla="*/ 64582 w 347630"/>
                  <a:gd name="connsiteY11" fmla="*/ 253326 h 347630"/>
                  <a:gd name="connsiteX12" fmla="*/ 37467 w 347630"/>
                  <a:gd name="connsiteY12" fmla="*/ 224009 h 347630"/>
                  <a:gd name="connsiteX13" fmla="*/ 49479 w 347630"/>
                  <a:gd name="connsiteY13" fmla="*/ 201182 h 347630"/>
                  <a:gd name="connsiteX14" fmla="*/ 62960 w 347630"/>
                  <a:gd name="connsiteY14" fmla="*/ 185886 h 347630"/>
                  <a:gd name="connsiteX15" fmla="*/ 36772 w 347630"/>
                  <a:gd name="connsiteY15" fmla="*/ 162518 h 347630"/>
                  <a:gd name="connsiteX16" fmla="*/ 32986 w 347630"/>
                  <a:gd name="connsiteY16" fmla="*/ 131656 h 347630"/>
                  <a:gd name="connsiteX17" fmla="*/ 19081 w 347630"/>
                  <a:gd name="connsiteY17" fmla="*/ 110875 h 347630"/>
                  <a:gd name="connsiteX18" fmla="*/ 28660 w 347630"/>
                  <a:gd name="connsiteY18" fmla="*/ 81867 h 347630"/>
                  <a:gd name="connsiteX19" fmla="*/ 27733 w 347630"/>
                  <a:gd name="connsiteY19" fmla="*/ 76730 h 347630"/>
                  <a:gd name="connsiteX20" fmla="*/ 14021 w 347630"/>
                  <a:gd name="connsiteY20" fmla="*/ 53053 h 347630"/>
                  <a:gd name="connsiteX21" fmla="*/ 0 w 347630"/>
                  <a:gd name="connsiteY21" fmla="*/ 22306 h 347630"/>
                  <a:gd name="connsiteX22" fmla="*/ 117770 w 347630"/>
                  <a:gd name="connsiteY22" fmla="*/ 2067 h 347630"/>
                  <a:gd name="connsiteX23" fmla="*/ 160258 w 347630"/>
                  <a:gd name="connsiteY23" fmla="*/ 31190 h 347630"/>
                  <a:gd name="connsiteX24" fmla="*/ 186484 w 347630"/>
                  <a:gd name="connsiteY24" fmla="*/ 68889 h 347630"/>
                  <a:gd name="connsiteX25" fmla="*/ 217424 w 347630"/>
                  <a:gd name="connsiteY25" fmla="*/ 94961 h 347630"/>
                  <a:gd name="connsiteX26" fmla="*/ 215840 w 347630"/>
                  <a:gd name="connsiteY26" fmla="*/ 116205 h 347630"/>
                  <a:gd name="connsiteX27" fmla="*/ 265551 w 347630"/>
                  <a:gd name="connsiteY27" fmla="*/ 132544 h 347630"/>
                  <a:gd name="connsiteX28" fmla="*/ 308464 w 347630"/>
                  <a:gd name="connsiteY28" fmla="*/ 122540 h 347630"/>
                  <a:gd name="connsiteX29" fmla="*/ 309275 w 347630"/>
                  <a:gd name="connsiteY29" fmla="*/ 146334 h 347630"/>
                  <a:gd name="connsiteX30" fmla="*/ 329477 w 347630"/>
                  <a:gd name="connsiteY30" fmla="*/ 162788 h 3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47630" h="347630">
                    <a:moveTo>
                      <a:pt x="329477" y="162788"/>
                    </a:moveTo>
                    <a:cubicBezTo>
                      <a:pt x="318623" y="178933"/>
                      <a:pt x="290387" y="190212"/>
                      <a:pt x="297224" y="212731"/>
                    </a:cubicBezTo>
                    <a:cubicBezTo>
                      <a:pt x="313679" y="228760"/>
                      <a:pt x="336043" y="241468"/>
                      <a:pt x="348905" y="259468"/>
                    </a:cubicBezTo>
                    <a:cubicBezTo>
                      <a:pt x="345352" y="286004"/>
                      <a:pt x="294675" y="278278"/>
                      <a:pt x="298731" y="310222"/>
                    </a:cubicBezTo>
                    <a:cubicBezTo>
                      <a:pt x="306417" y="333513"/>
                      <a:pt x="281001" y="329303"/>
                      <a:pt x="267289" y="331080"/>
                    </a:cubicBezTo>
                    <a:cubicBezTo>
                      <a:pt x="253191" y="331891"/>
                      <a:pt x="239556" y="338843"/>
                      <a:pt x="223411" y="336449"/>
                    </a:cubicBezTo>
                    <a:cubicBezTo>
                      <a:pt x="209621" y="351088"/>
                      <a:pt x="208153" y="346414"/>
                      <a:pt x="191969" y="342551"/>
                    </a:cubicBezTo>
                    <a:cubicBezTo>
                      <a:pt x="167094" y="340698"/>
                      <a:pt x="168330" y="364221"/>
                      <a:pt x="154078" y="369126"/>
                    </a:cubicBezTo>
                    <a:cubicBezTo>
                      <a:pt x="136619" y="355375"/>
                      <a:pt x="123293" y="327526"/>
                      <a:pt x="102281" y="315166"/>
                    </a:cubicBezTo>
                    <a:cubicBezTo>
                      <a:pt x="111242" y="298171"/>
                      <a:pt x="86290" y="289673"/>
                      <a:pt x="116842" y="292493"/>
                    </a:cubicBezTo>
                    <a:cubicBezTo>
                      <a:pt x="138396" y="287626"/>
                      <a:pt x="123332" y="274107"/>
                      <a:pt x="107302" y="274416"/>
                    </a:cubicBezTo>
                    <a:cubicBezTo>
                      <a:pt x="97182" y="258348"/>
                      <a:pt x="79337" y="263717"/>
                      <a:pt x="64582" y="253326"/>
                    </a:cubicBezTo>
                    <a:cubicBezTo>
                      <a:pt x="62110" y="238069"/>
                      <a:pt x="21437" y="234554"/>
                      <a:pt x="37467" y="224009"/>
                    </a:cubicBezTo>
                    <a:cubicBezTo>
                      <a:pt x="49904" y="222426"/>
                      <a:pt x="67363" y="217907"/>
                      <a:pt x="49479" y="201182"/>
                    </a:cubicBezTo>
                    <a:cubicBezTo>
                      <a:pt x="21321" y="178740"/>
                      <a:pt x="44728" y="193920"/>
                      <a:pt x="62960" y="185886"/>
                    </a:cubicBezTo>
                    <a:cubicBezTo>
                      <a:pt x="65818" y="179165"/>
                      <a:pt x="40557" y="170745"/>
                      <a:pt x="36772" y="162518"/>
                    </a:cubicBezTo>
                    <a:cubicBezTo>
                      <a:pt x="16030" y="164835"/>
                      <a:pt x="21244" y="139265"/>
                      <a:pt x="32986" y="131656"/>
                    </a:cubicBezTo>
                    <a:cubicBezTo>
                      <a:pt x="51488" y="117210"/>
                      <a:pt x="38664" y="98399"/>
                      <a:pt x="19081" y="110875"/>
                    </a:cubicBezTo>
                    <a:cubicBezTo>
                      <a:pt x="17111" y="111725"/>
                      <a:pt x="22828" y="88781"/>
                      <a:pt x="28660" y="81867"/>
                    </a:cubicBezTo>
                    <a:cubicBezTo>
                      <a:pt x="52608" y="91099"/>
                      <a:pt x="49441" y="76382"/>
                      <a:pt x="27733" y="76730"/>
                    </a:cubicBezTo>
                    <a:cubicBezTo>
                      <a:pt x="4558" y="71516"/>
                      <a:pt x="20124" y="59078"/>
                      <a:pt x="14021" y="53053"/>
                    </a:cubicBezTo>
                    <a:cubicBezTo>
                      <a:pt x="541" y="55679"/>
                      <a:pt x="10429" y="24276"/>
                      <a:pt x="0" y="22306"/>
                    </a:cubicBezTo>
                    <a:cubicBezTo>
                      <a:pt x="37544" y="7590"/>
                      <a:pt x="76942" y="-5118"/>
                      <a:pt x="117770" y="2067"/>
                    </a:cubicBezTo>
                    <a:cubicBezTo>
                      <a:pt x="127889" y="12032"/>
                      <a:pt x="144846" y="20800"/>
                      <a:pt x="160258" y="31190"/>
                    </a:cubicBezTo>
                    <a:cubicBezTo>
                      <a:pt x="163193" y="44014"/>
                      <a:pt x="163888" y="62091"/>
                      <a:pt x="186484" y="68889"/>
                    </a:cubicBezTo>
                    <a:cubicBezTo>
                      <a:pt x="197261" y="76923"/>
                      <a:pt x="242028" y="77696"/>
                      <a:pt x="217424" y="94961"/>
                    </a:cubicBezTo>
                    <a:cubicBezTo>
                      <a:pt x="231792" y="106317"/>
                      <a:pt x="221248" y="99635"/>
                      <a:pt x="215840" y="116205"/>
                    </a:cubicBezTo>
                    <a:cubicBezTo>
                      <a:pt x="234998" y="119682"/>
                      <a:pt x="244964" y="125707"/>
                      <a:pt x="265551" y="132544"/>
                    </a:cubicBezTo>
                    <a:cubicBezTo>
                      <a:pt x="284207" y="155835"/>
                      <a:pt x="290658" y="120454"/>
                      <a:pt x="308464" y="122540"/>
                    </a:cubicBezTo>
                    <a:cubicBezTo>
                      <a:pt x="344579" y="134282"/>
                      <a:pt x="322524" y="131540"/>
                      <a:pt x="309275" y="146334"/>
                    </a:cubicBezTo>
                    <a:cubicBezTo>
                      <a:pt x="310589" y="157882"/>
                      <a:pt x="320902" y="159003"/>
                      <a:pt x="329477" y="162788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39752-96E9-4B6B-851B-BD46DA5DE25F}"/>
                  </a:ext>
                </a:extLst>
              </p:cNvPr>
              <p:cNvSpPr/>
              <p:nvPr/>
            </p:nvSpPr>
            <p:spPr>
              <a:xfrm>
                <a:off x="-3503809" y="2159825"/>
                <a:ext cx="193128" cy="115877"/>
              </a:xfrm>
              <a:custGeom>
                <a:avLst/>
                <a:gdLst>
                  <a:gd name="connsiteX0" fmla="*/ 203647 w 193128"/>
                  <a:gd name="connsiteY0" fmla="*/ 95173 h 115876"/>
                  <a:gd name="connsiteX1" fmla="*/ 139490 w 193128"/>
                  <a:gd name="connsiteY1" fmla="*/ 108731 h 115876"/>
                  <a:gd name="connsiteX2" fmla="*/ 89508 w 193128"/>
                  <a:gd name="connsiteY2" fmla="*/ 131482 h 115876"/>
                  <a:gd name="connsiteX3" fmla="*/ 28402 w 193128"/>
                  <a:gd name="connsiteY3" fmla="*/ 127387 h 115876"/>
                  <a:gd name="connsiteX4" fmla="*/ 4377 w 193128"/>
                  <a:gd name="connsiteY4" fmla="*/ 47818 h 115876"/>
                  <a:gd name="connsiteX5" fmla="*/ 30758 w 193128"/>
                  <a:gd name="connsiteY5" fmla="*/ 19738 h 115876"/>
                  <a:gd name="connsiteX6" fmla="*/ 65328 w 193128"/>
                  <a:gd name="connsiteY6" fmla="*/ 16455 h 115876"/>
                  <a:gd name="connsiteX7" fmla="*/ 109786 w 193128"/>
                  <a:gd name="connsiteY7" fmla="*/ 3785 h 115876"/>
                  <a:gd name="connsiteX8" fmla="*/ 152893 w 193128"/>
                  <a:gd name="connsiteY8" fmla="*/ 0 h 115876"/>
                  <a:gd name="connsiteX9" fmla="*/ 195304 w 193128"/>
                  <a:gd name="connsiteY9" fmla="*/ 36270 h 115876"/>
                  <a:gd name="connsiteX10" fmla="*/ 203415 w 193128"/>
                  <a:gd name="connsiteY10" fmla="*/ 94208 h 115876"/>
                  <a:gd name="connsiteX11" fmla="*/ 203647 w 193128"/>
                  <a:gd name="connsiteY11" fmla="*/ 95173 h 115876"/>
                  <a:gd name="connsiteX12" fmla="*/ 203647 w 193128"/>
                  <a:gd name="connsiteY12" fmla="*/ 95173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128" h="115876">
                    <a:moveTo>
                      <a:pt x="203647" y="95173"/>
                    </a:moveTo>
                    <a:cubicBezTo>
                      <a:pt x="181746" y="100311"/>
                      <a:pt x="162858" y="116340"/>
                      <a:pt x="139490" y="108731"/>
                    </a:cubicBezTo>
                    <a:cubicBezTo>
                      <a:pt x="117087" y="99461"/>
                      <a:pt x="106271" y="125147"/>
                      <a:pt x="89508" y="131482"/>
                    </a:cubicBezTo>
                    <a:cubicBezTo>
                      <a:pt x="69423" y="134417"/>
                      <a:pt x="43157" y="147009"/>
                      <a:pt x="28402" y="127387"/>
                    </a:cubicBezTo>
                    <a:cubicBezTo>
                      <a:pt x="4184" y="110701"/>
                      <a:pt x="-6786" y="75204"/>
                      <a:pt x="4377" y="47818"/>
                    </a:cubicBezTo>
                    <a:cubicBezTo>
                      <a:pt x="10055" y="42334"/>
                      <a:pt x="18939" y="29858"/>
                      <a:pt x="30758" y="19738"/>
                    </a:cubicBezTo>
                    <a:cubicBezTo>
                      <a:pt x="42964" y="4983"/>
                      <a:pt x="65560" y="26034"/>
                      <a:pt x="65328" y="16455"/>
                    </a:cubicBezTo>
                    <a:cubicBezTo>
                      <a:pt x="77534" y="1120"/>
                      <a:pt x="97426" y="15218"/>
                      <a:pt x="109786" y="3785"/>
                    </a:cubicBezTo>
                    <a:cubicBezTo>
                      <a:pt x="122572" y="2627"/>
                      <a:pt x="138176" y="2627"/>
                      <a:pt x="152893" y="0"/>
                    </a:cubicBezTo>
                    <a:cubicBezTo>
                      <a:pt x="154669" y="21707"/>
                      <a:pt x="187154" y="16763"/>
                      <a:pt x="195304" y="36270"/>
                    </a:cubicBezTo>
                    <a:cubicBezTo>
                      <a:pt x="211642" y="52608"/>
                      <a:pt x="203840" y="75204"/>
                      <a:pt x="203415" y="94208"/>
                    </a:cubicBezTo>
                    <a:lnTo>
                      <a:pt x="203647" y="95173"/>
                    </a:lnTo>
                    <a:lnTo>
                      <a:pt x="203647" y="95173"/>
                    </a:ln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2187196-FF43-4B33-8C9C-A3071C2BAB84}"/>
                  </a:ext>
                </a:extLst>
              </p:cNvPr>
              <p:cNvSpPr/>
              <p:nvPr/>
            </p:nvSpPr>
            <p:spPr>
              <a:xfrm>
                <a:off x="-3701212" y="1923706"/>
                <a:ext cx="115877" cy="193128"/>
              </a:xfrm>
              <a:custGeom>
                <a:avLst/>
                <a:gdLst>
                  <a:gd name="connsiteX0" fmla="*/ 4326 w 115876"/>
                  <a:gd name="connsiteY0" fmla="*/ 0 h 193128"/>
                  <a:gd name="connsiteX1" fmla="*/ 27540 w 115876"/>
                  <a:gd name="connsiteY1" fmla="*/ 1197 h 193128"/>
                  <a:gd name="connsiteX2" fmla="*/ 58672 w 115876"/>
                  <a:gd name="connsiteY2" fmla="*/ 21592 h 193128"/>
                  <a:gd name="connsiteX3" fmla="*/ 92238 w 115876"/>
                  <a:gd name="connsiteY3" fmla="*/ 30167 h 193128"/>
                  <a:gd name="connsiteX4" fmla="*/ 76710 w 115876"/>
                  <a:gd name="connsiteY4" fmla="*/ 67749 h 193128"/>
                  <a:gd name="connsiteX5" fmla="*/ 114679 w 115876"/>
                  <a:gd name="connsiteY5" fmla="*/ 89148 h 193128"/>
                  <a:gd name="connsiteX6" fmla="*/ 88762 w 115876"/>
                  <a:gd name="connsiteY6" fmla="*/ 99499 h 193128"/>
                  <a:gd name="connsiteX7" fmla="*/ 99461 w 115876"/>
                  <a:gd name="connsiteY7" fmla="*/ 128430 h 193128"/>
                  <a:gd name="connsiteX8" fmla="*/ 63848 w 115876"/>
                  <a:gd name="connsiteY8" fmla="*/ 143069 h 193128"/>
                  <a:gd name="connsiteX9" fmla="*/ 48282 w 115876"/>
                  <a:gd name="connsiteY9" fmla="*/ 153073 h 193128"/>
                  <a:gd name="connsiteX10" fmla="*/ 21553 w 115876"/>
                  <a:gd name="connsiteY10" fmla="*/ 180150 h 193128"/>
                  <a:gd name="connsiteX11" fmla="*/ 17884 w 115876"/>
                  <a:gd name="connsiteY11" fmla="*/ 217385 h 193128"/>
                  <a:gd name="connsiteX12" fmla="*/ 0 w 115876"/>
                  <a:gd name="connsiteY12" fmla="*/ 209776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876" h="193128">
                    <a:moveTo>
                      <a:pt x="4326" y="0"/>
                    </a:moveTo>
                    <a:cubicBezTo>
                      <a:pt x="12360" y="77"/>
                      <a:pt x="20394" y="-39"/>
                      <a:pt x="27540" y="1197"/>
                    </a:cubicBezTo>
                    <a:cubicBezTo>
                      <a:pt x="47703" y="-2047"/>
                      <a:pt x="40866" y="21901"/>
                      <a:pt x="58672" y="21592"/>
                    </a:cubicBezTo>
                    <a:cubicBezTo>
                      <a:pt x="70839" y="19467"/>
                      <a:pt x="103439" y="6335"/>
                      <a:pt x="92238" y="30167"/>
                    </a:cubicBezTo>
                    <a:cubicBezTo>
                      <a:pt x="83354" y="42411"/>
                      <a:pt x="69526" y="53612"/>
                      <a:pt x="76710" y="67749"/>
                    </a:cubicBezTo>
                    <a:cubicBezTo>
                      <a:pt x="93860" y="67518"/>
                      <a:pt x="97916" y="85324"/>
                      <a:pt x="114679" y="89148"/>
                    </a:cubicBezTo>
                    <a:cubicBezTo>
                      <a:pt x="124683" y="107148"/>
                      <a:pt x="76672" y="87410"/>
                      <a:pt x="88762" y="99499"/>
                    </a:cubicBezTo>
                    <a:cubicBezTo>
                      <a:pt x="101894" y="101122"/>
                      <a:pt x="120551" y="134494"/>
                      <a:pt x="99461" y="128430"/>
                    </a:cubicBezTo>
                    <a:cubicBezTo>
                      <a:pt x="92161" y="138550"/>
                      <a:pt x="58904" y="128932"/>
                      <a:pt x="63848" y="143069"/>
                    </a:cubicBezTo>
                    <a:cubicBezTo>
                      <a:pt x="81461" y="165627"/>
                      <a:pt x="59831" y="151683"/>
                      <a:pt x="48282" y="153073"/>
                    </a:cubicBezTo>
                    <a:cubicBezTo>
                      <a:pt x="31557" y="159253"/>
                      <a:pt x="40943" y="179532"/>
                      <a:pt x="21553" y="180150"/>
                    </a:cubicBezTo>
                    <a:cubicBezTo>
                      <a:pt x="10699" y="193939"/>
                      <a:pt x="40596" y="211166"/>
                      <a:pt x="17884" y="217385"/>
                    </a:cubicBezTo>
                    <a:cubicBezTo>
                      <a:pt x="11317" y="215724"/>
                      <a:pt x="5639" y="212827"/>
                      <a:pt x="0" y="209776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295F6FB-C68B-48DD-B761-A63DC97879AE}"/>
                </a:ext>
              </a:extLst>
            </p:cNvPr>
            <p:cNvSpPr/>
            <p:nvPr/>
          </p:nvSpPr>
          <p:spPr>
            <a:xfrm>
              <a:off x="-3608848" y="2143015"/>
              <a:ext cx="115877" cy="231754"/>
            </a:xfrm>
            <a:custGeom>
              <a:avLst/>
              <a:gdLst>
                <a:gd name="connsiteX0" fmla="*/ 68512 w 115876"/>
                <a:gd name="connsiteY0" fmla="*/ 256173 h 231753"/>
                <a:gd name="connsiteX1" fmla="*/ 29114 w 115876"/>
                <a:gd name="connsiteY1" fmla="*/ 209474 h 231753"/>
                <a:gd name="connsiteX2" fmla="*/ 10110 w 115876"/>
                <a:gd name="connsiteY2" fmla="*/ 177801 h 231753"/>
                <a:gd name="connsiteX3" fmla="*/ 11346 w 115876"/>
                <a:gd name="connsiteY3" fmla="*/ 131528 h 231753"/>
                <a:gd name="connsiteX4" fmla="*/ 24749 w 115876"/>
                <a:gd name="connsiteY4" fmla="*/ 83941 h 231753"/>
                <a:gd name="connsiteX5" fmla="*/ 2771 w 115876"/>
                <a:gd name="connsiteY5" fmla="*/ 42650 h 231753"/>
                <a:gd name="connsiteX6" fmla="*/ 26757 w 115876"/>
                <a:gd name="connsiteY6" fmla="*/ 8 h 231753"/>
                <a:gd name="connsiteX7" fmla="*/ 79018 w 115876"/>
                <a:gd name="connsiteY7" fmla="*/ 18509 h 231753"/>
                <a:gd name="connsiteX8" fmla="*/ 104279 w 115876"/>
                <a:gd name="connsiteY8" fmla="*/ 81160 h 231753"/>
                <a:gd name="connsiteX9" fmla="*/ 142209 w 115876"/>
                <a:gd name="connsiteY9" fmla="*/ 151613 h 231753"/>
                <a:gd name="connsiteX10" fmla="*/ 115751 w 115876"/>
                <a:gd name="connsiteY10" fmla="*/ 198350 h 231753"/>
                <a:gd name="connsiteX11" fmla="*/ 68512 w 115876"/>
                <a:gd name="connsiteY11" fmla="*/ 256173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876" h="231753">
                  <a:moveTo>
                    <a:pt x="68512" y="256173"/>
                  </a:moveTo>
                  <a:cubicBezTo>
                    <a:pt x="63568" y="235083"/>
                    <a:pt x="49083" y="218629"/>
                    <a:pt x="29114" y="209474"/>
                  </a:cubicBezTo>
                  <a:cubicBezTo>
                    <a:pt x="-3680" y="196071"/>
                    <a:pt x="14050" y="195685"/>
                    <a:pt x="10110" y="177801"/>
                  </a:cubicBezTo>
                  <a:cubicBezTo>
                    <a:pt x="-12525" y="163355"/>
                    <a:pt x="28843" y="147056"/>
                    <a:pt x="11346" y="131528"/>
                  </a:cubicBezTo>
                  <a:cubicBezTo>
                    <a:pt x="26023" y="113837"/>
                    <a:pt x="-6731" y="91242"/>
                    <a:pt x="24749" y="83941"/>
                  </a:cubicBezTo>
                  <a:cubicBezTo>
                    <a:pt x="34907" y="58216"/>
                    <a:pt x="-5495" y="68877"/>
                    <a:pt x="2771" y="42650"/>
                  </a:cubicBezTo>
                  <a:cubicBezTo>
                    <a:pt x="-6808" y="27046"/>
                    <a:pt x="10226" y="-533"/>
                    <a:pt x="26757" y="8"/>
                  </a:cubicBezTo>
                  <a:cubicBezTo>
                    <a:pt x="45452" y="4604"/>
                    <a:pt x="67739" y="-1112"/>
                    <a:pt x="79018" y="18509"/>
                  </a:cubicBezTo>
                  <a:cubicBezTo>
                    <a:pt x="93271" y="36741"/>
                    <a:pt x="120077" y="55436"/>
                    <a:pt x="104279" y="81160"/>
                  </a:cubicBezTo>
                  <a:cubicBezTo>
                    <a:pt x="104202" y="109743"/>
                    <a:pt x="117412" y="136781"/>
                    <a:pt x="142209" y="151613"/>
                  </a:cubicBezTo>
                  <a:cubicBezTo>
                    <a:pt x="144643" y="161192"/>
                    <a:pt x="127493" y="187226"/>
                    <a:pt x="115751" y="198350"/>
                  </a:cubicBezTo>
                  <a:cubicBezTo>
                    <a:pt x="95859" y="214689"/>
                    <a:pt x="81644" y="234156"/>
                    <a:pt x="68512" y="25617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58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471488" y="690468"/>
              <a:ext cx="1622276" cy="1274645"/>
              <a:chOff x="-3471488" y="690468"/>
              <a:chExt cx="1622276" cy="1274645"/>
            </a:xfrm>
            <a:solidFill>
              <a:srgbClr val="FDFCEA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ACCD8AB-4122-49C5-A16B-06422EDCE49B}"/>
                  </a:ext>
                </a:extLst>
              </p:cNvPr>
              <p:cNvSpPr/>
              <p:nvPr/>
            </p:nvSpPr>
            <p:spPr>
              <a:xfrm>
                <a:off x="-3465721" y="952226"/>
                <a:ext cx="463507" cy="193128"/>
              </a:xfrm>
              <a:custGeom>
                <a:avLst/>
                <a:gdLst>
                  <a:gd name="connsiteX0" fmla="*/ 146555 w 463507"/>
                  <a:gd name="connsiteY0" fmla="*/ 171119 h 193128"/>
                  <a:gd name="connsiteX1" fmla="*/ 148255 w 463507"/>
                  <a:gd name="connsiteY1" fmla="*/ 126738 h 193128"/>
                  <a:gd name="connsiteX2" fmla="*/ 97732 w 463507"/>
                  <a:gd name="connsiteY2" fmla="*/ 116696 h 193128"/>
                  <a:gd name="connsiteX3" fmla="*/ 43888 w 463507"/>
                  <a:gd name="connsiteY3" fmla="*/ 104760 h 193128"/>
                  <a:gd name="connsiteX4" fmla="*/ 19091 w 463507"/>
                  <a:gd name="connsiteY4" fmla="*/ 91319 h 193128"/>
                  <a:gd name="connsiteX5" fmla="*/ 203 w 463507"/>
                  <a:gd name="connsiteY5" fmla="*/ 32878 h 193128"/>
                  <a:gd name="connsiteX6" fmla="*/ 41455 w 463507"/>
                  <a:gd name="connsiteY6" fmla="*/ 12175 h 193128"/>
                  <a:gd name="connsiteX7" fmla="*/ 121024 w 463507"/>
                  <a:gd name="connsiteY7" fmla="*/ 2287 h 193128"/>
                  <a:gd name="connsiteX8" fmla="*/ 174095 w 463507"/>
                  <a:gd name="connsiteY8" fmla="*/ 6999 h 193128"/>
                  <a:gd name="connsiteX9" fmla="*/ 231338 w 463507"/>
                  <a:gd name="connsiteY9" fmla="*/ 5531 h 193128"/>
                  <a:gd name="connsiteX10" fmla="*/ 289702 w 463507"/>
                  <a:gd name="connsiteY10" fmla="*/ 10089 h 193128"/>
                  <a:gd name="connsiteX11" fmla="*/ 337211 w 463507"/>
                  <a:gd name="connsiteY11" fmla="*/ 6072 h 193128"/>
                  <a:gd name="connsiteX12" fmla="*/ 412415 w 463507"/>
                  <a:gd name="connsiteY12" fmla="*/ 33342 h 193128"/>
                  <a:gd name="connsiteX13" fmla="*/ 462126 w 463507"/>
                  <a:gd name="connsiteY13" fmla="*/ 61461 h 193128"/>
                  <a:gd name="connsiteX14" fmla="*/ 470740 w 463507"/>
                  <a:gd name="connsiteY14" fmla="*/ 91898 h 193128"/>
                  <a:gd name="connsiteX15" fmla="*/ 475220 w 463507"/>
                  <a:gd name="connsiteY15" fmla="*/ 111366 h 193128"/>
                  <a:gd name="connsiteX16" fmla="*/ 426668 w 463507"/>
                  <a:gd name="connsiteY16" fmla="*/ 124537 h 193128"/>
                  <a:gd name="connsiteX17" fmla="*/ 400866 w 463507"/>
                  <a:gd name="connsiteY17" fmla="*/ 160768 h 193128"/>
                  <a:gd name="connsiteX18" fmla="*/ 406312 w 463507"/>
                  <a:gd name="connsiteY18" fmla="*/ 194256 h 193128"/>
                  <a:gd name="connsiteX19" fmla="*/ 370738 w 463507"/>
                  <a:gd name="connsiteY19" fmla="*/ 186686 h 193128"/>
                  <a:gd name="connsiteX20" fmla="*/ 323847 w 463507"/>
                  <a:gd name="connsiteY20" fmla="*/ 197964 h 193128"/>
                  <a:gd name="connsiteX21" fmla="*/ 283213 w 463507"/>
                  <a:gd name="connsiteY21" fmla="*/ 217122 h 193128"/>
                  <a:gd name="connsiteX22" fmla="*/ 231686 w 463507"/>
                  <a:gd name="connsiteY22" fmla="*/ 214303 h 193128"/>
                  <a:gd name="connsiteX23" fmla="*/ 199434 w 463507"/>
                  <a:gd name="connsiteY23" fmla="*/ 181046 h 193128"/>
                  <a:gd name="connsiteX24" fmla="*/ 146555 w 463507"/>
                  <a:gd name="connsiteY24" fmla="*/ 171119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507" h="193128">
                    <a:moveTo>
                      <a:pt x="146555" y="171119"/>
                    </a:moveTo>
                    <a:cubicBezTo>
                      <a:pt x="130294" y="152038"/>
                      <a:pt x="171507" y="137052"/>
                      <a:pt x="148255" y="126738"/>
                    </a:cubicBezTo>
                    <a:cubicBezTo>
                      <a:pt x="133229" y="116464"/>
                      <a:pt x="117972" y="114687"/>
                      <a:pt x="97732" y="116696"/>
                    </a:cubicBezTo>
                    <a:cubicBezTo>
                      <a:pt x="81316" y="117082"/>
                      <a:pt x="61231" y="110361"/>
                      <a:pt x="43888" y="104760"/>
                    </a:cubicBezTo>
                    <a:cubicBezTo>
                      <a:pt x="34270" y="92091"/>
                      <a:pt x="5147" y="110014"/>
                      <a:pt x="19091" y="91319"/>
                    </a:cubicBezTo>
                    <a:cubicBezTo>
                      <a:pt x="3486" y="74980"/>
                      <a:pt x="-1072" y="54934"/>
                      <a:pt x="203" y="32878"/>
                    </a:cubicBezTo>
                    <a:cubicBezTo>
                      <a:pt x="1439" y="30599"/>
                      <a:pt x="25155" y="16231"/>
                      <a:pt x="41455" y="12175"/>
                    </a:cubicBezTo>
                    <a:cubicBezTo>
                      <a:pt x="67836" y="5995"/>
                      <a:pt x="93947" y="-4704"/>
                      <a:pt x="121024" y="2287"/>
                    </a:cubicBezTo>
                    <a:cubicBezTo>
                      <a:pt x="139023" y="7656"/>
                      <a:pt x="160499" y="-6520"/>
                      <a:pt x="174095" y="6999"/>
                    </a:cubicBezTo>
                    <a:cubicBezTo>
                      <a:pt x="192790" y="-687"/>
                      <a:pt x="212296" y="11518"/>
                      <a:pt x="231338" y="5531"/>
                    </a:cubicBezTo>
                    <a:cubicBezTo>
                      <a:pt x="252042" y="2943"/>
                      <a:pt x="269655" y="16926"/>
                      <a:pt x="289702" y="10089"/>
                    </a:cubicBezTo>
                    <a:cubicBezTo>
                      <a:pt x="306002" y="18123"/>
                      <a:pt x="328829" y="-11580"/>
                      <a:pt x="337211" y="6072"/>
                    </a:cubicBezTo>
                    <a:cubicBezTo>
                      <a:pt x="353781" y="32569"/>
                      <a:pt x="392407" y="12368"/>
                      <a:pt x="412415" y="33342"/>
                    </a:cubicBezTo>
                    <a:cubicBezTo>
                      <a:pt x="431689" y="38981"/>
                      <a:pt x="446522" y="51766"/>
                      <a:pt x="462126" y="61461"/>
                    </a:cubicBezTo>
                    <a:cubicBezTo>
                      <a:pt x="494340" y="55745"/>
                      <a:pt x="469195" y="84714"/>
                      <a:pt x="470740" y="91898"/>
                    </a:cubicBezTo>
                    <a:cubicBezTo>
                      <a:pt x="500675" y="89735"/>
                      <a:pt x="490516" y="102945"/>
                      <a:pt x="475220" y="111366"/>
                    </a:cubicBezTo>
                    <a:cubicBezTo>
                      <a:pt x="454556" y="97422"/>
                      <a:pt x="447294" y="127627"/>
                      <a:pt x="426668" y="124537"/>
                    </a:cubicBezTo>
                    <a:cubicBezTo>
                      <a:pt x="402411" y="121254"/>
                      <a:pt x="407085" y="150377"/>
                      <a:pt x="400866" y="160768"/>
                    </a:cubicBezTo>
                    <a:cubicBezTo>
                      <a:pt x="374485" y="179385"/>
                      <a:pt x="412145" y="175600"/>
                      <a:pt x="406312" y="194256"/>
                    </a:cubicBezTo>
                    <a:cubicBezTo>
                      <a:pt x="386382" y="207621"/>
                      <a:pt x="388158" y="169922"/>
                      <a:pt x="370738" y="186686"/>
                    </a:cubicBezTo>
                    <a:cubicBezTo>
                      <a:pt x="355249" y="187651"/>
                      <a:pt x="342078" y="197346"/>
                      <a:pt x="323847" y="197964"/>
                    </a:cubicBezTo>
                    <a:cubicBezTo>
                      <a:pt x="332344" y="216582"/>
                      <a:pt x="294839" y="209590"/>
                      <a:pt x="283213" y="217122"/>
                    </a:cubicBezTo>
                    <a:cubicBezTo>
                      <a:pt x="269500" y="206809"/>
                      <a:pt x="249145" y="216891"/>
                      <a:pt x="231686" y="214303"/>
                    </a:cubicBezTo>
                    <a:cubicBezTo>
                      <a:pt x="211292" y="220135"/>
                      <a:pt x="210210" y="192557"/>
                      <a:pt x="199434" y="181046"/>
                    </a:cubicBezTo>
                    <a:cubicBezTo>
                      <a:pt x="183172" y="172085"/>
                      <a:pt x="164979" y="167682"/>
                      <a:pt x="146555" y="171119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04ADCF-4764-4078-91C0-39E5986C4778}"/>
                  </a:ext>
                </a:extLst>
              </p:cNvPr>
              <p:cNvSpPr/>
              <p:nvPr/>
            </p:nvSpPr>
            <p:spPr>
              <a:xfrm>
                <a:off x="-3260262" y="690468"/>
                <a:ext cx="386256" cy="154502"/>
              </a:xfrm>
              <a:custGeom>
                <a:avLst/>
                <a:gdLst>
                  <a:gd name="connsiteX0" fmla="*/ 397149 w 386256"/>
                  <a:gd name="connsiteY0" fmla="*/ 0 h 154502"/>
                  <a:gd name="connsiteX1" fmla="*/ 383939 w 386256"/>
                  <a:gd name="connsiteY1" fmla="*/ 20317 h 154502"/>
                  <a:gd name="connsiteX2" fmla="*/ 344347 w 386256"/>
                  <a:gd name="connsiteY2" fmla="*/ 57127 h 154502"/>
                  <a:gd name="connsiteX3" fmla="*/ 349755 w 386256"/>
                  <a:gd name="connsiteY3" fmla="*/ 108229 h 154502"/>
                  <a:gd name="connsiteX4" fmla="*/ 370227 w 386256"/>
                  <a:gd name="connsiteY4" fmla="*/ 139245 h 154502"/>
                  <a:gd name="connsiteX5" fmla="*/ 336815 w 386256"/>
                  <a:gd name="connsiteY5" fmla="*/ 166515 h 154502"/>
                  <a:gd name="connsiteX6" fmla="*/ 286409 w 386256"/>
                  <a:gd name="connsiteY6" fmla="*/ 160644 h 154502"/>
                  <a:gd name="connsiteX7" fmla="*/ 240290 w 386256"/>
                  <a:gd name="connsiteY7" fmla="*/ 150524 h 154502"/>
                  <a:gd name="connsiteX8" fmla="*/ 191274 w 386256"/>
                  <a:gd name="connsiteY8" fmla="*/ 133297 h 154502"/>
                  <a:gd name="connsiteX9" fmla="*/ 148786 w 386256"/>
                  <a:gd name="connsiteY9" fmla="*/ 120242 h 154502"/>
                  <a:gd name="connsiteX10" fmla="*/ 82311 w 386256"/>
                  <a:gd name="connsiteY10" fmla="*/ 137082 h 154502"/>
                  <a:gd name="connsiteX11" fmla="*/ 72732 w 386256"/>
                  <a:gd name="connsiteY11" fmla="*/ 104907 h 154502"/>
                  <a:gd name="connsiteX12" fmla="*/ 24759 w 386256"/>
                  <a:gd name="connsiteY12" fmla="*/ 97723 h 154502"/>
                  <a:gd name="connsiteX13" fmla="*/ 0 w 386256"/>
                  <a:gd name="connsiteY13" fmla="*/ 62149 h 154502"/>
                  <a:gd name="connsiteX14" fmla="*/ 9309 w 386256"/>
                  <a:gd name="connsiteY14" fmla="*/ 28390 h 154502"/>
                  <a:gd name="connsiteX15" fmla="*/ 65277 w 386256"/>
                  <a:gd name="connsiteY15" fmla="*/ 17304 h 154502"/>
                  <a:gd name="connsiteX16" fmla="*/ 113907 w 386256"/>
                  <a:gd name="connsiteY16" fmla="*/ 9270 h 154502"/>
                  <a:gd name="connsiteX17" fmla="*/ 168369 w 386256"/>
                  <a:gd name="connsiteY17" fmla="*/ 2781 h 154502"/>
                  <a:gd name="connsiteX18" fmla="*/ 220939 w 386256"/>
                  <a:gd name="connsiteY18" fmla="*/ 464 h 154502"/>
                  <a:gd name="connsiteX19" fmla="*/ 316885 w 386256"/>
                  <a:gd name="connsiteY19" fmla="*/ 11742 h 154502"/>
                  <a:gd name="connsiteX20" fmla="*/ 397149 w 386256"/>
                  <a:gd name="connsiteY20" fmla="*/ 0 h 15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6256" h="154502">
                    <a:moveTo>
                      <a:pt x="397149" y="0"/>
                    </a:moveTo>
                    <a:cubicBezTo>
                      <a:pt x="424727" y="12167"/>
                      <a:pt x="392745" y="14446"/>
                      <a:pt x="383939" y="20317"/>
                    </a:cubicBezTo>
                    <a:cubicBezTo>
                      <a:pt x="378917" y="41368"/>
                      <a:pt x="353695" y="41136"/>
                      <a:pt x="344347" y="57127"/>
                    </a:cubicBezTo>
                    <a:cubicBezTo>
                      <a:pt x="351686" y="76440"/>
                      <a:pt x="353231" y="92972"/>
                      <a:pt x="349755" y="108229"/>
                    </a:cubicBezTo>
                    <a:cubicBezTo>
                      <a:pt x="358832" y="117190"/>
                      <a:pt x="380617" y="134494"/>
                      <a:pt x="370227" y="139245"/>
                    </a:cubicBezTo>
                    <a:cubicBezTo>
                      <a:pt x="351261" y="139361"/>
                      <a:pt x="339596" y="158481"/>
                      <a:pt x="336815" y="166515"/>
                    </a:cubicBezTo>
                    <a:cubicBezTo>
                      <a:pt x="318777" y="166554"/>
                      <a:pt x="302902" y="154502"/>
                      <a:pt x="286409" y="160644"/>
                    </a:cubicBezTo>
                    <a:cubicBezTo>
                      <a:pt x="271693" y="169644"/>
                      <a:pt x="249908" y="164082"/>
                      <a:pt x="240290" y="150524"/>
                    </a:cubicBezTo>
                    <a:cubicBezTo>
                      <a:pt x="225187" y="140443"/>
                      <a:pt x="209274" y="136967"/>
                      <a:pt x="191274" y="133297"/>
                    </a:cubicBezTo>
                    <a:cubicBezTo>
                      <a:pt x="174433" y="122829"/>
                      <a:pt x="160837" y="125301"/>
                      <a:pt x="148786" y="120242"/>
                    </a:cubicBezTo>
                    <a:cubicBezTo>
                      <a:pt x="127619" y="128276"/>
                      <a:pt x="101972" y="126344"/>
                      <a:pt x="82311" y="137082"/>
                    </a:cubicBezTo>
                    <a:cubicBezTo>
                      <a:pt x="93822" y="123679"/>
                      <a:pt x="98573" y="88646"/>
                      <a:pt x="72732" y="104907"/>
                    </a:cubicBezTo>
                    <a:cubicBezTo>
                      <a:pt x="60526" y="122636"/>
                      <a:pt x="31287" y="104907"/>
                      <a:pt x="24759" y="97723"/>
                    </a:cubicBezTo>
                    <a:cubicBezTo>
                      <a:pt x="34184" y="60565"/>
                      <a:pt x="15334" y="81925"/>
                      <a:pt x="0" y="62149"/>
                    </a:cubicBezTo>
                    <a:cubicBezTo>
                      <a:pt x="966" y="47046"/>
                      <a:pt x="-2433" y="36115"/>
                      <a:pt x="9309" y="28390"/>
                    </a:cubicBezTo>
                    <a:cubicBezTo>
                      <a:pt x="30282" y="26149"/>
                      <a:pt x="51372" y="26922"/>
                      <a:pt x="65277" y="17304"/>
                    </a:cubicBezTo>
                    <a:cubicBezTo>
                      <a:pt x="82582" y="9116"/>
                      <a:pt x="95637" y="8613"/>
                      <a:pt x="113907" y="9270"/>
                    </a:cubicBezTo>
                    <a:cubicBezTo>
                      <a:pt x="121748" y="-11858"/>
                      <a:pt x="154000" y="19815"/>
                      <a:pt x="168369" y="2781"/>
                    </a:cubicBezTo>
                    <a:cubicBezTo>
                      <a:pt x="181115" y="-1931"/>
                      <a:pt x="201046" y="2627"/>
                      <a:pt x="220939" y="464"/>
                    </a:cubicBezTo>
                    <a:cubicBezTo>
                      <a:pt x="253345" y="-850"/>
                      <a:pt x="285984" y="5833"/>
                      <a:pt x="316885" y="11742"/>
                    </a:cubicBezTo>
                    <a:cubicBezTo>
                      <a:pt x="343498" y="5717"/>
                      <a:pt x="378261" y="25532"/>
                      <a:pt x="397149" y="0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2474358-D2D1-4FCF-86E6-9F6059280C6E}"/>
                  </a:ext>
                </a:extLst>
              </p:cNvPr>
              <p:cNvSpPr/>
              <p:nvPr/>
            </p:nvSpPr>
            <p:spPr>
              <a:xfrm>
                <a:off x="-3471488" y="810246"/>
                <a:ext cx="618010" cy="193128"/>
              </a:xfrm>
              <a:custGeom>
                <a:avLst/>
                <a:gdLst>
                  <a:gd name="connsiteX0" fmla="*/ 551441 w 618009"/>
                  <a:gd name="connsiteY0" fmla="*/ 46042 h 193128"/>
                  <a:gd name="connsiteX1" fmla="*/ 591959 w 618009"/>
                  <a:gd name="connsiteY1" fmla="*/ 65780 h 193128"/>
                  <a:gd name="connsiteX2" fmla="*/ 577475 w 618009"/>
                  <a:gd name="connsiteY2" fmla="*/ 100156 h 193128"/>
                  <a:gd name="connsiteX3" fmla="*/ 604976 w 618009"/>
                  <a:gd name="connsiteY3" fmla="*/ 119469 h 193128"/>
                  <a:gd name="connsiteX4" fmla="*/ 621894 w 618009"/>
                  <a:gd name="connsiteY4" fmla="*/ 158790 h 193128"/>
                  <a:gd name="connsiteX5" fmla="*/ 576548 w 618009"/>
                  <a:gd name="connsiteY5" fmla="*/ 183781 h 193128"/>
                  <a:gd name="connsiteX6" fmla="*/ 529425 w 618009"/>
                  <a:gd name="connsiteY6" fmla="*/ 193089 h 193128"/>
                  <a:gd name="connsiteX7" fmla="*/ 483151 w 618009"/>
                  <a:gd name="connsiteY7" fmla="*/ 205334 h 193128"/>
                  <a:gd name="connsiteX8" fmla="*/ 434444 w 618009"/>
                  <a:gd name="connsiteY8" fmla="*/ 182429 h 193128"/>
                  <a:gd name="connsiteX9" fmla="*/ 380407 w 618009"/>
                  <a:gd name="connsiteY9" fmla="*/ 164004 h 193128"/>
                  <a:gd name="connsiteX10" fmla="*/ 333786 w 618009"/>
                  <a:gd name="connsiteY10" fmla="*/ 142104 h 193128"/>
                  <a:gd name="connsiteX11" fmla="*/ 274998 w 618009"/>
                  <a:gd name="connsiteY11" fmla="*/ 154155 h 193128"/>
                  <a:gd name="connsiteX12" fmla="*/ 197515 w 618009"/>
                  <a:gd name="connsiteY12" fmla="*/ 145387 h 193128"/>
                  <a:gd name="connsiteX13" fmla="*/ 149233 w 618009"/>
                  <a:gd name="connsiteY13" fmla="*/ 144692 h 193128"/>
                  <a:gd name="connsiteX14" fmla="*/ 73797 w 618009"/>
                  <a:gd name="connsiteY14" fmla="*/ 147357 h 193128"/>
                  <a:gd name="connsiteX15" fmla="*/ 22154 w 618009"/>
                  <a:gd name="connsiteY15" fmla="*/ 169837 h 193128"/>
                  <a:gd name="connsiteX16" fmla="*/ 2957 w 618009"/>
                  <a:gd name="connsiteY16" fmla="*/ 129435 h 193128"/>
                  <a:gd name="connsiteX17" fmla="*/ 35171 w 618009"/>
                  <a:gd name="connsiteY17" fmla="*/ 86367 h 193128"/>
                  <a:gd name="connsiteX18" fmla="*/ 71518 w 618009"/>
                  <a:gd name="connsiteY18" fmla="*/ 50561 h 193128"/>
                  <a:gd name="connsiteX19" fmla="*/ 140774 w 618009"/>
                  <a:gd name="connsiteY19" fmla="*/ 38124 h 193128"/>
                  <a:gd name="connsiteX20" fmla="*/ 185850 w 618009"/>
                  <a:gd name="connsiteY20" fmla="*/ 71612 h 193128"/>
                  <a:gd name="connsiteX21" fmla="*/ 260629 w 618009"/>
                  <a:gd name="connsiteY21" fmla="*/ 97800 h 193128"/>
                  <a:gd name="connsiteX22" fmla="*/ 291838 w 618009"/>
                  <a:gd name="connsiteY22" fmla="*/ 61955 h 193128"/>
                  <a:gd name="connsiteX23" fmla="*/ 301611 w 618009"/>
                  <a:gd name="connsiteY23" fmla="*/ 12940 h 193128"/>
                  <a:gd name="connsiteX24" fmla="*/ 360129 w 618009"/>
                  <a:gd name="connsiteY24" fmla="*/ 0 h 193128"/>
                  <a:gd name="connsiteX25" fmla="*/ 402346 w 618009"/>
                  <a:gd name="connsiteY25" fmla="*/ 13056 h 193128"/>
                  <a:gd name="connsiteX26" fmla="*/ 449817 w 618009"/>
                  <a:gd name="connsiteY26" fmla="*/ 29201 h 193128"/>
                  <a:gd name="connsiteX27" fmla="*/ 496013 w 618009"/>
                  <a:gd name="connsiteY27" fmla="*/ 41020 h 193128"/>
                  <a:gd name="connsiteX28" fmla="*/ 546729 w 618009"/>
                  <a:gd name="connsiteY28" fmla="*/ 46621 h 193128"/>
                  <a:gd name="connsiteX29" fmla="*/ 551441 w 618009"/>
                  <a:gd name="connsiteY29" fmla="*/ 46042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18009" h="193128">
                    <a:moveTo>
                      <a:pt x="551441" y="46042"/>
                    </a:moveTo>
                    <a:cubicBezTo>
                      <a:pt x="569093" y="43338"/>
                      <a:pt x="570290" y="63617"/>
                      <a:pt x="591959" y="65780"/>
                    </a:cubicBezTo>
                    <a:cubicBezTo>
                      <a:pt x="586784" y="82157"/>
                      <a:pt x="583230" y="83702"/>
                      <a:pt x="577475" y="100156"/>
                    </a:cubicBezTo>
                    <a:cubicBezTo>
                      <a:pt x="580256" y="103555"/>
                      <a:pt x="600921" y="105294"/>
                      <a:pt x="604976" y="119469"/>
                    </a:cubicBezTo>
                    <a:cubicBezTo>
                      <a:pt x="613667" y="132756"/>
                      <a:pt x="624405" y="139091"/>
                      <a:pt x="621894" y="158790"/>
                    </a:cubicBezTo>
                    <a:cubicBezTo>
                      <a:pt x="612740" y="171768"/>
                      <a:pt x="587904" y="168794"/>
                      <a:pt x="576548" y="183781"/>
                    </a:cubicBezTo>
                    <a:cubicBezTo>
                      <a:pt x="571874" y="207381"/>
                      <a:pt x="545840" y="191042"/>
                      <a:pt x="529425" y="193089"/>
                    </a:cubicBezTo>
                    <a:cubicBezTo>
                      <a:pt x="511618" y="191004"/>
                      <a:pt x="501189" y="209042"/>
                      <a:pt x="483151" y="205334"/>
                    </a:cubicBezTo>
                    <a:cubicBezTo>
                      <a:pt x="461212" y="209351"/>
                      <a:pt x="453602" y="186523"/>
                      <a:pt x="434444" y="182429"/>
                    </a:cubicBezTo>
                    <a:cubicBezTo>
                      <a:pt x="416174" y="174936"/>
                      <a:pt x="401535" y="160837"/>
                      <a:pt x="380407" y="164004"/>
                    </a:cubicBezTo>
                    <a:cubicBezTo>
                      <a:pt x="358661" y="169219"/>
                      <a:pt x="346880" y="145426"/>
                      <a:pt x="333786" y="142104"/>
                    </a:cubicBezTo>
                    <a:cubicBezTo>
                      <a:pt x="315941" y="153382"/>
                      <a:pt x="294310" y="151953"/>
                      <a:pt x="274998" y="154155"/>
                    </a:cubicBezTo>
                    <a:cubicBezTo>
                      <a:pt x="250239" y="140713"/>
                      <a:pt x="223085" y="154309"/>
                      <a:pt x="197515" y="145387"/>
                    </a:cubicBezTo>
                    <a:cubicBezTo>
                      <a:pt x="179013" y="154850"/>
                      <a:pt x="168545" y="135615"/>
                      <a:pt x="149233" y="144692"/>
                    </a:cubicBezTo>
                    <a:cubicBezTo>
                      <a:pt x="123547" y="145850"/>
                      <a:pt x="98556" y="136773"/>
                      <a:pt x="73797" y="147357"/>
                    </a:cubicBezTo>
                    <a:cubicBezTo>
                      <a:pt x="57574" y="155236"/>
                      <a:pt x="28489" y="150138"/>
                      <a:pt x="22154" y="169837"/>
                    </a:cubicBezTo>
                    <a:cubicBezTo>
                      <a:pt x="-9017" y="180729"/>
                      <a:pt x="1296" y="148670"/>
                      <a:pt x="2957" y="129435"/>
                    </a:cubicBezTo>
                    <a:cubicBezTo>
                      <a:pt x="5391" y="108074"/>
                      <a:pt x="43862" y="112555"/>
                      <a:pt x="35171" y="86367"/>
                    </a:cubicBezTo>
                    <a:cubicBezTo>
                      <a:pt x="36021" y="70299"/>
                      <a:pt x="57651" y="56471"/>
                      <a:pt x="71518" y="50561"/>
                    </a:cubicBezTo>
                    <a:cubicBezTo>
                      <a:pt x="94964" y="48553"/>
                      <a:pt x="117637" y="39862"/>
                      <a:pt x="140774" y="38124"/>
                    </a:cubicBezTo>
                    <a:cubicBezTo>
                      <a:pt x="143825" y="58672"/>
                      <a:pt x="173721" y="59213"/>
                      <a:pt x="185850" y="71612"/>
                    </a:cubicBezTo>
                    <a:cubicBezTo>
                      <a:pt x="193343" y="104405"/>
                      <a:pt x="234248" y="106530"/>
                      <a:pt x="260629" y="97800"/>
                    </a:cubicBezTo>
                    <a:cubicBezTo>
                      <a:pt x="279053" y="96023"/>
                      <a:pt x="300761" y="83354"/>
                      <a:pt x="291838" y="61955"/>
                    </a:cubicBezTo>
                    <a:cubicBezTo>
                      <a:pt x="286817" y="43802"/>
                      <a:pt x="278165" y="20008"/>
                      <a:pt x="301611" y="12940"/>
                    </a:cubicBezTo>
                    <a:cubicBezTo>
                      <a:pt x="320692" y="6566"/>
                      <a:pt x="341472" y="7107"/>
                      <a:pt x="360129" y="0"/>
                    </a:cubicBezTo>
                    <a:cubicBezTo>
                      <a:pt x="372682" y="5987"/>
                      <a:pt x="385351" y="1815"/>
                      <a:pt x="402346" y="13056"/>
                    </a:cubicBezTo>
                    <a:cubicBezTo>
                      <a:pt x="419573" y="16455"/>
                      <a:pt x="435487" y="19545"/>
                      <a:pt x="449817" y="29201"/>
                    </a:cubicBezTo>
                    <a:cubicBezTo>
                      <a:pt x="459744" y="42720"/>
                      <a:pt x="481104" y="49286"/>
                      <a:pt x="496013" y="41020"/>
                    </a:cubicBezTo>
                    <a:cubicBezTo>
                      <a:pt x="512970" y="35458"/>
                      <a:pt x="528382" y="44188"/>
                      <a:pt x="546729" y="46621"/>
                    </a:cubicBezTo>
                    <a:cubicBezTo>
                      <a:pt x="545609" y="49827"/>
                      <a:pt x="551673" y="43686"/>
                      <a:pt x="551441" y="4604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C605196-F0DD-49EE-9FF5-911340D35B60}"/>
                  </a:ext>
                </a:extLst>
              </p:cNvPr>
              <p:cNvSpPr/>
              <p:nvPr/>
            </p:nvSpPr>
            <p:spPr>
              <a:xfrm>
                <a:off x="-3368297" y="1296735"/>
                <a:ext cx="1545025" cy="656636"/>
              </a:xfrm>
              <a:custGeom>
                <a:avLst/>
                <a:gdLst>
                  <a:gd name="connsiteX0" fmla="*/ 125456 w 1545024"/>
                  <a:gd name="connsiteY0" fmla="*/ 72655 h 656635"/>
                  <a:gd name="connsiteX1" fmla="*/ 173275 w 1545024"/>
                  <a:gd name="connsiteY1" fmla="*/ 61531 h 656635"/>
                  <a:gd name="connsiteX2" fmla="*/ 222947 w 1545024"/>
                  <a:gd name="connsiteY2" fmla="*/ 42797 h 656635"/>
                  <a:gd name="connsiteX3" fmla="*/ 282778 w 1545024"/>
                  <a:gd name="connsiteY3" fmla="*/ 41291 h 656635"/>
                  <a:gd name="connsiteX4" fmla="*/ 342184 w 1545024"/>
                  <a:gd name="connsiteY4" fmla="*/ 43415 h 656635"/>
                  <a:gd name="connsiteX5" fmla="*/ 399543 w 1545024"/>
                  <a:gd name="connsiteY5" fmla="*/ 53497 h 656635"/>
                  <a:gd name="connsiteX6" fmla="*/ 439675 w 1545024"/>
                  <a:gd name="connsiteY6" fmla="*/ 67015 h 656635"/>
                  <a:gd name="connsiteX7" fmla="*/ 478610 w 1545024"/>
                  <a:gd name="connsiteY7" fmla="*/ 79453 h 656635"/>
                  <a:gd name="connsiteX8" fmla="*/ 519012 w 1545024"/>
                  <a:gd name="connsiteY8" fmla="*/ 65779 h 656635"/>
                  <a:gd name="connsiteX9" fmla="*/ 564475 w 1545024"/>
                  <a:gd name="connsiteY9" fmla="*/ 82388 h 656635"/>
                  <a:gd name="connsiteX10" fmla="*/ 609087 w 1545024"/>
                  <a:gd name="connsiteY10" fmla="*/ 79994 h 656635"/>
                  <a:gd name="connsiteX11" fmla="*/ 654472 w 1545024"/>
                  <a:gd name="connsiteY11" fmla="*/ 82891 h 656635"/>
                  <a:gd name="connsiteX12" fmla="*/ 706656 w 1545024"/>
                  <a:gd name="connsiteY12" fmla="*/ 92508 h 656635"/>
                  <a:gd name="connsiteX13" fmla="*/ 723419 w 1545024"/>
                  <a:gd name="connsiteY13" fmla="*/ 61338 h 656635"/>
                  <a:gd name="connsiteX14" fmla="*/ 767259 w 1545024"/>
                  <a:gd name="connsiteY14" fmla="*/ 27617 h 656635"/>
                  <a:gd name="connsiteX15" fmla="*/ 824078 w 1545024"/>
                  <a:gd name="connsiteY15" fmla="*/ 24141 h 656635"/>
                  <a:gd name="connsiteX16" fmla="*/ 879467 w 1545024"/>
                  <a:gd name="connsiteY16" fmla="*/ 8111 h 656635"/>
                  <a:gd name="connsiteX17" fmla="*/ 931032 w 1545024"/>
                  <a:gd name="connsiteY17" fmla="*/ 7300 h 656635"/>
                  <a:gd name="connsiteX18" fmla="*/ 996966 w 1545024"/>
                  <a:gd name="connsiteY18" fmla="*/ 0 h 656635"/>
                  <a:gd name="connsiteX19" fmla="*/ 1040149 w 1545024"/>
                  <a:gd name="connsiteY19" fmla="*/ 41754 h 656635"/>
                  <a:gd name="connsiteX20" fmla="*/ 1031767 w 1545024"/>
                  <a:gd name="connsiteY20" fmla="*/ 69178 h 656635"/>
                  <a:gd name="connsiteX21" fmla="*/ 1072788 w 1545024"/>
                  <a:gd name="connsiteY21" fmla="*/ 99191 h 656635"/>
                  <a:gd name="connsiteX22" fmla="*/ 1114310 w 1545024"/>
                  <a:gd name="connsiteY22" fmla="*/ 113830 h 656635"/>
                  <a:gd name="connsiteX23" fmla="*/ 1138876 w 1545024"/>
                  <a:gd name="connsiteY23" fmla="*/ 153614 h 656635"/>
                  <a:gd name="connsiteX24" fmla="*/ 1180631 w 1545024"/>
                  <a:gd name="connsiteY24" fmla="*/ 169296 h 656635"/>
                  <a:gd name="connsiteX25" fmla="*/ 1231616 w 1545024"/>
                  <a:gd name="connsiteY25" fmla="*/ 180227 h 656635"/>
                  <a:gd name="connsiteX26" fmla="*/ 1284109 w 1545024"/>
                  <a:gd name="connsiteY26" fmla="*/ 175940 h 656635"/>
                  <a:gd name="connsiteX27" fmla="*/ 1326636 w 1545024"/>
                  <a:gd name="connsiteY27" fmla="*/ 187952 h 656635"/>
                  <a:gd name="connsiteX28" fmla="*/ 1372523 w 1545024"/>
                  <a:gd name="connsiteY28" fmla="*/ 210123 h 656635"/>
                  <a:gd name="connsiteX29" fmla="*/ 1422157 w 1545024"/>
                  <a:gd name="connsiteY29" fmla="*/ 213716 h 656635"/>
                  <a:gd name="connsiteX30" fmla="*/ 1472061 w 1545024"/>
                  <a:gd name="connsiteY30" fmla="*/ 227119 h 656635"/>
                  <a:gd name="connsiteX31" fmla="*/ 1523201 w 1545024"/>
                  <a:gd name="connsiteY31" fmla="*/ 244075 h 656635"/>
                  <a:gd name="connsiteX32" fmla="*/ 1545759 w 1545024"/>
                  <a:gd name="connsiteY32" fmla="*/ 263929 h 656635"/>
                  <a:gd name="connsiteX33" fmla="*/ 1508987 w 1545024"/>
                  <a:gd name="connsiteY33" fmla="*/ 293169 h 656635"/>
                  <a:gd name="connsiteX34" fmla="*/ 1510493 w 1545024"/>
                  <a:gd name="connsiteY34" fmla="*/ 308735 h 656635"/>
                  <a:gd name="connsiteX35" fmla="*/ 1523626 w 1545024"/>
                  <a:gd name="connsiteY35" fmla="*/ 347824 h 656635"/>
                  <a:gd name="connsiteX36" fmla="*/ 1502034 w 1545024"/>
                  <a:gd name="connsiteY36" fmla="*/ 393247 h 656635"/>
                  <a:gd name="connsiteX37" fmla="*/ 1431929 w 1545024"/>
                  <a:gd name="connsiteY37" fmla="*/ 388999 h 656635"/>
                  <a:gd name="connsiteX38" fmla="*/ 1385346 w 1545024"/>
                  <a:gd name="connsiteY38" fmla="*/ 412290 h 656635"/>
                  <a:gd name="connsiteX39" fmla="*/ 1360240 w 1545024"/>
                  <a:gd name="connsiteY39" fmla="*/ 452692 h 656635"/>
                  <a:gd name="connsiteX40" fmla="*/ 1293340 w 1545024"/>
                  <a:gd name="connsiteY40" fmla="*/ 471967 h 656635"/>
                  <a:gd name="connsiteX41" fmla="*/ 1158730 w 1545024"/>
                  <a:gd name="connsiteY41" fmla="*/ 504026 h 656635"/>
                  <a:gd name="connsiteX42" fmla="*/ 1112843 w 1545024"/>
                  <a:gd name="connsiteY42" fmla="*/ 511789 h 656635"/>
                  <a:gd name="connsiteX43" fmla="*/ 1034355 w 1545024"/>
                  <a:gd name="connsiteY43" fmla="*/ 525733 h 656635"/>
                  <a:gd name="connsiteX44" fmla="*/ 1036287 w 1545024"/>
                  <a:gd name="connsiteY44" fmla="*/ 546437 h 656635"/>
                  <a:gd name="connsiteX45" fmla="*/ 1106778 w 1545024"/>
                  <a:gd name="connsiteY45" fmla="*/ 585371 h 656635"/>
                  <a:gd name="connsiteX46" fmla="*/ 1142198 w 1545024"/>
                  <a:gd name="connsiteY46" fmla="*/ 604491 h 656635"/>
                  <a:gd name="connsiteX47" fmla="*/ 1235633 w 1545024"/>
                  <a:gd name="connsiteY47" fmla="*/ 601285 h 656635"/>
                  <a:gd name="connsiteX48" fmla="*/ 1191369 w 1545024"/>
                  <a:gd name="connsiteY48" fmla="*/ 630795 h 656635"/>
                  <a:gd name="connsiteX49" fmla="*/ 1124160 w 1545024"/>
                  <a:gd name="connsiteY49" fmla="*/ 637284 h 656635"/>
                  <a:gd name="connsiteX50" fmla="*/ 1043625 w 1545024"/>
                  <a:gd name="connsiteY50" fmla="*/ 662429 h 656635"/>
                  <a:gd name="connsiteX51" fmla="*/ 967340 w 1545024"/>
                  <a:gd name="connsiteY51" fmla="*/ 668880 h 656635"/>
                  <a:gd name="connsiteX52" fmla="*/ 968383 w 1545024"/>
                  <a:gd name="connsiteY52" fmla="*/ 613877 h 656635"/>
                  <a:gd name="connsiteX53" fmla="*/ 896887 w 1545024"/>
                  <a:gd name="connsiteY53" fmla="*/ 603603 h 656635"/>
                  <a:gd name="connsiteX54" fmla="*/ 937676 w 1545024"/>
                  <a:gd name="connsiteY54" fmla="*/ 571698 h 656635"/>
                  <a:gd name="connsiteX55" fmla="*/ 983408 w 1545024"/>
                  <a:gd name="connsiteY55" fmla="*/ 545935 h 656635"/>
                  <a:gd name="connsiteX56" fmla="*/ 924234 w 1545024"/>
                  <a:gd name="connsiteY56" fmla="*/ 536510 h 656635"/>
                  <a:gd name="connsiteX57" fmla="*/ 841266 w 1545024"/>
                  <a:gd name="connsiteY57" fmla="*/ 513489 h 656635"/>
                  <a:gd name="connsiteX58" fmla="*/ 840957 w 1545024"/>
                  <a:gd name="connsiteY58" fmla="*/ 476833 h 656635"/>
                  <a:gd name="connsiteX59" fmla="*/ 780740 w 1545024"/>
                  <a:gd name="connsiteY59" fmla="*/ 492399 h 656635"/>
                  <a:gd name="connsiteX60" fmla="*/ 728402 w 1545024"/>
                  <a:gd name="connsiteY60" fmla="*/ 518935 h 656635"/>
                  <a:gd name="connsiteX61" fmla="*/ 649413 w 1545024"/>
                  <a:gd name="connsiteY61" fmla="*/ 569033 h 656635"/>
                  <a:gd name="connsiteX62" fmla="*/ 626121 w 1545024"/>
                  <a:gd name="connsiteY62" fmla="*/ 596109 h 656635"/>
                  <a:gd name="connsiteX63" fmla="*/ 572316 w 1545024"/>
                  <a:gd name="connsiteY63" fmla="*/ 604259 h 656635"/>
                  <a:gd name="connsiteX64" fmla="*/ 527549 w 1545024"/>
                  <a:gd name="connsiteY64" fmla="*/ 593714 h 656635"/>
                  <a:gd name="connsiteX65" fmla="*/ 546050 w 1545024"/>
                  <a:gd name="connsiteY65" fmla="*/ 576024 h 656635"/>
                  <a:gd name="connsiteX66" fmla="*/ 578843 w 1545024"/>
                  <a:gd name="connsiteY66" fmla="*/ 551612 h 656635"/>
                  <a:gd name="connsiteX67" fmla="*/ 581084 w 1545024"/>
                  <a:gd name="connsiteY67" fmla="*/ 513644 h 656635"/>
                  <a:gd name="connsiteX68" fmla="*/ 613568 w 1545024"/>
                  <a:gd name="connsiteY68" fmla="*/ 515575 h 656635"/>
                  <a:gd name="connsiteX69" fmla="*/ 645125 w 1545024"/>
                  <a:gd name="connsiteY69" fmla="*/ 514686 h 656635"/>
                  <a:gd name="connsiteX70" fmla="*/ 679309 w 1545024"/>
                  <a:gd name="connsiteY70" fmla="*/ 517120 h 656635"/>
                  <a:gd name="connsiteX71" fmla="*/ 670541 w 1545024"/>
                  <a:gd name="connsiteY71" fmla="*/ 491781 h 656635"/>
                  <a:gd name="connsiteX72" fmla="*/ 638945 w 1545024"/>
                  <a:gd name="connsiteY72" fmla="*/ 461576 h 656635"/>
                  <a:gd name="connsiteX73" fmla="*/ 633113 w 1545024"/>
                  <a:gd name="connsiteY73" fmla="*/ 434307 h 656635"/>
                  <a:gd name="connsiteX74" fmla="*/ 601246 w 1545024"/>
                  <a:gd name="connsiteY74" fmla="*/ 413178 h 656635"/>
                  <a:gd name="connsiteX75" fmla="*/ 600049 w 1545024"/>
                  <a:gd name="connsiteY75" fmla="*/ 379767 h 656635"/>
                  <a:gd name="connsiteX76" fmla="*/ 558835 w 1545024"/>
                  <a:gd name="connsiteY76" fmla="*/ 364201 h 656635"/>
                  <a:gd name="connsiteX77" fmla="*/ 530871 w 1545024"/>
                  <a:gd name="connsiteY77" fmla="*/ 357441 h 656635"/>
                  <a:gd name="connsiteX78" fmla="*/ 489309 w 1545024"/>
                  <a:gd name="connsiteY78" fmla="*/ 343614 h 656635"/>
                  <a:gd name="connsiteX79" fmla="*/ 445585 w 1545024"/>
                  <a:gd name="connsiteY79" fmla="*/ 340408 h 656635"/>
                  <a:gd name="connsiteX80" fmla="*/ 400200 w 1545024"/>
                  <a:gd name="connsiteY80" fmla="*/ 349678 h 656635"/>
                  <a:gd name="connsiteX81" fmla="*/ 356360 w 1545024"/>
                  <a:gd name="connsiteY81" fmla="*/ 366943 h 656635"/>
                  <a:gd name="connsiteX82" fmla="*/ 282817 w 1545024"/>
                  <a:gd name="connsiteY82" fmla="*/ 382471 h 656635"/>
                  <a:gd name="connsiteX83" fmla="*/ 233337 w 1545024"/>
                  <a:gd name="connsiteY83" fmla="*/ 393865 h 656635"/>
                  <a:gd name="connsiteX84" fmla="*/ 185751 w 1545024"/>
                  <a:gd name="connsiteY84" fmla="*/ 382355 h 656635"/>
                  <a:gd name="connsiteX85" fmla="*/ 110122 w 1545024"/>
                  <a:gd name="connsiteY85" fmla="*/ 376986 h 656635"/>
                  <a:gd name="connsiteX86" fmla="*/ 51642 w 1545024"/>
                  <a:gd name="connsiteY86" fmla="*/ 361149 h 656635"/>
                  <a:gd name="connsiteX87" fmla="*/ 0 w 1545024"/>
                  <a:gd name="connsiteY87" fmla="*/ 339596 h 656635"/>
                  <a:gd name="connsiteX88" fmla="*/ 38432 w 1545024"/>
                  <a:gd name="connsiteY88" fmla="*/ 285598 h 656635"/>
                  <a:gd name="connsiteX89" fmla="*/ 48861 w 1545024"/>
                  <a:gd name="connsiteY89" fmla="*/ 254388 h 656635"/>
                  <a:gd name="connsiteX90" fmla="*/ 94440 w 1545024"/>
                  <a:gd name="connsiteY90" fmla="*/ 203866 h 656635"/>
                  <a:gd name="connsiteX91" fmla="*/ 160760 w 1545024"/>
                  <a:gd name="connsiteY91" fmla="*/ 168446 h 656635"/>
                  <a:gd name="connsiteX92" fmla="*/ 171730 w 1545024"/>
                  <a:gd name="connsiteY92" fmla="*/ 128623 h 656635"/>
                  <a:gd name="connsiteX93" fmla="*/ 129357 w 1545024"/>
                  <a:gd name="connsiteY93" fmla="*/ 88684 h 656635"/>
                  <a:gd name="connsiteX94" fmla="*/ 125456 w 1545024"/>
                  <a:gd name="connsiteY94" fmla="*/ 7265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1545024" h="656635">
                    <a:moveTo>
                      <a:pt x="125456" y="72655"/>
                    </a:moveTo>
                    <a:cubicBezTo>
                      <a:pt x="133606" y="54694"/>
                      <a:pt x="160103" y="79723"/>
                      <a:pt x="173275" y="61531"/>
                    </a:cubicBezTo>
                    <a:cubicBezTo>
                      <a:pt x="188107" y="50252"/>
                      <a:pt x="199694" y="35265"/>
                      <a:pt x="222947" y="42797"/>
                    </a:cubicBezTo>
                    <a:cubicBezTo>
                      <a:pt x="243071" y="42720"/>
                      <a:pt x="262577" y="37699"/>
                      <a:pt x="282778" y="41291"/>
                    </a:cubicBezTo>
                    <a:cubicBezTo>
                      <a:pt x="302632" y="38703"/>
                      <a:pt x="323683" y="38742"/>
                      <a:pt x="342184" y="43415"/>
                    </a:cubicBezTo>
                    <a:cubicBezTo>
                      <a:pt x="359141" y="51449"/>
                      <a:pt x="380269" y="48437"/>
                      <a:pt x="399543" y="53497"/>
                    </a:cubicBezTo>
                    <a:cubicBezTo>
                      <a:pt x="418354" y="56548"/>
                      <a:pt x="435620" y="51411"/>
                      <a:pt x="439675" y="67015"/>
                    </a:cubicBezTo>
                    <a:cubicBezTo>
                      <a:pt x="450259" y="68252"/>
                      <a:pt x="480425" y="59947"/>
                      <a:pt x="478610" y="79453"/>
                    </a:cubicBezTo>
                    <a:cubicBezTo>
                      <a:pt x="485679" y="58827"/>
                      <a:pt x="504219" y="80303"/>
                      <a:pt x="519012" y="65779"/>
                    </a:cubicBezTo>
                    <a:cubicBezTo>
                      <a:pt x="533690" y="79298"/>
                      <a:pt x="550608" y="68638"/>
                      <a:pt x="564475" y="82388"/>
                    </a:cubicBezTo>
                    <a:cubicBezTo>
                      <a:pt x="575135" y="70530"/>
                      <a:pt x="603139" y="58209"/>
                      <a:pt x="609087" y="79994"/>
                    </a:cubicBezTo>
                    <a:cubicBezTo>
                      <a:pt x="617817" y="98611"/>
                      <a:pt x="642228" y="69719"/>
                      <a:pt x="654472" y="82891"/>
                    </a:cubicBezTo>
                    <a:cubicBezTo>
                      <a:pt x="671854" y="79723"/>
                      <a:pt x="696188" y="72384"/>
                      <a:pt x="706656" y="92508"/>
                    </a:cubicBezTo>
                    <a:cubicBezTo>
                      <a:pt x="744277" y="103942"/>
                      <a:pt x="706965" y="71882"/>
                      <a:pt x="723419" y="61338"/>
                    </a:cubicBezTo>
                    <a:cubicBezTo>
                      <a:pt x="737015" y="48437"/>
                      <a:pt x="749337" y="31750"/>
                      <a:pt x="767259" y="27617"/>
                    </a:cubicBezTo>
                    <a:cubicBezTo>
                      <a:pt x="786109" y="33952"/>
                      <a:pt x="802679" y="19042"/>
                      <a:pt x="824078" y="24141"/>
                    </a:cubicBezTo>
                    <a:cubicBezTo>
                      <a:pt x="843854" y="29626"/>
                      <a:pt x="872166" y="33566"/>
                      <a:pt x="879467" y="8111"/>
                    </a:cubicBezTo>
                    <a:cubicBezTo>
                      <a:pt x="888351" y="-6064"/>
                      <a:pt x="913766" y="21128"/>
                      <a:pt x="931032" y="7300"/>
                    </a:cubicBezTo>
                    <a:cubicBezTo>
                      <a:pt x="952083" y="-5755"/>
                      <a:pt x="975297" y="11317"/>
                      <a:pt x="996966" y="0"/>
                    </a:cubicBezTo>
                    <a:cubicBezTo>
                      <a:pt x="1012107" y="13287"/>
                      <a:pt x="1025124" y="27888"/>
                      <a:pt x="1040149" y="41754"/>
                    </a:cubicBezTo>
                    <a:cubicBezTo>
                      <a:pt x="1076226" y="58402"/>
                      <a:pt x="1027480" y="54732"/>
                      <a:pt x="1031767" y="69178"/>
                    </a:cubicBezTo>
                    <a:cubicBezTo>
                      <a:pt x="1035167" y="90307"/>
                      <a:pt x="1050385" y="105564"/>
                      <a:pt x="1072788" y="99191"/>
                    </a:cubicBezTo>
                    <a:cubicBezTo>
                      <a:pt x="1083835" y="111667"/>
                      <a:pt x="1119641" y="87178"/>
                      <a:pt x="1114310" y="113830"/>
                    </a:cubicBezTo>
                    <a:cubicBezTo>
                      <a:pt x="1133314" y="108499"/>
                      <a:pt x="1138258" y="139786"/>
                      <a:pt x="1138876" y="153614"/>
                    </a:cubicBezTo>
                    <a:cubicBezTo>
                      <a:pt x="1145559" y="172695"/>
                      <a:pt x="1163017" y="180150"/>
                      <a:pt x="1180631" y="169296"/>
                    </a:cubicBezTo>
                    <a:cubicBezTo>
                      <a:pt x="1200330" y="163464"/>
                      <a:pt x="1212574" y="187489"/>
                      <a:pt x="1231616" y="180227"/>
                    </a:cubicBezTo>
                    <a:cubicBezTo>
                      <a:pt x="1245908" y="193051"/>
                      <a:pt x="1266302" y="173622"/>
                      <a:pt x="1284109" y="175940"/>
                    </a:cubicBezTo>
                    <a:cubicBezTo>
                      <a:pt x="1300795" y="168292"/>
                      <a:pt x="1321885" y="168755"/>
                      <a:pt x="1326636" y="187952"/>
                    </a:cubicBezTo>
                    <a:cubicBezTo>
                      <a:pt x="1337875" y="200583"/>
                      <a:pt x="1355991" y="210239"/>
                      <a:pt x="1372523" y="210123"/>
                    </a:cubicBezTo>
                    <a:cubicBezTo>
                      <a:pt x="1385501" y="187566"/>
                      <a:pt x="1401260" y="216690"/>
                      <a:pt x="1422157" y="213716"/>
                    </a:cubicBezTo>
                    <a:cubicBezTo>
                      <a:pt x="1439847" y="222059"/>
                      <a:pt x="1456920" y="215454"/>
                      <a:pt x="1472061" y="227119"/>
                    </a:cubicBezTo>
                    <a:cubicBezTo>
                      <a:pt x="1494927" y="222599"/>
                      <a:pt x="1500798" y="247088"/>
                      <a:pt x="1523201" y="244075"/>
                    </a:cubicBezTo>
                    <a:cubicBezTo>
                      <a:pt x="1548153" y="230479"/>
                      <a:pt x="1533244" y="252264"/>
                      <a:pt x="1545759" y="263929"/>
                    </a:cubicBezTo>
                    <a:cubicBezTo>
                      <a:pt x="1547111" y="283551"/>
                      <a:pt x="1500914" y="281619"/>
                      <a:pt x="1508987" y="293169"/>
                    </a:cubicBezTo>
                    <a:cubicBezTo>
                      <a:pt x="1529883" y="301898"/>
                      <a:pt x="1542475" y="309816"/>
                      <a:pt x="1510493" y="308735"/>
                    </a:cubicBezTo>
                    <a:cubicBezTo>
                      <a:pt x="1493189" y="324262"/>
                      <a:pt x="1524514" y="328356"/>
                      <a:pt x="1523626" y="347824"/>
                    </a:cubicBezTo>
                    <a:cubicBezTo>
                      <a:pt x="1527257" y="362038"/>
                      <a:pt x="1518103" y="389424"/>
                      <a:pt x="1502034" y="393247"/>
                    </a:cubicBezTo>
                    <a:cubicBezTo>
                      <a:pt x="1479014" y="386218"/>
                      <a:pt x="1455568" y="387917"/>
                      <a:pt x="1431929" y="388999"/>
                    </a:cubicBezTo>
                    <a:cubicBezTo>
                      <a:pt x="1429264" y="410822"/>
                      <a:pt x="1400333" y="405105"/>
                      <a:pt x="1385346" y="412290"/>
                    </a:cubicBezTo>
                    <a:cubicBezTo>
                      <a:pt x="1380209" y="430444"/>
                      <a:pt x="1388552" y="458293"/>
                      <a:pt x="1360240" y="452692"/>
                    </a:cubicBezTo>
                    <a:cubicBezTo>
                      <a:pt x="1336601" y="456516"/>
                      <a:pt x="1309833" y="450413"/>
                      <a:pt x="1293340" y="471967"/>
                    </a:cubicBezTo>
                    <a:cubicBezTo>
                      <a:pt x="1249539" y="487185"/>
                      <a:pt x="1197587" y="474516"/>
                      <a:pt x="1158730" y="504026"/>
                    </a:cubicBezTo>
                    <a:cubicBezTo>
                      <a:pt x="1137949" y="515343"/>
                      <a:pt x="1120645" y="478263"/>
                      <a:pt x="1112843" y="511789"/>
                    </a:cubicBezTo>
                    <a:cubicBezTo>
                      <a:pt x="1095925" y="538750"/>
                      <a:pt x="1059964" y="520055"/>
                      <a:pt x="1034355" y="525733"/>
                    </a:cubicBezTo>
                    <a:cubicBezTo>
                      <a:pt x="999361" y="526120"/>
                      <a:pt x="1008901" y="537862"/>
                      <a:pt x="1036287" y="546437"/>
                    </a:cubicBezTo>
                    <a:cubicBezTo>
                      <a:pt x="1059153" y="559994"/>
                      <a:pt x="1087388" y="568956"/>
                      <a:pt x="1106778" y="585371"/>
                    </a:cubicBezTo>
                    <a:cubicBezTo>
                      <a:pt x="1097431" y="606963"/>
                      <a:pt x="1126169" y="610826"/>
                      <a:pt x="1142198" y="604491"/>
                    </a:cubicBezTo>
                    <a:cubicBezTo>
                      <a:pt x="1172365" y="595646"/>
                      <a:pt x="1205158" y="592556"/>
                      <a:pt x="1235633" y="601285"/>
                    </a:cubicBezTo>
                    <a:cubicBezTo>
                      <a:pt x="1225398" y="618010"/>
                      <a:pt x="1213154" y="631567"/>
                      <a:pt x="1191369" y="630795"/>
                    </a:cubicBezTo>
                    <a:cubicBezTo>
                      <a:pt x="1168811" y="633615"/>
                      <a:pt x="1142739" y="615963"/>
                      <a:pt x="1124160" y="637284"/>
                    </a:cubicBezTo>
                    <a:cubicBezTo>
                      <a:pt x="1101989" y="657601"/>
                      <a:pt x="1064406" y="637477"/>
                      <a:pt x="1043625" y="662429"/>
                    </a:cubicBezTo>
                    <a:cubicBezTo>
                      <a:pt x="1025626" y="687961"/>
                      <a:pt x="991945" y="675640"/>
                      <a:pt x="967340" y="668880"/>
                    </a:cubicBezTo>
                    <a:cubicBezTo>
                      <a:pt x="977846" y="651807"/>
                      <a:pt x="989086" y="628478"/>
                      <a:pt x="968383" y="613877"/>
                    </a:cubicBezTo>
                    <a:cubicBezTo>
                      <a:pt x="946443" y="603603"/>
                      <a:pt x="921105" y="597152"/>
                      <a:pt x="896887" y="603603"/>
                    </a:cubicBezTo>
                    <a:cubicBezTo>
                      <a:pt x="884836" y="588539"/>
                      <a:pt x="925084" y="580196"/>
                      <a:pt x="937676" y="571698"/>
                    </a:cubicBezTo>
                    <a:cubicBezTo>
                      <a:pt x="950267" y="560496"/>
                      <a:pt x="994648" y="567565"/>
                      <a:pt x="983408" y="545935"/>
                    </a:cubicBezTo>
                    <a:cubicBezTo>
                      <a:pt x="972825" y="525618"/>
                      <a:pt x="943354" y="538480"/>
                      <a:pt x="924234" y="536510"/>
                    </a:cubicBezTo>
                    <a:cubicBezTo>
                      <a:pt x="895149" y="538209"/>
                      <a:pt x="858995" y="542188"/>
                      <a:pt x="841266" y="513489"/>
                    </a:cubicBezTo>
                    <a:cubicBezTo>
                      <a:pt x="869926" y="506884"/>
                      <a:pt x="859768" y="480850"/>
                      <a:pt x="840957" y="476833"/>
                    </a:cubicBezTo>
                    <a:cubicBezTo>
                      <a:pt x="827283" y="496687"/>
                      <a:pt x="800864" y="484713"/>
                      <a:pt x="780740" y="492399"/>
                    </a:cubicBezTo>
                    <a:cubicBezTo>
                      <a:pt x="759495" y="493558"/>
                      <a:pt x="740337" y="500472"/>
                      <a:pt x="728402" y="518935"/>
                    </a:cubicBezTo>
                    <a:cubicBezTo>
                      <a:pt x="705381" y="540720"/>
                      <a:pt x="683017" y="566483"/>
                      <a:pt x="649413" y="569033"/>
                    </a:cubicBezTo>
                    <a:cubicBezTo>
                      <a:pt x="619362" y="576449"/>
                      <a:pt x="655824" y="610941"/>
                      <a:pt x="626121" y="596109"/>
                    </a:cubicBezTo>
                    <a:cubicBezTo>
                      <a:pt x="607504" y="590045"/>
                      <a:pt x="591783" y="610208"/>
                      <a:pt x="572316" y="604259"/>
                    </a:cubicBezTo>
                    <a:cubicBezTo>
                      <a:pt x="568646" y="619516"/>
                      <a:pt x="530793" y="609512"/>
                      <a:pt x="527549" y="593714"/>
                    </a:cubicBezTo>
                    <a:cubicBezTo>
                      <a:pt x="512794" y="588268"/>
                      <a:pt x="561771" y="598465"/>
                      <a:pt x="546050" y="576024"/>
                    </a:cubicBezTo>
                    <a:cubicBezTo>
                      <a:pt x="564089" y="572857"/>
                      <a:pt x="562930" y="552076"/>
                      <a:pt x="578843" y="551612"/>
                    </a:cubicBezTo>
                    <a:cubicBezTo>
                      <a:pt x="590393" y="544312"/>
                      <a:pt x="589195" y="526738"/>
                      <a:pt x="581084" y="513644"/>
                    </a:cubicBezTo>
                    <a:cubicBezTo>
                      <a:pt x="594448" y="497807"/>
                      <a:pt x="607658" y="505339"/>
                      <a:pt x="613568" y="515575"/>
                    </a:cubicBezTo>
                    <a:cubicBezTo>
                      <a:pt x="616697" y="497730"/>
                      <a:pt x="636164" y="523300"/>
                      <a:pt x="645125" y="514686"/>
                    </a:cubicBezTo>
                    <a:cubicBezTo>
                      <a:pt x="657254" y="507811"/>
                      <a:pt x="659030" y="525193"/>
                      <a:pt x="679309" y="517120"/>
                    </a:cubicBezTo>
                    <a:cubicBezTo>
                      <a:pt x="686802" y="509472"/>
                      <a:pt x="654782" y="506652"/>
                      <a:pt x="670541" y="491781"/>
                    </a:cubicBezTo>
                    <a:cubicBezTo>
                      <a:pt x="672858" y="471580"/>
                      <a:pt x="636048" y="476601"/>
                      <a:pt x="638945" y="461576"/>
                    </a:cubicBezTo>
                    <a:cubicBezTo>
                      <a:pt x="626894" y="457443"/>
                      <a:pt x="644662" y="442109"/>
                      <a:pt x="633113" y="434307"/>
                    </a:cubicBezTo>
                    <a:cubicBezTo>
                      <a:pt x="622645" y="441182"/>
                      <a:pt x="596804" y="423762"/>
                      <a:pt x="601246" y="413178"/>
                    </a:cubicBezTo>
                    <a:cubicBezTo>
                      <a:pt x="607774" y="397149"/>
                      <a:pt x="611173" y="391432"/>
                      <a:pt x="600049" y="379767"/>
                    </a:cubicBezTo>
                    <a:cubicBezTo>
                      <a:pt x="580273" y="393247"/>
                      <a:pt x="576912" y="363969"/>
                      <a:pt x="558835" y="364201"/>
                    </a:cubicBezTo>
                    <a:cubicBezTo>
                      <a:pt x="539832" y="366441"/>
                      <a:pt x="531759" y="369879"/>
                      <a:pt x="530871" y="357441"/>
                    </a:cubicBezTo>
                    <a:cubicBezTo>
                      <a:pt x="514648" y="362386"/>
                      <a:pt x="503060" y="349639"/>
                      <a:pt x="489309" y="343614"/>
                    </a:cubicBezTo>
                    <a:cubicBezTo>
                      <a:pt x="475288" y="336313"/>
                      <a:pt x="460842" y="340948"/>
                      <a:pt x="445585" y="340408"/>
                    </a:cubicBezTo>
                    <a:cubicBezTo>
                      <a:pt x="434306" y="356592"/>
                      <a:pt x="404912" y="334266"/>
                      <a:pt x="400200" y="349678"/>
                    </a:cubicBezTo>
                    <a:cubicBezTo>
                      <a:pt x="390003" y="353811"/>
                      <a:pt x="362810" y="351261"/>
                      <a:pt x="356360" y="366943"/>
                    </a:cubicBezTo>
                    <a:cubicBezTo>
                      <a:pt x="338245" y="385638"/>
                      <a:pt x="306765" y="376523"/>
                      <a:pt x="282817" y="382471"/>
                    </a:cubicBezTo>
                    <a:cubicBezTo>
                      <a:pt x="264315" y="377681"/>
                      <a:pt x="250024" y="410784"/>
                      <a:pt x="233337" y="393865"/>
                    </a:cubicBezTo>
                    <a:cubicBezTo>
                      <a:pt x="217076" y="385484"/>
                      <a:pt x="209428" y="380656"/>
                      <a:pt x="185751" y="382355"/>
                    </a:cubicBezTo>
                    <a:cubicBezTo>
                      <a:pt x="160065" y="384866"/>
                      <a:pt x="134185" y="369609"/>
                      <a:pt x="110122" y="376986"/>
                    </a:cubicBezTo>
                    <a:cubicBezTo>
                      <a:pt x="88028" y="372853"/>
                      <a:pt x="69874" y="377256"/>
                      <a:pt x="51642" y="361149"/>
                    </a:cubicBezTo>
                    <a:cubicBezTo>
                      <a:pt x="35574" y="355394"/>
                      <a:pt x="7416" y="344695"/>
                      <a:pt x="0" y="339596"/>
                    </a:cubicBezTo>
                    <a:cubicBezTo>
                      <a:pt x="12824" y="321597"/>
                      <a:pt x="25609" y="303559"/>
                      <a:pt x="38432" y="285598"/>
                    </a:cubicBezTo>
                    <a:cubicBezTo>
                      <a:pt x="77638" y="292473"/>
                      <a:pt x="47625" y="278104"/>
                      <a:pt x="48861" y="254388"/>
                    </a:cubicBezTo>
                    <a:cubicBezTo>
                      <a:pt x="48089" y="228818"/>
                      <a:pt x="79762" y="220745"/>
                      <a:pt x="94440" y="203866"/>
                    </a:cubicBezTo>
                    <a:cubicBezTo>
                      <a:pt x="114950" y="190000"/>
                      <a:pt x="134263" y="166631"/>
                      <a:pt x="160760" y="168446"/>
                    </a:cubicBezTo>
                    <a:cubicBezTo>
                      <a:pt x="192510" y="156395"/>
                      <a:pt x="139554" y="130168"/>
                      <a:pt x="171730" y="128623"/>
                    </a:cubicBezTo>
                    <a:cubicBezTo>
                      <a:pt x="159099" y="120705"/>
                      <a:pt x="142529" y="102010"/>
                      <a:pt x="129357" y="88684"/>
                    </a:cubicBezTo>
                    <a:cubicBezTo>
                      <a:pt x="132640" y="81461"/>
                      <a:pt x="132486" y="77599"/>
                      <a:pt x="125456" y="72655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1B6D2F6-245E-4965-A96A-49858D8747EF}"/>
                  </a:ext>
                </a:extLst>
              </p:cNvPr>
              <p:cNvSpPr/>
              <p:nvPr/>
            </p:nvSpPr>
            <p:spPr>
              <a:xfrm>
                <a:off x="-3275017" y="978011"/>
                <a:ext cx="811138" cy="386256"/>
              </a:xfrm>
              <a:custGeom>
                <a:avLst/>
                <a:gdLst>
                  <a:gd name="connsiteX0" fmla="*/ 27116 w 811137"/>
                  <a:gd name="connsiteY0" fmla="*/ 188131 h 386256"/>
                  <a:gd name="connsiteX1" fmla="*/ 85672 w 811137"/>
                  <a:gd name="connsiteY1" fmla="*/ 187513 h 386256"/>
                  <a:gd name="connsiteX2" fmla="*/ 135654 w 811137"/>
                  <a:gd name="connsiteY2" fmla="*/ 180599 h 386256"/>
                  <a:gd name="connsiteX3" fmla="*/ 168872 w 811137"/>
                  <a:gd name="connsiteY3" fmla="*/ 159741 h 386256"/>
                  <a:gd name="connsiteX4" fmla="*/ 208077 w 811137"/>
                  <a:gd name="connsiteY4" fmla="*/ 170093 h 386256"/>
                  <a:gd name="connsiteX5" fmla="*/ 203983 w 811137"/>
                  <a:gd name="connsiteY5" fmla="*/ 141124 h 386256"/>
                  <a:gd name="connsiteX6" fmla="*/ 225960 w 811137"/>
                  <a:gd name="connsiteY6" fmla="*/ 99369 h 386256"/>
                  <a:gd name="connsiteX7" fmla="*/ 275401 w 811137"/>
                  <a:gd name="connsiteY7" fmla="*/ 84421 h 386256"/>
                  <a:gd name="connsiteX8" fmla="*/ 290465 w 811137"/>
                  <a:gd name="connsiteY8" fmla="*/ 67387 h 386256"/>
                  <a:gd name="connsiteX9" fmla="*/ 296684 w 811137"/>
                  <a:gd name="connsiteY9" fmla="*/ 36757 h 386256"/>
                  <a:gd name="connsiteX10" fmla="*/ 346588 w 811137"/>
                  <a:gd name="connsiteY10" fmla="*/ 26714 h 386256"/>
                  <a:gd name="connsiteX11" fmla="*/ 389810 w 811137"/>
                  <a:gd name="connsiteY11" fmla="*/ 7942 h 386256"/>
                  <a:gd name="connsiteX12" fmla="*/ 440449 w 811137"/>
                  <a:gd name="connsiteY12" fmla="*/ 3848 h 386256"/>
                  <a:gd name="connsiteX13" fmla="*/ 486683 w 811137"/>
                  <a:gd name="connsiteY13" fmla="*/ 10723 h 386256"/>
                  <a:gd name="connsiteX14" fmla="*/ 528554 w 811137"/>
                  <a:gd name="connsiteY14" fmla="*/ 19569 h 386256"/>
                  <a:gd name="connsiteX15" fmla="*/ 559493 w 811137"/>
                  <a:gd name="connsiteY15" fmla="*/ 28684 h 386256"/>
                  <a:gd name="connsiteX16" fmla="*/ 612796 w 811137"/>
                  <a:gd name="connsiteY16" fmla="*/ 26367 h 386256"/>
                  <a:gd name="connsiteX17" fmla="*/ 659070 w 811137"/>
                  <a:gd name="connsiteY17" fmla="*/ 47650 h 386256"/>
                  <a:gd name="connsiteX18" fmla="*/ 663434 w 811137"/>
                  <a:gd name="connsiteY18" fmla="*/ 94039 h 386256"/>
                  <a:gd name="connsiteX19" fmla="*/ 667992 w 811137"/>
                  <a:gd name="connsiteY19" fmla="*/ 126060 h 386256"/>
                  <a:gd name="connsiteX20" fmla="*/ 690086 w 811137"/>
                  <a:gd name="connsiteY20" fmla="*/ 151205 h 386256"/>
                  <a:gd name="connsiteX21" fmla="*/ 740183 w 811137"/>
                  <a:gd name="connsiteY21" fmla="*/ 183573 h 386256"/>
                  <a:gd name="connsiteX22" fmla="*/ 769462 w 811137"/>
                  <a:gd name="connsiteY22" fmla="*/ 200723 h 386256"/>
                  <a:gd name="connsiteX23" fmla="*/ 801868 w 811137"/>
                  <a:gd name="connsiteY23" fmla="*/ 224864 h 386256"/>
                  <a:gd name="connsiteX24" fmla="*/ 780315 w 811137"/>
                  <a:gd name="connsiteY24" fmla="*/ 251206 h 386256"/>
                  <a:gd name="connsiteX25" fmla="*/ 717394 w 811137"/>
                  <a:gd name="connsiteY25" fmla="*/ 250666 h 386256"/>
                  <a:gd name="connsiteX26" fmla="*/ 706463 w 811137"/>
                  <a:gd name="connsiteY26" fmla="*/ 280523 h 386256"/>
                  <a:gd name="connsiteX27" fmla="*/ 718437 w 811137"/>
                  <a:gd name="connsiteY27" fmla="*/ 321853 h 386256"/>
                  <a:gd name="connsiteX28" fmla="*/ 709939 w 811137"/>
                  <a:gd name="connsiteY28" fmla="*/ 343599 h 386256"/>
                  <a:gd name="connsiteX29" fmla="*/ 658567 w 811137"/>
                  <a:gd name="connsiteY29" fmla="*/ 354800 h 386256"/>
                  <a:gd name="connsiteX30" fmla="*/ 625118 w 811137"/>
                  <a:gd name="connsiteY30" fmla="*/ 395241 h 386256"/>
                  <a:gd name="connsiteX31" fmla="*/ 599895 w 811137"/>
                  <a:gd name="connsiteY31" fmla="*/ 400379 h 386256"/>
                  <a:gd name="connsiteX32" fmla="*/ 548600 w 811137"/>
                  <a:gd name="connsiteY32" fmla="*/ 398409 h 386256"/>
                  <a:gd name="connsiteX33" fmla="*/ 505301 w 811137"/>
                  <a:gd name="connsiteY33" fmla="*/ 386589 h 386256"/>
                  <a:gd name="connsiteX34" fmla="*/ 460997 w 811137"/>
                  <a:gd name="connsiteY34" fmla="*/ 394392 h 386256"/>
                  <a:gd name="connsiteX35" fmla="*/ 410359 w 811137"/>
                  <a:gd name="connsiteY35" fmla="*/ 390954 h 386256"/>
                  <a:gd name="connsiteX36" fmla="*/ 383785 w 811137"/>
                  <a:gd name="connsiteY36" fmla="*/ 387864 h 386256"/>
                  <a:gd name="connsiteX37" fmla="*/ 339365 w 811137"/>
                  <a:gd name="connsiteY37" fmla="*/ 379405 h 386256"/>
                  <a:gd name="connsiteX38" fmla="*/ 289191 w 811137"/>
                  <a:gd name="connsiteY38" fmla="*/ 370328 h 386256"/>
                  <a:gd name="connsiteX39" fmla="*/ 232604 w 811137"/>
                  <a:gd name="connsiteY39" fmla="*/ 360633 h 386256"/>
                  <a:gd name="connsiteX40" fmla="*/ 161996 w 811137"/>
                  <a:gd name="connsiteY40" fmla="*/ 358933 h 386256"/>
                  <a:gd name="connsiteX41" fmla="*/ 98032 w 811137"/>
                  <a:gd name="connsiteY41" fmla="*/ 364302 h 386256"/>
                  <a:gd name="connsiteX42" fmla="*/ 51141 w 811137"/>
                  <a:gd name="connsiteY42" fmla="*/ 385817 h 386256"/>
                  <a:gd name="connsiteX43" fmla="*/ 36463 w 811137"/>
                  <a:gd name="connsiteY43" fmla="*/ 364418 h 386256"/>
                  <a:gd name="connsiteX44" fmla="*/ 1584 w 811137"/>
                  <a:gd name="connsiteY44" fmla="*/ 329501 h 386256"/>
                  <a:gd name="connsiteX45" fmla="*/ 38974 w 811137"/>
                  <a:gd name="connsiteY45" fmla="*/ 295703 h 386256"/>
                  <a:gd name="connsiteX46" fmla="*/ 54308 w 811137"/>
                  <a:gd name="connsiteY46" fmla="*/ 251863 h 386256"/>
                  <a:gd name="connsiteX47" fmla="*/ 27116 w 811137"/>
                  <a:gd name="connsiteY47" fmla="*/ 188131 h 38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11137" h="386256">
                    <a:moveTo>
                      <a:pt x="27116" y="188131"/>
                    </a:moveTo>
                    <a:cubicBezTo>
                      <a:pt x="45888" y="191878"/>
                      <a:pt x="67055" y="185079"/>
                      <a:pt x="85672" y="187513"/>
                    </a:cubicBezTo>
                    <a:cubicBezTo>
                      <a:pt x="98805" y="197555"/>
                      <a:pt x="121903" y="181912"/>
                      <a:pt x="135654" y="180599"/>
                    </a:cubicBezTo>
                    <a:cubicBezTo>
                      <a:pt x="127079" y="158853"/>
                      <a:pt x="165280" y="179131"/>
                      <a:pt x="168872" y="159741"/>
                    </a:cubicBezTo>
                    <a:cubicBezTo>
                      <a:pt x="190425" y="153638"/>
                      <a:pt x="193167" y="162213"/>
                      <a:pt x="208077" y="170093"/>
                    </a:cubicBezTo>
                    <a:cubicBezTo>
                      <a:pt x="238012" y="159934"/>
                      <a:pt x="186446" y="155801"/>
                      <a:pt x="203983" y="141124"/>
                    </a:cubicBezTo>
                    <a:cubicBezTo>
                      <a:pt x="222291" y="132433"/>
                      <a:pt x="205837" y="110377"/>
                      <a:pt x="225960" y="99369"/>
                    </a:cubicBezTo>
                    <a:cubicBezTo>
                      <a:pt x="249097" y="107867"/>
                      <a:pt x="255741" y="79670"/>
                      <a:pt x="275401" y="84421"/>
                    </a:cubicBezTo>
                    <a:cubicBezTo>
                      <a:pt x="286255" y="90447"/>
                      <a:pt x="315147" y="65804"/>
                      <a:pt x="290465" y="67387"/>
                    </a:cubicBezTo>
                    <a:cubicBezTo>
                      <a:pt x="266324" y="73644"/>
                      <a:pt x="290465" y="39770"/>
                      <a:pt x="296684" y="36757"/>
                    </a:cubicBezTo>
                    <a:cubicBezTo>
                      <a:pt x="314027" y="34903"/>
                      <a:pt x="326580" y="18835"/>
                      <a:pt x="346588" y="26714"/>
                    </a:cubicBezTo>
                    <a:cubicBezTo>
                      <a:pt x="368914" y="36139"/>
                      <a:pt x="377257" y="22659"/>
                      <a:pt x="389810" y="7942"/>
                    </a:cubicBezTo>
                    <a:cubicBezTo>
                      <a:pt x="406535" y="-3220"/>
                      <a:pt x="424071" y="-671"/>
                      <a:pt x="440449" y="3848"/>
                    </a:cubicBezTo>
                    <a:cubicBezTo>
                      <a:pt x="459761" y="-10559"/>
                      <a:pt x="469572" y="20959"/>
                      <a:pt x="486683" y="10723"/>
                    </a:cubicBezTo>
                    <a:cubicBezTo>
                      <a:pt x="498117" y="7286"/>
                      <a:pt x="534656" y="7865"/>
                      <a:pt x="528554" y="19569"/>
                    </a:cubicBezTo>
                    <a:cubicBezTo>
                      <a:pt x="516850" y="41431"/>
                      <a:pt x="548291" y="35135"/>
                      <a:pt x="559493" y="28684"/>
                    </a:cubicBezTo>
                    <a:cubicBezTo>
                      <a:pt x="577067" y="21886"/>
                      <a:pt x="593792" y="22697"/>
                      <a:pt x="612796" y="26367"/>
                    </a:cubicBezTo>
                    <a:cubicBezTo>
                      <a:pt x="628671" y="31427"/>
                      <a:pt x="644817" y="45602"/>
                      <a:pt x="659070" y="47650"/>
                    </a:cubicBezTo>
                    <a:cubicBezTo>
                      <a:pt x="644585" y="67117"/>
                      <a:pt x="663280" y="77121"/>
                      <a:pt x="663434" y="94039"/>
                    </a:cubicBezTo>
                    <a:cubicBezTo>
                      <a:pt x="641070" y="103309"/>
                      <a:pt x="651151" y="115824"/>
                      <a:pt x="667992" y="126060"/>
                    </a:cubicBezTo>
                    <a:cubicBezTo>
                      <a:pt x="687498" y="124244"/>
                      <a:pt x="668996" y="141896"/>
                      <a:pt x="690086" y="151205"/>
                    </a:cubicBezTo>
                    <a:cubicBezTo>
                      <a:pt x="696884" y="173878"/>
                      <a:pt x="731145" y="164144"/>
                      <a:pt x="740183" y="183573"/>
                    </a:cubicBezTo>
                    <a:cubicBezTo>
                      <a:pt x="721991" y="208603"/>
                      <a:pt x="755865" y="195199"/>
                      <a:pt x="769462" y="200723"/>
                    </a:cubicBezTo>
                    <a:cubicBezTo>
                      <a:pt x="801250" y="201689"/>
                      <a:pt x="779350" y="215671"/>
                      <a:pt x="801868" y="224864"/>
                    </a:cubicBezTo>
                    <a:cubicBezTo>
                      <a:pt x="832383" y="233748"/>
                      <a:pt x="790281" y="241473"/>
                      <a:pt x="780315" y="251206"/>
                    </a:cubicBezTo>
                    <a:cubicBezTo>
                      <a:pt x="760191" y="261751"/>
                      <a:pt x="737093" y="258005"/>
                      <a:pt x="717394" y="250666"/>
                    </a:cubicBezTo>
                    <a:cubicBezTo>
                      <a:pt x="695223" y="242554"/>
                      <a:pt x="682670" y="273184"/>
                      <a:pt x="706463" y="280523"/>
                    </a:cubicBezTo>
                    <a:cubicBezTo>
                      <a:pt x="718167" y="291532"/>
                      <a:pt x="714150" y="303081"/>
                      <a:pt x="718437" y="321853"/>
                    </a:cubicBezTo>
                    <a:cubicBezTo>
                      <a:pt x="725931" y="337110"/>
                      <a:pt x="743312" y="347037"/>
                      <a:pt x="709939" y="343599"/>
                    </a:cubicBezTo>
                    <a:cubicBezTo>
                      <a:pt x="692674" y="352135"/>
                      <a:pt x="672009" y="341166"/>
                      <a:pt x="658567" y="354800"/>
                    </a:cubicBezTo>
                    <a:cubicBezTo>
                      <a:pt x="646593" y="365500"/>
                      <a:pt x="621294" y="379173"/>
                      <a:pt x="625118" y="395241"/>
                    </a:cubicBezTo>
                    <a:cubicBezTo>
                      <a:pt x="648679" y="417181"/>
                      <a:pt x="609165" y="417953"/>
                      <a:pt x="599895" y="400379"/>
                    </a:cubicBezTo>
                    <a:cubicBezTo>
                      <a:pt x="583016" y="392074"/>
                      <a:pt x="563046" y="408297"/>
                      <a:pt x="548600" y="398409"/>
                    </a:cubicBezTo>
                    <a:cubicBezTo>
                      <a:pt x="529017" y="411232"/>
                      <a:pt x="515112" y="404434"/>
                      <a:pt x="505301" y="386589"/>
                    </a:cubicBezTo>
                    <a:cubicBezTo>
                      <a:pt x="489310" y="381800"/>
                      <a:pt x="470074" y="412546"/>
                      <a:pt x="460997" y="394392"/>
                    </a:cubicBezTo>
                    <a:cubicBezTo>
                      <a:pt x="440564" y="395357"/>
                      <a:pt x="430947" y="382302"/>
                      <a:pt x="410359" y="390954"/>
                    </a:cubicBezTo>
                    <a:cubicBezTo>
                      <a:pt x="395372" y="375272"/>
                      <a:pt x="381660" y="413048"/>
                      <a:pt x="383785" y="387864"/>
                    </a:cubicBezTo>
                    <a:cubicBezTo>
                      <a:pt x="366867" y="379637"/>
                      <a:pt x="343730" y="395126"/>
                      <a:pt x="339365" y="379405"/>
                    </a:cubicBezTo>
                    <a:cubicBezTo>
                      <a:pt x="332953" y="367392"/>
                      <a:pt x="305027" y="377551"/>
                      <a:pt x="289191" y="370328"/>
                    </a:cubicBezTo>
                    <a:cubicBezTo>
                      <a:pt x="269067" y="368667"/>
                      <a:pt x="251569" y="363337"/>
                      <a:pt x="232604" y="360633"/>
                    </a:cubicBezTo>
                    <a:cubicBezTo>
                      <a:pt x="209390" y="355341"/>
                      <a:pt x="185442" y="363916"/>
                      <a:pt x="161996" y="358933"/>
                    </a:cubicBezTo>
                    <a:cubicBezTo>
                      <a:pt x="141177" y="366272"/>
                      <a:pt x="117732" y="357195"/>
                      <a:pt x="98032" y="364302"/>
                    </a:cubicBezTo>
                    <a:cubicBezTo>
                      <a:pt x="88337" y="378671"/>
                      <a:pt x="67982" y="393117"/>
                      <a:pt x="51141" y="385817"/>
                    </a:cubicBezTo>
                    <a:cubicBezTo>
                      <a:pt x="26807" y="389525"/>
                      <a:pt x="23948" y="390800"/>
                      <a:pt x="36463" y="364418"/>
                    </a:cubicBezTo>
                    <a:cubicBezTo>
                      <a:pt x="47549" y="344372"/>
                      <a:pt x="18927" y="329694"/>
                      <a:pt x="1584" y="329501"/>
                    </a:cubicBezTo>
                    <a:cubicBezTo>
                      <a:pt x="-7222" y="318029"/>
                      <a:pt x="22828" y="296399"/>
                      <a:pt x="38974" y="295703"/>
                    </a:cubicBezTo>
                    <a:cubicBezTo>
                      <a:pt x="68059" y="300107"/>
                      <a:pt x="66012" y="269129"/>
                      <a:pt x="54308" y="251863"/>
                    </a:cubicBezTo>
                    <a:cubicBezTo>
                      <a:pt x="45270" y="230696"/>
                      <a:pt x="37197" y="208371"/>
                      <a:pt x="27116" y="18813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D895C13-4CFA-4470-9D8B-FB0EBD2BD084}"/>
                  </a:ext>
                </a:extLst>
              </p:cNvPr>
              <p:cNvSpPr/>
              <p:nvPr/>
            </p:nvSpPr>
            <p:spPr>
              <a:xfrm>
                <a:off x="-2983239" y="1635694"/>
                <a:ext cx="270379" cy="231754"/>
              </a:xfrm>
              <a:custGeom>
                <a:avLst/>
                <a:gdLst>
                  <a:gd name="connsiteX0" fmla="*/ 0 w 270379"/>
                  <a:gd name="connsiteY0" fmla="*/ 15702 h 231753"/>
                  <a:gd name="connsiteX1" fmla="*/ 41716 w 270379"/>
                  <a:gd name="connsiteY1" fmla="*/ 6857 h 231753"/>
                  <a:gd name="connsiteX2" fmla="*/ 85787 w 270379"/>
                  <a:gd name="connsiteY2" fmla="*/ 1874 h 231753"/>
                  <a:gd name="connsiteX3" fmla="*/ 128430 w 270379"/>
                  <a:gd name="connsiteY3" fmla="*/ 19023 h 231753"/>
                  <a:gd name="connsiteX4" fmla="*/ 152339 w 270379"/>
                  <a:gd name="connsiteY4" fmla="*/ 29221 h 231753"/>
                  <a:gd name="connsiteX5" fmla="*/ 193669 w 270379"/>
                  <a:gd name="connsiteY5" fmla="*/ 42315 h 231753"/>
                  <a:gd name="connsiteX6" fmla="*/ 221093 w 270379"/>
                  <a:gd name="connsiteY6" fmla="*/ 56490 h 231753"/>
                  <a:gd name="connsiteX7" fmla="*/ 231638 w 270379"/>
                  <a:gd name="connsiteY7" fmla="*/ 91987 h 231753"/>
                  <a:gd name="connsiteX8" fmla="*/ 250564 w 270379"/>
                  <a:gd name="connsiteY8" fmla="*/ 112884 h 231753"/>
                  <a:gd name="connsiteX9" fmla="*/ 272002 w 270379"/>
                  <a:gd name="connsiteY9" fmla="*/ 137257 h 231753"/>
                  <a:gd name="connsiteX10" fmla="*/ 286254 w 270379"/>
                  <a:gd name="connsiteY10" fmla="*/ 168505 h 231753"/>
                  <a:gd name="connsiteX11" fmla="*/ 270032 w 270379"/>
                  <a:gd name="connsiteY11" fmla="*/ 179667 h 231753"/>
                  <a:gd name="connsiteX12" fmla="*/ 243225 w 270379"/>
                  <a:gd name="connsiteY12" fmla="*/ 169470 h 231753"/>
                  <a:gd name="connsiteX13" fmla="*/ 216960 w 270379"/>
                  <a:gd name="connsiteY13" fmla="*/ 163599 h 231753"/>
                  <a:gd name="connsiteX14" fmla="*/ 199849 w 270379"/>
                  <a:gd name="connsiteY14" fmla="*/ 199907 h 231753"/>
                  <a:gd name="connsiteX15" fmla="*/ 177523 w 270379"/>
                  <a:gd name="connsiteY15" fmla="*/ 227332 h 231753"/>
                  <a:gd name="connsiteX16" fmla="*/ 148322 w 270379"/>
                  <a:gd name="connsiteY16" fmla="*/ 252245 h 231753"/>
                  <a:gd name="connsiteX17" fmla="*/ 129821 w 270379"/>
                  <a:gd name="connsiteY17" fmla="*/ 229456 h 231753"/>
                  <a:gd name="connsiteX18" fmla="*/ 132795 w 270379"/>
                  <a:gd name="connsiteY18" fmla="*/ 138493 h 231753"/>
                  <a:gd name="connsiteX19" fmla="*/ 90693 w 270379"/>
                  <a:gd name="connsiteY19" fmla="*/ 97665 h 231753"/>
                  <a:gd name="connsiteX20" fmla="*/ 32793 w 270379"/>
                  <a:gd name="connsiteY20" fmla="*/ 21998 h 231753"/>
                  <a:gd name="connsiteX21" fmla="*/ 0 w 270379"/>
                  <a:gd name="connsiteY21" fmla="*/ 15702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379" h="231753">
                    <a:moveTo>
                      <a:pt x="0" y="15702"/>
                    </a:moveTo>
                    <a:cubicBezTo>
                      <a:pt x="14330" y="7436"/>
                      <a:pt x="20703" y="3651"/>
                      <a:pt x="41716" y="6857"/>
                    </a:cubicBezTo>
                    <a:cubicBezTo>
                      <a:pt x="56934" y="9135"/>
                      <a:pt x="69874" y="-4924"/>
                      <a:pt x="85787" y="1874"/>
                    </a:cubicBezTo>
                    <a:cubicBezTo>
                      <a:pt x="100813" y="-289"/>
                      <a:pt x="116224" y="11337"/>
                      <a:pt x="128430" y="19023"/>
                    </a:cubicBezTo>
                    <a:cubicBezTo>
                      <a:pt x="149018" y="16899"/>
                      <a:pt x="146352" y="21727"/>
                      <a:pt x="152339" y="29221"/>
                    </a:cubicBezTo>
                    <a:cubicBezTo>
                      <a:pt x="163657" y="22848"/>
                      <a:pt x="190154" y="21496"/>
                      <a:pt x="193669" y="42315"/>
                    </a:cubicBezTo>
                    <a:cubicBezTo>
                      <a:pt x="209389" y="39997"/>
                      <a:pt x="226501" y="44439"/>
                      <a:pt x="221093" y="56490"/>
                    </a:cubicBezTo>
                    <a:cubicBezTo>
                      <a:pt x="220707" y="69662"/>
                      <a:pt x="205411" y="87738"/>
                      <a:pt x="231638" y="91987"/>
                    </a:cubicBezTo>
                    <a:cubicBezTo>
                      <a:pt x="241912" y="102223"/>
                      <a:pt x="259719" y="90365"/>
                      <a:pt x="250564" y="112884"/>
                    </a:cubicBezTo>
                    <a:cubicBezTo>
                      <a:pt x="248015" y="117673"/>
                      <a:pt x="254620" y="133239"/>
                      <a:pt x="272002" y="137257"/>
                    </a:cubicBezTo>
                    <a:cubicBezTo>
                      <a:pt x="295138" y="139497"/>
                      <a:pt x="275787" y="164410"/>
                      <a:pt x="286254" y="168505"/>
                    </a:cubicBezTo>
                    <a:cubicBezTo>
                      <a:pt x="311168" y="178818"/>
                      <a:pt x="280731" y="178740"/>
                      <a:pt x="270032" y="179667"/>
                    </a:cubicBezTo>
                    <a:cubicBezTo>
                      <a:pt x="271306" y="160007"/>
                      <a:pt x="247243" y="193032"/>
                      <a:pt x="243225" y="169470"/>
                    </a:cubicBezTo>
                    <a:cubicBezTo>
                      <a:pt x="224762" y="173063"/>
                      <a:pt x="226230" y="180672"/>
                      <a:pt x="216960" y="163599"/>
                    </a:cubicBezTo>
                    <a:cubicBezTo>
                      <a:pt x="187296" y="166071"/>
                      <a:pt x="204214" y="184882"/>
                      <a:pt x="199849" y="199907"/>
                    </a:cubicBezTo>
                    <a:cubicBezTo>
                      <a:pt x="205759" y="217212"/>
                      <a:pt x="177292" y="209255"/>
                      <a:pt x="177523" y="227332"/>
                    </a:cubicBezTo>
                    <a:cubicBezTo>
                      <a:pt x="154387" y="228104"/>
                      <a:pt x="169605" y="256571"/>
                      <a:pt x="148322" y="252245"/>
                    </a:cubicBezTo>
                    <a:cubicBezTo>
                      <a:pt x="130052" y="258309"/>
                      <a:pt x="124993" y="243284"/>
                      <a:pt x="129821" y="229456"/>
                    </a:cubicBezTo>
                    <a:cubicBezTo>
                      <a:pt x="115800" y="198594"/>
                      <a:pt x="153228" y="168389"/>
                      <a:pt x="132795" y="138493"/>
                    </a:cubicBezTo>
                    <a:cubicBezTo>
                      <a:pt x="130593" y="113811"/>
                      <a:pt x="101122" y="116824"/>
                      <a:pt x="90693" y="97665"/>
                    </a:cubicBezTo>
                    <a:cubicBezTo>
                      <a:pt x="67324" y="75649"/>
                      <a:pt x="49634" y="49113"/>
                      <a:pt x="32793" y="21998"/>
                    </a:cubicBezTo>
                    <a:cubicBezTo>
                      <a:pt x="21862" y="19757"/>
                      <a:pt x="11163" y="12496"/>
                      <a:pt x="0" y="1570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20A27F-6253-4D77-BD98-7557DEE75D3E}"/>
                </a:ext>
              </a:extLst>
            </p:cNvPr>
            <p:cNvSpPr/>
            <p:nvPr/>
          </p:nvSpPr>
          <p:spPr>
            <a:xfrm>
              <a:off x="-3702564" y="1099011"/>
              <a:ext cx="502133" cy="463507"/>
            </a:xfrm>
            <a:custGeom>
              <a:avLst/>
              <a:gdLst>
                <a:gd name="connsiteX0" fmla="*/ 10622 w 502133"/>
                <a:gd name="connsiteY0" fmla="*/ 0 h 463507"/>
                <a:gd name="connsiteX1" fmla="*/ 19429 w 502133"/>
                <a:gd name="connsiteY1" fmla="*/ 4905 h 463507"/>
                <a:gd name="connsiteX2" fmla="*/ 37158 w 502133"/>
                <a:gd name="connsiteY2" fmla="*/ 37428 h 463507"/>
                <a:gd name="connsiteX3" fmla="*/ 131134 w 502133"/>
                <a:gd name="connsiteY3" fmla="*/ 20240 h 463507"/>
                <a:gd name="connsiteX4" fmla="*/ 92740 w 502133"/>
                <a:gd name="connsiteY4" fmla="*/ 45733 h 463507"/>
                <a:gd name="connsiteX5" fmla="*/ 177446 w 502133"/>
                <a:gd name="connsiteY5" fmla="*/ 23446 h 463507"/>
                <a:gd name="connsiteX6" fmla="*/ 408389 w 502133"/>
                <a:gd name="connsiteY6" fmla="*/ 23214 h 463507"/>
                <a:gd name="connsiteX7" fmla="*/ 450375 w 502133"/>
                <a:gd name="connsiteY7" fmla="*/ 57977 h 463507"/>
                <a:gd name="connsiteX8" fmla="*/ 491318 w 502133"/>
                <a:gd name="connsiteY8" fmla="*/ 159253 h 463507"/>
                <a:gd name="connsiteX9" fmla="*/ 439289 w 502133"/>
                <a:gd name="connsiteY9" fmla="*/ 186137 h 463507"/>
                <a:gd name="connsiteX10" fmla="*/ 455010 w 502133"/>
                <a:gd name="connsiteY10" fmla="*/ 216226 h 463507"/>
                <a:gd name="connsiteX11" fmla="*/ 457559 w 502133"/>
                <a:gd name="connsiteY11" fmla="*/ 267289 h 463507"/>
                <a:gd name="connsiteX12" fmla="*/ 489850 w 502133"/>
                <a:gd name="connsiteY12" fmla="*/ 313177 h 463507"/>
                <a:gd name="connsiteX13" fmla="*/ 505069 w 502133"/>
                <a:gd name="connsiteY13" fmla="*/ 344502 h 463507"/>
                <a:gd name="connsiteX14" fmla="*/ 464396 w 502133"/>
                <a:gd name="connsiteY14" fmla="*/ 375325 h 463507"/>
                <a:gd name="connsiteX15" fmla="*/ 384943 w 502133"/>
                <a:gd name="connsiteY15" fmla="*/ 439135 h 463507"/>
                <a:gd name="connsiteX16" fmla="*/ 387531 w 502133"/>
                <a:gd name="connsiteY16" fmla="*/ 483477 h 463507"/>
                <a:gd name="connsiteX17" fmla="*/ 372312 w 502133"/>
                <a:gd name="connsiteY17" fmla="*/ 483400 h 463507"/>
                <a:gd name="connsiteX18" fmla="*/ 319897 w 502133"/>
                <a:gd name="connsiteY18" fmla="*/ 458409 h 463507"/>
                <a:gd name="connsiteX19" fmla="*/ 266015 w 502133"/>
                <a:gd name="connsiteY19" fmla="*/ 449139 h 463507"/>
                <a:gd name="connsiteX20" fmla="*/ 211398 w 502133"/>
                <a:gd name="connsiteY20" fmla="*/ 449988 h 463507"/>
                <a:gd name="connsiteX21" fmla="*/ 158133 w 502133"/>
                <a:gd name="connsiteY21" fmla="*/ 466636 h 463507"/>
                <a:gd name="connsiteX22" fmla="*/ 124452 w 502133"/>
                <a:gd name="connsiteY22" fmla="*/ 450568 h 463507"/>
                <a:gd name="connsiteX23" fmla="*/ 84088 w 502133"/>
                <a:gd name="connsiteY23" fmla="*/ 445315 h 463507"/>
                <a:gd name="connsiteX24" fmla="*/ 45037 w 502133"/>
                <a:gd name="connsiteY24" fmla="*/ 426968 h 463507"/>
                <a:gd name="connsiteX25" fmla="*/ 0 w 502133"/>
                <a:gd name="connsiteY25" fmla="*/ 401977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2133" h="463507">
                  <a:moveTo>
                    <a:pt x="10622" y="0"/>
                  </a:moveTo>
                  <a:cubicBezTo>
                    <a:pt x="35265" y="9502"/>
                    <a:pt x="56780" y="17884"/>
                    <a:pt x="19429" y="4905"/>
                  </a:cubicBezTo>
                  <a:cubicBezTo>
                    <a:pt x="1584" y="-2897"/>
                    <a:pt x="24450" y="36694"/>
                    <a:pt x="37158" y="37428"/>
                  </a:cubicBezTo>
                  <a:cubicBezTo>
                    <a:pt x="69951" y="46235"/>
                    <a:pt x="101045" y="30089"/>
                    <a:pt x="131134" y="20240"/>
                  </a:cubicBezTo>
                  <a:cubicBezTo>
                    <a:pt x="121323" y="26883"/>
                    <a:pt x="74007" y="37737"/>
                    <a:pt x="92740" y="45733"/>
                  </a:cubicBezTo>
                  <a:cubicBezTo>
                    <a:pt x="121207" y="38703"/>
                    <a:pt x="146777" y="18193"/>
                    <a:pt x="177446" y="23446"/>
                  </a:cubicBezTo>
                  <a:cubicBezTo>
                    <a:pt x="254350" y="29819"/>
                    <a:pt x="331331" y="26227"/>
                    <a:pt x="408389" y="23214"/>
                  </a:cubicBezTo>
                  <a:cubicBezTo>
                    <a:pt x="429015" y="26729"/>
                    <a:pt x="443615" y="37930"/>
                    <a:pt x="450375" y="57977"/>
                  </a:cubicBezTo>
                  <a:cubicBezTo>
                    <a:pt x="466791" y="90268"/>
                    <a:pt x="482550" y="124413"/>
                    <a:pt x="491318" y="159253"/>
                  </a:cubicBezTo>
                  <a:cubicBezTo>
                    <a:pt x="485988" y="181927"/>
                    <a:pt x="452808" y="169180"/>
                    <a:pt x="439289" y="186137"/>
                  </a:cubicBezTo>
                  <a:cubicBezTo>
                    <a:pt x="413642" y="207613"/>
                    <a:pt x="436701" y="207111"/>
                    <a:pt x="455010" y="216226"/>
                  </a:cubicBezTo>
                  <a:cubicBezTo>
                    <a:pt x="481005" y="227119"/>
                    <a:pt x="455048" y="251491"/>
                    <a:pt x="457559" y="267289"/>
                  </a:cubicBezTo>
                  <a:cubicBezTo>
                    <a:pt x="466906" y="283242"/>
                    <a:pt x="470885" y="299851"/>
                    <a:pt x="489850" y="313177"/>
                  </a:cubicBezTo>
                  <a:cubicBezTo>
                    <a:pt x="522257" y="328047"/>
                    <a:pt x="478301" y="326425"/>
                    <a:pt x="505069" y="344502"/>
                  </a:cubicBezTo>
                  <a:cubicBezTo>
                    <a:pt x="510090" y="371965"/>
                    <a:pt x="477104" y="361227"/>
                    <a:pt x="464396" y="375325"/>
                  </a:cubicBezTo>
                  <a:cubicBezTo>
                    <a:pt x="436431" y="394213"/>
                    <a:pt x="407887" y="415573"/>
                    <a:pt x="384943" y="439135"/>
                  </a:cubicBezTo>
                  <a:cubicBezTo>
                    <a:pt x="368643" y="456516"/>
                    <a:pt x="407114" y="486335"/>
                    <a:pt x="387531" y="483477"/>
                  </a:cubicBezTo>
                  <a:cubicBezTo>
                    <a:pt x="382471" y="483670"/>
                    <a:pt x="376986" y="482781"/>
                    <a:pt x="372312" y="483400"/>
                  </a:cubicBezTo>
                  <a:cubicBezTo>
                    <a:pt x="356167" y="472469"/>
                    <a:pt x="329554" y="474786"/>
                    <a:pt x="319897" y="458409"/>
                  </a:cubicBezTo>
                  <a:cubicBezTo>
                    <a:pt x="299889" y="456169"/>
                    <a:pt x="286177" y="441182"/>
                    <a:pt x="266015" y="449139"/>
                  </a:cubicBezTo>
                  <a:cubicBezTo>
                    <a:pt x="244384" y="440448"/>
                    <a:pt x="231406" y="471928"/>
                    <a:pt x="211398" y="449988"/>
                  </a:cubicBezTo>
                  <a:cubicBezTo>
                    <a:pt x="192549" y="452229"/>
                    <a:pt x="169103" y="447014"/>
                    <a:pt x="158133" y="466636"/>
                  </a:cubicBezTo>
                  <a:cubicBezTo>
                    <a:pt x="136812" y="474245"/>
                    <a:pt x="135499" y="458216"/>
                    <a:pt x="124452" y="450568"/>
                  </a:cubicBezTo>
                  <a:cubicBezTo>
                    <a:pt x="113289" y="441066"/>
                    <a:pt x="97761" y="427817"/>
                    <a:pt x="84088" y="445315"/>
                  </a:cubicBezTo>
                  <a:cubicBezTo>
                    <a:pt x="66475" y="459452"/>
                    <a:pt x="54887" y="438903"/>
                    <a:pt x="45037" y="426968"/>
                  </a:cubicBezTo>
                  <a:cubicBezTo>
                    <a:pt x="21592" y="423144"/>
                    <a:pt x="28931" y="396569"/>
                    <a:pt x="0" y="401977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5B8091D-86D3-4460-99BB-EA310CBF9831}"/>
                </a:ext>
              </a:extLst>
            </p:cNvPr>
            <p:cNvSpPr/>
            <p:nvPr/>
          </p:nvSpPr>
          <p:spPr>
            <a:xfrm>
              <a:off x="-3708203" y="1535239"/>
              <a:ext cx="347631" cy="115877"/>
            </a:xfrm>
            <a:custGeom>
              <a:avLst/>
              <a:gdLst>
                <a:gd name="connsiteX0" fmla="*/ 0 w 347630"/>
                <a:gd name="connsiteY0" fmla="*/ 35197 h 115876"/>
                <a:gd name="connsiteX1" fmla="*/ 3090 w 347630"/>
                <a:gd name="connsiteY1" fmla="*/ 24420 h 115876"/>
                <a:gd name="connsiteX2" fmla="*/ 50291 w 347630"/>
                <a:gd name="connsiteY2" fmla="*/ 8043 h 115876"/>
                <a:gd name="connsiteX3" fmla="*/ 93049 w 347630"/>
                <a:gd name="connsiteY3" fmla="*/ 4760 h 115876"/>
                <a:gd name="connsiteX4" fmla="*/ 134379 w 347630"/>
                <a:gd name="connsiteY4" fmla="*/ 14069 h 115876"/>
                <a:gd name="connsiteX5" fmla="*/ 166283 w 347630"/>
                <a:gd name="connsiteY5" fmla="*/ 28129 h 115876"/>
                <a:gd name="connsiteX6" fmla="*/ 220012 w 347630"/>
                <a:gd name="connsiteY6" fmla="*/ 15459 h 115876"/>
                <a:gd name="connsiteX7" fmla="*/ 275014 w 347630"/>
                <a:gd name="connsiteY7" fmla="*/ 12485 h 115876"/>
                <a:gd name="connsiteX8" fmla="*/ 326927 w 347630"/>
                <a:gd name="connsiteY8" fmla="*/ 25309 h 115876"/>
                <a:gd name="connsiteX9" fmla="*/ 375982 w 347630"/>
                <a:gd name="connsiteY9" fmla="*/ 50029 h 115876"/>
                <a:gd name="connsiteX10" fmla="*/ 334150 w 347630"/>
                <a:gd name="connsiteY10" fmla="*/ 104453 h 115876"/>
                <a:gd name="connsiteX11" fmla="*/ 275748 w 347630"/>
                <a:gd name="connsiteY11" fmla="*/ 87573 h 115876"/>
                <a:gd name="connsiteX12" fmla="*/ 201471 w 347630"/>
                <a:gd name="connsiteY12" fmla="*/ 94835 h 115876"/>
                <a:gd name="connsiteX13" fmla="*/ 133954 w 347630"/>
                <a:gd name="connsiteY13" fmla="*/ 120444 h 115876"/>
                <a:gd name="connsiteX14" fmla="*/ 67865 w 347630"/>
                <a:gd name="connsiteY14" fmla="*/ 130255 h 115876"/>
                <a:gd name="connsiteX15" fmla="*/ 15566 w 347630"/>
                <a:gd name="connsiteY15" fmla="*/ 148331 h 115876"/>
                <a:gd name="connsiteX16" fmla="*/ 9232 w 347630"/>
                <a:gd name="connsiteY16" fmla="*/ 148409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30" h="115876">
                  <a:moveTo>
                    <a:pt x="0" y="35197"/>
                  </a:moveTo>
                  <a:cubicBezTo>
                    <a:pt x="1777" y="32377"/>
                    <a:pt x="2936" y="28901"/>
                    <a:pt x="3090" y="24420"/>
                  </a:cubicBezTo>
                  <a:cubicBezTo>
                    <a:pt x="21244" y="25232"/>
                    <a:pt x="30862" y="-145"/>
                    <a:pt x="50291" y="8043"/>
                  </a:cubicBezTo>
                  <a:cubicBezTo>
                    <a:pt x="67633" y="-6210"/>
                    <a:pt x="77367" y="31489"/>
                    <a:pt x="93049" y="4760"/>
                  </a:cubicBezTo>
                  <a:cubicBezTo>
                    <a:pt x="111203" y="-9918"/>
                    <a:pt x="117808" y="14030"/>
                    <a:pt x="134379" y="14069"/>
                  </a:cubicBezTo>
                  <a:cubicBezTo>
                    <a:pt x="135924" y="30639"/>
                    <a:pt x="150524" y="36047"/>
                    <a:pt x="166283" y="28129"/>
                  </a:cubicBezTo>
                  <a:cubicBezTo>
                    <a:pt x="177060" y="10206"/>
                    <a:pt x="202553" y="14455"/>
                    <a:pt x="220012" y="15459"/>
                  </a:cubicBezTo>
                  <a:cubicBezTo>
                    <a:pt x="239904" y="34193"/>
                    <a:pt x="252727" y="3061"/>
                    <a:pt x="275014" y="12485"/>
                  </a:cubicBezTo>
                  <a:cubicBezTo>
                    <a:pt x="293014" y="7618"/>
                    <a:pt x="311477" y="18395"/>
                    <a:pt x="326927" y="25309"/>
                  </a:cubicBezTo>
                  <a:cubicBezTo>
                    <a:pt x="336082" y="38673"/>
                    <a:pt x="371656" y="36510"/>
                    <a:pt x="375982" y="50029"/>
                  </a:cubicBezTo>
                  <a:cubicBezTo>
                    <a:pt x="361497" y="67256"/>
                    <a:pt x="351030" y="91243"/>
                    <a:pt x="334150" y="104453"/>
                  </a:cubicBezTo>
                  <a:cubicBezTo>
                    <a:pt x="312558" y="111521"/>
                    <a:pt x="292241" y="100899"/>
                    <a:pt x="275748" y="87573"/>
                  </a:cubicBezTo>
                  <a:cubicBezTo>
                    <a:pt x="251376" y="90702"/>
                    <a:pt x="223449" y="84329"/>
                    <a:pt x="201471" y="94835"/>
                  </a:cubicBezTo>
                  <a:cubicBezTo>
                    <a:pt x="181811" y="110247"/>
                    <a:pt x="160992" y="129753"/>
                    <a:pt x="133954" y="120444"/>
                  </a:cubicBezTo>
                  <a:cubicBezTo>
                    <a:pt x="112207" y="120482"/>
                    <a:pt x="86753" y="124770"/>
                    <a:pt x="67865" y="130255"/>
                  </a:cubicBezTo>
                  <a:cubicBezTo>
                    <a:pt x="62226" y="157293"/>
                    <a:pt x="35960" y="147521"/>
                    <a:pt x="15566" y="148331"/>
                  </a:cubicBezTo>
                  <a:cubicBezTo>
                    <a:pt x="13442" y="148370"/>
                    <a:pt x="11356" y="148409"/>
                    <a:pt x="9232" y="148409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D385416-D10D-4BE9-854D-39DAD6187C53}"/>
                </a:ext>
              </a:extLst>
            </p:cNvPr>
            <p:cNvSpPr/>
            <p:nvPr/>
          </p:nvSpPr>
          <p:spPr>
            <a:xfrm>
              <a:off x="-3707430" y="1501490"/>
              <a:ext cx="38626" cy="38626"/>
            </a:xfrm>
            <a:custGeom>
              <a:avLst/>
              <a:gdLst>
                <a:gd name="connsiteX0" fmla="*/ 10468 w 38625"/>
                <a:gd name="connsiteY0" fmla="*/ 0 h 38625"/>
                <a:gd name="connsiteX1" fmla="*/ 31171 w 38625"/>
                <a:gd name="connsiteY1" fmla="*/ 13866 h 38625"/>
                <a:gd name="connsiteX2" fmla="*/ 45385 w 38625"/>
                <a:gd name="connsiteY2" fmla="*/ 41020 h 38625"/>
                <a:gd name="connsiteX3" fmla="*/ 2742 w 38625"/>
                <a:gd name="connsiteY3" fmla="*/ 57513 h 38625"/>
                <a:gd name="connsiteX4" fmla="*/ 0 w 38625"/>
                <a:gd name="connsiteY4" fmla="*/ 67556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5" h="38625">
                  <a:moveTo>
                    <a:pt x="10468" y="0"/>
                  </a:moveTo>
                  <a:cubicBezTo>
                    <a:pt x="22248" y="1159"/>
                    <a:pt x="33179" y="2356"/>
                    <a:pt x="31171" y="13866"/>
                  </a:cubicBezTo>
                  <a:cubicBezTo>
                    <a:pt x="41368" y="21823"/>
                    <a:pt x="72230" y="37312"/>
                    <a:pt x="45385" y="41020"/>
                  </a:cubicBezTo>
                  <a:cubicBezTo>
                    <a:pt x="28042" y="36153"/>
                    <a:pt x="20278" y="59599"/>
                    <a:pt x="2742" y="57513"/>
                  </a:cubicBezTo>
                  <a:cubicBezTo>
                    <a:pt x="2472" y="61530"/>
                    <a:pt x="1506" y="64814"/>
                    <a:pt x="0" y="67556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D05DE43-D90B-44E3-B54A-486968093D5F}"/>
                </a:ext>
              </a:extLst>
            </p:cNvPr>
            <p:cNvSpPr/>
            <p:nvPr/>
          </p:nvSpPr>
          <p:spPr>
            <a:xfrm>
              <a:off x="-3698933" y="1623048"/>
              <a:ext cx="386256" cy="231754"/>
            </a:xfrm>
            <a:custGeom>
              <a:avLst/>
              <a:gdLst>
                <a:gd name="connsiteX0" fmla="*/ 0 w 386256"/>
                <a:gd name="connsiteY0" fmla="*/ 60755 h 231753"/>
                <a:gd name="connsiteX1" fmla="*/ 47471 w 386256"/>
                <a:gd name="connsiteY1" fmla="*/ 61488 h 231753"/>
                <a:gd name="connsiteX2" fmla="*/ 97182 w 386256"/>
                <a:gd name="connsiteY2" fmla="*/ 34759 h 231753"/>
                <a:gd name="connsiteX3" fmla="*/ 174704 w 386256"/>
                <a:gd name="connsiteY3" fmla="*/ 20082 h 231753"/>
                <a:gd name="connsiteX4" fmla="*/ 228780 w 386256"/>
                <a:gd name="connsiteY4" fmla="*/ 1078 h 231753"/>
                <a:gd name="connsiteX5" fmla="*/ 286988 w 386256"/>
                <a:gd name="connsiteY5" fmla="*/ 13708 h 231753"/>
                <a:gd name="connsiteX6" fmla="*/ 353424 w 386256"/>
                <a:gd name="connsiteY6" fmla="*/ 24176 h 231753"/>
                <a:gd name="connsiteX7" fmla="*/ 408041 w 386256"/>
                <a:gd name="connsiteY7" fmla="*/ 50017 h 231753"/>
                <a:gd name="connsiteX8" fmla="*/ 327545 w 386256"/>
                <a:gd name="connsiteY8" fmla="*/ 87174 h 231753"/>
                <a:gd name="connsiteX9" fmla="*/ 216574 w 386256"/>
                <a:gd name="connsiteY9" fmla="*/ 205909 h 231753"/>
                <a:gd name="connsiteX10" fmla="*/ 147666 w 386256"/>
                <a:gd name="connsiteY10" fmla="*/ 209386 h 231753"/>
                <a:gd name="connsiteX11" fmla="*/ 46428 w 386256"/>
                <a:gd name="connsiteY11" fmla="*/ 232098 h 231753"/>
                <a:gd name="connsiteX12" fmla="*/ 7146 w 386256"/>
                <a:gd name="connsiteY12" fmla="*/ 241831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6256" h="231753">
                  <a:moveTo>
                    <a:pt x="0" y="60755"/>
                  </a:moveTo>
                  <a:cubicBezTo>
                    <a:pt x="15837" y="60948"/>
                    <a:pt x="31789" y="60330"/>
                    <a:pt x="47471" y="61488"/>
                  </a:cubicBezTo>
                  <a:cubicBezTo>
                    <a:pt x="53381" y="35802"/>
                    <a:pt x="76054" y="38660"/>
                    <a:pt x="97182" y="34759"/>
                  </a:cubicBezTo>
                  <a:cubicBezTo>
                    <a:pt x="123293" y="27459"/>
                    <a:pt x="154387" y="44493"/>
                    <a:pt x="174704" y="20082"/>
                  </a:cubicBezTo>
                  <a:cubicBezTo>
                    <a:pt x="189381" y="4593"/>
                    <a:pt x="207960" y="-351"/>
                    <a:pt x="228780" y="1078"/>
                  </a:cubicBezTo>
                  <a:cubicBezTo>
                    <a:pt x="249753" y="-197"/>
                    <a:pt x="271345" y="-3326"/>
                    <a:pt x="286988" y="13708"/>
                  </a:cubicBezTo>
                  <a:cubicBezTo>
                    <a:pt x="308348" y="26339"/>
                    <a:pt x="333300" y="7258"/>
                    <a:pt x="353424" y="24176"/>
                  </a:cubicBezTo>
                  <a:cubicBezTo>
                    <a:pt x="372274" y="31438"/>
                    <a:pt x="391084" y="38699"/>
                    <a:pt x="408041" y="50017"/>
                  </a:cubicBezTo>
                  <a:cubicBezTo>
                    <a:pt x="386449" y="73694"/>
                    <a:pt x="349253" y="63420"/>
                    <a:pt x="327545" y="87174"/>
                  </a:cubicBezTo>
                  <a:cubicBezTo>
                    <a:pt x="293207" y="128117"/>
                    <a:pt x="272002" y="189069"/>
                    <a:pt x="216574" y="205909"/>
                  </a:cubicBezTo>
                  <a:cubicBezTo>
                    <a:pt x="193051" y="206450"/>
                    <a:pt x="171421" y="214948"/>
                    <a:pt x="147666" y="209386"/>
                  </a:cubicBezTo>
                  <a:cubicBezTo>
                    <a:pt x="111744" y="205716"/>
                    <a:pt x="79298" y="221244"/>
                    <a:pt x="46428" y="232098"/>
                  </a:cubicBezTo>
                  <a:cubicBezTo>
                    <a:pt x="34145" y="236655"/>
                    <a:pt x="20742" y="240170"/>
                    <a:pt x="7146" y="241831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9A5170A-6B6D-4E44-A133-370465C80324}"/>
                </a:ext>
              </a:extLst>
            </p:cNvPr>
            <p:cNvSpPr/>
            <p:nvPr/>
          </p:nvSpPr>
          <p:spPr>
            <a:xfrm>
              <a:off x="-3523903" y="1651063"/>
              <a:ext cx="772512" cy="386256"/>
            </a:xfrm>
            <a:custGeom>
              <a:avLst/>
              <a:gdLst>
                <a:gd name="connsiteX0" fmla="*/ 99 w 772512"/>
                <a:gd name="connsiteY0" fmla="*/ 183303 h 386256"/>
                <a:gd name="connsiteX1" fmla="*/ 69972 w 772512"/>
                <a:gd name="connsiteY1" fmla="*/ 163179 h 386256"/>
                <a:gd name="connsiteX2" fmla="*/ 155451 w 772512"/>
                <a:gd name="connsiteY2" fmla="*/ 57074 h 386256"/>
                <a:gd name="connsiteX3" fmla="*/ 236024 w 772512"/>
                <a:gd name="connsiteY3" fmla="*/ 20071 h 386256"/>
                <a:gd name="connsiteX4" fmla="*/ 298250 w 772512"/>
                <a:gd name="connsiteY4" fmla="*/ 23199 h 386256"/>
                <a:gd name="connsiteX5" fmla="*/ 372141 w 772512"/>
                <a:gd name="connsiteY5" fmla="*/ 27410 h 386256"/>
                <a:gd name="connsiteX6" fmla="*/ 415479 w 772512"/>
                <a:gd name="connsiteY6" fmla="*/ 38032 h 386256"/>
                <a:gd name="connsiteX7" fmla="*/ 473919 w 772512"/>
                <a:gd name="connsiteY7" fmla="*/ 24822 h 386256"/>
                <a:gd name="connsiteX8" fmla="*/ 526373 w 772512"/>
                <a:gd name="connsiteY8" fmla="*/ 2187 h 386256"/>
                <a:gd name="connsiteX9" fmla="*/ 584775 w 772512"/>
                <a:gd name="connsiteY9" fmla="*/ 23895 h 386256"/>
                <a:gd name="connsiteX10" fmla="*/ 649395 w 772512"/>
                <a:gd name="connsiteY10" fmla="*/ 98017 h 386256"/>
                <a:gd name="connsiteX11" fmla="*/ 679678 w 772512"/>
                <a:gd name="connsiteY11" fmla="*/ 146029 h 386256"/>
                <a:gd name="connsiteX12" fmla="*/ 670639 w 772512"/>
                <a:gd name="connsiteY12" fmla="*/ 214242 h 386256"/>
                <a:gd name="connsiteX13" fmla="*/ 687635 w 772512"/>
                <a:gd name="connsiteY13" fmla="*/ 249237 h 386256"/>
                <a:gd name="connsiteX14" fmla="*/ 741556 w 772512"/>
                <a:gd name="connsiteY14" fmla="*/ 250164 h 386256"/>
                <a:gd name="connsiteX15" fmla="*/ 798181 w 772512"/>
                <a:gd name="connsiteY15" fmla="*/ 245103 h 386256"/>
                <a:gd name="connsiteX16" fmla="*/ 781379 w 772512"/>
                <a:gd name="connsiteY16" fmla="*/ 287978 h 386256"/>
                <a:gd name="connsiteX17" fmla="*/ 723054 w 772512"/>
                <a:gd name="connsiteY17" fmla="*/ 318917 h 386256"/>
                <a:gd name="connsiteX18" fmla="*/ 703394 w 772512"/>
                <a:gd name="connsiteY18" fmla="*/ 388211 h 386256"/>
                <a:gd name="connsiteX19" fmla="*/ 579174 w 772512"/>
                <a:gd name="connsiteY19" fmla="*/ 351981 h 386256"/>
                <a:gd name="connsiteX20" fmla="*/ 478207 w 772512"/>
                <a:gd name="connsiteY20" fmla="*/ 370907 h 386256"/>
                <a:gd name="connsiteX21" fmla="*/ 407908 w 772512"/>
                <a:gd name="connsiteY21" fmla="*/ 378208 h 386256"/>
                <a:gd name="connsiteX22" fmla="*/ 342785 w 772512"/>
                <a:gd name="connsiteY22" fmla="*/ 380989 h 386256"/>
                <a:gd name="connsiteX23" fmla="*/ 252285 w 772512"/>
                <a:gd name="connsiteY23" fmla="*/ 370135 h 386256"/>
                <a:gd name="connsiteX24" fmla="*/ 226136 w 772512"/>
                <a:gd name="connsiteY24" fmla="*/ 353487 h 386256"/>
                <a:gd name="connsiteX25" fmla="*/ 182180 w 772512"/>
                <a:gd name="connsiteY25" fmla="*/ 323552 h 386256"/>
                <a:gd name="connsiteX26" fmla="*/ 179553 w 772512"/>
                <a:gd name="connsiteY26" fmla="*/ 301652 h 386256"/>
                <a:gd name="connsiteX27" fmla="*/ 137026 w 772512"/>
                <a:gd name="connsiteY27" fmla="*/ 310922 h 386256"/>
                <a:gd name="connsiteX28" fmla="*/ 89053 w 772512"/>
                <a:gd name="connsiteY28" fmla="*/ 293308 h 386256"/>
                <a:gd name="connsiteX29" fmla="*/ 91410 w 772512"/>
                <a:gd name="connsiteY29" fmla="*/ 275734 h 386256"/>
                <a:gd name="connsiteX30" fmla="*/ 62556 w 772512"/>
                <a:gd name="connsiteY30" fmla="*/ 250434 h 386256"/>
                <a:gd name="connsiteX31" fmla="*/ 35634 w 772512"/>
                <a:gd name="connsiteY31" fmla="*/ 211808 h 386256"/>
                <a:gd name="connsiteX32" fmla="*/ 99 w 772512"/>
                <a:gd name="connsiteY32" fmla="*/ 183303 h 38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2512" h="386256">
                  <a:moveTo>
                    <a:pt x="99" y="183303"/>
                  </a:moveTo>
                  <a:cubicBezTo>
                    <a:pt x="23197" y="176659"/>
                    <a:pt x="51432" y="182800"/>
                    <a:pt x="69972" y="163179"/>
                  </a:cubicBezTo>
                  <a:cubicBezTo>
                    <a:pt x="108714" y="137454"/>
                    <a:pt x="124048" y="89249"/>
                    <a:pt x="155451" y="57074"/>
                  </a:cubicBezTo>
                  <a:cubicBezTo>
                    <a:pt x="178047" y="35173"/>
                    <a:pt x="214703" y="44443"/>
                    <a:pt x="236024" y="20071"/>
                  </a:cubicBezTo>
                  <a:cubicBezTo>
                    <a:pt x="256843" y="23238"/>
                    <a:pt x="277392" y="18410"/>
                    <a:pt x="298250" y="23199"/>
                  </a:cubicBezTo>
                  <a:cubicBezTo>
                    <a:pt x="322391" y="27912"/>
                    <a:pt x="347613" y="30345"/>
                    <a:pt x="372141" y="27410"/>
                  </a:cubicBezTo>
                  <a:cubicBezTo>
                    <a:pt x="376312" y="39963"/>
                    <a:pt x="399912" y="49967"/>
                    <a:pt x="415479" y="38032"/>
                  </a:cubicBezTo>
                  <a:cubicBezTo>
                    <a:pt x="428379" y="20882"/>
                    <a:pt x="454954" y="30384"/>
                    <a:pt x="473919" y="24822"/>
                  </a:cubicBezTo>
                  <a:cubicBezTo>
                    <a:pt x="498833" y="30809"/>
                    <a:pt x="509686" y="8599"/>
                    <a:pt x="526373" y="2187"/>
                  </a:cubicBezTo>
                  <a:cubicBezTo>
                    <a:pt x="548119" y="-3066"/>
                    <a:pt x="576200" y="24"/>
                    <a:pt x="584775" y="23895"/>
                  </a:cubicBezTo>
                  <a:cubicBezTo>
                    <a:pt x="602002" y="51667"/>
                    <a:pt x="623632" y="78434"/>
                    <a:pt x="649395" y="98017"/>
                  </a:cubicBezTo>
                  <a:cubicBezTo>
                    <a:pt x="670871" y="102575"/>
                    <a:pt x="677437" y="127334"/>
                    <a:pt x="679678" y="146029"/>
                  </a:cubicBezTo>
                  <a:cubicBezTo>
                    <a:pt x="678596" y="169397"/>
                    <a:pt x="659901" y="190487"/>
                    <a:pt x="670639" y="214242"/>
                  </a:cubicBezTo>
                  <a:cubicBezTo>
                    <a:pt x="663957" y="233207"/>
                    <a:pt x="677360" y="234288"/>
                    <a:pt x="687635" y="249237"/>
                  </a:cubicBezTo>
                  <a:cubicBezTo>
                    <a:pt x="709111" y="263103"/>
                    <a:pt x="724059" y="252983"/>
                    <a:pt x="741556" y="250164"/>
                  </a:cubicBezTo>
                  <a:cubicBezTo>
                    <a:pt x="760251" y="244138"/>
                    <a:pt x="778173" y="236297"/>
                    <a:pt x="798181" y="245103"/>
                  </a:cubicBezTo>
                  <a:cubicBezTo>
                    <a:pt x="817648" y="255417"/>
                    <a:pt x="792658" y="280948"/>
                    <a:pt x="781379" y="287978"/>
                  </a:cubicBezTo>
                  <a:cubicBezTo>
                    <a:pt x="756968" y="286201"/>
                    <a:pt x="735492" y="297943"/>
                    <a:pt x="723054" y="318917"/>
                  </a:cubicBezTo>
                  <a:cubicBezTo>
                    <a:pt x="707218" y="338384"/>
                    <a:pt x="707797" y="364727"/>
                    <a:pt x="703394" y="388211"/>
                  </a:cubicBezTo>
                  <a:cubicBezTo>
                    <a:pt x="660751" y="380718"/>
                    <a:pt x="617838" y="370405"/>
                    <a:pt x="579174" y="351981"/>
                  </a:cubicBezTo>
                  <a:cubicBezTo>
                    <a:pt x="545801" y="331548"/>
                    <a:pt x="510575" y="361560"/>
                    <a:pt x="478207" y="370907"/>
                  </a:cubicBezTo>
                  <a:cubicBezTo>
                    <a:pt x="456151" y="382340"/>
                    <a:pt x="431624" y="389448"/>
                    <a:pt x="407908" y="378208"/>
                  </a:cubicBezTo>
                  <a:cubicBezTo>
                    <a:pt x="386162" y="369671"/>
                    <a:pt x="363373" y="368783"/>
                    <a:pt x="342785" y="380989"/>
                  </a:cubicBezTo>
                  <a:cubicBezTo>
                    <a:pt x="312039" y="384619"/>
                    <a:pt x="283727" y="355882"/>
                    <a:pt x="252285" y="370135"/>
                  </a:cubicBezTo>
                  <a:cubicBezTo>
                    <a:pt x="221771" y="385160"/>
                    <a:pt x="227642" y="363839"/>
                    <a:pt x="226136" y="353487"/>
                  </a:cubicBezTo>
                  <a:cubicBezTo>
                    <a:pt x="210724" y="345260"/>
                    <a:pt x="186738" y="343097"/>
                    <a:pt x="182180" y="323552"/>
                  </a:cubicBezTo>
                  <a:cubicBezTo>
                    <a:pt x="210067" y="313510"/>
                    <a:pt x="208716" y="312042"/>
                    <a:pt x="179553" y="301652"/>
                  </a:cubicBezTo>
                  <a:cubicBezTo>
                    <a:pt x="163948" y="310767"/>
                    <a:pt x="154910" y="332282"/>
                    <a:pt x="137026" y="310922"/>
                  </a:cubicBezTo>
                  <a:cubicBezTo>
                    <a:pt x="116516" y="305398"/>
                    <a:pt x="105701" y="300416"/>
                    <a:pt x="89053" y="293308"/>
                  </a:cubicBezTo>
                  <a:cubicBezTo>
                    <a:pt x="103422" y="281219"/>
                    <a:pt x="103306" y="285699"/>
                    <a:pt x="91410" y="275734"/>
                  </a:cubicBezTo>
                  <a:cubicBezTo>
                    <a:pt x="116285" y="259395"/>
                    <a:pt x="74260" y="256614"/>
                    <a:pt x="62556" y="250434"/>
                  </a:cubicBezTo>
                  <a:cubicBezTo>
                    <a:pt x="40926" y="242670"/>
                    <a:pt x="36098" y="226756"/>
                    <a:pt x="35634" y="211808"/>
                  </a:cubicBezTo>
                  <a:cubicBezTo>
                    <a:pt x="26210" y="198135"/>
                    <a:pt x="-1871" y="202036"/>
                    <a:pt x="99" y="18330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B841F09-9202-46B8-B65D-B9947A411155}"/>
                </a:ext>
              </a:extLst>
            </p:cNvPr>
            <p:cNvSpPr/>
            <p:nvPr/>
          </p:nvSpPr>
          <p:spPr>
            <a:xfrm>
              <a:off x="-3352807" y="1996400"/>
              <a:ext cx="502133" cy="231754"/>
            </a:xfrm>
            <a:custGeom>
              <a:avLst/>
              <a:gdLst>
                <a:gd name="connsiteX0" fmla="*/ 1853 w 502133"/>
                <a:gd name="connsiteY0" fmla="*/ 163386 h 231753"/>
                <a:gd name="connsiteX1" fmla="*/ 27886 w 502133"/>
                <a:gd name="connsiteY1" fmla="*/ 116996 h 231753"/>
                <a:gd name="connsiteX2" fmla="*/ 36538 w 502133"/>
                <a:gd name="connsiteY2" fmla="*/ 78332 h 231753"/>
                <a:gd name="connsiteX3" fmla="*/ 578 w 502133"/>
                <a:gd name="connsiteY3" fmla="*/ 34878 h 231753"/>
                <a:gd name="connsiteX4" fmla="*/ 42371 w 502133"/>
                <a:gd name="connsiteY4" fmla="*/ 3089 h 231753"/>
                <a:gd name="connsiteX5" fmla="*/ 65121 w 502133"/>
                <a:gd name="connsiteY5" fmla="*/ 29007 h 231753"/>
                <a:gd name="connsiteX6" fmla="*/ 146853 w 502133"/>
                <a:gd name="connsiteY6" fmla="*/ 32947 h 231753"/>
                <a:gd name="connsiteX7" fmla="*/ 223525 w 502133"/>
                <a:gd name="connsiteY7" fmla="*/ 29664 h 231753"/>
                <a:gd name="connsiteX8" fmla="*/ 297454 w 502133"/>
                <a:gd name="connsiteY8" fmla="*/ 29818 h 231753"/>
                <a:gd name="connsiteX9" fmla="*/ 397495 w 502133"/>
                <a:gd name="connsiteY9" fmla="*/ 888 h 231753"/>
                <a:gd name="connsiteX10" fmla="*/ 523569 w 502133"/>
                <a:gd name="connsiteY10" fmla="*/ 41483 h 231753"/>
                <a:gd name="connsiteX11" fmla="*/ 504951 w 502133"/>
                <a:gd name="connsiteY11" fmla="*/ 68251 h 231753"/>
                <a:gd name="connsiteX12" fmla="*/ 478338 w 502133"/>
                <a:gd name="connsiteY12" fmla="*/ 115104 h 231753"/>
                <a:gd name="connsiteX13" fmla="*/ 445506 w 502133"/>
                <a:gd name="connsiteY13" fmla="*/ 158326 h 231753"/>
                <a:gd name="connsiteX14" fmla="*/ 481776 w 502133"/>
                <a:gd name="connsiteY14" fmla="*/ 194634 h 231753"/>
                <a:gd name="connsiteX15" fmla="*/ 403173 w 502133"/>
                <a:gd name="connsiteY15" fmla="*/ 190771 h 231753"/>
                <a:gd name="connsiteX16" fmla="*/ 343844 w 502133"/>
                <a:gd name="connsiteY16" fmla="*/ 223294 h 231753"/>
                <a:gd name="connsiteX17" fmla="*/ 313716 w 502133"/>
                <a:gd name="connsiteY17" fmla="*/ 255083 h 231753"/>
                <a:gd name="connsiteX18" fmla="*/ 235113 w 502133"/>
                <a:gd name="connsiteY18" fmla="*/ 256087 h 231753"/>
                <a:gd name="connsiteX19" fmla="*/ 142566 w 502133"/>
                <a:gd name="connsiteY19" fmla="*/ 245349 h 231753"/>
                <a:gd name="connsiteX20" fmla="*/ 52916 w 502133"/>
                <a:gd name="connsiteY20" fmla="*/ 258753 h 231753"/>
                <a:gd name="connsiteX21" fmla="*/ 46658 w 502133"/>
                <a:gd name="connsiteY21" fmla="*/ 202089 h 231753"/>
                <a:gd name="connsiteX22" fmla="*/ 2162 w 502133"/>
                <a:gd name="connsiteY22" fmla="*/ 164235 h 231753"/>
                <a:gd name="connsiteX23" fmla="*/ 2200 w 502133"/>
                <a:gd name="connsiteY23" fmla="*/ 163540 h 231753"/>
                <a:gd name="connsiteX24" fmla="*/ 1853 w 502133"/>
                <a:gd name="connsiteY24" fmla="*/ 163386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133" h="231753">
                  <a:moveTo>
                    <a:pt x="1853" y="163386"/>
                  </a:moveTo>
                  <a:cubicBezTo>
                    <a:pt x="-272" y="143146"/>
                    <a:pt x="4402" y="120936"/>
                    <a:pt x="27886" y="116996"/>
                  </a:cubicBezTo>
                  <a:cubicBezTo>
                    <a:pt x="50212" y="112941"/>
                    <a:pt x="62688" y="88452"/>
                    <a:pt x="36538" y="78332"/>
                  </a:cubicBezTo>
                  <a:cubicBezTo>
                    <a:pt x="25491" y="64041"/>
                    <a:pt x="-4521" y="55620"/>
                    <a:pt x="578" y="34878"/>
                  </a:cubicBezTo>
                  <a:cubicBezTo>
                    <a:pt x="11779" y="23986"/>
                    <a:pt x="25530" y="-6953"/>
                    <a:pt x="42371" y="3089"/>
                  </a:cubicBezTo>
                  <a:cubicBezTo>
                    <a:pt x="77520" y="1429"/>
                    <a:pt x="38315" y="31750"/>
                    <a:pt x="65121" y="29007"/>
                  </a:cubicBezTo>
                  <a:cubicBezTo>
                    <a:pt x="92159" y="18578"/>
                    <a:pt x="120897" y="20046"/>
                    <a:pt x="146853" y="32947"/>
                  </a:cubicBezTo>
                  <a:cubicBezTo>
                    <a:pt x="172694" y="47084"/>
                    <a:pt x="197221" y="14870"/>
                    <a:pt x="223525" y="29664"/>
                  </a:cubicBezTo>
                  <a:cubicBezTo>
                    <a:pt x="247936" y="36925"/>
                    <a:pt x="274125" y="45346"/>
                    <a:pt x="297454" y="29818"/>
                  </a:cubicBezTo>
                  <a:cubicBezTo>
                    <a:pt x="330479" y="19814"/>
                    <a:pt x="361689" y="-4983"/>
                    <a:pt x="397495" y="888"/>
                  </a:cubicBezTo>
                  <a:cubicBezTo>
                    <a:pt x="436005" y="22789"/>
                    <a:pt x="480038" y="32831"/>
                    <a:pt x="523569" y="41483"/>
                  </a:cubicBezTo>
                  <a:cubicBezTo>
                    <a:pt x="543847" y="43762"/>
                    <a:pt x="524032" y="80534"/>
                    <a:pt x="504951" y="68251"/>
                  </a:cubicBezTo>
                  <a:cubicBezTo>
                    <a:pt x="484827" y="71998"/>
                    <a:pt x="479845" y="97568"/>
                    <a:pt x="478338" y="115104"/>
                  </a:cubicBezTo>
                  <a:cubicBezTo>
                    <a:pt x="481235" y="138086"/>
                    <a:pt x="440794" y="131906"/>
                    <a:pt x="445506" y="158326"/>
                  </a:cubicBezTo>
                  <a:cubicBezTo>
                    <a:pt x="463236" y="155661"/>
                    <a:pt x="477411" y="179956"/>
                    <a:pt x="481776" y="194634"/>
                  </a:cubicBezTo>
                  <a:cubicBezTo>
                    <a:pt x="455356" y="195600"/>
                    <a:pt x="428975" y="194016"/>
                    <a:pt x="403173" y="190771"/>
                  </a:cubicBezTo>
                  <a:cubicBezTo>
                    <a:pt x="378800" y="189960"/>
                    <a:pt x="362848" y="214487"/>
                    <a:pt x="343844" y="223294"/>
                  </a:cubicBezTo>
                  <a:cubicBezTo>
                    <a:pt x="312982" y="214526"/>
                    <a:pt x="330904" y="249444"/>
                    <a:pt x="313716" y="255083"/>
                  </a:cubicBezTo>
                  <a:cubicBezTo>
                    <a:pt x="287759" y="262615"/>
                    <a:pt x="260258" y="270765"/>
                    <a:pt x="235113" y="256087"/>
                  </a:cubicBezTo>
                  <a:cubicBezTo>
                    <a:pt x="205216" y="246045"/>
                    <a:pt x="173737" y="228972"/>
                    <a:pt x="142566" y="245349"/>
                  </a:cubicBezTo>
                  <a:cubicBezTo>
                    <a:pt x="113906" y="255547"/>
                    <a:pt x="82348" y="252341"/>
                    <a:pt x="52916" y="258753"/>
                  </a:cubicBezTo>
                  <a:cubicBezTo>
                    <a:pt x="51718" y="240173"/>
                    <a:pt x="61452" y="219123"/>
                    <a:pt x="46658" y="202089"/>
                  </a:cubicBezTo>
                  <a:cubicBezTo>
                    <a:pt x="38122" y="181463"/>
                    <a:pt x="5831" y="185711"/>
                    <a:pt x="2162" y="164235"/>
                  </a:cubicBezTo>
                  <a:lnTo>
                    <a:pt x="2200" y="163540"/>
                  </a:lnTo>
                  <a:lnTo>
                    <a:pt x="1853" y="163386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205FF7-1728-46A7-ADB8-11D13343FD86}"/>
                </a:ext>
              </a:extLst>
            </p:cNvPr>
            <p:cNvSpPr/>
            <p:nvPr/>
          </p:nvSpPr>
          <p:spPr>
            <a:xfrm>
              <a:off x="-3540336" y="2218340"/>
              <a:ext cx="540759" cy="540759"/>
            </a:xfrm>
            <a:custGeom>
              <a:avLst/>
              <a:gdLst>
                <a:gd name="connsiteX0" fmla="*/ 392282 w 540758"/>
                <a:gd name="connsiteY0" fmla="*/ 576606 h 540758"/>
                <a:gd name="connsiteX1" fmla="*/ 346897 w 540758"/>
                <a:gd name="connsiteY1" fmla="*/ 553585 h 540758"/>
                <a:gd name="connsiteX2" fmla="*/ 288456 w 540758"/>
                <a:gd name="connsiteY2" fmla="*/ 545590 h 540758"/>
                <a:gd name="connsiteX3" fmla="*/ 309893 w 540758"/>
                <a:gd name="connsiteY3" fmla="*/ 517702 h 540758"/>
                <a:gd name="connsiteX4" fmla="*/ 344579 w 540758"/>
                <a:gd name="connsiteY4" fmla="*/ 526315 h 540758"/>
                <a:gd name="connsiteX5" fmla="*/ 376214 w 540758"/>
                <a:gd name="connsiteY5" fmla="*/ 538058 h 540758"/>
                <a:gd name="connsiteX6" fmla="*/ 430521 w 540758"/>
                <a:gd name="connsiteY6" fmla="*/ 542152 h 540758"/>
                <a:gd name="connsiteX7" fmla="*/ 477683 w 540758"/>
                <a:gd name="connsiteY7" fmla="*/ 550032 h 540758"/>
                <a:gd name="connsiteX8" fmla="*/ 515961 w 540758"/>
                <a:gd name="connsiteY8" fmla="*/ 551654 h 540758"/>
                <a:gd name="connsiteX9" fmla="*/ 504373 w 540758"/>
                <a:gd name="connsiteY9" fmla="*/ 568418 h 540758"/>
                <a:gd name="connsiteX10" fmla="*/ 392282 w 540758"/>
                <a:gd name="connsiteY10" fmla="*/ 576606 h 540758"/>
                <a:gd name="connsiteX11" fmla="*/ 0 w 540758"/>
                <a:gd name="connsiteY11" fmla="*/ 180848 h 540758"/>
                <a:gd name="connsiteX12" fmla="*/ 58750 w 540758"/>
                <a:gd name="connsiteY12" fmla="*/ 110549 h 540758"/>
                <a:gd name="connsiteX13" fmla="*/ 101856 w 540758"/>
                <a:gd name="connsiteY13" fmla="*/ 77679 h 540758"/>
                <a:gd name="connsiteX14" fmla="*/ 150949 w 540758"/>
                <a:gd name="connsiteY14" fmla="*/ 53422 h 540758"/>
                <a:gd name="connsiteX15" fmla="*/ 218582 w 540758"/>
                <a:gd name="connsiteY15" fmla="*/ 43727 h 540758"/>
                <a:gd name="connsiteX16" fmla="*/ 346047 w 540758"/>
                <a:gd name="connsiteY16" fmla="*/ 17964 h 540758"/>
                <a:gd name="connsiteX17" fmla="*/ 445006 w 540758"/>
                <a:gd name="connsiteY17" fmla="*/ 41757 h 540758"/>
                <a:gd name="connsiteX18" fmla="*/ 507541 w 540758"/>
                <a:gd name="connsiteY18" fmla="*/ 31367 h 540758"/>
                <a:gd name="connsiteX19" fmla="*/ 537862 w 540758"/>
                <a:gd name="connsiteY19" fmla="*/ 1471 h 540758"/>
                <a:gd name="connsiteX20" fmla="*/ 537205 w 540758"/>
                <a:gd name="connsiteY20" fmla="*/ 38899 h 540758"/>
                <a:gd name="connsiteX21" fmla="*/ 505609 w 540758"/>
                <a:gd name="connsiteY21" fmla="*/ 81464 h 540758"/>
                <a:gd name="connsiteX22" fmla="*/ 452538 w 540758"/>
                <a:gd name="connsiteY22" fmla="*/ 65860 h 540758"/>
                <a:gd name="connsiteX23" fmla="*/ 399312 w 540758"/>
                <a:gd name="connsiteY23" fmla="*/ 63735 h 540758"/>
                <a:gd name="connsiteX24" fmla="*/ 353540 w 540758"/>
                <a:gd name="connsiteY24" fmla="*/ 68911 h 540758"/>
                <a:gd name="connsiteX25" fmla="*/ 301203 w 540758"/>
                <a:gd name="connsiteY25" fmla="*/ 79456 h 540758"/>
                <a:gd name="connsiteX26" fmla="*/ 342686 w 540758"/>
                <a:gd name="connsiteY26" fmla="*/ 115918 h 540758"/>
                <a:gd name="connsiteX27" fmla="*/ 330172 w 540758"/>
                <a:gd name="connsiteY27" fmla="*/ 113948 h 540758"/>
                <a:gd name="connsiteX28" fmla="*/ 315031 w 540758"/>
                <a:gd name="connsiteY28" fmla="*/ 128742 h 540758"/>
                <a:gd name="connsiteX29" fmla="*/ 297997 w 540758"/>
                <a:gd name="connsiteY29" fmla="*/ 125884 h 540758"/>
                <a:gd name="connsiteX30" fmla="*/ 280924 w 540758"/>
                <a:gd name="connsiteY30" fmla="*/ 135386 h 540758"/>
                <a:gd name="connsiteX31" fmla="*/ 272195 w 540758"/>
                <a:gd name="connsiteY31" fmla="*/ 145312 h 540758"/>
                <a:gd name="connsiteX32" fmla="*/ 235385 w 540758"/>
                <a:gd name="connsiteY32" fmla="*/ 108966 h 540758"/>
                <a:gd name="connsiteX33" fmla="*/ 217964 w 540758"/>
                <a:gd name="connsiteY33" fmla="*/ 93979 h 540758"/>
                <a:gd name="connsiteX34" fmla="*/ 203596 w 540758"/>
                <a:gd name="connsiteY34" fmla="*/ 134497 h 540758"/>
                <a:gd name="connsiteX35" fmla="*/ 233608 w 540758"/>
                <a:gd name="connsiteY35" fmla="*/ 178453 h 540758"/>
                <a:gd name="connsiteX36" fmla="*/ 257092 w 540758"/>
                <a:gd name="connsiteY36" fmla="*/ 217272 h 540758"/>
                <a:gd name="connsiteX37" fmla="*/ 222715 w 540758"/>
                <a:gd name="connsiteY37" fmla="*/ 203521 h 540758"/>
                <a:gd name="connsiteX38" fmla="*/ 208076 w 540758"/>
                <a:gd name="connsiteY38" fmla="*/ 237705 h 540758"/>
                <a:gd name="connsiteX39" fmla="*/ 248826 w 540758"/>
                <a:gd name="connsiteY39" fmla="*/ 256631 h 540758"/>
                <a:gd name="connsiteX40" fmla="*/ 293555 w 540758"/>
                <a:gd name="connsiteY40" fmla="*/ 281892 h 540758"/>
                <a:gd name="connsiteX41" fmla="*/ 323490 w 540758"/>
                <a:gd name="connsiteY41" fmla="*/ 303639 h 540758"/>
                <a:gd name="connsiteX42" fmla="*/ 314953 w 540758"/>
                <a:gd name="connsiteY42" fmla="*/ 335157 h 540758"/>
                <a:gd name="connsiteX43" fmla="*/ 269452 w 540758"/>
                <a:gd name="connsiteY43" fmla="*/ 311866 h 540758"/>
                <a:gd name="connsiteX44" fmla="*/ 250680 w 540758"/>
                <a:gd name="connsiteY44" fmla="*/ 336818 h 540758"/>
                <a:gd name="connsiteX45" fmla="*/ 279186 w 540758"/>
                <a:gd name="connsiteY45" fmla="*/ 360109 h 540758"/>
                <a:gd name="connsiteX46" fmla="*/ 242569 w 540758"/>
                <a:gd name="connsiteY46" fmla="*/ 355706 h 540758"/>
                <a:gd name="connsiteX47" fmla="*/ 223063 w 540758"/>
                <a:gd name="connsiteY47" fmla="*/ 375019 h 540758"/>
                <a:gd name="connsiteX48" fmla="*/ 244307 w 540758"/>
                <a:gd name="connsiteY48" fmla="*/ 429249 h 540758"/>
                <a:gd name="connsiteX49" fmla="*/ 198072 w 540758"/>
                <a:gd name="connsiteY49" fmla="*/ 434927 h 540758"/>
                <a:gd name="connsiteX50" fmla="*/ 159447 w 540758"/>
                <a:gd name="connsiteY50" fmla="*/ 397963 h 540758"/>
                <a:gd name="connsiteX51" fmla="*/ 120551 w 540758"/>
                <a:gd name="connsiteY51" fmla="*/ 389851 h 540758"/>
                <a:gd name="connsiteX52" fmla="*/ 103710 w 540758"/>
                <a:gd name="connsiteY52" fmla="*/ 340294 h 540758"/>
                <a:gd name="connsiteX53" fmla="*/ 119469 w 540758"/>
                <a:gd name="connsiteY53" fmla="*/ 299583 h 540758"/>
                <a:gd name="connsiteX54" fmla="*/ 176403 w 540758"/>
                <a:gd name="connsiteY54" fmla="*/ 298733 h 540758"/>
                <a:gd name="connsiteX55" fmla="*/ 246238 w 540758"/>
                <a:gd name="connsiteY55" fmla="*/ 308042 h 540758"/>
                <a:gd name="connsiteX56" fmla="*/ 213638 w 540758"/>
                <a:gd name="connsiteY56" fmla="*/ 287261 h 540758"/>
                <a:gd name="connsiteX57" fmla="*/ 93204 w 540758"/>
                <a:gd name="connsiteY57" fmla="*/ 282974 h 540758"/>
                <a:gd name="connsiteX58" fmla="*/ 55351 w 540758"/>
                <a:gd name="connsiteY58" fmla="*/ 240949 h 540758"/>
                <a:gd name="connsiteX59" fmla="*/ 72462 w 540758"/>
                <a:gd name="connsiteY59" fmla="*/ 219937 h 540758"/>
                <a:gd name="connsiteX60" fmla="*/ 7262 w 540758"/>
                <a:gd name="connsiteY60" fmla="*/ 193363 h 540758"/>
                <a:gd name="connsiteX61" fmla="*/ 0 w 540758"/>
                <a:gd name="connsiteY61" fmla="*/ 180848 h 5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0758" h="540758">
                  <a:moveTo>
                    <a:pt x="392282" y="576606"/>
                  </a:moveTo>
                  <a:cubicBezTo>
                    <a:pt x="398500" y="555092"/>
                    <a:pt x="361768" y="555285"/>
                    <a:pt x="346897" y="553585"/>
                  </a:cubicBezTo>
                  <a:cubicBezTo>
                    <a:pt x="327584" y="550766"/>
                    <a:pt x="305992" y="551924"/>
                    <a:pt x="288456" y="545590"/>
                  </a:cubicBezTo>
                  <a:cubicBezTo>
                    <a:pt x="284130" y="528903"/>
                    <a:pt x="306224" y="510247"/>
                    <a:pt x="309893" y="517702"/>
                  </a:cubicBezTo>
                  <a:cubicBezTo>
                    <a:pt x="315533" y="538328"/>
                    <a:pt x="344116" y="510556"/>
                    <a:pt x="344579" y="526315"/>
                  </a:cubicBezTo>
                  <a:cubicBezTo>
                    <a:pt x="335811" y="529367"/>
                    <a:pt x="364124" y="545165"/>
                    <a:pt x="376214" y="538058"/>
                  </a:cubicBezTo>
                  <a:cubicBezTo>
                    <a:pt x="396376" y="532959"/>
                    <a:pt x="414878" y="534350"/>
                    <a:pt x="430521" y="542152"/>
                  </a:cubicBezTo>
                  <a:cubicBezTo>
                    <a:pt x="444195" y="551654"/>
                    <a:pt x="480116" y="534195"/>
                    <a:pt x="477683" y="550032"/>
                  </a:cubicBezTo>
                  <a:cubicBezTo>
                    <a:pt x="476795" y="572241"/>
                    <a:pt x="504412" y="545821"/>
                    <a:pt x="515961" y="551654"/>
                  </a:cubicBezTo>
                  <a:cubicBezTo>
                    <a:pt x="536973" y="529753"/>
                    <a:pt x="523570" y="582439"/>
                    <a:pt x="504373" y="568418"/>
                  </a:cubicBezTo>
                  <a:cubicBezTo>
                    <a:pt x="467563" y="570464"/>
                    <a:pt x="429324" y="573323"/>
                    <a:pt x="392282" y="576606"/>
                  </a:cubicBezTo>
                  <a:close/>
                  <a:moveTo>
                    <a:pt x="0" y="180848"/>
                  </a:moveTo>
                  <a:cubicBezTo>
                    <a:pt x="14176" y="152960"/>
                    <a:pt x="37814" y="132759"/>
                    <a:pt x="58750" y="110549"/>
                  </a:cubicBezTo>
                  <a:cubicBezTo>
                    <a:pt x="66552" y="90348"/>
                    <a:pt x="77251" y="72851"/>
                    <a:pt x="101856" y="77679"/>
                  </a:cubicBezTo>
                  <a:cubicBezTo>
                    <a:pt x="122366" y="77949"/>
                    <a:pt x="138318" y="68100"/>
                    <a:pt x="150949" y="53422"/>
                  </a:cubicBezTo>
                  <a:cubicBezTo>
                    <a:pt x="172116" y="41719"/>
                    <a:pt x="198497" y="61649"/>
                    <a:pt x="218582" y="43727"/>
                  </a:cubicBezTo>
                  <a:cubicBezTo>
                    <a:pt x="259217" y="26616"/>
                    <a:pt x="305722" y="36581"/>
                    <a:pt x="346047" y="17964"/>
                  </a:cubicBezTo>
                  <a:cubicBezTo>
                    <a:pt x="380694" y="10895"/>
                    <a:pt x="411942" y="34071"/>
                    <a:pt x="445006" y="41757"/>
                  </a:cubicBezTo>
                  <a:cubicBezTo>
                    <a:pt x="466018" y="45890"/>
                    <a:pt x="486876" y="34766"/>
                    <a:pt x="507541" y="31367"/>
                  </a:cubicBezTo>
                  <a:cubicBezTo>
                    <a:pt x="507038" y="11513"/>
                    <a:pt x="512562" y="-5135"/>
                    <a:pt x="537862" y="1471"/>
                  </a:cubicBezTo>
                  <a:cubicBezTo>
                    <a:pt x="567488" y="6222"/>
                    <a:pt x="556750" y="27697"/>
                    <a:pt x="537205" y="38899"/>
                  </a:cubicBezTo>
                  <a:cubicBezTo>
                    <a:pt x="524845" y="48710"/>
                    <a:pt x="512794" y="80074"/>
                    <a:pt x="505609" y="81464"/>
                  </a:cubicBezTo>
                  <a:cubicBezTo>
                    <a:pt x="505339" y="57285"/>
                    <a:pt x="469340" y="71692"/>
                    <a:pt x="452538" y="65860"/>
                  </a:cubicBezTo>
                  <a:cubicBezTo>
                    <a:pt x="430289" y="67675"/>
                    <a:pt x="418393" y="48053"/>
                    <a:pt x="399312" y="63735"/>
                  </a:cubicBezTo>
                  <a:cubicBezTo>
                    <a:pt x="377797" y="79224"/>
                    <a:pt x="371154" y="41912"/>
                    <a:pt x="353540" y="68911"/>
                  </a:cubicBezTo>
                  <a:cubicBezTo>
                    <a:pt x="338863" y="88919"/>
                    <a:pt x="312134" y="67984"/>
                    <a:pt x="301203" y="79456"/>
                  </a:cubicBezTo>
                  <a:cubicBezTo>
                    <a:pt x="307769" y="100661"/>
                    <a:pt x="326618" y="103210"/>
                    <a:pt x="342686" y="115918"/>
                  </a:cubicBezTo>
                  <a:cubicBezTo>
                    <a:pt x="371192" y="136197"/>
                    <a:pt x="340446" y="125768"/>
                    <a:pt x="330172" y="113948"/>
                  </a:cubicBezTo>
                  <a:cubicBezTo>
                    <a:pt x="312056" y="101318"/>
                    <a:pt x="286834" y="119665"/>
                    <a:pt x="315031" y="128742"/>
                  </a:cubicBezTo>
                  <a:cubicBezTo>
                    <a:pt x="341721" y="141604"/>
                    <a:pt x="305104" y="149291"/>
                    <a:pt x="297997" y="125884"/>
                  </a:cubicBezTo>
                  <a:cubicBezTo>
                    <a:pt x="281967" y="113755"/>
                    <a:pt x="257594" y="118583"/>
                    <a:pt x="280924" y="135386"/>
                  </a:cubicBezTo>
                  <a:cubicBezTo>
                    <a:pt x="309082" y="144965"/>
                    <a:pt x="296529" y="151029"/>
                    <a:pt x="272195" y="145312"/>
                  </a:cubicBezTo>
                  <a:cubicBezTo>
                    <a:pt x="272311" y="127622"/>
                    <a:pt x="252071" y="116420"/>
                    <a:pt x="235385" y="108966"/>
                  </a:cubicBezTo>
                  <a:cubicBezTo>
                    <a:pt x="221518" y="104330"/>
                    <a:pt x="246238" y="72735"/>
                    <a:pt x="217964" y="93979"/>
                  </a:cubicBezTo>
                  <a:cubicBezTo>
                    <a:pt x="199540" y="97687"/>
                    <a:pt x="210123" y="117232"/>
                    <a:pt x="203596" y="134497"/>
                  </a:cubicBezTo>
                  <a:cubicBezTo>
                    <a:pt x="212789" y="151377"/>
                    <a:pt x="229359" y="159836"/>
                    <a:pt x="233608" y="178453"/>
                  </a:cubicBezTo>
                  <a:cubicBezTo>
                    <a:pt x="244075" y="186565"/>
                    <a:pt x="279379" y="207693"/>
                    <a:pt x="257092" y="217272"/>
                  </a:cubicBezTo>
                  <a:cubicBezTo>
                    <a:pt x="256281" y="218122"/>
                    <a:pt x="241178" y="182354"/>
                    <a:pt x="222715" y="203521"/>
                  </a:cubicBezTo>
                  <a:cubicBezTo>
                    <a:pt x="242685" y="217967"/>
                    <a:pt x="233221" y="239598"/>
                    <a:pt x="208076" y="237705"/>
                  </a:cubicBezTo>
                  <a:cubicBezTo>
                    <a:pt x="203132" y="242224"/>
                    <a:pt x="241487" y="246859"/>
                    <a:pt x="248826" y="256631"/>
                  </a:cubicBezTo>
                  <a:cubicBezTo>
                    <a:pt x="264354" y="259413"/>
                    <a:pt x="283010" y="271425"/>
                    <a:pt x="293555" y="281892"/>
                  </a:cubicBezTo>
                  <a:cubicBezTo>
                    <a:pt x="303327" y="281391"/>
                    <a:pt x="341798" y="290661"/>
                    <a:pt x="323490" y="303639"/>
                  </a:cubicBezTo>
                  <a:cubicBezTo>
                    <a:pt x="328202" y="313527"/>
                    <a:pt x="336352" y="355127"/>
                    <a:pt x="314953" y="335157"/>
                  </a:cubicBezTo>
                  <a:cubicBezTo>
                    <a:pt x="302052" y="324265"/>
                    <a:pt x="290349" y="300008"/>
                    <a:pt x="269452" y="311866"/>
                  </a:cubicBezTo>
                  <a:cubicBezTo>
                    <a:pt x="242414" y="317776"/>
                    <a:pt x="237007" y="317312"/>
                    <a:pt x="250680" y="336818"/>
                  </a:cubicBezTo>
                  <a:cubicBezTo>
                    <a:pt x="252534" y="356479"/>
                    <a:pt x="284632" y="341646"/>
                    <a:pt x="279186" y="360109"/>
                  </a:cubicBezTo>
                  <a:cubicBezTo>
                    <a:pt x="260762" y="366328"/>
                    <a:pt x="245891" y="375676"/>
                    <a:pt x="242569" y="355706"/>
                  </a:cubicBezTo>
                  <a:cubicBezTo>
                    <a:pt x="219780" y="348367"/>
                    <a:pt x="207188" y="350337"/>
                    <a:pt x="223063" y="375019"/>
                  </a:cubicBezTo>
                  <a:cubicBezTo>
                    <a:pt x="235269" y="388422"/>
                    <a:pt x="240599" y="408469"/>
                    <a:pt x="244307" y="429249"/>
                  </a:cubicBezTo>
                  <a:cubicBezTo>
                    <a:pt x="238320" y="434000"/>
                    <a:pt x="204484" y="406692"/>
                    <a:pt x="198072" y="434927"/>
                  </a:cubicBezTo>
                  <a:cubicBezTo>
                    <a:pt x="186446" y="442459"/>
                    <a:pt x="178528" y="402057"/>
                    <a:pt x="159447" y="397963"/>
                  </a:cubicBezTo>
                  <a:cubicBezTo>
                    <a:pt x="147936" y="422142"/>
                    <a:pt x="126422" y="411095"/>
                    <a:pt x="120551" y="389851"/>
                  </a:cubicBezTo>
                  <a:cubicBezTo>
                    <a:pt x="138434" y="371002"/>
                    <a:pt x="120473" y="351419"/>
                    <a:pt x="103710" y="340294"/>
                  </a:cubicBezTo>
                  <a:cubicBezTo>
                    <a:pt x="82350" y="329402"/>
                    <a:pt x="105062" y="299390"/>
                    <a:pt x="119469" y="299583"/>
                  </a:cubicBezTo>
                  <a:cubicBezTo>
                    <a:pt x="140829" y="308235"/>
                    <a:pt x="155507" y="279884"/>
                    <a:pt x="176403" y="298733"/>
                  </a:cubicBezTo>
                  <a:cubicBezTo>
                    <a:pt x="199270" y="304218"/>
                    <a:pt x="224917" y="329595"/>
                    <a:pt x="246238" y="308042"/>
                  </a:cubicBezTo>
                  <a:cubicBezTo>
                    <a:pt x="270109" y="295103"/>
                    <a:pt x="222754" y="298115"/>
                    <a:pt x="213638" y="287261"/>
                  </a:cubicBezTo>
                  <a:cubicBezTo>
                    <a:pt x="176442" y="269185"/>
                    <a:pt x="132061" y="272816"/>
                    <a:pt x="93204" y="282974"/>
                  </a:cubicBezTo>
                  <a:cubicBezTo>
                    <a:pt x="78024" y="277412"/>
                    <a:pt x="68367" y="253310"/>
                    <a:pt x="55351" y="240949"/>
                  </a:cubicBezTo>
                  <a:cubicBezTo>
                    <a:pt x="73080" y="242494"/>
                    <a:pt x="103787" y="225885"/>
                    <a:pt x="72462" y="219937"/>
                  </a:cubicBezTo>
                  <a:cubicBezTo>
                    <a:pt x="47085" y="231254"/>
                    <a:pt x="27656" y="204680"/>
                    <a:pt x="7262" y="193363"/>
                  </a:cubicBezTo>
                  <a:cubicBezTo>
                    <a:pt x="5137" y="189346"/>
                    <a:pt x="1815" y="184479"/>
                    <a:pt x="0" y="18084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72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11447" y="-302250"/>
              <a:ext cx="1120143" cy="1004266"/>
              <a:chOff x="-3711447" y="-302250"/>
              <a:chExt cx="1120143" cy="1004266"/>
            </a:xfrm>
            <a:solidFill>
              <a:srgbClr val="FDFCEA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4F0BBE7-5D36-49C7-B952-5B799E52BA8D}"/>
                  </a:ext>
                </a:extLst>
              </p:cNvPr>
              <p:cNvSpPr/>
              <p:nvPr/>
            </p:nvSpPr>
            <p:spPr>
              <a:xfrm>
                <a:off x="-3708821" y="-126255"/>
                <a:ext cx="463507" cy="502133"/>
              </a:xfrm>
              <a:custGeom>
                <a:avLst/>
                <a:gdLst>
                  <a:gd name="connsiteX0" fmla="*/ 0 w 463507"/>
                  <a:gd name="connsiteY0" fmla="*/ 48150 h 502133"/>
                  <a:gd name="connsiteX1" fmla="*/ 28351 w 463507"/>
                  <a:gd name="connsiteY1" fmla="*/ 49502 h 502133"/>
                  <a:gd name="connsiteX2" fmla="*/ 144305 w 463507"/>
                  <a:gd name="connsiteY2" fmla="*/ 69626 h 502133"/>
                  <a:gd name="connsiteX3" fmla="*/ 172000 w 463507"/>
                  <a:gd name="connsiteY3" fmla="*/ 1452 h 502133"/>
                  <a:gd name="connsiteX4" fmla="*/ 250487 w 463507"/>
                  <a:gd name="connsiteY4" fmla="*/ 19297 h 502133"/>
                  <a:gd name="connsiteX5" fmla="*/ 394290 w 463507"/>
                  <a:gd name="connsiteY5" fmla="*/ 65686 h 502133"/>
                  <a:gd name="connsiteX6" fmla="*/ 457173 w 463507"/>
                  <a:gd name="connsiteY6" fmla="*/ 97861 h 502133"/>
                  <a:gd name="connsiteX7" fmla="*/ 471696 w 463507"/>
                  <a:gd name="connsiteY7" fmla="*/ 155607 h 502133"/>
                  <a:gd name="connsiteX8" fmla="*/ 481855 w 463507"/>
                  <a:gd name="connsiteY8" fmla="*/ 214858 h 502133"/>
                  <a:gd name="connsiteX9" fmla="*/ 492322 w 463507"/>
                  <a:gd name="connsiteY9" fmla="*/ 263758 h 502133"/>
                  <a:gd name="connsiteX10" fmla="*/ 496841 w 463507"/>
                  <a:gd name="connsiteY10" fmla="*/ 272681 h 502133"/>
                  <a:gd name="connsiteX11" fmla="*/ 426736 w 463507"/>
                  <a:gd name="connsiteY11" fmla="*/ 279942 h 502133"/>
                  <a:gd name="connsiteX12" fmla="*/ 365785 w 463507"/>
                  <a:gd name="connsiteY12" fmla="*/ 268664 h 502133"/>
                  <a:gd name="connsiteX13" fmla="*/ 296915 w 463507"/>
                  <a:gd name="connsiteY13" fmla="*/ 308912 h 502133"/>
                  <a:gd name="connsiteX14" fmla="*/ 285791 w 463507"/>
                  <a:gd name="connsiteY14" fmla="*/ 339580 h 502133"/>
                  <a:gd name="connsiteX15" fmla="*/ 239711 w 463507"/>
                  <a:gd name="connsiteY15" fmla="*/ 367854 h 502133"/>
                  <a:gd name="connsiteX16" fmla="*/ 264663 w 463507"/>
                  <a:gd name="connsiteY16" fmla="*/ 399952 h 502133"/>
                  <a:gd name="connsiteX17" fmla="*/ 196102 w 463507"/>
                  <a:gd name="connsiteY17" fmla="*/ 451827 h 502133"/>
                  <a:gd name="connsiteX18" fmla="*/ 126653 w 463507"/>
                  <a:gd name="connsiteY18" fmla="*/ 477976 h 502133"/>
                  <a:gd name="connsiteX19" fmla="*/ 75474 w 463507"/>
                  <a:gd name="connsiteY19" fmla="*/ 496130 h 502133"/>
                  <a:gd name="connsiteX20" fmla="*/ 12515 w 463507"/>
                  <a:gd name="connsiteY20" fmla="*/ 530854 h 50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507" h="502133">
                    <a:moveTo>
                      <a:pt x="0" y="48150"/>
                    </a:moveTo>
                    <a:cubicBezTo>
                      <a:pt x="6335" y="43167"/>
                      <a:pt x="16455" y="43052"/>
                      <a:pt x="28351" y="49502"/>
                    </a:cubicBezTo>
                    <a:cubicBezTo>
                      <a:pt x="66475" y="58540"/>
                      <a:pt x="105409" y="65184"/>
                      <a:pt x="144305" y="69626"/>
                    </a:cubicBezTo>
                    <a:cubicBezTo>
                      <a:pt x="165047" y="53828"/>
                      <a:pt x="163348" y="24125"/>
                      <a:pt x="172000" y="1452"/>
                    </a:cubicBezTo>
                    <a:cubicBezTo>
                      <a:pt x="199617" y="-789"/>
                      <a:pt x="230247" y="-3531"/>
                      <a:pt x="250487" y="19297"/>
                    </a:cubicBezTo>
                    <a:cubicBezTo>
                      <a:pt x="293130" y="48073"/>
                      <a:pt x="343227" y="61978"/>
                      <a:pt x="394290" y="65686"/>
                    </a:cubicBezTo>
                    <a:cubicBezTo>
                      <a:pt x="419088" y="66613"/>
                      <a:pt x="437976" y="84265"/>
                      <a:pt x="457173" y="97861"/>
                    </a:cubicBezTo>
                    <a:cubicBezTo>
                      <a:pt x="451418" y="119376"/>
                      <a:pt x="453542" y="140890"/>
                      <a:pt x="471696" y="155607"/>
                    </a:cubicBezTo>
                    <a:cubicBezTo>
                      <a:pt x="483786" y="172641"/>
                      <a:pt x="501206" y="196395"/>
                      <a:pt x="481855" y="214858"/>
                    </a:cubicBezTo>
                    <a:cubicBezTo>
                      <a:pt x="464589" y="229922"/>
                      <a:pt x="476795" y="252634"/>
                      <a:pt x="492322" y="263758"/>
                    </a:cubicBezTo>
                    <a:cubicBezTo>
                      <a:pt x="493713" y="266346"/>
                      <a:pt x="494833" y="270865"/>
                      <a:pt x="496841" y="272681"/>
                    </a:cubicBezTo>
                    <a:cubicBezTo>
                      <a:pt x="473318" y="270479"/>
                      <a:pt x="449100" y="284771"/>
                      <a:pt x="426736" y="279942"/>
                    </a:cubicBezTo>
                    <a:cubicBezTo>
                      <a:pt x="406187" y="274844"/>
                      <a:pt x="386024" y="251398"/>
                      <a:pt x="365785" y="268664"/>
                    </a:cubicBezTo>
                    <a:cubicBezTo>
                      <a:pt x="338940" y="277355"/>
                      <a:pt x="329477" y="315710"/>
                      <a:pt x="296915" y="308912"/>
                    </a:cubicBezTo>
                    <a:cubicBezTo>
                      <a:pt x="272851" y="310997"/>
                      <a:pt x="261418" y="326061"/>
                      <a:pt x="285791" y="339580"/>
                    </a:cubicBezTo>
                    <a:cubicBezTo>
                      <a:pt x="275323" y="353988"/>
                      <a:pt x="243341" y="357155"/>
                      <a:pt x="239711" y="367854"/>
                    </a:cubicBezTo>
                    <a:cubicBezTo>
                      <a:pt x="247358" y="378824"/>
                      <a:pt x="294134" y="390064"/>
                      <a:pt x="264663" y="399952"/>
                    </a:cubicBezTo>
                    <a:cubicBezTo>
                      <a:pt x="234767" y="408373"/>
                      <a:pt x="227582" y="446535"/>
                      <a:pt x="196102" y="451827"/>
                    </a:cubicBezTo>
                    <a:cubicBezTo>
                      <a:pt x="173004" y="459667"/>
                      <a:pt x="149829" y="474963"/>
                      <a:pt x="126653" y="477976"/>
                    </a:cubicBezTo>
                    <a:cubicBezTo>
                      <a:pt x="105834" y="460363"/>
                      <a:pt x="90693" y="486203"/>
                      <a:pt x="75474" y="496130"/>
                    </a:cubicBezTo>
                    <a:cubicBezTo>
                      <a:pt x="50213" y="498795"/>
                      <a:pt x="28931" y="512739"/>
                      <a:pt x="12515" y="530854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A44AC8D-867B-45A0-A70D-31388B05F92F}"/>
                  </a:ext>
                </a:extLst>
              </p:cNvPr>
              <p:cNvSpPr/>
              <p:nvPr/>
            </p:nvSpPr>
            <p:spPr>
              <a:xfrm>
                <a:off x="-3708705" y="695412"/>
                <a:ext cx="38626" cy="38626"/>
              </a:xfrm>
              <a:custGeom>
                <a:avLst/>
                <a:gdLst>
                  <a:gd name="connsiteX0" fmla="*/ 0 w 0"/>
                  <a:gd name="connsiteY0" fmla="*/ 5176 h 0"/>
                  <a:gd name="connsiteX1" fmla="*/ 30398 w 0"/>
                  <a:gd name="connsiteY1" fmla="*/ 0 h 0"/>
                  <a:gd name="connsiteX2" fmla="*/ 12090 w 0"/>
                  <a:gd name="connsiteY2" fmla="*/ 18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5176"/>
                    </a:moveTo>
                    <a:cubicBezTo>
                      <a:pt x="11858" y="4133"/>
                      <a:pt x="23562" y="4403"/>
                      <a:pt x="30398" y="0"/>
                    </a:cubicBezTo>
                    <a:cubicBezTo>
                      <a:pt x="50947" y="15875"/>
                      <a:pt x="39" y="3090"/>
                      <a:pt x="12090" y="18965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8799CDC-7B18-4C74-A565-267B5063F5A3}"/>
                  </a:ext>
                </a:extLst>
              </p:cNvPr>
              <p:cNvSpPr/>
              <p:nvPr/>
            </p:nvSpPr>
            <p:spPr>
              <a:xfrm>
                <a:off x="-3711447" y="608118"/>
                <a:ext cx="77251" cy="77251"/>
              </a:xfrm>
              <a:custGeom>
                <a:avLst/>
                <a:gdLst>
                  <a:gd name="connsiteX0" fmla="*/ 0 w 77251"/>
                  <a:gd name="connsiteY0" fmla="*/ 0 h 77251"/>
                  <a:gd name="connsiteX1" fmla="*/ 22017 w 77251"/>
                  <a:gd name="connsiteY1" fmla="*/ 18270 h 77251"/>
                  <a:gd name="connsiteX2" fmla="*/ 71882 w 77251"/>
                  <a:gd name="connsiteY2" fmla="*/ 44960 h 77251"/>
                  <a:gd name="connsiteX3" fmla="*/ 40480 w 77251"/>
                  <a:gd name="connsiteY3" fmla="*/ 74123 h 77251"/>
                  <a:gd name="connsiteX4" fmla="*/ 6103 w 77251"/>
                  <a:gd name="connsiteY4" fmla="*/ 86328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51" h="77251">
                    <a:moveTo>
                      <a:pt x="0" y="0"/>
                    </a:moveTo>
                    <a:cubicBezTo>
                      <a:pt x="6875" y="6991"/>
                      <a:pt x="13673" y="14716"/>
                      <a:pt x="22017" y="18270"/>
                    </a:cubicBezTo>
                    <a:cubicBezTo>
                      <a:pt x="43686" y="22017"/>
                      <a:pt x="60295" y="27579"/>
                      <a:pt x="71882" y="44960"/>
                    </a:cubicBezTo>
                    <a:cubicBezTo>
                      <a:pt x="94324" y="63732"/>
                      <a:pt x="51295" y="60140"/>
                      <a:pt x="40480" y="74123"/>
                    </a:cubicBezTo>
                    <a:cubicBezTo>
                      <a:pt x="29433" y="77135"/>
                      <a:pt x="17806" y="82504"/>
                      <a:pt x="6103" y="86328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74185A-C2CC-44E7-95A7-5EC374786041}"/>
                  </a:ext>
                </a:extLst>
              </p:cNvPr>
              <p:cNvSpPr/>
              <p:nvPr/>
            </p:nvSpPr>
            <p:spPr>
              <a:xfrm>
                <a:off x="-3707005" y="-302250"/>
                <a:ext cx="1081517" cy="231754"/>
              </a:xfrm>
              <a:custGeom>
                <a:avLst/>
                <a:gdLst>
                  <a:gd name="connsiteX0" fmla="*/ 888 w 1081517"/>
                  <a:gd name="connsiteY0" fmla="*/ 163889 h 231753"/>
                  <a:gd name="connsiteX1" fmla="*/ 98688 w 1081517"/>
                  <a:gd name="connsiteY1" fmla="*/ 155971 h 231753"/>
                  <a:gd name="connsiteX2" fmla="*/ 163773 w 1081517"/>
                  <a:gd name="connsiteY2" fmla="*/ 116302 h 231753"/>
                  <a:gd name="connsiteX3" fmla="*/ 175090 w 1081517"/>
                  <a:gd name="connsiteY3" fmla="*/ 140134 h 231753"/>
                  <a:gd name="connsiteX4" fmla="*/ 215570 w 1081517"/>
                  <a:gd name="connsiteY4" fmla="*/ 112054 h 231753"/>
                  <a:gd name="connsiteX5" fmla="*/ 271113 w 1081517"/>
                  <a:gd name="connsiteY5" fmla="*/ 90578 h 231753"/>
                  <a:gd name="connsiteX6" fmla="*/ 322254 w 1081517"/>
                  <a:gd name="connsiteY6" fmla="*/ 102127 h 231753"/>
                  <a:gd name="connsiteX7" fmla="*/ 374630 w 1081517"/>
                  <a:gd name="connsiteY7" fmla="*/ 71458 h 231753"/>
                  <a:gd name="connsiteX8" fmla="*/ 433920 w 1081517"/>
                  <a:gd name="connsiteY8" fmla="*/ 90655 h 231753"/>
                  <a:gd name="connsiteX9" fmla="*/ 502403 w 1081517"/>
                  <a:gd name="connsiteY9" fmla="*/ 45579 h 231753"/>
                  <a:gd name="connsiteX10" fmla="*/ 555012 w 1081517"/>
                  <a:gd name="connsiteY10" fmla="*/ 22210 h 231753"/>
                  <a:gd name="connsiteX11" fmla="*/ 656713 w 1081517"/>
                  <a:gd name="connsiteY11" fmla="*/ 10816 h 231753"/>
                  <a:gd name="connsiteX12" fmla="*/ 595221 w 1081517"/>
                  <a:gd name="connsiteY12" fmla="*/ 53922 h 231753"/>
                  <a:gd name="connsiteX13" fmla="*/ 626314 w 1081517"/>
                  <a:gd name="connsiteY13" fmla="*/ 63308 h 231753"/>
                  <a:gd name="connsiteX14" fmla="*/ 723187 w 1081517"/>
                  <a:gd name="connsiteY14" fmla="*/ 9387 h 231753"/>
                  <a:gd name="connsiteX15" fmla="*/ 740801 w 1081517"/>
                  <a:gd name="connsiteY15" fmla="*/ 50214 h 231753"/>
                  <a:gd name="connsiteX16" fmla="*/ 804649 w 1081517"/>
                  <a:gd name="connsiteY16" fmla="*/ 4288 h 231753"/>
                  <a:gd name="connsiteX17" fmla="*/ 869269 w 1081517"/>
                  <a:gd name="connsiteY17" fmla="*/ 6567 h 231753"/>
                  <a:gd name="connsiteX18" fmla="*/ 833850 w 1081517"/>
                  <a:gd name="connsiteY18" fmla="*/ 49210 h 231753"/>
                  <a:gd name="connsiteX19" fmla="*/ 878965 w 1081517"/>
                  <a:gd name="connsiteY19" fmla="*/ 36927 h 231753"/>
                  <a:gd name="connsiteX20" fmla="*/ 937057 w 1081517"/>
                  <a:gd name="connsiteY20" fmla="*/ 17691 h 231753"/>
                  <a:gd name="connsiteX21" fmla="*/ 1054132 w 1081517"/>
                  <a:gd name="connsiteY21" fmla="*/ 41871 h 231753"/>
                  <a:gd name="connsiteX22" fmla="*/ 1060196 w 1081517"/>
                  <a:gd name="connsiteY22" fmla="*/ 68909 h 231753"/>
                  <a:gd name="connsiteX23" fmla="*/ 912839 w 1081517"/>
                  <a:gd name="connsiteY23" fmla="*/ 76441 h 231753"/>
                  <a:gd name="connsiteX24" fmla="*/ 952199 w 1081517"/>
                  <a:gd name="connsiteY24" fmla="*/ 95715 h 231753"/>
                  <a:gd name="connsiteX25" fmla="*/ 1008360 w 1081517"/>
                  <a:gd name="connsiteY25" fmla="*/ 112672 h 231753"/>
                  <a:gd name="connsiteX26" fmla="*/ 1105079 w 1081517"/>
                  <a:gd name="connsiteY26" fmla="*/ 118852 h 231753"/>
                  <a:gd name="connsiteX27" fmla="*/ 1004884 w 1081517"/>
                  <a:gd name="connsiteY27" fmla="*/ 144808 h 231753"/>
                  <a:gd name="connsiteX28" fmla="*/ 902719 w 1081517"/>
                  <a:gd name="connsiteY28" fmla="*/ 199927 h 231753"/>
                  <a:gd name="connsiteX29" fmla="*/ 939607 w 1081517"/>
                  <a:gd name="connsiteY29" fmla="*/ 138976 h 231753"/>
                  <a:gd name="connsiteX30" fmla="*/ 887501 w 1081517"/>
                  <a:gd name="connsiteY30" fmla="*/ 115684 h 231753"/>
                  <a:gd name="connsiteX31" fmla="*/ 799898 w 1081517"/>
                  <a:gd name="connsiteY31" fmla="*/ 99346 h 231753"/>
                  <a:gd name="connsiteX32" fmla="*/ 675717 w 1081517"/>
                  <a:gd name="connsiteY32" fmla="*/ 122560 h 231753"/>
                  <a:gd name="connsiteX33" fmla="*/ 642653 w 1081517"/>
                  <a:gd name="connsiteY33" fmla="*/ 180614 h 231753"/>
                  <a:gd name="connsiteX34" fmla="*/ 590817 w 1081517"/>
                  <a:gd name="connsiteY34" fmla="*/ 208463 h 231753"/>
                  <a:gd name="connsiteX35" fmla="*/ 537012 w 1081517"/>
                  <a:gd name="connsiteY35" fmla="*/ 209660 h 231753"/>
                  <a:gd name="connsiteX36" fmla="*/ 475868 w 1081517"/>
                  <a:gd name="connsiteY36" fmla="*/ 202167 h 231753"/>
                  <a:gd name="connsiteX37" fmla="*/ 364394 w 1081517"/>
                  <a:gd name="connsiteY37" fmla="*/ 198150 h 231753"/>
                  <a:gd name="connsiteX38" fmla="*/ 276791 w 1081517"/>
                  <a:gd name="connsiteY38" fmla="*/ 150332 h 231753"/>
                  <a:gd name="connsiteX39" fmla="*/ 221016 w 1081517"/>
                  <a:gd name="connsiteY39" fmla="*/ 177987 h 231753"/>
                  <a:gd name="connsiteX40" fmla="*/ 167712 w 1081517"/>
                  <a:gd name="connsiteY40" fmla="*/ 187451 h 231753"/>
                  <a:gd name="connsiteX41" fmla="*/ 139323 w 1081517"/>
                  <a:gd name="connsiteY41" fmla="*/ 245505 h 231753"/>
                  <a:gd name="connsiteX42" fmla="*/ 0 w 1081517"/>
                  <a:gd name="connsiteY42" fmla="*/ 219510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1517" h="231753">
                    <a:moveTo>
                      <a:pt x="888" y="163889"/>
                    </a:moveTo>
                    <a:cubicBezTo>
                      <a:pt x="21476" y="157361"/>
                      <a:pt x="79221" y="147975"/>
                      <a:pt x="98688" y="155971"/>
                    </a:cubicBezTo>
                    <a:cubicBezTo>
                      <a:pt x="128430" y="166400"/>
                      <a:pt x="145850" y="134263"/>
                      <a:pt x="163773" y="116302"/>
                    </a:cubicBezTo>
                    <a:cubicBezTo>
                      <a:pt x="187527" y="92007"/>
                      <a:pt x="186987" y="123100"/>
                      <a:pt x="175090" y="140134"/>
                    </a:cubicBezTo>
                    <a:cubicBezTo>
                      <a:pt x="175476" y="150370"/>
                      <a:pt x="210934" y="126654"/>
                      <a:pt x="215570" y="112054"/>
                    </a:cubicBezTo>
                    <a:cubicBezTo>
                      <a:pt x="230247" y="99771"/>
                      <a:pt x="256744" y="108809"/>
                      <a:pt x="271113" y="90578"/>
                    </a:cubicBezTo>
                    <a:cubicBezTo>
                      <a:pt x="287761" y="77793"/>
                      <a:pt x="307923" y="105951"/>
                      <a:pt x="322254" y="102127"/>
                    </a:cubicBezTo>
                    <a:cubicBezTo>
                      <a:pt x="336738" y="86908"/>
                      <a:pt x="349987" y="61493"/>
                      <a:pt x="374630" y="71458"/>
                    </a:cubicBezTo>
                    <a:cubicBezTo>
                      <a:pt x="396685" y="68368"/>
                      <a:pt x="414994" y="91041"/>
                      <a:pt x="433920" y="90655"/>
                    </a:cubicBezTo>
                    <a:cubicBezTo>
                      <a:pt x="452422" y="71381"/>
                      <a:pt x="472121" y="42605"/>
                      <a:pt x="502403" y="45579"/>
                    </a:cubicBezTo>
                    <a:cubicBezTo>
                      <a:pt x="524188" y="53652"/>
                      <a:pt x="534154" y="24605"/>
                      <a:pt x="555012" y="22210"/>
                    </a:cubicBezTo>
                    <a:cubicBezTo>
                      <a:pt x="587766" y="11859"/>
                      <a:pt x="622529" y="9078"/>
                      <a:pt x="656713" y="10816"/>
                    </a:cubicBezTo>
                    <a:cubicBezTo>
                      <a:pt x="636936" y="25532"/>
                      <a:pt x="606538" y="30862"/>
                      <a:pt x="595221" y="53922"/>
                    </a:cubicBezTo>
                    <a:cubicBezTo>
                      <a:pt x="580466" y="82544"/>
                      <a:pt x="613916" y="83548"/>
                      <a:pt x="626314" y="63308"/>
                    </a:cubicBezTo>
                    <a:cubicBezTo>
                      <a:pt x="656442" y="42141"/>
                      <a:pt x="687459" y="20009"/>
                      <a:pt x="723187" y="9387"/>
                    </a:cubicBezTo>
                    <a:cubicBezTo>
                      <a:pt x="729368" y="24953"/>
                      <a:pt x="711793" y="65741"/>
                      <a:pt x="740801" y="50214"/>
                    </a:cubicBezTo>
                    <a:cubicBezTo>
                      <a:pt x="769422" y="47201"/>
                      <a:pt x="782941" y="17228"/>
                      <a:pt x="804649" y="4288"/>
                    </a:cubicBezTo>
                    <a:cubicBezTo>
                      <a:pt x="825738" y="4327"/>
                      <a:pt x="851038" y="-6759"/>
                      <a:pt x="869269" y="6567"/>
                    </a:cubicBezTo>
                    <a:cubicBezTo>
                      <a:pt x="845862" y="15876"/>
                      <a:pt x="844897" y="31867"/>
                      <a:pt x="833850" y="49210"/>
                    </a:cubicBezTo>
                    <a:cubicBezTo>
                      <a:pt x="844008" y="56626"/>
                      <a:pt x="875179" y="61299"/>
                      <a:pt x="878965" y="36927"/>
                    </a:cubicBezTo>
                    <a:cubicBezTo>
                      <a:pt x="896307" y="24566"/>
                      <a:pt x="914307" y="4790"/>
                      <a:pt x="937057" y="17691"/>
                    </a:cubicBezTo>
                    <a:cubicBezTo>
                      <a:pt x="974911" y="30824"/>
                      <a:pt x="1013343" y="45502"/>
                      <a:pt x="1054132" y="41871"/>
                    </a:cubicBezTo>
                    <a:cubicBezTo>
                      <a:pt x="1079084" y="44150"/>
                      <a:pt x="1094032" y="67248"/>
                      <a:pt x="1060196" y="68909"/>
                    </a:cubicBezTo>
                    <a:cubicBezTo>
                      <a:pt x="1013150" y="85749"/>
                      <a:pt x="961778" y="74741"/>
                      <a:pt x="912839" y="76441"/>
                    </a:cubicBezTo>
                    <a:cubicBezTo>
                      <a:pt x="899243" y="76132"/>
                      <a:pt x="941152" y="94479"/>
                      <a:pt x="952199" y="95715"/>
                    </a:cubicBezTo>
                    <a:cubicBezTo>
                      <a:pt x="974331" y="94981"/>
                      <a:pt x="986537" y="119431"/>
                      <a:pt x="1008360" y="112672"/>
                    </a:cubicBezTo>
                    <a:cubicBezTo>
                      <a:pt x="1040690" y="108539"/>
                      <a:pt x="1074796" y="103208"/>
                      <a:pt x="1105079" y="118852"/>
                    </a:cubicBezTo>
                    <a:cubicBezTo>
                      <a:pt x="1078080" y="146778"/>
                      <a:pt x="1038025" y="133414"/>
                      <a:pt x="1004884" y="144808"/>
                    </a:cubicBezTo>
                    <a:cubicBezTo>
                      <a:pt x="967997" y="158211"/>
                      <a:pt x="939530" y="186524"/>
                      <a:pt x="902719" y="199927"/>
                    </a:cubicBezTo>
                    <a:cubicBezTo>
                      <a:pt x="897930" y="172000"/>
                      <a:pt x="932191" y="160297"/>
                      <a:pt x="939607" y="138976"/>
                    </a:cubicBezTo>
                    <a:cubicBezTo>
                      <a:pt x="933079" y="122096"/>
                      <a:pt x="904496" y="120242"/>
                      <a:pt x="887501" y="115684"/>
                    </a:cubicBezTo>
                    <a:cubicBezTo>
                      <a:pt x="858261" y="109234"/>
                      <a:pt x="831107" y="89844"/>
                      <a:pt x="799898" y="99346"/>
                    </a:cubicBezTo>
                    <a:cubicBezTo>
                      <a:pt x="757989" y="104946"/>
                      <a:pt x="711677" y="95174"/>
                      <a:pt x="675717" y="122560"/>
                    </a:cubicBezTo>
                    <a:cubicBezTo>
                      <a:pt x="652194" y="133336"/>
                      <a:pt x="648254" y="158482"/>
                      <a:pt x="642653" y="180614"/>
                    </a:cubicBezTo>
                    <a:cubicBezTo>
                      <a:pt x="636318" y="200815"/>
                      <a:pt x="606924" y="198034"/>
                      <a:pt x="590817" y="208463"/>
                    </a:cubicBezTo>
                    <a:cubicBezTo>
                      <a:pt x="574131" y="227081"/>
                      <a:pt x="556363" y="219085"/>
                      <a:pt x="537012" y="209660"/>
                    </a:cubicBezTo>
                    <a:cubicBezTo>
                      <a:pt x="517545" y="199386"/>
                      <a:pt x="497266" y="195987"/>
                      <a:pt x="475868" y="202167"/>
                    </a:cubicBezTo>
                    <a:cubicBezTo>
                      <a:pt x="439328" y="207227"/>
                      <a:pt x="399505" y="210549"/>
                      <a:pt x="364394" y="198150"/>
                    </a:cubicBezTo>
                    <a:cubicBezTo>
                      <a:pt x="336043" y="181348"/>
                      <a:pt x="310666" y="154233"/>
                      <a:pt x="276791" y="150332"/>
                    </a:cubicBezTo>
                    <a:cubicBezTo>
                      <a:pt x="255393" y="152456"/>
                      <a:pt x="239904" y="176018"/>
                      <a:pt x="221016" y="177987"/>
                    </a:cubicBezTo>
                    <a:cubicBezTo>
                      <a:pt x="204716" y="178412"/>
                      <a:pt x="172154" y="167752"/>
                      <a:pt x="167712" y="187451"/>
                    </a:cubicBezTo>
                    <a:cubicBezTo>
                      <a:pt x="160103" y="206648"/>
                      <a:pt x="161880" y="238243"/>
                      <a:pt x="139323" y="245505"/>
                    </a:cubicBezTo>
                    <a:cubicBezTo>
                      <a:pt x="92431" y="239750"/>
                      <a:pt x="45964" y="230596"/>
                      <a:pt x="0" y="21951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207A150-BB8C-426F-81AC-9760EB476C91}"/>
                  </a:ext>
                </a:extLst>
              </p:cNvPr>
              <p:cNvSpPr/>
              <p:nvPr/>
            </p:nvSpPr>
            <p:spPr>
              <a:xfrm>
                <a:off x="-3480930" y="-205377"/>
                <a:ext cx="888389" cy="849764"/>
              </a:xfrm>
              <a:custGeom>
                <a:avLst/>
                <a:gdLst>
                  <a:gd name="connsiteX0" fmla="*/ 676605 w 888389"/>
                  <a:gd name="connsiteY0" fmla="*/ 102976 h 849763"/>
                  <a:gd name="connsiteX1" fmla="*/ 676605 w 888389"/>
                  <a:gd name="connsiteY1" fmla="*/ 154696 h 849763"/>
                  <a:gd name="connsiteX2" fmla="*/ 759032 w 888389"/>
                  <a:gd name="connsiteY2" fmla="*/ 185519 h 849763"/>
                  <a:gd name="connsiteX3" fmla="*/ 761659 w 888389"/>
                  <a:gd name="connsiteY3" fmla="*/ 220244 h 849763"/>
                  <a:gd name="connsiteX4" fmla="*/ 704531 w 888389"/>
                  <a:gd name="connsiteY4" fmla="*/ 258136 h 849763"/>
                  <a:gd name="connsiteX5" fmla="*/ 786611 w 888389"/>
                  <a:gd name="connsiteY5" fmla="*/ 355240 h 849763"/>
                  <a:gd name="connsiteX6" fmla="*/ 758221 w 888389"/>
                  <a:gd name="connsiteY6" fmla="*/ 405029 h 849763"/>
                  <a:gd name="connsiteX7" fmla="*/ 793177 w 888389"/>
                  <a:gd name="connsiteY7" fmla="*/ 467332 h 849763"/>
                  <a:gd name="connsiteX8" fmla="*/ 823189 w 888389"/>
                  <a:gd name="connsiteY8" fmla="*/ 515575 h 849763"/>
                  <a:gd name="connsiteX9" fmla="*/ 806078 w 888389"/>
                  <a:gd name="connsiteY9" fmla="*/ 551381 h 849763"/>
                  <a:gd name="connsiteX10" fmla="*/ 903067 w 888389"/>
                  <a:gd name="connsiteY10" fmla="*/ 596419 h 849763"/>
                  <a:gd name="connsiteX11" fmla="*/ 868265 w 888389"/>
                  <a:gd name="connsiteY11" fmla="*/ 664747 h 849763"/>
                  <a:gd name="connsiteX12" fmla="*/ 660537 w 888389"/>
                  <a:gd name="connsiteY12" fmla="*/ 786650 h 849763"/>
                  <a:gd name="connsiteX13" fmla="*/ 604143 w 888389"/>
                  <a:gd name="connsiteY13" fmla="*/ 807739 h 849763"/>
                  <a:gd name="connsiteX14" fmla="*/ 546861 w 888389"/>
                  <a:gd name="connsiteY14" fmla="*/ 811756 h 849763"/>
                  <a:gd name="connsiteX15" fmla="*/ 494640 w 888389"/>
                  <a:gd name="connsiteY15" fmla="*/ 817937 h 849763"/>
                  <a:gd name="connsiteX16" fmla="*/ 469301 w 888389"/>
                  <a:gd name="connsiteY16" fmla="*/ 826511 h 849763"/>
                  <a:gd name="connsiteX17" fmla="*/ 419745 w 888389"/>
                  <a:gd name="connsiteY17" fmla="*/ 832885 h 849763"/>
                  <a:gd name="connsiteX18" fmla="*/ 365669 w 888389"/>
                  <a:gd name="connsiteY18" fmla="*/ 843236 h 849763"/>
                  <a:gd name="connsiteX19" fmla="*/ 313370 w 888389"/>
                  <a:gd name="connsiteY19" fmla="*/ 855751 h 849763"/>
                  <a:gd name="connsiteX20" fmla="*/ 260182 w 888389"/>
                  <a:gd name="connsiteY20" fmla="*/ 858416 h 849763"/>
                  <a:gd name="connsiteX21" fmla="*/ 198690 w 888389"/>
                  <a:gd name="connsiteY21" fmla="*/ 861815 h 849763"/>
                  <a:gd name="connsiteX22" fmla="*/ 170725 w 888389"/>
                  <a:gd name="connsiteY22" fmla="*/ 831842 h 849763"/>
                  <a:gd name="connsiteX23" fmla="*/ 131018 w 888389"/>
                  <a:gd name="connsiteY23" fmla="*/ 825391 h 849763"/>
                  <a:gd name="connsiteX24" fmla="*/ 73891 w 888389"/>
                  <a:gd name="connsiteY24" fmla="*/ 811023 h 849763"/>
                  <a:gd name="connsiteX25" fmla="*/ 58904 w 888389"/>
                  <a:gd name="connsiteY25" fmla="*/ 744432 h 849763"/>
                  <a:gd name="connsiteX26" fmla="*/ 37583 w 888389"/>
                  <a:gd name="connsiteY26" fmla="*/ 692056 h 849763"/>
                  <a:gd name="connsiteX27" fmla="*/ 36115 w 888389"/>
                  <a:gd name="connsiteY27" fmla="*/ 642576 h 849763"/>
                  <a:gd name="connsiteX28" fmla="*/ 41754 w 888389"/>
                  <a:gd name="connsiteY28" fmla="*/ 608277 h 849763"/>
                  <a:gd name="connsiteX29" fmla="*/ 79607 w 888389"/>
                  <a:gd name="connsiteY29" fmla="*/ 577183 h 849763"/>
                  <a:gd name="connsiteX30" fmla="*/ 132525 w 888389"/>
                  <a:gd name="connsiteY30" fmla="*/ 566136 h 849763"/>
                  <a:gd name="connsiteX31" fmla="*/ 165356 w 888389"/>
                  <a:gd name="connsiteY31" fmla="*/ 542072 h 849763"/>
                  <a:gd name="connsiteX32" fmla="*/ 226694 w 888389"/>
                  <a:gd name="connsiteY32" fmla="*/ 505996 h 849763"/>
                  <a:gd name="connsiteX33" fmla="*/ 319936 w 888389"/>
                  <a:gd name="connsiteY33" fmla="*/ 449023 h 849763"/>
                  <a:gd name="connsiteX34" fmla="*/ 386913 w 888389"/>
                  <a:gd name="connsiteY34" fmla="*/ 437204 h 849763"/>
                  <a:gd name="connsiteX35" fmla="*/ 377450 w 888389"/>
                  <a:gd name="connsiteY35" fmla="*/ 392978 h 849763"/>
                  <a:gd name="connsiteX36" fmla="*/ 330326 w 888389"/>
                  <a:gd name="connsiteY36" fmla="*/ 370729 h 849763"/>
                  <a:gd name="connsiteX37" fmla="*/ 268641 w 888389"/>
                  <a:gd name="connsiteY37" fmla="*/ 351841 h 849763"/>
                  <a:gd name="connsiteX38" fmla="*/ 249097 w 888389"/>
                  <a:gd name="connsiteY38" fmla="*/ 301551 h 849763"/>
                  <a:gd name="connsiteX39" fmla="*/ 251414 w 888389"/>
                  <a:gd name="connsiteY39" fmla="*/ 246509 h 849763"/>
                  <a:gd name="connsiteX40" fmla="*/ 226771 w 888389"/>
                  <a:gd name="connsiteY40" fmla="*/ 192858 h 849763"/>
                  <a:gd name="connsiteX41" fmla="*/ 190115 w 888389"/>
                  <a:gd name="connsiteY41" fmla="*/ 151104 h 849763"/>
                  <a:gd name="connsiteX42" fmla="*/ 82273 w 888389"/>
                  <a:gd name="connsiteY42" fmla="*/ 128701 h 849763"/>
                  <a:gd name="connsiteX43" fmla="*/ 0 w 888389"/>
                  <a:gd name="connsiteY43" fmla="*/ 83161 h 849763"/>
                  <a:gd name="connsiteX44" fmla="*/ 49982 w 888389"/>
                  <a:gd name="connsiteY44" fmla="*/ 53458 h 849763"/>
                  <a:gd name="connsiteX45" fmla="*/ 150872 w 888389"/>
                  <a:gd name="connsiteY45" fmla="*/ 105526 h 849763"/>
                  <a:gd name="connsiteX46" fmla="*/ 280152 w 888389"/>
                  <a:gd name="connsiteY46" fmla="*/ 101045 h 849763"/>
                  <a:gd name="connsiteX47" fmla="*/ 344772 w 888389"/>
                  <a:gd name="connsiteY47" fmla="*/ 123950 h 849763"/>
                  <a:gd name="connsiteX48" fmla="*/ 412637 w 888389"/>
                  <a:gd name="connsiteY48" fmla="*/ 93359 h 849763"/>
                  <a:gd name="connsiteX49" fmla="*/ 446744 w 888389"/>
                  <a:gd name="connsiteY49" fmla="*/ 27579 h 849763"/>
                  <a:gd name="connsiteX50" fmla="*/ 579346 w 888389"/>
                  <a:gd name="connsiteY50" fmla="*/ 1700 h 849763"/>
                  <a:gd name="connsiteX51" fmla="*/ 678111 w 888389"/>
                  <a:gd name="connsiteY51" fmla="*/ 21631 h 849763"/>
                  <a:gd name="connsiteX52" fmla="*/ 704377 w 888389"/>
                  <a:gd name="connsiteY52" fmla="*/ 55428 h 849763"/>
                  <a:gd name="connsiteX53" fmla="*/ 676605 w 888389"/>
                  <a:gd name="connsiteY53" fmla="*/ 102976 h 84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888389" h="849763">
                    <a:moveTo>
                      <a:pt x="676605" y="102976"/>
                    </a:moveTo>
                    <a:cubicBezTo>
                      <a:pt x="676103" y="119972"/>
                      <a:pt x="654473" y="143958"/>
                      <a:pt x="676605" y="154696"/>
                    </a:cubicBezTo>
                    <a:cubicBezTo>
                      <a:pt x="704454" y="164739"/>
                      <a:pt x="734350" y="167597"/>
                      <a:pt x="759032" y="185519"/>
                    </a:cubicBezTo>
                    <a:cubicBezTo>
                      <a:pt x="783328" y="194751"/>
                      <a:pt x="787229" y="209622"/>
                      <a:pt x="761659" y="220244"/>
                    </a:cubicBezTo>
                    <a:cubicBezTo>
                      <a:pt x="742578" y="232797"/>
                      <a:pt x="720600" y="241526"/>
                      <a:pt x="704531" y="258136"/>
                    </a:cubicBezTo>
                    <a:cubicBezTo>
                      <a:pt x="735161" y="287916"/>
                      <a:pt x="766641" y="316885"/>
                      <a:pt x="786611" y="355240"/>
                    </a:cubicBezTo>
                    <a:cubicBezTo>
                      <a:pt x="787924" y="373858"/>
                      <a:pt x="762470" y="386102"/>
                      <a:pt x="758221" y="405029"/>
                    </a:cubicBezTo>
                    <a:cubicBezTo>
                      <a:pt x="747908" y="431410"/>
                      <a:pt x="779967" y="448444"/>
                      <a:pt x="793177" y="467332"/>
                    </a:cubicBezTo>
                    <a:cubicBezTo>
                      <a:pt x="802988" y="482821"/>
                      <a:pt x="829794" y="494679"/>
                      <a:pt x="823189" y="515575"/>
                    </a:cubicBezTo>
                    <a:cubicBezTo>
                      <a:pt x="810945" y="529172"/>
                      <a:pt x="773439" y="538326"/>
                      <a:pt x="806078" y="551381"/>
                    </a:cubicBezTo>
                    <a:cubicBezTo>
                      <a:pt x="838060" y="566870"/>
                      <a:pt x="877729" y="569728"/>
                      <a:pt x="903067" y="596419"/>
                    </a:cubicBezTo>
                    <a:cubicBezTo>
                      <a:pt x="920835" y="623997"/>
                      <a:pt x="885840" y="647405"/>
                      <a:pt x="868265" y="664747"/>
                    </a:cubicBezTo>
                    <a:cubicBezTo>
                      <a:pt x="798237" y="703721"/>
                      <a:pt x="729986" y="746402"/>
                      <a:pt x="660537" y="786650"/>
                    </a:cubicBezTo>
                    <a:cubicBezTo>
                      <a:pt x="651228" y="806928"/>
                      <a:pt x="622761" y="801521"/>
                      <a:pt x="604143" y="807739"/>
                    </a:cubicBezTo>
                    <a:cubicBezTo>
                      <a:pt x="581200" y="805499"/>
                      <a:pt x="566252" y="826743"/>
                      <a:pt x="546861" y="811756"/>
                    </a:cubicBezTo>
                    <a:cubicBezTo>
                      <a:pt x="527510" y="815812"/>
                      <a:pt x="515459" y="827786"/>
                      <a:pt x="494640" y="817937"/>
                    </a:cubicBezTo>
                    <a:cubicBezTo>
                      <a:pt x="488730" y="784796"/>
                      <a:pt x="493056" y="824580"/>
                      <a:pt x="469301" y="826511"/>
                    </a:cubicBezTo>
                    <a:cubicBezTo>
                      <a:pt x="445971" y="819134"/>
                      <a:pt x="434963" y="844472"/>
                      <a:pt x="419745" y="832885"/>
                    </a:cubicBezTo>
                    <a:cubicBezTo>
                      <a:pt x="403985" y="824773"/>
                      <a:pt x="385870" y="843661"/>
                      <a:pt x="365669" y="843236"/>
                    </a:cubicBezTo>
                    <a:cubicBezTo>
                      <a:pt x="353463" y="845786"/>
                      <a:pt x="327159" y="841807"/>
                      <a:pt x="313370" y="855751"/>
                    </a:cubicBezTo>
                    <a:cubicBezTo>
                      <a:pt x="299503" y="859459"/>
                      <a:pt x="274821" y="855094"/>
                      <a:pt x="260182" y="858416"/>
                    </a:cubicBezTo>
                    <a:cubicBezTo>
                      <a:pt x="241024" y="864867"/>
                      <a:pt x="217771" y="867146"/>
                      <a:pt x="198690" y="861815"/>
                    </a:cubicBezTo>
                    <a:cubicBezTo>
                      <a:pt x="163773" y="857219"/>
                      <a:pt x="200699" y="823499"/>
                      <a:pt x="170725" y="831842"/>
                    </a:cubicBezTo>
                    <a:cubicBezTo>
                      <a:pt x="146275" y="834546"/>
                      <a:pt x="135344" y="840185"/>
                      <a:pt x="131018" y="825391"/>
                    </a:cubicBezTo>
                    <a:cubicBezTo>
                      <a:pt x="111435" y="828636"/>
                      <a:pt x="93010" y="814074"/>
                      <a:pt x="73891" y="811023"/>
                    </a:cubicBezTo>
                    <a:cubicBezTo>
                      <a:pt x="48166" y="800246"/>
                      <a:pt x="48861" y="765947"/>
                      <a:pt x="58904" y="744432"/>
                    </a:cubicBezTo>
                    <a:cubicBezTo>
                      <a:pt x="68676" y="722647"/>
                      <a:pt x="55582" y="704995"/>
                      <a:pt x="37583" y="692056"/>
                    </a:cubicBezTo>
                    <a:cubicBezTo>
                      <a:pt x="30012" y="679657"/>
                      <a:pt x="60913" y="652542"/>
                      <a:pt x="36115" y="642576"/>
                    </a:cubicBezTo>
                    <a:cubicBezTo>
                      <a:pt x="7532" y="642036"/>
                      <a:pt x="22944" y="613337"/>
                      <a:pt x="41754" y="608277"/>
                    </a:cubicBezTo>
                    <a:cubicBezTo>
                      <a:pt x="71882" y="606655"/>
                      <a:pt x="48591" y="569304"/>
                      <a:pt x="79607" y="577183"/>
                    </a:cubicBezTo>
                    <a:cubicBezTo>
                      <a:pt x="98109" y="582977"/>
                      <a:pt x="121671" y="586299"/>
                      <a:pt x="132525" y="566136"/>
                    </a:cubicBezTo>
                    <a:cubicBezTo>
                      <a:pt x="142181" y="549411"/>
                      <a:pt x="144692" y="517468"/>
                      <a:pt x="165356" y="542072"/>
                    </a:cubicBezTo>
                    <a:cubicBezTo>
                      <a:pt x="188145" y="537862"/>
                      <a:pt x="205836" y="516695"/>
                      <a:pt x="226694" y="505996"/>
                    </a:cubicBezTo>
                    <a:cubicBezTo>
                      <a:pt x="258096" y="487494"/>
                      <a:pt x="289074" y="467950"/>
                      <a:pt x="319936" y="449023"/>
                    </a:cubicBezTo>
                    <a:cubicBezTo>
                      <a:pt x="341064" y="438170"/>
                      <a:pt x="363274" y="433457"/>
                      <a:pt x="386913" y="437204"/>
                    </a:cubicBezTo>
                    <a:cubicBezTo>
                      <a:pt x="395951" y="415033"/>
                      <a:pt x="356321" y="416848"/>
                      <a:pt x="377450" y="392978"/>
                    </a:cubicBezTo>
                    <a:cubicBezTo>
                      <a:pt x="385175" y="368643"/>
                      <a:pt x="346279" y="373085"/>
                      <a:pt x="330326" y="370729"/>
                    </a:cubicBezTo>
                    <a:cubicBezTo>
                      <a:pt x="309082" y="366519"/>
                      <a:pt x="292396" y="346781"/>
                      <a:pt x="268641" y="351841"/>
                    </a:cubicBezTo>
                    <a:cubicBezTo>
                      <a:pt x="261727" y="336237"/>
                      <a:pt x="234535" y="320207"/>
                      <a:pt x="249097" y="301551"/>
                    </a:cubicBezTo>
                    <a:cubicBezTo>
                      <a:pt x="264431" y="285676"/>
                      <a:pt x="267405" y="263273"/>
                      <a:pt x="251414" y="246509"/>
                    </a:cubicBezTo>
                    <a:cubicBezTo>
                      <a:pt x="242414" y="228201"/>
                      <a:pt x="219896" y="216034"/>
                      <a:pt x="226771" y="192858"/>
                    </a:cubicBezTo>
                    <a:cubicBezTo>
                      <a:pt x="236389" y="169992"/>
                      <a:pt x="205141" y="161456"/>
                      <a:pt x="190115" y="151104"/>
                    </a:cubicBezTo>
                    <a:cubicBezTo>
                      <a:pt x="155584" y="138821"/>
                      <a:pt x="116881" y="142375"/>
                      <a:pt x="82273" y="128701"/>
                    </a:cubicBezTo>
                    <a:cubicBezTo>
                      <a:pt x="52917" y="117500"/>
                      <a:pt x="25493" y="100543"/>
                      <a:pt x="0" y="83161"/>
                    </a:cubicBezTo>
                    <a:cubicBezTo>
                      <a:pt x="8227" y="74896"/>
                      <a:pt x="31982" y="57398"/>
                      <a:pt x="49982" y="53458"/>
                    </a:cubicBezTo>
                    <a:cubicBezTo>
                      <a:pt x="89225" y="56317"/>
                      <a:pt x="115066" y="94131"/>
                      <a:pt x="150872" y="105526"/>
                    </a:cubicBezTo>
                    <a:cubicBezTo>
                      <a:pt x="193630" y="113985"/>
                      <a:pt x="237393" y="107534"/>
                      <a:pt x="280152" y="101045"/>
                    </a:cubicBezTo>
                    <a:cubicBezTo>
                      <a:pt x="301627" y="107573"/>
                      <a:pt x="324417" y="121053"/>
                      <a:pt x="344772" y="123950"/>
                    </a:cubicBezTo>
                    <a:cubicBezTo>
                      <a:pt x="364858" y="108654"/>
                      <a:pt x="389617" y="102745"/>
                      <a:pt x="412637" y="93359"/>
                    </a:cubicBezTo>
                    <a:cubicBezTo>
                      <a:pt x="423298" y="70647"/>
                      <a:pt x="420208" y="39824"/>
                      <a:pt x="446744" y="27579"/>
                    </a:cubicBezTo>
                    <a:cubicBezTo>
                      <a:pt x="484558" y="-3167"/>
                      <a:pt x="534694" y="8807"/>
                      <a:pt x="579346" y="1700"/>
                    </a:cubicBezTo>
                    <a:cubicBezTo>
                      <a:pt x="614572" y="-7068"/>
                      <a:pt x="643503" y="20897"/>
                      <a:pt x="678111" y="21631"/>
                    </a:cubicBezTo>
                    <a:cubicBezTo>
                      <a:pt x="693639" y="26923"/>
                      <a:pt x="729908" y="36927"/>
                      <a:pt x="704377" y="55428"/>
                    </a:cubicBezTo>
                    <a:cubicBezTo>
                      <a:pt x="691823" y="69797"/>
                      <a:pt x="672627" y="81385"/>
                      <a:pt x="676605" y="102976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</p:grp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56E547-01D8-4513-BE95-4A2C3F1F537E}"/>
              </a:ext>
            </a:extLst>
          </p:cNvPr>
          <p:cNvSpPr/>
          <p:nvPr/>
        </p:nvSpPr>
        <p:spPr>
          <a:xfrm>
            <a:off x="159905" y="714942"/>
            <a:ext cx="13712094" cy="3090049"/>
          </a:xfrm>
          <a:custGeom>
            <a:avLst/>
            <a:gdLst>
              <a:gd name="connsiteX0" fmla="*/ 11642 w 13712093"/>
              <a:gd name="connsiteY0" fmla="*/ 1987788 h 3090049"/>
              <a:gd name="connsiteX1" fmla="*/ 14075 w 13712093"/>
              <a:gd name="connsiteY1" fmla="*/ 1977205 h 3090049"/>
              <a:gd name="connsiteX2" fmla="*/ 12105 w 13712093"/>
              <a:gd name="connsiteY2" fmla="*/ 1951326 h 3090049"/>
              <a:gd name="connsiteX3" fmla="*/ 111219 w 13712093"/>
              <a:gd name="connsiteY3" fmla="*/ 1951635 h 3090049"/>
              <a:gd name="connsiteX4" fmla="*/ 126553 w 13712093"/>
              <a:gd name="connsiteY4" fmla="*/ 1915752 h 3090049"/>
              <a:gd name="connsiteX5" fmla="*/ 174912 w 13712093"/>
              <a:gd name="connsiteY5" fmla="*/ 1930932 h 3090049"/>
              <a:gd name="connsiteX6" fmla="*/ 230456 w 13712093"/>
              <a:gd name="connsiteY6" fmla="*/ 1933713 h 3090049"/>
              <a:gd name="connsiteX7" fmla="*/ 246022 w 13712093"/>
              <a:gd name="connsiteY7" fmla="*/ 1964536 h 3090049"/>
              <a:gd name="connsiteX8" fmla="*/ 211027 w 13712093"/>
              <a:gd name="connsiteY8" fmla="*/ 1989836 h 3090049"/>
              <a:gd name="connsiteX9" fmla="*/ 11642 w 13712093"/>
              <a:gd name="connsiteY9" fmla="*/ 1987788 h 3090049"/>
              <a:gd name="connsiteX10" fmla="*/ 10543303 w 13712093"/>
              <a:gd name="connsiteY10" fmla="*/ 2063649 h 3090049"/>
              <a:gd name="connsiteX11" fmla="*/ 10578607 w 13712093"/>
              <a:gd name="connsiteY11" fmla="*/ 2161024 h 3090049"/>
              <a:gd name="connsiteX12" fmla="*/ 10593322 w 13712093"/>
              <a:gd name="connsiteY12" fmla="*/ 2281266 h 3090049"/>
              <a:gd name="connsiteX13" fmla="*/ 10653965 w 13712093"/>
              <a:gd name="connsiteY13" fmla="*/ 2398340 h 3090049"/>
              <a:gd name="connsiteX14" fmla="*/ 10703367 w 13712093"/>
              <a:gd name="connsiteY14" fmla="*/ 2474587 h 3090049"/>
              <a:gd name="connsiteX15" fmla="*/ 10588301 w 13712093"/>
              <a:gd name="connsiteY15" fmla="*/ 2431442 h 3090049"/>
              <a:gd name="connsiteX16" fmla="*/ 10548903 w 13712093"/>
              <a:gd name="connsiteY16" fmla="*/ 2464467 h 3090049"/>
              <a:gd name="connsiteX17" fmla="*/ 10529127 w 13712093"/>
              <a:gd name="connsiteY17" fmla="*/ 2554349 h 3090049"/>
              <a:gd name="connsiteX18" fmla="*/ 10570533 w 13712093"/>
              <a:gd name="connsiteY18" fmla="*/ 2629090 h 3090049"/>
              <a:gd name="connsiteX19" fmla="*/ 10606764 w 13712093"/>
              <a:gd name="connsiteY19" fmla="*/ 2671848 h 3090049"/>
              <a:gd name="connsiteX20" fmla="*/ 10585946 w 13712093"/>
              <a:gd name="connsiteY20" fmla="*/ 2688766 h 3090049"/>
              <a:gd name="connsiteX21" fmla="*/ 10542336 w 13712093"/>
              <a:gd name="connsiteY21" fmla="*/ 2651261 h 3090049"/>
              <a:gd name="connsiteX22" fmla="*/ 10489458 w 13712093"/>
              <a:gd name="connsiteY22" fmla="*/ 2700045 h 3090049"/>
              <a:gd name="connsiteX23" fmla="*/ 10457476 w 13712093"/>
              <a:gd name="connsiteY23" fmla="*/ 2685522 h 3090049"/>
              <a:gd name="connsiteX24" fmla="*/ 10477561 w 13712093"/>
              <a:gd name="connsiteY24" fmla="*/ 2618815 h 3090049"/>
              <a:gd name="connsiteX25" fmla="*/ 10473352 w 13712093"/>
              <a:gd name="connsiteY25" fmla="*/ 2561765 h 3090049"/>
              <a:gd name="connsiteX26" fmla="*/ 10480226 w 13712093"/>
              <a:gd name="connsiteY26" fmla="*/ 2508771 h 3090049"/>
              <a:gd name="connsiteX27" fmla="*/ 10478565 w 13712093"/>
              <a:gd name="connsiteY27" fmla="*/ 2458365 h 3090049"/>
              <a:gd name="connsiteX28" fmla="*/ 10498497 w 13712093"/>
              <a:gd name="connsiteY28" fmla="*/ 2291231 h 3090049"/>
              <a:gd name="connsiteX29" fmla="*/ 10462806 w 13712093"/>
              <a:gd name="connsiteY29" fmla="*/ 2220315 h 3090049"/>
              <a:gd name="connsiteX30" fmla="*/ 10456781 w 13712093"/>
              <a:gd name="connsiteY30" fmla="*/ 2166896 h 3090049"/>
              <a:gd name="connsiteX31" fmla="*/ 10459408 w 13712093"/>
              <a:gd name="connsiteY31" fmla="*/ 2096983 h 3090049"/>
              <a:gd name="connsiteX32" fmla="*/ 10512827 w 13712093"/>
              <a:gd name="connsiteY32" fmla="*/ 2079640 h 3090049"/>
              <a:gd name="connsiteX33" fmla="*/ 10543303 w 13712093"/>
              <a:gd name="connsiteY33" fmla="*/ 2063649 h 3090049"/>
              <a:gd name="connsiteX34" fmla="*/ 1023015 w 13712093"/>
              <a:gd name="connsiteY34" fmla="*/ 2186170 h 3090049"/>
              <a:gd name="connsiteX35" fmla="*/ 1009032 w 13712093"/>
              <a:gd name="connsiteY35" fmla="*/ 2147660 h 3090049"/>
              <a:gd name="connsiteX36" fmla="*/ 982419 w 13712093"/>
              <a:gd name="connsiteY36" fmla="*/ 2111468 h 3090049"/>
              <a:gd name="connsiteX37" fmla="*/ 1024908 w 13712093"/>
              <a:gd name="connsiteY37" fmla="*/ 2100034 h 3090049"/>
              <a:gd name="connsiteX38" fmla="*/ 1089721 w 13712093"/>
              <a:gd name="connsiteY38" fmla="*/ 2081571 h 3090049"/>
              <a:gd name="connsiteX39" fmla="*/ 1076280 w 13712093"/>
              <a:gd name="connsiteY39" fmla="*/ 2054920 h 3090049"/>
              <a:gd name="connsiteX40" fmla="*/ 1037809 w 13712093"/>
              <a:gd name="connsiteY40" fmla="*/ 2042173 h 3090049"/>
              <a:gd name="connsiteX41" fmla="*/ 1014479 w 13712093"/>
              <a:gd name="connsiteY41" fmla="*/ 2014865 h 3090049"/>
              <a:gd name="connsiteX42" fmla="*/ 970137 w 13712093"/>
              <a:gd name="connsiteY42" fmla="*/ 1983540 h 3090049"/>
              <a:gd name="connsiteX43" fmla="*/ 947231 w 13712093"/>
              <a:gd name="connsiteY43" fmla="*/ 1958549 h 3090049"/>
              <a:gd name="connsiteX44" fmla="*/ 950940 w 13712093"/>
              <a:gd name="connsiteY44" fmla="*/ 1923515 h 3090049"/>
              <a:gd name="connsiteX45" fmla="*/ 935451 w 13712093"/>
              <a:gd name="connsiteY45" fmla="*/ 1887285 h 3090049"/>
              <a:gd name="connsiteX46" fmla="*/ 879598 w 13712093"/>
              <a:gd name="connsiteY46" fmla="*/ 1868204 h 3090049"/>
              <a:gd name="connsiteX47" fmla="*/ 830737 w 13712093"/>
              <a:gd name="connsiteY47" fmla="*/ 1879675 h 3090049"/>
              <a:gd name="connsiteX48" fmla="*/ 808913 w 13712093"/>
              <a:gd name="connsiteY48" fmla="*/ 1853989 h 3090049"/>
              <a:gd name="connsiteX49" fmla="*/ 759125 w 13712093"/>
              <a:gd name="connsiteY49" fmla="*/ 1851015 h 3090049"/>
              <a:gd name="connsiteX50" fmla="*/ 712156 w 13712093"/>
              <a:gd name="connsiteY50" fmla="*/ 1840239 h 3090049"/>
              <a:gd name="connsiteX51" fmla="*/ 699371 w 13712093"/>
              <a:gd name="connsiteY51" fmla="*/ 1800956 h 3090049"/>
              <a:gd name="connsiteX52" fmla="*/ 667968 w 13712093"/>
              <a:gd name="connsiteY52" fmla="*/ 1780214 h 3090049"/>
              <a:gd name="connsiteX53" fmla="*/ 685697 w 13712093"/>
              <a:gd name="connsiteY53" fmla="*/ 1745953 h 3090049"/>
              <a:gd name="connsiteX54" fmla="*/ 652209 w 13712093"/>
              <a:gd name="connsiteY54" fmla="*/ 1721272 h 3090049"/>
              <a:gd name="connsiteX55" fmla="*/ 667775 w 13712093"/>
              <a:gd name="connsiteY55" fmla="*/ 1696088 h 3090049"/>
              <a:gd name="connsiteX56" fmla="*/ 656728 w 13712093"/>
              <a:gd name="connsiteY56" fmla="*/ 1667466 h 3090049"/>
              <a:gd name="connsiteX57" fmla="*/ 649737 w 13712093"/>
              <a:gd name="connsiteY57" fmla="*/ 1619030 h 3090049"/>
              <a:gd name="connsiteX58" fmla="*/ 686161 w 13712093"/>
              <a:gd name="connsiteY58" fmla="*/ 1579940 h 3090049"/>
              <a:gd name="connsiteX59" fmla="*/ 707096 w 13712093"/>
              <a:gd name="connsiteY59" fmla="*/ 1557769 h 3090049"/>
              <a:gd name="connsiteX60" fmla="*/ 720963 w 13712093"/>
              <a:gd name="connsiteY60" fmla="*/ 1546182 h 3090049"/>
              <a:gd name="connsiteX61" fmla="*/ 767198 w 13712093"/>
              <a:gd name="connsiteY61" fmla="*/ 1537646 h 3090049"/>
              <a:gd name="connsiteX62" fmla="*/ 816407 w 13712093"/>
              <a:gd name="connsiteY62" fmla="*/ 1520534 h 3090049"/>
              <a:gd name="connsiteX63" fmla="*/ 882727 w 13712093"/>
              <a:gd name="connsiteY63" fmla="*/ 1525942 h 3090049"/>
              <a:gd name="connsiteX64" fmla="*/ 805900 w 13712093"/>
              <a:gd name="connsiteY64" fmla="*/ 1498479 h 3090049"/>
              <a:gd name="connsiteX65" fmla="*/ 737533 w 13712093"/>
              <a:gd name="connsiteY65" fmla="*/ 1480364 h 3090049"/>
              <a:gd name="connsiteX66" fmla="*/ 752829 w 13712093"/>
              <a:gd name="connsiteY66" fmla="*/ 1441313 h 3090049"/>
              <a:gd name="connsiteX67" fmla="*/ 951751 w 13712093"/>
              <a:gd name="connsiteY67" fmla="*/ 1324587 h 3090049"/>
              <a:gd name="connsiteX68" fmla="*/ 986475 w 13712093"/>
              <a:gd name="connsiteY68" fmla="*/ 1256335 h 3090049"/>
              <a:gd name="connsiteX69" fmla="*/ 873032 w 13712093"/>
              <a:gd name="connsiteY69" fmla="*/ 1198937 h 3090049"/>
              <a:gd name="connsiteX70" fmla="*/ 902967 w 13712093"/>
              <a:gd name="connsiteY70" fmla="*/ 1155947 h 3090049"/>
              <a:gd name="connsiteX71" fmla="*/ 839273 w 13712093"/>
              <a:gd name="connsiteY71" fmla="*/ 1078966 h 3090049"/>
              <a:gd name="connsiteX72" fmla="*/ 870058 w 13712093"/>
              <a:gd name="connsiteY72" fmla="*/ 1015234 h 3090049"/>
              <a:gd name="connsiteX73" fmla="*/ 787939 w 13712093"/>
              <a:gd name="connsiteY73" fmla="*/ 918129 h 3090049"/>
              <a:gd name="connsiteX74" fmla="*/ 867276 w 13712093"/>
              <a:gd name="connsiteY74" fmla="*/ 862624 h 3090049"/>
              <a:gd name="connsiteX75" fmla="*/ 772103 w 13712093"/>
              <a:gd name="connsiteY75" fmla="*/ 819209 h 3090049"/>
              <a:gd name="connsiteX76" fmla="*/ 759048 w 13712093"/>
              <a:gd name="connsiteY76" fmla="*/ 773824 h 3090049"/>
              <a:gd name="connsiteX77" fmla="*/ 803737 w 13712093"/>
              <a:gd name="connsiteY77" fmla="*/ 739833 h 3090049"/>
              <a:gd name="connsiteX78" fmla="*/ 925833 w 13712093"/>
              <a:gd name="connsiteY78" fmla="*/ 700860 h 3090049"/>
              <a:gd name="connsiteX79" fmla="*/ 986089 w 13712093"/>
              <a:gd name="connsiteY79" fmla="*/ 679886 h 3090049"/>
              <a:gd name="connsiteX80" fmla="*/ 1049667 w 13712093"/>
              <a:gd name="connsiteY80" fmla="*/ 660921 h 3090049"/>
              <a:gd name="connsiteX81" fmla="*/ 1130201 w 13712093"/>
              <a:gd name="connsiteY81" fmla="*/ 703525 h 3090049"/>
              <a:gd name="connsiteX82" fmla="*/ 1172071 w 13712093"/>
              <a:gd name="connsiteY82" fmla="*/ 723495 h 3090049"/>
              <a:gd name="connsiteX83" fmla="*/ 1244842 w 13712093"/>
              <a:gd name="connsiteY83" fmla="*/ 722143 h 3090049"/>
              <a:gd name="connsiteX84" fmla="*/ 1385478 w 13712093"/>
              <a:gd name="connsiteY84" fmla="*/ 734040 h 3090049"/>
              <a:gd name="connsiteX85" fmla="*/ 1565010 w 13712093"/>
              <a:gd name="connsiteY85" fmla="*/ 786454 h 3090049"/>
              <a:gd name="connsiteX86" fmla="*/ 1759219 w 13712093"/>
              <a:gd name="connsiteY86" fmla="*/ 838831 h 3090049"/>
              <a:gd name="connsiteX87" fmla="*/ 1813295 w 13712093"/>
              <a:gd name="connsiteY87" fmla="*/ 865946 h 3090049"/>
              <a:gd name="connsiteX88" fmla="*/ 1837938 w 13712093"/>
              <a:gd name="connsiteY88" fmla="*/ 913803 h 3090049"/>
              <a:gd name="connsiteX89" fmla="*/ 1733688 w 13712093"/>
              <a:gd name="connsiteY89" fmla="*/ 975295 h 3090049"/>
              <a:gd name="connsiteX90" fmla="*/ 1511706 w 13712093"/>
              <a:gd name="connsiteY90" fmla="*/ 986574 h 3090049"/>
              <a:gd name="connsiteX91" fmla="*/ 1305368 w 13712093"/>
              <a:gd name="connsiteY91" fmla="*/ 956793 h 3090049"/>
              <a:gd name="connsiteX92" fmla="*/ 1166895 w 13712093"/>
              <a:gd name="connsiteY92" fmla="*/ 934043 h 3090049"/>
              <a:gd name="connsiteX93" fmla="*/ 1064692 w 13712093"/>
              <a:gd name="connsiteY93" fmla="*/ 908705 h 3090049"/>
              <a:gd name="connsiteX94" fmla="*/ 1111429 w 13712093"/>
              <a:gd name="connsiteY94" fmla="*/ 939566 h 3090049"/>
              <a:gd name="connsiteX95" fmla="*/ 1225413 w 13712093"/>
              <a:gd name="connsiteY95" fmla="*/ 982788 h 3090049"/>
              <a:gd name="connsiteX96" fmla="*/ 1277365 w 13712093"/>
              <a:gd name="connsiteY96" fmla="*/ 1027362 h 3090049"/>
              <a:gd name="connsiteX97" fmla="*/ 1247430 w 13712093"/>
              <a:gd name="connsiteY97" fmla="*/ 1060078 h 3090049"/>
              <a:gd name="connsiteX98" fmla="*/ 1285090 w 13712093"/>
              <a:gd name="connsiteY98" fmla="*/ 1126514 h 3090049"/>
              <a:gd name="connsiteX99" fmla="*/ 1371457 w 13712093"/>
              <a:gd name="connsiteY99" fmla="*/ 1146677 h 3090049"/>
              <a:gd name="connsiteX100" fmla="*/ 1422906 w 13712093"/>
              <a:gd name="connsiteY100" fmla="*/ 1176650 h 3090049"/>
              <a:gd name="connsiteX101" fmla="*/ 1507844 w 13712093"/>
              <a:gd name="connsiteY101" fmla="*/ 1187543 h 3090049"/>
              <a:gd name="connsiteX102" fmla="*/ 1563078 w 13712093"/>
              <a:gd name="connsiteY102" fmla="*/ 1163750 h 3090049"/>
              <a:gd name="connsiteX103" fmla="*/ 1512324 w 13712093"/>
              <a:gd name="connsiteY103" fmla="*/ 1140226 h 3090049"/>
              <a:gd name="connsiteX104" fmla="*/ 1435614 w 13712093"/>
              <a:gd name="connsiteY104" fmla="*/ 1100365 h 3090049"/>
              <a:gd name="connsiteX105" fmla="*/ 1487681 w 13712093"/>
              <a:gd name="connsiteY105" fmla="*/ 1076996 h 3090049"/>
              <a:gd name="connsiteX106" fmla="*/ 1664277 w 13712093"/>
              <a:gd name="connsiteY106" fmla="*/ 1122420 h 3090049"/>
              <a:gd name="connsiteX107" fmla="*/ 1733147 w 13712093"/>
              <a:gd name="connsiteY107" fmla="*/ 1120334 h 3090049"/>
              <a:gd name="connsiteX108" fmla="*/ 1765168 w 13712093"/>
              <a:gd name="connsiteY108" fmla="*/ 1096464 h 3090049"/>
              <a:gd name="connsiteX109" fmla="*/ 1714877 w 13712093"/>
              <a:gd name="connsiteY109" fmla="*/ 1042735 h 3090049"/>
              <a:gd name="connsiteX110" fmla="*/ 1788536 w 13712093"/>
              <a:gd name="connsiteY110" fmla="*/ 1012028 h 3090049"/>
              <a:gd name="connsiteX111" fmla="*/ 1904220 w 13712093"/>
              <a:gd name="connsiteY111" fmla="*/ 966720 h 3090049"/>
              <a:gd name="connsiteX112" fmla="*/ 1978342 w 13712093"/>
              <a:gd name="connsiteY112" fmla="*/ 968072 h 3090049"/>
              <a:gd name="connsiteX113" fmla="*/ 2075872 w 13712093"/>
              <a:gd name="connsiteY113" fmla="*/ 993372 h 3090049"/>
              <a:gd name="connsiteX114" fmla="*/ 2106039 w 13712093"/>
              <a:gd name="connsiteY114" fmla="*/ 938369 h 3090049"/>
              <a:gd name="connsiteX115" fmla="*/ 2071971 w 13712093"/>
              <a:gd name="connsiteY115" fmla="*/ 896924 h 3090049"/>
              <a:gd name="connsiteX116" fmla="*/ 2073593 w 13712093"/>
              <a:gd name="connsiteY116" fmla="*/ 862972 h 3090049"/>
              <a:gd name="connsiteX117" fmla="*/ 2087923 w 13712093"/>
              <a:gd name="connsiteY117" fmla="*/ 814612 h 3090049"/>
              <a:gd name="connsiteX118" fmla="*/ 2070928 w 13712093"/>
              <a:gd name="connsiteY118" fmla="*/ 780970 h 3090049"/>
              <a:gd name="connsiteX119" fmla="*/ 2175217 w 13712093"/>
              <a:gd name="connsiteY119" fmla="*/ 786725 h 3090049"/>
              <a:gd name="connsiteX120" fmla="*/ 2250962 w 13712093"/>
              <a:gd name="connsiteY120" fmla="*/ 806076 h 3090049"/>
              <a:gd name="connsiteX121" fmla="*/ 2299437 w 13712093"/>
              <a:gd name="connsiteY121" fmla="*/ 848410 h 3090049"/>
              <a:gd name="connsiteX122" fmla="*/ 2164788 w 13712093"/>
              <a:gd name="connsiteY122" fmla="*/ 864440 h 3090049"/>
              <a:gd name="connsiteX123" fmla="*/ 2185028 w 13712093"/>
              <a:gd name="connsiteY123" fmla="*/ 897696 h 3090049"/>
              <a:gd name="connsiteX124" fmla="*/ 2243855 w 13712093"/>
              <a:gd name="connsiteY124" fmla="*/ 926974 h 3090049"/>
              <a:gd name="connsiteX125" fmla="*/ 2379856 w 13712093"/>
              <a:gd name="connsiteY125" fmla="*/ 924193 h 3090049"/>
              <a:gd name="connsiteX126" fmla="*/ 2427056 w 13712093"/>
              <a:gd name="connsiteY126" fmla="*/ 859611 h 3090049"/>
              <a:gd name="connsiteX127" fmla="*/ 2566611 w 13712093"/>
              <a:gd name="connsiteY127" fmla="*/ 825582 h 3090049"/>
              <a:gd name="connsiteX128" fmla="*/ 2781137 w 13712093"/>
              <a:gd name="connsiteY128" fmla="*/ 775871 h 3090049"/>
              <a:gd name="connsiteX129" fmla="*/ 2827874 w 13712093"/>
              <a:gd name="connsiteY129" fmla="*/ 789197 h 3090049"/>
              <a:gd name="connsiteX130" fmla="*/ 2871405 w 13712093"/>
              <a:gd name="connsiteY130" fmla="*/ 755902 h 3090049"/>
              <a:gd name="connsiteX131" fmla="*/ 2917949 w 13712093"/>
              <a:gd name="connsiteY131" fmla="*/ 764515 h 3090049"/>
              <a:gd name="connsiteX132" fmla="*/ 2879864 w 13712093"/>
              <a:gd name="connsiteY132" fmla="*/ 796845 h 3090049"/>
              <a:gd name="connsiteX133" fmla="*/ 2913121 w 13712093"/>
              <a:gd name="connsiteY133" fmla="*/ 816273 h 3090049"/>
              <a:gd name="connsiteX134" fmla="*/ 2983265 w 13712093"/>
              <a:gd name="connsiteY134" fmla="*/ 811445 h 3090049"/>
              <a:gd name="connsiteX135" fmla="*/ 3028341 w 13712093"/>
              <a:gd name="connsiteY135" fmla="*/ 788193 h 3090049"/>
              <a:gd name="connsiteX136" fmla="*/ 3156424 w 13712093"/>
              <a:gd name="connsiteY136" fmla="*/ 776605 h 3090049"/>
              <a:gd name="connsiteX137" fmla="*/ 3262065 w 13712093"/>
              <a:gd name="connsiteY137" fmla="*/ 766678 h 3090049"/>
              <a:gd name="connsiteX138" fmla="*/ 3390418 w 13712093"/>
              <a:gd name="connsiteY138" fmla="*/ 762545 h 3090049"/>
              <a:gd name="connsiteX139" fmla="*/ 3392851 w 13712093"/>
              <a:gd name="connsiteY139" fmla="*/ 795493 h 3090049"/>
              <a:gd name="connsiteX140" fmla="*/ 3440168 w 13712093"/>
              <a:gd name="connsiteY140" fmla="*/ 772742 h 3090049"/>
              <a:gd name="connsiteX141" fmla="*/ 3522247 w 13712093"/>
              <a:gd name="connsiteY141" fmla="*/ 756326 h 3090049"/>
              <a:gd name="connsiteX142" fmla="*/ 3498338 w 13712093"/>
              <a:gd name="connsiteY142" fmla="*/ 711791 h 3090049"/>
              <a:gd name="connsiteX143" fmla="*/ 3511973 w 13712093"/>
              <a:gd name="connsiteY143" fmla="*/ 680157 h 3090049"/>
              <a:gd name="connsiteX144" fmla="*/ 3613481 w 13712093"/>
              <a:gd name="connsiteY144" fmla="*/ 675522 h 3090049"/>
              <a:gd name="connsiteX145" fmla="*/ 3763155 w 13712093"/>
              <a:gd name="connsiteY145" fmla="*/ 693946 h 3090049"/>
              <a:gd name="connsiteX146" fmla="*/ 3909585 w 13712093"/>
              <a:gd name="connsiteY146" fmla="*/ 721988 h 3090049"/>
              <a:gd name="connsiteX147" fmla="*/ 4074825 w 13712093"/>
              <a:gd name="connsiteY147" fmla="*/ 772549 h 3090049"/>
              <a:gd name="connsiteX148" fmla="*/ 4166213 w 13712093"/>
              <a:gd name="connsiteY148" fmla="*/ 807351 h 3090049"/>
              <a:gd name="connsiteX149" fmla="*/ 4228401 w 13712093"/>
              <a:gd name="connsiteY149" fmla="*/ 751460 h 3090049"/>
              <a:gd name="connsiteX150" fmla="*/ 4141261 w 13712093"/>
              <a:gd name="connsiteY150" fmla="*/ 725233 h 3090049"/>
              <a:gd name="connsiteX151" fmla="*/ 4107387 w 13712093"/>
              <a:gd name="connsiteY151" fmla="*/ 688616 h 3090049"/>
              <a:gd name="connsiteX152" fmla="*/ 4035504 w 13712093"/>
              <a:gd name="connsiteY152" fmla="*/ 680620 h 3090049"/>
              <a:gd name="connsiteX153" fmla="*/ 4070151 w 13712093"/>
              <a:gd name="connsiteY153" fmla="*/ 645394 h 3090049"/>
              <a:gd name="connsiteX154" fmla="*/ 4078997 w 13712093"/>
              <a:gd name="connsiteY154" fmla="*/ 597343 h 3090049"/>
              <a:gd name="connsiteX155" fmla="*/ 4018972 w 13712093"/>
              <a:gd name="connsiteY155" fmla="*/ 576756 h 3090049"/>
              <a:gd name="connsiteX156" fmla="*/ 4063894 w 13712093"/>
              <a:gd name="connsiteY156" fmla="*/ 544619 h 3090049"/>
              <a:gd name="connsiteX157" fmla="*/ 4199354 w 13712093"/>
              <a:gd name="connsiteY157" fmla="*/ 474823 h 3090049"/>
              <a:gd name="connsiteX158" fmla="*/ 4243889 w 13712093"/>
              <a:gd name="connsiteY158" fmla="*/ 410820 h 3090049"/>
              <a:gd name="connsiteX159" fmla="*/ 4307313 w 13712093"/>
              <a:gd name="connsiteY159" fmla="*/ 414876 h 3090049"/>
              <a:gd name="connsiteX160" fmla="*/ 4481244 w 13712093"/>
              <a:gd name="connsiteY160" fmla="*/ 410434 h 3090049"/>
              <a:gd name="connsiteX161" fmla="*/ 4549534 w 13712093"/>
              <a:gd name="connsiteY161" fmla="*/ 427584 h 3090049"/>
              <a:gd name="connsiteX162" fmla="*/ 4492986 w 13712093"/>
              <a:gd name="connsiteY162" fmla="*/ 499080 h 3090049"/>
              <a:gd name="connsiteX163" fmla="*/ 4474639 w 13712093"/>
              <a:gd name="connsiteY163" fmla="*/ 535311 h 3090049"/>
              <a:gd name="connsiteX164" fmla="*/ 4539839 w 13712093"/>
              <a:gd name="connsiteY164" fmla="*/ 600318 h 3090049"/>
              <a:gd name="connsiteX165" fmla="*/ 4516084 w 13712093"/>
              <a:gd name="connsiteY165" fmla="*/ 645085 h 3090049"/>
              <a:gd name="connsiteX166" fmla="*/ 4522921 w 13712093"/>
              <a:gd name="connsiteY166" fmla="*/ 734117 h 3090049"/>
              <a:gd name="connsiteX167" fmla="*/ 4585610 w 13712093"/>
              <a:gd name="connsiteY167" fmla="*/ 777609 h 3090049"/>
              <a:gd name="connsiteX168" fmla="*/ 4569542 w 13712093"/>
              <a:gd name="connsiteY168" fmla="*/ 823844 h 3090049"/>
              <a:gd name="connsiteX169" fmla="*/ 4470429 w 13712093"/>
              <a:gd name="connsiteY169" fmla="*/ 895147 h 3090049"/>
              <a:gd name="connsiteX170" fmla="*/ 4432112 w 13712093"/>
              <a:gd name="connsiteY170" fmla="*/ 924657 h 3090049"/>
              <a:gd name="connsiteX171" fmla="*/ 4387036 w 13712093"/>
              <a:gd name="connsiteY171" fmla="*/ 944742 h 3090049"/>
              <a:gd name="connsiteX172" fmla="*/ 4280313 w 13712093"/>
              <a:gd name="connsiteY172" fmla="*/ 929601 h 3090049"/>
              <a:gd name="connsiteX173" fmla="*/ 4231954 w 13712093"/>
              <a:gd name="connsiteY173" fmla="*/ 943854 h 3090049"/>
              <a:gd name="connsiteX174" fmla="*/ 4362818 w 13712093"/>
              <a:gd name="connsiteY174" fmla="*/ 975102 h 3090049"/>
              <a:gd name="connsiteX175" fmla="*/ 4458957 w 13712093"/>
              <a:gd name="connsiteY175" fmla="*/ 980587 h 3090049"/>
              <a:gd name="connsiteX176" fmla="*/ 4515041 w 13712093"/>
              <a:gd name="connsiteY176" fmla="*/ 962858 h 3090049"/>
              <a:gd name="connsiteX177" fmla="*/ 4589396 w 13712093"/>
              <a:gd name="connsiteY177" fmla="*/ 933657 h 3090049"/>
              <a:gd name="connsiteX178" fmla="*/ 4643240 w 13712093"/>
              <a:gd name="connsiteY178" fmla="*/ 891864 h 3090049"/>
              <a:gd name="connsiteX179" fmla="*/ 4695384 w 13712093"/>
              <a:gd name="connsiteY179" fmla="*/ 861659 h 3090049"/>
              <a:gd name="connsiteX180" fmla="*/ 4705852 w 13712093"/>
              <a:gd name="connsiteY180" fmla="*/ 813917 h 3090049"/>
              <a:gd name="connsiteX181" fmla="*/ 4698088 w 13712093"/>
              <a:gd name="connsiteY181" fmla="*/ 769034 h 3090049"/>
              <a:gd name="connsiteX182" fmla="*/ 4854792 w 13712093"/>
              <a:gd name="connsiteY182" fmla="*/ 758065 h 3090049"/>
              <a:gd name="connsiteX183" fmla="*/ 4910027 w 13712093"/>
              <a:gd name="connsiteY183" fmla="*/ 786184 h 3090049"/>
              <a:gd name="connsiteX184" fmla="*/ 4902109 w 13712093"/>
              <a:gd name="connsiteY184" fmla="*/ 852388 h 3090049"/>
              <a:gd name="connsiteX185" fmla="*/ 4999445 w 13712093"/>
              <a:gd name="connsiteY185" fmla="*/ 873169 h 3090049"/>
              <a:gd name="connsiteX186" fmla="*/ 5021616 w 13712093"/>
              <a:gd name="connsiteY186" fmla="*/ 850303 h 3090049"/>
              <a:gd name="connsiteX187" fmla="*/ 4947455 w 13712093"/>
              <a:gd name="connsiteY187" fmla="*/ 839603 h 3090049"/>
              <a:gd name="connsiteX188" fmla="*/ 4990716 w 13712093"/>
              <a:gd name="connsiteY188" fmla="*/ 806887 h 3090049"/>
              <a:gd name="connsiteX189" fmla="*/ 4962094 w 13712093"/>
              <a:gd name="connsiteY189" fmla="*/ 755361 h 3090049"/>
              <a:gd name="connsiteX190" fmla="*/ 4874878 w 13712093"/>
              <a:gd name="connsiteY190" fmla="*/ 731452 h 3090049"/>
              <a:gd name="connsiteX191" fmla="*/ 4750348 w 13712093"/>
              <a:gd name="connsiteY191" fmla="*/ 725967 h 3090049"/>
              <a:gd name="connsiteX192" fmla="*/ 4640999 w 13712093"/>
              <a:gd name="connsiteY192" fmla="*/ 723611 h 3090049"/>
              <a:gd name="connsiteX193" fmla="*/ 4625858 w 13712093"/>
              <a:gd name="connsiteY193" fmla="*/ 656363 h 3090049"/>
              <a:gd name="connsiteX194" fmla="*/ 4669737 w 13712093"/>
              <a:gd name="connsiteY194" fmla="*/ 601863 h 3090049"/>
              <a:gd name="connsiteX195" fmla="*/ 4585726 w 13712093"/>
              <a:gd name="connsiteY195" fmla="*/ 533225 h 3090049"/>
              <a:gd name="connsiteX196" fmla="*/ 4626940 w 13712093"/>
              <a:gd name="connsiteY196" fmla="*/ 503329 h 3090049"/>
              <a:gd name="connsiteX197" fmla="*/ 4731538 w 13712093"/>
              <a:gd name="connsiteY197" fmla="*/ 471424 h 3090049"/>
              <a:gd name="connsiteX198" fmla="*/ 4738800 w 13712093"/>
              <a:gd name="connsiteY198" fmla="*/ 418661 h 3090049"/>
              <a:gd name="connsiteX199" fmla="*/ 4789476 w 13712093"/>
              <a:gd name="connsiteY199" fmla="*/ 435657 h 3090049"/>
              <a:gd name="connsiteX200" fmla="*/ 4758576 w 13712093"/>
              <a:gd name="connsiteY200" fmla="*/ 491432 h 3090049"/>
              <a:gd name="connsiteX201" fmla="*/ 4778893 w 13712093"/>
              <a:gd name="connsiteY201" fmla="*/ 540834 h 3090049"/>
              <a:gd name="connsiteX202" fmla="*/ 4869006 w 13712093"/>
              <a:gd name="connsiteY202" fmla="*/ 555782 h 3090049"/>
              <a:gd name="connsiteX203" fmla="*/ 4975072 w 13712093"/>
              <a:gd name="connsiteY203" fmla="*/ 566018 h 3090049"/>
              <a:gd name="connsiteX204" fmla="*/ 5043826 w 13712093"/>
              <a:gd name="connsiteY204" fmla="*/ 578031 h 3090049"/>
              <a:gd name="connsiteX205" fmla="*/ 4989634 w 13712093"/>
              <a:gd name="connsiteY205" fmla="*/ 532336 h 3090049"/>
              <a:gd name="connsiteX206" fmla="*/ 4869277 w 13712093"/>
              <a:gd name="connsiteY206" fmla="*/ 518624 h 3090049"/>
              <a:gd name="connsiteX207" fmla="*/ 4879744 w 13712093"/>
              <a:gd name="connsiteY207" fmla="*/ 489810 h 3090049"/>
              <a:gd name="connsiteX208" fmla="*/ 4939691 w 13712093"/>
              <a:gd name="connsiteY208" fmla="*/ 495951 h 3090049"/>
              <a:gd name="connsiteX209" fmla="*/ 5002497 w 13712093"/>
              <a:gd name="connsiteY209" fmla="*/ 492398 h 3090049"/>
              <a:gd name="connsiteX210" fmla="*/ 5031813 w 13712093"/>
              <a:gd name="connsiteY210" fmla="*/ 458755 h 3090049"/>
              <a:gd name="connsiteX211" fmla="*/ 5198522 w 13712093"/>
              <a:gd name="connsiteY211" fmla="*/ 481698 h 3090049"/>
              <a:gd name="connsiteX212" fmla="*/ 5361676 w 13712093"/>
              <a:gd name="connsiteY212" fmla="*/ 516307 h 3090049"/>
              <a:gd name="connsiteX213" fmla="*/ 5410538 w 13712093"/>
              <a:gd name="connsiteY213" fmla="*/ 523028 h 3090049"/>
              <a:gd name="connsiteX214" fmla="*/ 5353487 w 13712093"/>
              <a:gd name="connsiteY214" fmla="*/ 547710 h 3090049"/>
              <a:gd name="connsiteX215" fmla="*/ 5338926 w 13712093"/>
              <a:gd name="connsiteY215" fmla="*/ 615034 h 3090049"/>
              <a:gd name="connsiteX216" fmla="*/ 5383538 w 13712093"/>
              <a:gd name="connsiteY216" fmla="*/ 585833 h 3090049"/>
              <a:gd name="connsiteX217" fmla="*/ 5426876 w 13712093"/>
              <a:gd name="connsiteY217" fmla="*/ 604450 h 3090049"/>
              <a:gd name="connsiteX218" fmla="*/ 5458974 w 13712093"/>
              <a:gd name="connsiteY218" fmla="*/ 619515 h 3090049"/>
              <a:gd name="connsiteX219" fmla="*/ 5464188 w 13712093"/>
              <a:gd name="connsiteY219" fmla="*/ 581275 h 3090049"/>
              <a:gd name="connsiteX220" fmla="*/ 5447155 w 13712093"/>
              <a:gd name="connsiteY220" fmla="*/ 535851 h 3090049"/>
              <a:gd name="connsiteX221" fmla="*/ 5442133 w 13712093"/>
              <a:gd name="connsiteY221" fmla="*/ 496492 h 3090049"/>
              <a:gd name="connsiteX222" fmla="*/ 5370599 w 13712093"/>
              <a:gd name="connsiteY222" fmla="*/ 472196 h 3090049"/>
              <a:gd name="connsiteX223" fmla="*/ 5317256 w 13712093"/>
              <a:gd name="connsiteY223" fmla="*/ 453386 h 3090049"/>
              <a:gd name="connsiteX224" fmla="*/ 5242709 w 13712093"/>
              <a:gd name="connsiteY224" fmla="*/ 436236 h 3090049"/>
              <a:gd name="connsiteX225" fmla="*/ 5223899 w 13712093"/>
              <a:gd name="connsiteY225" fmla="*/ 383666 h 3090049"/>
              <a:gd name="connsiteX226" fmla="*/ 5229847 w 13712093"/>
              <a:gd name="connsiteY226" fmla="*/ 347474 h 3090049"/>
              <a:gd name="connsiteX227" fmla="*/ 5559555 w 13712093"/>
              <a:gd name="connsiteY227" fmla="*/ 329784 h 3090049"/>
              <a:gd name="connsiteX228" fmla="*/ 5618846 w 13712093"/>
              <a:gd name="connsiteY228" fmla="*/ 335771 h 3090049"/>
              <a:gd name="connsiteX229" fmla="*/ 5730397 w 13712093"/>
              <a:gd name="connsiteY229" fmla="*/ 321711 h 3090049"/>
              <a:gd name="connsiteX230" fmla="*/ 5698801 w 13712093"/>
              <a:gd name="connsiteY230" fmla="*/ 345929 h 3090049"/>
              <a:gd name="connsiteX231" fmla="*/ 5740014 w 13712093"/>
              <a:gd name="connsiteY231" fmla="*/ 347899 h 3090049"/>
              <a:gd name="connsiteX232" fmla="*/ 5823523 w 13712093"/>
              <a:gd name="connsiteY232" fmla="*/ 316188 h 3090049"/>
              <a:gd name="connsiteX233" fmla="*/ 5748203 w 13712093"/>
              <a:gd name="connsiteY233" fmla="*/ 270223 h 3090049"/>
              <a:gd name="connsiteX234" fmla="*/ 5786674 w 13712093"/>
              <a:gd name="connsiteY234" fmla="*/ 231675 h 3090049"/>
              <a:gd name="connsiteX235" fmla="*/ 5960334 w 13712093"/>
              <a:gd name="connsiteY235" fmla="*/ 181732 h 3090049"/>
              <a:gd name="connsiteX236" fmla="*/ 6240486 w 13712093"/>
              <a:gd name="connsiteY236" fmla="*/ 157359 h 3090049"/>
              <a:gd name="connsiteX237" fmla="*/ 6404838 w 13712093"/>
              <a:gd name="connsiteY237" fmla="*/ 125763 h 3090049"/>
              <a:gd name="connsiteX238" fmla="*/ 6523650 w 13712093"/>
              <a:gd name="connsiteY238" fmla="*/ 121360 h 3090049"/>
              <a:gd name="connsiteX239" fmla="*/ 6548796 w 13712093"/>
              <a:gd name="connsiteY239" fmla="*/ 145269 h 3090049"/>
              <a:gd name="connsiteX240" fmla="*/ 6743430 w 13712093"/>
              <a:gd name="connsiteY240" fmla="*/ 130591 h 3090049"/>
              <a:gd name="connsiteX241" fmla="*/ 6861122 w 13712093"/>
              <a:gd name="connsiteY241" fmla="*/ 130785 h 3090049"/>
              <a:gd name="connsiteX242" fmla="*/ 6892294 w 13712093"/>
              <a:gd name="connsiteY242" fmla="*/ 97258 h 3090049"/>
              <a:gd name="connsiteX243" fmla="*/ 6984184 w 13712093"/>
              <a:gd name="connsiteY243" fmla="*/ 86829 h 3090049"/>
              <a:gd name="connsiteX244" fmla="*/ 6980128 w 13712093"/>
              <a:gd name="connsiteY244" fmla="*/ 49555 h 3090049"/>
              <a:gd name="connsiteX245" fmla="*/ 7188514 w 13712093"/>
              <a:gd name="connsiteY245" fmla="*/ 1080 h 3090049"/>
              <a:gd name="connsiteX246" fmla="*/ 7317909 w 13712093"/>
              <a:gd name="connsiteY246" fmla="*/ 2238 h 3090049"/>
              <a:gd name="connsiteX247" fmla="*/ 7333012 w 13712093"/>
              <a:gd name="connsiteY247" fmla="*/ 26109 h 3090049"/>
              <a:gd name="connsiteX248" fmla="*/ 7265031 w 13712093"/>
              <a:gd name="connsiteY248" fmla="*/ 50443 h 3090049"/>
              <a:gd name="connsiteX249" fmla="*/ 7385350 w 13712093"/>
              <a:gd name="connsiteY249" fmla="*/ 54576 h 3090049"/>
              <a:gd name="connsiteX250" fmla="*/ 7497519 w 13712093"/>
              <a:gd name="connsiteY250" fmla="*/ 56198 h 3090049"/>
              <a:gd name="connsiteX251" fmla="*/ 7451708 w 13712093"/>
              <a:gd name="connsiteY251" fmla="*/ 83121 h 3090049"/>
              <a:gd name="connsiteX252" fmla="*/ 7463991 w 13712093"/>
              <a:gd name="connsiteY252" fmla="*/ 98687 h 3090049"/>
              <a:gd name="connsiteX253" fmla="*/ 7550088 w 13712093"/>
              <a:gd name="connsiteY253" fmla="*/ 99845 h 3090049"/>
              <a:gd name="connsiteX254" fmla="*/ 7615134 w 13712093"/>
              <a:gd name="connsiteY254" fmla="*/ 80339 h 3090049"/>
              <a:gd name="connsiteX255" fmla="*/ 7740126 w 13712093"/>
              <a:gd name="connsiteY255" fmla="*/ 81460 h 3090049"/>
              <a:gd name="connsiteX256" fmla="*/ 7930975 w 13712093"/>
              <a:gd name="connsiteY256" fmla="*/ 102974 h 3090049"/>
              <a:gd name="connsiteX257" fmla="*/ 7984008 w 13712093"/>
              <a:gd name="connsiteY257" fmla="*/ 130823 h 3090049"/>
              <a:gd name="connsiteX258" fmla="*/ 8043839 w 13712093"/>
              <a:gd name="connsiteY258" fmla="*/ 130476 h 3090049"/>
              <a:gd name="connsiteX259" fmla="*/ 8022788 w 13712093"/>
              <a:gd name="connsiteY259" fmla="*/ 168715 h 3090049"/>
              <a:gd name="connsiteX260" fmla="*/ 8043530 w 13712093"/>
              <a:gd name="connsiteY260" fmla="*/ 195869 h 3090049"/>
              <a:gd name="connsiteX261" fmla="*/ 7994784 w 13712093"/>
              <a:gd name="connsiteY261" fmla="*/ 218503 h 3090049"/>
              <a:gd name="connsiteX262" fmla="*/ 7867976 w 13712093"/>
              <a:gd name="connsiteY262" fmla="*/ 246855 h 3090049"/>
              <a:gd name="connsiteX263" fmla="*/ 7585662 w 13712093"/>
              <a:gd name="connsiteY263" fmla="*/ 335655 h 3090049"/>
              <a:gd name="connsiteX264" fmla="*/ 7406786 w 13712093"/>
              <a:gd name="connsiteY264" fmla="*/ 374474 h 3090049"/>
              <a:gd name="connsiteX265" fmla="*/ 7333089 w 13712093"/>
              <a:gd name="connsiteY265" fmla="*/ 414683 h 3090049"/>
              <a:gd name="connsiteX266" fmla="*/ 7438035 w 13712093"/>
              <a:gd name="connsiteY266" fmla="*/ 388108 h 3090049"/>
              <a:gd name="connsiteX267" fmla="*/ 7621352 w 13712093"/>
              <a:gd name="connsiteY267" fmla="*/ 372002 h 3090049"/>
              <a:gd name="connsiteX268" fmla="*/ 7776318 w 13712093"/>
              <a:gd name="connsiteY268" fmla="*/ 344616 h 3090049"/>
              <a:gd name="connsiteX269" fmla="*/ 7769674 w 13712093"/>
              <a:gd name="connsiteY269" fmla="*/ 310085 h 3090049"/>
              <a:gd name="connsiteX270" fmla="*/ 7842716 w 13712093"/>
              <a:gd name="connsiteY270" fmla="*/ 327350 h 3090049"/>
              <a:gd name="connsiteX271" fmla="*/ 7931825 w 13712093"/>
              <a:gd name="connsiteY271" fmla="*/ 337934 h 3090049"/>
              <a:gd name="connsiteX272" fmla="*/ 8016762 w 13712093"/>
              <a:gd name="connsiteY272" fmla="*/ 331947 h 3090049"/>
              <a:gd name="connsiteX273" fmla="*/ 8045886 w 13712093"/>
              <a:gd name="connsiteY273" fmla="*/ 374396 h 3090049"/>
              <a:gd name="connsiteX274" fmla="*/ 8125262 w 13712093"/>
              <a:gd name="connsiteY274" fmla="*/ 345620 h 3090049"/>
              <a:gd name="connsiteX275" fmla="*/ 8288725 w 13712093"/>
              <a:gd name="connsiteY275" fmla="*/ 339981 h 3090049"/>
              <a:gd name="connsiteX276" fmla="*/ 8464587 w 13712093"/>
              <a:gd name="connsiteY276" fmla="*/ 348710 h 3090049"/>
              <a:gd name="connsiteX277" fmla="*/ 8481506 w 13712093"/>
              <a:gd name="connsiteY277" fmla="*/ 391198 h 3090049"/>
              <a:gd name="connsiteX278" fmla="*/ 8704646 w 13712093"/>
              <a:gd name="connsiteY278" fmla="*/ 404061 h 3090049"/>
              <a:gd name="connsiteX279" fmla="*/ 8835973 w 13712093"/>
              <a:gd name="connsiteY279" fmla="*/ 412520 h 3090049"/>
              <a:gd name="connsiteX280" fmla="*/ 8889856 w 13712093"/>
              <a:gd name="connsiteY280" fmla="*/ 384169 h 3090049"/>
              <a:gd name="connsiteX281" fmla="*/ 8909323 w 13712093"/>
              <a:gd name="connsiteY281" fmla="*/ 346740 h 3090049"/>
              <a:gd name="connsiteX282" fmla="*/ 9016896 w 13712093"/>
              <a:gd name="connsiteY282" fmla="*/ 338513 h 3090049"/>
              <a:gd name="connsiteX283" fmla="*/ 9125240 w 13712093"/>
              <a:gd name="connsiteY283" fmla="*/ 359834 h 3090049"/>
              <a:gd name="connsiteX284" fmla="*/ 9298438 w 13712093"/>
              <a:gd name="connsiteY284" fmla="*/ 371577 h 3090049"/>
              <a:gd name="connsiteX285" fmla="*/ 9314892 w 13712093"/>
              <a:gd name="connsiteY285" fmla="*/ 399657 h 3090049"/>
              <a:gd name="connsiteX286" fmla="*/ 9127789 w 13712093"/>
              <a:gd name="connsiteY286" fmla="*/ 448712 h 3090049"/>
              <a:gd name="connsiteX287" fmla="*/ 9174333 w 13712093"/>
              <a:gd name="connsiteY287" fmla="*/ 460416 h 3090049"/>
              <a:gd name="connsiteX288" fmla="*/ 9320454 w 13712093"/>
              <a:gd name="connsiteY288" fmla="*/ 500200 h 3090049"/>
              <a:gd name="connsiteX289" fmla="*/ 9459351 w 13712093"/>
              <a:gd name="connsiteY289" fmla="*/ 576215 h 3090049"/>
              <a:gd name="connsiteX290" fmla="*/ 9548615 w 13712093"/>
              <a:gd name="connsiteY290" fmla="*/ 590391 h 3090049"/>
              <a:gd name="connsiteX291" fmla="*/ 9663140 w 13712093"/>
              <a:gd name="connsiteY291" fmla="*/ 501706 h 3090049"/>
              <a:gd name="connsiteX292" fmla="*/ 9710611 w 13712093"/>
              <a:gd name="connsiteY292" fmla="*/ 520556 h 3090049"/>
              <a:gd name="connsiteX293" fmla="*/ 9878633 w 13712093"/>
              <a:gd name="connsiteY293" fmla="*/ 532800 h 3090049"/>
              <a:gd name="connsiteX294" fmla="*/ 10023247 w 13712093"/>
              <a:gd name="connsiteY294" fmla="*/ 527663 h 3090049"/>
              <a:gd name="connsiteX295" fmla="*/ 10113322 w 13712093"/>
              <a:gd name="connsiteY295" fmla="*/ 557945 h 3090049"/>
              <a:gd name="connsiteX296" fmla="*/ 10151484 w 13712093"/>
              <a:gd name="connsiteY296" fmla="*/ 531950 h 3090049"/>
              <a:gd name="connsiteX297" fmla="*/ 10202779 w 13712093"/>
              <a:gd name="connsiteY297" fmla="*/ 513449 h 3090049"/>
              <a:gd name="connsiteX298" fmla="*/ 10291502 w 13712093"/>
              <a:gd name="connsiteY298" fmla="*/ 530328 h 3090049"/>
              <a:gd name="connsiteX299" fmla="*/ 10298069 w 13712093"/>
              <a:gd name="connsiteY299" fmla="*/ 472235 h 3090049"/>
              <a:gd name="connsiteX300" fmla="*/ 10249863 w 13712093"/>
              <a:gd name="connsiteY300" fmla="*/ 465012 h 3090049"/>
              <a:gd name="connsiteX301" fmla="*/ 10254305 w 13712093"/>
              <a:gd name="connsiteY301" fmla="*/ 446240 h 3090049"/>
              <a:gd name="connsiteX302" fmla="*/ 10398842 w 13712093"/>
              <a:gd name="connsiteY302" fmla="*/ 422138 h 3090049"/>
              <a:gd name="connsiteX303" fmla="*/ 10498882 w 13712093"/>
              <a:gd name="connsiteY303" fmla="*/ 420399 h 3090049"/>
              <a:gd name="connsiteX304" fmla="*/ 10735851 w 13712093"/>
              <a:gd name="connsiteY304" fmla="*/ 440871 h 3090049"/>
              <a:gd name="connsiteX305" fmla="*/ 10787687 w 13712093"/>
              <a:gd name="connsiteY305" fmla="*/ 444888 h 3090049"/>
              <a:gd name="connsiteX306" fmla="*/ 10727277 w 13712093"/>
              <a:gd name="connsiteY306" fmla="*/ 466789 h 3090049"/>
              <a:gd name="connsiteX307" fmla="*/ 10802867 w 13712093"/>
              <a:gd name="connsiteY307" fmla="*/ 466634 h 3090049"/>
              <a:gd name="connsiteX308" fmla="*/ 10770653 w 13712093"/>
              <a:gd name="connsiteY308" fmla="*/ 491625 h 3090049"/>
              <a:gd name="connsiteX309" fmla="*/ 10735890 w 13712093"/>
              <a:gd name="connsiteY309" fmla="*/ 514685 h 3090049"/>
              <a:gd name="connsiteX310" fmla="*/ 10816463 w 13712093"/>
              <a:gd name="connsiteY310" fmla="*/ 502015 h 3090049"/>
              <a:gd name="connsiteX311" fmla="*/ 10913916 w 13712093"/>
              <a:gd name="connsiteY311" fmla="*/ 461729 h 3090049"/>
              <a:gd name="connsiteX312" fmla="*/ 11115348 w 13712093"/>
              <a:gd name="connsiteY312" fmla="*/ 474359 h 3090049"/>
              <a:gd name="connsiteX313" fmla="*/ 11124696 w 13712093"/>
              <a:gd name="connsiteY313" fmla="*/ 494174 h 3090049"/>
              <a:gd name="connsiteX314" fmla="*/ 11061156 w 13712093"/>
              <a:gd name="connsiteY314" fmla="*/ 510861 h 3090049"/>
              <a:gd name="connsiteX315" fmla="*/ 11248104 w 13712093"/>
              <a:gd name="connsiteY315" fmla="*/ 538748 h 3090049"/>
              <a:gd name="connsiteX316" fmla="*/ 11315931 w 13712093"/>
              <a:gd name="connsiteY316" fmla="*/ 575829 h 3090049"/>
              <a:gd name="connsiteX317" fmla="*/ 11435284 w 13712093"/>
              <a:gd name="connsiteY317" fmla="*/ 590391 h 3090049"/>
              <a:gd name="connsiteX318" fmla="*/ 11741932 w 13712093"/>
              <a:gd name="connsiteY318" fmla="*/ 568220 h 3090049"/>
              <a:gd name="connsiteX319" fmla="*/ 11938691 w 13712093"/>
              <a:gd name="connsiteY319" fmla="*/ 597150 h 3090049"/>
              <a:gd name="connsiteX320" fmla="*/ 11997403 w 13712093"/>
              <a:gd name="connsiteY320" fmla="*/ 635119 h 3090049"/>
              <a:gd name="connsiteX321" fmla="*/ 12002076 w 13712093"/>
              <a:gd name="connsiteY321" fmla="*/ 680543 h 3090049"/>
              <a:gd name="connsiteX322" fmla="*/ 12088675 w 13712093"/>
              <a:gd name="connsiteY322" fmla="*/ 686839 h 3090049"/>
              <a:gd name="connsiteX323" fmla="*/ 12117567 w 13712093"/>
              <a:gd name="connsiteY323" fmla="*/ 726121 h 3090049"/>
              <a:gd name="connsiteX324" fmla="*/ 12174694 w 13712093"/>
              <a:gd name="connsiteY324" fmla="*/ 698774 h 3090049"/>
              <a:gd name="connsiteX325" fmla="*/ 12287249 w 13712093"/>
              <a:gd name="connsiteY325" fmla="*/ 689736 h 3090049"/>
              <a:gd name="connsiteX326" fmla="*/ 12383735 w 13712093"/>
              <a:gd name="connsiteY326" fmla="*/ 683865 h 3090049"/>
              <a:gd name="connsiteX327" fmla="*/ 12494630 w 13712093"/>
              <a:gd name="connsiteY327" fmla="*/ 701787 h 3090049"/>
              <a:gd name="connsiteX328" fmla="*/ 12640828 w 13712093"/>
              <a:gd name="connsiteY328" fmla="*/ 686453 h 3090049"/>
              <a:gd name="connsiteX329" fmla="*/ 12706994 w 13712093"/>
              <a:gd name="connsiteY329" fmla="*/ 706461 h 3090049"/>
              <a:gd name="connsiteX330" fmla="*/ 12805528 w 13712093"/>
              <a:gd name="connsiteY330" fmla="*/ 745279 h 3090049"/>
              <a:gd name="connsiteX331" fmla="*/ 12883977 w 13712093"/>
              <a:gd name="connsiteY331" fmla="*/ 756558 h 3090049"/>
              <a:gd name="connsiteX332" fmla="*/ 12961922 w 13712093"/>
              <a:gd name="connsiteY332" fmla="*/ 740297 h 3090049"/>
              <a:gd name="connsiteX333" fmla="*/ 12930481 w 13712093"/>
              <a:gd name="connsiteY333" fmla="*/ 693521 h 3090049"/>
              <a:gd name="connsiteX334" fmla="*/ 12908812 w 13712093"/>
              <a:gd name="connsiteY334" fmla="*/ 671041 h 3090049"/>
              <a:gd name="connsiteX335" fmla="*/ 12961613 w 13712093"/>
              <a:gd name="connsiteY335" fmla="*/ 650763 h 3090049"/>
              <a:gd name="connsiteX336" fmla="*/ 13138210 w 13712093"/>
              <a:gd name="connsiteY336" fmla="*/ 664861 h 3090049"/>
              <a:gd name="connsiteX337" fmla="*/ 13194565 w 13712093"/>
              <a:gd name="connsiteY337" fmla="*/ 671929 h 3090049"/>
              <a:gd name="connsiteX338" fmla="*/ 13430103 w 13712093"/>
              <a:gd name="connsiteY338" fmla="*/ 677916 h 3090049"/>
              <a:gd name="connsiteX339" fmla="*/ 13598936 w 13712093"/>
              <a:gd name="connsiteY339" fmla="*/ 706654 h 3090049"/>
              <a:gd name="connsiteX340" fmla="*/ 13713539 w 13712093"/>
              <a:gd name="connsiteY340" fmla="*/ 736396 h 3090049"/>
              <a:gd name="connsiteX341" fmla="*/ 13729530 w 13712093"/>
              <a:gd name="connsiteY341" fmla="*/ 788038 h 3090049"/>
              <a:gd name="connsiteX342" fmla="*/ 13729530 w 13712093"/>
              <a:gd name="connsiteY342" fmla="*/ 1083872 h 3090049"/>
              <a:gd name="connsiteX343" fmla="*/ 13659578 w 13712093"/>
              <a:gd name="connsiteY343" fmla="*/ 1101060 h 3090049"/>
              <a:gd name="connsiteX344" fmla="*/ 13568962 w 13712093"/>
              <a:gd name="connsiteY344" fmla="*/ 1117167 h 3090049"/>
              <a:gd name="connsiteX345" fmla="*/ 13521493 w 13712093"/>
              <a:gd name="connsiteY345" fmla="*/ 1100326 h 3090049"/>
              <a:gd name="connsiteX346" fmla="*/ 13491248 w 13712093"/>
              <a:gd name="connsiteY346" fmla="*/ 1089434 h 3090049"/>
              <a:gd name="connsiteX347" fmla="*/ 13415658 w 13712093"/>
              <a:gd name="connsiteY347" fmla="*/ 1090631 h 3090049"/>
              <a:gd name="connsiteX348" fmla="*/ 13398701 w 13712093"/>
              <a:gd name="connsiteY348" fmla="*/ 1116858 h 3090049"/>
              <a:gd name="connsiteX349" fmla="*/ 13449687 w 13712093"/>
              <a:gd name="connsiteY349" fmla="*/ 1127210 h 3090049"/>
              <a:gd name="connsiteX350" fmla="*/ 13496463 w 13712093"/>
              <a:gd name="connsiteY350" fmla="*/ 1131613 h 3090049"/>
              <a:gd name="connsiteX351" fmla="*/ 13542118 w 13712093"/>
              <a:gd name="connsiteY351" fmla="*/ 1156642 h 3090049"/>
              <a:gd name="connsiteX352" fmla="*/ 13562628 w 13712093"/>
              <a:gd name="connsiteY352" fmla="*/ 1160659 h 3090049"/>
              <a:gd name="connsiteX353" fmla="*/ 13604731 w 13712093"/>
              <a:gd name="connsiteY353" fmla="*/ 1182444 h 3090049"/>
              <a:gd name="connsiteX354" fmla="*/ 13592216 w 13712093"/>
              <a:gd name="connsiteY354" fmla="*/ 1213654 h 3090049"/>
              <a:gd name="connsiteX355" fmla="*/ 13656024 w 13712093"/>
              <a:gd name="connsiteY355" fmla="*/ 1244438 h 3090049"/>
              <a:gd name="connsiteX356" fmla="*/ 13685882 w 13712093"/>
              <a:gd name="connsiteY356" fmla="*/ 1267459 h 3090049"/>
              <a:gd name="connsiteX357" fmla="*/ 13652163 w 13712093"/>
              <a:gd name="connsiteY357" fmla="*/ 1307746 h 3090049"/>
              <a:gd name="connsiteX358" fmla="*/ 13555984 w 13712093"/>
              <a:gd name="connsiteY358" fmla="*/ 1299519 h 3090049"/>
              <a:gd name="connsiteX359" fmla="*/ 13501059 w 13712093"/>
              <a:gd name="connsiteY359" fmla="*/ 1290248 h 3090049"/>
              <a:gd name="connsiteX360" fmla="*/ 13462820 w 13712093"/>
              <a:gd name="connsiteY360" fmla="*/ 1291446 h 3090049"/>
              <a:gd name="connsiteX361" fmla="*/ 13385027 w 13712093"/>
              <a:gd name="connsiteY361" fmla="*/ 1324509 h 3090049"/>
              <a:gd name="connsiteX362" fmla="*/ 13275409 w 13712093"/>
              <a:gd name="connsiteY362" fmla="*/ 1348341 h 3090049"/>
              <a:gd name="connsiteX363" fmla="*/ 13201634 w 13712093"/>
              <a:gd name="connsiteY363" fmla="*/ 1371285 h 3090049"/>
              <a:gd name="connsiteX364" fmla="*/ 13125348 w 13712093"/>
              <a:gd name="connsiteY364" fmla="*/ 1399984 h 3090049"/>
              <a:gd name="connsiteX365" fmla="*/ 13060303 w 13712093"/>
              <a:gd name="connsiteY365" fmla="*/ 1435597 h 3090049"/>
              <a:gd name="connsiteX366" fmla="*/ 12991278 w 13712093"/>
              <a:gd name="connsiteY366" fmla="*/ 1458193 h 3090049"/>
              <a:gd name="connsiteX367" fmla="*/ 12915920 w 13712093"/>
              <a:gd name="connsiteY367" fmla="*/ 1488475 h 3090049"/>
              <a:gd name="connsiteX368" fmla="*/ 12878066 w 13712093"/>
              <a:gd name="connsiteY368" fmla="*/ 1519916 h 3090049"/>
              <a:gd name="connsiteX369" fmla="*/ 12835656 w 13712093"/>
              <a:gd name="connsiteY369" fmla="*/ 1480827 h 3090049"/>
              <a:gd name="connsiteX370" fmla="*/ 12728315 w 13712093"/>
              <a:gd name="connsiteY370" fmla="*/ 1472948 h 3090049"/>
              <a:gd name="connsiteX371" fmla="*/ 12595983 w 13712093"/>
              <a:gd name="connsiteY371" fmla="*/ 1507788 h 3090049"/>
              <a:gd name="connsiteX372" fmla="*/ 12542179 w 13712093"/>
              <a:gd name="connsiteY372" fmla="*/ 1530036 h 3090049"/>
              <a:gd name="connsiteX373" fmla="*/ 12555890 w 13712093"/>
              <a:gd name="connsiteY373" fmla="*/ 1480055 h 3090049"/>
              <a:gd name="connsiteX374" fmla="*/ 12500423 w 13712093"/>
              <a:gd name="connsiteY374" fmla="*/ 1495698 h 3090049"/>
              <a:gd name="connsiteX375" fmla="*/ 12449786 w 13712093"/>
              <a:gd name="connsiteY375" fmla="*/ 1529225 h 3090049"/>
              <a:gd name="connsiteX376" fmla="*/ 12403550 w 13712093"/>
              <a:gd name="connsiteY376" fmla="*/ 1516247 h 3090049"/>
              <a:gd name="connsiteX377" fmla="*/ 12353840 w 13712093"/>
              <a:gd name="connsiteY377" fmla="*/ 1520612 h 3090049"/>
              <a:gd name="connsiteX378" fmla="*/ 12325488 w 13712093"/>
              <a:gd name="connsiteY378" fmla="*/ 1523702 h 3090049"/>
              <a:gd name="connsiteX379" fmla="*/ 12296288 w 13712093"/>
              <a:gd name="connsiteY379" fmla="*/ 1564220 h 3090049"/>
              <a:gd name="connsiteX380" fmla="*/ 12271258 w 13712093"/>
              <a:gd name="connsiteY380" fmla="*/ 1592764 h 3090049"/>
              <a:gd name="connsiteX381" fmla="*/ 12248932 w 13712093"/>
              <a:gd name="connsiteY381" fmla="*/ 1621618 h 3090049"/>
              <a:gd name="connsiteX382" fmla="*/ 12185046 w 13712093"/>
              <a:gd name="connsiteY382" fmla="*/ 1675578 h 3090049"/>
              <a:gd name="connsiteX383" fmla="*/ 12240048 w 13712093"/>
              <a:gd name="connsiteY383" fmla="*/ 1707676 h 3090049"/>
              <a:gd name="connsiteX384" fmla="*/ 12298760 w 13712093"/>
              <a:gd name="connsiteY384" fmla="*/ 1719379 h 3090049"/>
              <a:gd name="connsiteX385" fmla="*/ 12245881 w 13712093"/>
              <a:gd name="connsiteY385" fmla="*/ 1763837 h 3090049"/>
              <a:gd name="connsiteX386" fmla="*/ 12282845 w 13712093"/>
              <a:gd name="connsiteY386" fmla="*/ 1803003 h 3090049"/>
              <a:gd name="connsiteX387" fmla="*/ 12294936 w 13712093"/>
              <a:gd name="connsiteY387" fmla="*/ 1850822 h 3090049"/>
              <a:gd name="connsiteX388" fmla="*/ 12251018 w 13712093"/>
              <a:gd name="connsiteY388" fmla="*/ 1840779 h 3090049"/>
              <a:gd name="connsiteX389" fmla="*/ 12229233 w 13712093"/>
              <a:gd name="connsiteY389" fmla="*/ 1831973 h 3090049"/>
              <a:gd name="connsiteX390" fmla="*/ 12159282 w 13712093"/>
              <a:gd name="connsiteY390" fmla="*/ 1913743 h 3090049"/>
              <a:gd name="connsiteX391" fmla="*/ 12198603 w 13712093"/>
              <a:gd name="connsiteY391" fmla="*/ 1954570 h 3090049"/>
              <a:gd name="connsiteX392" fmla="*/ 12161253 w 13712093"/>
              <a:gd name="connsiteY392" fmla="*/ 1988020 h 3090049"/>
              <a:gd name="connsiteX393" fmla="*/ 12052985 w 13712093"/>
              <a:gd name="connsiteY393" fmla="*/ 1999453 h 3090049"/>
              <a:gd name="connsiteX394" fmla="*/ 11998755 w 13712093"/>
              <a:gd name="connsiteY394" fmla="*/ 2049435 h 3090049"/>
              <a:gd name="connsiteX395" fmla="*/ 12014900 w 13712093"/>
              <a:gd name="connsiteY395" fmla="*/ 2091614 h 3090049"/>
              <a:gd name="connsiteX396" fmla="*/ 11942399 w 13712093"/>
              <a:gd name="connsiteY396" fmla="*/ 2108571 h 3090049"/>
              <a:gd name="connsiteX397" fmla="*/ 11897285 w 13712093"/>
              <a:gd name="connsiteY397" fmla="*/ 2141557 h 3090049"/>
              <a:gd name="connsiteX398" fmla="*/ 11861054 w 13712093"/>
              <a:gd name="connsiteY398" fmla="*/ 2213787 h 3090049"/>
              <a:gd name="connsiteX399" fmla="*/ 11754525 w 13712093"/>
              <a:gd name="connsiteY399" fmla="*/ 2282734 h 3090049"/>
              <a:gd name="connsiteX400" fmla="*/ 11728878 w 13712093"/>
              <a:gd name="connsiteY400" fmla="*/ 2235147 h 3090049"/>
              <a:gd name="connsiteX401" fmla="*/ 11714083 w 13712093"/>
              <a:gd name="connsiteY401" fmla="*/ 2169715 h 3090049"/>
              <a:gd name="connsiteX402" fmla="*/ 11683994 w 13712093"/>
              <a:gd name="connsiteY402" fmla="*/ 2102313 h 3090049"/>
              <a:gd name="connsiteX403" fmla="*/ 11660896 w 13712093"/>
              <a:gd name="connsiteY403" fmla="*/ 2015522 h 3090049"/>
              <a:gd name="connsiteX404" fmla="*/ 11640811 w 13712093"/>
              <a:gd name="connsiteY404" fmla="*/ 1942017 h 3090049"/>
              <a:gd name="connsiteX405" fmla="*/ 11656957 w 13712093"/>
              <a:gd name="connsiteY405" fmla="*/ 1826951 h 3090049"/>
              <a:gd name="connsiteX406" fmla="*/ 11739113 w 13712093"/>
              <a:gd name="connsiteY406" fmla="*/ 1766077 h 3090049"/>
              <a:gd name="connsiteX407" fmla="*/ 11753597 w 13712093"/>
              <a:gd name="connsiteY407" fmla="*/ 1717062 h 3090049"/>
              <a:gd name="connsiteX408" fmla="*/ 11941588 w 13712093"/>
              <a:gd name="connsiteY408" fmla="*/ 1650625 h 3090049"/>
              <a:gd name="connsiteX409" fmla="*/ 12000222 w 13712093"/>
              <a:gd name="connsiteY409" fmla="*/ 1599215 h 3090049"/>
              <a:gd name="connsiteX410" fmla="*/ 12176316 w 13712093"/>
              <a:gd name="connsiteY410" fmla="*/ 1503114 h 3090049"/>
              <a:gd name="connsiteX411" fmla="*/ 12238117 w 13712093"/>
              <a:gd name="connsiteY411" fmla="*/ 1468776 h 3090049"/>
              <a:gd name="connsiteX412" fmla="*/ 12317840 w 13712093"/>
              <a:gd name="connsiteY412" fmla="*/ 1446759 h 3090049"/>
              <a:gd name="connsiteX413" fmla="*/ 12359170 w 13712093"/>
              <a:gd name="connsiteY413" fmla="*/ 1403576 h 3090049"/>
              <a:gd name="connsiteX414" fmla="*/ 12364770 w 13712093"/>
              <a:gd name="connsiteY414" fmla="*/ 1364641 h 3090049"/>
              <a:gd name="connsiteX415" fmla="*/ 12393817 w 13712093"/>
              <a:gd name="connsiteY415" fmla="*/ 1319913 h 3090049"/>
              <a:gd name="connsiteX416" fmla="*/ 12484047 w 13712093"/>
              <a:gd name="connsiteY416" fmla="*/ 1313076 h 3090049"/>
              <a:gd name="connsiteX417" fmla="*/ 12390187 w 13712093"/>
              <a:gd name="connsiteY417" fmla="*/ 1292605 h 3090049"/>
              <a:gd name="connsiteX418" fmla="*/ 12287056 w 13712093"/>
              <a:gd name="connsiteY418" fmla="*/ 1309793 h 3090049"/>
              <a:gd name="connsiteX419" fmla="*/ 12266700 w 13712093"/>
              <a:gd name="connsiteY419" fmla="*/ 1363946 h 3090049"/>
              <a:gd name="connsiteX420" fmla="*/ 12216062 w 13712093"/>
              <a:gd name="connsiteY420" fmla="*/ 1382680 h 3090049"/>
              <a:gd name="connsiteX421" fmla="*/ 12075889 w 13712093"/>
              <a:gd name="connsiteY421" fmla="*/ 1450661 h 3090049"/>
              <a:gd name="connsiteX422" fmla="*/ 12037033 w 13712093"/>
              <a:gd name="connsiteY422" fmla="*/ 1446025 h 3090049"/>
              <a:gd name="connsiteX423" fmla="*/ 12012814 w 13712093"/>
              <a:gd name="connsiteY423" fmla="*/ 1422193 h 3090049"/>
              <a:gd name="connsiteX424" fmla="*/ 12038848 w 13712093"/>
              <a:gd name="connsiteY424" fmla="*/ 1373718 h 3090049"/>
              <a:gd name="connsiteX425" fmla="*/ 11998792 w 13712093"/>
              <a:gd name="connsiteY425" fmla="*/ 1369315 h 3090049"/>
              <a:gd name="connsiteX426" fmla="*/ 11947112 w 13712093"/>
              <a:gd name="connsiteY426" fmla="*/ 1360895 h 3090049"/>
              <a:gd name="connsiteX427" fmla="*/ 11841587 w 13712093"/>
              <a:gd name="connsiteY427" fmla="*/ 1364101 h 3090049"/>
              <a:gd name="connsiteX428" fmla="*/ 11723354 w 13712093"/>
              <a:gd name="connsiteY428" fmla="*/ 1389091 h 3090049"/>
              <a:gd name="connsiteX429" fmla="*/ 11691294 w 13712093"/>
              <a:gd name="connsiteY429" fmla="*/ 1426404 h 3090049"/>
              <a:gd name="connsiteX430" fmla="*/ 11660896 w 13712093"/>
              <a:gd name="connsiteY430" fmla="*/ 1462635 h 3090049"/>
              <a:gd name="connsiteX431" fmla="*/ 11510411 w 13712093"/>
              <a:gd name="connsiteY431" fmla="*/ 1546336 h 3090049"/>
              <a:gd name="connsiteX432" fmla="*/ 11554908 w 13712093"/>
              <a:gd name="connsiteY432" fmla="*/ 1570168 h 3090049"/>
              <a:gd name="connsiteX433" fmla="*/ 11579434 w 13712093"/>
              <a:gd name="connsiteY433" fmla="*/ 1587975 h 3090049"/>
              <a:gd name="connsiteX434" fmla="*/ 11474566 w 13712093"/>
              <a:gd name="connsiteY434" fmla="*/ 1599910 h 3090049"/>
              <a:gd name="connsiteX435" fmla="*/ 11399710 w 13712093"/>
              <a:gd name="connsiteY435" fmla="*/ 1607944 h 3090049"/>
              <a:gd name="connsiteX436" fmla="*/ 11343818 w 13712093"/>
              <a:gd name="connsiteY436" fmla="*/ 1607094 h 3090049"/>
              <a:gd name="connsiteX437" fmla="*/ 11258494 w 13712093"/>
              <a:gd name="connsiteY437" fmla="*/ 1612888 h 3090049"/>
              <a:gd name="connsiteX438" fmla="*/ 11311913 w 13712093"/>
              <a:gd name="connsiteY438" fmla="*/ 1594000 h 3090049"/>
              <a:gd name="connsiteX439" fmla="*/ 11299476 w 13712093"/>
              <a:gd name="connsiteY439" fmla="*/ 1564799 h 3090049"/>
              <a:gd name="connsiteX440" fmla="*/ 11192445 w 13712093"/>
              <a:gd name="connsiteY440" fmla="*/ 1563563 h 3090049"/>
              <a:gd name="connsiteX441" fmla="*/ 11124696 w 13712093"/>
              <a:gd name="connsiteY441" fmla="*/ 1543208 h 3090049"/>
              <a:gd name="connsiteX442" fmla="*/ 11062740 w 13712093"/>
              <a:gd name="connsiteY442" fmla="*/ 1554293 h 3090049"/>
              <a:gd name="connsiteX443" fmla="*/ 11022917 w 13712093"/>
              <a:gd name="connsiteY443" fmla="*/ 1582297 h 3090049"/>
              <a:gd name="connsiteX444" fmla="*/ 10878960 w 13712093"/>
              <a:gd name="connsiteY444" fmla="*/ 1574301 h 3090049"/>
              <a:gd name="connsiteX445" fmla="*/ 10827510 w 13712093"/>
              <a:gd name="connsiteY445" fmla="*/ 1588168 h 3090049"/>
              <a:gd name="connsiteX446" fmla="*/ 10785331 w 13712093"/>
              <a:gd name="connsiteY446" fmla="*/ 1578357 h 3090049"/>
              <a:gd name="connsiteX447" fmla="*/ 10729516 w 13712093"/>
              <a:gd name="connsiteY447" fmla="*/ 1570902 h 3090049"/>
              <a:gd name="connsiteX448" fmla="*/ 10557825 w 13712093"/>
              <a:gd name="connsiteY448" fmla="*/ 1571829 h 3090049"/>
              <a:gd name="connsiteX449" fmla="*/ 10429435 w 13712093"/>
              <a:gd name="connsiteY449" fmla="*/ 1638033 h 3090049"/>
              <a:gd name="connsiteX450" fmla="*/ 10338239 w 13712093"/>
              <a:gd name="connsiteY450" fmla="*/ 1686818 h 3090049"/>
              <a:gd name="connsiteX451" fmla="*/ 10278099 w 13712093"/>
              <a:gd name="connsiteY451" fmla="*/ 1727452 h 3090049"/>
              <a:gd name="connsiteX452" fmla="*/ 10090765 w 13712093"/>
              <a:gd name="connsiteY452" fmla="*/ 1843715 h 3090049"/>
              <a:gd name="connsiteX453" fmla="*/ 9883152 w 13712093"/>
              <a:gd name="connsiteY453" fmla="*/ 1950978 h 3090049"/>
              <a:gd name="connsiteX454" fmla="*/ 9902774 w 13712093"/>
              <a:gd name="connsiteY454" fmla="*/ 1988020 h 3090049"/>
              <a:gd name="connsiteX455" fmla="*/ 10012471 w 13712093"/>
              <a:gd name="connsiteY455" fmla="*/ 1985123 h 3090049"/>
              <a:gd name="connsiteX456" fmla="*/ 10000381 w 13712093"/>
              <a:gd name="connsiteY456" fmla="*/ 2049860 h 3090049"/>
              <a:gd name="connsiteX457" fmla="*/ 10059594 w 13712093"/>
              <a:gd name="connsiteY457" fmla="*/ 2036032 h 3090049"/>
              <a:gd name="connsiteX458" fmla="*/ 10066546 w 13712093"/>
              <a:gd name="connsiteY458" fmla="*/ 2059632 h 3090049"/>
              <a:gd name="connsiteX459" fmla="*/ 10114365 w 13712093"/>
              <a:gd name="connsiteY459" fmla="*/ 2070602 h 3090049"/>
              <a:gd name="connsiteX460" fmla="*/ 10177209 w 13712093"/>
              <a:gd name="connsiteY460" fmla="*/ 2034216 h 3090049"/>
              <a:gd name="connsiteX461" fmla="*/ 10220894 w 13712093"/>
              <a:gd name="connsiteY461" fmla="*/ 2016951 h 3090049"/>
              <a:gd name="connsiteX462" fmla="*/ 10341136 w 13712093"/>
              <a:gd name="connsiteY462" fmla="*/ 2064229 h 3090049"/>
              <a:gd name="connsiteX463" fmla="*/ 10409774 w 13712093"/>
              <a:gd name="connsiteY463" fmla="*/ 2105751 h 3090049"/>
              <a:gd name="connsiteX464" fmla="*/ 10406142 w 13712093"/>
              <a:gd name="connsiteY464" fmla="*/ 2143218 h 3090049"/>
              <a:gd name="connsiteX465" fmla="*/ 10420087 w 13712093"/>
              <a:gd name="connsiteY465" fmla="*/ 2185706 h 3090049"/>
              <a:gd name="connsiteX466" fmla="*/ 10363346 w 13712093"/>
              <a:gd name="connsiteY466" fmla="*/ 2268249 h 3090049"/>
              <a:gd name="connsiteX467" fmla="*/ 10349016 w 13712093"/>
              <a:gd name="connsiteY467" fmla="*/ 2347934 h 3090049"/>
              <a:gd name="connsiteX468" fmla="*/ 10341715 w 13712093"/>
              <a:gd name="connsiteY468" fmla="*/ 2422790 h 3090049"/>
              <a:gd name="connsiteX469" fmla="*/ 10317806 w 13712093"/>
              <a:gd name="connsiteY469" fmla="*/ 2498380 h 3090049"/>
              <a:gd name="connsiteX470" fmla="*/ 10230590 w 13712093"/>
              <a:gd name="connsiteY470" fmla="*/ 2575709 h 3090049"/>
              <a:gd name="connsiteX471" fmla="*/ 10176282 w 13712093"/>
              <a:gd name="connsiteY471" fmla="*/ 2632798 h 3090049"/>
              <a:gd name="connsiteX472" fmla="*/ 10112626 w 13712093"/>
              <a:gd name="connsiteY472" fmla="*/ 2715765 h 3090049"/>
              <a:gd name="connsiteX473" fmla="*/ 9993119 w 13712093"/>
              <a:gd name="connsiteY473" fmla="*/ 2821213 h 3090049"/>
              <a:gd name="connsiteX474" fmla="*/ 9906984 w 13712093"/>
              <a:gd name="connsiteY474" fmla="*/ 2895568 h 3090049"/>
              <a:gd name="connsiteX475" fmla="*/ 9760709 w 13712093"/>
              <a:gd name="connsiteY475" fmla="*/ 2982128 h 3090049"/>
              <a:gd name="connsiteX476" fmla="*/ 9704972 w 13712093"/>
              <a:gd name="connsiteY476" fmla="*/ 2991282 h 3090049"/>
              <a:gd name="connsiteX477" fmla="*/ 9649892 w 13712093"/>
              <a:gd name="connsiteY477" fmla="*/ 2963163 h 3090049"/>
              <a:gd name="connsiteX478" fmla="*/ 9599060 w 13712093"/>
              <a:gd name="connsiteY478" fmla="*/ 2966369 h 3090049"/>
              <a:gd name="connsiteX479" fmla="*/ 9586391 w 13712093"/>
              <a:gd name="connsiteY479" fmla="*/ 2955167 h 3090049"/>
              <a:gd name="connsiteX480" fmla="*/ 9492686 w 13712093"/>
              <a:gd name="connsiteY480" fmla="*/ 3030719 h 3090049"/>
              <a:gd name="connsiteX481" fmla="*/ 9498325 w 13712093"/>
              <a:gd name="connsiteY481" fmla="*/ 2989196 h 3090049"/>
              <a:gd name="connsiteX482" fmla="*/ 9553096 w 13712093"/>
              <a:gd name="connsiteY482" fmla="*/ 2949141 h 3090049"/>
              <a:gd name="connsiteX483" fmla="*/ 9553405 w 13712093"/>
              <a:gd name="connsiteY483" fmla="*/ 2890701 h 3090049"/>
              <a:gd name="connsiteX484" fmla="*/ 9540349 w 13712093"/>
              <a:gd name="connsiteY484" fmla="*/ 2812639 h 3090049"/>
              <a:gd name="connsiteX485" fmla="*/ 9608022 w 13712093"/>
              <a:gd name="connsiteY485" fmla="*/ 2775056 h 3090049"/>
              <a:gd name="connsiteX486" fmla="*/ 9696513 w 13712093"/>
              <a:gd name="connsiteY486" fmla="*/ 2795991 h 3090049"/>
              <a:gd name="connsiteX487" fmla="*/ 9791880 w 13712093"/>
              <a:gd name="connsiteY487" fmla="*/ 2655123 h 3090049"/>
              <a:gd name="connsiteX488" fmla="*/ 9833518 w 13712093"/>
              <a:gd name="connsiteY488" fmla="*/ 2584322 h 3090049"/>
              <a:gd name="connsiteX489" fmla="*/ 9856694 w 13712093"/>
              <a:gd name="connsiteY489" fmla="*/ 2536388 h 3090049"/>
              <a:gd name="connsiteX490" fmla="*/ 9812273 w 13712093"/>
              <a:gd name="connsiteY490" fmla="*/ 2517964 h 3090049"/>
              <a:gd name="connsiteX491" fmla="*/ 9646763 w 13712093"/>
              <a:gd name="connsiteY491" fmla="*/ 2558637 h 3090049"/>
              <a:gd name="connsiteX492" fmla="*/ 9534903 w 13712093"/>
              <a:gd name="connsiteY492" fmla="*/ 2562499 h 3090049"/>
              <a:gd name="connsiteX493" fmla="*/ 9493574 w 13712093"/>
              <a:gd name="connsiteY493" fmla="*/ 2460296 h 3090049"/>
              <a:gd name="connsiteX494" fmla="*/ 9375573 w 13712093"/>
              <a:gd name="connsiteY494" fmla="*/ 2422597 h 3090049"/>
              <a:gd name="connsiteX495" fmla="*/ 9254057 w 13712093"/>
              <a:gd name="connsiteY495" fmla="*/ 2389031 h 3090049"/>
              <a:gd name="connsiteX496" fmla="*/ 9201255 w 13712093"/>
              <a:gd name="connsiteY496" fmla="*/ 2296214 h 3090049"/>
              <a:gd name="connsiteX497" fmla="*/ 9126128 w 13712093"/>
              <a:gd name="connsiteY497" fmla="*/ 2148935 h 3090049"/>
              <a:gd name="connsiteX498" fmla="*/ 9049341 w 13712093"/>
              <a:gd name="connsiteY498" fmla="*/ 2095824 h 3090049"/>
              <a:gd name="connsiteX499" fmla="*/ 8953819 w 13712093"/>
              <a:gd name="connsiteY499" fmla="*/ 2086168 h 3090049"/>
              <a:gd name="connsiteX500" fmla="*/ 8760537 w 13712093"/>
              <a:gd name="connsiteY500" fmla="*/ 2078134 h 3090049"/>
              <a:gd name="connsiteX501" fmla="*/ 8628823 w 13712093"/>
              <a:gd name="connsiteY501" fmla="*/ 2113399 h 3090049"/>
              <a:gd name="connsiteX502" fmla="*/ 8599159 w 13712093"/>
              <a:gd name="connsiteY502" fmla="*/ 2144802 h 3090049"/>
              <a:gd name="connsiteX503" fmla="*/ 8667642 w 13712093"/>
              <a:gd name="connsiteY503" fmla="*/ 2164887 h 3090049"/>
              <a:gd name="connsiteX504" fmla="*/ 8633034 w 13712093"/>
              <a:gd name="connsiteY504" fmla="*/ 2208070 h 3090049"/>
              <a:gd name="connsiteX505" fmla="*/ 8525770 w 13712093"/>
              <a:gd name="connsiteY505" fmla="*/ 2310776 h 3090049"/>
              <a:gd name="connsiteX506" fmla="*/ 8533225 w 13712093"/>
              <a:gd name="connsiteY506" fmla="*/ 2358479 h 3090049"/>
              <a:gd name="connsiteX507" fmla="*/ 8395100 w 13712093"/>
              <a:gd name="connsiteY507" fmla="*/ 2402705 h 3090049"/>
              <a:gd name="connsiteX508" fmla="*/ 8315957 w 13712093"/>
              <a:gd name="connsiteY508" fmla="*/ 2372577 h 3090049"/>
              <a:gd name="connsiteX509" fmla="*/ 8204097 w 13712093"/>
              <a:gd name="connsiteY509" fmla="*/ 2374199 h 3090049"/>
              <a:gd name="connsiteX510" fmla="*/ 8128815 w 13712093"/>
              <a:gd name="connsiteY510" fmla="*/ 2342796 h 3090049"/>
              <a:gd name="connsiteX511" fmla="*/ 8011432 w 13712093"/>
              <a:gd name="connsiteY511" fmla="*/ 2386907 h 3090049"/>
              <a:gd name="connsiteX512" fmla="*/ 7857316 w 13712093"/>
              <a:gd name="connsiteY512" fmla="*/ 2426344 h 3090049"/>
              <a:gd name="connsiteX513" fmla="*/ 7651209 w 13712093"/>
              <a:gd name="connsiteY513" fmla="*/ 2418387 h 3090049"/>
              <a:gd name="connsiteX514" fmla="*/ 7569053 w 13712093"/>
              <a:gd name="connsiteY514" fmla="*/ 2393898 h 3090049"/>
              <a:gd name="connsiteX515" fmla="*/ 7446455 w 13712093"/>
              <a:gd name="connsiteY515" fmla="*/ 2339011 h 3090049"/>
              <a:gd name="connsiteX516" fmla="*/ 7323123 w 13712093"/>
              <a:gd name="connsiteY516" fmla="*/ 2329857 h 3090049"/>
              <a:gd name="connsiteX517" fmla="*/ 7189904 w 13712093"/>
              <a:gd name="connsiteY517" fmla="*/ 2352453 h 3090049"/>
              <a:gd name="connsiteX518" fmla="*/ 7101799 w 13712093"/>
              <a:gd name="connsiteY518" fmla="*/ 2324449 h 3090049"/>
              <a:gd name="connsiteX519" fmla="*/ 7068001 w 13712093"/>
              <a:gd name="connsiteY519" fmla="*/ 2258940 h 3090049"/>
              <a:gd name="connsiteX520" fmla="*/ 7009908 w 13712093"/>
              <a:gd name="connsiteY520" fmla="*/ 2238198 h 3090049"/>
              <a:gd name="connsiteX521" fmla="*/ 6810214 w 13712093"/>
              <a:gd name="connsiteY521" fmla="*/ 2198375 h 3090049"/>
              <a:gd name="connsiteX522" fmla="*/ 6754825 w 13712093"/>
              <a:gd name="connsiteY522" fmla="*/ 2217843 h 3090049"/>
              <a:gd name="connsiteX523" fmla="*/ 6699976 w 13712093"/>
              <a:gd name="connsiteY523" fmla="*/ 2273811 h 3090049"/>
              <a:gd name="connsiteX524" fmla="*/ 6734469 w 13712093"/>
              <a:gd name="connsiteY524" fmla="*/ 2324720 h 3090049"/>
              <a:gd name="connsiteX525" fmla="*/ 6685376 w 13712093"/>
              <a:gd name="connsiteY525" fmla="*/ 2376517 h 3090049"/>
              <a:gd name="connsiteX526" fmla="*/ 6603412 w 13712093"/>
              <a:gd name="connsiteY526" fmla="*/ 2375242 h 3090049"/>
              <a:gd name="connsiteX527" fmla="*/ 6452734 w 13712093"/>
              <a:gd name="connsiteY527" fmla="*/ 2369873 h 3090049"/>
              <a:gd name="connsiteX528" fmla="*/ 6401246 w 13712093"/>
              <a:gd name="connsiteY528" fmla="*/ 2339707 h 3090049"/>
              <a:gd name="connsiteX529" fmla="*/ 6348213 w 13712093"/>
              <a:gd name="connsiteY529" fmla="*/ 2317188 h 3090049"/>
              <a:gd name="connsiteX530" fmla="*/ 6204294 w 13712093"/>
              <a:gd name="connsiteY530" fmla="*/ 2303669 h 3090049"/>
              <a:gd name="connsiteX531" fmla="*/ 6063465 w 13712093"/>
              <a:gd name="connsiteY531" fmla="*/ 2346118 h 3090049"/>
              <a:gd name="connsiteX532" fmla="*/ 5932177 w 13712093"/>
              <a:gd name="connsiteY532" fmla="*/ 2405640 h 3090049"/>
              <a:gd name="connsiteX533" fmla="*/ 5841870 w 13712093"/>
              <a:gd name="connsiteY533" fmla="*/ 2432910 h 3090049"/>
              <a:gd name="connsiteX534" fmla="*/ 5786288 w 13712093"/>
              <a:gd name="connsiteY534" fmla="*/ 2431558 h 3090049"/>
              <a:gd name="connsiteX535" fmla="*/ 5746194 w 13712093"/>
              <a:gd name="connsiteY535" fmla="*/ 2396950 h 3090049"/>
              <a:gd name="connsiteX536" fmla="*/ 5702199 w 13712093"/>
              <a:gd name="connsiteY536" fmla="*/ 2408576 h 3090049"/>
              <a:gd name="connsiteX537" fmla="*/ 5630820 w 13712093"/>
              <a:gd name="connsiteY537" fmla="*/ 2400658 h 3090049"/>
              <a:gd name="connsiteX538" fmla="*/ 5561139 w 13712093"/>
              <a:gd name="connsiteY538" fmla="*/ 2351178 h 3090049"/>
              <a:gd name="connsiteX539" fmla="*/ 5516063 w 13712093"/>
              <a:gd name="connsiteY539" fmla="*/ 2310467 h 3090049"/>
              <a:gd name="connsiteX540" fmla="*/ 5454339 w 13712093"/>
              <a:gd name="connsiteY540" fmla="*/ 2286171 h 3090049"/>
              <a:gd name="connsiteX541" fmla="*/ 5337612 w 13712093"/>
              <a:gd name="connsiteY541" fmla="*/ 2303785 h 3090049"/>
              <a:gd name="connsiteX542" fmla="*/ 5286897 w 13712093"/>
              <a:gd name="connsiteY542" fmla="*/ 2286751 h 3090049"/>
              <a:gd name="connsiteX543" fmla="*/ 5247460 w 13712093"/>
              <a:gd name="connsiteY543" fmla="*/ 2259751 h 3090049"/>
              <a:gd name="connsiteX544" fmla="*/ 5200608 w 13712093"/>
              <a:gd name="connsiteY544" fmla="*/ 2288064 h 3090049"/>
              <a:gd name="connsiteX545" fmla="*/ 5155763 w 13712093"/>
              <a:gd name="connsiteY545" fmla="*/ 2269562 h 3090049"/>
              <a:gd name="connsiteX546" fmla="*/ 5060860 w 13712093"/>
              <a:gd name="connsiteY546" fmla="*/ 2156235 h 3090049"/>
              <a:gd name="connsiteX547" fmla="*/ 4916052 w 13712093"/>
              <a:gd name="connsiteY547" fmla="*/ 2046731 h 3090049"/>
              <a:gd name="connsiteX548" fmla="*/ 4877350 w 13712093"/>
              <a:gd name="connsiteY548" fmla="*/ 2010887 h 3090049"/>
              <a:gd name="connsiteX549" fmla="*/ 4873603 w 13712093"/>
              <a:gd name="connsiteY549" fmla="*/ 1990724 h 3090049"/>
              <a:gd name="connsiteX550" fmla="*/ 4810489 w 13712093"/>
              <a:gd name="connsiteY550" fmla="*/ 2011659 h 3090049"/>
              <a:gd name="connsiteX551" fmla="*/ 4734049 w 13712093"/>
              <a:gd name="connsiteY551" fmla="*/ 2039933 h 3090049"/>
              <a:gd name="connsiteX552" fmla="*/ 4682831 w 13712093"/>
              <a:gd name="connsiteY552" fmla="*/ 2062297 h 3090049"/>
              <a:gd name="connsiteX553" fmla="*/ 4607704 w 13712093"/>
              <a:gd name="connsiteY553" fmla="*/ 2063495 h 3090049"/>
              <a:gd name="connsiteX554" fmla="*/ 4630841 w 13712093"/>
              <a:gd name="connsiteY554" fmla="*/ 2027766 h 3090049"/>
              <a:gd name="connsiteX555" fmla="*/ 4583718 w 13712093"/>
              <a:gd name="connsiteY555" fmla="*/ 2026839 h 3090049"/>
              <a:gd name="connsiteX556" fmla="*/ 4533891 w 13712093"/>
              <a:gd name="connsiteY556" fmla="*/ 2023633 h 3090049"/>
              <a:gd name="connsiteX557" fmla="*/ 4487115 w 13712093"/>
              <a:gd name="connsiteY557" fmla="*/ 2006947 h 3090049"/>
              <a:gd name="connsiteX558" fmla="*/ 4432498 w 13712093"/>
              <a:gd name="connsiteY558" fmla="*/ 2010114 h 3090049"/>
              <a:gd name="connsiteX559" fmla="*/ 4414692 w 13712093"/>
              <a:gd name="connsiteY559" fmla="*/ 1984196 h 3090049"/>
              <a:gd name="connsiteX560" fmla="*/ 4399396 w 13712093"/>
              <a:gd name="connsiteY560" fmla="*/ 1941051 h 3090049"/>
              <a:gd name="connsiteX561" fmla="*/ 4355363 w 13712093"/>
              <a:gd name="connsiteY561" fmla="*/ 1917374 h 3090049"/>
              <a:gd name="connsiteX562" fmla="*/ 4298197 w 13712093"/>
              <a:gd name="connsiteY562" fmla="*/ 1911812 h 3090049"/>
              <a:gd name="connsiteX563" fmla="*/ 4214418 w 13712093"/>
              <a:gd name="connsiteY563" fmla="*/ 1903314 h 3090049"/>
              <a:gd name="connsiteX564" fmla="*/ 4167527 w 13712093"/>
              <a:gd name="connsiteY564" fmla="*/ 1930661 h 3090049"/>
              <a:gd name="connsiteX565" fmla="*/ 4087996 w 13712093"/>
              <a:gd name="connsiteY565" fmla="*/ 1950399 h 3090049"/>
              <a:gd name="connsiteX566" fmla="*/ 3933146 w 13712093"/>
              <a:gd name="connsiteY566" fmla="*/ 1968707 h 3090049"/>
              <a:gd name="connsiteX567" fmla="*/ 3880886 w 13712093"/>
              <a:gd name="connsiteY567" fmla="*/ 1992308 h 3090049"/>
              <a:gd name="connsiteX568" fmla="*/ 3733799 w 13712093"/>
              <a:gd name="connsiteY568" fmla="*/ 2005170 h 3090049"/>
              <a:gd name="connsiteX569" fmla="*/ 3662149 w 13712093"/>
              <a:gd name="connsiteY569" fmla="*/ 2026955 h 3090049"/>
              <a:gd name="connsiteX570" fmla="*/ 3574662 w 13712093"/>
              <a:gd name="connsiteY570" fmla="*/ 2021702 h 3090049"/>
              <a:gd name="connsiteX571" fmla="*/ 3569138 w 13712093"/>
              <a:gd name="connsiteY571" fmla="*/ 2066894 h 3090049"/>
              <a:gd name="connsiteX572" fmla="*/ 3591657 w 13712093"/>
              <a:gd name="connsiteY572" fmla="*/ 2088061 h 3090049"/>
              <a:gd name="connsiteX573" fmla="*/ 3634918 w 13712093"/>
              <a:gd name="connsiteY573" fmla="*/ 2109961 h 3090049"/>
              <a:gd name="connsiteX574" fmla="*/ 3537157 w 13712093"/>
              <a:gd name="connsiteY574" fmla="*/ 2121008 h 3090049"/>
              <a:gd name="connsiteX575" fmla="*/ 3542410 w 13712093"/>
              <a:gd name="connsiteY575" fmla="*/ 2162956 h 3090049"/>
              <a:gd name="connsiteX576" fmla="*/ 3478562 w 13712093"/>
              <a:gd name="connsiteY576" fmla="*/ 2194204 h 3090049"/>
              <a:gd name="connsiteX577" fmla="*/ 3489338 w 13712093"/>
              <a:gd name="connsiteY577" fmla="*/ 2215873 h 3090049"/>
              <a:gd name="connsiteX578" fmla="*/ 3536809 w 13712093"/>
              <a:gd name="connsiteY578" fmla="*/ 2237503 h 3090049"/>
              <a:gd name="connsiteX579" fmla="*/ 3591889 w 13712093"/>
              <a:gd name="connsiteY579" fmla="*/ 2258400 h 3090049"/>
              <a:gd name="connsiteX580" fmla="*/ 3555426 w 13712093"/>
              <a:gd name="connsiteY580" fmla="*/ 2300386 h 3090049"/>
              <a:gd name="connsiteX581" fmla="*/ 3481613 w 13712093"/>
              <a:gd name="connsiteY581" fmla="*/ 2305600 h 3090049"/>
              <a:gd name="connsiteX582" fmla="*/ 3433678 w 13712093"/>
              <a:gd name="connsiteY582" fmla="*/ 2317922 h 3090049"/>
              <a:gd name="connsiteX583" fmla="*/ 3378212 w 13712093"/>
              <a:gd name="connsiteY583" fmla="*/ 2305909 h 3090049"/>
              <a:gd name="connsiteX584" fmla="*/ 3328153 w 13712093"/>
              <a:gd name="connsiteY584" fmla="*/ 2273579 h 3090049"/>
              <a:gd name="connsiteX585" fmla="*/ 3268206 w 13712093"/>
              <a:gd name="connsiteY585" fmla="*/ 2274970 h 3090049"/>
              <a:gd name="connsiteX586" fmla="*/ 3218804 w 13712093"/>
              <a:gd name="connsiteY586" fmla="*/ 2280687 h 3090049"/>
              <a:gd name="connsiteX587" fmla="*/ 3157042 w 13712093"/>
              <a:gd name="connsiteY587" fmla="*/ 2273657 h 3090049"/>
              <a:gd name="connsiteX588" fmla="*/ 3088713 w 13712093"/>
              <a:gd name="connsiteY588" fmla="*/ 2317883 h 3090049"/>
              <a:gd name="connsiteX589" fmla="*/ 3033169 w 13712093"/>
              <a:gd name="connsiteY589" fmla="*/ 2294708 h 3090049"/>
              <a:gd name="connsiteX590" fmla="*/ 2996939 w 13712093"/>
              <a:gd name="connsiteY590" fmla="*/ 2295905 h 3090049"/>
              <a:gd name="connsiteX591" fmla="*/ 2979943 w 13712093"/>
              <a:gd name="connsiteY591" fmla="*/ 2292970 h 3090049"/>
              <a:gd name="connsiteX592" fmla="*/ 2910881 w 13712093"/>
              <a:gd name="connsiteY592" fmla="*/ 2259133 h 3090049"/>
              <a:gd name="connsiteX593" fmla="*/ 2860165 w 13712093"/>
              <a:gd name="connsiteY593" fmla="*/ 2240786 h 3090049"/>
              <a:gd name="connsiteX594" fmla="*/ 2804544 w 13712093"/>
              <a:gd name="connsiteY594" fmla="*/ 2221821 h 3090049"/>
              <a:gd name="connsiteX595" fmla="*/ 2725709 w 13712093"/>
              <a:gd name="connsiteY595" fmla="*/ 2235649 h 3090049"/>
              <a:gd name="connsiteX596" fmla="*/ 2669741 w 13712093"/>
              <a:gd name="connsiteY596" fmla="*/ 2226456 h 3090049"/>
              <a:gd name="connsiteX597" fmla="*/ 2573486 w 13712093"/>
              <a:gd name="connsiteY597" fmla="*/ 2269215 h 3090049"/>
              <a:gd name="connsiteX598" fmla="*/ 2522848 w 13712093"/>
              <a:gd name="connsiteY598" fmla="*/ 2303476 h 3090049"/>
              <a:gd name="connsiteX599" fmla="*/ 2492643 w 13712093"/>
              <a:gd name="connsiteY599" fmla="*/ 2339011 h 3090049"/>
              <a:gd name="connsiteX600" fmla="*/ 2472519 w 13712093"/>
              <a:gd name="connsiteY600" fmla="*/ 2378216 h 3090049"/>
              <a:gd name="connsiteX601" fmla="*/ 2392641 w 13712093"/>
              <a:gd name="connsiteY601" fmla="*/ 2332484 h 3090049"/>
              <a:gd name="connsiteX602" fmla="*/ 2352779 w 13712093"/>
              <a:gd name="connsiteY602" fmla="*/ 2369371 h 3090049"/>
              <a:gd name="connsiteX603" fmla="*/ 2324698 w 13712093"/>
              <a:gd name="connsiteY603" fmla="*/ 2413636 h 3090049"/>
              <a:gd name="connsiteX604" fmla="*/ 2330531 w 13712093"/>
              <a:gd name="connsiteY604" fmla="*/ 2452030 h 3090049"/>
              <a:gd name="connsiteX605" fmla="*/ 2294107 w 13712093"/>
              <a:gd name="connsiteY605" fmla="*/ 2504020 h 3090049"/>
              <a:gd name="connsiteX606" fmla="*/ 2350578 w 13712093"/>
              <a:gd name="connsiteY606" fmla="*/ 2526925 h 3090049"/>
              <a:gd name="connsiteX607" fmla="*/ 2373560 w 13712093"/>
              <a:gd name="connsiteY607" fmla="*/ 2550448 h 3090049"/>
              <a:gd name="connsiteX608" fmla="*/ 2431807 w 13712093"/>
              <a:gd name="connsiteY608" fmla="*/ 2560568 h 3090049"/>
              <a:gd name="connsiteX609" fmla="*/ 2479085 w 13712093"/>
              <a:gd name="connsiteY609" fmla="*/ 2600584 h 3090049"/>
              <a:gd name="connsiteX610" fmla="*/ 2515239 w 13712093"/>
              <a:gd name="connsiteY610" fmla="*/ 2649059 h 3090049"/>
              <a:gd name="connsiteX611" fmla="*/ 2472557 w 13712093"/>
              <a:gd name="connsiteY611" fmla="*/ 2657055 h 3090049"/>
              <a:gd name="connsiteX612" fmla="*/ 2529800 w 13712093"/>
              <a:gd name="connsiteY612" fmla="*/ 2680809 h 3090049"/>
              <a:gd name="connsiteX613" fmla="*/ 2488703 w 13712093"/>
              <a:gd name="connsiteY613" fmla="*/ 2712830 h 3090049"/>
              <a:gd name="connsiteX614" fmla="*/ 2444206 w 13712093"/>
              <a:gd name="connsiteY614" fmla="*/ 2730366 h 3090049"/>
              <a:gd name="connsiteX615" fmla="*/ 2389087 w 13712093"/>
              <a:gd name="connsiteY615" fmla="*/ 2732568 h 3090049"/>
              <a:gd name="connsiteX616" fmla="*/ 2366993 w 13712093"/>
              <a:gd name="connsiteY616" fmla="*/ 2778610 h 3090049"/>
              <a:gd name="connsiteX617" fmla="*/ 2325046 w 13712093"/>
              <a:gd name="connsiteY617" fmla="*/ 2821136 h 3090049"/>
              <a:gd name="connsiteX618" fmla="*/ 2345209 w 13712093"/>
              <a:gd name="connsiteY618" fmla="*/ 2856749 h 3090049"/>
              <a:gd name="connsiteX619" fmla="*/ 2378620 w 13712093"/>
              <a:gd name="connsiteY619" fmla="*/ 2903022 h 3090049"/>
              <a:gd name="connsiteX620" fmla="*/ 2391598 w 13712093"/>
              <a:gd name="connsiteY620" fmla="*/ 2895027 h 3090049"/>
              <a:gd name="connsiteX621" fmla="*/ 2387465 w 13712093"/>
              <a:gd name="connsiteY621" fmla="*/ 2944854 h 3090049"/>
              <a:gd name="connsiteX622" fmla="*/ 2401293 w 13712093"/>
              <a:gd name="connsiteY622" fmla="*/ 2991205 h 3090049"/>
              <a:gd name="connsiteX623" fmla="*/ 2435979 w 13712093"/>
              <a:gd name="connsiteY623" fmla="*/ 3030641 h 3090049"/>
              <a:gd name="connsiteX624" fmla="*/ 2475570 w 13712093"/>
              <a:gd name="connsiteY624" fmla="*/ 3068688 h 3090049"/>
              <a:gd name="connsiteX625" fmla="*/ 2420142 w 13712093"/>
              <a:gd name="connsiteY625" fmla="*/ 3116120 h 3090049"/>
              <a:gd name="connsiteX626" fmla="*/ 2361084 w 13712093"/>
              <a:gd name="connsiteY626" fmla="*/ 3114343 h 3090049"/>
              <a:gd name="connsiteX627" fmla="*/ 2324312 w 13712093"/>
              <a:gd name="connsiteY627" fmla="*/ 3076336 h 3090049"/>
              <a:gd name="connsiteX628" fmla="*/ 2284875 w 13712093"/>
              <a:gd name="connsiteY628" fmla="*/ 3056521 h 3090049"/>
              <a:gd name="connsiteX629" fmla="*/ 2224310 w 13712093"/>
              <a:gd name="connsiteY629" fmla="*/ 3032804 h 3090049"/>
              <a:gd name="connsiteX630" fmla="*/ 2200633 w 13712093"/>
              <a:gd name="connsiteY630" fmla="*/ 3007234 h 3090049"/>
              <a:gd name="connsiteX631" fmla="*/ 2154050 w 13712093"/>
              <a:gd name="connsiteY631" fmla="*/ 2990818 h 3090049"/>
              <a:gd name="connsiteX632" fmla="*/ 2105691 w 13712093"/>
              <a:gd name="connsiteY632" fmla="*/ 2995415 h 3090049"/>
              <a:gd name="connsiteX633" fmla="*/ 2061310 w 13712093"/>
              <a:gd name="connsiteY633" fmla="*/ 2995917 h 3090049"/>
              <a:gd name="connsiteX634" fmla="*/ 2022607 w 13712093"/>
              <a:gd name="connsiteY634" fmla="*/ 2975793 h 3090049"/>
              <a:gd name="connsiteX635" fmla="*/ 1973360 w 13712093"/>
              <a:gd name="connsiteY635" fmla="*/ 2955206 h 3090049"/>
              <a:gd name="connsiteX636" fmla="*/ 1916194 w 13712093"/>
              <a:gd name="connsiteY636" fmla="*/ 2951768 h 3090049"/>
              <a:gd name="connsiteX637" fmla="*/ 1854045 w 13712093"/>
              <a:gd name="connsiteY637" fmla="*/ 2937824 h 3090049"/>
              <a:gd name="connsiteX638" fmla="*/ 1779189 w 13712093"/>
              <a:gd name="connsiteY638" fmla="*/ 2922142 h 3090049"/>
              <a:gd name="connsiteX639" fmla="*/ 1733417 w 13712093"/>
              <a:gd name="connsiteY639" fmla="*/ 2932185 h 3090049"/>
              <a:gd name="connsiteX640" fmla="*/ 1603326 w 13712093"/>
              <a:gd name="connsiteY640" fmla="*/ 2849217 h 3090049"/>
              <a:gd name="connsiteX641" fmla="*/ 1548710 w 13712093"/>
              <a:gd name="connsiteY641" fmla="*/ 2821059 h 3090049"/>
              <a:gd name="connsiteX642" fmla="*/ 1500428 w 13712093"/>
              <a:gd name="connsiteY642" fmla="*/ 2803484 h 3090049"/>
              <a:gd name="connsiteX643" fmla="*/ 1492625 w 13712093"/>
              <a:gd name="connsiteY643" fmla="*/ 2770228 h 3090049"/>
              <a:gd name="connsiteX644" fmla="*/ 1533762 w 13712093"/>
              <a:gd name="connsiteY644" fmla="*/ 2747323 h 3090049"/>
              <a:gd name="connsiteX645" fmla="*/ 1575014 w 13712093"/>
              <a:gd name="connsiteY645" fmla="*/ 2709508 h 3090049"/>
              <a:gd name="connsiteX646" fmla="*/ 1568756 w 13712093"/>
              <a:gd name="connsiteY646" fmla="*/ 2678415 h 3090049"/>
              <a:gd name="connsiteX647" fmla="*/ 1560954 w 13712093"/>
              <a:gd name="connsiteY647" fmla="*/ 2653656 h 3090049"/>
              <a:gd name="connsiteX648" fmla="*/ 1662887 w 13712093"/>
              <a:gd name="connsiteY648" fmla="*/ 2620901 h 3090049"/>
              <a:gd name="connsiteX649" fmla="*/ 1627467 w 13712093"/>
              <a:gd name="connsiteY649" fmla="*/ 2605489 h 3090049"/>
              <a:gd name="connsiteX650" fmla="*/ 1578065 w 13712093"/>
              <a:gd name="connsiteY650" fmla="*/ 2603056 h 3090049"/>
              <a:gd name="connsiteX651" fmla="*/ 1610472 w 13712093"/>
              <a:gd name="connsiteY651" fmla="*/ 2567984 h 3090049"/>
              <a:gd name="connsiteX652" fmla="*/ 1655664 w 13712093"/>
              <a:gd name="connsiteY652" fmla="*/ 2550216 h 3090049"/>
              <a:gd name="connsiteX653" fmla="*/ 1711053 w 13712093"/>
              <a:gd name="connsiteY653" fmla="*/ 2550409 h 3090049"/>
              <a:gd name="connsiteX654" fmla="*/ 1715341 w 13712093"/>
              <a:gd name="connsiteY654" fmla="*/ 2497183 h 3090049"/>
              <a:gd name="connsiteX655" fmla="*/ 1720439 w 13712093"/>
              <a:gd name="connsiteY655" fmla="*/ 2470995 h 3090049"/>
              <a:gd name="connsiteX656" fmla="*/ 1707384 w 13712093"/>
              <a:gd name="connsiteY656" fmla="*/ 2449365 h 3090049"/>
              <a:gd name="connsiteX657" fmla="*/ 1735812 w 13712093"/>
              <a:gd name="connsiteY657" fmla="*/ 2417112 h 3090049"/>
              <a:gd name="connsiteX658" fmla="*/ 1705993 w 13712093"/>
              <a:gd name="connsiteY658" fmla="*/ 2404945 h 3090049"/>
              <a:gd name="connsiteX659" fmla="*/ 1656630 w 13712093"/>
              <a:gd name="connsiteY659" fmla="*/ 2382774 h 3090049"/>
              <a:gd name="connsiteX660" fmla="*/ 1604949 w 13712093"/>
              <a:gd name="connsiteY660" fmla="*/ 2373311 h 3090049"/>
              <a:gd name="connsiteX661" fmla="*/ 1556358 w 13712093"/>
              <a:gd name="connsiteY661" fmla="*/ 2372191 h 3090049"/>
              <a:gd name="connsiteX662" fmla="*/ 1517037 w 13712093"/>
              <a:gd name="connsiteY662" fmla="*/ 2341252 h 3090049"/>
              <a:gd name="connsiteX663" fmla="*/ 1466746 w 13712093"/>
              <a:gd name="connsiteY663" fmla="*/ 2339861 h 3090049"/>
              <a:gd name="connsiteX664" fmla="*/ 1414447 w 13712093"/>
              <a:gd name="connsiteY664" fmla="*/ 2343839 h 3090049"/>
              <a:gd name="connsiteX665" fmla="*/ 1356200 w 13712093"/>
              <a:gd name="connsiteY665" fmla="*/ 2339900 h 3090049"/>
              <a:gd name="connsiteX666" fmla="*/ 1330205 w 13712093"/>
              <a:gd name="connsiteY666" fmla="*/ 2294939 h 3090049"/>
              <a:gd name="connsiteX667" fmla="*/ 1300154 w 13712093"/>
              <a:gd name="connsiteY667" fmla="*/ 2263421 h 3090049"/>
              <a:gd name="connsiteX668" fmla="*/ 1244881 w 13712093"/>
              <a:gd name="connsiteY668" fmla="*/ 2261451 h 3090049"/>
              <a:gd name="connsiteX669" fmla="*/ 1240516 w 13712093"/>
              <a:gd name="connsiteY669" fmla="*/ 2220276 h 3090049"/>
              <a:gd name="connsiteX670" fmla="*/ 1220392 w 13712093"/>
              <a:gd name="connsiteY670" fmla="*/ 2187946 h 3090049"/>
              <a:gd name="connsiteX671" fmla="*/ 1169831 w 13712093"/>
              <a:gd name="connsiteY671" fmla="*/ 2166896 h 3090049"/>
              <a:gd name="connsiteX672" fmla="*/ 1087404 w 13712093"/>
              <a:gd name="connsiteY672" fmla="*/ 2166857 h 3090049"/>
              <a:gd name="connsiteX673" fmla="*/ 1041324 w 13712093"/>
              <a:gd name="connsiteY673" fmla="*/ 2190071 h 3090049"/>
              <a:gd name="connsiteX674" fmla="*/ 1023015 w 13712093"/>
              <a:gd name="connsiteY674" fmla="*/ 2186170 h 3090049"/>
              <a:gd name="connsiteX675" fmla="*/ 3186011 w 13712093"/>
              <a:gd name="connsiteY675" fmla="*/ 362654 h 3090049"/>
              <a:gd name="connsiteX676" fmla="*/ 3033710 w 13712093"/>
              <a:gd name="connsiteY676" fmla="*/ 346663 h 3090049"/>
              <a:gd name="connsiteX677" fmla="*/ 2960592 w 13712093"/>
              <a:gd name="connsiteY677" fmla="*/ 342994 h 3090049"/>
              <a:gd name="connsiteX678" fmla="*/ 2965150 w 13712093"/>
              <a:gd name="connsiteY678" fmla="*/ 317539 h 3090049"/>
              <a:gd name="connsiteX679" fmla="*/ 3078555 w 13712093"/>
              <a:gd name="connsiteY679" fmla="*/ 298574 h 3090049"/>
              <a:gd name="connsiteX680" fmla="*/ 3070984 w 13712093"/>
              <a:gd name="connsiteY680" fmla="*/ 271768 h 3090049"/>
              <a:gd name="connsiteX681" fmla="*/ 3159668 w 13712093"/>
              <a:gd name="connsiteY681" fmla="*/ 248013 h 3090049"/>
              <a:gd name="connsiteX682" fmla="*/ 3153411 w 13712093"/>
              <a:gd name="connsiteY682" fmla="*/ 219005 h 3090049"/>
              <a:gd name="connsiteX683" fmla="*/ 3224559 w 13712093"/>
              <a:gd name="connsiteY683" fmla="*/ 196216 h 3090049"/>
              <a:gd name="connsiteX684" fmla="*/ 3290030 w 13712093"/>
              <a:gd name="connsiteY684" fmla="*/ 176092 h 3090049"/>
              <a:gd name="connsiteX685" fmla="*/ 3503359 w 13712093"/>
              <a:gd name="connsiteY685" fmla="*/ 144381 h 3090049"/>
              <a:gd name="connsiteX686" fmla="*/ 3558903 w 13712093"/>
              <a:gd name="connsiteY686" fmla="*/ 115489 h 3090049"/>
              <a:gd name="connsiteX687" fmla="*/ 3633682 w 13712093"/>
              <a:gd name="connsiteY687" fmla="*/ 115991 h 3090049"/>
              <a:gd name="connsiteX688" fmla="*/ 3799424 w 13712093"/>
              <a:gd name="connsiteY688" fmla="*/ 106373 h 3090049"/>
              <a:gd name="connsiteX689" fmla="*/ 3955781 w 13712093"/>
              <a:gd name="connsiteY689" fmla="*/ 92352 h 3090049"/>
              <a:gd name="connsiteX690" fmla="*/ 4027509 w 13712093"/>
              <a:gd name="connsiteY690" fmla="*/ 63228 h 3090049"/>
              <a:gd name="connsiteX691" fmla="*/ 4179616 w 13712093"/>
              <a:gd name="connsiteY691" fmla="*/ 58207 h 3090049"/>
              <a:gd name="connsiteX692" fmla="*/ 4202328 w 13712093"/>
              <a:gd name="connsiteY692" fmla="*/ 90768 h 3090049"/>
              <a:gd name="connsiteX693" fmla="*/ 4042186 w 13712093"/>
              <a:gd name="connsiteY693" fmla="*/ 132136 h 3090049"/>
              <a:gd name="connsiteX694" fmla="*/ 3604326 w 13712093"/>
              <a:gd name="connsiteY694" fmla="*/ 191156 h 3090049"/>
              <a:gd name="connsiteX695" fmla="*/ 3484355 w 13712093"/>
              <a:gd name="connsiteY695" fmla="*/ 210701 h 3090049"/>
              <a:gd name="connsiteX696" fmla="*/ 3481111 w 13712093"/>
              <a:gd name="connsiteY696" fmla="*/ 236889 h 3090049"/>
              <a:gd name="connsiteX697" fmla="*/ 3348393 w 13712093"/>
              <a:gd name="connsiteY697" fmla="*/ 248400 h 3090049"/>
              <a:gd name="connsiteX698" fmla="*/ 3345496 w 13712093"/>
              <a:gd name="connsiteY698" fmla="*/ 277948 h 3090049"/>
              <a:gd name="connsiteX699" fmla="*/ 3288485 w 13712093"/>
              <a:gd name="connsiteY699" fmla="*/ 299154 h 3090049"/>
              <a:gd name="connsiteX700" fmla="*/ 3224289 w 13712093"/>
              <a:gd name="connsiteY700" fmla="*/ 303171 h 3090049"/>
              <a:gd name="connsiteX701" fmla="*/ 3248391 w 13712093"/>
              <a:gd name="connsiteY701" fmla="*/ 333492 h 3090049"/>
              <a:gd name="connsiteX702" fmla="*/ 3186011 w 13712093"/>
              <a:gd name="connsiteY702" fmla="*/ 362654 h 3090049"/>
              <a:gd name="connsiteX703" fmla="*/ 2812656 w 13712093"/>
              <a:gd name="connsiteY703" fmla="*/ 415648 h 3090049"/>
              <a:gd name="connsiteX704" fmla="*/ 2892611 w 13712093"/>
              <a:gd name="connsiteY704" fmla="*/ 381581 h 3090049"/>
              <a:gd name="connsiteX705" fmla="*/ 2998522 w 13712093"/>
              <a:gd name="connsiteY705" fmla="*/ 371113 h 3090049"/>
              <a:gd name="connsiteX706" fmla="*/ 3142480 w 13712093"/>
              <a:gd name="connsiteY706" fmla="*/ 377255 h 3090049"/>
              <a:gd name="connsiteX707" fmla="*/ 3108373 w 13712093"/>
              <a:gd name="connsiteY707" fmla="*/ 412327 h 3090049"/>
              <a:gd name="connsiteX708" fmla="*/ 3062332 w 13712093"/>
              <a:gd name="connsiteY708" fmla="*/ 455201 h 3090049"/>
              <a:gd name="connsiteX709" fmla="*/ 3084812 w 13712093"/>
              <a:gd name="connsiteY709" fmla="*/ 514260 h 3090049"/>
              <a:gd name="connsiteX710" fmla="*/ 3195281 w 13712093"/>
              <a:gd name="connsiteY710" fmla="*/ 575327 h 3090049"/>
              <a:gd name="connsiteX711" fmla="*/ 3175505 w 13712093"/>
              <a:gd name="connsiteY711" fmla="*/ 590314 h 3090049"/>
              <a:gd name="connsiteX712" fmla="*/ 3040585 w 13712093"/>
              <a:gd name="connsiteY712" fmla="*/ 602674 h 3090049"/>
              <a:gd name="connsiteX713" fmla="*/ 2984617 w 13712093"/>
              <a:gd name="connsiteY713" fmla="*/ 586296 h 3090049"/>
              <a:gd name="connsiteX714" fmla="*/ 2908563 w 13712093"/>
              <a:gd name="connsiteY714" fmla="*/ 585060 h 3090049"/>
              <a:gd name="connsiteX715" fmla="*/ 2953755 w 13712093"/>
              <a:gd name="connsiteY715" fmla="*/ 558718 h 3090049"/>
              <a:gd name="connsiteX716" fmla="*/ 2921812 w 13712093"/>
              <a:gd name="connsiteY716" fmla="*/ 536740 h 3090049"/>
              <a:gd name="connsiteX717" fmla="*/ 2804351 w 13712093"/>
              <a:gd name="connsiteY717" fmla="*/ 515766 h 3090049"/>
              <a:gd name="connsiteX718" fmla="*/ 2719259 w 13712093"/>
              <a:gd name="connsiteY718" fmla="*/ 505144 h 3090049"/>
              <a:gd name="connsiteX719" fmla="*/ 2765224 w 13712093"/>
              <a:gd name="connsiteY719" fmla="*/ 474939 h 3090049"/>
              <a:gd name="connsiteX720" fmla="*/ 2855607 w 13712093"/>
              <a:gd name="connsiteY720" fmla="*/ 435657 h 3090049"/>
              <a:gd name="connsiteX721" fmla="*/ 2813931 w 13712093"/>
              <a:gd name="connsiteY721" fmla="*/ 415880 h 3090049"/>
              <a:gd name="connsiteX722" fmla="*/ 2812694 w 13712093"/>
              <a:gd name="connsiteY722" fmla="*/ 415571 h 3090049"/>
              <a:gd name="connsiteX723" fmla="*/ 2812656 w 13712093"/>
              <a:gd name="connsiteY723" fmla="*/ 415648 h 309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</a:cxnLst>
            <a:rect l="l" t="t" r="r" b="b"/>
            <a:pathLst>
              <a:path w="13712093" h="3090049">
                <a:moveTo>
                  <a:pt x="11642" y="1987788"/>
                </a:moveTo>
                <a:cubicBezTo>
                  <a:pt x="37521" y="1978171"/>
                  <a:pt x="47834" y="1971295"/>
                  <a:pt x="14075" y="1977205"/>
                </a:cubicBezTo>
                <a:cubicBezTo>
                  <a:pt x="-2457" y="1984274"/>
                  <a:pt x="-6049" y="1961407"/>
                  <a:pt x="12105" y="1951326"/>
                </a:cubicBezTo>
                <a:cubicBezTo>
                  <a:pt x="45092" y="1950360"/>
                  <a:pt x="78773" y="1957969"/>
                  <a:pt x="111219" y="1951635"/>
                </a:cubicBezTo>
                <a:cubicBezTo>
                  <a:pt x="119175" y="1932631"/>
                  <a:pt x="104459" y="1922048"/>
                  <a:pt x="126553" y="1915752"/>
                </a:cubicBezTo>
                <a:cubicBezTo>
                  <a:pt x="137754" y="1920541"/>
                  <a:pt x="157106" y="1929348"/>
                  <a:pt x="174912" y="1930932"/>
                </a:cubicBezTo>
                <a:cubicBezTo>
                  <a:pt x="191753" y="1937691"/>
                  <a:pt x="211027" y="1933404"/>
                  <a:pt x="230456" y="1933713"/>
                </a:cubicBezTo>
                <a:cubicBezTo>
                  <a:pt x="239456" y="1943408"/>
                  <a:pt x="269738" y="1950515"/>
                  <a:pt x="246022" y="1964536"/>
                </a:cubicBezTo>
                <a:cubicBezTo>
                  <a:pt x="246795" y="1991110"/>
                  <a:pt x="237177" y="1991419"/>
                  <a:pt x="211027" y="1989836"/>
                </a:cubicBezTo>
                <a:cubicBezTo>
                  <a:pt x="144359" y="1995243"/>
                  <a:pt x="78232" y="1988677"/>
                  <a:pt x="11642" y="1987788"/>
                </a:cubicBezTo>
                <a:close/>
                <a:moveTo>
                  <a:pt x="10543303" y="2063649"/>
                </a:moveTo>
                <a:cubicBezTo>
                  <a:pt x="10568640" y="2087867"/>
                  <a:pt x="10596259" y="2125412"/>
                  <a:pt x="10578607" y="2161024"/>
                </a:cubicBezTo>
                <a:cubicBezTo>
                  <a:pt x="10557710" y="2199611"/>
                  <a:pt x="10563890" y="2248705"/>
                  <a:pt x="10593322" y="2281266"/>
                </a:cubicBezTo>
                <a:cubicBezTo>
                  <a:pt x="10615494" y="2319080"/>
                  <a:pt x="10630056" y="2361260"/>
                  <a:pt x="10653965" y="2398340"/>
                </a:cubicBezTo>
                <a:cubicBezTo>
                  <a:pt x="10668913" y="2424722"/>
                  <a:pt x="10687067" y="2449056"/>
                  <a:pt x="10703367" y="2474587"/>
                </a:cubicBezTo>
                <a:cubicBezTo>
                  <a:pt x="10666325" y="2456974"/>
                  <a:pt x="10631639" y="2427541"/>
                  <a:pt x="10588301" y="2431442"/>
                </a:cubicBezTo>
                <a:cubicBezTo>
                  <a:pt x="10568679" y="2431906"/>
                  <a:pt x="10552688" y="2445077"/>
                  <a:pt x="10548903" y="2464467"/>
                </a:cubicBezTo>
                <a:cubicBezTo>
                  <a:pt x="10537277" y="2492471"/>
                  <a:pt x="10526964" y="2524144"/>
                  <a:pt x="10529127" y="2554349"/>
                </a:cubicBezTo>
                <a:cubicBezTo>
                  <a:pt x="10532449" y="2584516"/>
                  <a:pt x="10554079" y="2605219"/>
                  <a:pt x="10570533" y="2629090"/>
                </a:cubicBezTo>
                <a:cubicBezTo>
                  <a:pt x="10589770" y="2632566"/>
                  <a:pt x="10611592" y="2651956"/>
                  <a:pt x="10606764" y="2671848"/>
                </a:cubicBezTo>
                <a:cubicBezTo>
                  <a:pt x="10601627" y="2692436"/>
                  <a:pt x="10597996" y="2725808"/>
                  <a:pt x="10585946" y="2688766"/>
                </a:cubicBezTo>
                <a:cubicBezTo>
                  <a:pt x="10579301" y="2667059"/>
                  <a:pt x="10564740" y="2654544"/>
                  <a:pt x="10542336" y="2651261"/>
                </a:cubicBezTo>
                <a:cubicBezTo>
                  <a:pt x="10513445" y="2645930"/>
                  <a:pt x="10505063" y="2682818"/>
                  <a:pt x="10489458" y="2700045"/>
                </a:cubicBezTo>
                <a:cubicBezTo>
                  <a:pt x="10480574" y="2731061"/>
                  <a:pt x="10458983" y="2705530"/>
                  <a:pt x="10457476" y="2685522"/>
                </a:cubicBezTo>
                <a:cubicBezTo>
                  <a:pt x="10445193" y="2660338"/>
                  <a:pt x="10467828" y="2640561"/>
                  <a:pt x="10477561" y="2618815"/>
                </a:cubicBezTo>
                <a:cubicBezTo>
                  <a:pt x="10468717" y="2600313"/>
                  <a:pt x="10454926" y="2579185"/>
                  <a:pt x="10473352" y="2561765"/>
                </a:cubicBezTo>
                <a:cubicBezTo>
                  <a:pt x="10491969" y="2548594"/>
                  <a:pt x="10489188" y="2527002"/>
                  <a:pt x="10480226" y="2508771"/>
                </a:cubicBezTo>
                <a:cubicBezTo>
                  <a:pt x="10472695" y="2491698"/>
                  <a:pt x="10451103" y="2467828"/>
                  <a:pt x="10478565" y="2458365"/>
                </a:cubicBezTo>
                <a:cubicBezTo>
                  <a:pt x="10501045" y="2405177"/>
                  <a:pt x="10487102" y="2346621"/>
                  <a:pt x="10498497" y="2291231"/>
                </a:cubicBezTo>
                <a:cubicBezTo>
                  <a:pt x="10499539" y="2262339"/>
                  <a:pt x="10484784" y="2237889"/>
                  <a:pt x="10462806" y="2220315"/>
                </a:cubicBezTo>
                <a:cubicBezTo>
                  <a:pt x="10449983" y="2207877"/>
                  <a:pt x="10447433" y="2182114"/>
                  <a:pt x="10456781" y="2166896"/>
                </a:cubicBezTo>
                <a:cubicBezTo>
                  <a:pt x="10469065" y="2146192"/>
                  <a:pt x="10480922" y="2115639"/>
                  <a:pt x="10459408" y="2096983"/>
                </a:cubicBezTo>
                <a:cubicBezTo>
                  <a:pt x="10465511" y="2075160"/>
                  <a:pt x="10497878" y="2093005"/>
                  <a:pt x="10512827" y="2079640"/>
                </a:cubicBezTo>
                <a:cubicBezTo>
                  <a:pt x="10522947" y="2074271"/>
                  <a:pt x="10533144" y="2068980"/>
                  <a:pt x="10543303" y="2063649"/>
                </a:cubicBezTo>
                <a:close/>
                <a:moveTo>
                  <a:pt x="1023015" y="2186170"/>
                </a:moveTo>
                <a:cubicBezTo>
                  <a:pt x="1016564" y="2175200"/>
                  <a:pt x="998449" y="2165119"/>
                  <a:pt x="1009032" y="2147660"/>
                </a:cubicBezTo>
                <a:cubicBezTo>
                  <a:pt x="997136" y="2133793"/>
                  <a:pt x="1005402" y="2123403"/>
                  <a:pt x="982419" y="2111468"/>
                </a:cubicBezTo>
                <a:cubicBezTo>
                  <a:pt x="979832" y="2088640"/>
                  <a:pt x="1012200" y="2088988"/>
                  <a:pt x="1024908" y="2100034"/>
                </a:cubicBezTo>
                <a:cubicBezTo>
                  <a:pt x="1048237" y="2103125"/>
                  <a:pt x="1072108" y="2096944"/>
                  <a:pt x="1089721" y="2081571"/>
                </a:cubicBezTo>
                <a:cubicBezTo>
                  <a:pt x="1122708" y="2078211"/>
                  <a:pt x="1082692" y="2066314"/>
                  <a:pt x="1076280" y="2054920"/>
                </a:cubicBezTo>
                <a:cubicBezTo>
                  <a:pt x="1090957" y="2046808"/>
                  <a:pt x="1048701" y="2040088"/>
                  <a:pt x="1037809" y="2042173"/>
                </a:cubicBezTo>
                <a:cubicBezTo>
                  <a:pt x="1010307" y="2050555"/>
                  <a:pt x="1043448" y="2013899"/>
                  <a:pt x="1014479" y="2014865"/>
                </a:cubicBezTo>
                <a:cubicBezTo>
                  <a:pt x="993003" y="2013513"/>
                  <a:pt x="981338" y="1996402"/>
                  <a:pt x="970137" y="1983540"/>
                </a:cubicBezTo>
                <a:cubicBezTo>
                  <a:pt x="966351" y="1970677"/>
                  <a:pt x="964999" y="1970252"/>
                  <a:pt x="947231" y="1958549"/>
                </a:cubicBezTo>
                <a:cubicBezTo>
                  <a:pt x="918378" y="1952639"/>
                  <a:pt x="968785" y="1936300"/>
                  <a:pt x="950940" y="1923515"/>
                </a:cubicBezTo>
                <a:cubicBezTo>
                  <a:pt x="927185" y="1915752"/>
                  <a:pt x="966351" y="1883036"/>
                  <a:pt x="935451" y="1887285"/>
                </a:cubicBezTo>
                <a:cubicBezTo>
                  <a:pt x="919189" y="1876199"/>
                  <a:pt x="900688" y="1862603"/>
                  <a:pt x="879598" y="1868204"/>
                </a:cubicBezTo>
                <a:cubicBezTo>
                  <a:pt x="864302" y="1863993"/>
                  <a:pt x="843638" y="1870173"/>
                  <a:pt x="830737" y="1879675"/>
                </a:cubicBezTo>
                <a:cubicBezTo>
                  <a:pt x="799798" y="1881722"/>
                  <a:pt x="834483" y="1850706"/>
                  <a:pt x="808913" y="1853989"/>
                </a:cubicBezTo>
                <a:cubicBezTo>
                  <a:pt x="793038" y="1843445"/>
                  <a:pt x="769476" y="1863646"/>
                  <a:pt x="759125" y="1851015"/>
                </a:cubicBezTo>
                <a:cubicBezTo>
                  <a:pt x="746687" y="1831973"/>
                  <a:pt x="724323" y="1858006"/>
                  <a:pt x="712156" y="1840239"/>
                </a:cubicBezTo>
                <a:cubicBezTo>
                  <a:pt x="719611" y="1826256"/>
                  <a:pt x="714589" y="1805089"/>
                  <a:pt x="699371" y="1800956"/>
                </a:cubicBezTo>
                <a:cubicBezTo>
                  <a:pt x="690603" y="1788635"/>
                  <a:pt x="690989" y="1771176"/>
                  <a:pt x="667968" y="1780214"/>
                </a:cubicBezTo>
                <a:cubicBezTo>
                  <a:pt x="680946" y="1764146"/>
                  <a:pt x="671985" y="1758584"/>
                  <a:pt x="685697" y="1745953"/>
                </a:cubicBezTo>
                <a:cubicBezTo>
                  <a:pt x="679324" y="1736336"/>
                  <a:pt x="657423" y="1728379"/>
                  <a:pt x="652209" y="1721272"/>
                </a:cubicBezTo>
                <a:cubicBezTo>
                  <a:pt x="630810" y="1721349"/>
                  <a:pt x="656265" y="1697980"/>
                  <a:pt x="667775" y="1696088"/>
                </a:cubicBezTo>
                <a:cubicBezTo>
                  <a:pt x="691839" y="1696860"/>
                  <a:pt x="665689" y="1675384"/>
                  <a:pt x="656728" y="1667466"/>
                </a:cubicBezTo>
                <a:cubicBezTo>
                  <a:pt x="649544" y="1652750"/>
                  <a:pt x="662947" y="1637647"/>
                  <a:pt x="649737" y="1619030"/>
                </a:cubicBezTo>
                <a:cubicBezTo>
                  <a:pt x="646183" y="1596588"/>
                  <a:pt x="681796" y="1600914"/>
                  <a:pt x="686161" y="1579940"/>
                </a:cubicBezTo>
                <a:cubicBezTo>
                  <a:pt x="686972" y="1564606"/>
                  <a:pt x="727413" y="1576233"/>
                  <a:pt x="707096" y="1557769"/>
                </a:cubicBezTo>
                <a:cubicBezTo>
                  <a:pt x="677972" y="1548461"/>
                  <a:pt x="704083" y="1528105"/>
                  <a:pt x="720963" y="1546182"/>
                </a:cubicBezTo>
                <a:cubicBezTo>
                  <a:pt x="730658" y="1531852"/>
                  <a:pt x="744717" y="1535560"/>
                  <a:pt x="767198" y="1537646"/>
                </a:cubicBezTo>
                <a:cubicBezTo>
                  <a:pt x="779249" y="1522195"/>
                  <a:pt x="796553" y="1512114"/>
                  <a:pt x="816407" y="1520534"/>
                </a:cubicBezTo>
                <a:cubicBezTo>
                  <a:pt x="838114" y="1525401"/>
                  <a:pt x="861174" y="1540581"/>
                  <a:pt x="882727" y="1525942"/>
                </a:cubicBezTo>
                <a:cubicBezTo>
                  <a:pt x="864998" y="1501608"/>
                  <a:pt x="834870" y="1492067"/>
                  <a:pt x="805900" y="1498479"/>
                </a:cubicBezTo>
                <a:cubicBezTo>
                  <a:pt x="782455" y="1500333"/>
                  <a:pt x="752636" y="1502303"/>
                  <a:pt x="737533" y="1480364"/>
                </a:cubicBezTo>
                <a:cubicBezTo>
                  <a:pt x="760090" y="1458656"/>
                  <a:pt x="723357" y="1455218"/>
                  <a:pt x="752829" y="1441313"/>
                </a:cubicBezTo>
                <a:cubicBezTo>
                  <a:pt x="819342" y="1402688"/>
                  <a:pt x="884697" y="1361860"/>
                  <a:pt x="951751" y="1324587"/>
                </a:cubicBezTo>
                <a:cubicBezTo>
                  <a:pt x="969403" y="1307244"/>
                  <a:pt x="1004050" y="1283991"/>
                  <a:pt x="986475" y="1256335"/>
                </a:cubicBezTo>
                <a:cubicBezTo>
                  <a:pt x="956579" y="1224005"/>
                  <a:pt x="905245" y="1228177"/>
                  <a:pt x="873032" y="1198937"/>
                </a:cubicBezTo>
                <a:cubicBezTo>
                  <a:pt x="887091" y="1189088"/>
                  <a:pt x="920194" y="1176650"/>
                  <a:pt x="902967" y="1155947"/>
                </a:cubicBezTo>
                <a:cubicBezTo>
                  <a:pt x="882302" y="1130261"/>
                  <a:pt x="852406" y="1108708"/>
                  <a:pt x="839273" y="1078966"/>
                </a:cubicBezTo>
                <a:cubicBezTo>
                  <a:pt x="836183" y="1052546"/>
                  <a:pt x="869594" y="1037907"/>
                  <a:pt x="870058" y="1015234"/>
                </a:cubicBezTo>
                <a:cubicBezTo>
                  <a:pt x="850127" y="976840"/>
                  <a:pt x="818608" y="947832"/>
                  <a:pt x="787939" y="918129"/>
                </a:cubicBezTo>
                <a:cubicBezTo>
                  <a:pt x="810999" y="894992"/>
                  <a:pt x="844449" y="886147"/>
                  <a:pt x="867276" y="862624"/>
                </a:cubicBezTo>
                <a:cubicBezTo>
                  <a:pt x="839389" y="840685"/>
                  <a:pt x="807136" y="824810"/>
                  <a:pt x="772103" y="819209"/>
                </a:cubicBezTo>
                <a:cubicBezTo>
                  <a:pt x="747730" y="818012"/>
                  <a:pt x="743945" y="789158"/>
                  <a:pt x="759048" y="773824"/>
                </a:cubicBezTo>
                <a:cubicBezTo>
                  <a:pt x="758468" y="751923"/>
                  <a:pt x="792072" y="755554"/>
                  <a:pt x="803737" y="739833"/>
                </a:cubicBezTo>
                <a:cubicBezTo>
                  <a:pt x="839003" y="713529"/>
                  <a:pt x="881413" y="697384"/>
                  <a:pt x="925833" y="700860"/>
                </a:cubicBezTo>
                <a:cubicBezTo>
                  <a:pt x="947579" y="696148"/>
                  <a:pt x="962218" y="675908"/>
                  <a:pt x="986089" y="679886"/>
                </a:cubicBezTo>
                <a:cubicBezTo>
                  <a:pt x="1007642" y="674556"/>
                  <a:pt x="1029195" y="669573"/>
                  <a:pt x="1049667" y="660921"/>
                </a:cubicBezTo>
                <a:cubicBezTo>
                  <a:pt x="1056928" y="696380"/>
                  <a:pt x="1099416" y="703216"/>
                  <a:pt x="1130201" y="703525"/>
                </a:cubicBezTo>
                <a:cubicBezTo>
                  <a:pt x="1162994" y="693019"/>
                  <a:pt x="1145999" y="744005"/>
                  <a:pt x="1172071" y="723495"/>
                </a:cubicBezTo>
                <a:cubicBezTo>
                  <a:pt x="1194358" y="713452"/>
                  <a:pt x="1220662" y="724460"/>
                  <a:pt x="1244842" y="722143"/>
                </a:cubicBezTo>
                <a:cubicBezTo>
                  <a:pt x="1291965" y="724653"/>
                  <a:pt x="1339745" y="719709"/>
                  <a:pt x="1385478" y="734040"/>
                </a:cubicBezTo>
                <a:cubicBezTo>
                  <a:pt x="1446584" y="746786"/>
                  <a:pt x="1511590" y="750919"/>
                  <a:pt x="1565010" y="786454"/>
                </a:cubicBezTo>
                <a:cubicBezTo>
                  <a:pt x="1622794" y="825157"/>
                  <a:pt x="1696337" y="813840"/>
                  <a:pt x="1759219" y="838831"/>
                </a:cubicBezTo>
                <a:cubicBezTo>
                  <a:pt x="1777064" y="846826"/>
                  <a:pt x="1805956" y="846092"/>
                  <a:pt x="1813295" y="865946"/>
                </a:cubicBezTo>
                <a:cubicBezTo>
                  <a:pt x="1802789" y="889932"/>
                  <a:pt x="1834462" y="894761"/>
                  <a:pt x="1837938" y="913803"/>
                </a:cubicBezTo>
                <a:cubicBezTo>
                  <a:pt x="1813797" y="947214"/>
                  <a:pt x="1771425" y="962278"/>
                  <a:pt x="1733688" y="975295"/>
                </a:cubicBezTo>
                <a:cubicBezTo>
                  <a:pt x="1661651" y="995574"/>
                  <a:pt x="1585443" y="1000209"/>
                  <a:pt x="1511706" y="986574"/>
                </a:cubicBezTo>
                <a:cubicBezTo>
                  <a:pt x="1442412" y="980239"/>
                  <a:pt x="1372384" y="976956"/>
                  <a:pt x="1305368" y="956793"/>
                </a:cubicBezTo>
                <a:cubicBezTo>
                  <a:pt x="1259636" y="946171"/>
                  <a:pt x="1213826" y="936747"/>
                  <a:pt x="1166895" y="934043"/>
                </a:cubicBezTo>
                <a:cubicBezTo>
                  <a:pt x="1140321" y="906619"/>
                  <a:pt x="1100730" y="900168"/>
                  <a:pt x="1064692" y="908705"/>
                </a:cubicBezTo>
                <a:cubicBezTo>
                  <a:pt x="1073421" y="914189"/>
                  <a:pt x="1096906" y="930489"/>
                  <a:pt x="1111429" y="939566"/>
                </a:cubicBezTo>
                <a:cubicBezTo>
                  <a:pt x="1149939" y="952429"/>
                  <a:pt x="1183234" y="980394"/>
                  <a:pt x="1225413" y="982788"/>
                </a:cubicBezTo>
                <a:cubicBezTo>
                  <a:pt x="1248743" y="985917"/>
                  <a:pt x="1282116" y="998779"/>
                  <a:pt x="1277365" y="1027362"/>
                </a:cubicBezTo>
                <a:cubicBezTo>
                  <a:pt x="1271146" y="1047602"/>
                  <a:pt x="1227035" y="1035744"/>
                  <a:pt x="1247430" y="1060078"/>
                </a:cubicBezTo>
                <a:cubicBezTo>
                  <a:pt x="1254691" y="1085339"/>
                  <a:pt x="1285631" y="1098163"/>
                  <a:pt x="1285090" y="1126514"/>
                </a:cubicBezTo>
                <a:cubicBezTo>
                  <a:pt x="1305368" y="1151930"/>
                  <a:pt x="1343299" y="1138334"/>
                  <a:pt x="1371457" y="1146677"/>
                </a:cubicBezTo>
                <a:cubicBezTo>
                  <a:pt x="1396641" y="1142351"/>
                  <a:pt x="1398379" y="1178196"/>
                  <a:pt x="1422906" y="1176650"/>
                </a:cubicBezTo>
                <a:cubicBezTo>
                  <a:pt x="1451566" y="1177771"/>
                  <a:pt x="1480033" y="1179663"/>
                  <a:pt x="1507844" y="1187543"/>
                </a:cubicBezTo>
                <a:cubicBezTo>
                  <a:pt x="1525380" y="1176728"/>
                  <a:pt x="1557864" y="1188895"/>
                  <a:pt x="1563078" y="1163750"/>
                </a:cubicBezTo>
                <a:cubicBezTo>
                  <a:pt x="1563349" y="1139338"/>
                  <a:pt x="1531714" y="1131613"/>
                  <a:pt x="1512324" y="1140226"/>
                </a:cubicBezTo>
                <a:cubicBezTo>
                  <a:pt x="1480613" y="1142660"/>
                  <a:pt x="1457630" y="1119523"/>
                  <a:pt x="1435614" y="1100365"/>
                </a:cubicBezTo>
                <a:cubicBezTo>
                  <a:pt x="1449944" y="1086344"/>
                  <a:pt x="1465394" y="1064791"/>
                  <a:pt x="1487681" y="1076996"/>
                </a:cubicBezTo>
                <a:cubicBezTo>
                  <a:pt x="1542954" y="1103532"/>
                  <a:pt x="1605064" y="1109287"/>
                  <a:pt x="1664277" y="1122420"/>
                </a:cubicBezTo>
                <a:cubicBezTo>
                  <a:pt x="1687492" y="1127248"/>
                  <a:pt x="1710474" y="1122420"/>
                  <a:pt x="1733147" y="1120334"/>
                </a:cubicBezTo>
                <a:cubicBezTo>
                  <a:pt x="1751764" y="1134394"/>
                  <a:pt x="1780965" y="1117437"/>
                  <a:pt x="1765168" y="1096464"/>
                </a:cubicBezTo>
                <a:cubicBezTo>
                  <a:pt x="1747091" y="1079391"/>
                  <a:pt x="1722795" y="1068306"/>
                  <a:pt x="1714877" y="1042735"/>
                </a:cubicBezTo>
                <a:cubicBezTo>
                  <a:pt x="1731525" y="1020178"/>
                  <a:pt x="1764318" y="1022843"/>
                  <a:pt x="1788536" y="1012028"/>
                </a:cubicBezTo>
                <a:cubicBezTo>
                  <a:pt x="1829556" y="1003646"/>
                  <a:pt x="1870847" y="993449"/>
                  <a:pt x="1904220" y="966720"/>
                </a:cubicBezTo>
                <a:cubicBezTo>
                  <a:pt x="1925889" y="950382"/>
                  <a:pt x="1954008" y="968188"/>
                  <a:pt x="1978342" y="968072"/>
                </a:cubicBezTo>
                <a:cubicBezTo>
                  <a:pt x="2012990" y="968072"/>
                  <a:pt x="2042075" y="992484"/>
                  <a:pt x="2075872" y="993372"/>
                </a:cubicBezTo>
                <a:cubicBezTo>
                  <a:pt x="2080005" y="972244"/>
                  <a:pt x="2098005" y="956755"/>
                  <a:pt x="2106039" y="938369"/>
                </a:cubicBezTo>
                <a:cubicBezTo>
                  <a:pt x="2109129" y="916855"/>
                  <a:pt x="2095146" y="895456"/>
                  <a:pt x="2071971" y="896924"/>
                </a:cubicBezTo>
                <a:cubicBezTo>
                  <a:pt x="2038328" y="895147"/>
                  <a:pt x="2053894" y="874637"/>
                  <a:pt x="2073593" y="862972"/>
                </a:cubicBezTo>
                <a:cubicBezTo>
                  <a:pt x="2092520" y="852466"/>
                  <a:pt x="2101404" y="833694"/>
                  <a:pt x="2087923" y="814612"/>
                </a:cubicBezTo>
                <a:cubicBezTo>
                  <a:pt x="2074984" y="807814"/>
                  <a:pt x="2041032" y="786416"/>
                  <a:pt x="2070928" y="780970"/>
                </a:cubicBezTo>
                <a:cubicBezTo>
                  <a:pt x="2105537" y="784794"/>
                  <a:pt x="2140106" y="792673"/>
                  <a:pt x="2175217" y="786725"/>
                </a:cubicBezTo>
                <a:cubicBezTo>
                  <a:pt x="2201792" y="784137"/>
                  <a:pt x="2233581" y="781395"/>
                  <a:pt x="2250962" y="806076"/>
                </a:cubicBezTo>
                <a:cubicBezTo>
                  <a:pt x="2266683" y="820793"/>
                  <a:pt x="2286382" y="830719"/>
                  <a:pt x="2299437" y="848410"/>
                </a:cubicBezTo>
                <a:cubicBezTo>
                  <a:pt x="2254786" y="853354"/>
                  <a:pt x="2206195" y="845899"/>
                  <a:pt x="2164788" y="864440"/>
                </a:cubicBezTo>
                <a:cubicBezTo>
                  <a:pt x="2134622" y="882285"/>
                  <a:pt x="2163243" y="894143"/>
                  <a:pt x="2185028" y="897696"/>
                </a:cubicBezTo>
                <a:cubicBezTo>
                  <a:pt x="2205770" y="905460"/>
                  <a:pt x="2219559" y="927206"/>
                  <a:pt x="2243855" y="926974"/>
                </a:cubicBezTo>
                <a:cubicBezTo>
                  <a:pt x="2288661" y="938910"/>
                  <a:pt x="2334393" y="923498"/>
                  <a:pt x="2379856" y="924193"/>
                </a:cubicBezTo>
                <a:cubicBezTo>
                  <a:pt x="2405889" y="912876"/>
                  <a:pt x="2404074" y="873710"/>
                  <a:pt x="2427056" y="859611"/>
                </a:cubicBezTo>
                <a:cubicBezTo>
                  <a:pt x="2475377" y="855517"/>
                  <a:pt x="2519024" y="833153"/>
                  <a:pt x="2566611" y="825582"/>
                </a:cubicBezTo>
                <a:cubicBezTo>
                  <a:pt x="2636987" y="803990"/>
                  <a:pt x="2711650" y="800514"/>
                  <a:pt x="2781137" y="775871"/>
                </a:cubicBezTo>
                <a:cubicBezTo>
                  <a:pt x="2783609" y="801441"/>
                  <a:pt x="2810879" y="799201"/>
                  <a:pt x="2827874" y="789197"/>
                </a:cubicBezTo>
                <a:cubicBezTo>
                  <a:pt x="2847767" y="782128"/>
                  <a:pt x="2844058" y="752696"/>
                  <a:pt x="2871405" y="755902"/>
                </a:cubicBezTo>
                <a:cubicBezTo>
                  <a:pt x="2884615" y="753816"/>
                  <a:pt x="2927567" y="746052"/>
                  <a:pt x="2917949" y="764515"/>
                </a:cubicBezTo>
                <a:cubicBezTo>
                  <a:pt x="2917795" y="790703"/>
                  <a:pt x="2906207" y="799355"/>
                  <a:pt x="2879864" y="796845"/>
                </a:cubicBezTo>
                <a:cubicBezTo>
                  <a:pt x="2857655" y="813608"/>
                  <a:pt x="2899988" y="821527"/>
                  <a:pt x="2913121" y="816273"/>
                </a:cubicBezTo>
                <a:cubicBezTo>
                  <a:pt x="2936103" y="814922"/>
                  <a:pt x="2962176" y="804068"/>
                  <a:pt x="2983265" y="811445"/>
                </a:cubicBezTo>
                <a:cubicBezTo>
                  <a:pt x="2999179" y="829329"/>
                  <a:pt x="3020577" y="802600"/>
                  <a:pt x="3028341" y="788193"/>
                </a:cubicBezTo>
                <a:cubicBezTo>
                  <a:pt x="3068589" y="773129"/>
                  <a:pt x="3114051" y="772395"/>
                  <a:pt x="3156424" y="776605"/>
                </a:cubicBezTo>
                <a:cubicBezTo>
                  <a:pt x="3191418" y="787304"/>
                  <a:pt x="3230740" y="787999"/>
                  <a:pt x="3262065" y="766678"/>
                </a:cubicBezTo>
                <a:cubicBezTo>
                  <a:pt x="3301811" y="748331"/>
                  <a:pt x="3350363" y="741803"/>
                  <a:pt x="3390418" y="762545"/>
                </a:cubicBezTo>
                <a:cubicBezTo>
                  <a:pt x="3364346" y="771313"/>
                  <a:pt x="3361951" y="795300"/>
                  <a:pt x="3392851" y="795493"/>
                </a:cubicBezTo>
                <a:cubicBezTo>
                  <a:pt x="3411739" y="801364"/>
                  <a:pt x="3442215" y="799162"/>
                  <a:pt x="3440168" y="772742"/>
                </a:cubicBezTo>
                <a:cubicBezTo>
                  <a:pt x="3467244" y="765056"/>
                  <a:pt x="3500501" y="780970"/>
                  <a:pt x="3522247" y="756326"/>
                </a:cubicBezTo>
                <a:cubicBezTo>
                  <a:pt x="3544959" y="736820"/>
                  <a:pt x="3512359" y="723688"/>
                  <a:pt x="3498338" y="711791"/>
                </a:cubicBezTo>
                <a:cubicBezTo>
                  <a:pt x="3464888" y="696882"/>
                  <a:pt x="3492466" y="691126"/>
                  <a:pt x="3511973" y="680157"/>
                </a:cubicBezTo>
                <a:cubicBezTo>
                  <a:pt x="3543375" y="666097"/>
                  <a:pt x="3579954" y="677723"/>
                  <a:pt x="3613481" y="675522"/>
                </a:cubicBezTo>
                <a:cubicBezTo>
                  <a:pt x="3663733" y="677183"/>
                  <a:pt x="3713366" y="687302"/>
                  <a:pt x="3763155" y="693946"/>
                </a:cubicBezTo>
                <a:cubicBezTo>
                  <a:pt x="3812248" y="702212"/>
                  <a:pt x="3859526" y="720018"/>
                  <a:pt x="3909585" y="721988"/>
                </a:cubicBezTo>
                <a:cubicBezTo>
                  <a:pt x="3965785" y="735314"/>
                  <a:pt x="4022642" y="746902"/>
                  <a:pt x="4074825" y="772549"/>
                </a:cubicBezTo>
                <a:cubicBezTo>
                  <a:pt x="4105687" y="783017"/>
                  <a:pt x="4133884" y="802561"/>
                  <a:pt x="4166213" y="807351"/>
                </a:cubicBezTo>
                <a:cubicBezTo>
                  <a:pt x="4189929" y="793446"/>
                  <a:pt x="4210401" y="772317"/>
                  <a:pt x="4228401" y="751460"/>
                </a:cubicBezTo>
                <a:cubicBezTo>
                  <a:pt x="4197655" y="754048"/>
                  <a:pt x="4158990" y="755863"/>
                  <a:pt x="4141261" y="725233"/>
                </a:cubicBezTo>
                <a:cubicBezTo>
                  <a:pt x="4151111" y="699624"/>
                  <a:pt x="4128901" y="690895"/>
                  <a:pt x="4107387" y="688616"/>
                </a:cubicBezTo>
                <a:cubicBezTo>
                  <a:pt x="4083941" y="685024"/>
                  <a:pt x="4056517" y="688538"/>
                  <a:pt x="4035504" y="680620"/>
                </a:cubicBezTo>
                <a:cubicBezTo>
                  <a:pt x="4020749" y="661153"/>
                  <a:pt x="4055512" y="649952"/>
                  <a:pt x="4070151" y="645394"/>
                </a:cubicBezTo>
                <a:cubicBezTo>
                  <a:pt x="4090391" y="638943"/>
                  <a:pt x="4083284" y="611442"/>
                  <a:pt x="4078997" y="597343"/>
                </a:cubicBezTo>
                <a:cubicBezTo>
                  <a:pt x="4064010" y="578880"/>
                  <a:pt x="4029981" y="601167"/>
                  <a:pt x="4018972" y="576756"/>
                </a:cubicBezTo>
                <a:cubicBezTo>
                  <a:pt x="4026852" y="557907"/>
                  <a:pt x="4042611" y="543538"/>
                  <a:pt x="4063894" y="544619"/>
                </a:cubicBezTo>
                <a:cubicBezTo>
                  <a:pt x="4113335" y="531796"/>
                  <a:pt x="4166909" y="517581"/>
                  <a:pt x="4199354" y="474823"/>
                </a:cubicBezTo>
                <a:cubicBezTo>
                  <a:pt x="4215500" y="454081"/>
                  <a:pt x="4215422" y="420708"/>
                  <a:pt x="4243889" y="410820"/>
                </a:cubicBezTo>
                <a:cubicBezTo>
                  <a:pt x="4263125" y="406456"/>
                  <a:pt x="4286339" y="415030"/>
                  <a:pt x="4307313" y="414876"/>
                </a:cubicBezTo>
                <a:cubicBezTo>
                  <a:pt x="4365135" y="417734"/>
                  <a:pt x="4423344" y="403829"/>
                  <a:pt x="4481244" y="410434"/>
                </a:cubicBezTo>
                <a:cubicBezTo>
                  <a:pt x="4503724" y="409739"/>
                  <a:pt x="4539105" y="402709"/>
                  <a:pt x="4549534" y="427584"/>
                </a:cubicBezTo>
                <a:cubicBezTo>
                  <a:pt x="4545672" y="459566"/>
                  <a:pt x="4521685" y="485561"/>
                  <a:pt x="4492986" y="499080"/>
                </a:cubicBezTo>
                <a:cubicBezTo>
                  <a:pt x="4478965" y="506226"/>
                  <a:pt x="4442309" y="528667"/>
                  <a:pt x="4474639" y="535311"/>
                </a:cubicBezTo>
                <a:cubicBezTo>
                  <a:pt x="4501291" y="549950"/>
                  <a:pt x="4536285" y="566366"/>
                  <a:pt x="4539839" y="600318"/>
                </a:cubicBezTo>
                <a:cubicBezTo>
                  <a:pt x="4554864" y="624497"/>
                  <a:pt x="4506582" y="624343"/>
                  <a:pt x="4516084" y="645085"/>
                </a:cubicBezTo>
                <a:cubicBezTo>
                  <a:pt x="4526822" y="673977"/>
                  <a:pt x="4520990" y="704723"/>
                  <a:pt x="4522921" y="734117"/>
                </a:cubicBezTo>
                <a:cubicBezTo>
                  <a:pt x="4529526" y="763665"/>
                  <a:pt x="4559152" y="773322"/>
                  <a:pt x="4585610" y="777609"/>
                </a:cubicBezTo>
                <a:cubicBezTo>
                  <a:pt x="4613150" y="789892"/>
                  <a:pt x="4570160" y="805497"/>
                  <a:pt x="4569542" y="823844"/>
                </a:cubicBezTo>
                <a:cubicBezTo>
                  <a:pt x="4552894" y="864285"/>
                  <a:pt x="4504651" y="874096"/>
                  <a:pt x="4470429" y="895147"/>
                </a:cubicBezTo>
                <a:cubicBezTo>
                  <a:pt x="4457064" y="902293"/>
                  <a:pt x="4413881" y="904533"/>
                  <a:pt x="4432112" y="924657"/>
                </a:cubicBezTo>
                <a:cubicBezTo>
                  <a:pt x="4442734" y="942502"/>
                  <a:pt x="4399898" y="937712"/>
                  <a:pt x="4387036" y="944742"/>
                </a:cubicBezTo>
                <a:cubicBezTo>
                  <a:pt x="4351501" y="947407"/>
                  <a:pt x="4316815" y="926781"/>
                  <a:pt x="4280313" y="929601"/>
                </a:cubicBezTo>
                <a:cubicBezTo>
                  <a:pt x="4266370" y="932575"/>
                  <a:pt x="4220482" y="924927"/>
                  <a:pt x="4231954" y="943854"/>
                </a:cubicBezTo>
                <a:cubicBezTo>
                  <a:pt x="4268726" y="970660"/>
                  <a:pt x="4318785" y="969463"/>
                  <a:pt x="4362818" y="975102"/>
                </a:cubicBezTo>
                <a:cubicBezTo>
                  <a:pt x="4394954" y="977690"/>
                  <a:pt x="4427013" y="973711"/>
                  <a:pt x="4458957" y="980587"/>
                </a:cubicBezTo>
                <a:cubicBezTo>
                  <a:pt x="4479738" y="980819"/>
                  <a:pt x="4501600" y="981552"/>
                  <a:pt x="4515041" y="962858"/>
                </a:cubicBezTo>
                <a:cubicBezTo>
                  <a:pt x="4531534" y="939528"/>
                  <a:pt x="4566375" y="947987"/>
                  <a:pt x="4589396" y="933657"/>
                </a:cubicBezTo>
                <a:cubicBezTo>
                  <a:pt x="4612107" y="926395"/>
                  <a:pt x="4633661" y="915155"/>
                  <a:pt x="4643240" y="891864"/>
                </a:cubicBezTo>
                <a:cubicBezTo>
                  <a:pt x="4655600" y="876066"/>
                  <a:pt x="4681711" y="878074"/>
                  <a:pt x="4695384" y="861659"/>
                </a:cubicBezTo>
                <a:cubicBezTo>
                  <a:pt x="4717671" y="854127"/>
                  <a:pt x="4717246" y="830835"/>
                  <a:pt x="4705852" y="813917"/>
                </a:cubicBezTo>
                <a:cubicBezTo>
                  <a:pt x="4686075" y="803797"/>
                  <a:pt x="4674333" y="781395"/>
                  <a:pt x="4698088" y="769034"/>
                </a:cubicBezTo>
                <a:cubicBezTo>
                  <a:pt x="4748803" y="755747"/>
                  <a:pt x="4802995" y="753159"/>
                  <a:pt x="4854792" y="758065"/>
                </a:cubicBezTo>
                <a:cubicBezTo>
                  <a:pt x="4874221" y="763704"/>
                  <a:pt x="4896856" y="772086"/>
                  <a:pt x="4910027" y="786184"/>
                </a:cubicBezTo>
                <a:cubicBezTo>
                  <a:pt x="4919529" y="809050"/>
                  <a:pt x="4909757" y="830642"/>
                  <a:pt x="4902109" y="852388"/>
                </a:cubicBezTo>
                <a:cubicBezTo>
                  <a:pt x="4927099" y="876877"/>
                  <a:pt x="4966961" y="870311"/>
                  <a:pt x="4999445" y="873169"/>
                </a:cubicBezTo>
                <a:cubicBezTo>
                  <a:pt x="5017445" y="875409"/>
                  <a:pt x="5056727" y="857950"/>
                  <a:pt x="5021616" y="850303"/>
                </a:cubicBezTo>
                <a:cubicBezTo>
                  <a:pt x="4997630" y="839603"/>
                  <a:pt x="4971982" y="845745"/>
                  <a:pt x="4947455" y="839603"/>
                </a:cubicBezTo>
                <a:cubicBezTo>
                  <a:pt x="4944249" y="813917"/>
                  <a:pt x="4980750" y="821913"/>
                  <a:pt x="4990716" y="806887"/>
                </a:cubicBezTo>
                <a:cubicBezTo>
                  <a:pt x="4986698" y="791785"/>
                  <a:pt x="4969974" y="773322"/>
                  <a:pt x="4962094" y="755361"/>
                </a:cubicBezTo>
                <a:cubicBezTo>
                  <a:pt x="4938880" y="734001"/>
                  <a:pt x="4903345" y="741996"/>
                  <a:pt x="4874878" y="731452"/>
                </a:cubicBezTo>
                <a:cubicBezTo>
                  <a:pt x="4833664" y="726198"/>
                  <a:pt x="4791330" y="712448"/>
                  <a:pt x="4750348" y="725967"/>
                </a:cubicBezTo>
                <a:cubicBezTo>
                  <a:pt x="4714118" y="735391"/>
                  <a:pt x="4677848" y="717739"/>
                  <a:pt x="4640999" y="723611"/>
                </a:cubicBezTo>
                <a:cubicBezTo>
                  <a:pt x="4643626" y="699006"/>
                  <a:pt x="4606970" y="679616"/>
                  <a:pt x="4625858" y="656363"/>
                </a:cubicBezTo>
                <a:cubicBezTo>
                  <a:pt x="4635090" y="634385"/>
                  <a:pt x="4661201" y="624922"/>
                  <a:pt x="4669737" y="601863"/>
                </a:cubicBezTo>
                <a:cubicBezTo>
                  <a:pt x="4647913" y="572816"/>
                  <a:pt x="4619292" y="548134"/>
                  <a:pt x="4585726" y="533225"/>
                </a:cubicBezTo>
                <a:cubicBezTo>
                  <a:pt x="4577924" y="518779"/>
                  <a:pt x="4611953" y="503754"/>
                  <a:pt x="4626940" y="503329"/>
                </a:cubicBezTo>
                <a:cubicBezTo>
                  <a:pt x="4662977" y="500586"/>
                  <a:pt x="4703457" y="495101"/>
                  <a:pt x="4731538" y="471424"/>
                </a:cubicBezTo>
                <a:cubicBezTo>
                  <a:pt x="4745211" y="457017"/>
                  <a:pt x="4734976" y="427429"/>
                  <a:pt x="4738800" y="418661"/>
                </a:cubicBezTo>
                <a:cubicBezTo>
                  <a:pt x="4754172" y="426425"/>
                  <a:pt x="4786464" y="413794"/>
                  <a:pt x="4789476" y="435657"/>
                </a:cubicBezTo>
                <a:cubicBezTo>
                  <a:pt x="4796699" y="460377"/>
                  <a:pt x="4770395" y="474591"/>
                  <a:pt x="4758576" y="491432"/>
                </a:cubicBezTo>
                <a:cubicBezTo>
                  <a:pt x="4746911" y="511208"/>
                  <a:pt x="4758421" y="533495"/>
                  <a:pt x="4778893" y="540834"/>
                </a:cubicBezTo>
                <a:cubicBezTo>
                  <a:pt x="4805660" y="556130"/>
                  <a:pt x="4839303" y="549448"/>
                  <a:pt x="4869006" y="555782"/>
                </a:cubicBezTo>
                <a:cubicBezTo>
                  <a:pt x="4903924" y="562310"/>
                  <a:pt x="4941082" y="557714"/>
                  <a:pt x="4975072" y="566018"/>
                </a:cubicBezTo>
                <a:cubicBezTo>
                  <a:pt x="4995273" y="581352"/>
                  <a:pt x="5019801" y="580464"/>
                  <a:pt x="5043826" y="578031"/>
                </a:cubicBezTo>
                <a:cubicBezTo>
                  <a:pt x="5032431" y="556246"/>
                  <a:pt x="5018449" y="529440"/>
                  <a:pt x="4989634" y="532336"/>
                </a:cubicBezTo>
                <a:cubicBezTo>
                  <a:pt x="4949695" y="527856"/>
                  <a:pt x="4906898" y="533766"/>
                  <a:pt x="4869277" y="518624"/>
                </a:cubicBezTo>
                <a:cubicBezTo>
                  <a:pt x="4839574" y="509470"/>
                  <a:pt x="4853209" y="484016"/>
                  <a:pt x="4879744" y="489810"/>
                </a:cubicBezTo>
                <a:cubicBezTo>
                  <a:pt x="4900795" y="485561"/>
                  <a:pt x="4919645" y="492089"/>
                  <a:pt x="4939691" y="495951"/>
                </a:cubicBezTo>
                <a:cubicBezTo>
                  <a:pt x="4960897" y="498694"/>
                  <a:pt x="4981909" y="498809"/>
                  <a:pt x="5002497" y="492398"/>
                </a:cubicBezTo>
                <a:cubicBezTo>
                  <a:pt x="4991295" y="466132"/>
                  <a:pt x="5006938" y="457519"/>
                  <a:pt x="5031813" y="458755"/>
                </a:cubicBezTo>
                <a:cubicBezTo>
                  <a:pt x="5088438" y="449678"/>
                  <a:pt x="5145295" y="463235"/>
                  <a:pt x="5198522" y="481698"/>
                </a:cubicBezTo>
                <a:cubicBezTo>
                  <a:pt x="5247808" y="509740"/>
                  <a:pt x="5305437" y="519242"/>
                  <a:pt x="5361676" y="516307"/>
                </a:cubicBezTo>
                <a:cubicBezTo>
                  <a:pt x="5378787" y="523259"/>
                  <a:pt x="5407100" y="496376"/>
                  <a:pt x="5410538" y="523028"/>
                </a:cubicBezTo>
                <a:cubicBezTo>
                  <a:pt x="5392036" y="532452"/>
                  <a:pt x="5373225" y="541143"/>
                  <a:pt x="5353487" y="547710"/>
                </a:cubicBezTo>
                <a:cubicBezTo>
                  <a:pt x="5344797" y="569301"/>
                  <a:pt x="5341243" y="592013"/>
                  <a:pt x="5338926" y="615034"/>
                </a:cubicBezTo>
                <a:cubicBezTo>
                  <a:pt x="5359938" y="630252"/>
                  <a:pt x="5366736" y="593211"/>
                  <a:pt x="5383538" y="585833"/>
                </a:cubicBezTo>
                <a:cubicBezTo>
                  <a:pt x="5397907" y="568027"/>
                  <a:pt x="5420890" y="592090"/>
                  <a:pt x="5426876" y="604450"/>
                </a:cubicBezTo>
                <a:cubicBezTo>
                  <a:pt x="5414323" y="636355"/>
                  <a:pt x="5437769" y="628630"/>
                  <a:pt x="5458974" y="619515"/>
                </a:cubicBezTo>
                <a:cubicBezTo>
                  <a:pt x="5489643" y="615845"/>
                  <a:pt x="5473575" y="597614"/>
                  <a:pt x="5464188" y="581275"/>
                </a:cubicBezTo>
                <a:cubicBezTo>
                  <a:pt x="5454571" y="566250"/>
                  <a:pt x="5422434" y="551263"/>
                  <a:pt x="5447155" y="535851"/>
                </a:cubicBezTo>
                <a:cubicBezTo>
                  <a:pt x="5469944" y="518740"/>
                  <a:pt x="5471064" y="505183"/>
                  <a:pt x="5442133" y="496492"/>
                </a:cubicBezTo>
                <a:cubicBezTo>
                  <a:pt x="5419924" y="484672"/>
                  <a:pt x="5391881" y="483359"/>
                  <a:pt x="5370599" y="472196"/>
                </a:cubicBezTo>
                <a:cubicBezTo>
                  <a:pt x="5362256" y="450296"/>
                  <a:pt x="5334368" y="463428"/>
                  <a:pt x="5317256" y="453386"/>
                </a:cubicBezTo>
                <a:cubicBezTo>
                  <a:pt x="5293502" y="444116"/>
                  <a:pt x="5263915" y="449291"/>
                  <a:pt x="5242709" y="436236"/>
                </a:cubicBezTo>
                <a:cubicBezTo>
                  <a:pt x="5227491" y="423489"/>
                  <a:pt x="5248696" y="393207"/>
                  <a:pt x="5223899" y="383666"/>
                </a:cubicBezTo>
                <a:cubicBezTo>
                  <a:pt x="5197865" y="373740"/>
                  <a:pt x="5201921" y="348247"/>
                  <a:pt x="5229847" y="347474"/>
                </a:cubicBezTo>
                <a:cubicBezTo>
                  <a:pt x="5339351" y="337007"/>
                  <a:pt x="5450361" y="346238"/>
                  <a:pt x="5559555" y="329784"/>
                </a:cubicBezTo>
                <a:cubicBezTo>
                  <a:pt x="5575894" y="347011"/>
                  <a:pt x="5598992" y="345543"/>
                  <a:pt x="5618846" y="335771"/>
                </a:cubicBezTo>
                <a:cubicBezTo>
                  <a:pt x="5654536" y="324724"/>
                  <a:pt x="5693509" y="314913"/>
                  <a:pt x="5730397" y="321711"/>
                </a:cubicBezTo>
                <a:cubicBezTo>
                  <a:pt x="5760215" y="329977"/>
                  <a:pt x="5705444" y="331676"/>
                  <a:pt x="5698801" y="345929"/>
                </a:cubicBezTo>
                <a:cubicBezTo>
                  <a:pt x="5675818" y="363581"/>
                  <a:pt x="5727615" y="346625"/>
                  <a:pt x="5740014" y="347899"/>
                </a:cubicBezTo>
                <a:cubicBezTo>
                  <a:pt x="5769177" y="343534"/>
                  <a:pt x="5802742" y="338436"/>
                  <a:pt x="5823523" y="316188"/>
                </a:cubicBezTo>
                <a:cubicBezTo>
                  <a:pt x="5810235" y="283626"/>
                  <a:pt x="5768790" y="293553"/>
                  <a:pt x="5748203" y="270223"/>
                </a:cubicBezTo>
                <a:cubicBezTo>
                  <a:pt x="5747044" y="248245"/>
                  <a:pt x="5766511" y="234417"/>
                  <a:pt x="5786674" y="231675"/>
                </a:cubicBezTo>
                <a:cubicBezTo>
                  <a:pt x="5844651" y="215645"/>
                  <a:pt x="5902821" y="199654"/>
                  <a:pt x="5960334" y="181732"/>
                </a:cubicBezTo>
                <a:cubicBezTo>
                  <a:pt x="6053268" y="168792"/>
                  <a:pt x="6147476" y="170221"/>
                  <a:pt x="6240486" y="157359"/>
                </a:cubicBezTo>
                <a:cubicBezTo>
                  <a:pt x="6296300" y="152183"/>
                  <a:pt x="6351458" y="143222"/>
                  <a:pt x="6404838" y="125763"/>
                </a:cubicBezTo>
                <a:cubicBezTo>
                  <a:pt x="6443077" y="113828"/>
                  <a:pt x="6484175" y="124643"/>
                  <a:pt x="6523650" y="121360"/>
                </a:cubicBezTo>
                <a:cubicBezTo>
                  <a:pt x="6565830" y="114871"/>
                  <a:pt x="6521912" y="149093"/>
                  <a:pt x="6548796" y="145269"/>
                </a:cubicBezTo>
                <a:cubicBezTo>
                  <a:pt x="6614266" y="155428"/>
                  <a:pt x="6678848" y="138123"/>
                  <a:pt x="6743430" y="130591"/>
                </a:cubicBezTo>
                <a:cubicBezTo>
                  <a:pt x="6783022" y="123948"/>
                  <a:pt x="6823115" y="149248"/>
                  <a:pt x="6861122" y="130785"/>
                </a:cubicBezTo>
                <a:cubicBezTo>
                  <a:pt x="6861934" y="112051"/>
                  <a:pt x="6867303" y="96562"/>
                  <a:pt x="6892294" y="97258"/>
                </a:cubicBezTo>
                <a:cubicBezTo>
                  <a:pt x="6923310" y="93318"/>
                  <a:pt x="6954983" y="101429"/>
                  <a:pt x="6984184" y="86829"/>
                </a:cubicBezTo>
                <a:cubicBezTo>
                  <a:pt x="7021303" y="82116"/>
                  <a:pt x="6960120" y="68829"/>
                  <a:pt x="6980128" y="49555"/>
                </a:cubicBezTo>
                <a:cubicBezTo>
                  <a:pt x="7046448" y="22440"/>
                  <a:pt x="7117790" y="9886"/>
                  <a:pt x="7188514" y="1080"/>
                </a:cubicBezTo>
                <a:cubicBezTo>
                  <a:pt x="7231504" y="-1817"/>
                  <a:pt x="7274957" y="2007"/>
                  <a:pt x="7317909" y="2238"/>
                </a:cubicBezTo>
                <a:cubicBezTo>
                  <a:pt x="7336257" y="2200"/>
                  <a:pt x="7367234" y="22749"/>
                  <a:pt x="7333012" y="26109"/>
                </a:cubicBezTo>
                <a:cubicBezTo>
                  <a:pt x="7309566" y="32019"/>
                  <a:pt x="7285695" y="37079"/>
                  <a:pt x="7265031" y="50443"/>
                </a:cubicBezTo>
                <a:cubicBezTo>
                  <a:pt x="7303733" y="63769"/>
                  <a:pt x="7345449" y="45345"/>
                  <a:pt x="7385350" y="54576"/>
                </a:cubicBezTo>
                <a:cubicBezTo>
                  <a:pt x="7422391" y="61220"/>
                  <a:pt x="7461171" y="52143"/>
                  <a:pt x="7497519" y="56198"/>
                </a:cubicBezTo>
                <a:cubicBezTo>
                  <a:pt x="7500454" y="69988"/>
                  <a:pt x="7465459" y="76129"/>
                  <a:pt x="7451708" y="83121"/>
                </a:cubicBezTo>
                <a:cubicBezTo>
                  <a:pt x="7418954" y="94940"/>
                  <a:pt x="7438266" y="103244"/>
                  <a:pt x="7463991" y="98687"/>
                </a:cubicBezTo>
                <a:cubicBezTo>
                  <a:pt x="7492420" y="99614"/>
                  <a:pt x="7523282" y="96331"/>
                  <a:pt x="7550088" y="99845"/>
                </a:cubicBezTo>
                <a:cubicBezTo>
                  <a:pt x="7570598" y="88760"/>
                  <a:pt x="7590683" y="75434"/>
                  <a:pt x="7615134" y="80339"/>
                </a:cubicBezTo>
                <a:cubicBezTo>
                  <a:pt x="7656926" y="81846"/>
                  <a:pt x="7699028" y="72498"/>
                  <a:pt x="7740126" y="81460"/>
                </a:cubicBezTo>
                <a:cubicBezTo>
                  <a:pt x="7804013" y="80339"/>
                  <a:pt x="7869714" y="83700"/>
                  <a:pt x="7930975" y="102974"/>
                </a:cubicBezTo>
                <a:cubicBezTo>
                  <a:pt x="7951794" y="106605"/>
                  <a:pt x="7967785" y="120742"/>
                  <a:pt x="7984008" y="130823"/>
                </a:cubicBezTo>
                <a:cubicBezTo>
                  <a:pt x="8003630" y="133681"/>
                  <a:pt x="8026419" y="125454"/>
                  <a:pt x="8043839" y="130476"/>
                </a:cubicBezTo>
                <a:cubicBezTo>
                  <a:pt x="8072422" y="148939"/>
                  <a:pt x="8038393" y="157359"/>
                  <a:pt x="8022788" y="168715"/>
                </a:cubicBezTo>
                <a:cubicBezTo>
                  <a:pt x="7989068" y="180534"/>
                  <a:pt x="8027925" y="188568"/>
                  <a:pt x="8043530" y="195869"/>
                </a:cubicBezTo>
                <a:cubicBezTo>
                  <a:pt x="8050405" y="203826"/>
                  <a:pt x="8007840" y="210933"/>
                  <a:pt x="7994784" y="218503"/>
                </a:cubicBezTo>
                <a:cubicBezTo>
                  <a:pt x="7954807" y="237005"/>
                  <a:pt x="7910813" y="241022"/>
                  <a:pt x="7867976" y="246855"/>
                </a:cubicBezTo>
                <a:cubicBezTo>
                  <a:pt x="7773691" y="275437"/>
                  <a:pt x="7679754" y="306879"/>
                  <a:pt x="7585662" y="335655"/>
                </a:cubicBezTo>
                <a:cubicBezTo>
                  <a:pt x="7525290" y="344268"/>
                  <a:pt x="7464416" y="354929"/>
                  <a:pt x="7406786" y="374474"/>
                </a:cubicBezTo>
                <a:cubicBezTo>
                  <a:pt x="7382182" y="387877"/>
                  <a:pt x="7357693" y="401280"/>
                  <a:pt x="7333089" y="414683"/>
                </a:cubicBezTo>
                <a:cubicBezTo>
                  <a:pt x="7369977" y="418352"/>
                  <a:pt x="7406284" y="406262"/>
                  <a:pt x="7438035" y="388108"/>
                </a:cubicBezTo>
                <a:cubicBezTo>
                  <a:pt x="7499063" y="380190"/>
                  <a:pt x="7560710" y="383010"/>
                  <a:pt x="7621352" y="372002"/>
                </a:cubicBezTo>
                <a:cubicBezTo>
                  <a:pt x="7673033" y="362654"/>
                  <a:pt x="7726220" y="360877"/>
                  <a:pt x="7776318" y="344616"/>
                </a:cubicBezTo>
                <a:cubicBezTo>
                  <a:pt x="7777361" y="322715"/>
                  <a:pt x="7734062" y="324647"/>
                  <a:pt x="7769674" y="310085"/>
                </a:cubicBezTo>
                <a:cubicBezTo>
                  <a:pt x="7794124" y="298111"/>
                  <a:pt x="7822321" y="312673"/>
                  <a:pt x="7842716" y="327350"/>
                </a:cubicBezTo>
                <a:cubicBezTo>
                  <a:pt x="7872959" y="327852"/>
                  <a:pt x="7900963" y="343728"/>
                  <a:pt x="7931825" y="337934"/>
                </a:cubicBezTo>
                <a:cubicBezTo>
                  <a:pt x="7960331" y="340947"/>
                  <a:pt x="7991038" y="317269"/>
                  <a:pt x="8016762" y="331947"/>
                </a:cubicBezTo>
                <a:cubicBezTo>
                  <a:pt x="8024990" y="347590"/>
                  <a:pt x="8022054" y="374435"/>
                  <a:pt x="8045886" y="374396"/>
                </a:cubicBezTo>
                <a:cubicBezTo>
                  <a:pt x="8071688" y="362268"/>
                  <a:pt x="8094786" y="339826"/>
                  <a:pt x="8125262" y="345620"/>
                </a:cubicBezTo>
                <a:cubicBezTo>
                  <a:pt x="8179878" y="345543"/>
                  <a:pt x="8233954" y="336196"/>
                  <a:pt x="8288725" y="339981"/>
                </a:cubicBezTo>
                <a:cubicBezTo>
                  <a:pt x="8347359" y="341371"/>
                  <a:pt x="8405722" y="349135"/>
                  <a:pt x="8464587" y="348710"/>
                </a:cubicBezTo>
                <a:cubicBezTo>
                  <a:pt x="8451378" y="367019"/>
                  <a:pt x="8453966" y="394057"/>
                  <a:pt x="8481506" y="391198"/>
                </a:cubicBezTo>
                <a:cubicBezTo>
                  <a:pt x="8556208" y="393670"/>
                  <a:pt x="8629905" y="413717"/>
                  <a:pt x="8704646" y="404061"/>
                </a:cubicBezTo>
                <a:cubicBezTo>
                  <a:pt x="8748795" y="401125"/>
                  <a:pt x="8793601" y="397108"/>
                  <a:pt x="8835973" y="412520"/>
                </a:cubicBezTo>
                <a:cubicBezTo>
                  <a:pt x="8856058" y="415533"/>
                  <a:pt x="8871663" y="392048"/>
                  <a:pt x="8889856" y="384169"/>
                </a:cubicBezTo>
                <a:cubicBezTo>
                  <a:pt x="8907431" y="375246"/>
                  <a:pt x="8872899" y="343264"/>
                  <a:pt x="8909323" y="346740"/>
                </a:cubicBezTo>
                <a:cubicBezTo>
                  <a:pt x="8944086" y="335346"/>
                  <a:pt x="8980858" y="327350"/>
                  <a:pt x="9016896" y="338513"/>
                </a:cubicBezTo>
                <a:cubicBezTo>
                  <a:pt x="9053242" y="345775"/>
                  <a:pt x="9087194" y="364470"/>
                  <a:pt x="9125240" y="359834"/>
                </a:cubicBezTo>
                <a:cubicBezTo>
                  <a:pt x="9183024" y="363040"/>
                  <a:pt x="9243666" y="346856"/>
                  <a:pt x="9298438" y="371577"/>
                </a:cubicBezTo>
                <a:cubicBezTo>
                  <a:pt x="9316167" y="370186"/>
                  <a:pt x="9345213" y="398074"/>
                  <a:pt x="9314892" y="399657"/>
                </a:cubicBezTo>
                <a:cubicBezTo>
                  <a:pt x="9251353" y="409971"/>
                  <a:pt x="9187621" y="426155"/>
                  <a:pt x="9127789" y="448712"/>
                </a:cubicBezTo>
                <a:cubicBezTo>
                  <a:pt x="9114811" y="464355"/>
                  <a:pt x="9161587" y="456823"/>
                  <a:pt x="9174333" y="460416"/>
                </a:cubicBezTo>
                <a:cubicBezTo>
                  <a:pt x="9227212" y="454042"/>
                  <a:pt x="9270974" y="488728"/>
                  <a:pt x="9320454" y="500200"/>
                </a:cubicBezTo>
                <a:cubicBezTo>
                  <a:pt x="9365260" y="528358"/>
                  <a:pt x="9409254" y="557945"/>
                  <a:pt x="9459351" y="576215"/>
                </a:cubicBezTo>
                <a:cubicBezTo>
                  <a:pt x="9487549" y="585524"/>
                  <a:pt x="9518874" y="596532"/>
                  <a:pt x="9548615" y="590391"/>
                </a:cubicBezTo>
                <a:cubicBezTo>
                  <a:pt x="9595545" y="573241"/>
                  <a:pt x="9622159" y="527083"/>
                  <a:pt x="9663140" y="501706"/>
                </a:cubicBezTo>
                <a:cubicBezTo>
                  <a:pt x="9687513" y="479922"/>
                  <a:pt x="9688710" y="519281"/>
                  <a:pt x="9710611" y="520556"/>
                </a:cubicBezTo>
                <a:cubicBezTo>
                  <a:pt x="9764185" y="537899"/>
                  <a:pt x="9823321" y="550529"/>
                  <a:pt x="9878633" y="532800"/>
                </a:cubicBezTo>
                <a:cubicBezTo>
                  <a:pt x="9925641" y="518161"/>
                  <a:pt x="9975584" y="513796"/>
                  <a:pt x="10023247" y="527663"/>
                </a:cubicBezTo>
                <a:cubicBezTo>
                  <a:pt x="10054496" y="533341"/>
                  <a:pt x="10082846" y="551920"/>
                  <a:pt x="10113322" y="557945"/>
                </a:cubicBezTo>
                <a:cubicBezTo>
                  <a:pt x="10127034" y="556478"/>
                  <a:pt x="10160716" y="542650"/>
                  <a:pt x="10151484" y="531950"/>
                </a:cubicBezTo>
                <a:cubicBezTo>
                  <a:pt x="10155695" y="514878"/>
                  <a:pt x="10186479" y="509740"/>
                  <a:pt x="10202779" y="513449"/>
                </a:cubicBezTo>
                <a:cubicBezTo>
                  <a:pt x="10229199" y="531371"/>
                  <a:pt x="10261104" y="530096"/>
                  <a:pt x="10291502" y="530328"/>
                </a:cubicBezTo>
                <a:cubicBezTo>
                  <a:pt x="10305021" y="510436"/>
                  <a:pt x="10284781" y="492320"/>
                  <a:pt x="10298069" y="472235"/>
                </a:cubicBezTo>
                <a:cubicBezTo>
                  <a:pt x="10306913" y="445545"/>
                  <a:pt x="10265468" y="469802"/>
                  <a:pt x="10249863" y="465012"/>
                </a:cubicBezTo>
                <a:cubicBezTo>
                  <a:pt x="10215912" y="471347"/>
                  <a:pt x="10230087" y="448789"/>
                  <a:pt x="10254305" y="446240"/>
                </a:cubicBezTo>
                <a:cubicBezTo>
                  <a:pt x="10302974" y="440021"/>
                  <a:pt x="10354577" y="447785"/>
                  <a:pt x="10398842" y="422138"/>
                </a:cubicBezTo>
                <a:cubicBezTo>
                  <a:pt x="10429627" y="401821"/>
                  <a:pt x="10465472" y="418468"/>
                  <a:pt x="10498882" y="420399"/>
                </a:cubicBezTo>
                <a:cubicBezTo>
                  <a:pt x="10577872" y="427082"/>
                  <a:pt x="10656862" y="435811"/>
                  <a:pt x="10735851" y="440871"/>
                </a:cubicBezTo>
                <a:cubicBezTo>
                  <a:pt x="10749718" y="442764"/>
                  <a:pt x="10795528" y="439481"/>
                  <a:pt x="10787687" y="444888"/>
                </a:cubicBezTo>
                <a:cubicBezTo>
                  <a:pt x="10767563" y="452188"/>
                  <a:pt x="10747323" y="459489"/>
                  <a:pt x="10727277" y="466789"/>
                </a:cubicBezTo>
                <a:cubicBezTo>
                  <a:pt x="10752383" y="470883"/>
                  <a:pt x="10778185" y="465553"/>
                  <a:pt x="10802867" y="466634"/>
                </a:cubicBezTo>
                <a:cubicBezTo>
                  <a:pt x="10826776" y="476831"/>
                  <a:pt x="10784017" y="493016"/>
                  <a:pt x="10770653" y="491625"/>
                </a:cubicBezTo>
                <a:cubicBezTo>
                  <a:pt x="10757675" y="492784"/>
                  <a:pt x="10710281" y="508813"/>
                  <a:pt x="10735890" y="514685"/>
                </a:cubicBezTo>
                <a:cubicBezTo>
                  <a:pt x="10762889" y="515071"/>
                  <a:pt x="10790120" y="507848"/>
                  <a:pt x="10816463" y="502015"/>
                </a:cubicBezTo>
                <a:cubicBezTo>
                  <a:pt x="10851149" y="494445"/>
                  <a:pt x="10880195" y="469454"/>
                  <a:pt x="10913916" y="461729"/>
                </a:cubicBezTo>
                <a:cubicBezTo>
                  <a:pt x="10981278" y="461999"/>
                  <a:pt x="11049182" y="459411"/>
                  <a:pt x="11115348" y="474359"/>
                </a:cubicBezTo>
                <a:cubicBezTo>
                  <a:pt x="11137442" y="475402"/>
                  <a:pt x="11159613" y="493634"/>
                  <a:pt x="11124696" y="494174"/>
                </a:cubicBezTo>
                <a:cubicBezTo>
                  <a:pt x="11103566" y="499736"/>
                  <a:pt x="11082284" y="505299"/>
                  <a:pt x="11061156" y="510861"/>
                </a:cubicBezTo>
                <a:cubicBezTo>
                  <a:pt x="11122185" y="527895"/>
                  <a:pt x="11185994" y="528513"/>
                  <a:pt x="11248104" y="538748"/>
                </a:cubicBezTo>
                <a:cubicBezTo>
                  <a:pt x="11274447" y="542920"/>
                  <a:pt x="11299553" y="554855"/>
                  <a:pt x="11315931" y="575829"/>
                </a:cubicBezTo>
                <a:cubicBezTo>
                  <a:pt x="11349574" y="604142"/>
                  <a:pt x="11395384" y="590700"/>
                  <a:pt x="11435284" y="590391"/>
                </a:cubicBezTo>
                <a:cubicBezTo>
                  <a:pt x="11537448" y="581932"/>
                  <a:pt x="11638957" y="559336"/>
                  <a:pt x="11741932" y="568220"/>
                </a:cubicBezTo>
                <a:cubicBezTo>
                  <a:pt x="11808021" y="572391"/>
                  <a:pt x="11877122" y="568915"/>
                  <a:pt x="11938691" y="597150"/>
                </a:cubicBezTo>
                <a:cubicBezTo>
                  <a:pt x="11961636" y="601051"/>
                  <a:pt x="11989446" y="613296"/>
                  <a:pt x="11997403" y="635119"/>
                </a:cubicBezTo>
                <a:cubicBezTo>
                  <a:pt x="11995433" y="655166"/>
                  <a:pt x="11969708" y="675367"/>
                  <a:pt x="12002076" y="680543"/>
                </a:cubicBezTo>
                <a:cubicBezTo>
                  <a:pt x="12030891" y="684444"/>
                  <a:pt x="12060091" y="681625"/>
                  <a:pt x="12088675" y="686839"/>
                </a:cubicBezTo>
                <a:cubicBezTo>
                  <a:pt x="12082880" y="705727"/>
                  <a:pt x="12094314" y="736512"/>
                  <a:pt x="12117567" y="726121"/>
                </a:cubicBezTo>
                <a:cubicBezTo>
                  <a:pt x="12139312" y="722799"/>
                  <a:pt x="12151518" y="700203"/>
                  <a:pt x="12174694" y="698774"/>
                </a:cubicBezTo>
                <a:cubicBezTo>
                  <a:pt x="12210385" y="682590"/>
                  <a:pt x="12249473" y="693251"/>
                  <a:pt x="12287249" y="689736"/>
                </a:cubicBezTo>
                <a:cubicBezTo>
                  <a:pt x="12318922" y="687959"/>
                  <a:pt x="12353646" y="669766"/>
                  <a:pt x="12383735" y="683865"/>
                </a:cubicBezTo>
                <a:cubicBezTo>
                  <a:pt x="12413670" y="711134"/>
                  <a:pt x="12457819" y="697731"/>
                  <a:pt x="12494630" y="701787"/>
                </a:cubicBezTo>
                <a:cubicBezTo>
                  <a:pt x="12543723" y="703062"/>
                  <a:pt x="12595211" y="709551"/>
                  <a:pt x="12640828" y="686453"/>
                </a:cubicBezTo>
                <a:cubicBezTo>
                  <a:pt x="12664582" y="670809"/>
                  <a:pt x="12685556" y="697963"/>
                  <a:pt x="12706994" y="706461"/>
                </a:cubicBezTo>
                <a:cubicBezTo>
                  <a:pt x="12736349" y="727087"/>
                  <a:pt x="12779108" y="721177"/>
                  <a:pt x="12805528" y="745279"/>
                </a:cubicBezTo>
                <a:cubicBezTo>
                  <a:pt x="12822484" y="770502"/>
                  <a:pt x="12858406" y="756481"/>
                  <a:pt x="12883977" y="756558"/>
                </a:cubicBezTo>
                <a:cubicBezTo>
                  <a:pt x="12909778" y="752696"/>
                  <a:pt x="12938902" y="749915"/>
                  <a:pt x="12961922" y="740297"/>
                </a:cubicBezTo>
                <a:cubicBezTo>
                  <a:pt x="12970767" y="722297"/>
                  <a:pt x="12939520" y="708469"/>
                  <a:pt x="12930481" y="693521"/>
                </a:cubicBezTo>
                <a:cubicBezTo>
                  <a:pt x="12918468" y="680504"/>
                  <a:pt x="12875942" y="691242"/>
                  <a:pt x="12908812" y="671041"/>
                </a:cubicBezTo>
                <a:cubicBezTo>
                  <a:pt x="12919435" y="648291"/>
                  <a:pt x="12939211" y="646437"/>
                  <a:pt x="12961613" y="650763"/>
                </a:cubicBezTo>
                <a:cubicBezTo>
                  <a:pt x="13020518" y="654664"/>
                  <a:pt x="13079846" y="655591"/>
                  <a:pt x="13138210" y="664861"/>
                </a:cubicBezTo>
                <a:cubicBezTo>
                  <a:pt x="13147480" y="688229"/>
                  <a:pt x="13175793" y="669651"/>
                  <a:pt x="13194565" y="671929"/>
                </a:cubicBezTo>
                <a:cubicBezTo>
                  <a:pt x="13272936" y="670153"/>
                  <a:pt x="13352621" y="663316"/>
                  <a:pt x="13430103" y="677916"/>
                </a:cubicBezTo>
                <a:cubicBezTo>
                  <a:pt x="13485339" y="695028"/>
                  <a:pt x="13544243" y="688075"/>
                  <a:pt x="13598936" y="706654"/>
                </a:cubicBezTo>
                <a:cubicBezTo>
                  <a:pt x="13636867" y="718319"/>
                  <a:pt x="13678543" y="714958"/>
                  <a:pt x="13713539" y="736396"/>
                </a:cubicBezTo>
                <a:cubicBezTo>
                  <a:pt x="13740615" y="739447"/>
                  <a:pt x="13725899" y="769730"/>
                  <a:pt x="13729530" y="788038"/>
                </a:cubicBezTo>
                <a:cubicBezTo>
                  <a:pt x="13729530" y="886649"/>
                  <a:pt x="13729530" y="985261"/>
                  <a:pt x="13729530" y="1083872"/>
                </a:cubicBezTo>
                <a:cubicBezTo>
                  <a:pt x="13706972" y="1093142"/>
                  <a:pt x="13683372" y="1099206"/>
                  <a:pt x="13659578" y="1101060"/>
                </a:cubicBezTo>
                <a:cubicBezTo>
                  <a:pt x="13633931" y="1120489"/>
                  <a:pt x="13599207" y="1117708"/>
                  <a:pt x="13568962" y="1117167"/>
                </a:cubicBezTo>
                <a:cubicBezTo>
                  <a:pt x="13553049" y="1109867"/>
                  <a:pt x="13523384" y="1124583"/>
                  <a:pt x="13521493" y="1100326"/>
                </a:cubicBezTo>
                <a:cubicBezTo>
                  <a:pt x="13497891" y="1090593"/>
                  <a:pt x="13498239" y="1088816"/>
                  <a:pt x="13491248" y="1089434"/>
                </a:cubicBezTo>
                <a:cubicBezTo>
                  <a:pt x="13467494" y="1099476"/>
                  <a:pt x="13437983" y="1105618"/>
                  <a:pt x="13415658" y="1090631"/>
                </a:cubicBezTo>
                <a:cubicBezTo>
                  <a:pt x="13381088" y="1080164"/>
                  <a:pt x="13439181" y="1114811"/>
                  <a:pt x="13398701" y="1116858"/>
                </a:cubicBezTo>
                <a:cubicBezTo>
                  <a:pt x="13399512" y="1122536"/>
                  <a:pt x="13436709" y="1132849"/>
                  <a:pt x="13449687" y="1127210"/>
                </a:cubicBezTo>
                <a:cubicBezTo>
                  <a:pt x="13461390" y="1115043"/>
                  <a:pt x="13497660" y="1110485"/>
                  <a:pt x="13496463" y="1131613"/>
                </a:cubicBezTo>
                <a:cubicBezTo>
                  <a:pt x="13496617" y="1150810"/>
                  <a:pt x="13526552" y="1156874"/>
                  <a:pt x="13542118" y="1156642"/>
                </a:cubicBezTo>
                <a:cubicBezTo>
                  <a:pt x="13569040" y="1148763"/>
                  <a:pt x="13579932" y="1149304"/>
                  <a:pt x="13562628" y="1160659"/>
                </a:cubicBezTo>
                <a:cubicBezTo>
                  <a:pt x="13587812" y="1143857"/>
                  <a:pt x="13591675" y="1164059"/>
                  <a:pt x="13604731" y="1182444"/>
                </a:cubicBezTo>
                <a:cubicBezTo>
                  <a:pt x="13627751" y="1198551"/>
                  <a:pt x="13563671" y="1215894"/>
                  <a:pt x="13592216" y="1213654"/>
                </a:cubicBezTo>
                <a:cubicBezTo>
                  <a:pt x="13620798" y="1205040"/>
                  <a:pt x="13629103" y="1244323"/>
                  <a:pt x="13656024" y="1244438"/>
                </a:cubicBezTo>
                <a:cubicBezTo>
                  <a:pt x="13660622" y="1268077"/>
                  <a:pt x="13653591" y="1277038"/>
                  <a:pt x="13685882" y="1267459"/>
                </a:cubicBezTo>
                <a:cubicBezTo>
                  <a:pt x="13683604" y="1288163"/>
                  <a:pt x="13675839" y="1304888"/>
                  <a:pt x="13652163" y="1307746"/>
                </a:cubicBezTo>
                <a:cubicBezTo>
                  <a:pt x="13620335" y="1318986"/>
                  <a:pt x="13588585" y="1298591"/>
                  <a:pt x="13555984" y="1299519"/>
                </a:cubicBezTo>
                <a:cubicBezTo>
                  <a:pt x="13537638" y="1296158"/>
                  <a:pt x="13517977" y="1299441"/>
                  <a:pt x="13501059" y="1290248"/>
                </a:cubicBezTo>
                <a:cubicBezTo>
                  <a:pt x="13514732" y="1270743"/>
                  <a:pt x="13467416" y="1275455"/>
                  <a:pt x="13462820" y="1291446"/>
                </a:cubicBezTo>
                <a:cubicBezTo>
                  <a:pt x="13445090" y="1315355"/>
                  <a:pt x="13410907" y="1313269"/>
                  <a:pt x="13385027" y="1324509"/>
                </a:cubicBezTo>
                <a:cubicBezTo>
                  <a:pt x="13349493" y="1336754"/>
                  <a:pt x="13312373" y="1344788"/>
                  <a:pt x="13275409" y="1348341"/>
                </a:cubicBezTo>
                <a:cubicBezTo>
                  <a:pt x="13253237" y="1362131"/>
                  <a:pt x="13228942" y="1373911"/>
                  <a:pt x="13201634" y="1371285"/>
                </a:cubicBezTo>
                <a:cubicBezTo>
                  <a:pt x="13170849" y="1365877"/>
                  <a:pt x="13156441" y="1405237"/>
                  <a:pt x="13125348" y="1399984"/>
                </a:cubicBezTo>
                <a:cubicBezTo>
                  <a:pt x="13098348" y="1395928"/>
                  <a:pt x="13077607" y="1417790"/>
                  <a:pt x="13060303" y="1435597"/>
                </a:cubicBezTo>
                <a:cubicBezTo>
                  <a:pt x="13037899" y="1444171"/>
                  <a:pt x="13010050" y="1444017"/>
                  <a:pt x="12991278" y="1458193"/>
                </a:cubicBezTo>
                <a:cubicBezTo>
                  <a:pt x="12975210" y="1483608"/>
                  <a:pt x="12936198" y="1470089"/>
                  <a:pt x="12915920" y="1488475"/>
                </a:cubicBezTo>
                <a:cubicBezTo>
                  <a:pt x="12914722" y="1508097"/>
                  <a:pt x="12899697" y="1522929"/>
                  <a:pt x="12878066" y="1519916"/>
                </a:cubicBezTo>
                <a:cubicBezTo>
                  <a:pt x="12855355" y="1515822"/>
                  <a:pt x="12849560" y="1493110"/>
                  <a:pt x="12835656" y="1480827"/>
                </a:cubicBezTo>
                <a:cubicBezTo>
                  <a:pt x="12803056" y="1463368"/>
                  <a:pt x="12763774" y="1471712"/>
                  <a:pt x="12728315" y="1472948"/>
                </a:cubicBezTo>
                <a:cubicBezTo>
                  <a:pt x="12683355" y="1481484"/>
                  <a:pt x="12634300" y="1479128"/>
                  <a:pt x="12595983" y="1507788"/>
                </a:cubicBezTo>
                <a:cubicBezTo>
                  <a:pt x="12578487" y="1513775"/>
                  <a:pt x="12559250" y="1536912"/>
                  <a:pt x="12542179" y="1530036"/>
                </a:cubicBezTo>
                <a:cubicBezTo>
                  <a:pt x="12539474" y="1516517"/>
                  <a:pt x="12570259" y="1482449"/>
                  <a:pt x="12555890" y="1480055"/>
                </a:cubicBezTo>
                <a:cubicBezTo>
                  <a:pt x="12534916" y="1481677"/>
                  <a:pt x="12516801" y="1477853"/>
                  <a:pt x="12500423" y="1495698"/>
                </a:cubicBezTo>
                <a:cubicBezTo>
                  <a:pt x="12483815" y="1508058"/>
                  <a:pt x="12448511" y="1500990"/>
                  <a:pt x="12449786" y="1529225"/>
                </a:cubicBezTo>
                <a:cubicBezTo>
                  <a:pt x="12436267" y="1541817"/>
                  <a:pt x="12407143" y="1539577"/>
                  <a:pt x="12403550" y="1516247"/>
                </a:cubicBezTo>
                <a:cubicBezTo>
                  <a:pt x="12389877" y="1494153"/>
                  <a:pt x="12369368" y="1508947"/>
                  <a:pt x="12353840" y="1520612"/>
                </a:cubicBezTo>
                <a:cubicBezTo>
                  <a:pt x="12341981" y="1531852"/>
                  <a:pt x="12355732" y="1511380"/>
                  <a:pt x="12325488" y="1523702"/>
                </a:cubicBezTo>
                <a:cubicBezTo>
                  <a:pt x="12313282" y="1532431"/>
                  <a:pt x="12283464" y="1546220"/>
                  <a:pt x="12296288" y="1564220"/>
                </a:cubicBezTo>
                <a:cubicBezTo>
                  <a:pt x="12326840" y="1572254"/>
                  <a:pt x="12278867" y="1581408"/>
                  <a:pt x="12271258" y="1592764"/>
                </a:cubicBezTo>
                <a:cubicBezTo>
                  <a:pt x="12278945" y="1605665"/>
                  <a:pt x="12272378" y="1610455"/>
                  <a:pt x="12248932" y="1621618"/>
                </a:cubicBezTo>
                <a:cubicBezTo>
                  <a:pt x="12226298" y="1636913"/>
                  <a:pt x="12197020" y="1650587"/>
                  <a:pt x="12185046" y="1675578"/>
                </a:cubicBezTo>
                <a:cubicBezTo>
                  <a:pt x="12178092" y="1705860"/>
                  <a:pt x="12217878" y="1711036"/>
                  <a:pt x="12240048" y="1707676"/>
                </a:cubicBezTo>
                <a:cubicBezTo>
                  <a:pt x="12259439" y="1707714"/>
                  <a:pt x="12285858" y="1701843"/>
                  <a:pt x="12298760" y="1719379"/>
                </a:cubicBezTo>
                <a:cubicBezTo>
                  <a:pt x="12284506" y="1738615"/>
                  <a:pt x="12256426" y="1742207"/>
                  <a:pt x="12245881" y="1763837"/>
                </a:cubicBezTo>
                <a:cubicBezTo>
                  <a:pt x="12254185" y="1780021"/>
                  <a:pt x="12259323" y="1807136"/>
                  <a:pt x="12282845" y="1803003"/>
                </a:cubicBezTo>
                <a:cubicBezTo>
                  <a:pt x="12306369" y="1799913"/>
                  <a:pt x="12308493" y="1839234"/>
                  <a:pt x="12294936" y="1850822"/>
                </a:cubicBezTo>
                <a:cubicBezTo>
                  <a:pt x="12285511" y="1865770"/>
                  <a:pt x="12243254" y="1860826"/>
                  <a:pt x="12251018" y="1840779"/>
                </a:cubicBezTo>
                <a:cubicBezTo>
                  <a:pt x="12277941" y="1818647"/>
                  <a:pt x="12244374" y="1818338"/>
                  <a:pt x="12229233" y="1831973"/>
                </a:cubicBezTo>
                <a:cubicBezTo>
                  <a:pt x="12201694" y="1854994"/>
                  <a:pt x="12169248" y="1877242"/>
                  <a:pt x="12159282" y="1913743"/>
                </a:cubicBezTo>
                <a:cubicBezTo>
                  <a:pt x="12163647" y="1936069"/>
                  <a:pt x="12181222" y="1944798"/>
                  <a:pt x="12198603" y="1954570"/>
                </a:cubicBezTo>
                <a:cubicBezTo>
                  <a:pt x="12208028" y="1972879"/>
                  <a:pt x="12175737" y="1984080"/>
                  <a:pt x="12161253" y="1988020"/>
                </a:cubicBezTo>
                <a:cubicBezTo>
                  <a:pt x="12124982" y="1992964"/>
                  <a:pt x="12085352" y="1975467"/>
                  <a:pt x="12052985" y="1999453"/>
                </a:cubicBezTo>
                <a:cubicBezTo>
                  <a:pt x="12031702" y="2011427"/>
                  <a:pt x="12006750" y="2024946"/>
                  <a:pt x="11998755" y="2049435"/>
                </a:cubicBezTo>
                <a:cubicBezTo>
                  <a:pt x="11999527" y="2065889"/>
                  <a:pt x="12040470" y="2078559"/>
                  <a:pt x="12014900" y="2091614"/>
                </a:cubicBezTo>
                <a:cubicBezTo>
                  <a:pt x="11991725" y="2102622"/>
                  <a:pt x="11965497" y="2096404"/>
                  <a:pt x="11942399" y="2108571"/>
                </a:cubicBezTo>
                <a:cubicBezTo>
                  <a:pt x="11926641" y="2117068"/>
                  <a:pt x="11890178" y="2116566"/>
                  <a:pt x="11897285" y="2141557"/>
                </a:cubicBezTo>
                <a:cubicBezTo>
                  <a:pt x="11900143" y="2170681"/>
                  <a:pt x="11883611" y="2196328"/>
                  <a:pt x="11861054" y="2213787"/>
                </a:cubicBezTo>
                <a:cubicBezTo>
                  <a:pt x="11829381" y="2241597"/>
                  <a:pt x="11791025" y="2261799"/>
                  <a:pt x="11754525" y="2282734"/>
                </a:cubicBezTo>
                <a:cubicBezTo>
                  <a:pt x="11735675" y="2286982"/>
                  <a:pt x="11734517" y="2249825"/>
                  <a:pt x="11728878" y="2235147"/>
                </a:cubicBezTo>
                <a:cubicBezTo>
                  <a:pt x="11719993" y="2214135"/>
                  <a:pt x="11716594" y="2191963"/>
                  <a:pt x="11714083" y="2169715"/>
                </a:cubicBezTo>
                <a:cubicBezTo>
                  <a:pt x="11706165" y="2145497"/>
                  <a:pt x="11684959" y="2128888"/>
                  <a:pt x="11683994" y="2102313"/>
                </a:cubicBezTo>
                <a:cubicBezTo>
                  <a:pt x="11676964" y="2072997"/>
                  <a:pt x="11658501" y="2046499"/>
                  <a:pt x="11660896" y="2015522"/>
                </a:cubicBezTo>
                <a:cubicBezTo>
                  <a:pt x="11656609" y="1990106"/>
                  <a:pt x="11647184" y="1966931"/>
                  <a:pt x="11640811" y="1942017"/>
                </a:cubicBezTo>
                <a:cubicBezTo>
                  <a:pt x="11638184" y="1903276"/>
                  <a:pt x="11647146" y="1863839"/>
                  <a:pt x="11656957" y="1826951"/>
                </a:cubicBezTo>
                <a:cubicBezTo>
                  <a:pt x="11679977" y="1801806"/>
                  <a:pt x="11713465" y="1787592"/>
                  <a:pt x="11739113" y="1766077"/>
                </a:cubicBezTo>
                <a:cubicBezTo>
                  <a:pt x="11749889" y="1752172"/>
                  <a:pt x="11773451" y="1734057"/>
                  <a:pt x="11753597" y="1717062"/>
                </a:cubicBezTo>
                <a:cubicBezTo>
                  <a:pt x="11819377" y="1704933"/>
                  <a:pt x="11883650" y="1684732"/>
                  <a:pt x="11941588" y="1650625"/>
                </a:cubicBezTo>
                <a:cubicBezTo>
                  <a:pt x="11964069" y="1638072"/>
                  <a:pt x="11991299" y="1625210"/>
                  <a:pt x="12000222" y="1599215"/>
                </a:cubicBezTo>
                <a:cubicBezTo>
                  <a:pt x="12059435" y="1568430"/>
                  <a:pt x="12121971" y="1542281"/>
                  <a:pt x="12176316" y="1503114"/>
                </a:cubicBezTo>
                <a:cubicBezTo>
                  <a:pt x="12185200" y="1477390"/>
                  <a:pt x="12216603" y="1478780"/>
                  <a:pt x="12238117" y="1468776"/>
                </a:cubicBezTo>
                <a:cubicBezTo>
                  <a:pt x="12264151" y="1460665"/>
                  <a:pt x="12294549" y="1458463"/>
                  <a:pt x="12317840" y="1446759"/>
                </a:cubicBezTo>
                <a:cubicBezTo>
                  <a:pt x="12323634" y="1425052"/>
                  <a:pt x="12353222" y="1424048"/>
                  <a:pt x="12359170" y="1403576"/>
                </a:cubicBezTo>
                <a:cubicBezTo>
                  <a:pt x="12323016" y="1399752"/>
                  <a:pt x="12351406" y="1380362"/>
                  <a:pt x="12364770" y="1364641"/>
                </a:cubicBezTo>
                <a:cubicBezTo>
                  <a:pt x="12369290" y="1347685"/>
                  <a:pt x="12366355" y="1320106"/>
                  <a:pt x="12393817" y="1319913"/>
                </a:cubicBezTo>
                <a:cubicBezTo>
                  <a:pt x="12423559" y="1315432"/>
                  <a:pt x="12454228" y="1318020"/>
                  <a:pt x="12484047" y="1313076"/>
                </a:cubicBezTo>
                <a:cubicBezTo>
                  <a:pt x="12458554" y="1290596"/>
                  <a:pt x="12421589" y="1299403"/>
                  <a:pt x="12390187" y="1292605"/>
                </a:cubicBezTo>
                <a:cubicBezTo>
                  <a:pt x="12355616" y="1294652"/>
                  <a:pt x="12320853" y="1301295"/>
                  <a:pt x="12287056" y="1309793"/>
                </a:cubicBezTo>
                <a:cubicBezTo>
                  <a:pt x="12296867" y="1331655"/>
                  <a:pt x="12258473" y="1345251"/>
                  <a:pt x="12266700" y="1363946"/>
                </a:cubicBezTo>
                <a:cubicBezTo>
                  <a:pt x="12263996" y="1380980"/>
                  <a:pt x="12230044" y="1371478"/>
                  <a:pt x="12216062" y="1382680"/>
                </a:cubicBezTo>
                <a:cubicBezTo>
                  <a:pt x="12167779" y="1402070"/>
                  <a:pt x="12123631" y="1430884"/>
                  <a:pt x="12075889" y="1450661"/>
                </a:cubicBezTo>
                <a:cubicBezTo>
                  <a:pt x="12062911" y="1453712"/>
                  <a:pt x="12020733" y="1472561"/>
                  <a:pt x="12037033" y="1446025"/>
                </a:cubicBezTo>
                <a:cubicBezTo>
                  <a:pt x="12066311" y="1420687"/>
                  <a:pt x="12028342" y="1430730"/>
                  <a:pt x="12012814" y="1422193"/>
                </a:cubicBezTo>
                <a:cubicBezTo>
                  <a:pt x="12002192" y="1403537"/>
                  <a:pt x="12031161" y="1389400"/>
                  <a:pt x="12038848" y="1373718"/>
                </a:cubicBezTo>
                <a:cubicBezTo>
                  <a:pt x="12052521" y="1347260"/>
                  <a:pt x="12010496" y="1362092"/>
                  <a:pt x="11998792" y="1369315"/>
                </a:cubicBezTo>
                <a:cubicBezTo>
                  <a:pt x="11978592" y="1382757"/>
                  <a:pt x="11961364" y="1374645"/>
                  <a:pt x="11947112" y="1360895"/>
                </a:cubicBezTo>
                <a:cubicBezTo>
                  <a:pt x="11912928" y="1351238"/>
                  <a:pt x="11876659" y="1364101"/>
                  <a:pt x="11841587" y="1364101"/>
                </a:cubicBezTo>
                <a:cubicBezTo>
                  <a:pt x="11800991" y="1366264"/>
                  <a:pt x="11760125" y="1369933"/>
                  <a:pt x="11723354" y="1389091"/>
                </a:cubicBezTo>
                <a:cubicBezTo>
                  <a:pt x="11725091" y="1413464"/>
                  <a:pt x="11714663" y="1419683"/>
                  <a:pt x="11691294" y="1426404"/>
                </a:cubicBezTo>
                <a:cubicBezTo>
                  <a:pt x="11669124" y="1431464"/>
                  <a:pt x="11654175" y="1444828"/>
                  <a:pt x="11660896" y="1462635"/>
                </a:cubicBezTo>
                <a:cubicBezTo>
                  <a:pt x="11605584" y="1477505"/>
                  <a:pt x="11543126" y="1495544"/>
                  <a:pt x="11510411" y="1546336"/>
                </a:cubicBezTo>
                <a:cubicBezTo>
                  <a:pt x="11504385" y="1571057"/>
                  <a:pt x="11538415" y="1569743"/>
                  <a:pt x="11554908" y="1570168"/>
                </a:cubicBezTo>
                <a:cubicBezTo>
                  <a:pt x="11569701" y="1561709"/>
                  <a:pt x="11610297" y="1587202"/>
                  <a:pt x="11579434" y="1587975"/>
                </a:cubicBezTo>
                <a:cubicBezTo>
                  <a:pt x="11543745" y="1589095"/>
                  <a:pt x="11510642" y="1607403"/>
                  <a:pt x="11474566" y="1599910"/>
                </a:cubicBezTo>
                <a:cubicBezTo>
                  <a:pt x="11449382" y="1594580"/>
                  <a:pt x="11421610" y="1590060"/>
                  <a:pt x="11399710" y="1607944"/>
                </a:cubicBezTo>
                <a:cubicBezTo>
                  <a:pt x="11381517" y="1626871"/>
                  <a:pt x="11363633" y="1589597"/>
                  <a:pt x="11343818" y="1607094"/>
                </a:cubicBezTo>
                <a:cubicBezTo>
                  <a:pt x="11316896" y="1616480"/>
                  <a:pt x="11285340" y="1629304"/>
                  <a:pt x="11258494" y="1612888"/>
                </a:cubicBezTo>
                <a:cubicBezTo>
                  <a:pt x="11263555" y="1591026"/>
                  <a:pt x="11294764" y="1600683"/>
                  <a:pt x="11311913" y="1594000"/>
                </a:cubicBezTo>
                <a:cubicBezTo>
                  <a:pt x="11347217" y="1596241"/>
                  <a:pt x="11312957" y="1573258"/>
                  <a:pt x="11299476" y="1564799"/>
                </a:cubicBezTo>
                <a:cubicBezTo>
                  <a:pt x="11264868" y="1552207"/>
                  <a:pt x="11227671" y="1558851"/>
                  <a:pt x="11192445" y="1563563"/>
                </a:cubicBezTo>
                <a:cubicBezTo>
                  <a:pt x="11168535" y="1560164"/>
                  <a:pt x="11150652" y="1537375"/>
                  <a:pt x="11124696" y="1543208"/>
                </a:cubicBezTo>
                <a:cubicBezTo>
                  <a:pt x="11103258" y="1542165"/>
                  <a:pt x="11082284" y="1545486"/>
                  <a:pt x="11062740" y="1554293"/>
                </a:cubicBezTo>
                <a:cubicBezTo>
                  <a:pt x="11071855" y="1575730"/>
                  <a:pt x="11039487" y="1592301"/>
                  <a:pt x="11022917" y="1582297"/>
                </a:cubicBezTo>
                <a:cubicBezTo>
                  <a:pt x="10977107" y="1560280"/>
                  <a:pt x="10926584" y="1587048"/>
                  <a:pt x="10878960" y="1574301"/>
                </a:cubicBezTo>
                <a:cubicBezTo>
                  <a:pt x="10861925" y="1572138"/>
                  <a:pt x="10829711" y="1562829"/>
                  <a:pt x="10827510" y="1588168"/>
                </a:cubicBezTo>
                <a:cubicBezTo>
                  <a:pt x="10823956" y="1604893"/>
                  <a:pt x="10779228" y="1600992"/>
                  <a:pt x="10785331" y="1578357"/>
                </a:cubicBezTo>
                <a:cubicBezTo>
                  <a:pt x="10775983" y="1556958"/>
                  <a:pt x="10747748" y="1573645"/>
                  <a:pt x="10729516" y="1570902"/>
                </a:cubicBezTo>
                <a:cubicBezTo>
                  <a:pt x="10672351" y="1565263"/>
                  <a:pt x="10614992" y="1573799"/>
                  <a:pt x="10557825" y="1571829"/>
                </a:cubicBezTo>
                <a:cubicBezTo>
                  <a:pt x="10510355" y="1582335"/>
                  <a:pt x="10463386" y="1602305"/>
                  <a:pt x="10429435" y="1638033"/>
                </a:cubicBezTo>
                <a:cubicBezTo>
                  <a:pt x="10396525" y="1649235"/>
                  <a:pt x="10357977" y="1654797"/>
                  <a:pt x="10338239" y="1686818"/>
                </a:cubicBezTo>
                <a:cubicBezTo>
                  <a:pt x="10324218" y="1708757"/>
                  <a:pt x="10301969" y="1719340"/>
                  <a:pt x="10278099" y="1727452"/>
                </a:cubicBezTo>
                <a:cubicBezTo>
                  <a:pt x="10208032" y="1752752"/>
                  <a:pt x="10150132" y="1800261"/>
                  <a:pt x="10090765" y="1843715"/>
                </a:cubicBezTo>
                <a:cubicBezTo>
                  <a:pt x="10027110" y="1889641"/>
                  <a:pt x="9949550" y="1909958"/>
                  <a:pt x="9883152" y="1950978"/>
                </a:cubicBezTo>
                <a:cubicBezTo>
                  <a:pt x="9864148" y="1966506"/>
                  <a:pt x="9882264" y="1990145"/>
                  <a:pt x="9902774" y="1988020"/>
                </a:cubicBezTo>
                <a:cubicBezTo>
                  <a:pt x="9939661" y="1994239"/>
                  <a:pt x="9975815" y="1980604"/>
                  <a:pt x="10012471" y="1985123"/>
                </a:cubicBezTo>
                <a:cubicBezTo>
                  <a:pt x="10008338" y="2006715"/>
                  <a:pt x="9997445" y="2027534"/>
                  <a:pt x="10000381" y="2049860"/>
                </a:cubicBezTo>
                <a:cubicBezTo>
                  <a:pt x="10020814" y="2059130"/>
                  <a:pt x="10043023" y="2048392"/>
                  <a:pt x="10059594" y="2036032"/>
                </a:cubicBezTo>
                <a:cubicBezTo>
                  <a:pt x="10088485" y="2035491"/>
                  <a:pt x="10093159" y="2045650"/>
                  <a:pt x="10066546" y="2059632"/>
                </a:cubicBezTo>
                <a:cubicBezTo>
                  <a:pt x="10058010" y="2079563"/>
                  <a:pt x="10100498" y="2067628"/>
                  <a:pt x="10114365" y="2070602"/>
                </a:cubicBezTo>
                <a:cubicBezTo>
                  <a:pt x="10140167" y="2074464"/>
                  <a:pt x="10173578" y="2062722"/>
                  <a:pt x="10177209" y="2034216"/>
                </a:cubicBezTo>
                <a:cubicBezTo>
                  <a:pt x="10169058" y="2004668"/>
                  <a:pt x="10203977" y="2020698"/>
                  <a:pt x="10220894" y="2016951"/>
                </a:cubicBezTo>
                <a:cubicBezTo>
                  <a:pt x="10264735" y="2014633"/>
                  <a:pt x="10316184" y="2024328"/>
                  <a:pt x="10341136" y="2064229"/>
                </a:cubicBezTo>
                <a:cubicBezTo>
                  <a:pt x="10362110" y="2081610"/>
                  <a:pt x="10387525" y="2090687"/>
                  <a:pt x="10409774" y="2105751"/>
                </a:cubicBezTo>
                <a:cubicBezTo>
                  <a:pt x="10386521" y="2124871"/>
                  <a:pt x="10384938" y="2122862"/>
                  <a:pt x="10406142" y="2143218"/>
                </a:cubicBezTo>
                <a:cubicBezTo>
                  <a:pt x="10394053" y="2168247"/>
                  <a:pt x="10394903" y="2174582"/>
                  <a:pt x="10420087" y="2185706"/>
                </a:cubicBezTo>
                <a:cubicBezTo>
                  <a:pt x="10412323" y="2217495"/>
                  <a:pt x="10373929" y="2235533"/>
                  <a:pt x="10363346" y="2268249"/>
                </a:cubicBezTo>
                <a:cubicBezTo>
                  <a:pt x="10349749" y="2292158"/>
                  <a:pt x="10333025" y="2321128"/>
                  <a:pt x="10349016" y="2347934"/>
                </a:cubicBezTo>
                <a:cubicBezTo>
                  <a:pt x="10356856" y="2372075"/>
                  <a:pt x="10340943" y="2397606"/>
                  <a:pt x="10341715" y="2422790"/>
                </a:cubicBezTo>
                <a:cubicBezTo>
                  <a:pt x="10333179" y="2447627"/>
                  <a:pt x="10329510" y="2475553"/>
                  <a:pt x="10317806" y="2498380"/>
                </a:cubicBezTo>
                <a:cubicBezTo>
                  <a:pt x="10289223" y="2524453"/>
                  <a:pt x="10252104" y="2543186"/>
                  <a:pt x="10230590" y="2575709"/>
                </a:cubicBezTo>
                <a:cubicBezTo>
                  <a:pt x="10227344" y="2605567"/>
                  <a:pt x="10194977" y="2613755"/>
                  <a:pt x="10176282" y="2632798"/>
                </a:cubicBezTo>
                <a:cubicBezTo>
                  <a:pt x="10153106" y="2658715"/>
                  <a:pt x="10142484" y="2695101"/>
                  <a:pt x="10112626" y="2715765"/>
                </a:cubicBezTo>
                <a:cubicBezTo>
                  <a:pt x="10072881" y="2750799"/>
                  <a:pt x="10028114" y="2781506"/>
                  <a:pt x="9993119" y="2821213"/>
                </a:cubicBezTo>
                <a:cubicBezTo>
                  <a:pt x="9979175" y="2860882"/>
                  <a:pt x="9926722" y="2860148"/>
                  <a:pt x="9906984" y="2895568"/>
                </a:cubicBezTo>
                <a:cubicBezTo>
                  <a:pt x="9871757" y="2942305"/>
                  <a:pt x="9818106" y="2972510"/>
                  <a:pt x="9760709" y="2982128"/>
                </a:cubicBezTo>
                <a:cubicBezTo>
                  <a:pt x="9742671" y="2981973"/>
                  <a:pt x="9718027" y="3003063"/>
                  <a:pt x="9704972" y="2991282"/>
                </a:cubicBezTo>
                <a:cubicBezTo>
                  <a:pt x="9695702" y="2966137"/>
                  <a:pt x="9659085" y="2990046"/>
                  <a:pt x="9649892" y="2963163"/>
                </a:cubicBezTo>
                <a:cubicBezTo>
                  <a:pt x="9640853" y="2939871"/>
                  <a:pt x="9617137" y="2969188"/>
                  <a:pt x="9599060" y="2966369"/>
                </a:cubicBezTo>
                <a:cubicBezTo>
                  <a:pt x="9623665" y="2943850"/>
                  <a:pt x="9608022" y="2938790"/>
                  <a:pt x="9586391" y="2955167"/>
                </a:cubicBezTo>
                <a:cubicBezTo>
                  <a:pt x="9557886" y="2983557"/>
                  <a:pt x="9524668" y="3006617"/>
                  <a:pt x="9492686" y="3030719"/>
                </a:cubicBezTo>
                <a:cubicBezTo>
                  <a:pt x="9483995" y="3010595"/>
                  <a:pt x="9464257" y="2992286"/>
                  <a:pt x="9498325" y="2989196"/>
                </a:cubicBezTo>
                <a:cubicBezTo>
                  <a:pt x="9520187" y="2982514"/>
                  <a:pt x="9544946" y="2972510"/>
                  <a:pt x="9553096" y="2949141"/>
                </a:cubicBezTo>
                <a:cubicBezTo>
                  <a:pt x="9546839" y="2931451"/>
                  <a:pt x="9557770" y="2911018"/>
                  <a:pt x="9553405" y="2890701"/>
                </a:cubicBezTo>
                <a:cubicBezTo>
                  <a:pt x="9555838" y="2863045"/>
                  <a:pt x="9532432" y="2840256"/>
                  <a:pt x="9540349" y="2812639"/>
                </a:cubicBezTo>
                <a:cubicBezTo>
                  <a:pt x="9563062" y="2800819"/>
                  <a:pt x="9584576" y="2783360"/>
                  <a:pt x="9608022" y="2775056"/>
                </a:cubicBezTo>
                <a:cubicBezTo>
                  <a:pt x="9638188" y="2776910"/>
                  <a:pt x="9666849" y="2799969"/>
                  <a:pt x="9696513" y="2795991"/>
                </a:cubicBezTo>
                <a:cubicBezTo>
                  <a:pt x="9741937" y="2760648"/>
                  <a:pt x="9767121" y="2705839"/>
                  <a:pt x="9791880" y="2655123"/>
                </a:cubicBezTo>
                <a:cubicBezTo>
                  <a:pt x="9801923" y="2629476"/>
                  <a:pt x="9803429" y="2594327"/>
                  <a:pt x="9833518" y="2584322"/>
                </a:cubicBezTo>
                <a:cubicBezTo>
                  <a:pt x="9853951" y="2575400"/>
                  <a:pt x="9868204" y="2558791"/>
                  <a:pt x="9856694" y="2536388"/>
                </a:cubicBezTo>
                <a:cubicBezTo>
                  <a:pt x="9857466" y="2510625"/>
                  <a:pt x="9829231" y="2517423"/>
                  <a:pt x="9812273" y="2517964"/>
                </a:cubicBezTo>
                <a:cubicBezTo>
                  <a:pt x="9755765" y="2524994"/>
                  <a:pt x="9700337" y="2540251"/>
                  <a:pt x="9646763" y="2558637"/>
                </a:cubicBezTo>
                <a:cubicBezTo>
                  <a:pt x="9609412" y="2560027"/>
                  <a:pt x="9572062" y="2560491"/>
                  <a:pt x="9534903" y="2562499"/>
                </a:cubicBezTo>
                <a:cubicBezTo>
                  <a:pt x="9514470" y="2531637"/>
                  <a:pt x="9511149" y="2491621"/>
                  <a:pt x="9493574" y="2460296"/>
                </a:cubicBezTo>
                <a:cubicBezTo>
                  <a:pt x="9455760" y="2444807"/>
                  <a:pt x="9415280" y="2432949"/>
                  <a:pt x="9375573" y="2422597"/>
                </a:cubicBezTo>
                <a:cubicBezTo>
                  <a:pt x="9334475" y="2415142"/>
                  <a:pt x="9290094" y="2410585"/>
                  <a:pt x="9254057" y="2389031"/>
                </a:cubicBezTo>
                <a:cubicBezTo>
                  <a:pt x="9227559" y="2364774"/>
                  <a:pt x="9221148" y="2325724"/>
                  <a:pt x="9201255" y="2296214"/>
                </a:cubicBezTo>
                <a:cubicBezTo>
                  <a:pt x="9170316" y="2250250"/>
                  <a:pt x="9150694" y="2198144"/>
                  <a:pt x="9126128" y="2148935"/>
                </a:cubicBezTo>
                <a:cubicBezTo>
                  <a:pt x="9107936" y="2123326"/>
                  <a:pt x="9084258" y="2092618"/>
                  <a:pt x="9049341" y="2095824"/>
                </a:cubicBezTo>
                <a:cubicBezTo>
                  <a:pt x="9016973" y="2099687"/>
                  <a:pt x="8983098" y="2104631"/>
                  <a:pt x="8953819" y="2086168"/>
                </a:cubicBezTo>
                <a:cubicBezTo>
                  <a:pt x="8894066" y="2053259"/>
                  <a:pt x="8824501" y="2072185"/>
                  <a:pt x="8760537" y="2078134"/>
                </a:cubicBezTo>
                <a:cubicBezTo>
                  <a:pt x="8714882" y="2081224"/>
                  <a:pt x="8665171" y="2081378"/>
                  <a:pt x="8628823" y="2113399"/>
                </a:cubicBezTo>
                <a:cubicBezTo>
                  <a:pt x="8619863" y="2119811"/>
                  <a:pt x="8582048" y="2140823"/>
                  <a:pt x="8599159" y="2144802"/>
                </a:cubicBezTo>
                <a:cubicBezTo>
                  <a:pt x="8622837" y="2141866"/>
                  <a:pt x="8657793" y="2136767"/>
                  <a:pt x="8667642" y="2164887"/>
                </a:cubicBezTo>
                <a:cubicBezTo>
                  <a:pt x="8667720" y="2188680"/>
                  <a:pt x="8656480" y="2203319"/>
                  <a:pt x="8633034" y="2208070"/>
                </a:cubicBezTo>
                <a:cubicBezTo>
                  <a:pt x="8583979" y="2225066"/>
                  <a:pt x="8559838" y="2275858"/>
                  <a:pt x="8525770" y="2310776"/>
                </a:cubicBezTo>
                <a:cubicBezTo>
                  <a:pt x="8517080" y="2327462"/>
                  <a:pt x="8558216" y="2342681"/>
                  <a:pt x="8533225" y="2358479"/>
                </a:cubicBezTo>
                <a:cubicBezTo>
                  <a:pt x="8488961" y="2377791"/>
                  <a:pt x="8441876" y="2390808"/>
                  <a:pt x="8395100" y="2402705"/>
                </a:cubicBezTo>
                <a:cubicBezTo>
                  <a:pt x="8366363" y="2403979"/>
                  <a:pt x="8343960" y="2378603"/>
                  <a:pt x="8315957" y="2372577"/>
                </a:cubicBezTo>
                <a:cubicBezTo>
                  <a:pt x="8279301" y="2354075"/>
                  <a:pt x="8241254" y="2390422"/>
                  <a:pt x="8204097" y="2374199"/>
                </a:cubicBezTo>
                <a:cubicBezTo>
                  <a:pt x="8176093" y="2369680"/>
                  <a:pt x="8158673" y="2341947"/>
                  <a:pt x="8128815" y="2342796"/>
                </a:cubicBezTo>
                <a:cubicBezTo>
                  <a:pt x="8085516" y="2339900"/>
                  <a:pt x="8044611" y="2360410"/>
                  <a:pt x="8011432" y="2386907"/>
                </a:cubicBezTo>
                <a:cubicBezTo>
                  <a:pt x="7969562" y="2424335"/>
                  <a:pt x="7908842" y="2415529"/>
                  <a:pt x="7857316" y="2426344"/>
                </a:cubicBezTo>
                <a:cubicBezTo>
                  <a:pt x="7788755" y="2430399"/>
                  <a:pt x="7717993" y="2440481"/>
                  <a:pt x="7651209" y="2418387"/>
                </a:cubicBezTo>
                <a:cubicBezTo>
                  <a:pt x="7622550" y="2414331"/>
                  <a:pt x="7594777" y="2407379"/>
                  <a:pt x="7569053" y="2393898"/>
                </a:cubicBezTo>
                <a:cubicBezTo>
                  <a:pt x="7523475" y="2387139"/>
                  <a:pt x="7487514" y="2356856"/>
                  <a:pt x="7446455" y="2339011"/>
                </a:cubicBezTo>
                <a:cubicBezTo>
                  <a:pt x="7407057" y="2325338"/>
                  <a:pt x="7364144" y="2334260"/>
                  <a:pt x="7323123" y="2329857"/>
                </a:cubicBezTo>
                <a:cubicBezTo>
                  <a:pt x="7277854" y="2331093"/>
                  <a:pt x="7234400" y="2350097"/>
                  <a:pt x="7189904" y="2352453"/>
                </a:cubicBezTo>
                <a:cubicBezTo>
                  <a:pt x="7159814" y="2346814"/>
                  <a:pt x="7128875" y="2337968"/>
                  <a:pt x="7101799" y="2324449"/>
                </a:cubicBezTo>
                <a:cubicBezTo>
                  <a:pt x="7080130" y="2309849"/>
                  <a:pt x="7063637" y="2286017"/>
                  <a:pt x="7068001" y="2258940"/>
                </a:cubicBezTo>
                <a:cubicBezTo>
                  <a:pt x="7055332" y="2242100"/>
                  <a:pt x="7027869" y="2249014"/>
                  <a:pt x="7009908" y="2238198"/>
                </a:cubicBezTo>
                <a:cubicBezTo>
                  <a:pt x="6945713" y="2215293"/>
                  <a:pt x="6877113" y="2208148"/>
                  <a:pt x="6810214" y="2198375"/>
                </a:cubicBezTo>
                <a:cubicBezTo>
                  <a:pt x="6787580" y="2185088"/>
                  <a:pt x="6772129" y="2205676"/>
                  <a:pt x="6754825" y="2217843"/>
                </a:cubicBezTo>
                <a:cubicBezTo>
                  <a:pt x="6735589" y="2234838"/>
                  <a:pt x="6709324" y="2249361"/>
                  <a:pt x="6699976" y="2273811"/>
                </a:cubicBezTo>
                <a:cubicBezTo>
                  <a:pt x="6707007" y="2294476"/>
                  <a:pt x="6719212" y="2310544"/>
                  <a:pt x="6734469" y="2324720"/>
                </a:cubicBezTo>
                <a:cubicBezTo>
                  <a:pt x="6735976" y="2351565"/>
                  <a:pt x="6706041" y="2365354"/>
                  <a:pt x="6685376" y="2376517"/>
                </a:cubicBezTo>
                <a:cubicBezTo>
                  <a:pt x="6659342" y="2391426"/>
                  <a:pt x="6629408" y="2388027"/>
                  <a:pt x="6603412" y="2375242"/>
                </a:cubicBezTo>
                <a:cubicBezTo>
                  <a:pt x="6553122" y="2372731"/>
                  <a:pt x="6503063" y="2368637"/>
                  <a:pt x="6452734" y="2369873"/>
                </a:cubicBezTo>
                <a:cubicBezTo>
                  <a:pt x="6429597" y="2371225"/>
                  <a:pt x="6414610" y="2356663"/>
                  <a:pt x="6401246" y="2339707"/>
                </a:cubicBezTo>
                <a:cubicBezTo>
                  <a:pt x="6390238" y="2318965"/>
                  <a:pt x="6369302" y="2317729"/>
                  <a:pt x="6348213" y="2317188"/>
                </a:cubicBezTo>
                <a:cubicBezTo>
                  <a:pt x="6299854" y="2316917"/>
                  <a:pt x="6252267" y="2305870"/>
                  <a:pt x="6204294" y="2303669"/>
                </a:cubicBezTo>
                <a:cubicBezTo>
                  <a:pt x="6156553" y="2314291"/>
                  <a:pt x="6109314" y="2329509"/>
                  <a:pt x="6063465" y="2346118"/>
                </a:cubicBezTo>
                <a:cubicBezTo>
                  <a:pt x="6020050" y="2366590"/>
                  <a:pt x="5984437" y="2409464"/>
                  <a:pt x="5932177" y="2405640"/>
                </a:cubicBezTo>
                <a:cubicBezTo>
                  <a:pt x="5899190" y="2402821"/>
                  <a:pt x="5870028" y="2418001"/>
                  <a:pt x="5841870" y="2432910"/>
                </a:cubicBezTo>
                <a:cubicBezTo>
                  <a:pt x="5822325" y="2440326"/>
                  <a:pt x="5801970" y="2436464"/>
                  <a:pt x="5786288" y="2431558"/>
                </a:cubicBezTo>
                <a:cubicBezTo>
                  <a:pt x="5767670" y="2433837"/>
                  <a:pt x="5758168" y="2405602"/>
                  <a:pt x="5746194" y="2396950"/>
                </a:cubicBezTo>
                <a:cubicBezTo>
                  <a:pt x="5749323" y="2374779"/>
                  <a:pt x="5712976" y="2404829"/>
                  <a:pt x="5702199" y="2408576"/>
                </a:cubicBezTo>
                <a:cubicBezTo>
                  <a:pt x="5678792" y="2405370"/>
                  <a:pt x="5652527" y="2407803"/>
                  <a:pt x="5630820" y="2400658"/>
                </a:cubicBezTo>
                <a:cubicBezTo>
                  <a:pt x="5609459" y="2381770"/>
                  <a:pt x="5593507" y="2349440"/>
                  <a:pt x="5561139" y="2351178"/>
                </a:cubicBezTo>
                <a:cubicBezTo>
                  <a:pt x="5537577" y="2351024"/>
                  <a:pt x="5539122" y="2317033"/>
                  <a:pt x="5516063" y="2310467"/>
                </a:cubicBezTo>
                <a:cubicBezTo>
                  <a:pt x="5497561" y="2297141"/>
                  <a:pt x="5478943" y="2279373"/>
                  <a:pt x="5454339" y="2286171"/>
                </a:cubicBezTo>
                <a:cubicBezTo>
                  <a:pt x="5415134" y="2289184"/>
                  <a:pt x="5377899" y="2309308"/>
                  <a:pt x="5337612" y="2303785"/>
                </a:cubicBezTo>
                <a:cubicBezTo>
                  <a:pt x="5315016" y="2311857"/>
                  <a:pt x="5304047" y="2291849"/>
                  <a:pt x="5286897" y="2286751"/>
                </a:cubicBezTo>
                <a:cubicBezTo>
                  <a:pt x="5268704" y="2290497"/>
                  <a:pt x="5275541" y="2250056"/>
                  <a:pt x="5247460" y="2259751"/>
                </a:cubicBezTo>
                <a:cubicBezTo>
                  <a:pt x="5222354" y="2250829"/>
                  <a:pt x="5217989" y="2277751"/>
                  <a:pt x="5200608" y="2288064"/>
                </a:cubicBezTo>
                <a:cubicBezTo>
                  <a:pt x="5179865" y="2310197"/>
                  <a:pt x="5168007" y="2286789"/>
                  <a:pt x="5155763" y="2269562"/>
                </a:cubicBezTo>
                <a:cubicBezTo>
                  <a:pt x="5125944" y="2230242"/>
                  <a:pt x="5089211" y="2196830"/>
                  <a:pt x="5060860" y="2156235"/>
                </a:cubicBezTo>
                <a:cubicBezTo>
                  <a:pt x="5024629" y="2106562"/>
                  <a:pt x="4975497" y="2064924"/>
                  <a:pt x="4916052" y="2046731"/>
                </a:cubicBezTo>
                <a:cubicBezTo>
                  <a:pt x="4903924" y="2034448"/>
                  <a:pt x="4864603" y="2033521"/>
                  <a:pt x="4877350" y="2010887"/>
                </a:cubicBezTo>
                <a:cubicBezTo>
                  <a:pt x="4905546" y="2011698"/>
                  <a:pt x="4902765" y="1977977"/>
                  <a:pt x="4873603" y="1990724"/>
                </a:cubicBezTo>
                <a:cubicBezTo>
                  <a:pt x="4852552" y="1996402"/>
                  <a:pt x="4831076" y="2004088"/>
                  <a:pt x="4810489" y="2011659"/>
                </a:cubicBezTo>
                <a:cubicBezTo>
                  <a:pt x="4787700" y="2028229"/>
                  <a:pt x="4760159" y="2032324"/>
                  <a:pt x="4734049" y="2039933"/>
                </a:cubicBezTo>
                <a:cubicBezTo>
                  <a:pt x="4714349" y="2043757"/>
                  <a:pt x="4702298" y="2072803"/>
                  <a:pt x="4682831" y="2062297"/>
                </a:cubicBezTo>
                <a:cubicBezTo>
                  <a:pt x="4658613" y="2052564"/>
                  <a:pt x="4631227" y="2063379"/>
                  <a:pt x="4607704" y="2063495"/>
                </a:cubicBezTo>
                <a:cubicBezTo>
                  <a:pt x="4583254" y="2051946"/>
                  <a:pt x="4624970" y="2038118"/>
                  <a:pt x="4630841" y="2027766"/>
                </a:cubicBezTo>
                <a:cubicBezTo>
                  <a:pt x="4628948" y="2010500"/>
                  <a:pt x="4598473" y="2041053"/>
                  <a:pt x="4583718" y="2026839"/>
                </a:cubicBezTo>
                <a:cubicBezTo>
                  <a:pt x="4569890" y="2008955"/>
                  <a:pt x="4546289" y="2014286"/>
                  <a:pt x="4533891" y="2023633"/>
                </a:cubicBezTo>
                <a:cubicBezTo>
                  <a:pt x="4517707" y="2016603"/>
                  <a:pt x="4505887" y="1985355"/>
                  <a:pt x="4487115" y="2006947"/>
                </a:cubicBezTo>
                <a:cubicBezTo>
                  <a:pt x="4468575" y="2005711"/>
                  <a:pt x="4449957" y="2006058"/>
                  <a:pt x="4432498" y="2010114"/>
                </a:cubicBezTo>
                <a:cubicBezTo>
                  <a:pt x="4399512" y="2010655"/>
                  <a:pt x="4412606" y="2000496"/>
                  <a:pt x="4414692" y="1984196"/>
                </a:cubicBezTo>
                <a:cubicBezTo>
                  <a:pt x="4438408" y="1960055"/>
                  <a:pt x="4404534" y="1960133"/>
                  <a:pt x="4399396" y="1941051"/>
                </a:cubicBezTo>
                <a:cubicBezTo>
                  <a:pt x="4403181" y="1916061"/>
                  <a:pt x="4373981" y="1913009"/>
                  <a:pt x="4355363" y="1917374"/>
                </a:cubicBezTo>
                <a:cubicBezTo>
                  <a:pt x="4335509" y="1923400"/>
                  <a:pt x="4316776" y="1920503"/>
                  <a:pt x="4298197" y="1911812"/>
                </a:cubicBezTo>
                <a:cubicBezTo>
                  <a:pt x="4270618" y="1906018"/>
                  <a:pt x="4242692" y="1899490"/>
                  <a:pt x="4214418" y="1903314"/>
                </a:cubicBezTo>
                <a:cubicBezTo>
                  <a:pt x="4209590" y="1927378"/>
                  <a:pt x="4165209" y="1907988"/>
                  <a:pt x="4167527" y="1930661"/>
                </a:cubicBezTo>
                <a:cubicBezTo>
                  <a:pt x="4151497" y="1957622"/>
                  <a:pt x="4114648" y="1946111"/>
                  <a:pt x="4087996" y="1950399"/>
                </a:cubicBezTo>
                <a:cubicBezTo>
                  <a:pt x="4035620" y="1949588"/>
                  <a:pt x="3985909" y="1972609"/>
                  <a:pt x="3933146" y="1968707"/>
                </a:cubicBezTo>
                <a:cubicBezTo>
                  <a:pt x="3910821" y="1974154"/>
                  <a:pt x="3904679" y="2000612"/>
                  <a:pt x="3880886" y="1992308"/>
                </a:cubicBezTo>
                <a:cubicBezTo>
                  <a:pt x="3831793" y="1996325"/>
                  <a:pt x="3782815" y="2002080"/>
                  <a:pt x="3733799" y="2005170"/>
                </a:cubicBezTo>
                <a:cubicBezTo>
                  <a:pt x="3709427" y="2010887"/>
                  <a:pt x="3685517" y="2020813"/>
                  <a:pt x="3662149" y="2026955"/>
                </a:cubicBezTo>
                <a:cubicBezTo>
                  <a:pt x="3632755" y="2029156"/>
                  <a:pt x="3603438" y="2024019"/>
                  <a:pt x="3574662" y="2021702"/>
                </a:cubicBezTo>
                <a:cubicBezTo>
                  <a:pt x="3556315" y="2023556"/>
                  <a:pt x="3551873" y="2058937"/>
                  <a:pt x="3569138" y="2066894"/>
                </a:cubicBezTo>
                <a:cubicBezTo>
                  <a:pt x="3553379" y="2074966"/>
                  <a:pt x="3565894" y="2092618"/>
                  <a:pt x="3591657" y="2088061"/>
                </a:cubicBezTo>
                <a:cubicBezTo>
                  <a:pt x="3605060" y="2092657"/>
                  <a:pt x="3644690" y="2091691"/>
                  <a:pt x="3634918" y="2109961"/>
                </a:cubicBezTo>
                <a:cubicBezTo>
                  <a:pt x="3603206" y="2119463"/>
                  <a:pt x="3565199" y="2095670"/>
                  <a:pt x="3537157" y="2121008"/>
                </a:cubicBezTo>
                <a:cubicBezTo>
                  <a:pt x="3509385" y="2130935"/>
                  <a:pt x="3527770" y="2149784"/>
                  <a:pt x="3542410" y="2162956"/>
                </a:cubicBezTo>
                <a:cubicBezTo>
                  <a:pt x="3525646" y="2181148"/>
                  <a:pt x="3498145" y="2179217"/>
                  <a:pt x="3478562" y="2194204"/>
                </a:cubicBezTo>
                <a:cubicBezTo>
                  <a:pt x="3440245" y="2196676"/>
                  <a:pt x="3483196" y="2209036"/>
                  <a:pt x="3489338" y="2215873"/>
                </a:cubicBezTo>
                <a:cubicBezTo>
                  <a:pt x="3494166" y="2232598"/>
                  <a:pt x="3529277" y="2217225"/>
                  <a:pt x="3536809" y="2237503"/>
                </a:cubicBezTo>
                <a:cubicBezTo>
                  <a:pt x="3552993" y="2246889"/>
                  <a:pt x="3586636" y="2235804"/>
                  <a:pt x="3591889" y="2258400"/>
                </a:cubicBezTo>
                <a:cubicBezTo>
                  <a:pt x="3591155" y="2281691"/>
                  <a:pt x="3580919" y="2300811"/>
                  <a:pt x="3555426" y="2300386"/>
                </a:cubicBezTo>
                <a:cubicBezTo>
                  <a:pt x="3531903" y="2307840"/>
                  <a:pt x="3504711" y="2313441"/>
                  <a:pt x="3481613" y="2305600"/>
                </a:cubicBezTo>
                <a:cubicBezTo>
                  <a:pt x="3464386" y="2278253"/>
                  <a:pt x="3453841" y="2314484"/>
                  <a:pt x="3433678" y="2317922"/>
                </a:cubicBezTo>
                <a:cubicBezTo>
                  <a:pt x="3416838" y="2316608"/>
                  <a:pt x="3396637" y="2309076"/>
                  <a:pt x="3378212" y="2305909"/>
                </a:cubicBezTo>
                <a:cubicBezTo>
                  <a:pt x="3351445" y="2307029"/>
                  <a:pt x="3347041" y="2279450"/>
                  <a:pt x="3328153" y="2273579"/>
                </a:cubicBezTo>
                <a:cubicBezTo>
                  <a:pt x="3308261" y="2268751"/>
                  <a:pt x="3288214" y="2273618"/>
                  <a:pt x="3268206" y="2274970"/>
                </a:cubicBezTo>
                <a:cubicBezTo>
                  <a:pt x="3266584" y="2301622"/>
                  <a:pt x="3232593" y="2294862"/>
                  <a:pt x="3218804" y="2280687"/>
                </a:cubicBezTo>
                <a:cubicBezTo>
                  <a:pt x="3199916" y="2273502"/>
                  <a:pt x="3177397" y="2277287"/>
                  <a:pt x="3157042" y="2273657"/>
                </a:cubicBezTo>
                <a:cubicBezTo>
                  <a:pt x="3132399" y="2286635"/>
                  <a:pt x="3118764" y="2316608"/>
                  <a:pt x="3088713" y="2317883"/>
                </a:cubicBezTo>
                <a:cubicBezTo>
                  <a:pt x="3072297" y="2307493"/>
                  <a:pt x="3047113" y="2310351"/>
                  <a:pt x="3033169" y="2294708"/>
                </a:cubicBezTo>
                <a:cubicBezTo>
                  <a:pt x="3026255" y="2280378"/>
                  <a:pt x="2980175" y="2270180"/>
                  <a:pt x="2996939" y="2295905"/>
                </a:cubicBezTo>
                <a:cubicBezTo>
                  <a:pt x="3012852" y="2323484"/>
                  <a:pt x="2970789" y="2321746"/>
                  <a:pt x="2979943" y="2292970"/>
                </a:cubicBezTo>
                <a:cubicBezTo>
                  <a:pt x="2962485" y="2275086"/>
                  <a:pt x="2934326" y="2268481"/>
                  <a:pt x="2910881" y="2259133"/>
                </a:cubicBezTo>
                <a:cubicBezTo>
                  <a:pt x="2914898" y="2235649"/>
                  <a:pt x="2876542" y="2241366"/>
                  <a:pt x="2860165" y="2240786"/>
                </a:cubicBezTo>
                <a:cubicBezTo>
                  <a:pt x="2838728" y="2242949"/>
                  <a:pt x="2814278" y="2245151"/>
                  <a:pt x="2804544" y="2221821"/>
                </a:cubicBezTo>
                <a:cubicBezTo>
                  <a:pt x="2777931" y="2209113"/>
                  <a:pt x="2752052" y="2243374"/>
                  <a:pt x="2725709" y="2235649"/>
                </a:cubicBezTo>
                <a:cubicBezTo>
                  <a:pt x="2712152" y="2221705"/>
                  <a:pt x="2687161" y="2227383"/>
                  <a:pt x="2669741" y="2226456"/>
                </a:cubicBezTo>
                <a:cubicBezTo>
                  <a:pt x="2639690" y="2244958"/>
                  <a:pt x="2609485" y="2266125"/>
                  <a:pt x="2573486" y="2269215"/>
                </a:cubicBezTo>
                <a:cubicBezTo>
                  <a:pt x="2550658" y="2271957"/>
                  <a:pt x="2545676" y="2300038"/>
                  <a:pt x="2522848" y="2303476"/>
                </a:cubicBezTo>
                <a:cubicBezTo>
                  <a:pt x="2506741" y="2312128"/>
                  <a:pt x="2478312" y="2315063"/>
                  <a:pt x="2492643" y="2339011"/>
                </a:cubicBezTo>
                <a:cubicBezTo>
                  <a:pt x="2504926" y="2355427"/>
                  <a:pt x="2493879" y="2380379"/>
                  <a:pt x="2472519" y="2378216"/>
                </a:cubicBezTo>
                <a:cubicBezTo>
                  <a:pt x="2435901" y="2385903"/>
                  <a:pt x="2426593" y="2333410"/>
                  <a:pt x="2392641" y="2332484"/>
                </a:cubicBezTo>
                <a:cubicBezTo>
                  <a:pt x="2369543" y="2330050"/>
                  <a:pt x="2376766" y="2370839"/>
                  <a:pt x="2352779" y="2369371"/>
                </a:cubicBezTo>
                <a:cubicBezTo>
                  <a:pt x="2323656" y="2364543"/>
                  <a:pt x="2329256" y="2394091"/>
                  <a:pt x="2324698" y="2413636"/>
                </a:cubicBezTo>
                <a:cubicBezTo>
                  <a:pt x="2319909" y="2429588"/>
                  <a:pt x="2364521" y="2439399"/>
                  <a:pt x="2330531" y="2452030"/>
                </a:cubicBezTo>
                <a:cubicBezTo>
                  <a:pt x="2310600" y="2461879"/>
                  <a:pt x="2306506" y="2486909"/>
                  <a:pt x="2294107" y="2504020"/>
                </a:cubicBezTo>
                <a:cubicBezTo>
                  <a:pt x="2311913" y="2512788"/>
                  <a:pt x="2343046" y="2506724"/>
                  <a:pt x="2350578" y="2526925"/>
                </a:cubicBezTo>
                <a:cubicBezTo>
                  <a:pt x="2343316" y="2540251"/>
                  <a:pt x="2371474" y="2578722"/>
                  <a:pt x="2373560" y="2550448"/>
                </a:cubicBezTo>
                <a:cubicBezTo>
                  <a:pt x="2391405" y="2562036"/>
                  <a:pt x="2413537" y="2553461"/>
                  <a:pt x="2431807" y="2560568"/>
                </a:cubicBezTo>
                <a:cubicBezTo>
                  <a:pt x="2445442" y="2578027"/>
                  <a:pt x="2470935" y="2578567"/>
                  <a:pt x="2479085" y="2600584"/>
                </a:cubicBezTo>
                <a:cubicBezTo>
                  <a:pt x="2488780" y="2617000"/>
                  <a:pt x="2513346" y="2633956"/>
                  <a:pt x="2515239" y="2649059"/>
                </a:cubicBezTo>
                <a:cubicBezTo>
                  <a:pt x="2503651" y="2653733"/>
                  <a:pt x="2465296" y="2630441"/>
                  <a:pt x="2472557" y="2657055"/>
                </a:cubicBezTo>
                <a:cubicBezTo>
                  <a:pt x="2488625" y="2668140"/>
                  <a:pt x="2510333" y="2674900"/>
                  <a:pt x="2529800" y="2680809"/>
                </a:cubicBezTo>
                <a:cubicBezTo>
                  <a:pt x="2523157" y="2700933"/>
                  <a:pt x="2488896" y="2695912"/>
                  <a:pt x="2488703" y="2712830"/>
                </a:cubicBezTo>
                <a:cubicBezTo>
                  <a:pt x="2482291" y="2722757"/>
                  <a:pt x="2457416" y="2710088"/>
                  <a:pt x="2444206" y="2730366"/>
                </a:cubicBezTo>
                <a:cubicBezTo>
                  <a:pt x="2425975" y="2732799"/>
                  <a:pt x="2406353" y="2743962"/>
                  <a:pt x="2389087" y="2732568"/>
                </a:cubicBezTo>
                <a:cubicBezTo>
                  <a:pt x="2385109" y="2746820"/>
                  <a:pt x="2379894" y="2762000"/>
                  <a:pt x="2366993" y="2778610"/>
                </a:cubicBezTo>
                <a:cubicBezTo>
                  <a:pt x="2355985" y="2796300"/>
                  <a:pt x="2344281" y="2812291"/>
                  <a:pt x="2325046" y="2821136"/>
                </a:cubicBezTo>
                <a:cubicBezTo>
                  <a:pt x="2301059" y="2837784"/>
                  <a:pt x="2329565" y="2854238"/>
                  <a:pt x="2345209" y="2856749"/>
                </a:cubicBezTo>
                <a:cubicBezTo>
                  <a:pt x="2356680" y="2869148"/>
                  <a:pt x="2379470" y="2881778"/>
                  <a:pt x="2378620" y="2903022"/>
                </a:cubicBezTo>
                <a:cubicBezTo>
                  <a:pt x="2370431" y="2938906"/>
                  <a:pt x="2379778" y="2908430"/>
                  <a:pt x="2391598" y="2895027"/>
                </a:cubicBezTo>
                <a:cubicBezTo>
                  <a:pt x="2398473" y="2906460"/>
                  <a:pt x="2367534" y="2930910"/>
                  <a:pt x="2387465" y="2944854"/>
                </a:cubicBezTo>
                <a:cubicBezTo>
                  <a:pt x="2364019" y="2966098"/>
                  <a:pt x="2398705" y="2972510"/>
                  <a:pt x="2401293" y="2991205"/>
                </a:cubicBezTo>
                <a:cubicBezTo>
                  <a:pt x="2406082" y="3006887"/>
                  <a:pt x="2429258" y="3011329"/>
                  <a:pt x="2435979" y="3030641"/>
                </a:cubicBezTo>
                <a:cubicBezTo>
                  <a:pt x="2450656" y="3044547"/>
                  <a:pt x="2461047" y="3060808"/>
                  <a:pt x="2475570" y="3068688"/>
                </a:cubicBezTo>
                <a:cubicBezTo>
                  <a:pt x="2466802" y="3095803"/>
                  <a:pt x="2433236" y="3093331"/>
                  <a:pt x="2420142" y="3116120"/>
                </a:cubicBezTo>
                <a:cubicBezTo>
                  <a:pt x="2404962" y="3133579"/>
                  <a:pt x="2380551" y="3112566"/>
                  <a:pt x="2361084" y="3114343"/>
                </a:cubicBezTo>
                <a:cubicBezTo>
                  <a:pt x="2364212" y="3091979"/>
                  <a:pt x="2337908" y="3088194"/>
                  <a:pt x="2324312" y="3076336"/>
                </a:cubicBezTo>
                <a:cubicBezTo>
                  <a:pt x="2310407" y="3063010"/>
                  <a:pt x="2297351" y="3071855"/>
                  <a:pt x="2284875" y="3056521"/>
                </a:cubicBezTo>
                <a:cubicBezTo>
                  <a:pt x="2262666" y="3056830"/>
                  <a:pt x="2240301" y="3049491"/>
                  <a:pt x="2224310" y="3032804"/>
                </a:cubicBezTo>
                <a:cubicBezTo>
                  <a:pt x="2242503" y="3010518"/>
                  <a:pt x="2222418" y="3003024"/>
                  <a:pt x="2200633" y="3007234"/>
                </a:cubicBezTo>
                <a:cubicBezTo>
                  <a:pt x="2187462" y="2997848"/>
                  <a:pt x="2168921" y="2987149"/>
                  <a:pt x="2154050" y="2990818"/>
                </a:cubicBezTo>
                <a:cubicBezTo>
                  <a:pt x="2144433" y="3002445"/>
                  <a:pt x="2119249" y="2976257"/>
                  <a:pt x="2105691" y="2995415"/>
                </a:cubicBezTo>
                <a:cubicBezTo>
                  <a:pt x="2095494" y="3004917"/>
                  <a:pt x="2066216" y="3010904"/>
                  <a:pt x="2061310" y="2995917"/>
                </a:cubicBezTo>
                <a:cubicBezTo>
                  <a:pt x="2074134" y="2982978"/>
                  <a:pt x="2034195" y="2979810"/>
                  <a:pt x="2022607" y="2975793"/>
                </a:cubicBezTo>
                <a:cubicBezTo>
                  <a:pt x="2002792" y="2975445"/>
                  <a:pt x="1994913" y="2946206"/>
                  <a:pt x="1973360" y="2955206"/>
                </a:cubicBezTo>
                <a:cubicBezTo>
                  <a:pt x="1954781" y="2951884"/>
                  <a:pt x="1935545" y="2943966"/>
                  <a:pt x="1916194" y="2951768"/>
                </a:cubicBezTo>
                <a:cubicBezTo>
                  <a:pt x="1894602" y="2954974"/>
                  <a:pt x="1871852" y="2947944"/>
                  <a:pt x="1854045" y="2937824"/>
                </a:cubicBezTo>
                <a:cubicBezTo>
                  <a:pt x="1826853" y="2942961"/>
                  <a:pt x="1806574" y="2917468"/>
                  <a:pt x="1779189" y="2922142"/>
                </a:cubicBezTo>
                <a:cubicBezTo>
                  <a:pt x="1758254" y="2910014"/>
                  <a:pt x="1742340" y="2929713"/>
                  <a:pt x="1733417" y="2932185"/>
                </a:cubicBezTo>
                <a:cubicBezTo>
                  <a:pt x="1690195" y="2904529"/>
                  <a:pt x="1652188" y="2866367"/>
                  <a:pt x="1603326" y="2849217"/>
                </a:cubicBezTo>
                <a:cubicBezTo>
                  <a:pt x="1580962" y="2849758"/>
                  <a:pt x="1562229" y="2838132"/>
                  <a:pt x="1548710" y="2821059"/>
                </a:cubicBezTo>
                <a:cubicBezTo>
                  <a:pt x="1529629" y="2822449"/>
                  <a:pt x="1508075" y="2830213"/>
                  <a:pt x="1500428" y="2803484"/>
                </a:cubicBezTo>
                <a:cubicBezTo>
                  <a:pt x="1484321" y="2789695"/>
                  <a:pt x="1455197" y="2773241"/>
                  <a:pt x="1492625" y="2770228"/>
                </a:cubicBezTo>
                <a:cubicBezTo>
                  <a:pt x="1511050" y="2770498"/>
                  <a:pt x="1537779" y="2773936"/>
                  <a:pt x="1533762" y="2747323"/>
                </a:cubicBezTo>
                <a:cubicBezTo>
                  <a:pt x="1549173" y="2734962"/>
                  <a:pt x="1550177" y="2703599"/>
                  <a:pt x="1575014" y="2709508"/>
                </a:cubicBezTo>
                <a:cubicBezTo>
                  <a:pt x="1609893" y="2712791"/>
                  <a:pt x="1589344" y="2684170"/>
                  <a:pt x="1568756" y="2678415"/>
                </a:cubicBezTo>
                <a:cubicBezTo>
                  <a:pt x="1547744" y="2673277"/>
                  <a:pt x="1526191" y="2650759"/>
                  <a:pt x="1560954" y="2653656"/>
                </a:cubicBezTo>
                <a:cubicBezTo>
                  <a:pt x="1597803" y="2652960"/>
                  <a:pt x="1627738" y="2629515"/>
                  <a:pt x="1662887" y="2620901"/>
                </a:cubicBezTo>
                <a:cubicBezTo>
                  <a:pt x="1677874" y="2603829"/>
                  <a:pt x="1642261" y="2598344"/>
                  <a:pt x="1627467" y="2605489"/>
                </a:cubicBezTo>
                <a:cubicBezTo>
                  <a:pt x="1612944" y="2602824"/>
                  <a:pt x="1575670" y="2622446"/>
                  <a:pt x="1578065" y="2603056"/>
                </a:cubicBezTo>
                <a:cubicBezTo>
                  <a:pt x="1573507" y="2578799"/>
                  <a:pt x="1588224" y="2567829"/>
                  <a:pt x="1610472" y="2567984"/>
                </a:cubicBezTo>
                <a:cubicBezTo>
                  <a:pt x="1628240" y="2559332"/>
                  <a:pt x="1632025" y="2545311"/>
                  <a:pt x="1655664" y="2550216"/>
                </a:cubicBezTo>
                <a:cubicBezTo>
                  <a:pt x="1674436" y="2545813"/>
                  <a:pt x="1693594" y="2562267"/>
                  <a:pt x="1711053" y="2550409"/>
                </a:cubicBezTo>
                <a:cubicBezTo>
                  <a:pt x="1715263" y="2531908"/>
                  <a:pt x="1728319" y="2515260"/>
                  <a:pt x="1715341" y="2497183"/>
                </a:cubicBezTo>
                <a:cubicBezTo>
                  <a:pt x="1700238" y="2490424"/>
                  <a:pt x="1694444" y="2464931"/>
                  <a:pt x="1720439" y="2470995"/>
                </a:cubicBezTo>
                <a:cubicBezTo>
                  <a:pt x="1751880" y="2465472"/>
                  <a:pt x="1684479" y="2458558"/>
                  <a:pt x="1707384" y="2449365"/>
                </a:cubicBezTo>
                <a:cubicBezTo>
                  <a:pt x="1720516" y="2444227"/>
                  <a:pt x="1754777" y="2435227"/>
                  <a:pt x="1735812" y="2417112"/>
                </a:cubicBezTo>
                <a:cubicBezTo>
                  <a:pt x="1742803" y="2392585"/>
                  <a:pt x="1722061" y="2409658"/>
                  <a:pt x="1705993" y="2404945"/>
                </a:cubicBezTo>
                <a:cubicBezTo>
                  <a:pt x="1692320" y="2389688"/>
                  <a:pt x="1673509" y="2394284"/>
                  <a:pt x="1656630" y="2382774"/>
                </a:cubicBezTo>
                <a:cubicBezTo>
                  <a:pt x="1640445" y="2383585"/>
                  <a:pt x="1622639" y="2376285"/>
                  <a:pt x="1604949" y="2373311"/>
                </a:cubicBezTo>
                <a:cubicBezTo>
                  <a:pt x="1584245" y="2355466"/>
                  <a:pt x="1575709" y="2372113"/>
                  <a:pt x="1556358" y="2372191"/>
                </a:cubicBezTo>
                <a:cubicBezTo>
                  <a:pt x="1539594" y="2362689"/>
                  <a:pt x="1525689" y="2358517"/>
                  <a:pt x="1517037" y="2341252"/>
                </a:cubicBezTo>
                <a:cubicBezTo>
                  <a:pt x="1505294" y="2322595"/>
                  <a:pt x="1484089" y="2342294"/>
                  <a:pt x="1466746" y="2339861"/>
                </a:cubicBezTo>
                <a:cubicBezTo>
                  <a:pt x="1447704" y="2349440"/>
                  <a:pt x="1432176" y="2343530"/>
                  <a:pt x="1414447" y="2343839"/>
                </a:cubicBezTo>
                <a:cubicBezTo>
                  <a:pt x="1398224" y="2332290"/>
                  <a:pt x="1373465" y="2323638"/>
                  <a:pt x="1356200" y="2339900"/>
                </a:cubicBezTo>
                <a:cubicBezTo>
                  <a:pt x="1333758" y="2329046"/>
                  <a:pt x="1340093" y="2312089"/>
                  <a:pt x="1330205" y="2294939"/>
                </a:cubicBezTo>
                <a:cubicBezTo>
                  <a:pt x="1325685" y="2273927"/>
                  <a:pt x="1313248" y="2272421"/>
                  <a:pt x="1300154" y="2263421"/>
                </a:cubicBezTo>
                <a:cubicBezTo>
                  <a:pt x="1280455" y="2267708"/>
                  <a:pt x="1264927" y="2259172"/>
                  <a:pt x="1244881" y="2261451"/>
                </a:cubicBezTo>
                <a:cubicBezTo>
                  <a:pt x="1234374" y="2251292"/>
                  <a:pt x="1213787" y="2219117"/>
                  <a:pt x="1240516" y="2220276"/>
                </a:cubicBezTo>
                <a:cubicBezTo>
                  <a:pt x="1267747" y="2214675"/>
                  <a:pt x="1223559" y="2202122"/>
                  <a:pt x="1220392" y="2187946"/>
                </a:cubicBezTo>
                <a:cubicBezTo>
                  <a:pt x="1206525" y="2172033"/>
                  <a:pt x="1191500" y="2157625"/>
                  <a:pt x="1169831" y="2166896"/>
                </a:cubicBezTo>
                <a:cubicBezTo>
                  <a:pt x="1142059" y="2154535"/>
                  <a:pt x="1113978" y="2184625"/>
                  <a:pt x="1087404" y="2166857"/>
                </a:cubicBezTo>
                <a:cubicBezTo>
                  <a:pt x="1070834" y="2159286"/>
                  <a:pt x="1067164" y="2202856"/>
                  <a:pt x="1041324" y="2190071"/>
                </a:cubicBezTo>
                <a:cubicBezTo>
                  <a:pt x="1035028" y="2190032"/>
                  <a:pt x="1028461" y="2187290"/>
                  <a:pt x="1023015" y="2186170"/>
                </a:cubicBezTo>
                <a:close/>
                <a:moveTo>
                  <a:pt x="3186011" y="362654"/>
                </a:moveTo>
                <a:cubicBezTo>
                  <a:pt x="3136300" y="349406"/>
                  <a:pt x="3085198" y="340097"/>
                  <a:pt x="3033710" y="346663"/>
                </a:cubicBezTo>
                <a:cubicBezTo>
                  <a:pt x="3008797" y="346277"/>
                  <a:pt x="2983188" y="359834"/>
                  <a:pt x="2960592" y="342994"/>
                </a:cubicBezTo>
                <a:cubicBezTo>
                  <a:pt x="2927297" y="333762"/>
                  <a:pt x="2937030" y="325110"/>
                  <a:pt x="2965150" y="317539"/>
                </a:cubicBezTo>
                <a:cubicBezTo>
                  <a:pt x="3000840" y="301085"/>
                  <a:pt x="3039543" y="295909"/>
                  <a:pt x="3078555" y="298574"/>
                </a:cubicBezTo>
                <a:cubicBezTo>
                  <a:pt x="3110923" y="301935"/>
                  <a:pt x="3093850" y="273004"/>
                  <a:pt x="3070984" y="271768"/>
                </a:cubicBezTo>
                <a:cubicBezTo>
                  <a:pt x="3094198" y="247473"/>
                  <a:pt x="3130583" y="259446"/>
                  <a:pt x="3159668" y="248013"/>
                </a:cubicBezTo>
                <a:cubicBezTo>
                  <a:pt x="3137034" y="236889"/>
                  <a:pt x="3120811" y="230786"/>
                  <a:pt x="3153411" y="219005"/>
                </a:cubicBezTo>
                <a:cubicBezTo>
                  <a:pt x="3175312" y="206568"/>
                  <a:pt x="3198217" y="187719"/>
                  <a:pt x="3224559" y="196216"/>
                </a:cubicBezTo>
                <a:cubicBezTo>
                  <a:pt x="3249512" y="202281"/>
                  <a:pt x="3269404" y="187641"/>
                  <a:pt x="3290030" y="176092"/>
                </a:cubicBezTo>
                <a:cubicBezTo>
                  <a:pt x="3356891" y="147085"/>
                  <a:pt x="3431438" y="141136"/>
                  <a:pt x="3503359" y="144381"/>
                </a:cubicBezTo>
                <a:cubicBezTo>
                  <a:pt x="3526225" y="144188"/>
                  <a:pt x="3542216" y="129124"/>
                  <a:pt x="3558903" y="115489"/>
                </a:cubicBezTo>
                <a:cubicBezTo>
                  <a:pt x="3584009" y="116261"/>
                  <a:pt x="3608730" y="107300"/>
                  <a:pt x="3633682" y="115991"/>
                </a:cubicBezTo>
                <a:cubicBezTo>
                  <a:pt x="3689110" y="131596"/>
                  <a:pt x="3743649" y="103438"/>
                  <a:pt x="3799424" y="106373"/>
                </a:cubicBezTo>
                <a:cubicBezTo>
                  <a:pt x="3851453" y="99961"/>
                  <a:pt x="3903443" y="94631"/>
                  <a:pt x="3955781" y="92352"/>
                </a:cubicBezTo>
                <a:cubicBezTo>
                  <a:pt x="3976291" y="75164"/>
                  <a:pt x="3999428" y="59559"/>
                  <a:pt x="4027509" y="63228"/>
                </a:cubicBezTo>
                <a:cubicBezTo>
                  <a:pt x="4078108" y="61645"/>
                  <a:pt x="4129364" y="55156"/>
                  <a:pt x="4179616" y="58207"/>
                </a:cubicBezTo>
                <a:cubicBezTo>
                  <a:pt x="4195569" y="58671"/>
                  <a:pt x="4229598" y="81073"/>
                  <a:pt x="4202328" y="90768"/>
                </a:cubicBezTo>
                <a:cubicBezTo>
                  <a:pt x="4154123" y="118811"/>
                  <a:pt x="4096031" y="121476"/>
                  <a:pt x="4042186" y="132136"/>
                </a:cubicBezTo>
                <a:cubicBezTo>
                  <a:pt x="3896491" y="152878"/>
                  <a:pt x="3749211" y="163925"/>
                  <a:pt x="3604326" y="191156"/>
                </a:cubicBezTo>
                <a:cubicBezTo>
                  <a:pt x="3564465" y="197298"/>
                  <a:pt x="3521861" y="196525"/>
                  <a:pt x="3484355" y="210701"/>
                </a:cubicBezTo>
                <a:cubicBezTo>
                  <a:pt x="3462686" y="225649"/>
                  <a:pt x="3524294" y="225417"/>
                  <a:pt x="3481111" y="236889"/>
                </a:cubicBezTo>
                <a:cubicBezTo>
                  <a:pt x="3440052" y="259640"/>
                  <a:pt x="3392890" y="247743"/>
                  <a:pt x="3348393" y="248400"/>
                </a:cubicBezTo>
                <a:cubicBezTo>
                  <a:pt x="3308532" y="256202"/>
                  <a:pt x="3349629" y="270957"/>
                  <a:pt x="3345496" y="277948"/>
                </a:cubicBezTo>
                <a:cubicBezTo>
                  <a:pt x="3328462" y="287836"/>
                  <a:pt x="3307373" y="296450"/>
                  <a:pt x="3288485" y="299154"/>
                </a:cubicBezTo>
                <a:cubicBezTo>
                  <a:pt x="3267279" y="290926"/>
                  <a:pt x="3243061" y="287991"/>
                  <a:pt x="3224289" y="303171"/>
                </a:cubicBezTo>
                <a:cubicBezTo>
                  <a:pt x="3240859" y="305527"/>
                  <a:pt x="3278210" y="319432"/>
                  <a:pt x="3248391" y="333492"/>
                </a:cubicBezTo>
                <a:cubicBezTo>
                  <a:pt x="3228924" y="346509"/>
                  <a:pt x="3208723" y="356590"/>
                  <a:pt x="3186011" y="362654"/>
                </a:cubicBezTo>
                <a:close/>
                <a:moveTo>
                  <a:pt x="2812656" y="415648"/>
                </a:moveTo>
                <a:cubicBezTo>
                  <a:pt x="2841316" y="408889"/>
                  <a:pt x="2865921" y="391701"/>
                  <a:pt x="2892611" y="381581"/>
                </a:cubicBezTo>
                <a:cubicBezTo>
                  <a:pt x="2928455" y="383473"/>
                  <a:pt x="2963527" y="377950"/>
                  <a:pt x="2998522" y="371113"/>
                </a:cubicBezTo>
                <a:cubicBezTo>
                  <a:pt x="3046727" y="371693"/>
                  <a:pt x="3095704" y="360491"/>
                  <a:pt x="3142480" y="377255"/>
                </a:cubicBezTo>
                <a:cubicBezTo>
                  <a:pt x="3151402" y="386757"/>
                  <a:pt x="3123669" y="412558"/>
                  <a:pt x="3108373" y="412327"/>
                </a:cubicBezTo>
                <a:cubicBezTo>
                  <a:pt x="3083923" y="410164"/>
                  <a:pt x="3055649" y="427816"/>
                  <a:pt x="3062332" y="455201"/>
                </a:cubicBezTo>
                <a:cubicBezTo>
                  <a:pt x="3061598" y="476291"/>
                  <a:pt x="3072799" y="497998"/>
                  <a:pt x="3084812" y="514260"/>
                </a:cubicBezTo>
                <a:cubicBezTo>
                  <a:pt x="3114515" y="546010"/>
                  <a:pt x="3154145" y="563623"/>
                  <a:pt x="3195281" y="575327"/>
                </a:cubicBezTo>
                <a:cubicBezTo>
                  <a:pt x="3230160" y="585408"/>
                  <a:pt x="3194895" y="597227"/>
                  <a:pt x="3175505" y="590314"/>
                </a:cubicBezTo>
                <a:cubicBezTo>
                  <a:pt x="3130197" y="589696"/>
                  <a:pt x="3082688" y="581468"/>
                  <a:pt x="3040585" y="602674"/>
                </a:cubicBezTo>
                <a:cubicBezTo>
                  <a:pt x="3017372" y="614841"/>
                  <a:pt x="3004355" y="590545"/>
                  <a:pt x="2984617" y="586296"/>
                </a:cubicBezTo>
                <a:cubicBezTo>
                  <a:pt x="2959240" y="584829"/>
                  <a:pt x="2933708" y="592515"/>
                  <a:pt x="2908563" y="585060"/>
                </a:cubicBezTo>
                <a:cubicBezTo>
                  <a:pt x="2900413" y="560031"/>
                  <a:pt x="2939309" y="567911"/>
                  <a:pt x="2953755" y="558718"/>
                </a:cubicBezTo>
                <a:cubicBezTo>
                  <a:pt x="2977124" y="544658"/>
                  <a:pt x="2933206" y="542379"/>
                  <a:pt x="2921812" y="536740"/>
                </a:cubicBezTo>
                <a:cubicBezTo>
                  <a:pt x="2883881" y="524920"/>
                  <a:pt x="2843749" y="514260"/>
                  <a:pt x="2804351" y="515766"/>
                </a:cubicBezTo>
                <a:cubicBezTo>
                  <a:pt x="2777545" y="528667"/>
                  <a:pt x="2738224" y="530753"/>
                  <a:pt x="2719259" y="505144"/>
                </a:cubicBezTo>
                <a:cubicBezTo>
                  <a:pt x="2707517" y="480694"/>
                  <a:pt x="2746027" y="463274"/>
                  <a:pt x="2765224" y="474939"/>
                </a:cubicBezTo>
                <a:cubicBezTo>
                  <a:pt x="2800836" y="482046"/>
                  <a:pt x="2829767" y="455626"/>
                  <a:pt x="2855607" y="435657"/>
                </a:cubicBezTo>
                <a:cubicBezTo>
                  <a:pt x="2873684" y="417271"/>
                  <a:pt x="2826445" y="425382"/>
                  <a:pt x="2813931" y="415880"/>
                </a:cubicBezTo>
                <a:lnTo>
                  <a:pt x="2812694" y="415571"/>
                </a:lnTo>
                <a:lnTo>
                  <a:pt x="2812656" y="41564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651" cap="flat">
            <a:solidFill>
              <a:srgbClr val="65656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grpSp>
        <p:nvGrpSpPr>
          <p:cNvPr id="18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93551" y="3634051"/>
            <a:ext cx="1776778" cy="1236020"/>
            <a:chOff x="-3030769" y="2053893"/>
            <a:chExt cx="1776778" cy="1236020"/>
          </a:xfrm>
          <a:solidFill>
            <a:srgbClr val="FDFCEA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B114B1C-F0CB-4DE3-8D15-083A6068DA78}"/>
                </a:ext>
              </a:extLst>
            </p:cNvPr>
            <p:cNvSpPr/>
            <p:nvPr/>
          </p:nvSpPr>
          <p:spPr>
            <a:xfrm>
              <a:off x="-3030769" y="2186013"/>
              <a:ext cx="1583650" cy="502133"/>
            </a:xfrm>
            <a:custGeom>
              <a:avLst/>
              <a:gdLst>
                <a:gd name="connsiteX0" fmla="*/ 1608083 w 1583650"/>
                <a:gd name="connsiteY0" fmla="*/ 420826 h 502133"/>
                <a:gd name="connsiteX1" fmla="*/ 1557097 w 1583650"/>
                <a:gd name="connsiteY1" fmla="*/ 436006 h 502133"/>
                <a:gd name="connsiteX2" fmla="*/ 1522179 w 1583650"/>
                <a:gd name="connsiteY2" fmla="*/ 413758 h 502133"/>
                <a:gd name="connsiteX3" fmla="*/ 1461537 w 1583650"/>
                <a:gd name="connsiteY3" fmla="*/ 410088 h 502133"/>
                <a:gd name="connsiteX4" fmla="*/ 1412096 w 1583650"/>
                <a:gd name="connsiteY4" fmla="*/ 408079 h 502133"/>
                <a:gd name="connsiteX5" fmla="*/ 1363930 w 1583650"/>
                <a:gd name="connsiteY5" fmla="*/ 428011 h 502133"/>
                <a:gd name="connsiteX6" fmla="*/ 1265164 w 1583650"/>
                <a:gd name="connsiteY6" fmla="*/ 429787 h 502133"/>
                <a:gd name="connsiteX7" fmla="*/ 1151566 w 1583650"/>
                <a:gd name="connsiteY7" fmla="*/ 466327 h 502133"/>
                <a:gd name="connsiteX8" fmla="*/ 1034492 w 1583650"/>
                <a:gd name="connsiteY8" fmla="*/ 448521 h 502133"/>
                <a:gd name="connsiteX9" fmla="*/ 917573 w 1583650"/>
                <a:gd name="connsiteY9" fmla="*/ 458447 h 502133"/>
                <a:gd name="connsiteX10" fmla="*/ 912165 w 1583650"/>
                <a:gd name="connsiteY10" fmla="*/ 498811 h 502133"/>
                <a:gd name="connsiteX11" fmla="*/ 873385 w 1583650"/>
                <a:gd name="connsiteY11" fmla="*/ 528321 h 502133"/>
                <a:gd name="connsiteX12" fmla="*/ 826493 w 1583650"/>
                <a:gd name="connsiteY12" fmla="*/ 507811 h 502133"/>
                <a:gd name="connsiteX13" fmla="*/ 862338 w 1583650"/>
                <a:gd name="connsiteY13" fmla="*/ 469649 h 502133"/>
                <a:gd name="connsiteX14" fmla="*/ 816335 w 1583650"/>
                <a:gd name="connsiteY14" fmla="*/ 467409 h 502133"/>
                <a:gd name="connsiteX15" fmla="*/ 778057 w 1583650"/>
                <a:gd name="connsiteY15" fmla="*/ 478803 h 502133"/>
                <a:gd name="connsiteX16" fmla="*/ 706175 w 1583650"/>
                <a:gd name="connsiteY16" fmla="*/ 475172 h 502133"/>
                <a:gd name="connsiteX17" fmla="*/ 667549 w 1583650"/>
                <a:gd name="connsiteY17" fmla="*/ 511751 h 502133"/>
                <a:gd name="connsiteX18" fmla="*/ 610769 w 1583650"/>
                <a:gd name="connsiteY18" fmla="*/ 520326 h 502133"/>
                <a:gd name="connsiteX19" fmla="*/ 512737 w 1583650"/>
                <a:gd name="connsiteY19" fmla="*/ 484597 h 502133"/>
                <a:gd name="connsiteX20" fmla="*/ 412697 w 1583650"/>
                <a:gd name="connsiteY20" fmla="*/ 450027 h 502133"/>
                <a:gd name="connsiteX21" fmla="*/ 380599 w 1583650"/>
                <a:gd name="connsiteY21" fmla="*/ 489232 h 502133"/>
                <a:gd name="connsiteX22" fmla="*/ 335909 w 1583650"/>
                <a:gd name="connsiteY22" fmla="*/ 505378 h 502133"/>
                <a:gd name="connsiteX23" fmla="*/ 268005 w 1583650"/>
                <a:gd name="connsiteY23" fmla="*/ 485099 h 502133"/>
                <a:gd name="connsiteX24" fmla="*/ 227680 w 1583650"/>
                <a:gd name="connsiteY24" fmla="*/ 466675 h 502133"/>
                <a:gd name="connsiteX25" fmla="*/ 173025 w 1583650"/>
                <a:gd name="connsiteY25" fmla="*/ 468876 h 502133"/>
                <a:gd name="connsiteX26" fmla="*/ 159661 w 1583650"/>
                <a:gd name="connsiteY26" fmla="*/ 439752 h 502133"/>
                <a:gd name="connsiteX27" fmla="*/ 105121 w 1583650"/>
                <a:gd name="connsiteY27" fmla="*/ 432337 h 502133"/>
                <a:gd name="connsiteX28" fmla="*/ 101915 w 1583650"/>
                <a:gd name="connsiteY28" fmla="*/ 402247 h 502133"/>
                <a:gd name="connsiteX29" fmla="*/ 92877 w 1583650"/>
                <a:gd name="connsiteY29" fmla="*/ 355703 h 502133"/>
                <a:gd name="connsiteX30" fmla="*/ 38956 w 1583650"/>
                <a:gd name="connsiteY30" fmla="*/ 340523 h 502133"/>
                <a:gd name="connsiteX31" fmla="*/ 51741 w 1583650"/>
                <a:gd name="connsiteY31" fmla="*/ 317850 h 502133"/>
                <a:gd name="connsiteX32" fmla="*/ 66109 w 1583650"/>
                <a:gd name="connsiteY32" fmla="*/ 296181 h 502133"/>
                <a:gd name="connsiteX33" fmla="*/ 78199 w 1583650"/>
                <a:gd name="connsiteY33" fmla="*/ 268564 h 502133"/>
                <a:gd name="connsiteX34" fmla="*/ 55449 w 1583650"/>
                <a:gd name="connsiteY34" fmla="*/ 238899 h 502133"/>
                <a:gd name="connsiteX35" fmla="*/ 66959 w 1583650"/>
                <a:gd name="connsiteY35" fmla="*/ 212055 h 502133"/>
                <a:gd name="connsiteX36" fmla="*/ 446 w 1583650"/>
                <a:gd name="connsiteY36" fmla="*/ 221286 h 502133"/>
                <a:gd name="connsiteX37" fmla="*/ 14351 w 1583650"/>
                <a:gd name="connsiteY37" fmla="*/ 174935 h 502133"/>
                <a:gd name="connsiteX38" fmla="*/ 59118 w 1583650"/>
                <a:gd name="connsiteY38" fmla="*/ 143262 h 502133"/>
                <a:gd name="connsiteX39" fmla="*/ 109100 w 1583650"/>
                <a:gd name="connsiteY39" fmla="*/ 144073 h 502133"/>
                <a:gd name="connsiteX40" fmla="*/ 143322 w 1583650"/>
                <a:gd name="connsiteY40" fmla="*/ 137005 h 502133"/>
                <a:gd name="connsiteX41" fmla="*/ 162133 w 1583650"/>
                <a:gd name="connsiteY41" fmla="*/ 144112 h 502133"/>
                <a:gd name="connsiteX42" fmla="*/ 256959 w 1583650"/>
                <a:gd name="connsiteY42" fmla="*/ 145928 h 502133"/>
                <a:gd name="connsiteX43" fmla="*/ 247379 w 1583650"/>
                <a:gd name="connsiteY43" fmla="*/ 121014 h 502133"/>
                <a:gd name="connsiteX44" fmla="*/ 328184 w 1583650"/>
                <a:gd name="connsiteY44" fmla="*/ 110547 h 502133"/>
                <a:gd name="connsiteX45" fmla="*/ 271482 w 1583650"/>
                <a:gd name="connsiteY45" fmla="*/ 101701 h 502133"/>
                <a:gd name="connsiteX46" fmla="*/ 283224 w 1583650"/>
                <a:gd name="connsiteY46" fmla="*/ 72770 h 502133"/>
                <a:gd name="connsiteX47" fmla="*/ 363565 w 1583650"/>
                <a:gd name="connsiteY47" fmla="*/ 73929 h 502133"/>
                <a:gd name="connsiteX48" fmla="*/ 451709 w 1583650"/>
                <a:gd name="connsiteY48" fmla="*/ 78951 h 502133"/>
                <a:gd name="connsiteX49" fmla="*/ 493772 w 1583650"/>
                <a:gd name="connsiteY49" fmla="*/ 49093 h 502133"/>
                <a:gd name="connsiteX50" fmla="*/ 686398 w 1583650"/>
                <a:gd name="connsiteY50" fmla="*/ 9116 h 502133"/>
                <a:gd name="connsiteX51" fmla="*/ 766199 w 1583650"/>
                <a:gd name="connsiteY51" fmla="*/ 0 h 502133"/>
                <a:gd name="connsiteX52" fmla="*/ 806176 w 1583650"/>
                <a:gd name="connsiteY52" fmla="*/ 35072 h 502133"/>
                <a:gd name="connsiteX53" fmla="*/ 858591 w 1583650"/>
                <a:gd name="connsiteY53" fmla="*/ 44574 h 502133"/>
                <a:gd name="connsiteX54" fmla="*/ 908264 w 1583650"/>
                <a:gd name="connsiteY54" fmla="*/ 61724 h 502133"/>
                <a:gd name="connsiteX55" fmla="*/ 984742 w 1583650"/>
                <a:gd name="connsiteY55" fmla="*/ 87139 h 502133"/>
                <a:gd name="connsiteX56" fmla="*/ 1107417 w 1583650"/>
                <a:gd name="connsiteY56" fmla="*/ 88800 h 502133"/>
                <a:gd name="connsiteX57" fmla="*/ 1224608 w 1583650"/>
                <a:gd name="connsiteY57" fmla="*/ 91967 h 502133"/>
                <a:gd name="connsiteX58" fmla="*/ 1312944 w 1583650"/>
                <a:gd name="connsiteY58" fmla="*/ 59947 h 502133"/>
                <a:gd name="connsiteX59" fmla="*/ 1374166 w 1583650"/>
                <a:gd name="connsiteY59" fmla="*/ 54887 h 502133"/>
                <a:gd name="connsiteX60" fmla="*/ 1451881 w 1583650"/>
                <a:gd name="connsiteY60" fmla="*/ 48205 h 502133"/>
                <a:gd name="connsiteX61" fmla="*/ 1527278 w 1583650"/>
                <a:gd name="connsiteY61" fmla="*/ 113637 h 502133"/>
                <a:gd name="connsiteX62" fmla="*/ 1518394 w 1583650"/>
                <a:gd name="connsiteY62" fmla="*/ 169335 h 502133"/>
                <a:gd name="connsiteX63" fmla="*/ 1593559 w 1583650"/>
                <a:gd name="connsiteY63" fmla="*/ 191931 h 502133"/>
                <a:gd name="connsiteX64" fmla="*/ 1569534 w 1583650"/>
                <a:gd name="connsiteY64" fmla="*/ 224878 h 502133"/>
                <a:gd name="connsiteX65" fmla="*/ 1554277 w 1583650"/>
                <a:gd name="connsiteY65" fmla="*/ 267984 h 502133"/>
                <a:gd name="connsiteX66" fmla="*/ 1569959 w 1583650"/>
                <a:gd name="connsiteY66" fmla="*/ 307421 h 502133"/>
                <a:gd name="connsiteX67" fmla="*/ 1558372 w 1583650"/>
                <a:gd name="connsiteY67" fmla="*/ 355896 h 502133"/>
                <a:gd name="connsiteX68" fmla="*/ 1582937 w 1583650"/>
                <a:gd name="connsiteY68" fmla="*/ 395410 h 502133"/>
                <a:gd name="connsiteX69" fmla="*/ 1608083 w 1583650"/>
                <a:gd name="connsiteY69" fmla="*/ 420826 h 502133"/>
                <a:gd name="connsiteX70" fmla="*/ 159467 w 1583650"/>
                <a:gd name="connsiteY70" fmla="*/ 4905 h 502133"/>
                <a:gd name="connsiteX71" fmla="*/ 190213 w 1583650"/>
                <a:gd name="connsiteY71" fmla="*/ 46698 h 502133"/>
                <a:gd name="connsiteX72" fmla="*/ 259237 w 1583650"/>
                <a:gd name="connsiteY72" fmla="*/ 71573 h 502133"/>
                <a:gd name="connsiteX73" fmla="*/ 211033 w 1583650"/>
                <a:gd name="connsiteY73" fmla="*/ 91620 h 502133"/>
                <a:gd name="connsiteX74" fmla="*/ 150468 w 1583650"/>
                <a:gd name="connsiteY74" fmla="*/ 92315 h 502133"/>
                <a:gd name="connsiteX75" fmla="*/ 103344 w 1583650"/>
                <a:gd name="connsiteY75" fmla="*/ 117344 h 502133"/>
                <a:gd name="connsiteX76" fmla="*/ 32853 w 1583650"/>
                <a:gd name="connsiteY76" fmla="*/ 153460 h 502133"/>
                <a:gd name="connsiteX77" fmla="*/ 11686 w 1583650"/>
                <a:gd name="connsiteY77" fmla="*/ 148863 h 502133"/>
                <a:gd name="connsiteX78" fmla="*/ 23892 w 1583650"/>
                <a:gd name="connsiteY78" fmla="*/ 124413 h 502133"/>
                <a:gd name="connsiteX79" fmla="*/ 11222 w 1583650"/>
                <a:gd name="connsiteY79" fmla="*/ 93203 h 502133"/>
                <a:gd name="connsiteX80" fmla="*/ 48728 w 1583650"/>
                <a:gd name="connsiteY80" fmla="*/ 47123 h 502133"/>
                <a:gd name="connsiteX81" fmla="*/ 47183 w 1583650"/>
                <a:gd name="connsiteY81" fmla="*/ 14793 h 502133"/>
                <a:gd name="connsiteX82" fmla="*/ 111495 w 1583650"/>
                <a:gd name="connsiteY82" fmla="*/ 4673 h 502133"/>
                <a:gd name="connsiteX83" fmla="*/ 159467 w 1583650"/>
                <a:gd name="connsiteY83" fmla="*/ 4905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83650" h="502133">
                  <a:moveTo>
                    <a:pt x="1608083" y="420826"/>
                  </a:moveTo>
                  <a:cubicBezTo>
                    <a:pt x="1585757" y="410397"/>
                    <a:pt x="1577993" y="450104"/>
                    <a:pt x="1557097" y="436006"/>
                  </a:cubicBezTo>
                  <a:cubicBezTo>
                    <a:pt x="1558565" y="417504"/>
                    <a:pt x="1538402" y="396492"/>
                    <a:pt x="1522179" y="413758"/>
                  </a:cubicBezTo>
                  <a:cubicBezTo>
                    <a:pt x="1503137" y="419397"/>
                    <a:pt x="1481777" y="404874"/>
                    <a:pt x="1461537" y="410088"/>
                  </a:cubicBezTo>
                  <a:cubicBezTo>
                    <a:pt x="1446975" y="390621"/>
                    <a:pt x="1419783" y="425307"/>
                    <a:pt x="1412096" y="408079"/>
                  </a:cubicBezTo>
                  <a:cubicBezTo>
                    <a:pt x="1398809" y="400123"/>
                    <a:pt x="1383436" y="429131"/>
                    <a:pt x="1363930" y="428011"/>
                  </a:cubicBezTo>
                  <a:cubicBezTo>
                    <a:pt x="1331485" y="436894"/>
                    <a:pt x="1297958" y="437667"/>
                    <a:pt x="1265164" y="429787"/>
                  </a:cubicBezTo>
                  <a:cubicBezTo>
                    <a:pt x="1225573" y="435774"/>
                    <a:pt x="1192857" y="465361"/>
                    <a:pt x="1151566" y="466327"/>
                  </a:cubicBezTo>
                  <a:cubicBezTo>
                    <a:pt x="1111319" y="479189"/>
                    <a:pt x="1074161" y="446435"/>
                    <a:pt x="1034492" y="448521"/>
                  </a:cubicBezTo>
                  <a:cubicBezTo>
                    <a:pt x="998609" y="467911"/>
                    <a:pt x="956314" y="470074"/>
                    <a:pt x="917573" y="458447"/>
                  </a:cubicBezTo>
                  <a:cubicBezTo>
                    <a:pt x="891886" y="450490"/>
                    <a:pt x="902818" y="486606"/>
                    <a:pt x="912165" y="498811"/>
                  </a:cubicBezTo>
                  <a:cubicBezTo>
                    <a:pt x="904556" y="503137"/>
                    <a:pt x="883814" y="517583"/>
                    <a:pt x="873385" y="528321"/>
                  </a:cubicBezTo>
                  <a:cubicBezTo>
                    <a:pt x="856969" y="534153"/>
                    <a:pt x="832982" y="528630"/>
                    <a:pt x="826493" y="507811"/>
                  </a:cubicBezTo>
                  <a:cubicBezTo>
                    <a:pt x="824755" y="489618"/>
                    <a:pt x="860677" y="487648"/>
                    <a:pt x="862338" y="469649"/>
                  </a:cubicBezTo>
                  <a:cubicBezTo>
                    <a:pt x="853145" y="440332"/>
                    <a:pt x="833678" y="461537"/>
                    <a:pt x="816335" y="467409"/>
                  </a:cubicBezTo>
                  <a:cubicBezTo>
                    <a:pt x="814828" y="476331"/>
                    <a:pt x="793584" y="491357"/>
                    <a:pt x="778057" y="478803"/>
                  </a:cubicBezTo>
                  <a:cubicBezTo>
                    <a:pt x="756388" y="465593"/>
                    <a:pt x="726839" y="453426"/>
                    <a:pt x="706175" y="475172"/>
                  </a:cubicBezTo>
                  <a:cubicBezTo>
                    <a:pt x="686784" y="483438"/>
                    <a:pt x="678480" y="500511"/>
                    <a:pt x="667549" y="511751"/>
                  </a:cubicBezTo>
                  <a:cubicBezTo>
                    <a:pt x="652562" y="498348"/>
                    <a:pt x="629734" y="520519"/>
                    <a:pt x="610769" y="520326"/>
                  </a:cubicBezTo>
                  <a:cubicBezTo>
                    <a:pt x="574461" y="522759"/>
                    <a:pt x="537303" y="512716"/>
                    <a:pt x="512737" y="484597"/>
                  </a:cubicBezTo>
                  <a:cubicBezTo>
                    <a:pt x="484772" y="462580"/>
                    <a:pt x="447653" y="453078"/>
                    <a:pt x="412697" y="450027"/>
                  </a:cubicBezTo>
                  <a:cubicBezTo>
                    <a:pt x="386123" y="444388"/>
                    <a:pt x="381294" y="468104"/>
                    <a:pt x="380599" y="489232"/>
                  </a:cubicBezTo>
                  <a:cubicBezTo>
                    <a:pt x="381835" y="521639"/>
                    <a:pt x="352402" y="496223"/>
                    <a:pt x="335909" y="505378"/>
                  </a:cubicBezTo>
                  <a:cubicBezTo>
                    <a:pt x="311691" y="513914"/>
                    <a:pt x="276542" y="515381"/>
                    <a:pt x="268005" y="485099"/>
                  </a:cubicBezTo>
                  <a:cubicBezTo>
                    <a:pt x="258967" y="451070"/>
                    <a:pt x="247109" y="470807"/>
                    <a:pt x="227680" y="466675"/>
                  </a:cubicBezTo>
                  <a:cubicBezTo>
                    <a:pt x="211458" y="451263"/>
                    <a:pt x="187896" y="451804"/>
                    <a:pt x="173025" y="468876"/>
                  </a:cubicBezTo>
                  <a:cubicBezTo>
                    <a:pt x="142356" y="473898"/>
                    <a:pt x="183763" y="437589"/>
                    <a:pt x="159661" y="439752"/>
                  </a:cubicBezTo>
                  <a:cubicBezTo>
                    <a:pt x="142974" y="435388"/>
                    <a:pt x="114005" y="447478"/>
                    <a:pt x="105121" y="432337"/>
                  </a:cubicBezTo>
                  <a:cubicBezTo>
                    <a:pt x="120996" y="426118"/>
                    <a:pt x="134940" y="405608"/>
                    <a:pt x="101915" y="402247"/>
                  </a:cubicBezTo>
                  <a:cubicBezTo>
                    <a:pt x="79088" y="398269"/>
                    <a:pt x="102495" y="369145"/>
                    <a:pt x="92877" y="355703"/>
                  </a:cubicBezTo>
                  <a:cubicBezTo>
                    <a:pt x="73178" y="354351"/>
                    <a:pt x="59080" y="330287"/>
                    <a:pt x="38956" y="340523"/>
                  </a:cubicBezTo>
                  <a:cubicBezTo>
                    <a:pt x="15703" y="339210"/>
                    <a:pt x="35286" y="290580"/>
                    <a:pt x="51741" y="317850"/>
                  </a:cubicBezTo>
                  <a:cubicBezTo>
                    <a:pt x="73873" y="326309"/>
                    <a:pt x="85075" y="308387"/>
                    <a:pt x="66109" y="296181"/>
                  </a:cubicBezTo>
                  <a:cubicBezTo>
                    <a:pt x="29994" y="283821"/>
                    <a:pt x="99327" y="284864"/>
                    <a:pt x="78199" y="268564"/>
                  </a:cubicBezTo>
                  <a:cubicBezTo>
                    <a:pt x="52552" y="265319"/>
                    <a:pt x="74839" y="252766"/>
                    <a:pt x="55449" y="238899"/>
                  </a:cubicBezTo>
                  <a:cubicBezTo>
                    <a:pt x="30149" y="239247"/>
                    <a:pt x="98555" y="212634"/>
                    <a:pt x="66959" y="212055"/>
                  </a:cubicBezTo>
                  <a:cubicBezTo>
                    <a:pt x="44865" y="213059"/>
                    <a:pt x="22656" y="223758"/>
                    <a:pt x="446" y="221286"/>
                  </a:cubicBezTo>
                  <a:cubicBezTo>
                    <a:pt x="10025" y="207381"/>
                    <a:pt x="369" y="183510"/>
                    <a:pt x="14351" y="174935"/>
                  </a:cubicBezTo>
                  <a:cubicBezTo>
                    <a:pt x="28643" y="168601"/>
                    <a:pt x="39458" y="150949"/>
                    <a:pt x="59118" y="143262"/>
                  </a:cubicBezTo>
                  <a:cubicBezTo>
                    <a:pt x="75998" y="148863"/>
                    <a:pt x="98400" y="124258"/>
                    <a:pt x="109100" y="144073"/>
                  </a:cubicBezTo>
                  <a:cubicBezTo>
                    <a:pt x="119413" y="152494"/>
                    <a:pt x="167115" y="153035"/>
                    <a:pt x="143322" y="137005"/>
                  </a:cubicBezTo>
                  <a:cubicBezTo>
                    <a:pt x="139884" y="124954"/>
                    <a:pt x="178162" y="135692"/>
                    <a:pt x="162133" y="144112"/>
                  </a:cubicBezTo>
                  <a:cubicBezTo>
                    <a:pt x="193651" y="140481"/>
                    <a:pt x="225672" y="139516"/>
                    <a:pt x="256959" y="145928"/>
                  </a:cubicBezTo>
                  <a:cubicBezTo>
                    <a:pt x="276889" y="129164"/>
                    <a:pt x="208445" y="136310"/>
                    <a:pt x="247379" y="121014"/>
                  </a:cubicBezTo>
                  <a:cubicBezTo>
                    <a:pt x="274147" y="116224"/>
                    <a:pt x="302228" y="118542"/>
                    <a:pt x="328184" y="110547"/>
                  </a:cubicBezTo>
                  <a:cubicBezTo>
                    <a:pt x="308910" y="106413"/>
                    <a:pt x="283919" y="119430"/>
                    <a:pt x="271482" y="101701"/>
                  </a:cubicBezTo>
                  <a:cubicBezTo>
                    <a:pt x="241817" y="97800"/>
                    <a:pt x="261748" y="61029"/>
                    <a:pt x="283224" y="72770"/>
                  </a:cubicBezTo>
                  <a:cubicBezTo>
                    <a:pt x="309644" y="76324"/>
                    <a:pt x="338690" y="79916"/>
                    <a:pt x="363565" y="73929"/>
                  </a:cubicBezTo>
                  <a:cubicBezTo>
                    <a:pt x="391453" y="83470"/>
                    <a:pt x="424246" y="92122"/>
                    <a:pt x="451709" y="78951"/>
                  </a:cubicBezTo>
                  <a:cubicBezTo>
                    <a:pt x="456807" y="62303"/>
                    <a:pt x="474305" y="57011"/>
                    <a:pt x="493772" y="49093"/>
                  </a:cubicBezTo>
                  <a:cubicBezTo>
                    <a:pt x="552251" y="17575"/>
                    <a:pt x="619537" y="-4635"/>
                    <a:pt x="686398" y="9116"/>
                  </a:cubicBezTo>
                  <a:cubicBezTo>
                    <a:pt x="713745" y="13596"/>
                    <a:pt x="742714" y="18038"/>
                    <a:pt x="766199" y="0"/>
                  </a:cubicBezTo>
                  <a:cubicBezTo>
                    <a:pt x="772186" y="14369"/>
                    <a:pt x="785627" y="34531"/>
                    <a:pt x="806176" y="35072"/>
                  </a:cubicBezTo>
                  <a:cubicBezTo>
                    <a:pt x="825026" y="42025"/>
                    <a:pt x="851793" y="17227"/>
                    <a:pt x="858591" y="44574"/>
                  </a:cubicBezTo>
                  <a:cubicBezTo>
                    <a:pt x="866316" y="64852"/>
                    <a:pt x="889646" y="73273"/>
                    <a:pt x="908264" y="61724"/>
                  </a:cubicBezTo>
                  <a:cubicBezTo>
                    <a:pt x="936654" y="62264"/>
                    <a:pt x="954614" y="94246"/>
                    <a:pt x="984742" y="87139"/>
                  </a:cubicBezTo>
                  <a:cubicBezTo>
                    <a:pt x="1025801" y="86405"/>
                    <a:pt x="1067170" y="105525"/>
                    <a:pt x="1107417" y="88800"/>
                  </a:cubicBezTo>
                  <a:cubicBezTo>
                    <a:pt x="1146120" y="74702"/>
                    <a:pt x="1184939" y="98457"/>
                    <a:pt x="1224608" y="91967"/>
                  </a:cubicBezTo>
                  <a:cubicBezTo>
                    <a:pt x="1255006" y="85556"/>
                    <a:pt x="1285636" y="74277"/>
                    <a:pt x="1312944" y="59947"/>
                  </a:cubicBezTo>
                  <a:cubicBezTo>
                    <a:pt x="1328549" y="42874"/>
                    <a:pt x="1354003" y="56586"/>
                    <a:pt x="1374166" y="54887"/>
                  </a:cubicBezTo>
                  <a:cubicBezTo>
                    <a:pt x="1401667" y="66398"/>
                    <a:pt x="1427083" y="24102"/>
                    <a:pt x="1451881" y="48205"/>
                  </a:cubicBezTo>
                  <a:cubicBezTo>
                    <a:pt x="1477374" y="69024"/>
                    <a:pt x="1508004" y="87641"/>
                    <a:pt x="1527278" y="113637"/>
                  </a:cubicBezTo>
                  <a:cubicBezTo>
                    <a:pt x="1526853" y="131636"/>
                    <a:pt x="1498695" y="153266"/>
                    <a:pt x="1518394" y="169335"/>
                  </a:cubicBezTo>
                  <a:cubicBezTo>
                    <a:pt x="1541260" y="182892"/>
                    <a:pt x="1576564" y="166013"/>
                    <a:pt x="1593559" y="191931"/>
                  </a:cubicBezTo>
                  <a:cubicBezTo>
                    <a:pt x="1606151" y="211707"/>
                    <a:pt x="1555706" y="194943"/>
                    <a:pt x="1569534" y="224878"/>
                  </a:cubicBezTo>
                  <a:cubicBezTo>
                    <a:pt x="1544196" y="228046"/>
                    <a:pt x="1540990" y="249097"/>
                    <a:pt x="1554277" y="267984"/>
                  </a:cubicBezTo>
                  <a:cubicBezTo>
                    <a:pt x="1549835" y="281465"/>
                    <a:pt x="1553891" y="312172"/>
                    <a:pt x="1569959" y="307421"/>
                  </a:cubicBezTo>
                  <a:cubicBezTo>
                    <a:pt x="1593482" y="319975"/>
                    <a:pt x="1560689" y="338824"/>
                    <a:pt x="1558372" y="355896"/>
                  </a:cubicBezTo>
                  <a:cubicBezTo>
                    <a:pt x="1580697" y="365128"/>
                    <a:pt x="1576526" y="372544"/>
                    <a:pt x="1582937" y="395410"/>
                  </a:cubicBezTo>
                  <a:cubicBezTo>
                    <a:pt x="1590160" y="410938"/>
                    <a:pt x="1612679" y="402015"/>
                    <a:pt x="1608083" y="420826"/>
                  </a:cubicBezTo>
                  <a:close/>
                  <a:moveTo>
                    <a:pt x="159467" y="4905"/>
                  </a:moveTo>
                  <a:cubicBezTo>
                    <a:pt x="174184" y="15798"/>
                    <a:pt x="165300" y="42372"/>
                    <a:pt x="190213" y="46698"/>
                  </a:cubicBezTo>
                  <a:cubicBezTo>
                    <a:pt x="210878" y="60372"/>
                    <a:pt x="239036" y="58054"/>
                    <a:pt x="259237" y="71573"/>
                  </a:cubicBezTo>
                  <a:cubicBezTo>
                    <a:pt x="253907" y="94787"/>
                    <a:pt x="231041" y="100349"/>
                    <a:pt x="211033" y="91620"/>
                  </a:cubicBezTo>
                  <a:cubicBezTo>
                    <a:pt x="190020" y="80998"/>
                    <a:pt x="170128" y="86676"/>
                    <a:pt x="150468" y="92315"/>
                  </a:cubicBezTo>
                  <a:cubicBezTo>
                    <a:pt x="129571" y="87912"/>
                    <a:pt x="108598" y="94478"/>
                    <a:pt x="103344" y="117344"/>
                  </a:cubicBezTo>
                  <a:cubicBezTo>
                    <a:pt x="78431" y="126769"/>
                    <a:pt x="51741" y="134842"/>
                    <a:pt x="32853" y="153460"/>
                  </a:cubicBezTo>
                  <a:cubicBezTo>
                    <a:pt x="11918" y="169605"/>
                    <a:pt x="7514" y="177330"/>
                    <a:pt x="11686" y="148863"/>
                  </a:cubicBezTo>
                  <a:cubicBezTo>
                    <a:pt x="27484" y="143765"/>
                    <a:pt x="56801" y="124645"/>
                    <a:pt x="23892" y="124413"/>
                  </a:cubicBezTo>
                  <a:cubicBezTo>
                    <a:pt x="-3417" y="128584"/>
                    <a:pt x="-6854" y="110083"/>
                    <a:pt x="11222" y="93203"/>
                  </a:cubicBezTo>
                  <a:cubicBezTo>
                    <a:pt x="18484" y="74393"/>
                    <a:pt x="43707" y="62844"/>
                    <a:pt x="48728" y="47123"/>
                  </a:cubicBezTo>
                  <a:cubicBezTo>
                    <a:pt x="27329" y="33450"/>
                    <a:pt x="20801" y="30862"/>
                    <a:pt x="47183" y="14793"/>
                  </a:cubicBezTo>
                  <a:cubicBezTo>
                    <a:pt x="65298" y="-1661"/>
                    <a:pt x="89362" y="-1082"/>
                    <a:pt x="111495" y="4673"/>
                  </a:cubicBezTo>
                  <a:cubicBezTo>
                    <a:pt x="127447" y="4751"/>
                    <a:pt x="143785" y="4673"/>
                    <a:pt x="159467" y="490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FEDDFFF-760A-44B3-87C9-FD8374571DFA}"/>
                </a:ext>
              </a:extLst>
            </p:cNvPr>
            <p:cNvSpPr/>
            <p:nvPr/>
          </p:nvSpPr>
          <p:spPr>
            <a:xfrm>
              <a:off x="-1825706" y="2053893"/>
              <a:ext cx="540759" cy="193128"/>
            </a:xfrm>
            <a:custGeom>
              <a:avLst/>
              <a:gdLst>
                <a:gd name="connsiteX0" fmla="*/ 0 w 540758"/>
                <a:gd name="connsiteY0" fmla="*/ 16861 h 193128"/>
                <a:gd name="connsiteX1" fmla="*/ 47007 w 540758"/>
                <a:gd name="connsiteY1" fmla="*/ 3187 h 193128"/>
                <a:gd name="connsiteX2" fmla="*/ 118465 w 540758"/>
                <a:gd name="connsiteY2" fmla="*/ 18483 h 193128"/>
                <a:gd name="connsiteX3" fmla="*/ 211552 w 540758"/>
                <a:gd name="connsiteY3" fmla="*/ 29453 h 193128"/>
                <a:gd name="connsiteX4" fmla="*/ 262616 w 540758"/>
                <a:gd name="connsiteY4" fmla="*/ 45946 h 193128"/>
                <a:gd name="connsiteX5" fmla="*/ 328356 w 540758"/>
                <a:gd name="connsiteY5" fmla="*/ 70628 h 193128"/>
                <a:gd name="connsiteX6" fmla="*/ 359682 w 540758"/>
                <a:gd name="connsiteY6" fmla="*/ 82486 h 193128"/>
                <a:gd name="connsiteX7" fmla="*/ 409586 w 540758"/>
                <a:gd name="connsiteY7" fmla="*/ 77889 h 193128"/>
                <a:gd name="connsiteX8" fmla="*/ 456130 w 540758"/>
                <a:gd name="connsiteY8" fmla="*/ 83567 h 193128"/>
                <a:gd name="connsiteX9" fmla="*/ 488769 w 540758"/>
                <a:gd name="connsiteY9" fmla="*/ 104811 h 193128"/>
                <a:gd name="connsiteX10" fmla="*/ 526853 w 540758"/>
                <a:gd name="connsiteY10" fmla="*/ 135596 h 193128"/>
                <a:gd name="connsiteX11" fmla="*/ 535583 w 540758"/>
                <a:gd name="connsiteY11" fmla="*/ 160278 h 193128"/>
                <a:gd name="connsiteX12" fmla="*/ 573706 w 540758"/>
                <a:gd name="connsiteY12" fmla="*/ 192298 h 193128"/>
                <a:gd name="connsiteX13" fmla="*/ 535815 w 540758"/>
                <a:gd name="connsiteY13" fmla="*/ 205315 h 193128"/>
                <a:gd name="connsiteX14" fmla="*/ 483091 w 540758"/>
                <a:gd name="connsiteY14" fmla="*/ 187702 h 193128"/>
                <a:gd name="connsiteX15" fmla="*/ 429440 w 540758"/>
                <a:gd name="connsiteY15" fmla="*/ 195813 h 193128"/>
                <a:gd name="connsiteX16" fmla="*/ 354583 w 540758"/>
                <a:gd name="connsiteY16" fmla="*/ 204002 h 193128"/>
                <a:gd name="connsiteX17" fmla="*/ 289692 w 540758"/>
                <a:gd name="connsiteY17" fmla="*/ 213349 h 193128"/>
                <a:gd name="connsiteX18" fmla="*/ 222638 w 540758"/>
                <a:gd name="connsiteY18" fmla="*/ 172445 h 193128"/>
                <a:gd name="connsiteX19" fmla="*/ 158751 w 540758"/>
                <a:gd name="connsiteY19" fmla="*/ 186041 h 193128"/>
                <a:gd name="connsiteX20" fmla="*/ 130284 w 540758"/>
                <a:gd name="connsiteY20" fmla="*/ 165801 h 193128"/>
                <a:gd name="connsiteX21" fmla="*/ 118851 w 540758"/>
                <a:gd name="connsiteY21" fmla="*/ 79666 h 193128"/>
                <a:gd name="connsiteX22" fmla="*/ 40789 w 540758"/>
                <a:gd name="connsiteY22" fmla="*/ 36830 h 193128"/>
                <a:gd name="connsiteX23" fmla="*/ 0 w 540758"/>
                <a:gd name="connsiteY23" fmla="*/ 16861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758" h="193128">
                  <a:moveTo>
                    <a:pt x="0" y="16861"/>
                  </a:moveTo>
                  <a:cubicBezTo>
                    <a:pt x="3476" y="-9945"/>
                    <a:pt x="29703" y="3265"/>
                    <a:pt x="47007" y="3187"/>
                  </a:cubicBezTo>
                  <a:cubicBezTo>
                    <a:pt x="72655" y="1063"/>
                    <a:pt x="92006" y="25243"/>
                    <a:pt x="118465" y="18483"/>
                  </a:cubicBezTo>
                  <a:cubicBezTo>
                    <a:pt x="144769" y="41195"/>
                    <a:pt x="180729" y="29530"/>
                    <a:pt x="211552" y="29453"/>
                  </a:cubicBezTo>
                  <a:cubicBezTo>
                    <a:pt x="227157" y="42624"/>
                    <a:pt x="251607" y="25899"/>
                    <a:pt x="262616" y="45946"/>
                  </a:cubicBezTo>
                  <a:cubicBezTo>
                    <a:pt x="281040" y="61821"/>
                    <a:pt x="308078" y="57418"/>
                    <a:pt x="328356" y="70628"/>
                  </a:cubicBezTo>
                  <a:cubicBezTo>
                    <a:pt x="309546" y="88009"/>
                    <a:pt x="348828" y="86310"/>
                    <a:pt x="359682" y="82486"/>
                  </a:cubicBezTo>
                  <a:cubicBezTo>
                    <a:pt x="370574" y="66804"/>
                    <a:pt x="395642" y="64757"/>
                    <a:pt x="409586" y="77889"/>
                  </a:cubicBezTo>
                  <a:cubicBezTo>
                    <a:pt x="420749" y="58770"/>
                    <a:pt x="442147" y="78700"/>
                    <a:pt x="456130" y="83567"/>
                  </a:cubicBezTo>
                  <a:cubicBezTo>
                    <a:pt x="466057" y="93649"/>
                    <a:pt x="506420" y="80361"/>
                    <a:pt x="488769" y="104811"/>
                  </a:cubicBezTo>
                  <a:cubicBezTo>
                    <a:pt x="481661" y="122231"/>
                    <a:pt x="512214" y="132313"/>
                    <a:pt x="526853" y="135596"/>
                  </a:cubicBezTo>
                  <a:cubicBezTo>
                    <a:pt x="551999" y="130961"/>
                    <a:pt x="559878" y="149463"/>
                    <a:pt x="535583" y="160278"/>
                  </a:cubicBezTo>
                  <a:cubicBezTo>
                    <a:pt x="537128" y="180518"/>
                    <a:pt x="559299" y="185307"/>
                    <a:pt x="573706" y="192298"/>
                  </a:cubicBezTo>
                  <a:cubicBezTo>
                    <a:pt x="583904" y="218023"/>
                    <a:pt x="549102" y="218564"/>
                    <a:pt x="535815" y="205315"/>
                  </a:cubicBezTo>
                  <a:cubicBezTo>
                    <a:pt x="516231" y="208830"/>
                    <a:pt x="496880" y="201221"/>
                    <a:pt x="483091" y="187702"/>
                  </a:cubicBezTo>
                  <a:cubicBezTo>
                    <a:pt x="465284" y="177427"/>
                    <a:pt x="444040" y="183144"/>
                    <a:pt x="429440" y="195813"/>
                  </a:cubicBezTo>
                  <a:cubicBezTo>
                    <a:pt x="405183" y="203654"/>
                    <a:pt x="379188" y="202303"/>
                    <a:pt x="354583" y="204002"/>
                  </a:cubicBezTo>
                  <a:cubicBezTo>
                    <a:pt x="333185" y="209023"/>
                    <a:pt x="310241" y="210337"/>
                    <a:pt x="289692" y="213349"/>
                  </a:cubicBezTo>
                  <a:cubicBezTo>
                    <a:pt x="267096" y="200294"/>
                    <a:pt x="250217" y="172908"/>
                    <a:pt x="222638" y="172445"/>
                  </a:cubicBezTo>
                  <a:cubicBezTo>
                    <a:pt x="202591" y="183608"/>
                    <a:pt x="181811" y="193148"/>
                    <a:pt x="158751" y="186041"/>
                  </a:cubicBezTo>
                  <a:cubicBezTo>
                    <a:pt x="139747" y="182835"/>
                    <a:pt x="105796" y="191217"/>
                    <a:pt x="130284" y="165801"/>
                  </a:cubicBezTo>
                  <a:cubicBezTo>
                    <a:pt x="143687" y="138338"/>
                    <a:pt x="126731" y="106742"/>
                    <a:pt x="118851" y="79666"/>
                  </a:cubicBezTo>
                  <a:cubicBezTo>
                    <a:pt x="105487" y="49731"/>
                    <a:pt x="71264" y="38993"/>
                    <a:pt x="40789" y="36830"/>
                  </a:cubicBezTo>
                  <a:cubicBezTo>
                    <a:pt x="26458" y="31848"/>
                    <a:pt x="10622" y="26710"/>
                    <a:pt x="0" y="1686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8E8B3-29B9-4311-8AB3-51DB17343D6B}"/>
                </a:ext>
              </a:extLst>
            </p:cNvPr>
            <p:cNvSpPr/>
            <p:nvPr/>
          </p:nvSpPr>
          <p:spPr>
            <a:xfrm>
              <a:off x="-2217920" y="2591309"/>
              <a:ext cx="579384" cy="424882"/>
            </a:xfrm>
            <a:custGeom>
              <a:avLst/>
              <a:gdLst>
                <a:gd name="connsiteX0" fmla="*/ 14803 w 579384"/>
                <a:gd name="connsiteY0" fmla="*/ 394254 h 424881"/>
                <a:gd name="connsiteX1" fmla="*/ 9975 w 579384"/>
                <a:gd name="connsiteY1" fmla="*/ 354508 h 424881"/>
                <a:gd name="connsiteX2" fmla="*/ 30215 w 579384"/>
                <a:gd name="connsiteY2" fmla="*/ 319591 h 424881"/>
                <a:gd name="connsiteX3" fmla="*/ 63510 w 579384"/>
                <a:gd name="connsiteY3" fmla="*/ 295565 h 424881"/>
                <a:gd name="connsiteX4" fmla="*/ 74055 w 579384"/>
                <a:gd name="connsiteY4" fmla="*/ 259451 h 424881"/>
                <a:gd name="connsiteX5" fmla="*/ 45240 w 579384"/>
                <a:gd name="connsiteY5" fmla="*/ 242455 h 424881"/>
                <a:gd name="connsiteX6" fmla="*/ 23224 w 579384"/>
                <a:gd name="connsiteY6" fmla="*/ 200083 h 424881"/>
                <a:gd name="connsiteX7" fmla="*/ 12756 w 579384"/>
                <a:gd name="connsiteY7" fmla="*/ 153191 h 424881"/>
                <a:gd name="connsiteX8" fmla="*/ 40799 w 579384"/>
                <a:gd name="connsiteY8" fmla="*/ 123527 h 424881"/>
                <a:gd name="connsiteX9" fmla="*/ 87458 w 579384"/>
                <a:gd name="connsiteY9" fmla="*/ 100969 h 424881"/>
                <a:gd name="connsiteX10" fmla="*/ 89428 w 579384"/>
                <a:gd name="connsiteY10" fmla="*/ 57516 h 424881"/>
                <a:gd name="connsiteX11" fmla="*/ 144779 w 579384"/>
                <a:gd name="connsiteY11" fmla="*/ 60142 h 424881"/>
                <a:gd name="connsiteX12" fmla="*/ 228210 w 579384"/>
                <a:gd name="connsiteY12" fmla="*/ 42606 h 424881"/>
                <a:gd name="connsiteX13" fmla="*/ 339877 w 579384"/>
                <a:gd name="connsiteY13" fmla="*/ 60915 h 424881"/>
                <a:gd name="connsiteX14" fmla="*/ 452123 w 579384"/>
                <a:gd name="connsiteY14" fmla="*/ 24607 h 424881"/>
                <a:gd name="connsiteX15" fmla="*/ 583218 w 579384"/>
                <a:gd name="connsiteY15" fmla="*/ 7805 h 424881"/>
                <a:gd name="connsiteX16" fmla="*/ 588008 w 579384"/>
                <a:gd name="connsiteY16" fmla="*/ 32834 h 424881"/>
                <a:gd name="connsiteX17" fmla="*/ 522035 w 579384"/>
                <a:gd name="connsiteY17" fmla="*/ 72619 h 424881"/>
                <a:gd name="connsiteX18" fmla="*/ 501525 w 579384"/>
                <a:gd name="connsiteY18" fmla="*/ 125381 h 424881"/>
                <a:gd name="connsiteX19" fmla="*/ 479701 w 579384"/>
                <a:gd name="connsiteY19" fmla="*/ 247747 h 424881"/>
                <a:gd name="connsiteX20" fmla="*/ 112101 w 579384"/>
                <a:gd name="connsiteY20" fmla="*/ 440064 h 424881"/>
                <a:gd name="connsiteX21" fmla="*/ 30872 w 579384"/>
                <a:gd name="connsiteY21" fmla="*/ 403099 h 424881"/>
                <a:gd name="connsiteX22" fmla="*/ 14803 w 579384"/>
                <a:gd name="connsiteY22" fmla="*/ 394254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84" h="424881">
                  <a:moveTo>
                    <a:pt x="14803" y="394254"/>
                  </a:moveTo>
                  <a:cubicBezTo>
                    <a:pt x="19902" y="379460"/>
                    <a:pt x="-17024" y="362117"/>
                    <a:pt x="9975" y="354508"/>
                  </a:cubicBezTo>
                  <a:cubicBezTo>
                    <a:pt x="29558" y="340989"/>
                    <a:pt x="32687" y="333303"/>
                    <a:pt x="30215" y="319591"/>
                  </a:cubicBezTo>
                  <a:cubicBezTo>
                    <a:pt x="51575" y="305763"/>
                    <a:pt x="59030" y="318046"/>
                    <a:pt x="63510" y="295565"/>
                  </a:cubicBezTo>
                  <a:cubicBezTo>
                    <a:pt x="82089" y="286604"/>
                    <a:pt x="86570" y="274012"/>
                    <a:pt x="74055" y="259451"/>
                  </a:cubicBezTo>
                  <a:cubicBezTo>
                    <a:pt x="51382" y="255047"/>
                    <a:pt x="75561" y="232992"/>
                    <a:pt x="45240" y="242455"/>
                  </a:cubicBezTo>
                  <a:cubicBezTo>
                    <a:pt x="20327" y="250180"/>
                    <a:pt x="15576" y="217117"/>
                    <a:pt x="23224" y="200083"/>
                  </a:cubicBezTo>
                  <a:cubicBezTo>
                    <a:pt x="39369" y="179496"/>
                    <a:pt x="-1690" y="167946"/>
                    <a:pt x="12756" y="153191"/>
                  </a:cubicBezTo>
                  <a:cubicBezTo>
                    <a:pt x="17778" y="142106"/>
                    <a:pt x="21602" y="116845"/>
                    <a:pt x="40799" y="123527"/>
                  </a:cubicBezTo>
                  <a:cubicBezTo>
                    <a:pt x="64244" y="136737"/>
                    <a:pt x="69768" y="105991"/>
                    <a:pt x="87458" y="100969"/>
                  </a:cubicBezTo>
                  <a:cubicBezTo>
                    <a:pt x="117239" y="101819"/>
                    <a:pt x="78999" y="74511"/>
                    <a:pt x="89428" y="57516"/>
                  </a:cubicBezTo>
                  <a:cubicBezTo>
                    <a:pt x="99046" y="44499"/>
                    <a:pt x="127358" y="62962"/>
                    <a:pt x="144779" y="60142"/>
                  </a:cubicBezTo>
                  <a:cubicBezTo>
                    <a:pt x="174559" y="64816"/>
                    <a:pt x="200824" y="49984"/>
                    <a:pt x="228210" y="42606"/>
                  </a:cubicBezTo>
                  <a:cubicBezTo>
                    <a:pt x="265600" y="46160"/>
                    <a:pt x="301483" y="73082"/>
                    <a:pt x="339877" y="60915"/>
                  </a:cubicBezTo>
                  <a:cubicBezTo>
                    <a:pt x="380743" y="59718"/>
                    <a:pt x="412956" y="30478"/>
                    <a:pt x="452123" y="24607"/>
                  </a:cubicBezTo>
                  <a:cubicBezTo>
                    <a:pt x="495731" y="34727"/>
                    <a:pt x="545017" y="31868"/>
                    <a:pt x="583218" y="7805"/>
                  </a:cubicBezTo>
                  <a:cubicBezTo>
                    <a:pt x="600059" y="-18074"/>
                    <a:pt x="611647" y="28315"/>
                    <a:pt x="588008" y="32834"/>
                  </a:cubicBezTo>
                  <a:cubicBezTo>
                    <a:pt x="568849" y="50795"/>
                    <a:pt x="550464" y="72696"/>
                    <a:pt x="522035" y="72619"/>
                  </a:cubicBezTo>
                  <a:cubicBezTo>
                    <a:pt x="497353" y="76481"/>
                    <a:pt x="486963" y="105527"/>
                    <a:pt x="501525" y="125381"/>
                  </a:cubicBezTo>
                  <a:cubicBezTo>
                    <a:pt x="502915" y="166865"/>
                    <a:pt x="486036" y="206881"/>
                    <a:pt x="479701" y="247747"/>
                  </a:cubicBezTo>
                  <a:cubicBezTo>
                    <a:pt x="357451" y="312406"/>
                    <a:pt x="232420" y="371697"/>
                    <a:pt x="112101" y="440064"/>
                  </a:cubicBezTo>
                  <a:cubicBezTo>
                    <a:pt x="82321" y="438635"/>
                    <a:pt x="58141" y="414455"/>
                    <a:pt x="30872" y="403099"/>
                  </a:cubicBezTo>
                  <a:cubicBezTo>
                    <a:pt x="25696" y="400202"/>
                    <a:pt x="19439" y="397267"/>
                    <a:pt x="14803" y="3942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7A7749F-1E8E-4D9D-821E-1EAB052613FB}"/>
                </a:ext>
              </a:extLst>
            </p:cNvPr>
            <p:cNvSpPr/>
            <p:nvPr/>
          </p:nvSpPr>
          <p:spPr>
            <a:xfrm>
              <a:off x="-2260304" y="2943847"/>
              <a:ext cx="347631" cy="347631"/>
            </a:xfrm>
            <a:custGeom>
              <a:avLst/>
              <a:gdLst>
                <a:gd name="connsiteX0" fmla="*/ 3188 w 347630"/>
                <a:gd name="connsiteY0" fmla="*/ 342880 h 347630"/>
                <a:gd name="connsiteX1" fmla="*/ 7128 w 347630"/>
                <a:gd name="connsiteY1" fmla="*/ 291276 h 347630"/>
                <a:gd name="connsiteX2" fmla="*/ 20801 w 347630"/>
                <a:gd name="connsiteY2" fmla="*/ 225342 h 347630"/>
                <a:gd name="connsiteX3" fmla="*/ 43397 w 347630"/>
                <a:gd name="connsiteY3" fmla="*/ 151644 h 347630"/>
                <a:gd name="connsiteX4" fmla="*/ 54444 w 347630"/>
                <a:gd name="connsiteY4" fmla="*/ 64737 h 347630"/>
                <a:gd name="connsiteX5" fmla="*/ 87430 w 347630"/>
                <a:gd name="connsiteY5" fmla="*/ 58209 h 347630"/>
                <a:gd name="connsiteX6" fmla="*/ 154600 w 347630"/>
                <a:gd name="connsiteY6" fmla="*/ 87603 h 347630"/>
                <a:gd name="connsiteX7" fmla="*/ 319146 w 347630"/>
                <a:gd name="connsiteY7" fmla="*/ 0 h 347630"/>
                <a:gd name="connsiteX8" fmla="*/ 367698 w 347630"/>
                <a:gd name="connsiteY8" fmla="*/ 91466 h 347630"/>
                <a:gd name="connsiteX9" fmla="*/ 276580 w 347630"/>
                <a:gd name="connsiteY9" fmla="*/ 131945 h 347630"/>
                <a:gd name="connsiteX10" fmla="*/ 178433 w 347630"/>
                <a:gd name="connsiteY10" fmla="*/ 158442 h 347630"/>
                <a:gd name="connsiteX11" fmla="*/ 249658 w 347630"/>
                <a:gd name="connsiteY11" fmla="*/ 243612 h 347630"/>
                <a:gd name="connsiteX12" fmla="*/ 169973 w 347630"/>
                <a:gd name="connsiteY12" fmla="*/ 294829 h 347630"/>
                <a:gd name="connsiteX13" fmla="*/ 121769 w 347630"/>
                <a:gd name="connsiteY13" fmla="*/ 329322 h 347630"/>
                <a:gd name="connsiteX14" fmla="*/ 69083 w 347630"/>
                <a:gd name="connsiteY14" fmla="*/ 352343 h 347630"/>
                <a:gd name="connsiteX15" fmla="*/ 3188 w 347630"/>
                <a:gd name="connsiteY15" fmla="*/ 34288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630" h="347630">
                  <a:moveTo>
                    <a:pt x="3188" y="342880"/>
                  </a:moveTo>
                  <a:cubicBezTo>
                    <a:pt x="3652" y="322215"/>
                    <a:pt x="-6468" y="313756"/>
                    <a:pt x="7128" y="291276"/>
                  </a:cubicBezTo>
                  <a:cubicBezTo>
                    <a:pt x="15857" y="269684"/>
                    <a:pt x="4308" y="244809"/>
                    <a:pt x="20801" y="225342"/>
                  </a:cubicBezTo>
                  <a:cubicBezTo>
                    <a:pt x="32312" y="202167"/>
                    <a:pt x="42432" y="177137"/>
                    <a:pt x="43397" y="151644"/>
                  </a:cubicBezTo>
                  <a:cubicBezTo>
                    <a:pt x="53749" y="124182"/>
                    <a:pt x="47337" y="93011"/>
                    <a:pt x="54444" y="64737"/>
                  </a:cubicBezTo>
                  <a:cubicBezTo>
                    <a:pt x="42354" y="32098"/>
                    <a:pt x="72366" y="47007"/>
                    <a:pt x="87430" y="58209"/>
                  </a:cubicBezTo>
                  <a:cubicBezTo>
                    <a:pt x="109795" y="67363"/>
                    <a:pt x="129803" y="88144"/>
                    <a:pt x="154600" y="87603"/>
                  </a:cubicBezTo>
                  <a:cubicBezTo>
                    <a:pt x="208136" y="55969"/>
                    <a:pt x="263795" y="28197"/>
                    <a:pt x="319146" y="0"/>
                  </a:cubicBezTo>
                  <a:cubicBezTo>
                    <a:pt x="336257" y="29819"/>
                    <a:pt x="350741" y="62574"/>
                    <a:pt x="367698" y="91466"/>
                  </a:cubicBezTo>
                  <a:cubicBezTo>
                    <a:pt x="348926" y="121091"/>
                    <a:pt x="308369" y="122829"/>
                    <a:pt x="276580" y="131945"/>
                  </a:cubicBezTo>
                  <a:cubicBezTo>
                    <a:pt x="243748" y="140559"/>
                    <a:pt x="209990" y="145812"/>
                    <a:pt x="178433" y="158442"/>
                  </a:cubicBezTo>
                  <a:cubicBezTo>
                    <a:pt x="202728" y="186369"/>
                    <a:pt x="227333" y="214025"/>
                    <a:pt x="249658" y="243612"/>
                  </a:cubicBezTo>
                  <a:cubicBezTo>
                    <a:pt x="226406" y="265706"/>
                    <a:pt x="204234" y="292126"/>
                    <a:pt x="169973" y="294829"/>
                  </a:cubicBezTo>
                  <a:cubicBezTo>
                    <a:pt x="145832" y="294443"/>
                    <a:pt x="136408" y="314451"/>
                    <a:pt x="121769" y="329322"/>
                  </a:cubicBezTo>
                  <a:cubicBezTo>
                    <a:pt x="105121" y="340562"/>
                    <a:pt x="91679" y="363042"/>
                    <a:pt x="69083" y="352343"/>
                  </a:cubicBezTo>
                  <a:cubicBezTo>
                    <a:pt x="47105" y="349137"/>
                    <a:pt x="24973" y="345738"/>
                    <a:pt x="3188" y="34288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4CA786-D36B-432A-B513-B407ACEE5A1D}"/>
                </a:ext>
              </a:extLst>
            </p:cNvPr>
            <p:cNvSpPr/>
            <p:nvPr/>
          </p:nvSpPr>
          <p:spPr>
            <a:xfrm>
              <a:off x="-2262838" y="2832515"/>
              <a:ext cx="115877" cy="115877"/>
            </a:xfrm>
            <a:custGeom>
              <a:avLst/>
              <a:gdLst>
                <a:gd name="connsiteX0" fmla="*/ 72544 w 115876"/>
                <a:gd name="connsiteY0" fmla="*/ 863 h 115876"/>
                <a:gd name="connsiteX1" fmla="*/ 104102 w 115876"/>
                <a:gd name="connsiteY1" fmla="*/ 11872 h 115876"/>
                <a:gd name="connsiteX2" fmla="*/ 120363 w 115876"/>
                <a:gd name="connsiteY2" fmla="*/ 45476 h 115876"/>
                <a:gd name="connsiteX3" fmla="*/ 90081 w 115876"/>
                <a:gd name="connsiteY3" fmla="*/ 70930 h 115876"/>
                <a:gd name="connsiteX4" fmla="*/ 63622 w 115876"/>
                <a:gd name="connsiteY4" fmla="*/ 104921 h 115876"/>
                <a:gd name="connsiteX5" fmla="*/ 30404 w 115876"/>
                <a:gd name="connsiteY5" fmla="*/ 134971 h 115876"/>
                <a:gd name="connsiteX6" fmla="*/ 8078 w 115876"/>
                <a:gd name="connsiteY6" fmla="*/ 119753 h 115876"/>
                <a:gd name="connsiteX7" fmla="*/ 29554 w 115876"/>
                <a:gd name="connsiteY7" fmla="*/ 65098 h 115876"/>
                <a:gd name="connsiteX8" fmla="*/ 57171 w 115876"/>
                <a:gd name="connsiteY8" fmla="*/ 20524 h 115876"/>
                <a:gd name="connsiteX9" fmla="*/ 72544 w 115876"/>
                <a:gd name="connsiteY9" fmla="*/ 863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115876">
                  <a:moveTo>
                    <a:pt x="72544" y="863"/>
                  </a:moveTo>
                  <a:cubicBezTo>
                    <a:pt x="85793" y="4031"/>
                    <a:pt x="123067" y="-8252"/>
                    <a:pt x="104102" y="11872"/>
                  </a:cubicBezTo>
                  <a:cubicBezTo>
                    <a:pt x="120826" y="12760"/>
                    <a:pt x="136161" y="37094"/>
                    <a:pt x="120363" y="45476"/>
                  </a:cubicBezTo>
                  <a:cubicBezTo>
                    <a:pt x="93982" y="53317"/>
                    <a:pt x="115342" y="77535"/>
                    <a:pt x="90081" y="70930"/>
                  </a:cubicBezTo>
                  <a:cubicBezTo>
                    <a:pt x="56129" y="76261"/>
                    <a:pt x="91857" y="95458"/>
                    <a:pt x="63622" y="104921"/>
                  </a:cubicBezTo>
                  <a:cubicBezTo>
                    <a:pt x="53154" y="118517"/>
                    <a:pt x="32219" y="118169"/>
                    <a:pt x="30404" y="134971"/>
                  </a:cubicBezTo>
                  <a:cubicBezTo>
                    <a:pt x="16074" y="132963"/>
                    <a:pt x="-14556" y="139839"/>
                    <a:pt x="8078" y="119753"/>
                  </a:cubicBezTo>
                  <a:cubicBezTo>
                    <a:pt x="11786" y="100479"/>
                    <a:pt x="32142" y="85763"/>
                    <a:pt x="29554" y="65098"/>
                  </a:cubicBezTo>
                  <a:cubicBezTo>
                    <a:pt x="52961" y="64480"/>
                    <a:pt x="36430" y="28326"/>
                    <a:pt x="57171" y="20524"/>
                  </a:cubicBezTo>
                  <a:cubicBezTo>
                    <a:pt x="62231" y="13262"/>
                    <a:pt x="80115" y="14073"/>
                    <a:pt x="72544" y="86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2EACCE4-307E-4FB4-A44B-C64953001672}"/>
                </a:ext>
              </a:extLst>
            </p:cNvPr>
            <p:cNvSpPr/>
            <p:nvPr/>
          </p:nvSpPr>
          <p:spPr>
            <a:xfrm>
              <a:off x="-2336684" y="2952808"/>
              <a:ext cx="115877" cy="309005"/>
            </a:xfrm>
            <a:custGeom>
              <a:avLst/>
              <a:gdLst>
                <a:gd name="connsiteX0" fmla="*/ 67827 w 115876"/>
                <a:gd name="connsiteY0" fmla="*/ 316189 h 309004"/>
                <a:gd name="connsiteX1" fmla="*/ 0 w 115876"/>
                <a:gd name="connsiteY1" fmla="*/ 162460 h 309004"/>
                <a:gd name="connsiteX2" fmla="*/ 59908 w 115876"/>
                <a:gd name="connsiteY2" fmla="*/ 36926 h 309004"/>
                <a:gd name="connsiteX3" fmla="*/ 93126 w 115876"/>
                <a:gd name="connsiteY3" fmla="*/ 15682 h 309004"/>
                <a:gd name="connsiteX4" fmla="*/ 123641 w 115876"/>
                <a:gd name="connsiteY4" fmla="*/ 12747 h 309004"/>
                <a:gd name="connsiteX5" fmla="*/ 130786 w 115876"/>
                <a:gd name="connsiteY5" fmla="*/ 55660 h 309004"/>
                <a:gd name="connsiteX6" fmla="*/ 118310 w 115876"/>
                <a:gd name="connsiteY6" fmla="*/ 149057 h 309004"/>
                <a:gd name="connsiteX7" fmla="*/ 86946 w 115876"/>
                <a:gd name="connsiteY7" fmla="*/ 244848 h 309004"/>
                <a:gd name="connsiteX8" fmla="*/ 67827 w 115876"/>
                <a:gd name="connsiteY8" fmla="*/ 316189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76" h="309004">
                  <a:moveTo>
                    <a:pt x="67827" y="316189"/>
                  </a:moveTo>
                  <a:cubicBezTo>
                    <a:pt x="42450" y="266169"/>
                    <a:pt x="21244" y="214334"/>
                    <a:pt x="0" y="162460"/>
                  </a:cubicBezTo>
                  <a:cubicBezTo>
                    <a:pt x="37235" y="131520"/>
                    <a:pt x="50677" y="82775"/>
                    <a:pt x="59908" y="36926"/>
                  </a:cubicBezTo>
                  <a:cubicBezTo>
                    <a:pt x="75050" y="35806"/>
                    <a:pt x="68445" y="-2626"/>
                    <a:pt x="93126" y="15682"/>
                  </a:cubicBezTo>
                  <a:cubicBezTo>
                    <a:pt x="112014" y="23214"/>
                    <a:pt x="111164" y="-20742"/>
                    <a:pt x="123641" y="12747"/>
                  </a:cubicBezTo>
                  <a:cubicBezTo>
                    <a:pt x="142876" y="24103"/>
                    <a:pt x="122559" y="38162"/>
                    <a:pt x="130786" y="55660"/>
                  </a:cubicBezTo>
                  <a:cubicBezTo>
                    <a:pt x="123641" y="86213"/>
                    <a:pt x="129743" y="119817"/>
                    <a:pt x="118310" y="149057"/>
                  </a:cubicBezTo>
                  <a:cubicBezTo>
                    <a:pt x="119585" y="183665"/>
                    <a:pt x="93088" y="212596"/>
                    <a:pt x="86946" y="244848"/>
                  </a:cubicBezTo>
                  <a:cubicBezTo>
                    <a:pt x="89264" y="269182"/>
                    <a:pt x="83122" y="297109"/>
                    <a:pt x="67827" y="316189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19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783123" y="2616678"/>
            <a:ext cx="4171567" cy="2587916"/>
            <a:chOff x="-1941197" y="1036520"/>
            <a:chExt cx="4171567" cy="2587916"/>
          </a:xfrm>
          <a:solidFill>
            <a:srgbClr val="FDFCEA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98BC693-5ECF-4D8B-AFCB-B3DC4520391C}"/>
                </a:ext>
              </a:extLst>
            </p:cNvPr>
            <p:cNvSpPr/>
            <p:nvPr/>
          </p:nvSpPr>
          <p:spPr>
            <a:xfrm>
              <a:off x="-1941197" y="2591203"/>
              <a:ext cx="811138" cy="695261"/>
            </a:xfrm>
            <a:custGeom>
              <a:avLst/>
              <a:gdLst>
                <a:gd name="connsiteX0" fmla="*/ 0 w 811137"/>
                <a:gd name="connsiteY0" fmla="*/ 352567 h 695261"/>
                <a:gd name="connsiteX1" fmla="*/ 203055 w 811137"/>
                <a:gd name="connsiteY1" fmla="*/ 247853 h 695261"/>
                <a:gd name="connsiteX2" fmla="*/ 224878 w 811137"/>
                <a:gd name="connsiteY2" fmla="*/ 125487 h 695261"/>
                <a:gd name="connsiteX3" fmla="*/ 242221 w 811137"/>
                <a:gd name="connsiteY3" fmla="*/ 73342 h 695261"/>
                <a:gd name="connsiteX4" fmla="*/ 326425 w 811137"/>
                <a:gd name="connsiteY4" fmla="*/ 18841 h 695261"/>
                <a:gd name="connsiteX5" fmla="*/ 369300 w 811137"/>
                <a:gd name="connsiteY5" fmla="*/ 3546 h 695261"/>
                <a:gd name="connsiteX6" fmla="*/ 430560 w 811137"/>
                <a:gd name="connsiteY6" fmla="*/ 10499 h 695261"/>
                <a:gd name="connsiteX7" fmla="*/ 467138 w 811137"/>
                <a:gd name="connsiteY7" fmla="*/ 30082 h 695261"/>
                <a:gd name="connsiteX8" fmla="*/ 516463 w 811137"/>
                <a:gd name="connsiteY8" fmla="*/ 15597 h 695261"/>
                <a:gd name="connsiteX9" fmla="*/ 567951 w 811137"/>
                <a:gd name="connsiteY9" fmla="*/ 114865 h 695261"/>
                <a:gd name="connsiteX10" fmla="*/ 626121 w 811137"/>
                <a:gd name="connsiteY10" fmla="*/ 130006 h 695261"/>
                <a:gd name="connsiteX11" fmla="*/ 624769 w 811137"/>
                <a:gd name="connsiteY11" fmla="*/ 170254 h 695261"/>
                <a:gd name="connsiteX12" fmla="*/ 609126 w 811137"/>
                <a:gd name="connsiteY12" fmla="*/ 218227 h 695261"/>
                <a:gd name="connsiteX13" fmla="*/ 579461 w 811137"/>
                <a:gd name="connsiteY13" fmla="*/ 301890 h 695261"/>
                <a:gd name="connsiteX14" fmla="*/ 630795 w 811137"/>
                <a:gd name="connsiteY14" fmla="*/ 355734 h 695261"/>
                <a:gd name="connsiteX15" fmla="*/ 658760 w 811137"/>
                <a:gd name="connsiteY15" fmla="*/ 386094 h 695261"/>
                <a:gd name="connsiteX16" fmla="*/ 729020 w 811137"/>
                <a:gd name="connsiteY16" fmla="*/ 429548 h 695261"/>
                <a:gd name="connsiteX17" fmla="*/ 775255 w 811137"/>
                <a:gd name="connsiteY17" fmla="*/ 493164 h 695261"/>
                <a:gd name="connsiteX18" fmla="*/ 766834 w 811137"/>
                <a:gd name="connsiteY18" fmla="*/ 552068 h 695261"/>
                <a:gd name="connsiteX19" fmla="*/ 802949 w 811137"/>
                <a:gd name="connsiteY19" fmla="*/ 580729 h 695261"/>
                <a:gd name="connsiteX20" fmla="*/ 838639 w 811137"/>
                <a:gd name="connsiteY20" fmla="*/ 622367 h 695261"/>
                <a:gd name="connsiteX21" fmla="*/ 792791 w 811137"/>
                <a:gd name="connsiteY21" fmla="*/ 631251 h 695261"/>
                <a:gd name="connsiteX22" fmla="*/ 720252 w 811137"/>
                <a:gd name="connsiteY22" fmla="*/ 643109 h 695261"/>
                <a:gd name="connsiteX23" fmla="*/ 687034 w 811137"/>
                <a:gd name="connsiteY23" fmla="*/ 692588 h 695261"/>
                <a:gd name="connsiteX24" fmla="*/ 634735 w 811137"/>
                <a:gd name="connsiteY24" fmla="*/ 715146 h 695261"/>
                <a:gd name="connsiteX25" fmla="*/ 506150 w 811137"/>
                <a:gd name="connsiteY25" fmla="*/ 709622 h 695261"/>
                <a:gd name="connsiteX26" fmla="*/ 417775 w 811137"/>
                <a:gd name="connsiteY26" fmla="*/ 673391 h 695261"/>
                <a:gd name="connsiteX27" fmla="*/ 414762 w 811137"/>
                <a:gd name="connsiteY27" fmla="*/ 613483 h 695261"/>
                <a:gd name="connsiteX28" fmla="*/ 364046 w 811137"/>
                <a:gd name="connsiteY28" fmla="*/ 595908 h 695261"/>
                <a:gd name="connsiteX29" fmla="*/ 276598 w 811137"/>
                <a:gd name="connsiteY29" fmla="*/ 540094 h 695261"/>
                <a:gd name="connsiteX30" fmla="*/ 115568 w 811137"/>
                <a:gd name="connsiteY30" fmla="*/ 469950 h 695261"/>
                <a:gd name="connsiteX31" fmla="*/ 45462 w 811137"/>
                <a:gd name="connsiteY31" fmla="*/ 442217 h 695261"/>
                <a:gd name="connsiteX32" fmla="*/ 0 w 811137"/>
                <a:gd name="connsiteY32" fmla="*/ 352567 h 69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11137" h="695261">
                  <a:moveTo>
                    <a:pt x="0" y="352567"/>
                  </a:moveTo>
                  <a:cubicBezTo>
                    <a:pt x="67711" y="317649"/>
                    <a:pt x="135383" y="282770"/>
                    <a:pt x="203055" y="247853"/>
                  </a:cubicBezTo>
                  <a:cubicBezTo>
                    <a:pt x="209351" y="206987"/>
                    <a:pt x="226385" y="167009"/>
                    <a:pt x="224878" y="125487"/>
                  </a:cubicBezTo>
                  <a:cubicBezTo>
                    <a:pt x="211205" y="106560"/>
                    <a:pt x="219355" y="79445"/>
                    <a:pt x="242221" y="73342"/>
                  </a:cubicBezTo>
                  <a:cubicBezTo>
                    <a:pt x="279302" y="73188"/>
                    <a:pt x="300700" y="40704"/>
                    <a:pt x="326425" y="18841"/>
                  </a:cubicBezTo>
                  <a:cubicBezTo>
                    <a:pt x="321520" y="4627"/>
                    <a:pt x="356901" y="-5763"/>
                    <a:pt x="369300" y="3546"/>
                  </a:cubicBezTo>
                  <a:cubicBezTo>
                    <a:pt x="389424" y="2542"/>
                    <a:pt x="409934" y="9803"/>
                    <a:pt x="430560" y="10499"/>
                  </a:cubicBezTo>
                  <a:cubicBezTo>
                    <a:pt x="445122" y="-8930"/>
                    <a:pt x="470576" y="9958"/>
                    <a:pt x="467138" y="30082"/>
                  </a:cubicBezTo>
                  <a:cubicBezTo>
                    <a:pt x="486876" y="46188"/>
                    <a:pt x="495296" y="6365"/>
                    <a:pt x="516463" y="15597"/>
                  </a:cubicBezTo>
                  <a:cubicBezTo>
                    <a:pt x="535274" y="45532"/>
                    <a:pt x="550840" y="82226"/>
                    <a:pt x="567951" y="114865"/>
                  </a:cubicBezTo>
                  <a:cubicBezTo>
                    <a:pt x="580891" y="128306"/>
                    <a:pt x="607195" y="127148"/>
                    <a:pt x="626121" y="130006"/>
                  </a:cubicBezTo>
                  <a:cubicBezTo>
                    <a:pt x="660189" y="127959"/>
                    <a:pt x="605457" y="153761"/>
                    <a:pt x="624769" y="170254"/>
                  </a:cubicBezTo>
                  <a:cubicBezTo>
                    <a:pt x="646670" y="191150"/>
                    <a:pt x="627705" y="204670"/>
                    <a:pt x="609126" y="218227"/>
                  </a:cubicBezTo>
                  <a:cubicBezTo>
                    <a:pt x="582320" y="235956"/>
                    <a:pt x="583131" y="272960"/>
                    <a:pt x="579461" y="301890"/>
                  </a:cubicBezTo>
                  <a:cubicBezTo>
                    <a:pt x="593946" y="321937"/>
                    <a:pt x="618937" y="335649"/>
                    <a:pt x="630795" y="355734"/>
                  </a:cubicBezTo>
                  <a:cubicBezTo>
                    <a:pt x="624924" y="382733"/>
                    <a:pt x="631877" y="393549"/>
                    <a:pt x="658760" y="386094"/>
                  </a:cubicBezTo>
                  <a:cubicBezTo>
                    <a:pt x="685025" y="392776"/>
                    <a:pt x="702407" y="420896"/>
                    <a:pt x="729020" y="429548"/>
                  </a:cubicBezTo>
                  <a:cubicBezTo>
                    <a:pt x="749105" y="446388"/>
                    <a:pt x="783637" y="461105"/>
                    <a:pt x="775255" y="493164"/>
                  </a:cubicBezTo>
                  <a:cubicBezTo>
                    <a:pt x="768302" y="511936"/>
                    <a:pt x="763513" y="532022"/>
                    <a:pt x="766834" y="552068"/>
                  </a:cubicBezTo>
                  <a:cubicBezTo>
                    <a:pt x="788774" y="546429"/>
                    <a:pt x="806773" y="556124"/>
                    <a:pt x="802949" y="580729"/>
                  </a:cubicBezTo>
                  <a:cubicBezTo>
                    <a:pt x="795263" y="602088"/>
                    <a:pt x="825313" y="610084"/>
                    <a:pt x="838639" y="622367"/>
                  </a:cubicBezTo>
                  <a:cubicBezTo>
                    <a:pt x="842193" y="636040"/>
                    <a:pt x="804881" y="629744"/>
                    <a:pt x="792791" y="631251"/>
                  </a:cubicBezTo>
                  <a:cubicBezTo>
                    <a:pt x="773092" y="645349"/>
                    <a:pt x="743234" y="632603"/>
                    <a:pt x="720252" y="643109"/>
                  </a:cubicBezTo>
                  <a:cubicBezTo>
                    <a:pt x="707351" y="656087"/>
                    <a:pt x="701866" y="678953"/>
                    <a:pt x="687034" y="692588"/>
                  </a:cubicBezTo>
                  <a:cubicBezTo>
                    <a:pt x="675060" y="712712"/>
                    <a:pt x="657640" y="720746"/>
                    <a:pt x="634735" y="715146"/>
                  </a:cubicBezTo>
                  <a:cubicBezTo>
                    <a:pt x="592015" y="712867"/>
                    <a:pt x="548407" y="714103"/>
                    <a:pt x="506150" y="709622"/>
                  </a:cubicBezTo>
                  <a:cubicBezTo>
                    <a:pt x="476988" y="696798"/>
                    <a:pt x="448443" y="682391"/>
                    <a:pt x="417775" y="673391"/>
                  </a:cubicBezTo>
                  <a:cubicBezTo>
                    <a:pt x="407887" y="655044"/>
                    <a:pt x="412522" y="632294"/>
                    <a:pt x="414762" y="613483"/>
                  </a:cubicBezTo>
                  <a:cubicBezTo>
                    <a:pt x="411363" y="587372"/>
                    <a:pt x="373317" y="618311"/>
                    <a:pt x="364046" y="595908"/>
                  </a:cubicBezTo>
                  <a:cubicBezTo>
                    <a:pt x="348751" y="561068"/>
                    <a:pt x="306378" y="557437"/>
                    <a:pt x="276598" y="540094"/>
                  </a:cubicBezTo>
                  <a:cubicBezTo>
                    <a:pt x="222677" y="517460"/>
                    <a:pt x="169682" y="491890"/>
                    <a:pt x="115568" y="469950"/>
                  </a:cubicBezTo>
                  <a:cubicBezTo>
                    <a:pt x="91427" y="462998"/>
                    <a:pt x="67633" y="453882"/>
                    <a:pt x="45462" y="442217"/>
                  </a:cubicBezTo>
                  <a:cubicBezTo>
                    <a:pt x="32600" y="411278"/>
                    <a:pt x="15219" y="382270"/>
                    <a:pt x="0" y="352567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79D25B9-9E47-4205-880A-BBF7309465A9}"/>
                </a:ext>
              </a:extLst>
            </p:cNvPr>
            <p:cNvSpPr/>
            <p:nvPr/>
          </p:nvSpPr>
          <p:spPr>
            <a:xfrm>
              <a:off x="-1485392" y="2384996"/>
              <a:ext cx="1622276" cy="1236020"/>
            </a:xfrm>
            <a:custGeom>
              <a:avLst/>
              <a:gdLst>
                <a:gd name="connsiteX0" fmla="*/ 62706 w 1622275"/>
                <a:gd name="connsiteY0" fmla="*/ 221843 h 1236019"/>
                <a:gd name="connsiteX1" fmla="*/ 31844 w 1622275"/>
                <a:gd name="connsiteY1" fmla="*/ 180784 h 1236019"/>
                <a:gd name="connsiteX2" fmla="*/ 20952 w 1622275"/>
                <a:gd name="connsiteY2" fmla="*/ 141656 h 1236019"/>
                <a:gd name="connsiteX3" fmla="*/ 14192 w 1622275"/>
                <a:gd name="connsiteY3" fmla="*/ 105928 h 1236019"/>
                <a:gd name="connsiteX4" fmla="*/ 1446 w 1622275"/>
                <a:gd name="connsiteY4" fmla="*/ 50114 h 1236019"/>
                <a:gd name="connsiteX5" fmla="*/ 24544 w 1622275"/>
                <a:gd name="connsiteY5" fmla="*/ 9093 h 1236019"/>
                <a:gd name="connsiteX6" fmla="*/ 67611 w 1622275"/>
                <a:gd name="connsiteY6" fmla="*/ 12454 h 1236019"/>
                <a:gd name="connsiteX7" fmla="*/ 110215 w 1622275"/>
                <a:gd name="connsiteY7" fmla="*/ 51736 h 1236019"/>
                <a:gd name="connsiteX8" fmla="*/ 183527 w 1622275"/>
                <a:gd name="connsiteY8" fmla="*/ 73019 h 1236019"/>
                <a:gd name="connsiteX9" fmla="*/ 230959 w 1622275"/>
                <a:gd name="connsiteY9" fmla="*/ 51890 h 1236019"/>
                <a:gd name="connsiteX10" fmla="*/ 282485 w 1622275"/>
                <a:gd name="connsiteY10" fmla="*/ 21183 h 1236019"/>
                <a:gd name="connsiteX11" fmla="*/ 337218 w 1622275"/>
                <a:gd name="connsiteY11" fmla="*/ 6776 h 1236019"/>
                <a:gd name="connsiteX12" fmla="*/ 361591 w 1622275"/>
                <a:gd name="connsiteY12" fmla="*/ 37483 h 1236019"/>
                <a:gd name="connsiteX13" fmla="*/ 354908 w 1622275"/>
                <a:gd name="connsiteY13" fmla="*/ 65255 h 1236019"/>
                <a:gd name="connsiteX14" fmla="*/ 363406 w 1622275"/>
                <a:gd name="connsiteY14" fmla="*/ 100172 h 1236019"/>
                <a:gd name="connsiteX15" fmla="*/ 409177 w 1622275"/>
                <a:gd name="connsiteY15" fmla="*/ 124275 h 1236019"/>
                <a:gd name="connsiteX16" fmla="*/ 412963 w 1622275"/>
                <a:gd name="connsiteY16" fmla="*/ 190711 h 1236019"/>
                <a:gd name="connsiteX17" fmla="*/ 513042 w 1622275"/>
                <a:gd name="connsiteY17" fmla="*/ 213732 h 1236019"/>
                <a:gd name="connsiteX18" fmla="*/ 594310 w 1622275"/>
                <a:gd name="connsiteY18" fmla="*/ 269778 h 1236019"/>
                <a:gd name="connsiteX19" fmla="*/ 717758 w 1622275"/>
                <a:gd name="connsiteY19" fmla="*/ 272327 h 1236019"/>
                <a:gd name="connsiteX20" fmla="*/ 838810 w 1622275"/>
                <a:gd name="connsiteY20" fmla="*/ 258924 h 1236019"/>
                <a:gd name="connsiteX21" fmla="*/ 853758 w 1622275"/>
                <a:gd name="connsiteY21" fmla="*/ 203110 h 1236019"/>
                <a:gd name="connsiteX22" fmla="*/ 935027 w 1622275"/>
                <a:gd name="connsiteY22" fmla="*/ 162205 h 1236019"/>
                <a:gd name="connsiteX23" fmla="*/ 1035878 w 1622275"/>
                <a:gd name="connsiteY23" fmla="*/ 143047 h 1236019"/>
                <a:gd name="connsiteX24" fmla="*/ 1095980 w 1622275"/>
                <a:gd name="connsiteY24" fmla="*/ 127597 h 1236019"/>
                <a:gd name="connsiteX25" fmla="*/ 1151910 w 1622275"/>
                <a:gd name="connsiteY25" fmla="*/ 150193 h 1236019"/>
                <a:gd name="connsiteX26" fmla="*/ 1241791 w 1622275"/>
                <a:gd name="connsiteY26" fmla="*/ 173832 h 1236019"/>
                <a:gd name="connsiteX27" fmla="*/ 1380612 w 1622275"/>
                <a:gd name="connsiteY27" fmla="*/ 253516 h 1236019"/>
                <a:gd name="connsiteX28" fmla="*/ 1455043 w 1622275"/>
                <a:gd name="connsiteY28" fmla="*/ 264254 h 1236019"/>
                <a:gd name="connsiteX29" fmla="*/ 1465511 w 1622275"/>
                <a:gd name="connsiteY29" fmla="*/ 333703 h 1236019"/>
                <a:gd name="connsiteX30" fmla="*/ 1459987 w 1622275"/>
                <a:gd name="connsiteY30" fmla="*/ 390328 h 1236019"/>
                <a:gd name="connsiteX31" fmla="*/ 1424066 w 1622275"/>
                <a:gd name="connsiteY31" fmla="*/ 470824 h 1236019"/>
                <a:gd name="connsiteX32" fmla="*/ 1411628 w 1622275"/>
                <a:gd name="connsiteY32" fmla="*/ 518642 h 1236019"/>
                <a:gd name="connsiteX33" fmla="*/ 1427233 w 1622275"/>
                <a:gd name="connsiteY33" fmla="*/ 554410 h 1236019"/>
                <a:gd name="connsiteX34" fmla="*/ 1424568 w 1622275"/>
                <a:gd name="connsiteY34" fmla="*/ 622198 h 1236019"/>
                <a:gd name="connsiteX35" fmla="*/ 1443031 w 1622275"/>
                <a:gd name="connsiteY35" fmla="*/ 705899 h 1236019"/>
                <a:gd name="connsiteX36" fmla="*/ 1514643 w 1622275"/>
                <a:gd name="connsiteY36" fmla="*/ 728302 h 1236019"/>
                <a:gd name="connsiteX37" fmla="*/ 1499308 w 1622275"/>
                <a:gd name="connsiteY37" fmla="*/ 782185 h 1236019"/>
                <a:gd name="connsiteX38" fmla="*/ 1438434 w 1622275"/>
                <a:gd name="connsiteY38" fmla="*/ 848196 h 1236019"/>
                <a:gd name="connsiteX39" fmla="*/ 1513445 w 1622275"/>
                <a:gd name="connsiteY39" fmla="*/ 950786 h 1236019"/>
                <a:gd name="connsiteX40" fmla="*/ 1598692 w 1622275"/>
                <a:gd name="connsiteY40" fmla="*/ 990995 h 1236019"/>
                <a:gd name="connsiteX41" fmla="*/ 1615224 w 1622275"/>
                <a:gd name="connsiteY41" fmla="*/ 1069521 h 1236019"/>
                <a:gd name="connsiteX42" fmla="*/ 1646704 w 1622275"/>
                <a:gd name="connsiteY42" fmla="*/ 1106486 h 1236019"/>
                <a:gd name="connsiteX43" fmla="*/ 1603482 w 1622275"/>
                <a:gd name="connsiteY43" fmla="*/ 1134837 h 1236019"/>
                <a:gd name="connsiteX44" fmla="*/ 1523643 w 1622275"/>
                <a:gd name="connsiteY44" fmla="*/ 1178600 h 1236019"/>
                <a:gd name="connsiteX45" fmla="*/ 1502746 w 1622275"/>
                <a:gd name="connsiteY45" fmla="*/ 1259714 h 1236019"/>
                <a:gd name="connsiteX46" fmla="*/ 1436387 w 1622275"/>
                <a:gd name="connsiteY46" fmla="*/ 1250521 h 1236019"/>
                <a:gd name="connsiteX47" fmla="*/ 1308150 w 1622275"/>
                <a:gd name="connsiteY47" fmla="*/ 1233835 h 1236019"/>
                <a:gd name="connsiteX48" fmla="*/ 1253379 w 1622275"/>
                <a:gd name="connsiteY48" fmla="*/ 1216916 h 1236019"/>
                <a:gd name="connsiteX49" fmla="*/ 1185514 w 1622275"/>
                <a:gd name="connsiteY49" fmla="*/ 1214135 h 1236019"/>
                <a:gd name="connsiteX50" fmla="*/ 1132365 w 1622275"/>
                <a:gd name="connsiteY50" fmla="*/ 1195054 h 1236019"/>
                <a:gd name="connsiteX51" fmla="*/ 1109576 w 1622275"/>
                <a:gd name="connsiteY51" fmla="*/ 1142987 h 1236019"/>
                <a:gd name="connsiteX52" fmla="*/ 1089027 w 1622275"/>
                <a:gd name="connsiteY52" fmla="*/ 1093894 h 1236019"/>
                <a:gd name="connsiteX53" fmla="*/ 1037616 w 1622275"/>
                <a:gd name="connsiteY53" fmla="*/ 1081881 h 1236019"/>
                <a:gd name="connsiteX54" fmla="*/ 985085 w 1622275"/>
                <a:gd name="connsiteY54" fmla="*/ 1093198 h 1236019"/>
                <a:gd name="connsiteX55" fmla="*/ 938271 w 1622275"/>
                <a:gd name="connsiteY55" fmla="*/ 1124370 h 1236019"/>
                <a:gd name="connsiteX56" fmla="*/ 887324 w 1622275"/>
                <a:gd name="connsiteY56" fmla="*/ 1132442 h 1236019"/>
                <a:gd name="connsiteX57" fmla="*/ 821622 w 1622275"/>
                <a:gd name="connsiteY57" fmla="*/ 1113129 h 1236019"/>
                <a:gd name="connsiteX58" fmla="*/ 755688 w 1622275"/>
                <a:gd name="connsiteY58" fmla="*/ 1084315 h 1236019"/>
                <a:gd name="connsiteX59" fmla="*/ 710342 w 1622275"/>
                <a:gd name="connsiteY59" fmla="*/ 1038814 h 1236019"/>
                <a:gd name="connsiteX60" fmla="*/ 648077 w 1622275"/>
                <a:gd name="connsiteY60" fmla="*/ 1020466 h 1236019"/>
                <a:gd name="connsiteX61" fmla="*/ 582259 w 1622275"/>
                <a:gd name="connsiteY61" fmla="*/ 925872 h 1236019"/>
                <a:gd name="connsiteX62" fmla="*/ 558079 w 1622275"/>
                <a:gd name="connsiteY62" fmla="*/ 873225 h 1236019"/>
                <a:gd name="connsiteX63" fmla="*/ 517677 w 1622275"/>
                <a:gd name="connsiteY63" fmla="*/ 828729 h 1236019"/>
                <a:gd name="connsiteX64" fmla="*/ 459314 w 1622275"/>
                <a:gd name="connsiteY64" fmla="*/ 826527 h 1236019"/>
                <a:gd name="connsiteX65" fmla="*/ 426250 w 1622275"/>
                <a:gd name="connsiteY65" fmla="*/ 796670 h 1236019"/>
                <a:gd name="connsiteX66" fmla="*/ 385655 w 1622275"/>
                <a:gd name="connsiteY66" fmla="*/ 834407 h 1236019"/>
                <a:gd name="connsiteX67" fmla="*/ 347029 w 1622275"/>
                <a:gd name="connsiteY67" fmla="*/ 793425 h 1236019"/>
                <a:gd name="connsiteX68" fmla="*/ 318871 w 1622275"/>
                <a:gd name="connsiteY68" fmla="*/ 758121 h 1236019"/>
                <a:gd name="connsiteX69" fmla="*/ 317326 w 1622275"/>
                <a:gd name="connsiteY69" fmla="*/ 706904 h 1236019"/>
                <a:gd name="connsiteX70" fmla="*/ 293957 w 1622275"/>
                <a:gd name="connsiteY70" fmla="*/ 651090 h 1236019"/>
                <a:gd name="connsiteX71" fmla="*/ 214002 w 1622275"/>
                <a:gd name="connsiteY71" fmla="*/ 595353 h 1236019"/>
                <a:gd name="connsiteX72" fmla="*/ 174720 w 1622275"/>
                <a:gd name="connsiteY72" fmla="*/ 576426 h 1236019"/>
                <a:gd name="connsiteX73" fmla="*/ 140343 w 1622275"/>
                <a:gd name="connsiteY73" fmla="*/ 525711 h 1236019"/>
                <a:gd name="connsiteX74" fmla="*/ 128060 w 1622275"/>
                <a:gd name="connsiteY74" fmla="*/ 473875 h 1236019"/>
                <a:gd name="connsiteX75" fmla="*/ 161587 w 1622275"/>
                <a:gd name="connsiteY75" fmla="*/ 417636 h 1236019"/>
                <a:gd name="connsiteX76" fmla="*/ 166107 w 1622275"/>
                <a:gd name="connsiteY76" fmla="*/ 367076 h 1236019"/>
                <a:gd name="connsiteX77" fmla="*/ 157223 w 1622275"/>
                <a:gd name="connsiteY77" fmla="*/ 334939 h 1236019"/>
                <a:gd name="connsiteX78" fmla="*/ 108245 w 1622275"/>
                <a:gd name="connsiteY78" fmla="*/ 311764 h 1236019"/>
                <a:gd name="connsiteX79" fmla="*/ 62706 w 1622275"/>
                <a:gd name="connsiteY79" fmla="*/ 221843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22275" h="1236019">
                  <a:moveTo>
                    <a:pt x="62706" y="221843"/>
                  </a:moveTo>
                  <a:cubicBezTo>
                    <a:pt x="64869" y="202801"/>
                    <a:pt x="28792" y="205775"/>
                    <a:pt x="31844" y="180784"/>
                  </a:cubicBezTo>
                  <a:cubicBezTo>
                    <a:pt x="48607" y="159733"/>
                    <a:pt x="-6434" y="167304"/>
                    <a:pt x="20952" y="141656"/>
                  </a:cubicBezTo>
                  <a:cubicBezTo>
                    <a:pt x="39646" y="125974"/>
                    <a:pt x="33041" y="105503"/>
                    <a:pt x="14192" y="105928"/>
                  </a:cubicBezTo>
                  <a:cubicBezTo>
                    <a:pt x="-756" y="88083"/>
                    <a:pt x="16239" y="68499"/>
                    <a:pt x="1446" y="50114"/>
                  </a:cubicBezTo>
                  <a:cubicBezTo>
                    <a:pt x="-8443" y="26513"/>
                    <a:pt x="36054" y="34818"/>
                    <a:pt x="24544" y="9093"/>
                  </a:cubicBezTo>
                  <a:cubicBezTo>
                    <a:pt x="43779" y="4227"/>
                    <a:pt x="56294" y="-10374"/>
                    <a:pt x="67611" y="12454"/>
                  </a:cubicBezTo>
                  <a:cubicBezTo>
                    <a:pt x="74757" y="34393"/>
                    <a:pt x="97353" y="36711"/>
                    <a:pt x="110215" y="51736"/>
                  </a:cubicBezTo>
                  <a:cubicBezTo>
                    <a:pt x="126052" y="76379"/>
                    <a:pt x="159193" y="71705"/>
                    <a:pt x="183527" y="73019"/>
                  </a:cubicBezTo>
                  <a:cubicBezTo>
                    <a:pt x="203728" y="87078"/>
                    <a:pt x="216127" y="60118"/>
                    <a:pt x="230959" y="51890"/>
                  </a:cubicBezTo>
                  <a:cubicBezTo>
                    <a:pt x="254945" y="52199"/>
                    <a:pt x="261242" y="26591"/>
                    <a:pt x="282485" y="21183"/>
                  </a:cubicBezTo>
                  <a:cubicBezTo>
                    <a:pt x="300987" y="17514"/>
                    <a:pt x="319412" y="-7438"/>
                    <a:pt x="337218" y="6776"/>
                  </a:cubicBezTo>
                  <a:cubicBezTo>
                    <a:pt x="344016" y="18479"/>
                    <a:pt x="388706" y="27170"/>
                    <a:pt x="361591" y="37483"/>
                  </a:cubicBezTo>
                  <a:cubicBezTo>
                    <a:pt x="320068" y="40380"/>
                    <a:pt x="373758" y="52586"/>
                    <a:pt x="354908" y="65255"/>
                  </a:cubicBezTo>
                  <a:cubicBezTo>
                    <a:pt x="322811" y="73984"/>
                    <a:pt x="348690" y="90632"/>
                    <a:pt x="363406" y="100172"/>
                  </a:cubicBezTo>
                  <a:cubicBezTo>
                    <a:pt x="372329" y="114966"/>
                    <a:pt x="401916" y="107666"/>
                    <a:pt x="409177" y="124275"/>
                  </a:cubicBezTo>
                  <a:cubicBezTo>
                    <a:pt x="411727" y="146871"/>
                    <a:pt x="392607" y="173252"/>
                    <a:pt x="412963" y="190711"/>
                  </a:cubicBezTo>
                  <a:cubicBezTo>
                    <a:pt x="443130" y="209599"/>
                    <a:pt x="479708" y="206354"/>
                    <a:pt x="513042" y="213732"/>
                  </a:cubicBezTo>
                  <a:cubicBezTo>
                    <a:pt x="526754" y="247143"/>
                    <a:pt x="560320" y="264331"/>
                    <a:pt x="594310" y="269778"/>
                  </a:cubicBezTo>
                  <a:cubicBezTo>
                    <a:pt x="634095" y="285073"/>
                    <a:pt x="677162" y="283374"/>
                    <a:pt x="717758" y="272327"/>
                  </a:cubicBezTo>
                  <a:cubicBezTo>
                    <a:pt x="757426" y="263288"/>
                    <a:pt x="799103" y="264331"/>
                    <a:pt x="838810" y="258924"/>
                  </a:cubicBezTo>
                  <a:cubicBezTo>
                    <a:pt x="864960" y="251469"/>
                    <a:pt x="857428" y="223040"/>
                    <a:pt x="853758" y="203110"/>
                  </a:cubicBezTo>
                  <a:cubicBezTo>
                    <a:pt x="887517" y="209869"/>
                    <a:pt x="915482" y="187003"/>
                    <a:pt x="935027" y="162205"/>
                  </a:cubicBezTo>
                  <a:cubicBezTo>
                    <a:pt x="962296" y="134858"/>
                    <a:pt x="1001810" y="145751"/>
                    <a:pt x="1035878" y="143047"/>
                  </a:cubicBezTo>
                  <a:cubicBezTo>
                    <a:pt x="1052835" y="128176"/>
                    <a:pt x="1073847" y="121030"/>
                    <a:pt x="1095980" y="127597"/>
                  </a:cubicBezTo>
                  <a:cubicBezTo>
                    <a:pt x="1119734" y="125163"/>
                    <a:pt x="1135687" y="136171"/>
                    <a:pt x="1151910" y="150193"/>
                  </a:cubicBezTo>
                  <a:cubicBezTo>
                    <a:pt x="1181420" y="160776"/>
                    <a:pt x="1209539" y="175183"/>
                    <a:pt x="1241791" y="173832"/>
                  </a:cubicBezTo>
                  <a:cubicBezTo>
                    <a:pt x="1298378" y="176767"/>
                    <a:pt x="1336308" y="224161"/>
                    <a:pt x="1380612" y="253516"/>
                  </a:cubicBezTo>
                  <a:cubicBezTo>
                    <a:pt x="1399268" y="275958"/>
                    <a:pt x="1429898" y="264988"/>
                    <a:pt x="1455043" y="264254"/>
                  </a:cubicBezTo>
                  <a:cubicBezTo>
                    <a:pt x="1471459" y="282447"/>
                    <a:pt x="1458829" y="311377"/>
                    <a:pt x="1465511" y="333703"/>
                  </a:cubicBezTo>
                  <a:cubicBezTo>
                    <a:pt x="1475515" y="354522"/>
                    <a:pt x="1465781" y="368311"/>
                    <a:pt x="1459987" y="390328"/>
                  </a:cubicBezTo>
                  <a:cubicBezTo>
                    <a:pt x="1449481" y="417366"/>
                    <a:pt x="1444692" y="449657"/>
                    <a:pt x="1424066" y="470824"/>
                  </a:cubicBezTo>
                  <a:cubicBezTo>
                    <a:pt x="1400311" y="476811"/>
                    <a:pt x="1399539" y="501686"/>
                    <a:pt x="1411628" y="518642"/>
                  </a:cubicBezTo>
                  <a:cubicBezTo>
                    <a:pt x="1436580" y="520612"/>
                    <a:pt x="1450524" y="535715"/>
                    <a:pt x="1427233" y="554410"/>
                  </a:cubicBezTo>
                  <a:cubicBezTo>
                    <a:pt x="1404637" y="572795"/>
                    <a:pt x="1421710" y="599138"/>
                    <a:pt x="1424568" y="622198"/>
                  </a:cubicBezTo>
                  <a:cubicBezTo>
                    <a:pt x="1430864" y="649661"/>
                    <a:pt x="1426151" y="682879"/>
                    <a:pt x="1443031" y="705899"/>
                  </a:cubicBezTo>
                  <a:cubicBezTo>
                    <a:pt x="1466090" y="713895"/>
                    <a:pt x="1496025" y="712543"/>
                    <a:pt x="1514643" y="728302"/>
                  </a:cubicBezTo>
                  <a:cubicBezTo>
                    <a:pt x="1527698" y="748503"/>
                    <a:pt x="1515454" y="768511"/>
                    <a:pt x="1499308" y="782185"/>
                  </a:cubicBezTo>
                  <a:cubicBezTo>
                    <a:pt x="1476133" y="801498"/>
                    <a:pt x="1457206" y="824750"/>
                    <a:pt x="1438434" y="848196"/>
                  </a:cubicBezTo>
                  <a:cubicBezTo>
                    <a:pt x="1465704" y="880642"/>
                    <a:pt x="1485287" y="919731"/>
                    <a:pt x="1513445" y="950786"/>
                  </a:cubicBezTo>
                  <a:cubicBezTo>
                    <a:pt x="1538552" y="970794"/>
                    <a:pt x="1575594" y="970021"/>
                    <a:pt x="1598692" y="990995"/>
                  </a:cubicBezTo>
                  <a:cubicBezTo>
                    <a:pt x="1611709" y="1015291"/>
                    <a:pt x="1599696" y="1046075"/>
                    <a:pt x="1615224" y="1069521"/>
                  </a:cubicBezTo>
                  <a:cubicBezTo>
                    <a:pt x="1640330" y="1063998"/>
                    <a:pt x="1653579" y="1083195"/>
                    <a:pt x="1646704" y="1106486"/>
                  </a:cubicBezTo>
                  <a:cubicBezTo>
                    <a:pt x="1651957" y="1133099"/>
                    <a:pt x="1622485" y="1135300"/>
                    <a:pt x="1603482" y="1134837"/>
                  </a:cubicBezTo>
                  <a:cubicBezTo>
                    <a:pt x="1573624" y="1139047"/>
                    <a:pt x="1541140" y="1153107"/>
                    <a:pt x="1523643" y="1178600"/>
                  </a:cubicBezTo>
                  <a:cubicBezTo>
                    <a:pt x="1510742" y="1204015"/>
                    <a:pt x="1508385" y="1232173"/>
                    <a:pt x="1502746" y="1259714"/>
                  </a:cubicBezTo>
                  <a:cubicBezTo>
                    <a:pt x="1480961" y="1260525"/>
                    <a:pt x="1455468" y="1260834"/>
                    <a:pt x="1436387" y="1250521"/>
                  </a:cubicBezTo>
                  <a:cubicBezTo>
                    <a:pt x="1398689" y="1224255"/>
                    <a:pt x="1350716" y="1240401"/>
                    <a:pt x="1308150" y="1233835"/>
                  </a:cubicBezTo>
                  <a:cubicBezTo>
                    <a:pt x="1284820" y="1245963"/>
                    <a:pt x="1273040" y="1220238"/>
                    <a:pt x="1253379" y="1216916"/>
                  </a:cubicBezTo>
                  <a:cubicBezTo>
                    <a:pt x="1231208" y="1214058"/>
                    <a:pt x="1205831" y="1219466"/>
                    <a:pt x="1185514" y="1214135"/>
                  </a:cubicBezTo>
                  <a:cubicBezTo>
                    <a:pt x="1171918" y="1201312"/>
                    <a:pt x="1148588" y="1204402"/>
                    <a:pt x="1132365" y="1195054"/>
                  </a:cubicBezTo>
                  <a:cubicBezTo>
                    <a:pt x="1133408" y="1172960"/>
                    <a:pt x="1115949" y="1164347"/>
                    <a:pt x="1109576" y="1142987"/>
                  </a:cubicBezTo>
                  <a:cubicBezTo>
                    <a:pt x="1099379" y="1129120"/>
                    <a:pt x="1109885" y="1100808"/>
                    <a:pt x="1089027" y="1093894"/>
                  </a:cubicBezTo>
                  <a:cubicBezTo>
                    <a:pt x="1079139" y="1084083"/>
                    <a:pt x="1056157" y="1080220"/>
                    <a:pt x="1037616" y="1081881"/>
                  </a:cubicBezTo>
                  <a:cubicBezTo>
                    <a:pt x="1016565" y="1077130"/>
                    <a:pt x="1006214" y="1095980"/>
                    <a:pt x="985085" y="1093198"/>
                  </a:cubicBezTo>
                  <a:cubicBezTo>
                    <a:pt x="971103" y="1104284"/>
                    <a:pt x="953103" y="1110619"/>
                    <a:pt x="938271" y="1124370"/>
                  </a:cubicBezTo>
                  <a:cubicBezTo>
                    <a:pt x="926297" y="1143605"/>
                    <a:pt x="904165" y="1148433"/>
                    <a:pt x="887324" y="1132442"/>
                  </a:cubicBezTo>
                  <a:cubicBezTo>
                    <a:pt x="867702" y="1118498"/>
                    <a:pt x="845261" y="1113825"/>
                    <a:pt x="821622" y="1113129"/>
                  </a:cubicBezTo>
                  <a:cubicBezTo>
                    <a:pt x="803159" y="1095941"/>
                    <a:pt x="776275" y="1095478"/>
                    <a:pt x="755688" y="1084315"/>
                  </a:cubicBezTo>
                  <a:cubicBezTo>
                    <a:pt x="740238" y="1069753"/>
                    <a:pt x="727491" y="1050749"/>
                    <a:pt x="710342" y="1038814"/>
                  </a:cubicBezTo>
                  <a:cubicBezTo>
                    <a:pt x="690681" y="1028848"/>
                    <a:pt x="670287" y="1021548"/>
                    <a:pt x="648077" y="1020466"/>
                  </a:cubicBezTo>
                  <a:cubicBezTo>
                    <a:pt x="614009" y="999184"/>
                    <a:pt x="604082" y="957545"/>
                    <a:pt x="582259" y="925872"/>
                  </a:cubicBezTo>
                  <a:cubicBezTo>
                    <a:pt x="563603" y="911233"/>
                    <a:pt x="578551" y="885431"/>
                    <a:pt x="558079" y="873225"/>
                  </a:cubicBezTo>
                  <a:cubicBezTo>
                    <a:pt x="541161" y="862063"/>
                    <a:pt x="532780" y="837922"/>
                    <a:pt x="517677" y="828729"/>
                  </a:cubicBezTo>
                  <a:cubicBezTo>
                    <a:pt x="498480" y="831162"/>
                    <a:pt x="475729" y="839081"/>
                    <a:pt x="459314" y="826527"/>
                  </a:cubicBezTo>
                  <a:cubicBezTo>
                    <a:pt x="432739" y="827223"/>
                    <a:pt x="455876" y="779018"/>
                    <a:pt x="426250" y="796670"/>
                  </a:cubicBezTo>
                  <a:cubicBezTo>
                    <a:pt x="408637" y="804665"/>
                    <a:pt x="412306" y="841166"/>
                    <a:pt x="385655" y="834407"/>
                  </a:cubicBezTo>
                  <a:cubicBezTo>
                    <a:pt x="379938" y="817875"/>
                    <a:pt x="344634" y="812545"/>
                    <a:pt x="347029" y="793425"/>
                  </a:cubicBezTo>
                  <a:cubicBezTo>
                    <a:pt x="350582" y="773958"/>
                    <a:pt x="342780" y="749971"/>
                    <a:pt x="318871" y="758121"/>
                  </a:cubicBezTo>
                  <a:cubicBezTo>
                    <a:pt x="300485" y="755418"/>
                    <a:pt x="313888" y="721079"/>
                    <a:pt x="317326" y="706904"/>
                  </a:cubicBezTo>
                  <a:cubicBezTo>
                    <a:pt x="327678" y="684192"/>
                    <a:pt x="314004" y="662291"/>
                    <a:pt x="293957" y="651090"/>
                  </a:cubicBezTo>
                  <a:cubicBezTo>
                    <a:pt x="268233" y="631120"/>
                    <a:pt x="238800" y="616983"/>
                    <a:pt x="214002" y="595353"/>
                  </a:cubicBezTo>
                  <a:cubicBezTo>
                    <a:pt x="199054" y="582684"/>
                    <a:pt x="166107" y="608447"/>
                    <a:pt x="174720" y="576426"/>
                  </a:cubicBezTo>
                  <a:cubicBezTo>
                    <a:pt x="182406" y="551629"/>
                    <a:pt x="152974" y="542088"/>
                    <a:pt x="140343" y="525711"/>
                  </a:cubicBezTo>
                  <a:cubicBezTo>
                    <a:pt x="120026" y="514123"/>
                    <a:pt x="123116" y="493265"/>
                    <a:pt x="128060" y="473875"/>
                  </a:cubicBezTo>
                  <a:cubicBezTo>
                    <a:pt x="130725" y="450352"/>
                    <a:pt x="140884" y="430035"/>
                    <a:pt x="161587" y="417636"/>
                  </a:cubicBezTo>
                  <a:cubicBezTo>
                    <a:pt x="190132" y="405392"/>
                    <a:pt x="175106" y="387315"/>
                    <a:pt x="166107" y="367076"/>
                  </a:cubicBezTo>
                  <a:cubicBezTo>
                    <a:pt x="175647" y="345484"/>
                    <a:pt x="194265" y="331887"/>
                    <a:pt x="157223" y="334939"/>
                  </a:cubicBezTo>
                  <a:cubicBezTo>
                    <a:pt x="139262" y="331579"/>
                    <a:pt x="112726" y="333201"/>
                    <a:pt x="108245" y="311764"/>
                  </a:cubicBezTo>
                  <a:cubicBezTo>
                    <a:pt x="92332" y="282060"/>
                    <a:pt x="77615" y="251932"/>
                    <a:pt x="62706" y="22184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14E6EF0-A3D3-4791-978C-6406A8D3044A}"/>
                </a:ext>
              </a:extLst>
            </p:cNvPr>
            <p:cNvSpPr/>
            <p:nvPr/>
          </p:nvSpPr>
          <p:spPr>
            <a:xfrm>
              <a:off x="-1531266" y="2251621"/>
              <a:ext cx="231754" cy="193128"/>
            </a:xfrm>
            <a:custGeom>
              <a:avLst/>
              <a:gdLst>
                <a:gd name="connsiteX0" fmla="*/ 263739 w 231753"/>
                <a:gd name="connsiteY0" fmla="*/ 196312 h 193128"/>
                <a:gd name="connsiteX1" fmla="*/ 223259 w 231753"/>
                <a:gd name="connsiteY1" fmla="*/ 186115 h 193128"/>
                <a:gd name="connsiteX2" fmla="*/ 204062 w 231753"/>
                <a:gd name="connsiteY2" fmla="*/ 146910 h 193128"/>
                <a:gd name="connsiteX3" fmla="*/ 149987 w 231753"/>
                <a:gd name="connsiteY3" fmla="*/ 136906 h 193128"/>
                <a:gd name="connsiteX4" fmla="*/ 97958 w 231753"/>
                <a:gd name="connsiteY4" fmla="*/ 129915 h 193128"/>
                <a:gd name="connsiteX5" fmla="*/ 44693 w 231753"/>
                <a:gd name="connsiteY5" fmla="*/ 109598 h 193128"/>
                <a:gd name="connsiteX6" fmla="*/ 18350 w 231753"/>
                <a:gd name="connsiteY6" fmla="*/ 71629 h 193128"/>
                <a:gd name="connsiteX7" fmla="*/ 4484 w 231753"/>
                <a:gd name="connsiteY7" fmla="*/ 23965 h 193128"/>
                <a:gd name="connsiteX8" fmla="*/ 41796 w 231753"/>
                <a:gd name="connsiteY8" fmla="*/ 9557 h 193128"/>
                <a:gd name="connsiteX9" fmla="*/ 103327 w 231753"/>
                <a:gd name="connsiteY9" fmla="*/ 4111 h 193128"/>
                <a:gd name="connsiteX10" fmla="*/ 152768 w 231753"/>
                <a:gd name="connsiteY10" fmla="*/ 9017 h 193128"/>
                <a:gd name="connsiteX11" fmla="*/ 185908 w 231753"/>
                <a:gd name="connsiteY11" fmla="*/ 36170 h 193128"/>
                <a:gd name="connsiteX12" fmla="*/ 189887 w 231753"/>
                <a:gd name="connsiteY12" fmla="*/ 74641 h 193128"/>
                <a:gd name="connsiteX13" fmla="*/ 207770 w 231753"/>
                <a:gd name="connsiteY13" fmla="*/ 106739 h 193128"/>
                <a:gd name="connsiteX14" fmla="*/ 219860 w 231753"/>
                <a:gd name="connsiteY14" fmla="*/ 130224 h 193128"/>
                <a:gd name="connsiteX15" fmla="*/ 262812 w 231753"/>
                <a:gd name="connsiteY15" fmla="*/ 152086 h 193128"/>
                <a:gd name="connsiteX16" fmla="*/ 259065 w 231753"/>
                <a:gd name="connsiteY16" fmla="*/ 180900 h 193128"/>
                <a:gd name="connsiteX17" fmla="*/ 263739 w 231753"/>
                <a:gd name="connsiteY17" fmla="*/ 196312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753" h="193128">
                  <a:moveTo>
                    <a:pt x="263739" y="196312"/>
                  </a:moveTo>
                  <a:cubicBezTo>
                    <a:pt x="250336" y="219565"/>
                    <a:pt x="227856" y="208981"/>
                    <a:pt x="223259" y="186115"/>
                  </a:cubicBezTo>
                  <a:cubicBezTo>
                    <a:pt x="225616" y="167266"/>
                    <a:pt x="198578" y="163519"/>
                    <a:pt x="204062" y="146910"/>
                  </a:cubicBezTo>
                  <a:cubicBezTo>
                    <a:pt x="185677" y="146176"/>
                    <a:pt x="160763" y="157764"/>
                    <a:pt x="149987" y="136906"/>
                  </a:cubicBezTo>
                  <a:cubicBezTo>
                    <a:pt x="138090" y="120142"/>
                    <a:pt x="115880" y="138181"/>
                    <a:pt x="97958" y="129915"/>
                  </a:cubicBezTo>
                  <a:cubicBezTo>
                    <a:pt x="85366" y="111375"/>
                    <a:pt x="65281" y="109829"/>
                    <a:pt x="44693" y="109598"/>
                  </a:cubicBezTo>
                  <a:cubicBezTo>
                    <a:pt x="21170" y="115005"/>
                    <a:pt x="1162" y="91637"/>
                    <a:pt x="18350" y="71629"/>
                  </a:cubicBezTo>
                  <a:cubicBezTo>
                    <a:pt x="37277" y="52702"/>
                    <a:pt x="22097" y="35629"/>
                    <a:pt x="4484" y="23965"/>
                  </a:cubicBezTo>
                  <a:cubicBezTo>
                    <a:pt x="-14365" y="7974"/>
                    <a:pt x="31676" y="15506"/>
                    <a:pt x="41796" y="9557"/>
                  </a:cubicBezTo>
                  <a:cubicBezTo>
                    <a:pt x="62152" y="3841"/>
                    <a:pt x="82585" y="6969"/>
                    <a:pt x="103327" y="4111"/>
                  </a:cubicBezTo>
                  <a:cubicBezTo>
                    <a:pt x="124455" y="596"/>
                    <a:pt x="138013" y="-4966"/>
                    <a:pt x="152768" y="9017"/>
                  </a:cubicBezTo>
                  <a:cubicBezTo>
                    <a:pt x="138013" y="28561"/>
                    <a:pt x="184711" y="14810"/>
                    <a:pt x="185908" y="36170"/>
                  </a:cubicBezTo>
                  <a:cubicBezTo>
                    <a:pt x="168334" y="40728"/>
                    <a:pt x="166093" y="66260"/>
                    <a:pt x="189887" y="74641"/>
                  </a:cubicBezTo>
                  <a:cubicBezTo>
                    <a:pt x="203560" y="82946"/>
                    <a:pt x="232568" y="93877"/>
                    <a:pt x="207770" y="106739"/>
                  </a:cubicBezTo>
                  <a:cubicBezTo>
                    <a:pt x="174552" y="100289"/>
                    <a:pt x="208968" y="124468"/>
                    <a:pt x="219860" y="130224"/>
                  </a:cubicBezTo>
                  <a:cubicBezTo>
                    <a:pt x="227083" y="148069"/>
                    <a:pt x="266713" y="137331"/>
                    <a:pt x="262812" y="152086"/>
                  </a:cubicBezTo>
                  <a:cubicBezTo>
                    <a:pt x="245083" y="162360"/>
                    <a:pt x="283593" y="177617"/>
                    <a:pt x="259065" y="180900"/>
                  </a:cubicBezTo>
                  <a:cubicBezTo>
                    <a:pt x="267138" y="182330"/>
                    <a:pt x="267215" y="191909"/>
                    <a:pt x="263739" y="19631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F88104-6F27-4163-AFFB-1C46711BECF3}"/>
                </a:ext>
              </a:extLst>
            </p:cNvPr>
            <p:cNvSpPr/>
            <p:nvPr/>
          </p:nvSpPr>
          <p:spPr>
            <a:xfrm>
              <a:off x="-1266830" y="1036520"/>
              <a:ext cx="3476306" cy="1236020"/>
            </a:xfrm>
            <a:custGeom>
              <a:avLst/>
              <a:gdLst>
                <a:gd name="connsiteX0" fmla="*/ 2888731 w 3476305"/>
                <a:gd name="connsiteY0" fmla="*/ 1131725 h 1236019"/>
                <a:gd name="connsiteX1" fmla="*/ 2829286 w 3476305"/>
                <a:gd name="connsiteY1" fmla="*/ 1113455 h 1236019"/>
                <a:gd name="connsiteX2" fmla="*/ 2785098 w 3476305"/>
                <a:gd name="connsiteY2" fmla="*/ 1085838 h 1236019"/>
                <a:gd name="connsiteX3" fmla="*/ 2716886 w 3476305"/>
                <a:gd name="connsiteY3" fmla="*/ 1079233 h 1236019"/>
                <a:gd name="connsiteX4" fmla="*/ 2615069 w 3476305"/>
                <a:gd name="connsiteY4" fmla="*/ 1066061 h 1236019"/>
                <a:gd name="connsiteX5" fmla="*/ 2519315 w 3476305"/>
                <a:gd name="connsiteY5" fmla="*/ 1074443 h 1236019"/>
                <a:gd name="connsiteX6" fmla="*/ 2449287 w 3476305"/>
                <a:gd name="connsiteY6" fmla="*/ 1071739 h 1236019"/>
                <a:gd name="connsiteX7" fmla="*/ 2334144 w 3476305"/>
                <a:gd name="connsiteY7" fmla="*/ 1060074 h 1236019"/>
                <a:gd name="connsiteX8" fmla="*/ 2312398 w 3476305"/>
                <a:gd name="connsiteY8" fmla="*/ 1112258 h 1236019"/>
                <a:gd name="connsiteX9" fmla="*/ 2210388 w 3476305"/>
                <a:gd name="connsiteY9" fmla="*/ 1086881 h 1236019"/>
                <a:gd name="connsiteX10" fmla="*/ 2122244 w 3476305"/>
                <a:gd name="connsiteY10" fmla="*/ 1089739 h 1236019"/>
                <a:gd name="connsiteX11" fmla="*/ 2089644 w 3476305"/>
                <a:gd name="connsiteY11" fmla="*/ 1132227 h 1236019"/>
                <a:gd name="connsiteX12" fmla="*/ 2042096 w 3476305"/>
                <a:gd name="connsiteY12" fmla="*/ 1151424 h 1236019"/>
                <a:gd name="connsiteX13" fmla="*/ 1989449 w 3476305"/>
                <a:gd name="connsiteY13" fmla="*/ 1180702 h 1236019"/>
                <a:gd name="connsiteX14" fmla="*/ 1931047 w 3476305"/>
                <a:gd name="connsiteY14" fmla="*/ 1221375 h 1236019"/>
                <a:gd name="connsiteX15" fmla="*/ 1900688 w 3476305"/>
                <a:gd name="connsiteY15" fmla="*/ 1261430 h 1236019"/>
                <a:gd name="connsiteX16" fmla="*/ 1854105 w 3476305"/>
                <a:gd name="connsiteY16" fmla="*/ 1251967 h 1236019"/>
                <a:gd name="connsiteX17" fmla="*/ 1812814 w 3476305"/>
                <a:gd name="connsiteY17" fmla="*/ 1222302 h 1236019"/>
                <a:gd name="connsiteX18" fmla="*/ 1738035 w 3476305"/>
                <a:gd name="connsiteY18" fmla="*/ 1223770 h 1236019"/>
                <a:gd name="connsiteX19" fmla="*/ 1716212 w 3476305"/>
                <a:gd name="connsiteY19" fmla="*/ 1150922 h 1236019"/>
                <a:gd name="connsiteX20" fmla="*/ 1676350 w 3476305"/>
                <a:gd name="connsiteY20" fmla="*/ 1126935 h 1236019"/>
                <a:gd name="connsiteX21" fmla="*/ 1684539 w 3476305"/>
                <a:gd name="connsiteY21" fmla="*/ 1068263 h 1236019"/>
                <a:gd name="connsiteX22" fmla="*/ 1642166 w 3476305"/>
                <a:gd name="connsiteY22" fmla="*/ 1052195 h 1236019"/>
                <a:gd name="connsiteX23" fmla="*/ 1596009 w 3476305"/>
                <a:gd name="connsiteY23" fmla="*/ 1016118 h 1236019"/>
                <a:gd name="connsiteX24" fmla="*/ 1540774 w 3476305"/>
                <a:gd name="connsiteY24" fmla="*/ 1018320 h 1236019"/>
                <a:gd name="connsiteX25" fmla="*/ 1382216 w 3476305"/>
                <a:gd name="connsiteY25" fmla="*/ 1018166 h 1236019"/>
                <a:gd name="connsiteX26" fmla="*/ 1320454 w 3476305"/>
                <a:gd name="connsiteY26" fmla="*/ 1013724 h 1236019"/>
                <a:gd name="connsiteX27" fmla="*/ 1210255 w 3476305"/>
                <a:gd name="connsiteY27" fmla="*/ 936511 h 1236019"/>
                <a:gd name="connsiteX28" fmla="*/ 1034856 w 3476305"/>
                <a:gd name="connsiteY28" fmla="*/ 844968 h 1236019"/>
                <a:gd name="connsiteX29" fmla="*/ 816312 w 3476305"/>
                <a:gd name="connsiteY29" fmla="*/ 894757 h 1236019"/>
                <a:gd name="connsiteX30" fmla="*/ 814149 w 3476305"/>
                <a:gd name="connsiteY30" fmla="*/ 1210482 h 1236019"/>
                <a:gd name="connsiteX31" fmla="*/ 756442 w 3476305"/>
                <a:gd name="connsiteY31" fmla="*/ 1203298 h 1236019"/>
                <a:gd name="connsiteX32" fmla="*/ 718435 w 3476305"/>
                <a:gd name="connsiteY32" fmla="*/ 1155325 h 1236019"/>
                <a:gd name="connsiteX33" fmla="*/ 627008 w 3476305"/>
                <a:gd name="connsiteY33" fmla="*/ 1122687 h 1236019"/>
                <a:gd name="connsiteX34" fmla="*/ 510513 w 3476305"/>
                <a:gd name="connsiteY34" fmla="*/ 1173170 h 1236019"/>
                <a:gd name="connsiteX35" fmla="*/ 521637 w 3476305"/>
                <a:gd name="connsiteY35" fmla="*/ 1125275 h 1236019"/>
                <a:gd name="connsiteX36" fmla="*/ 515264 w 3476305"/>
                <a:gd name="connsiteY36" fmla="*/ 1082362 h 1236019"/>
                <a:gd name="connsiteX37" fmla="*/ 463467 w 3476305"/>
                <a:gd name="connsiteY37" fmla="*/ 1076683 h 1236019"/>
                <a:gd name="connsiteX38" fmla="*/ 416614 w 3476305"/>
                <a:gd name="connsiteY38" fmla="*/ 1051731 h 1236019"/>
                <a:gd name="connsiteX39" fmla="*/ 396954 w 3476305"/>
                <a:gd name="connsiteY39" fmla="*/ 1011483 h 1236019"/>
                <a:gd name="connsiteX40" fmla="*/ 369568 w 3476305"/>
                <a:gd name="connsiteY40" fmla="*/ 962467 h 1236019"/>
                <a:gd name="connsiteX41" fmla="*/ 319200 w 3476305"/>
                <a:gd name="connsiteY41" fmla="*/ 942421 h 1236019"/>
                <a:gd name="connsiteX42" fmla="*/ 369259 w 3476305"/>
                <a:gd name="connsiteY42" fmla="*/ 927898 h 1236019"/>
                <a:gd name="connsiteX43" fmla="*/ 425653 w 3476305"/>
                <a:gd name="connsiteY43" fmla="*/ 933228 h 1236019"/>
                <a:gd name="connsiteX44" fmla="*/ 387259 w 3476305"/>
                <a:gd name="connsiteY44" fmla="*/ 902520 h 1236019"/>
                <a:gd name="connsiteX45" fmla="*/ 420786 w 3476305"/>
                <a:gd name="connsiteY45" fmla="*/ 862852 h 1236019"/>
                <a:gd name="connsiteX46" fmla="*/ 475055 w 3476305"/>
                <a:gd name="connsiteY46" fmla="*/ 861964 h 1236019"/>
                <a:gd name="connsiteX47" fmla="*/ 572700 w 3476305"/>
                <a:gd name="connsiteY47" fmla="*/ 866715 h 1236019"/>
                <a:gd name="connsiteX48" fmla="*/ 536547 w 3476305"/>
                <a:gd name="connsiteY48" fmla="*/ 837243 h 1236019"/>
                <a:gd name="connsiteX49" fmla="*/ 565748 w 3476305"/>
                <a:gd name="connsiteY49" fmla="*/ 792553 h 1236019"/>
                <a:gd name="connsiteX50" fmla="*/ 570267 w 3476305"/>
                <a:gd name="connsiteY50" fmla="*/ 748404 h 1236019"/>
                <a:gd name="connsiteX51" fmla="*/ 512715 w 3476305"/>
                <a:gd name="connsiteY51" fmla="*/ 724958 h 1236019"/>
                <a:gd name="connsiteX52" fmla="*/ 444618 w 3476305"/>
                <a:gd name="connsiteY52" fmla="*/ 722255 h 1236019"/>
                <a:gd name="connsiteX53" fmla="*/ 361225 w 3476305"/>
                <a:gd name="connsiteY53" fmla="*/ 729941 h 1236019"/>
                <a:gd name="connsiteX54" fmla="*/ 288532 w 3476305"/>
                <a:gd name="connsiteY54" fmla="*/ 759992 h 1236019"/>
                <a:gd name="connsiteX55" fmla="*/ 234726 w 3476305"/>
                <a:gd name="connsiteY55" fmla="*/ 776099 h 1236019"/>
                <a:gd name="connsiteX56" fmla="*/ 176556 w 3476305"/>
                <a:gd name="connsiteY56" fmla="*/ 757481 h 1236019"/>
                <a:gd name="connsiteX57" fmla="*/ 214139 w 3476305"/>
                <a:gd name="connsiteY57" fmla="*/ 748713 h 1236019"/>
                <a:gd name="connsiteX58" fmla="*/ 184397 w 3476305"/>
                <a:gd name="connsiteY58" fmla="*/ 702980 h 1236019"/>
                <a:gd name="connsiteX59" fmla="*/ 138124 w 3476305"/>
                <a:gd name="connsiteY59" fmla="*/ 662115 h 1236019"/>
                <a:gd name="connsiteX60" fmla="*/ 78717 w 3476305"/>
                <a:gd name="connsiteY60" fmla="*/ 649291 h 1236019"/>
                <a:gd name="connsiteX61" fmla="*/ 54383 w 3476305"/>
                <a:gd name="connsiteY61" fmla="*/ 629631 h 1236019"/>
                <a:gd name="connsiteX62" fmla="*/ 2432 w 3476305"/>
                <a:gd name="connsiteY62" fmla="*/ 603404 h 1236019"/>
                <a:gd name="connsiteX63" fmla="*/ 24178 w 3476305"/>
                <a:gd name="connsiteY63" fmla="*/ 555045 h 1236019"/>
                <a:gd name="connsiteX64" fmla="*/ 25221 w 3476305"/>
                <a:gd name="connsiteY64" fmla="*/ 521092 h 1236019"/>
                <a:gd name="connsiteX65" fmla="*/ 46697 w 3476305"/>
                <a:gd name="connsiteY65" fmla="*/ 468523 h 1236019"/>
                <a:gd name="connsiteX66" fmla="*/ 85593 w 3476305"/>
                <a:gd name="connsiteY66" fmla="*/ 431829 h 1236019"/>
                <a:gd name="connsiteX67" fmla="*/ 159754 w 3476305"/>
                <a:gd name="connsiteY67" fmla="*/ 476055 h 1236019"/>
                <a:gd name="connsiteX68" fmla="*/ 200002 w 3476305"/>
                <a:gd name="connsiteY68" fmla="*/ 449558 h 1236019"/>
                <a:gd name="connsiteX69" fmla="*/ 212323 w 3476305"/>
                <a:gd name="connsiteY69" fmla="*/ 407070 h 1236019"/>
                <a:gd name="connsiteX70" fmla="*/ 259949 w 3476305"/>
                <a:gd name="connsiteY70" fmla="*/ 373658 h 1236019"/>
                <a:gd name="connsiteX71" fmla="*/ 331097 w 3476305"/>
                <a:gd name="connsiteY71" fmla="*/ 348861 h 1236019"/>
                <a:gd name="connsiteX72" fmla="*/ 399889 w 3476305"/>
                <a:gd name="connsiteY72" fmla="*/ 325106 h 1236019"/>
                <a:gd name="connsiteX73" fmla="*/ 455433 w 3476305"/>
                <a:gd name="connsiteY73" fmla="*/ 330398 h 1236019"/>
                <a:gd name="connsiteX74" fmla="*/ 516423 w 3476305"/>
                <a:gd name="connsiteY74" fmla="*/ 331904 h 1236019"/>
                <a:gd name="connsiteX75" fmla="*/ 575829 w 3476305"/>
                <a:gd name="connsiteY75" fmla="*/ 337041 h 1236019"/>
                <a:gd name="connsiteX76" fmla="*/ 625849 w 3476305"/>
                <a:gd name="connsiteY76" fmla="*/ 361453 h 1236019"/>
                <a:gd name="connsiteX77" fmla="*/ 682127 w 3476305"/>
                <a:gd name="connsiteY77" fmla="*/ 392083 h 1236019"/>
                <a:gd name="connsiteX78" fmla="*/ 698852 w 3476305"/>
                <a:gd name="connsiteY78" fmla="*/ 393280 h 1236019"/>
                <a:gd name="connsiteX79" fmla="*/ 735276 w 3476305"/>
                <a:gd name="connsiteY79" fmla="*/ 392469 h 1236019"/>
                <a:gd name="connsiteX80" fmla="*/ 790935 w 3476305"/>
                <a:gd name="connsiteY80" fmla="*/ 415606 h 1236019"/>
                <a:gd name="connsiteX81" fmla="*/ 862547 w 3476305"/>
                <a:gd name="connsiteY81" fmla="*/ 371727 h 1236019"/>
                <a:gd name="connsiteX82" fmla="*/ 939219 w 3476305"/>
                <a:gd name="connsiteY82" fmla="*/ 390074 h 1236019"/>
                <a:gd name="connsiteX83" fmla="*/ 990784 w 3476305"/>
                <a:gd name="connsiteY83" fmla="*/ 370762 h 1236019"/>
                <a:gd name="connsiteX84" fmla="*/ 1045014 w 3476305"/>
                <a:gd name="connsiteY84" fmla="*/ 381963 h 1236019"/>
                <a:gd name="connsiteX85" fmla="*/ 1100288 w 3476305"/>
                <a:gd name="connsiteY85" fmla="*/ 408344 h 1236019"/>
                <a:gd name="connsiteX86" fmla="*/ 1156024 w 3476305"/>
                <a:gd name="connsiteY86" fmla="*/ 404984 h 1236019"/>
                <a:gd name="connsiteX87" fmla="*/ 1203186 w 3476305"/>
                <a:gd name="connsiteY87" fmla="*/ 406452 h 1236019"/>
                <a:gd name="connsiteX88" fmla="*/ 1283991 w 3476305"/>
                <a:gd name="connsiteY88" fmla="*/ 391272 h 1236019"/>
                <a:gd name="connsiteX89" fmla="*/ 1275146 w 3476305"/>
                <a:gd name="connsiteY89" fmla="*/ 342101 h 1236019"/>
                <a:gd name="connsiteX90" fmla="*/ 1219525 w 3476305"/>
                <a:gd name="connsiteY90" fmla="*/ 323986 h 1236019"/>
                <a:gd name="connsiteX91" fmla="*/ 1174681 w 3476305"/>
                <a:gd name="connsiteY91" fmla="*/ 305214 h 1236019"/>
                <a:gd name="connsiteX92" fmla="*/ 1202066 w 3476305"/>
                <a:gd name="connsiteY92" fmla="*/ 281305 h 1236019"/>
                <a:gd name="connsiteX93" fmla="*/ 1235168 w 3476305"/>
                <a:gd name="connsiteY93" fmla="*/ 250713 h 1236019"/>
                <a:gd name="connsiteX94" fmla="*/ 1250618 w 3476305"/>
                <a:gd name="connsiteY94" fmla="*/ 211663 h 1236019"/>
                <a:gd name="connsiteX95" fmla="*/ 1336754 w 3476305"/>
                <a:gd name="connsiteY95" fmla="*/ 208302 h 1236019"/>
                <a:gd name="connsiteX96" fmla="*/ 1293841 w 3476305"/>
                <a:gd name="connsiteY96" fmla="*/ 185938 h 1236019"/>
                <a:gd name="connsiteX97" fmla="*/ 1271553 w 3476305"/>
                <a:gd name="connsiteY97" fmla="*/ 165041 h 1236019"/>
                <a:gd name="connsiteX98" fmla="*/ 1273987 w 3476305"/>
                <a:gd name="connsiteY98" fmla="*/ 120120 h 1236019"/>
                <a:gd name="connsiteX99" fmla="*/ 1365105 w 3476305"/>
                <a:gd name="connsiteY99" fmla="*/ 124446 h 1236019"/>
                <a:gd name="connsiteX100" fmla="*/ 1473373 w 3476305"/>
                <a:gd name="connsiteY100" fmla="*/ 100460 h 1236019"/>
                <a:gd name="connsiteX101" fmla="*/ 1596318 w 3476305"/>
                <a:gd name="connsiteY101" fmla="*/ 90417 h 1236019"/>
                <a:gd name="connsiteX102" fmla="*/ 1648771 w 3476305"/>
                <a:gd name="connsiteY102" fmla="*/ 65735 h 1236019"/>
                <a:gd name="connsiteX103" fmla="*/ 1806596 w 3476305"/>
                <a:gd name="connsiteY103" fmla="*/ 47233 h 1236019"/>
                <a:gd name="connsiteX104" fmla="*/ 1869362 w 3476305"/>
                <a:gd name="connsiteY104" fmla="*/ 25758 h 1236019"/>
                <a:gd name="connsiteX105" fmla="*/ 1916254 w 3476305"/>
                <a:gd name="connsiteY105" fmla="*/ 1192 h 1236019"/>
                <a:gd name="connsiteX106" fmla="*/ 2033212 w 3476305"/>
                <a:gd name="connsiteY106" fmla="*/ 19037 h 1236019"/>
                <a:gd name="connsiteX107" fmla="*/ 2092618 w 3476305"/>
                <a:gd name="connsiteY107" fmla="*/ 19037 h 1236019"/>
                <a:gd name="connsiteX108" fmla="*/ 2126377 w 3476305"/>
                <a:gd name="connsiteY108" fmla="*/ 59401 h 1236019"/>
                <a:gd name="connsiteX109" fmla="*/ 2112549 w 3476305"/>
                <a:gd name="connsiteY109" fmla="*/ 104670 h 1236019"/>
                <a:gd name="connsiteX110" fmla="*/ 2166895 w 3476305"/>
                <a:gd name="connsiteY110" fmla="*/ 105133 h 1236019"/>
                <a:gd name="connsiteX111" fmla="*/ 2217340 w 3476305"/>
                <a:gd name="connsiteY111" fmla="*/ 105944 h 1236019"/>
                <a:gd name="connsiteX112" fmla="*/ 2265082 w 3476305"/>
                <a:gd name="connsiteY112" fmla="*/ 113052 h 1236019"/>
                <a:gd name="connsiteX113" fmla="*/ 2319273 w 3476305"/>
                <a:gd name="connsiteY113" fmla="*/ 121356 h 1236019"/>
                <a:gd name="connsiteX114" fmla="*/ 2306257 w 3476305"/>
                <a:gd name="connsiteY114" fmla="*/ 147197 h 1236019"/>
                <a:gd name="connsiteX115" fmla="*/ 2343144 w 3476305"/>
                <a:gd name="connsiteY115" fmla="*/ 157587 h 1236019"/>
                <a:gd name="connsiteX116" fmla="*/ 2402473 w 3476305"/>
                <a:gd name="connsiteY116" fmla="*/ 159750 h 1236019"/>
                <a:gd name="connsiteX117" fmla="*/ 2484398 w 3476305"/>
                <a:gd name="connsiteY117" fmla="*/ 124678 h 1236019"/>
                <a:gd name="connsiteX118" fmla="*/ 2571460 w 3476305"/>
                <a:gd name="connsiteY118" fmla="*/ 89065 h 1236019"/>
                <a:gd name="connsiteX119" fmla="*/ 2582507 w 3476305"/>
                <a:gd name="connsiteY119" fmla="*/ 107142 h 1236019"/>
                <a:gd name="connsiteX120" fmla="*/ 2614489 w 3476305"/>
                <a:gd name="connsiteY120" fmla="*/ 142986 h 1236019"/>
                <a:gd name="connsiteX121" fmla="*/ 2735774 w 3476305"/>
                <a:gd name="connsiteY121" fmla="*/ 221667 h 1236019"/>
                <a:gd name="connsiteX122" fmla="*/ 2844195 w 3476305"/>
                <a:gd name="connsiteY122" fmla="*/ 350290 h 1236019"/>
                <a:gd name="connsiteX123" fmla="*/ 2883633 w 3476305"/>
                <a:gd name="connsiteY123" fmla="*/ 395984 h 1236019"/>
                <a:gd name="connsiteX124" fmla="*/ 2927395 w 3476305"/>
                <a:gd name="connsiteY124" fmla="*/ 357745 h 1236019"/>
                <a:gd name="connsiteX125" fmla="*/ 2977106 w 3476305"/>
                <a:gd name="connsiteY125" fmla="*/ 377405 h 1236019"/>
                <a:gd name="connsiteX126" fmla="*/ 3019556 w 3476305"/>
                <a:gd name="connsiteY126" fmla="*/ 401778 h 1236019"/>
                <a:gd name="connsiteX127" fmla="*/ 3141922 w 3476305"/>
                <a:gd name="connsiteY127" fmla="*/ 384705 h 1236019"/>
                <a:gd name="connsiteX128" fmla="*/ 3200594 w 3476305"/>
                <a:gd name="connsiteY128" fmla="*/ 396100 h 1236019"/>
                <a:gd name="connsiteX129" fmla="*/ 3249842 w 3476305"/>
                <a:gd name="connsiteY129" fmla="*/ 447163 h 1236019"/>
                <a:gd name="connsiteX130" fmla="*/ 3306776 w 3476305"/>
                <a:gd name="connsiteY130" fmla="*/ 471613 h 1236019"/>
                <a:gd name="connsiteX131" fmla="*/ 3355599 w 3476305"/>
                <a:gd name="connsiteY131" fmla="*/ 502861 h 1236019"/>
                <a:gd name="connsiteX132" fmla="*/ 3423850 w 3476305"/>
                <a:gd name="connsiteY132" fmla="*/ 494286 h 1236019"/>
                <a:gd name="connsiteX133" fmla="*/ 3463789 w 3476305"/>
                <a:gd name="connsiteY133" fmla="*/ 510664 h 1236019"/>
                <a:gd name="connsiteX134" fmla="*/ 3494033 w 3476305"/>
                <a:gd name="connsiteY134" fmla="*/ 535577 h 1236019"/>
                <a:gd name="connsiteX135" fmla="*/ 3447218 w 3476305"/>
                <a:gd name="connsiteY135" fmla="*/ 566362 h 1236019"/>
                <a:gd name="connsiteX136" fmla="*/ 3392332 w 3476305"/>
                <a:gd name="connsiteY136" fmla="*/ 594558 h 1236019"/>
                <a:gd name="connsiteX137" fmla="*/ 3350230 w 3476305"/>
                <a:gd name="connsiteY137" fmla="*/ 652729 h 1236019"/>
                <a:gd name="connsiteX138" fmla="*/ 3345324 w 3476305"/>
                <a:gd name="connsiteY138" fmla="*/ 707036 h 1236019"/>
                <a:gd name="connsiteX139" fmla="*/ 3244087 w 3476305"/>
                <a:gd name="connsiteY139" fmla="*/ 719049 h 1236019"/>
                <a:gd name="connsiteX140" fmla="*/ 3144780 w 3476305"/>
                <a:gd name="connsiteY140" fmla="*/ 697998 h 1236019"/>
                <a:gd name="connsiteX141" fmla="*/ 3088696 w 3476305"/>
                <a:gd name="connsiteY141" fmla="*/ 798656 h 1236019"/>
                <a:gd name="connsiteX142" fmla="*/ 3096421 w 3476305"/>
                <a:gd name="connsiteY142" fmla="*/ 849449 h 1236019"/>
                <a:gd name="connsiteX143" fmla="*/ 3063898 w 3476305"/>
                <a:gd name="connsiteY143" fmla="*/ 878650 h 1236019"/>
                <a:gd name="connsiteX144" fmla="*/ 2987303 w 3476305"/>
                <a:gd name="connsiteY144" fmla="*/ 868723 h 1236019"/>
                <a:gd name="connsiteX145" fmla="*/ 2870924 w 3476305"/>
                <a:gd name="connsiteY145" fmla="*/ 891860 h 1236019"/>
                <a:gd name="connsiteX146" fmla="*/ 2889658 w 3476305"/>
                <a:gd name="connsiteY146" fmla="*/ 918589 h 1236019"/>
                <a:gd name="connsiteX147" fmla="*/ 2902906 w 3476305"/>
                <a:gd name="connsiteY147" fmla="*/ 973592 h 1236019"/>
                <a:gd name="connsiteX148" fmla="*/ 2930099 w 3476305"/>
                <a:gd name="connsiteY148" fmla="*/ 1036783 h 1236019"/>
                <a:gd name="connsiteX149" fmla="*/ 2884212 w 3476305"/>
                <a:gd name="connsiteY149" fmla="*/ 1105421 h 1236019"/>
                <a:gd name="connsiteX150" fmla="*/ 2888731 w 3476305"/>
                <a:gd name="connsiteY150" fmla="*/ 1131725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476305" h="1236019">
                  <a:moveTo>
                    <a:pt x="2888731" y="1131725"/>
                  </a:moveTo>
                  <a:cubicBezTo>
                    <a:pt x="2875135" y="1112065"/>
                    <a:pt x="2850762" y="1112528"/>
                    <a:pt x="2829286" y="1113455"/>
                  </a:cubicBezTo>
                  <a:cubicBezTo>
                    <a:pt x="2813643" y="1101365"/>
                    <a:pt x="2808660" y="1076606"/>
                    <a:pt x="2785098" y="1085838"/>
                  </a:cubicBezTo>
                  <a:cubicBezTo>
                    <a:pt x="2762580" y="1080005"/>
                    <a:pt x="2740254" y="1073902"/>
                    <a:pt x="2716886" y="1079233"/>
                  </a:cubicBezTo>
                  <a:cubicBezTo>
                    <a:pt x="2682509" y="1079233"/>
                    <a:pt x="2647437" y="1079271"/>
                    <a:pt x="2615069" y="1066061"/>
                  </a:cubicBezTo>
                  <a:cubicBezTo>
                    <a:pt x="2583897" y="1075718"/>
                    <a:pt x="2550293" y="1068495"/>
                    <a:pt x="2519315" y="1074443"/>
                  </a:cubicBezTo>
                  <a:cubicBezTo>
                    <a:pt x="2499192" y="1091825"/>
                    <a:pt x="2472424" y="1073130"/>
                    <a:pt x="2449287" y="1071739"/>
                  </a:cubicBezTo>
                  <a:cubicBezTo>
                    <a:pt x="2412748" y="1061195"/>
                    <a:pt x="2369796" y="1034813"/>
                    <a:pt x="2334144" y="1060074"/>
                  </a:cubicBezTo>
                  <a:cubicBezTo>
                    <a:pt x="2314484" y="1069074"/>
                    <a:pt x="2318037" y="1102949"/>
                    <a:pt x="2312398" y="1112258"/>
                  </a:cubicBezTo>
                  <a:cubicBezTo>
                    <a:pt x="2278408" y="1104417"/>
                    <a:pt x="2243954" y="1097657"/>
                    <a:pt x="2210388" y="1086881"/>
                  </a:cubicBezTo>
                  <a:cubicBezTo>
                    <a:pt x="2181071" y="1077688"/>
                    <a:pt x="2151561" y="1084447"/>
                    <a:pt x="2122244" y="1089739"/>
                  </a:cubicBezTo>
                  <a:cubicBezTo>
                    <a:pt x="2106871" y="1101597"/>
                    <a:pt x="2097987" y="1124811"/>
                    <a:pt x="2089644" y="1132227"/>
                  </a:cubicBezTo>
                  <a:cubicBezTo>
                    <a:pt x="2074851" y="1149531"/>
                    <a:pt x="2058589" y="1138678"/>
                    <a:pt x="2042096" y="1151424"/>
                  </a:cubicBezTo>
                  <a:cubicBezTo>
                    <a:pt x="2026877" y="1165909"/>
                    <a:pt x="2011505" y="1179544"/>
                    <a:pt x="1989449" y="1180702"/>
                  </a:cubicBezTo>
                  <a:cubicBezTo>
                    <a:pt x="1967587" y="1190166"/>
                    <a:pt x="1937073" y="1193912"/>
                    <a:pt x="1931047" y="1221375"/>
                  </a:cubicBezTo>
                  <a:cubicBezTo>
                    <a:pt x="1915056" y="1228057"/>
                    <a:pt x="1884851" y="1240958"/>
                    <a:pt x="1900688" y="1261430"/>
                  </a:cubicBezTo>
                  <a:cubicBezTo>
                    <a:pt x="1891224" y="1277498"/>
                    <a:pt x="1857620" y="1268421"/>
                    <a:pt x="1854105" y="1251967"/>
                  </a:cubicBezTo>
                  <a:cubicBezTo>
                    <a:pt x="1862448" y="1228444"/>
                    <a:pt x="1831780" y="1215658"/>
                    <a:pt x="1812814" y="1222302"/>
                  </a:cubicBezTo>
                  <a:cubicBezTo>
                    <a:pt x="1787939" y="1224310"/>
                    <a:pt x="1762833" y="1228405"/>
                    <a:pt x="1738035" y="1223770"/>
                  </a:cubicBezTo>
                  <a:cubicBezTo>
                    <a:pt x="1730078" y="1199667"/>
                    <a:pt x="1722276" y="1175526"/>
                    <a:pt x="1716212" y="1150922"/>
                  </a:cubicBezTo>
                  <a:cubicBezTo>
                    <a:pt x="1695045" y="1151076"/>
                    <a:pt x="1667621" y="1157797"/>
                    <a:pt x="1676350" y="1126935"/>
                  </a:cubicBezTo>
                  <a:cubicBezTo>
                    <a:pt x="1683187" y="1108511"/>
                    <a:pt x="1685311" y="1088619"/>
                    <a:pt x="1684539" y="1068263"/>
                  </a:cubicBezTo>
                  <a:cubicBezTo>
                    <a:pt x="1668934" y="1077147"/>
                    <a:pt x="1649814" y="1079194"/>
                    <a:pt x="1642166" y="1052195"/>
                  </a:cubicBezTo>
                  <a:cubicBezTo>
                    <a:pt x="1634325" y="1031028"/>
                    <a:pt x="1606283" y="1036126"/>
                    <a:pt x="1596009" y="1016118"/>
                  </a:cubicBezTo>
                  <a:cubicBezTo>
                    <a:pt x="1583108" y="991437"/>
                    <a:pt x="1559855" y="1014458"/>
                    <a:pt x="1540774" y="1018320"/>
                  </a:cubicBezTo>
                  <a:cubicBezTo>
                    <a:pt x="1487934" y="1016582"/>
                    <a:pt x="1434669" y="1006076"/>
                    <a:pt x="1382216" y="1018166"/>
                  </a:cubicBezTo>
                  <a:cubicBezTo>
                    <a:pt x="1361397" y="1017470"/>
                    <a:pt x="1335595" y="1034157"/>
                    <a:pt x="1320454" y="1013724"/>
                  </a:cubicBezTo>
                  <a:cubicBezTo>
                    <a:pt x="1285768" y="984909"/>
                    <a:pt x="1252666" y="953738"/>
                    <a:pt x="1210255" y="936511"/>
                  </a:cubicBezTo>
                  <a:cubicBezTo>
                    <a:pt x="1151776" y="905997"/>
                    <a:pt x="1093374" y="875483"/>
                    <a:pt x="1034856" y="844968"/>
                  </a:cubicBezTo>
                  <a:cubicBezTo>
                    <a:pt x="962008" y="861577"/>
                    <a:pt x="889199" y="878148"/>
                    <a:pt x="816312" y="894757"/>
                  </a:cubicBezTo>
                  <a:cubicBezTo>
                    <a:pt x="815578" y="1000012"/>
                    <a:pt x="814921" y="1105228"/>
                    <a:pt x="814149" y="1210482"/>
                  </a:cubicBezTo>
                  <a:cubicBezTo>
                    <a:pt x="794682" y="1212800"/>
                    <a:pt x="771661" y="1222032"/>
                    <a:pt x="756442" y="1203298"/>
                  </a:cubicBezTo>
                  <a:cubicBezTo>
                    <a:pt x="739717" y="1190243"/>
                    <a:pt x="732340" y="1169231"/>
                    <a:pt x="718435" y="1155325"/>
                  </a:cubicBezTo>
                  <a:cubicBezTo>
                    <a:pt x="689890" y="1139914"/>
                    <a:pt x="661655" y="1112837"/>
                    <a:pt x="627008" y="1122687"/>
                  </a:cubicBezTo>
                  <a:cubicBezTo>
                    <a:pt x="583979" y="1126819"/>
                    <a:pt x="541607" y="1142115"/>
                    <a:pt x="510513" y="1173170"/>
                  </a:cubicBezTo>
                  <a:cubicBezTo>
                    <a:pt x="517504" y="1153819"/>
                    <a:pt x="501204" y="1139643"/>
                    <a:pt x="521637" y="1125275"/>
                  </a:cubicBezTo>
                  <a:cubicBezTo>
                    <a:pt x="526427" y="1108047"/>
                    <a:pt x="543654" y="1086958"/>
                    <a:pt x="515264" y="1082362"/>
                  </a:cubicBezTo>
                  <a:cubicBezTo>
                    <a:pt x="496762" y="1081434"/>
                    <a:pt x="479767" y="1081550"/>
                    <a:pt x="463467" y="1076683"/>
                  </a:cubicBezTo>
                  <a:cubicBezTo>
                    <a:pt x="452883" y="1060113"/>
                    <a:pt x="438244" y="1044895"/>
                    <a:pt x="416614" y="1051731"/>
                  </a:cubicBezTo>
                  <a:cubicBezTo>
                    <a:pt x="411322" y="1043157"/>
                    <a:pt x="418700" y="1016698"/>
                    <a:pt x="396954" y="1011483"/>
                  </a:cubicBezTo>
                  <a:cubicBezTo>
                    <a:pt x="383860" y="998042"/>
                    <a:pt x="380152" y="974789"/>
                    <a:pt x="369568" y="962467"/>
                  </a:cubicBezTo>
                  <a:cubicBezTo>
                    <a:pt x="354234" y="953622"/>
                    <a:pt x="319393" y="965905"/>
                    <a:pt x="319200" y="942421"/>
                  </a:cubicBezTo>
                  <a:cubicBezTo>
                    <a:pt x="318235" y="917160"/>
                    <a:pt x="353152" y="926971"/>
                    <a:pt x="369259" y="927898"/>
                  </a:cubicBezTo>
                  <a:cubicBezTo>
                    <a:pt x="388533" y="933537"/>
                    <a:pt x="406301" y="943155"/>
                    <a:pt x="425653" y="933228"/>
                  </a:cubicBezTo>
                  <a:cubicBezTo>
                    <a:pt x="417464" y="921022"/>
                    <a:pt x="385907" y="920018"/>
                    <a:pt x="387259" y="902520"/>
                  </a:cubicBezTo>
                  <a:cubicBezTo>
                    <a:pt x="401936" y="890469"/>
                    <a:pt x="410588" y="881315"/>
                    <a:pt x="420786" y="862852"/>
                  </a:cubicBezTo>
                  <a:cubicBezTo>
                    <a:pt x="440369" y="862891"/>
                    <a:pt x="455356" y="857213"/>
                    <a:pt x="475055" y="861964"/>
                  </a:cubicBezTo>
                  <a:cubicBezTo>
                    <a:pt x="508002" y="857444"/>
                    <a:pt x="540062" y="865633"/>
                    <a:pt x="572700" y="866715"/>
                  </a:cubicBezTo>
                  <a:cubicBezTo>
                    <a:pt x="561846" y="853930"/>
                    <a:pt x="525577" y="858371"/>
                    <a:pt x="536547" y="837243"/>
                  </a:cubicBezTo>
                  <a:cubicBezTo>
                    <a:pt x="550877" y="825501"/>
                    <a:pt x="565709" y="812832"/>
                    <a:pt x="565748" y="792553"/>
                  </a:cubicBezTo>
                  <a:cubicBezTo>
                    <a:pt x="572391" y="775520"/>
                    <a:pt x="552074" y="759683"/>
                    <a:pt x="570267" y="748404"/>
                  </a:cubicBezTo>
                  <a:cubicBezTo>
                    <a:pt x="564473" y="722950"/>
                    <a:pt x="532530" y="730830"/>
                    <a:pt x="512715" y="724958"/>
                  </a:cubicBezTo>
                  <a:cubicBezTo>
                    <a:pt x="493595" y="737975"/>
                    <a:pt x="461999" y="742649"/>
                    <a:pt x="444618" y="722255"/>
                  </a:cubicBezTo>
                  <a:cubicBezTo>
                    <a:pt x="416653" y="713834"/>
                    <a:pt x="385984" y="712289"/>
                    <a:pt x="361225" y="729941"/>
                  </a:cubicBezTo>
                  <a:cubicBezTo>
                    <a:pt x="333646" y="728512"/>
                    <a:pt x="315376" y="755511"/>
                    <a:pt x="288532" y="759992"/>
                  </a:cubicBezTo>
                  <a:cubicBezTo>
                    <a:pt x="269489" y="765593"/>
                    <a:pt x="247589" y="756825"/>
                    <a:pt x="234726" y="776099"/>
                  </a:cubicBezTo>
                  <a:cubicBezTo>
                    <a:pt x="216147" y="779498"/>
                    <a:pt x="195173" y="763739"/>
                    <a:pt x="176556" y="757481"/>
                  </a:cubicBezTo>
                  <a:cubicBezTo>
                    <a:pt x="162380" y="732877"/>
                    <a:pt x="201392" y="744349"/>
                    <a:pt x="214139" y="748713"/>
                  </a:cubicBezTo>
                  <a:cubicBezTo>
                    <a:pt x="223718" y="736469"/>
                    <a:pt x="191890" y="717813"/>
                    <a:pt x="184397" y="702980"/>
                  </a:cubicBezTo>
                  <a:cubicBezTo>
                    <a:pt x="176054" y="680732"/>
                    <a:pt x="153651" y="677179"/>
                    <a:pt x="138124" y="662115"/>
                  </a:cubicBezTo>
                  <a:cubicBezTo>
                    <a:pt x="122017" y="647089"/>
                    <a:pt x="96871" y="662501"/>
                    <a:pt x="78717" y="649291"/>
                  </a:cubicBezTo>
                  <a:cubicBezTo>
                    <a:pt x="76438" y="671385"/>
                    <a:pt x="45808" y="646858"/>
                    <a:pt x="54383" y="629631"/>
                  </a:cubicBezTo>
                  <a:cubicBezTo>
                    <a:pt x="51448" y="604910"/>
                    <a:pt x="20006" y="611863"/>
                    <a:pt x="2432" y="603404"/>
                  </a:cubicBezTo>
                  <a:cubicBezTo>
                    <a:pt x="-7688" y="595485"/>
                    <a:pt x="16569" y="567636"/>
                    <a:pt x="24178" y="555045"/>
                  </a:cubicBezTo>
                  <a:cubicBezTo>
                    <a:pt x="48628" y="547899"/>
                    <a:pt x="51216" y="527581"/>
                    <a:pt x="25221" y="521092"/>
                  </a:cubicBezTo>
                  <a:cubicBezTo>
                    <a:pt x="32791" y="504020"/>
                    <a:pt x="21513" y="468214"/>
                    <a:pt x="46697" y="468523"/>
                  </a:cubicBezTo>
                  <a:cubicBezTo>
                    <a:pt x="71069" y="472811"/>
                    <a:pt x="74353" y="443262"/>
                    <a:pt x="85593" y="431829"/>
                  </a:cubicBezTo>
                  <a:cubicBezTo>
                    <a:pt x="119892" y="422288"/>
                    <a:pt x="131866" y="467673"/>
                    <a:pt x="159754" y="476055"/>
                  </a:cubicBezTo>
                  <a:cubicBezTo>
                    <a:pt x="178024" y="479261"/>
                    <a:pt x="203246" y="472579"/>
                    <a:pt x="200002" y="449558"/>
                  </a:cubicBezTo>
                  <a:cubicBezTo>
                    <a:pt x="189495" y="431636"/>
                    <a:pt x="185594" y="409233"/>
                    <a:pt x="212323" y="407070"/>
                  </a:cubicBezTo>
                  <a:cubicBezTo>
                    <a:pt x="231713" y="400194"/>
                    <a:pt x="248052" y="390461"/>
                    <a:pt x="259949" y="373658"/>
                  </a:cubicBezTo>
                  <a:cubicBezTo>
                    <a:pt x="281927" y="360912"/>
                    <a:pt x="309853" y="364968"/>
                    <a:pt x="331097" y="348861"/>
                  </a:cubicBezTo>
                  <a:cubicBezTo>
                    <a:pt x="353230" y="337389"/>
                    <a:pt x="372928" y="315064"/>
                    <a:pt x="399889" y="325106"/>
                  </a:cubicBezTo>
                  <a:cubicBezTo>
                    <a:pt x="421674" y="320973"/>
                    <a:pt x="433107" y="343917"/>
                    <a:pt x="455433" y="330398"/>
                  </a:cubicBezTo>
                  <a:cubicBezTo>
                    <a:pt x="474321" y="320123"/>
                    <a:pt x="504140" y="305175"/>
                    <a:pt x="516423" y="331904"/>
                  </a:cubicBezTo>
                  <a:cubicBezTo>
                    <a:pt x="530444" y="346350"/>
                    <a:pt x="556902" y="337312"/>
                    <a:pt x="575829" y="337041"/>
                  </a:cubicBezTo>
                  <a:cubicBezTo>
                    <a:pt x="603948" y="335690"/>
                    <a:pt x="609974" y="349981"/>
                    <a:pt x="625849" y="361453"/>
                  </a:cubicBezTo>
                  <a:cubicBezTo>
                    <a:pt x="644698" y="370105"/>
                    <a:pt x="670385" y="375126"/>
                    <a:pt x="682127" y="392083"/>
                  </a:cubicBezTo>
                  <a:cubicBezTo>
                    <a:pt x="673359" y="421361"/>
                    <a:pt x="716194" y="418812"/>
                    <a:pt x="698852" y="393280"/>
                  </a:cubicBezTo>
                  <a:cubicBezTo>
                    <a:pt x="683208" y="368637"/>
                    <a:pt x="728439" y="377637"/>
                    <a:pt x="735276" y="392469"/>
                  </a:cubicBezTo>
                  <a:cubicBezTo>
                    <a:pt x="749335" y="407649"/>
                    <a:pt x="774365" y="406027"/>
                    <a:pt x="790935" y="415606"/>
                  </a:cubicBezTo>
                  <a:cubicBezTo>
                    <a:pt x="822106" y="415220"/>
                    <a:pt x="835277" y="379684"/>
                    <a:pt x="862547" y="371727"/>
                  </a:cubicBezTo>
                  <a:cubicBezTo>
                    <a:pt x="889121" y="375474"/>
                    <a:pt x="918322" y="369448"/>
                    <a:pt x="939219" y="390074"/>
                  </a:cubicBezTo>
                  <a:cubicBezTo>
                    <a:pt x="967222" y="400696"/>
                    <a:pt x="964634" y="365200"/>
                    <a:pt x="990784" y="370762"/>
                  </a:cubicBezTo>
                  <a:cubicBezTo>
                    <a:pt x="1008127" y="370259"/>
                    <a:pt x="1036710" y="363423"/>
                    <a:pt x="1045014" y="381963"/>
                  </a:cubicBezTo>
                  <a:cubicBezTo>
                    <a:pt x="1052701" y="403014"/>
                    <a:pt x="1081361" y="402126"/>
                    <a:pt x="1100288" y="408344"/>
                  </a:cubicBezTo>
                  <a:cubicBezTo>
                    <a:pt x="1120682" y="413443"/>
                    <a:pt x="1138257" y="422288"/>
                    <a:pt x="1156024" y="404984"/>
                  </a:cubicBezTo>
                  <a:cubicBezTo>
                    <a:pt x="1167071" y="374276"/>
                    <a:pt x="1182946" y="414293"/>
                    <a:pt x="1203186" y="406452"/>
                  </a:cubicBezTo>
                  <a:cubicBezTo>
                    <a:pt x="1231074" y="409812"/>
                    <a:pt x="1257107" y="396486"/>
                    <a:pt x="1283991" y="391272"/>
                  </a:cubicBezTo>
                  <a:cubicBezTo>
                    <a:pt x="1291755" y="375049"/>
                    <a:pt x="1303767" y="342101"/>
                    <a:pt x="1275146" y="342101"/>
                  </a:cubicBezTo>
                  <a:cubicBezTo>
                    <a:pt x="1252395" y="343917"/>
                    <a:pt x="1237331" y="330823"/>
                    <a:pt x="1219525" y="323986"/>
                  </a:cubicBezTo>
                  <a:cubicBezTo>
                    <a:pt x="1193066" y="327694"/>
                    <a:pt x="1195925" y="306759"/>
                    <a:pt x="1174681" y="305214"/>
                  </a:cubicBezTo>
                  <a:cubicBezTo>
                    <a:pt x="1145016" y="293201"/>
                    <a:pt x="1191521" y="292352"/>
                    <a:pt x="1202066" y="281305"/>
                  </a:cubicBezTo>
                  <a:cubicBezTo>
                    <a:pt x="1215585" y="274700"/>
                    <a:pt x="1257880" y="269833"/>
                    <a:pt x="1235168" y="250713"/>
                  </a:cubicBezTo>
                  <a:cubicBezTo>
                    <a:pt x="1210448" y="235379"/>
                    <a:pt x="1233778" y="219890"/>
                    <a:pt x="1250618" y="211663"/>
                  </a:cubicBezTo>
                  <a:cubicBezTo>
                    <a:pt x="1278583" y="197796"/>
                    <a:pt x="1308016" y="216684"/>
                    <a:pt x="1336754" y="208302"/>
                  </a:cubicBezTo>
                  <a:cubicBezTo>
                    <a:pt x="1347607" y="189414"/>
                    <a:pt x="1307012" y="190766"/>
                    <a:pt x="1293841" y="185938"/>
                  </a:cubicBezTo>
                  <a:cubicBezTo>
                    <a:pt x="1268966" y="190534"/>
                    <a:pt x="1253631" y="173810"/>
                    <a:pt x="1271553" y="165041"/>
                  </a:cubicBezTo>
                  <a:cubicBezTo>
                    <a:pt x="1254636" y="157741"/>
                    <a:pt x="1257957" y="124485"/>
                    <a:pt x="1273987" y="120120"/>
                  </a:cubicBezTo>
                  <a:cubicBezTo>
                    <a:pt x="1303922" y="120274"/>
                    <a:pt x="1334475" y="127304"/>
                    <a:pt x="1365105" y="124446"/>
                  </a:cubicBezTo>
                  <a:cubicBezTo>
                    <a:pt x="1399791" y="114094"/>
                    <a:pt x="1435481" y="97640"/>
                    <a:pt x="1473373" y="100460"/>
                  </a:cubicBezTo>
                  <a:cubicBezTo>
                    <a:pt x="1514045" y="95554"/>
                    <a:pt x="1555722" y="90958"/>
                    <a:pt x="1596318" y="90417"/>
                  </a:cubicBezTo>
                  <a:cubicBezTo>
                    <a:pt x="1611073" y="86091"/>
                    <a:pt x="1626253" y="60945"/>
                    <a:pt x="1648771" y="65735"/>
                  </a:cubicBezTo>
                  <a:cubicBezTo>
                    <a:pt x="1702229" y="66817"/>
                    <a:pt x="1752751" y="43603"/>
                    <a:pt x="1806596" y="47233"/>
                  </a:cubicBezTo>
                  <a:cubicBezTo>
                    <a:pt x="1828342" y="44839"/>
                    <a:pt x="1861173" y="51753"/>
                    <a:pt x="1869362" y="25758"/>
                  </a:cubicBezTo>
                  <a:cubicBezTo>
                    <a:pt x="1870637" y="7526"/>
                    <a:pt x="1911735" y="24174"/>
                    <a:pt x="1916254" y="1192"/>
                  </a:cubicBezTo>
                  <a:cubicBezTo>
                    <a:pt x="1956154" y="-4177"/>
                    <a:pt x="1995629" y="9805"/>
                    <a:pt x="2033212" y="19037"/>
                  </a:cubicBezTo>
                  <a:cubicBezTo>
                    <a:pt x="2052100" y="17221"/>
                    <a:pt x="2076975" y="8260"/>
                    <a:pt x="2092618" y="19037"/>
                  </a:cubicBezTo>
                  <a:cubicBezTo>
                    <a:pt x="2106832" y="32710"/>
                    <a:pt x="2098528" y="57508"/>
                    <a:pt x="2126377" y="59401"/>
                  </a:cubicBezTo>
                  <a:cubicBezTo>
                    <a:pt x="2122167" y="81688"/>
                    <a:pt x="2108571" y="94897"/>
                    <a:pt x="2112549" y="104670"/>
                  </a:cubicBezTo>
                  <a:cubicBezTo>
                    <a:pt x="2130278" y="111699"/>
                    <a:pt x="2148741" y="103511"/>
                    <a:pt x="2166895" y="105133"/>
                  </a:cubicBezTo>
                  <a:cubicBezTo>
                    <a:pt x="2184934" y="108610"/>
                    <a:pt x="2203590" y="88061"/>
                    <a:pt x="2217340" y="105944"/>
                  </a:cubicBezTo>
                  <a:cubicBezTo>
                    <a:pt x="2230666" y="132673"/>
                    <a:pt x="2245499" y="111352"/>
                    <a:pt x="2265082" y="113052"/>
                  </a:cubicBezTo>
                  <a:cubicBezTo>
                    <a:pt x="2281652" y="120043"/>
                    <a:pt x="2301313" y="137888"/>
                    <a:pt x="2319273" y="121356"/>
                  </a:cubicBezTo>
                  <a:cubicBezTo>
                    <a:pt x="2353766" y="116953"/>
                    <a:pt x="2314561" y="137502"/>
                    <a:pt x="2306257" y="147197"/>
                  </a:cubicBezTo>
                  <a:cubicBezTo>
                    <a:pt x="2289763" y="169290"/>
                    <a:pt x="2330745" y="159286"/>
                    <a:pt x="2343144" y="157587"/>
                  </a:cubicBezTo>
                  <a:cubicBezTo>
                    <a:pt x="2363191" y="149012"/>
                    <a:pt x="2386752" y="168132"/>
                    <a:pt x="2402473" y="159750"/>
                  </a:cubicBezTo>
                  <a:cubicBezTo>
                    <a:pt x="2424142" y="137115"/>
                    <a:pt x="2455815" y="132635"/>
                    <a:pt x="2484398" y="124678"/>
                  </a:cubicBezTo>
                  <a:cubicBezTo>
                    <a:pt x="2510934" y="106794"/>
                    <a:pt x="2542182" y="100073"/>
                    <a:pt x="2571460" y="89065"/>
                  </a:cubicBezTo>
                  <a:cubicBezTo>
                    <a:pt x="2596606" y="74928"/>
                    <a:pt x="2614103" y="105172"/>
                    <a:pt x="2582507" y="107142"/>
                  </a:cubicBezTo>
                  <a:cubicBezTo>
                    <a:pt x="2561031" y="126030"/>
                    <a:pt x="2601859" y="132905"/>
                    <a:pt x="2614489" y="142986"/>
                  </a:cubicBezTo>
                  <a:cubicBezTo>
                    <a:pt x="2660840" y="158437"/>
                    <a:pt x="2703019" y="185204"/>
                    <a:pt x="2735774" y="221667"/>
                  </a:cubicBezTo>
                  <a:cubicBezTo>
                    <a:pt x="2771695" y="264657"/>
                    <a:pt x="2805068" y="310004"/>
                    <a:pt x="2844195" y="350290"/>
                  </a:cubicBezTo>
                  <a:cubicBezTo>
                    <a:pt x="2857753" y="363886"/>
                    <a:pt x="2868452" y="389534"/>
                    <a:pt x="2883633" y="395984"/>
                  </a:cubicBezTo>
                  <a:cubicBezTo>
                    <a:pt x="2902598" y="388916"/>
                    <a:pt x="2917468" y="375204"/>
                    <a:pt x="2927395" y="357745"/>
                  </a:cubicBezTo>
                  <a:cubicBezTo>
                    <a:pt x="2945395" y="357552"/>
                    <a:pt x="2975523" y="352839"/>
                    <a:pt x="2977106" y="377405"/>
                  </a:cubicBezTo>
                  <a:cubicBezTo>
                    <a:pt x="2982746" y="386289"/>
                    <a:pt x="3007196" y="391967"/>
                    <a:pt x="3019556" y="401778"/>
                  </a:cubicBezTo>
                  <a:cubicBezTo>
                    <a:pt x="3061272" y="404945"/>
                    <a:pt x="3102369" y="398147"/>
                    <a:pt x="3141922" y="384705"/>
                  </a:cubicBezTo>
                  <a:cubicBezTo>
                    <a:pt x="3162741" y="383778"/>
                    <a:pt x="3184526" y="379298"/>
                    <a:pt x="3200594" y="396100"/>
                  </a:cubicBezTo>
                  <a:cubicBezTo>
                    <a:pt x="3220718" y="409503"/>
                    <a:pt x="3241847" y="423022"/>
                    <a:pt x="3249842" y="447163"/>
                  </a:cubicBezTo>
                  <a:cubicBezTo>
                    <a:pt x="3271742" y="449172"/>
                    <a:pt x="3293334" y="452030"/>
                    <a:pt x="3306776" y="471613"/>
                  </a:cubicBezTo>
                  <a:cubicBezTo>
                    <a:pt x="3321801" y="484978"/>
                    <a:pt x="3332153" y="507265"/>
                    <a:pt x="3355599" y="502861"/>
                  </a:cubicBezTo>
                  <a:cubicBezTo>
                    <a:pt x="3378852" y="501857"/>
                    <a:pt x="3406700" y="515994"/>
                    <a:pt x="3423850" y="494286"/>
                  </a:cubicBezTo>
                  <a:cubicBezTo>
                    <a:pt x="3453863" y="475553"/>
                    <a:pt x="3442429" y="497840"/>
                    <a:pt x="3463789" y="510664"/>
                  </a:cubicBezTo>
                  <a:cubicBezTo>
                    <a:pt x="3461433" y="535538"/>
                    <a:pt x="3510526" y="526307"/>
                    <a:pt x="3494033" y="535577"/>
                  </a:cubicBezTo>
                  <a:cubicBezTo>
                    <a:pt x="3474836" y="535886"/>
                    <a:pt x="3443086" y="540637"/>
                    <a:pt x="3447218" y="566362"/>
                  </a:cubicBezTo>
                  <a:cubicBezTo>
                    <a:pt x="3451081" y="596644"/>
                    <a:pt x="3412378" y="592357"/>
                    <a:pt x="3392332" y="594558"/>
                  </a:cubicBezTo>
                  <a:cubicBezTo>
                    <a:pt x="3362667" y="592202"/>
                    <a:pt x="3339647" y="625498"/>
                    <a:pt x="3350230" y="652729"/>
                  </a:cubicBezTo>
                  <a:cubicBezTo>
                    <a:pt x="3354363" y="671192"/>
                    <a:pt x="3366646" y="694135"/>
                    <a:pt x="3345324" y="707036"/>
                  </a:cubicBezTo>
                  <a:cubicBezTo>
                    <a:pt x="3317784" y="730096"/>
                    <a:pt x="3277305" y="718894"/>
                    <a:pt x="3244087" y="719049"/>
                  </a:cubicBezTo>
                  <a:cubicBezTo>
                    <a:pt x="3210869" y="713332"/>
                    <a:pt x="3177728" y="705646"/>
                    <a:pt x="3144780" y="697998"/>
                  </a:cubicBezTo>
                  <a:cubicBezTo>
                    <a:pt x="3117858" y="726195"/>
                    <a:pt x="3109669" y="766249"/>
                    <a:pt x="3088696" y="798656"/>
                  </a:cubicBezTo>
                  <a:cubicBezTo>
                    <a:pt x="3075756" y="818162"/>
                    <a:pt x="3071237" y="838827"/>
                    <a:pt x="3096421" y="849449"/>
                  </a:cubicBezTo>
                  <a:cubicBezTo>
                    <a:pt x="3117549" y="868105"/>
                    <a:pt x="3081434" y="887573"/>
                    <a:pt x="3063898" y="878650"/>
                  </a:cubicBezTo>
                  <a:cubicBezTo>
                    <a:pt x="3037517" y="876873"/>
                    <a:pt x="3013530" y="858642"/>
                    <a:pt x="2987303" y="868723"/>
                  </a:cubicBezTo>
                  <a:cubicBezTo>
                    <a:pt x="2949180" y="879499"/>
                    <a:pt x="2907117" y="875367"/>
                    <a:pt x="2870924" y="891860"/>
                  </a:cubicBezTo>
                  <a:cubicBezTo>
                    <a:pt x="2849487" y="910593"/>
                    <a:pt x="2869534" y="922490"/>
                    <a:pt x="2889658" y="918589"/>
                  </a:cubicBezTo>
                  <a:cubicBezTo>
                    <a:pt x="2913451" y="922027"/>
                    <a:pt x="2897499" y="956017"/>
                    <a:pt x="2902906" y="973592"/>
                  </a:cubicBezTo>
                  <a:cubicBezTo>
                    <a:pt x="2909666" y="995145"/>
                    <a:pt x="2934193" y="1013569"/>
                    <a:pt x="2930099" y="1036783"/>
                  </a:cubicBezTo>
                  <a:cubicBezTo>
                    <a:pt x="2916001" y="1060499"/>
                    <a:pt x="2873706" y="1070967"/>
                    <a:pt x="2884212" y="1105421"/>
                  </a:cubicBezTo>
                  <a:cubicBezTo>
                    <a:pt x="2885834" y="1114073"/>
                    <a:pt x="2887147" y="1123189"/>
                    <a:pt x="2888731" y="11317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716C67-A973-417C-80AB-5596ED6F5713}"/>
                </a:ext>
              </a:extLst>
            </p:cNvPr>
            <p:cNvSpPr/>
            <p:nvPr/>
          </p:nvSpPr>
          <p:spPr>
            <a:xfrm>
              <a:off x="-452488" y="1881604"/>
              <a:ext cx="1467773" cy="733887"/>
            </a:xfrm>
            <a:custGeom>
              <a:avLst/>
              <a:gdLst>
                <a:gd name="connsiteX0" fmla="*/ 1002721 w 1467773"/>
                <a:gd name="connsiteY0" fmla="*/ 741651 h 733886"/>
                <a:gd name="connsiteX1" fmla="*/ 952624 w 1467773"/>
                <a:gd name="connsiteY1" fmla="*/ 717123 h 733886"/>
                <a:gd name="connsiteX2" fmla="*/ 905655 w 1467773"/>
                <a:gd name="connsiteY2" fmla="*/ 705034 h 733886"/>
                <a:gd name="connsiteX3" fmla="*/ 913959 w 1467773"/>
                <a:gd name="connsiteY3" fmla="*/ 649567 h 733886"/>
                <a:gd name="connsiteX4" fmla="*/ 833850 w 1467773"/>
                <a:gd name="connsiteY4" fmla="*/ 630138 h 733886"/>
                <a:gd name="connsiteX5" fmla="*/ 717278 w 1467773"/>
                <a:gd name="connsiteY5" fmla="*/ 565827 h 733886"/>
                <a:gd name="connsiteX6" fmla="*/ 661773 w 1467773"/>
                <a:gd name="connsiteY6" fmla="*/ 543617 h 733886"/>
                <a:gd name="connsiteX7" fmla="*/ 583170 w 1467773"/>
                <a:gd name="connsiteY7" fmla="*/ 492940 h 733886"/>
                <a:gd name="connsiteX8" fmla="*/ 548098 w 1467773"/>
                <a:gd name="connsiteY8" fmla="*/ 450684 h 733886"/>
                <a:gd name="connsiteX9" fmla="*/ 515961 w 1467773"/>
                <a:gd name="connsiteY9" fmla="*/ 402788 h 733886"/>
                <a:gd name="connsiteX10" fmla="*/ 471773 w 1467773"/>
                <a:gd name="connsiteY10" fmla="*/ 366982 h 733886"/>
                <a:gd name="connsiteX11" fmla="*/ 398771 w 1467773"/>
                <a:gd name="connsiteY11" fmla="*/ 373432 h 733886"/>
                <a:gd name="connsiteX12" fmla="*/ 354274 w 1467773"/>
                <a:gd name="connsiteY12" fmla="*/ 348480 h 733886"/>
                <a:gd name="connsiteX13" fmla="*/ 344579 w 1467773"/>
                <a:gd name="connsiteY13" fmla="*/ 308464 h 733886"/>
                <a:gd name="connsiteX14" fmla="*/ 296027 w 1467773"/>
                <a:gd name="connsiteY14" fmla="*/ 277023 h 733886"/>
                <a:gd name="connsiteX15" fmla="*/ 243805 w 1467773"/>
                <a:gd name="connsiteY15" fmla="*/ 249946 h 733886"/>
                <a:gd name="connsiteX16" fmla="*/ 195214 w 1467773"/>
                <a:gd name="connsiteY16" fmla="*/ 255007 h 733886"/>
                <a:gd name="connsiteX17" fmla="*/ 176403 w 1467773"/>
                <a:gd name="connsiteY17" fmla="*/ 265899 h 733886"/>
                <a:gd name="connsiteX18" fmla="*/ 130902 w 1467773"/>
                <a:gd name="connsiteY18" fmla="*/ 288997 h 733886"/>
                <a:gd name="connsiteX19" fmla="*/ 87641 w 1467773"/>
                <a:gd name="connsiteY19" fmla="*/ 321327 h 733886"/>
                <a:gd name="connsiteX20" fmla="*/ 82891 w 1467773"/>
                <a:gd name="connsiteY20" fmla="*/ 366943 h 733886"/>
                <a:gd name="connsiteX21" fmla="*/ 0 w 1467773"/>
                <a:gd name="connsiteY21" fmla="*/ 365514 h 733886"/>
                <a:gd name="connsiteX22" fmla="*/ 2240 w 1467773"/>
                <a:gd name="connsiteY22" fmla="*/ 49788 h 733886"/>
                <a:gd name="connsiteX23" fmla="*/ 220746 w 1467773"/>
                <a:gd name="connsiteY23" fmla="*/ 0 h 733886"/>
                <a:gd name="connsiteX24" fmla="*/ 447014 w 1467773"/>
                <a:gd name="connsiteY24" fmla="*/ 119740 h 733886"/>
                <a:gd name="connsiteX25" fmla="*/ 519437 w 1467773"/>
                <a:gd name="connsiteY25" fmla="*/ 179725 h 733886"/>
                <a:gd name="connsiteX26" fmla="*/ 670348 w 1467773"/>
                <a:gd name="connsiteY26" fmla="*/ 169837 h 733886"/>
                <a:gd name="connsiteX27" fmla="*/ 754860 w 1467773"/>
                <a:gd name="connsiteY27" fmla="*/ 162846 h 733886"/>
                <a:gd name="connsiteX28" fmla="*/ 802795 w 1467773"/>
                <a:gd name="connsiteY28" fmla="*/ 188107 h 733886"/>
                <a:gd name="connsiteX29" fmla="*/ 844897 w 1467773"/>
                <a:gd name="connsiteY29" fmla="*/ 233106 h 733886"/>
                <a:gd name="connsiteX30" fmla="*/ 869424 w 1467773"/>
                <a:gd name="connsiteY30" fmla="*/ 255277 h 733886"/>
                <a:gd name="connsiteX31" fmla="*/ 870081 w 1467773"/>
                <a:gd name="connsiteY31" fmla="*/ 305992 h 733886"/>
                <a:gd name="connsiteX32" fmla="*/ 910136 w 1467773"/>
                <a:gd name="connsiteY32" fmla="*/ 335773 h 733886"/>
                <a:gd name="connsiteX33" fmla="*/ 940997 w 1467773"/>
                <a:gd name="connsiteY33" fmla="*/ 380926 h 733886"/>
                <a:gd name="connsiteX34" fmla="*/ 1025124 w 1467773"/>
                <a:gd name="connsiteY34" fmla="*/ 378377 h 733886"/>
                <a:gd name="connsiteX35" fmla="*/ 1052819 w 1467773"/>
                <a:gd name="connsiteY35" fmla="*/ 420981 h 733886"/>
                <a:gd name="connsiteX36" fmla="*/ 1083140 w 1467773"/>
                <a:gd name="connsiteY36" fmla="*/ 398423 h 733886"/>
                <a:gd name="connsiteX37" fmla="*/ 1125589 w 1467773"/>
                <a:gd name="connsiteY37" fmla="*/ 358175 h 733886"/>
                <a:gd name="connsiteX38" fmla="*/ 1207166 w 1467773"/>
                <a:gd name="connsiteY38" fmla="*/ 324532 h 733886"/>
                <a:gd name="connsiteX39" fmla="*/ 1255410 w 1467773"/>
                <a:gd name="connsiteY39" fmla="*/ 302361 h 733886"/>
                <a:gd name="connsiteX40" fmla="*/ 1304889 w 1467773"/>
                <a:gd name="connsiteY40" fmla="*/ 286757 h 733886"/>
                <a:gd name="connsiteX41" fmla="*/ 1273139 w 1467773"/>
                <a:gd name="connsiteY41" fmla="*/ 313949 h 733886"/>
                <a:gd name="connsiteX42" fmla="*/ 1219218 w 1467773"/>
                <a:gd name="connsiteY42" fmla="*/ 343343 h 733886"/>
                <a:gd name="connsiteX43" fmla="*/ 1264217 w 1467773"/>
                <a:gd name="connsiteY43" fmla="*/ 355047 h 733886"/>
                <a:gd name="connsiteX44" fmla="*/ 1313619 w 1467773"/>
                <a:gd name="connsiteY44" fmla="*/ 379420 h 733886"/>
                <a:gd name="connsiteX45" fmla="*/ 1344287 w 1467773"/>
                <a:gd name="connsiteY45" fmla="*/ 349098 h 733886"/>
                <a:gd name="connsiteX46" fmla="*/ 1388784 w 1467773"/>
                <a:gd name="connsiteY46" fmla="*/ 376561 h 733886"/>
                <a:gd name="connsiteX47" fmla="*/ 1434440 w 1467773"/>
                <a:gd name="connsiteY47" fmla="*/ 403136 h 733886"/>
                <a:gd name="connsiteX48" fmla="*/ 1453405 w 1467773"/>
                <a:gd name="connsiteY48" fmla="*/ 419165 h 733886"/>
                <a:gd name="connsiteX49" fmla="*/ 1410685 w 1467773"/>
                <a:gd name="connsiteY49" fmla="*/ 434384 h 733886"/>
                <a:gd name="connsiteX50" fmla="*/ 1366497 w 1467773"/>
                <a:gd name="connsiteY50" fmla="*/ 457714 h 733886"/>
                <a:gd name="connsiteX51" fmla="*/ 1317713 w 1467773"/>
                <a:gd name="connsiteY51" fmla="*/ 453310 h 733886"/>
                <a:gd name="connsiteX52" fmla="*/ 1262169 w 1467773"/>
                <a:gd name="connsiteY52" fmla="*/ 458641 h 733886"/>
                <a:gd name="connsiteX53" fmla="*/ 1252320 w 1467773"/>
                <a:gd name="connsiteY53" fmla="*/ 426929 h 733886"/>
                <a:gd name="connsiteX54" fmla="*/ 1242161 w 1467773"/>
                <a:gd name="connsiteY54" fmla="*/ 388613 h 733886"/>
                <a:gd name="connsiteX55" fmla="*/ 1190905 w 1467773"/>
                <a:gd name="connsiteY55" fmla="*/ 416809 h 733886"/>
                <a:gd name="connsiteX56" fmla="*/ 1147760 w 1467773"/>
                <a:gd name="connsiteY56" fmla="*/ 412676 h 733886"/>
                <a:gd name="connsiteX57" fmla="*/ 1137833 w 1467773"/>
                <a:gd name="connsiteY57" fmla="*/ 459568 h 733886"/>
                <a:gd name="connsiteX58" fmla="*/ 1084800 w 1467773"/>
                <a:gd name="connsiteY58" fmla="*/ 465400 h 733886"/>
                <a:gd name="connsiteX59" fmla="*/ 1099671 w 1467773"/>
                <a:gd name="connsiteY59" fmla="*/ 479421 h 733886"/>
                <a:gd name="connsiteX60" fmla="*/ 1068423 w 1467773"/>
                <a:gd name="connsiteY60" fmla="*/ 518510 h 733886"/>
                <a:gd name="connsiteX61" fmla="*/ 999940 w 1467773"/>
                <a:gd name="connsiteY61" fmla="*/ 511789 h 733886"/>
                <a:gd name="connsiteX62" fmla="*/ 995575 w 1467773"/>
                <a:gd name="connsiteY62" fmla="*/ 553351 h 733886"/>
                <a:gd name="connsiteX63" fmla="*/ 1042505 w 1467773"/>
                <a:gd name="connsiteY63" fmla="*/ 576101 h 733886"/>
                <a:gd name="connsiteX64" fmla="*/ 1061200 w 1467773"/>
                <a:gd name="connsiteY64" fmla="*/ 627782 h 733886"/>
                <a:gd name="connsiteX65" fmla="*/ 1033815 w 1467773"/>
                <a:gd name="connsiteY65" fmla="*/ 672549 h 733886"/>
                <a:gd name="connsiteX66" fmla="*/ 1011914 w 1467773"/>
                <a:gd name="connsiteY66" fmla="*/ 721681 h 733886"/>
                <a:gd name="connsiteX67" fmla="*/ 1002721 w 1467773"/>
                <a:gd name="connsiteY67" fmla="*/ 74165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67773" h="733886">
                  <a:moveTo>
                    <a:pt x="1002721" y="741651"/>
                  </a:moveTo>
                  <a:cubicBezTo>
                    <a:pt x="993914" y="720600"/>
                    <a:pt x="973829" y="714381"/>
                    <a:pt x="952624" y="717123"/>
                  </a:cubicBezTo>
                  <a:cubicBezTo>
                    <a:pt x="938950" y="711136"/>
                    <a:pt x="900634" y="727320"/>
                    <a:pt x="905655" y="705034"/>
                  </a:cubicBezTo>
                  <a:cubicBezTo>
                    <a:pt x="909672" y="685528"/>
                    <a:pt x="902372" y="666871"/>
                    <a:pt x="913959" y="649567"/>
                  </a:cubicBezTo>
                  <a:cubicBezTo>
                    <a:pt x="885724" y="648524"/>
                    <a:pt x="863244" y="620405"/>
                    <a:pt x="833850" y="630138"/>
                  </a:cubicBezTo>
                  <a:cubicBezTo>
                    <a:pt x="797503" y="603989"/>
                    <a:pt x="753277" y="592479"/>
                    <a:pt x="717278" y="565827"/>
                  </a:cubicBezTo>
                  <a:cubicBezTo>
                    <a:pt x="697463" y="570964"/>
                    <a:pt x="677184" y="554548"/>
                    <a:pt x="661773" y="543617"/>
                  </a:cubicBezTo>
                  <a:cubicBezTo>
                    <a:pt x="641842" y="518742"/>
                    <a:pt x="606075" y="515150"/>
                    <a:pt x="583170" y="492940"/>
                  </a:cubicBezTo>
                  <a:cubicBezTo>
                    <a:pt x="565556" y="481739"/>
                    <a:pt x="548909" y="472623"/>
                    <a:pt x="548098" y="450684"/>
                  </a:cubicBezTo>
                  <a:cubicBezTo>
                    <a:pt x="538750" y="434847"/>
                    <a:pt x="517931" y="423839"/>
                    <a:pt x="515961" y="402788"/>
                  </a:cubicBezTo>
                  <a:cubicBezTo>
                    <a:pt x="515652" y="377488"/>
                    <a:pt x="492554" y="370883"/>
                    <a:pt x="471773" y="366982"/>
                  </a:cubicBezTo>
                  <a:cubicBezTo>
                    <a:pt x="451070" y="384750"/>
                    <a:pt x="422989" y="363081"/>
                    <a:pt x="398771" y="373432"/>
                  </a:cubicBezTo>
                  <a:cubicBezTo>
                    <a:pt x="385097" y="374051"/>
                    <a:pt x="347592" y="364085"/>
                    <a:pt x="354274" y="348480"/>
                  </a:cubicBezTo>
                  <a:cubicBezTo>
                    <a:pt x="353463" y="333803"/>
                    <a:pt x="366712" y="316035"/>
                    <a:pt x="344579" y="308464"/>
                  </a:cubicBezTo>
                  <a:cubicBezTo>
                    <a:pt x="350566" y="279302"/>
                    <a:pt x="315842" y="279766"/>
                    <a:pt x="296027" y="277023"/>
                  </a:cubicBezTo>
                  <a:cubicBezTo>
                    <a:pt x="279649" y="267173"/>
                    <a:pt x="262732" y="260607"/>
                    <a:pt x="243805" y="249946"/>
                  </a:cubicBezTo>
                  <a:cubicBezTo>
                    <a:pt x="230209" y="239943"/>
                    <a:pt x="199694" y="247050"/>
                    <a:pt x="195214" y="255007"/>
                  </a:cubicBezTo>
                  <a:cubicBezTo>
                    <a:pt x="221441" y="283628"/>
                    <a:pt x="198961" y="269221"/>
                    <a:pt x="176403" y="265899"/>
                  </a:cubicBezTo>
                  <a:cubicBezTo>
                    <a:pt x="165858" y="281272"/>
                    <a:pt x="152030" y="294520"/>
                    <a:pt x="130902" y="288997"/>
                  </a:cubicBezTo>
                  <a:cubicBezTo>
                    <a:pt x="114795" y="293748"/>
                    <a:pt x="91813" y="304215"/>
                    <a:pt x="87641" y="321327"/>
                  </a:cubicBezTo>
                  <a:cubicBezTo>
                    <a:pt x="76633" y="339017"/>
                    <a:pt x="115336" y="365205"/>
                    <a:pt x="82891" y="366943"/>
                  </a:cubicBezTo>
                  <a:cubicBezTo>
                    <a:pt x="55235" y="368141"/>
                    <a:pt x="27579" y="367948"/>
                    <a:pt x="0" y="365514"/>
                  </a:cubicBezTo>
                  <a:cubicBezTo>
                    <a:pt x="773" y="260259"/>
                    <a:pt x="1468" y="155005"/>
                    <a:pt x="2240" y="49788"/>
                  </a:cubicBezTo>
                  <a:cubicBezTo>
                    <a:pt x="75088" y="33179"/>
                    <a:pt x="147898" y="16609"/>
                    <a:pt x="220746" y="0"/>
                  </a:cubicBezTo>
                  <a:cubicBezTo>
                    <a:pt x="295872" y="40286"/>
                    <a:pt x="373162" y="77406"/>
                    <a:pt x="447014" y="119740"/>
                  </a:cubicBezTo>
                  <a:cubicBezTo>
                    <a:pt x="471155" y="139748"/>
                    <a:pt x="495296" y="159717"/>
                    <a:pt x="519437" y="179725"/>
                  </a:cubicBezTo>
                  <a:cubicBezTo>
                    <a:pt x="569689" y="173815"/>
                    <a:pt x="619709" y="161726"/>
                    <a:pt x="670348" y="169837"/>
                  </a:cubicBezTo>
                  <a:cubicBezTo>
                    <a:pt x="699046" y="171227"/>
                    <a:pt x="728634" y="178643"/>
                    <a:pt x="754860" y="162846"/>
                  </a:cubicBezTo>
                  <a:cubicBezTo>
                    <a:pt x="776298" y="147550"/>
                    <a:pt x="783830" y="184283"/>
                    <a:pt x="802795" y="188107"/>
                  </a:cubicBezTo>
                  <a:cubicBezTo>
                    <a:pt x="826318" y="191158"/>
                    <a:pt x="831494" y="217269"/>
                    <a:pt x="844897" y="233106"/>
                  </a:cubicBezTo>
                  <a:cubicBezTo>
                    <a:pt x="871471" y="212248"/>
                    <a:pt x="873441" y="229127"/>
                    <a:pt x="869424" y="255277"/>
                  </a:cubicBezTo>
                  <a:cubicBezTo>
                    <a:pt x="865793" y="269298"/>
                    <a:pt x="852777" y="301396"/>
                    <a:pt x="870081" y="305992"/>
                  </a:cubicBezTo>
                  <a:cubicBezTo>
                    <a:pt x="895303" y="300353"/>
                    <a:pt x="909517" y="309198"/>
                    <a:pt x="910136" y="335773"/>
                  </a:cubicBezTo>
                  <a:cubicBezTo>
                    <a:pt x="918981" y="352382"/>
                    <a:pt x="914809" y="385097"/>
                    <a:pt x="940997" y="380926"/>
                  </a:cubicBezTo>
                  <a:cubicBezTo>
                    <a:pt x="968885" y="383166"/>
                    <a:pt x="998241" y="372892"/>
                    <a:pt x="1025124" y="378377"/>
                  </a:cubicBezTo>
                  <a:cubicBezTo>
                    <a:pt x="1051389" y="384750"/>
                    <a:pt x="1029836" y="413526"/>
                    <a:pt x="1052819" y="420981"/>
                  </a:cubicBezTo>
                  <a:cubicBezTo>
                    <a:pt x="1073870" y="432414"/>
                    <a:pt x="1093375" y="418779"/>
                    <a:pt x="1083140" y="398423"/>
                  </a:cubicBezTo>
                  <a:cubicBezTo>
                    <a:pt x="1095770" y="381351"/>
                    <a:pt x="1121765" y="381699"/>
                    <a:pt x="1125589" y="358175"/>
                  </a:cubicBezTo>
                  <a:cubicBezTo>
                    <a:pt x="1149460" y="339906"/>
                    <a:pt x="1181905" y="337858"/>
                    <a:pt x="1207166" y="324532"/>
                  </a:cubicBezTo>
                  <a:cubicBezTo>
                    <a:pt x="1221612" y="315031"/>
                    <a:pt x="1235943" y="288495"/>
                    <a:pt x="1255410" y="302361"/>
                  </a:cubicBezTo>
                  <a:cubicBezTo>
                    <a:pt x="1266032" y="287645"/>
                    <a:pt x="1288976" y="278105"/>
                    <a:pt x="1304889" y="286757"/>
                  </a:cubicBezTo>
                  <a:cubicBezTo>
                    <a:pt x="1324009" y="298615"/>
                    <a:pt x="1273641" y="298615"/>
                    <a:pt x="1273139" y="313949"/>
                  </a:cubicBezTo>
                  <a:cubicBezTo>
                    <a:pt x="1251702" y="315494"/>
                    <a:pt x="1237874" y="334884"/>
                    <a:pt x="1219218" y="343343"/>
                  </a:cubicBezTo>
                  <a:cubicBezTo>
                    <a:pt x="1224741" y="354699"/>
                    <a:pt x="1253903" y="356090"/>
                    <a:pt x="1264217" y="355047"/>
                  </a:cubicBezTo>
                  <a:cubicBezTo>
                    <a:pt x="1271749" y="375673"/>
                    <a:pt x="1293302" y="383359"/>
                    <a:pt x="1313619" y="379420"/>
                  </a:cubicBezTo>
                  <a:cubicBezTo>
                    <a:pt x="1327485" y="374205"/>
                    <a:pt x="1337760" y="365900"/>
                    <a:pt x="1344287" y="349098"/>
                  </a:cubicBezTo>
                  <a:cubicBezTo>
                    <a:pt x="1364682" y="354738"/>
                    <a:pt x="1363639" y="386874"/>
                    <a:pt x="1388784" y="376561"/>
                  </a:cubicBezTo>
                  <a:cubicBezTo>
                    <a:pt x="1391140" y="397110"/>
                    <a:pt x="1420457" y="389578"/>
                    <a:pt x="1434440" y="403136"/>
                  </a:cubicBezTo>
                  <a:cubicBezTo>
                    <a:pt x="1452400" y="403522"/>
                    <a:pt x="1489520" y="408466"/>
                    <a:pt x="1453405" y="419165"/>
                  </a:cubicBezTo>
                  <a:cubicBezTo>
                    <a:pt x="1444791" y="439173"/>
                    <a:pt x="1409565" y="421328"/>
                    <a:pt x="1410685" y="434384"/>
                  </a:cubicBezTo>
                  <a:cubicBezTo>
                    <a:pt x="1403616" y="442341"/>
                    <a:pt x="1377776" y="444851"/>
                    <a:pt x="1366497" y="457714"/>
                  </a:cubicBezTo>
                  <a:cubicBezTo>
                    <a:pt x="1350352" y="470885"/>
                    <a:pt x="1336601" y="458177"/>
                    <a:pt x="1317713" y="453310"/>
                  </a:cubicBezTo>
                  <a:cubicBezTo>
                    <a:pt x="1296585" y="456516"/>
                    <a:pt x="1283259" y="457057"/>
                    <a:pt x="1262169" y="458641"/>
                  </a:cubicBezTo>
                  <a:cubicBezTo>
                    <a:pt x="1246835" y="451418"/>
                    <a:pt x="1223621" y="437706"/>
                    <a:pt x="1252320" y="426929"/>
                  </a:cubicBezTo>
                  <a:cubicBezTo>
                    <a:pt x="1278160" y="414801"/>
                    <a:pt x="1256878" y="399621"/>
                    <a:pt x="1242161" y="388613"/>
                  </a:cubicBezTo>
                  <a:cubicBezTo>
                    <a:pt x="1229260" y="399350"/>
                    <a:pt x="1211531" y="415496"/>
                    <a:pt x="1190905" y="416809"/>
                  </a:cubicBezTo>
                  <a:cubicBezTo>
                    <a:pt x="1176498" y="436238"/>
                    <a:pt x="1159580" y="395681"/>
                    <a:pt x="1147760" y="412676"/>
                  </a:cubicBezTo>
                  <a:cubicBezTo>
                    <a:pt x="1131344" y="425925"/>
                    <a:pt x="1153632" y="448868"/>
                    <a:pt x="1137833" y="459568"/>
                  </a:cubicBezTo>
                  <a:cubicBezTo>
                    <a:pt x="1122306" y="453619"/>
                    <a:pt x="1089706" y="461113"/>
                    <a:pt x="1084800" y="465400"/>
                  </a:cubicBezTo>
                  <a:cubicBezTo>
                    <a:pt x="1105272" y="471426"/>
                    <a:pt x="1126400" y="464589"/>
                    <a:pt x="1099671" y="479421"/>
                  </a:cubicBezTo>
                  <a:cubicBezTo>
                    <a:pt x="1090479" y="490391"/>
                    <a:pt x="1080513" y="504721"/>
                    <a:pt x="1068423" y="518510"/>
                  </a:cubicBezTo>
                  <a:cubicBezTo>
                    <a:pt x="1045557" y="518395"/>
                    <a:pt x="1021493" y="511712"/>
                    <a:pt x="999940" y="511789"/>
                  </a:cubicBezTo>
                  <a:cubicBezTo>
                    <a:pt x="979121" y="516540"/>
                    <a:pt x="973057" y="546282"/>
                    <a:pt x="995575" y="553351"/>
                  </a:cubicBezTo>
                  <a:cubicBezTo>
                    <a:pt x="1006313" y="572548"/>
                    <a:pt x="1042853" y="553969"/>
                    <a:pt x="1042505" y="576101"/>
                  </a:cubicBezTo>
                  <a:cubicBezTo>
                    <a:pt x="1032270" y="595067"/>
                    <a:pt x="1039995" y="620521"/>
                    <a:pt x="1061200" y="627782"/>
                  </a:cubicBezTo>
                  <a:cubicBezTo>
                    <a:pt x="1076496" y="650031"/>
                    <a:pt x="1036943" y="653044"/>
                    <a:pt x="1033815" y="672549"/>
                  </a:cubicBezTo>
                  <a:cubicBezTo>
                    <a:pt x="1016781" y="687266"/>
                    <a:pt x="1017013" y="702214"/>
                    <a:pt x="1011914" y="721681"/>
                  </a:cubicBezTo>
                  <a:cubicBezTo>
                    <a:pt x="1008785" y="728170"/>
                    <a:pt x="1006120" y="735818"/>
                    <a:pt x="1002721" y="74165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5E9199-7595-4E45-A0A4-EBB28D8218A5}"/>
                </a:ext>
              </a:extLst>
            </p:cNvPr>
            <p:cNvSpPr/>
            <p:nvPr/>
          </p:nvSpPr>
          <p:spPr>
            <a:xfrm>
              <a:off x="-1433308" y="2200161"/>
              <a:ext cx="463507" cy="270379"/>
            </a:xfrm>
            <a:custGeom>
              <a:avLst/>
              <a:gdLst>
                <a:gd name="connsiteX0" fmla="*/ 356553 w 463507"/>
                <a:gd name="connsiteY0" fmla="*/ 305595 h 270379"/>
                <a:gd name="connsiteX1" fmla="*/ 305374 w 463507"/>
                <a:gd name="connsiteY1" fmla="*/ 278055 h 270379"/>
                <a:gd name="connsiteX2" fmla="*/ 307151 w 463507"/>
                <a:gd name="connsiteY2" fmla="*/ 245571 h 270379"/>
                <a:gd name="connsiteX3" fmla="*/ 316073 w 463507"/>
                <a:gd name="connsiteY3" fmla="*/ 221121 h 270379"/>
                <a:gd name="connsiteX4" fmla="*/ 278954 w 463507"/>
                <a:gd name="connsiteY4" fmla="*/ 188521 h 270379"/>
                <a:gd name="connsiteX5" fmla="*/ 221325 w 463507"/>
                <a:gd name="connsiteY5" fmla="*/ 210344 h 270379"/>
                <a:gd name="connsiteX6" fmla="*/ 173043 w 463507"/>
                <a:gd name="connsiteY6" fmla="*/ 240318 h 270379"/>
                <a:gd name="connsiteX7" fmla="*/ 174240 w 463507"/>
                <a:gd name="connsiteY7" fmla="*/ 225679 h 270379"/>
                <a:gd name="connsiteX8" fmla="*/ 153460 w 463507"/>
                <a:gd name="connsiteY8" fmla="*/ 195357 h 270379"/>
                <a:gd name="connsiteX9" fmla="*/ 104869 w 463507"/>
                <a:gd name="connsiteY9" fmla="*/ 167315 h 270379"/>
                <a:gd name="connsiteX10" fmla="*/ 119469 w 463507"/>
                <a:gd name="connsiteY10" fmla="*/ 142209 h 270379"/>
                <a:gd name="connsiteX11" fmla="*/ 72037 w 463507"/>
                <a:gd name="connsiteY11" fmla="*/ 107098 h 270379"/>
                <a:gd name="connsiteX12" fmla="*/ 66397 w 463507"/>
                <a:gd name="connsiteY12" fmla="*/ 73416 h 270379"/>
                <a:gd name="connsiteX13" fmla="*/ 45810 w 463507"/>
                <a:gd name="connsiteY13" fmla="*/ 44563 h 270379"/>
                <a:gd name="connsiteX14" fmla="*/ 103903 w 463507"/>
                <a:gd name="connsiteY14" fmla="*/ 53177 h 270379"/>
                <a:gd name="connsiteX15" fmla="*/ 157863 w 463507"/>
                <a:gd name="connsiteY15" fmla="*/ 66309 h 270379"/>
                <a:gd name="connsiteX16" fmla="*/ 166438 w 463507"/>
                <a:gd name="connsiteY16" fmla="*/ 39503 h 270379"/>
                <a:gd name="connsiteX17" fmla="*/ 154271 w 463507"/>
                <a:gd name="connsiteY17" fmla="*/ 4547 h 270379"/>
                <a:gd name="connsiteX18" fmla="*/ 198458 w 463507"/>
                <a:gd name="connsiteY18" fmla="*/ 13779 h 270379"/>
                <a:gd name="connsiteX19" fmla="*/ 233415 w 463507"/>
                <a:gd name="connsiteY19" fmla="*/ 49198 h 270379"/>
                <a:gd name="connsiteX20" fmla="*/ 293555 w 463507"/>
                <a:gd name="connsiteY20" fmla="*/ 45220 h 270379"/>
                <a:gd name="connsiteX21" fmla="*/ 342609 w 463507"/>
                <a:gd name="connsiteY21" fmla="*/ 5976 h 270379"/>
                <a:gd name="connsiteX22" fmla="*/ 381660 w 463507"/>
                <a:gd name="connsiteY22" fmla="*/ 37688 h 270379"/>
                <a:gd name="connsiteX23" fmla="*/ 412715 w 463507"/>
                <a:gd name="connsiteY23" fmla="*/ 88790 h 270379"/>
                <a:gd name="connsiteX24" fmla="*/ 462696 w 463507"/>
                <a:gd name="connsiteY24" fmla="*/ 109493 h 270379"/>
                <a:gd name="connsiteX25" fmla="*/ 491279 w 463507"/>
                <a:gd name="connsiteY25" fmla="*/ 135565 h 270379"/>
                <a:gd name="connsiteX26" fmla="*/ 437937 w 463507"/>
                <a:gd name="connsiteY26" fmla="*/ 138385 h 270379"/>
                <a:gd name="connsiteX27" fmla="*/ 412406 w 463507"/>
                <a:gd name="connsiteY27" fmla="*/ 184234 h 270379"/>
                <a:gd name="connsiteX28" fmla="*/ 400895 w 463507"/>
                <a:gd name="connsiteY28" fmla="*/ 222086 h 270379"/>
                <a:gd name="connsiteX29" fmla="*/ 374784 w 463507"/>
                <a:gd name="connsiteY29" fmla="*/ 237382 h 270379"/>
                <a:gd name="connsiteX30" fmla="*/ 364355 w 463507"/>
                <a:gd name="connsiteY30" fmla="*/ 286475 h 270379"/>
                <a:gd name="connsiteX31" fmla="*/ 356553 w 463507"/>
                <a:gd name="connsiteY31" fmla="*/ 305595 h 270379"/>
                <a:gd name="connsiteX32" fmla="*/ 0 w 463507"/>
                <a:gd name="connsiteY32" fmla="*/ 181336 h 270379"/>
                <a:gd name="connsiteX33" fmla="*/ 52029 w 463507"/>
                <a:gd name="connsiteY33" fmla="*/ 188250 h 270379"/>
                <a:gd name="connsiteX34" fmla="*/ 103208 w 463507"/>
                <a:gd name="connsiteY34" fmla="*/ 198332 h 270379"/>
                <a:gd name="connsiteX35" fmla="*/ 124027 w 463507"/>
                <a:gd name="connsiteY35" fmla="*/ 235103 h 270379"/>
                <a:gd name="connsiteX36" fmla="*/ 112439 w 463507"/>
                <a:gd name="connsiteY36" fmla="*/ 257931 h 270379"/>
                <a:gd name="connsiteX37" fmla="*/ 52067 w 463507"/>
                <a:gd name="connsiteY37" fmla="*/ 228460 h 270379"/>
                <a:gd name="connsiteX38" fmla="*/ 0 w 463507"/>
                <a:gd name="connsiteY38" fmla="*/ 181336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70379">
                  <a:moveTo>
                    <a:pt x="356553" y="305595"/>
                  </a:moveTo>
                  <a:cubicBezTo>
                    <a:pt x="339171" y="292771"/>
                    <a:pt x="315146" y="299724"/>
                    <a:pt x="305374" y="278055"/>
                  </a:cubicBezTo>
                  <a:cubicBezTo>
                    <a:pt x="277177" y="274077"/>
                    <a:pt x="287104" y="252292"/>
                    <a:pt x="307151" y="245571"/>
                  </a:cubicBezTo>
                  <a:cubicBezTo>
                    <a:pt x="297417" y="234060"/>
                    <a:pt x="282430" y="222009"/>
                    <a:pt x="316073" y="221121"/>
                  </a:cubicBezTo>
                  <a:cubicBezTo>
                    <a:pt x="324262" y="203932"/>
                    <a:pt x="287993" y="201769"/>
                    <a:pt x="278954" y="188521"/>
                  </a:cubicBezTo>
                  <a:cubicBezTo>
                    <a:pt x="260259" y="184967"/>
                    <a:pt x="240715" y="205014"/>
                    <a:pt x="221325" y="210344"/>
                  </a:cubicBezTo>
                  <a:cubicBezTo>
                    <a:pt x="206531" y="223207"/>
                    <a:pt x="193051" y="235837"/>
                    <a:pt x="173043" y="240318"/>
                  </a:cubicBezTo>
                  <a:cubicBezTo>
                    <a:pt x="166785" y="257390"/>
                    <a:pt x="150447" y="220387"/>
                    <a:pt x="174240" y="225679"/>
                  </a:cubicBezTo>
                  <a:cubicBezTo>
                    <a:pt x="139863" y="216370"/>
                    <a:pt x="182313" y="195473"/>
                    <a:pt x="153460" y="195357"/>
                  </a:cubicBezTo>
                  <a:cubicBezTo>
                    <a:pt x="133683" y="193079"/>
                    <a:pt x="116263" y="182457"/>
                    <a:pt x="104869" y="167315"/>
                  </a:cubicBezTo>
                  <a:cubicBezTo>
                    <a:pt x="71419" y="151595"/>
                    <a:pt x="127580" y="167818"/>
                    <a:pt x="119469" y="142209"/>
                  </a:cubicBezTo>
                  <a:cubicBezTo>
                    <a:pt x="105409" y="134136"/>
                    <a:pt x="82234" y="124518"/>
                    <a:pt x="72037" y="107098"/>
                  </a:cubicBezTo>
                  <a:cubicBezTo>
                    <a:pt x="80843" y="92034"/>
                    <a:pt x="98341" y="78785"/>
                    <a:pt x="66397" y="73416"/>
                  </a:cubicBezTo>
                  <a:cubicBezTo>
                    <a:pt x="50136" y="70713"/>
                    <a:pt x="41638" y="56923"/>
                    <a:pt x="45810" y="44563"/>
                  </a:cubicBezTo>
                  <a:cubicBezTo>
                    <a:pt x="61917" y="29924"/>
                    <a:pt x="91697" y="35139"/>
                    <a:pt x="103903" y="53177"/>
                  </a:cubicBezTo>
                  <a:cubicBezTo>
                    <a:pt x="121168" y="64455"/>
                    <a:pt x="142528" y="52559"/>
                    <a:pt x="157863" y="66309"/>
                  </a:cubicBezTo>
                  <a:cubicBezTo>
                    <a:pt x="179493" y="81296"/>
                    <a:pt x="196875" y="38113"/>
                    <a:pt x="166438" y="39503"/>
                  </a:cubicBezTo>
                  <a:cubicBezTo>
                    <a:pt x="150756" y="37881"/>
                    <a:pt x="132949" y="12041"/>
                    <a:pt x="154271" y="4547"/>
                  </a:cubicBezTo>
                  <a:cubicBezTo>
                    <a:pt x="170107" y="-5341"/>
                    <a:pt x="183163" y="2345"/>
                    <a:pt x="198458" y="13779"/>
                  </a:cubicBezTo>
                  <a:cubicBezTo>
                    <a:pt x="214643" y="22199"/>
                    <a:pt x="230749" y="33787"/>
                    <a:pt x="233415" y="49198"/>
                  </a:cubicBezTo>
                  <a:cubicBezTo>
                    <a:pt x="253538" y="49160"/>
                    <a:pt x="280731" y="69631"/>
                    <a:pt x="293555" y="45220"/>
                  </a:cubicBezTo>
                  <a:cubicBezTo>
                    <a:pt x="306146" y="27413"/>
                    <a:pt x="334884" y="29229"/>
                    <a:pt x="342609" y="5976"/>
                  </a:cubicBezTo>
                  <a:cubicBezTo>
                    <a:pt x="358600" y="1611"/>
                    <a:pt x="366866" y="30851"/>
                    <a:pt x="381660" y="37688"/>
                  </a:cubicBezTo>
                  <a:cubicBezTo>
                    <a:pt x="399852" y="50396"/>
                    <a:pt x="391084" y="78129"/>
                    <a:pt x="412715" y="88790"/>
                  </a:cubicBezTo>
                  <a:cubicBezTo>
                    <a:pt x="426156" y="101768"/>
                    <a:pt x="439675" y="115480"/>
                    <a:pt x="462696" y="109493"/>
                  </a:cubicBezTo>
                  <a:cubicBezTo>
                    <a:pt x="476524" y="106210"/>
                    <a:pt x="509897" y="135835"/>
                    <a:pt x="491279" y="135565"/>
                  </a:cubicBezTo>
                  <a:cubicBezTo>
                    <a:pt x="473782" y="127415"/>
                    <a:pt x="454005" y="130583"/>
                    <a:pt x="437937" y="138385"/>
                  </a:cubicBezTo>
                  <a:cubicBezTo>
                    <a:pt x="410590" y="138076"/>
                    <a:pt x="423955" y="169208"/>
                    <a:pt x="412406" y="184234"/>
                  </a:cubicBezTo>
                  <a:cubicBezTo>
                    <a:pt x="396067" y="201499"/>
                    <a:pt x="428744" y="223245"/>
                    <a:pt x="400895" y="222086"/>
                  </a:cubicBezTo>
                  <a:cubicBezTo>
                    <a:pt x="400509" y="261485"/>
                    <a:pt x="386604" y="224095"/>
                    <a:pt x="374784" y="237382"/>
                  </a:cubicBezTo>
                  <a:cubicBezTo>
                    <a:pt x="373896" y="256463"/>
                    <a:pt x="369763" y="266622"/>
                    <a:pt x="364355" y="286475"/>
                  </a:cubicBezTo>
                  <a:cubicBezTo>
                    <a:pt x="361767" y="292810"/>
                    <a:pt x="359218" y="299724"/>
                    <a:pt x="356553" y="305595"/>
                  </a:cubicBezTo>
                  <a:close/>
                  <a:moveTo>
                    <a:pt x="0" y="181336"/>
                  </a:moveTo>
                  <a:cubicBezTo>
                    <a:pt x="17806" y="190375"/>
                    <a:pt x="40248" y="170869"/>
                    <a:pt x="52029" y="188250"/>
                  </a:cubicBezTo>
                  <a:cubicBezTo>
                    <a:pt x="61646" y="208220"/>
                    <a:pt x="86135" y="198718"/>
                    <a:pt x="103208" y="198332"/>
                  </a:cubicBezTo>
                  <a:cubicBezTo>
                    <a:pt x="102396" y="209765"/>
                    <a:pt x="125340" y="218803"/>
                    <a:pt x="124027" y="235103"/>
                  </a:cubicBezTo>
                  <a:cubicBezTo>
                    <a:pt x="139747" y="260596"/>
                    <a:pt x="141370" y="260596"/>
                    <a:pt x="112439" y="257931"/>
                  </a:cubicBezTo>
                  <a:cubicBezTo>
                    <a:pt x="88839" y="259167"/>
                    <a:pt x="63153" y="250940"/>
                    <a:pt x="52067" y="228460"/>
                  </a:cubicBezTo>
                  <a:cubicBezTo>
                    <a:pt x="22905" y="224443"/>
                    <a:pt x="21592" y="195357"/>
                    <a:pt x="0" y="1813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CD496B2-24D3-405D-B764-A4C2A8431A12}"/>
                </a:ext>
              </a:extLst>
            </p:cNvPr>
            <p:cNvSpPr/>
            <p:nvPr/>
          </p:nvSpPr>
          <p:spPr>
            <a:xfrm>
              <a:off x="-751098" y="2126215"/>
              <a:ext cx="1197394" cy="618010"/>
            </a:xfrm>
            <a:custGeom>
              <a:avLst/>
              <a:gdLst>
                <a:gd name="connsiteX0" fmla="*/ 738479 w 1197394"/>
                <a:gd name="connsiteY0" fmla="*/ 613690 h 618009"/>
                <a:gd name="connsiteX1" fmla="*/ 725500 w 1197394"/>
                <a:gd name="connsiteY1" fmla="*/ 528713 h 618009"/>
                <a:gd name="connsiteX2" fmla="*/ 666249 w 1197394"/>
                <a:gd name="connsiteY2" fmla="*/ 525700 h 618009"/>
                <a:gd name="connsiteX3" fmla="*/ 541990 w 1197394"/>
                <a:gd name="connsiteY3" fmla="*/ 439681 h 618009"/>
                <a:gd name="connsiteX4" fmla="*/ 438319 w 1197394"/>
                <a:gd name="connsiteY4" fmla="*/ 416506 h 618009"/>
                <a:gd name="connsiteX5" fmla="*/ 385209 w 1197394"/>
                <a:gd name="connsiteY5" fmla="*/ 388888 h 618009"/>
                <a:gd name="connsiteX6" fmla="*/ 307108 w 1197394"/>
                <a:gd name="connsiteY6" fmla="*/ 398158 h 618009"/>
                <a:gd name="connsiteX7" fmla="*/ 207724 w 1197394"/>
                <a:gd name="connsiteY7" fmla="*/ 416197 h 618009"/>
                <a:gd name="connsiteX8" fmla="*/ 130048 w 1197394"/>
                <a:gd name="connsiteY8" fmla="*/ 462547 h 618009"/>
                <a:gd name="connsiteX9" fmla="*/ 110001 w 1197394"/>
                <a:gd name="connsiteY9" fmla="*/ 411098 h 618009"/>
                <a:gd name="connsiteX10" fmla="*/ 114868 w 1197394"/>
                <a:gd name="connsiteY10" fmla="*/ 354010 h 618009"/>
                <a:gd name="connsiteX11" fmla="*/ 102740 w 1197394"/>
                <a:gd name="connsiteY11" fmla="*/ 310671 h 618009"/>
                <a:gd name="connsiteX12" fmla="*/ 59015 w 1197394"/>
                <a:gd name="connsiteY12" fmla="*/ 289698 h 618009"/>
                <a:gd name="connsiteX13" fmla="*/ 79487 w 1197394"/>
                <a:gd name="connsiteY13" fmla="*/ 274170 h 618009"/>
                <a:gd name="connsiteX14" fmla="*/ 78328 w 1197394"/>
                <a:gd name="connsiteY14" fmla="*/ 257716 h 618009"/>
                <a:gd name="connsiteX15" fmla="*/ 63921 w 1197394"/>
                <a:gd name="connsiteY15" fmla="*/ 238017 h 618009"/>
                <a:gd name="connsiteX16" fmla="*/ 20737 w 1197394"/>
                <a:gd name="connsiteY16" fmla="*/ 221446 h 618009"/>
                <a:gd name="connsiteX17" fmla="*/ 29737 w 1197394"/>
                <a:gd name="connsiteY17" fmla="*/ 167177 h 618009"/>
                <a:gd name="connsiteX18" fmla="*/ 58204 w 1197394"/>
                <a:gd name="connsiteY18" fmla="*/ 168298 h 618009"/>
                <a:gd name="connsiteX19" fmla="*/ 99070 w 1197394"/>
                <a:gd name="connsiteY19" fmla="*/ 163315 h 618009"/>
                <a:gd name="connsiteX20" fmla="*/ 141095 w 1197394"/>
                <a:gd name="connsiteY20" fmla="*/ 173512 h 618009"/>
                <a:gd name="connsiteX21" fmla="*/ 161644 w 1197394"/>
                <a:gd name="connsiteY21" fmla="*/ 161654 h 618009"/>
                <a:gd name="connsiteX22" fmla="*/ 180145 w 1197394"/>
                <a:gd name="connsiteY22" fmla="*/ 135041 h 618009"/>
                <a:gd name="connsiteX23" fmla="*/ 131477 w 1197394"/>
                <a:gd name="connsiteY23" fmla="*/ 100664 h 618009"/>
                <a:gd name="connsiteX24" fmla="*/ 113787 w 1197394"/>
                <a:gd name="connsiteY24" fmla="*/ 53618 h 618009"/>
                <a:gd name="connsiteX25" fmla="*/ 38351 w 1197394"/>
                <a:gd name="connsiteY25" fmla="*/ 60532 h 618009"/>
                <a:gd name="connsiteX26" fmla="*/ 27304 w 1197394"/>
                <a:gd name="connsiteY26" fmla="*/ 114260 h 618009"/>
                <a:gd name="connsiteX27" fmla="*/ 9961 w 1197394"/>
                <a:gd name="connsiteY27" fmla="*/ 106574 h 618009"/>
                <a:gd name="connsiteX28" fmla="*/ 15330 w 1197394"/>
                <a:gd name="connsiteY28" fmla="*/ 66365 h 618009"/>
                <a:gd name="connsiteX29" fmla="*/ 138661 w 1197394"/>
                <a:gd name="connsiteY29" fmla="*/ 31022 h 618009"/>
                <a:gd name="connsiteX30" fmla="*/ 210119 w 1197394"/>
                <a:gd name="connsiteY30" fmla="*/ 72699 h 618009"/>
                <a:gd name="connsiteX31" fmla="*/ 263847 w 1197394"/>
                <a:gd name="connsiteY31" fmla="*/ 126080 h 618009"/>
                <a:gd name="connsiteX32" fmla="*/ 329356 w 1197394"/>
                <a:gd name="connsiteY32" fmla="*/ 123067 h 618009"/>
                <a:gd name="connsiteX33" fmla="*/ 391737 w 1197394"/>
                <a:gd name="connsiteY33" fmla="*/ 122372 h 618009"/>
                <a:gd name="connsiteX34" fmla="*/ 389535 w 1197394"/>
                <a:gd name="connsiteY34" fmla="*/ 68025 h 618009"/>
                <a:gd name="connsiteX35" fmla="*/ 449945 w 1197394"/>
                <a:gd name="connsiteY35" fmla="*/ 44696 h 618009"/>
                <a:gd name="connsiteX36" fmla="*/ 494480 w 1197394"/>
                <a:gd name="connsiteY36" fmla="*/ 26001 h 618009"/>
                <a:gd name="connsiteX37" fmla="*/ 507806 w 1197394"/>
                <a:gd name="connsiteY37" fmla="*/ 3675 h 618009"/>
                <a:gd name="connsiteX38" fmla="*/ 576251 w 1197394"/>
                <a:gd name="connsiteY38" fmla="*/ 19241 h 618009"/>
                <a:gd name="connsiteX39" fmla="*/ 642301 w 1197394"/>
                <a:gd name="connsiteY39" fmla="*/ 50567 h 618009"/>
                <a:gd name="connsiteX40" fmla="*/ 655974 w 1197394"/>
                <a:gd name="connsiteY40" fmla="*/ 93634 h 618009"/>
                <a:gd name="connsiteX41" fmla="*/ 681892 w 1197394"/>
                <a:gd name="connsiteY41" fmla="*/ 127857 h 618009"/>
                <a:gd name="connsiteX42" fmla="*/ 744311 w 1197394"/>
                <a:gd name="connsiteY42" fmla="*/ 130715 h 618009"/>
                <a:gd name="connsiteX43" fmla="*/ 802172 w 1197394"/>
                <a:gd name="connsiteY43" fmla="*/ 131758 h 618009"/>
                <a:gd name="connsiteX44" fmla="*/ 835158 w 1197394"/>
                <a:gd name="connsiteY44" fmla="*/ 193443 h 618009"/>
                <a:gd name="connsiteX45" fmla="*/ 867295 w 1197394"/>
                <a:gd name="connsiteY45" fmla="*/ 238596 h 618009"/>
                <a:gd name="connsiteX46" fmla="*/ 952233 w 1197394"/>
                <a:gd name="connsiteY46" fmla="*/ 290084 h 618009"/>
                <a:gd name="connsiteX47" fmla="*/ 1006772 w 1197394"/>
                <a:gd name="connsiteY47" fmla="*/ 323225 h 618009"/>
                <a:gd name="connsiteX48" fmla="*/ 1064788 w 1197394"/>
                <a:gd name="connsiteY48" fmla="*/ 349490 h 618009"/>
                <a:gd name="connsiteX49" fmla="*/ 1135511 w 1197394"/>
                <a:gd name="connsiteY49" fmla="*/ 385296 h 618009"/>
                <a:gd name="connsiteX50" fmla="*/ 1212222 w 1197394"/>
                <a:gd name="connsiteY50" fmla="*/ 405189 h 618009"/>
                <a:gd name="connsiteX51" fmla="*/ 1203570 w 1197394"/>
                <a:gd name="connsiteY51" fmla="*/ 463243 h 618009"/>
                <a:gd name="connsiteX52" fmla="*/ 1148412 w 1197394"/>
                <a:gd name="connsiteY52" fmla="*/ 461736 h 618009"/>
                <a:gd name="connsiteX53" fmla="*/ 1098122 w 1197394"/>
                <a:gd name="connsiteY53" fmla="*/ 468264 h 618009"/>
                <a:gd name="connsiteX54" fmla="*/ 1039372 w 1197394"/>
                <a:gd name="connsiteY54" fmla="*/ 494607 h 618009"/>
                <a:gd name="connsiteX55" fmla="*/ 1015888 w 1197394"/>
                <a:gd name="connsiteY55" fmla="*/ 555404 h 618009"/>
                <a:gd name="connsiteX56" fmla="*/ 900784 w 1197394"/>
                <a:gd name="connsiteY56" fmla="*/ 596076 h 618009"/>
                <a:gd name="connsiteX57" fmla="*/ 869072 w 1197394"/>
                <a:gd name="connsiteY57" fmla="*/ 638217 h 618009"/>
                <a:gd name="connsiteX58" fmla="*/ 745586 w 1197394"/>
                <a:gd name="connsiteY58" fmla="*/ 618132 h 618009"/>
                <a:gd name="connsiteX59" fmla="*/ 738479 w 1197394"/>
                <a:gd name="connsiteY59" fmla="*/ 613690 h 6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7394" h="618009">
                  <a:moveTo>
                    <a:pt x="738479" y="613690"/>
                  </a:moveTo>
                  <a:cubicBezTo>
                    <a:pt x="722797" y="590437"/>
                    <a:pt x="734114" y="554824"/>
                    <a:pt x="725500" y="528713"/>
                  </a:cubicBezTo>
                  <a:cubicBezTo>
                    <a:pt x="710629" y="516353"/>
                    <a:pt x="685368" y="530954"/>
                    <a:pt x="666249" y="525700"/>
                  </a:cubicBezTo>
                  <a:cubicBezTo>
                    <a:pt x="623683" y="500478"/>
                    <a:pt x="587916" y="460655"/>
                    <a:pt x="541990" y="439681"/>
                  </a:cubicBezTo>
                  <a:cubicBezTo>
                    <a:pt x="507884" y="428287"/>
                    <a:pt x="470146" y="435703"/>
                    <a:pt x="438319" y="416506"/>
                  </a:cubicBezTo>
                  <a:cubicBezTo>
                    <a:pt x="415066" y="415927"/>
                    <a:pt x="404946" y="392249"/>
                    <a:pt x="385209" y="388888"/>
                  </a:cubicBezTo>
                  <a:cubicBezTo>
                    <a:pt x="358634" y="387266"/>
                    <a:pt x="328584" y="376412"/>
                    <a:pt x="307108" y="398158"/>
                  </a:cubicBezTo>
                  <a:cubicBezTo>
                    <a:pt x="276284" y="411176"/>
                    <a:pt x="235418" y="389854"/>
                    <a:pt x="207724" y="416197"/>
                  </a:cubicBezTo>
                  <a:cubicBezTo>
                    <a:pt x="184587" y="435394"/>
                    <a:pt x="164502" y="466255"/>
                    <a:pt x="130048" y="462547"/>
                  </a:cubicBezTo>
                  <a:cubicBezTo>
                    <a:pt x="109267" y="461505"/>
                    <a:pt x="118692" y="426857"/>
                    <a:pt x="110001" y="411098"/>
                  </a:cubicBezTo>
                  <a:cubicBezTo>
                    <a:pt x="111624" y="393176"/>
                    <a:pt x="113477" y="372743"/>
                    <a:pt x="114868" y="354010"/>
                  </a:cubicBezTo>
                  <a:cubicBezTo>
                    <a:pt x="127769" y="336435"/>
                    <a:pt x="125722" y="316234"/>
                    <a:pt x="102740" y="310671"/>
                  </a:cubicBezTo>
                  <a:cubicBezTo>
                    <a:pt x="92195" y="296071"/>
                    <a:pt x="76899" y="286106"/>
                    <a:pt x="59015" y="289698"/>
                  </a:cubicBezTo>
                  <a:cubicBezTo>
                    <a:pt x="41286" y="295453"/>
                    <a:pt x="61642" y="261308"/>
                    <a:pt x="79487" y="274170"/>
                  </a:cubicBezTo>
                  <a:cubicBezTo>
                    <a:pt x="115718" y="284136"/>
                    <a:pt x="92427" y="266407"/>
                    <a:pt x="78328" y="257716"/>
                  </a:cubicBezTo>
                  <a:cubicBezTo>
                    <a:pt x="88796" y="238055"/>
                    <a:pt x="93624" y="229403"/>
                    <a:pt x="63921" y="238017"/>
                  </a:cubicBezTo>
                  <a:cubicBezTo>
                    <a:pt x="43217" y="233961"/>
                    <a:pt x="26879" y="246901"/>
                    <a:pt x="20737" y="221446"/>
                  </a:cubicBezTo>
                  <a:cubicBezTo>
                    <a:pt x="12819" y="200936"/>
                    <a:pt x="25836" y="186529"/>
                    <a:pt x="29737" y="167177"/>
                  </a:cubicBezTo>
                  <a:cubicBezTo>
                    <a:pt x="35376" y="131758"/>
                    <a:pt x="41904" y="159336"/>
                    <a:pt x="58204" y="168298"/>
                  </a:cubicBezTo>
                  <a:cubicBezTo>
                    <a:pt x="79912" y="173860"/>
                    <a:pt x="88796" y="157869"/>
                    <a:pt x="99070" y="163315"/>
                  </a:cubicBezTo>
                  <a:cubicBezTo>
                    <a:pt x="98259" y="190778"/>
                    <a:pt x="126881" y="174053"/>
                    <a:pt x="141095" y="173512"/>
                  </a:cubicBezTo>
                  <a:cubicBezTo>
                    <a:pt x="170257" y="193675"/>
                    <a:pt x="138777" y="141337"/>
                    <a:pt x="161644" y="161654"/>
                  </a:cubicBezTo>
                  <a:cubicBezTo>
                    <a:pt x="181343" y="172701"/>
                    <a:pt x="201119" y="149448"/>
                    <a:pt x="180145" y="135041"/>
                  </a:cubicBezTo>
                  <a:cubicBezTo>
                    <a:pt x="166356" y="120827"/>
                    <a:pt x="139086" y="117891"/>
                    <a:pt x="131477" y="100664"/>
                  </a:cubicBezTo>
                  <a:cubicBezTo>
                    <a:pt x="126765" y="83553"/>
                    <a:pt x="122361" y="65978"/>
                    <a:pt x="113787" y="53618"/>
                  </a:cubicBezTo>
                  <a:cubicBezTo>
                    <a:pt x="88718" y="50335"/>
                    <a:pt x="62723" y="54429"/>
                    <a:pt x="38351" y="60532"/>
                  </a:cubicBezTo>
                  <a:cubicBezTo>
                    <a:pt x="20660" y="76716"/>
                    <a:pt x="37076" y="94909"/>
                    <a:pt x="27304" y="114260"/>
                  </a:cubicBezTo>
                  <a:cubicBezTo>
                    <a:pt x="33754" y="152654"/>
                    <a:pt x="26647" y="119282"/>
                    <a:pt x="9961" y="106574"/>
                  </a:cubicBezTo>
                  <a:cubicBezTo>
                    <a:pt x="4399" y="87338"/>
                    <a:pt x="-11979" y="80386"/>
                    <a:pt x="15330" y="66365"/>
                  </a:cubicBezTo>
                  <a:cubicBezTo>
                    <a:pt x="51252" y="40640"/>
                    <a:pt x="95555" y="33649"/>
                    <a:pt x="138661" y="31022"/>
                  </a:cubicBezTo>
                  <a:cubicBezTo>
                    <a:pt x="163382" y="42687"/>
                    <a:pt x="189802" y="55009"/>
                    <a:pt x="210119" y="72699"/>
                  </a:cubicBezTo>
                  <a:cubicBezTo>
                    <a:pt x="221127" y="95102"/>
                    <a:pt x="239204" y="119513"/>
                    <a:pt x="263847" y="126080"/>
                  </a:cubicBezTo>
                  <a:cubicBezTo>
                    <a:pt x="285709" y="122179"/>
                    <a:pt x="306915" y="119398"/>
                    <a:pt x="329356" y="123067"/>
                  </a:cubicBezTo>
                  <a:cubicBezTo>
                    <a:pt x="350137" y="124226"/>
                    <a:pt x="370956" y="122449"/>
                    <a:pt x="391737" y="122372"/>
                  </a:cubicBezTo>
                  <a:cubicBezTo>
                    <a:pt x="402629" y="104681"/>
                    <a:pt x="372076" y="87261"/>
                    <a:pt x="389535" y="68025"/>
                  </a:cubicBezTo>
                  <a:cubicBezTo>
                    <a:pt x="405873" y="52382"/>
                    <a:pt x="426693" y="40370"/>
                    <a:pt x="449945" y="44696"/>
                  </a:cubicBezTo>
                  <a:cubicBezTo>
                    <a:pt x="467134" y="40061"/>
                    <a:pt x="472812" y="8272"/>
                    <a:pt x="494480" y="26001"/>
                  </a:cubicBezTo>
                  <a:cubicBezTo>
                    <a:pt x="530171" y="44580"/>
                    <a:pt x="469915" y="-1694"/>
                    <a:pt x="507806" y="3675"/>
                  </a:cubicBezTo>
                  <a:cubicBezTo>
                    <a:pt x="533183" y="-10269"/>
                    <a:pt x="552071" y="20014"/>
                    <a:pt x="576251" y="19241"/>
                  </a:cubicBezTo>
                  <a:cubicBezTo>
                    <a:pt x="587066" y="46781"/>
                    <a:pt x="631331" y="23220"/>
                    <a:pt x="642301" y="50567"/>
                  </a:cubicBezTo>
                  <a:cubicBezTo>
                    <a:pt x="647631" y="72467"/>
                    <a:pt x="658408" y="73549"/>
                    <a:pt x="655974" y="93634"/>
                  </a:cubicBezTo>
                  <a:cubicBezTo>
                    <a:pt x="643691" y="112406"/>
                    <a:pt x="660648" y="120209"/>
                    <a:pt x="681892" y="127857"/>
                  </a:cubicBezTo>
                  <a:cubicBezTo>
                    <a:pt x="701437" y="132994"/>
                    <a:pt x="724148" y="120286"/>
                    <a:pt x="744311" y="130715"/>
                  </a:cubicBezTo>
                  <a:cubicBezTo>
                    <a:pt x="764860" y="125075"/>
                    <a:pt x="781083" y="121445"/>
                    <a:pt x="802172" y="131758"/>
                  </a:cubicBezTo>
                  <a:cubicBezTo>
                    <a:pt x="817004" y="149912"/>
                    <a:pt x="814378" y="178379"/>
                    <a:pt x="835158" y="193443"/>
                  </a:cubicBezTo>
                  <a:cubicBezTo>
                    <a:pt x="855862" y="203138"/>
                    <a:pt x="842729" y="232648"/>
                    <a:pt x="867295" y="238596"/>
                  </a:cubicBezTo>
                  <a:cubicBezTo>
                    <a:pt x="892904" y="260226"/>
                    <a:pt x="924113" y="273359"/>
                    <a:pt x="952233" y="290084"/>
                  </a:cubicBezTo>
                  <a:cubicBezTo>
                    <a:pt x="964477" y="308122"/>
                    <a:pt x="987382" y="317431"/>
                    <a:pt x="1006772" y="323225"/>
                  </a:cubicBezTo>
                  <a:cubicBezTo>
                    <a:pt x="1028441" y="319903"/>
                    <a:pt x="1043273" y="345860"/>
                    <a:pt x="1064788" y="349490"/>
                  </a:cubicBezTo>
                  <a:cubicBezTo>
                    <a:pt x="1089547" y="358567"/>
                    <a:pt x="1112259" y="375872"/>
                    <a:pt x="1135511" y="385296"/>
                  </a:cubicBezTo>
                  <a:cubicBezTo>
                    <a:pt x="1163670" y="377262"/>
                    <a:pt x="1184952" y="404686"/>
                    <a:pt x="1212222" y="405189"/>
                  </a:cubicBezTo>
                  <a:cubicBezTo>
                    <a:pt x="1199900" y="423072"/>
                    <a:pt x="1208398" y="443003"/>
                    <a:pt x="1203570" y="463243"/>
                  </a:cubicBezTo>
                  <a:cubicBezTo>
                    <a:pt x="1197930" y="479890"/>
                    <a:pt x="1164983" y="459766"/>
                    <a:pt x="1148412" y="461736"/>
                  </a:cubicBezTo>
                  <a:cubicBezTo>
                    <a:pt x="1129061" y="444277"/>
                    <a:pt x="1115851" y="456213"/>
                    <a:pt x="1098122" y="468264"/>
                  </a:cubicBezTo>
                  <a:cubicBezTo>
                    <a:pt x="1079234" y="480084"/>
                    <a:pt x="1046132" y="467878"/>
                    <a:pt x="1039372" y="494607"/>
                  </a:cubicBezTo>
                  <a:cubicBezTo>
                    <a:pt x="1023613" y="511641"/>
                    <a:pt x="1032767" y="540996"/>
                    <a:pt x="1015888" y="555404"/>
                  </a:cubicBezTo>
                  <a:cubicBezTo>
                    <a:pt x="978884" y="572244"/>
                    <a:pt x="939679" y="584373"/>
                    <a:pt x="900784" y="596076"/>
                  </a:cubicBezTo>
                  <a:cubicBezTo>
                    <a:pt x="896380" y="615196"/>
                    <a:pt x="893560" y="634084"/>
                    <a:pt x="869072" y="638217"/>
                  </a:cubicBezTo>
                  <a:cubicBezTo>
                    <a:pt x="826893" y="652586"/>
                    <a:pt x="787379" y="621222"/>
                    <a:pt x="745586" y="618132"/>
                  </a:cubicBezTo>
                  <a:cubicBezTo>
                    <a:pt x="743616" y="616702"/>
                    <a:pt x="739946" y="615273"/>
                    <a:pt x="738479" y="61369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933D85A-7B04-4FA5-A14F-BF5651B8AAAA}"/>
                </a:ext>
              </a:extLst>
            </p:cNvPr>
            <p:cNvSpPr/>
            <p:nvPr/>
          </p:nvSpPr>
          <p:spPr>
            <a:xfrm>
              <a:off x="528450" y="2272946"/>
              <a:ext cx="618010" cy="347631"/>
            </a:xfrm>
            <a:custGeom>
              <a:avLst/>
              <a:gdLst>
                <a:gd name="connsiteX0" fmla="*/ 618664 w 618009"/>
                <a:gd name="connsiteY0" fmla="*/ 327250 h 347630"/>
                <a:gd name="connsiteX1" fmla="*/ 561112 w 618009"/>
                <a:gd name="connsiteY1" fmla="*/ 315971 h 347630"/>
                <a:gd name="connsiteX2" fmla="*/ 502787 w 618009"/>
                <a:gd name="connsiteY2" fmla="*/ 325589 h 347630"/>
                <a:gd name="connsiteX3" fmla="*/ 458175 w 618009"/>
                <a:gd name="connsiteY3" fmla="*/ 323696 h 347630"/>
                <a:gd name="connsiteX4" fmla="*/ 399773 w 618009"/>
                <a:gd name="connsiteY4" fmla="*/ 350386 h 347630"/>
                <a:gd name="connsiteX5" fmla="*/ 338281 w 618009"/>
                <a:gd name="connsiteY5" fmla="*/ 366416 h 347630"/>
                <a:gd name="connsiteX6" fmla="*/ 331830 w 618009"/>
                <a:gd name="connsiteY6" fmla="*/ 309945 h 347630"/>
                <a:gd name="connsiteX7" fmla="*/ 312943 w 618009"/>
                <a:gd name="connsiteY7" fmla="*/ 269581 h 347630"/>
                <a:gd name="connsiteX8" fmla="*/ 288956 w 618009"/>
                <a:gd name="connsiteY8" fmla="*/ 227325 h 347630"/>
                <a:gd name="connsiteX9" fmla="*/ 245695 w 618009"/>
                <a:gd name="connsiteY9" fmla="*/ 260273 h 347630"/>
                <a:gd name="connsiteX10" fmla="*/ 215258 w 618009"/>
                <a:gd name="connsiteY10" fmla="*/ 305619 h 347630"/>
                <a:gd name="connsiteX11" fmla="*/ 172616 w 618009"/>
                <a:gd name="connsiteY11" fmla="*/ 315816 h 347630"/>
                <a:gd name="connsiteX12" fmla="*/ 122248 w 618009"/>
                <a:gd name="connsiteY12" fmla="*/ 332580 h 347630"/>
                <a:gd name="connsiteX13" fmla="*/ 28310 w 618009"/>
                <a:gd name="connsiteY13" fmla="*/ 357764 h 347630"/>
                <a:gd name="connsiteX14" fmla="*/ 33988 w 618009"/>
                <a:gd name="connsiteY14" fmla="*/ 304074 h 347630"/>
                <a:gd name="connsiteX15" fmla="*/ 78755 w 618009"/>
                <a:gd name="connsiteY15" fmla="*/ 255715 h 347630"/>
                <a:gd name="connsiteX16" fmla="*/ 57704 w 618009"/>
                <a:gd name="connsiteY16" fmla="*/ 211025 h 347630"/>
                <a:gd name="connsiteX17" fmla="*/ 37812 w 618009"/>
                <a:gd name="connsiteY17" fmla="*/ 172631 h 347630"/>
                <a:gd name="connsiteX18" fmla="*/ 1195 w 618009"/>
                <a:gd name="connsiteY18" fmla="*/ 137675 h 347630"/>
                <a:gd name="connsiteX19" fmla="*/ 49323 w 618009"/>
                <a:gd name="connsiteY19" fmla="*/ 123692 h 347630"/>
                <a:gd name="connsiteX20" fmla="*/ 99690 w 618009"/>
                <a:gd name="connsiteY20" fmla="*/ 109594 h 347630"/>
                <a:gd name="connsiteX21" fmla="*/ 135728 w 618009"/>
                <a:gd name="connsiteY21" fmla="*/ 79659 h 347630"/>
                <a:gd name="connsiteX22" fmla="*/ 119969 w 618009"/>
                <a:gd name="connsiteY22" fmla="*/ 68767 h 347630"/>
                <a:gd name="connsiteX23" fmla="*/ 163655 w 618009"/>
                <a:gd name="connsiteY23" fmla="*/ 50536 h 347630"/>
                <a:gd name="connsiteX24" fmla="*/ 185092 w 618009"/>
                <a:gd name="connsiteY24" fmla="*/ 21759 h 347630"/>
                <a:gd name="connsiteX25" fmla="*/ 232910 w 618009"/>
                <a:gd name="connsiteY25" fmla="*/ 19017 h 347630"/>
                <a:gd name="connsiteX26" fmla="*/ 279029 w 618009"/>
                <a:gd name="connsiteY26" fmla="*/ 12953 h 347630"/>
                <a:gd name="connsiteX27" fmla="*/ 253575 w 618009"/>
                <a:gd name="connsiteY27" fmla="*/ 46943 h 347630"/>
                <a:gd name="connsiteX28" fmla="*/ 304522 w 618009"/>
                <a:gd name="connsiteY28" fmla="*/ 66565 h 347630"/>
                <a:gd name="connsiteX29" fmla="*/ 263463 w 618009"/>
                <a:gd name="connsiteY29" fmla="*/ 82672 h 347630"/>
                <a:gd name="connsiteX30" fmla="*/ 196718 w 618009"/>
                <a:gd name="connsiteY30" fmla="*/ 74792 h 347630"/>
                <a:gd name="connsiteX31" fmla="*/ 167749 w 618009"/>
                <a:gd name="connsiteY31" fmla="*/ 89277 h 347630"/>
                <a:gd name="connsiteX32" fmla="*/ 180495 w 618009"/>
                <a:gd name="connsiteY32" fmla="*/ 125662 h 347630"/>
                <a:gd name="connsiteX33" fmla="*/ 252068 w 618009"/>
                <a:gd name="connsiteY33" fmla="*/ 125199 h 347630"/>
                <a:gd name="connsiteX34" fmla="*/ 300621 w 618009"/>
                <a:gd name="connsiteY34" fmla="*/ 140147 h 347630"/>
                <a:gd name="connsiteX35" fmla="*/ 346508 w 618009"/>
                <a:gd name="connsiteY35" fmla="*/ 123770 h 347630"/>
                <a:gd name="connsiteX36" fmla="*/ 384323 w 618009"/>
                <a:gd name="connsiteY36" fmla="*/ 144087 h 347630"/>
                <a:gd name="connsiteX37" fmla="*/ 425923 w 618009"/>
                <a:gd name="connsiteY37" fmla="*/ 147177 h 347630"/>
                <a:gd name="connsiteX38" fmla="*/ 501242 w 618009"/>
                <a:gd name="connsiteY38" fmla="*/ 142349 h 347630"/>
                <a:gd name="connsiteX39" fmla="*/ 535349 w 618009"/>
                <a:gd name="connsiteY39" fmla="*/ 154593 h 347630"/>
                <a:gd name="connsiteX40" fmla="*/ 539559 w 618009"/>
                <a:gd name="connsiteY40" fmla="*/ 208244 h 347630"/>
                <a:gd name="connsiteX41" fmla="*/ 592322 w 618009"/>
                <a:gd name="connsiteY41" fmla="*/ 207974 h 347630"/>
                <a:gd name="connsiteX42" fmla="*/ 628012 w 618009"/>
                <a:gd name="connsiteY42" fmla="*/ 254209 h 347630"/>
                <a:gd name="connsiteX43" fmla="*/ 634501 w 618009"/>
                <a:gd name="connsiteY43" fmla="*/ 299014 h 347630"/>
                <a:gd name="connsiteX44" fmla="*/ 618664 w 618009"/>
                <a:gd name="connsiteY44" fmla="*/ 32725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8009" h="347630">
                  <a:moveTo>
                    <a:pt x="618664" y="327250"/>
                  </a:moveTo>
                  <a:cubicBezTo>
                    <a:pt x="599583" y="323155"/>
                    <a:pt x="578455" y="315932"/>
                    <a:pt x="561112" y="315971"/>
                  </a:cubicBezTo>
                  <a:cubicBezTo>
                    <a:pt x="543190" y="323078"/>
                    <a:pt x="521598" y="329219"/>
                    <a:pt x="502787" y="325589"/>
                  </a:cubicBezTo>
                  <a:cubicBezTo>
                    <a:pt x="512907" y="308130"/>
                    <a:pt x="468604" y="316589"/>
                    <a:pt x="458175" y="323696"/>
                  </a:cubicBezTo>
                  <a:cubicBezTo>
                    <a:pt x="436660" y="330224"/>
                    <a:pt x="424957" y="354828"/>
                    <a:pt x="399773" y="350386"/>
                  </a:cubicBezTo>
                  <a:cubicBezTo>
                    <a:pt x="382585" y="363674"/>
                    <a:pt x="359873" y="379278"/>
                    <a:pt x="338281" y="366416"/>
                  </a:cubicBezTo>
                  <a:cubicBezTo>
                    <a:pt x="330479" y="347567"/>
                    <a:pt x="319122" y="328988"/>
                    <a:pt x="331830" y="309945"/>
                  </a:cubicBezTo>
                  <a:cubicBezTo>
                    <a:pt x="335229" y="292139"/>
                    <a:pt x="343148" y="255985"/>
                    <a:pt x="312943" y="269581"/>
                  </a:cubicBezTo>
                  <a:cubicBezTo>
                    <a:pt x="320745" y="253359"/>
                    <a:pt x="310702" y="233544"/>
                    <a:pt x="288956" y="227325"/>
                  </a:cubicBezTo>
                  <a:cubicBezTo>
                    <a:pt x="263270" y="221106"/>
                    <a:pt x="261455" y="248569"/>
                    <a:pt x="245695" y="260273"/>
                  </a:cubicBezTo>
                  <a:cubicBezTo>
                    <a:pt x="235653" y="276187"/>
                    <a:pt x="244034" y="304924"/>
                    <a:pt x="215258" y="305619"/>
                  </a:cubicBezTo>
                  <a:cubicBezTo>
                    <a:pt x="201044" y="305156"/>
                    <a:pt x="169371" y="289126"/>
                    <a:pt x="172616" y="315816"/>
                  </a:cubicBezTo>
                  <a:cubicBezTo>
                    <a:pt x="169178" y="337601"/>
                    <a:pt x="139668" y="344785"/>
                    <a:pt x="122248" y="332580"/>
                  </a:cubicBezTo>
                  <a:cubicBezTo>
                    <a:pt x="87755" y="317863"/>
                    <a:pt x="62996" y="365837"/>
                    <a:pt x="28310" y="357764"/>
                  </a:cubicBezTo>
                  <a:cubicBezTo>
                    <a:pt x="11585" y="342739"/>
                    <a:pt x="45692" y="323194"/>
                    <a:pt x="33988" y="304074"/>
                  </a:cubicBezTo>
                  <a:cubicBezTo>
                    <a:pt x="50752" y="289783"/>
                    <a:pt x="56584" y="264869"/>
                    <a:pt x="78755" y="255715"/>
                  </a:cubicBezTo>
                  <a:cubicBezTo>
                    <a:pt x="98146" y="235437"/>
                    <a:pt x="55541" y="231188"/>
                    <a:pt x="57704" y="211025"/>
                  </a:cubicBezTo>
                  <a:cubicBezTo>
                    <a:pt x="56893" y="191210"/>
                    <a:pt x="70026" y="165872"/>
                    <a:pt x="37812" y="172631"/>
                  </a:cubicBezTo>
                  <a:cubicBezTo>
                    <a:pt x="23637" y="169271"/>
                    <a:pt x="-6337" y="156949"/>
                    <a:pt x="1195" y="137675"/>
                  </a:cubicBezTo>
                  <a:cubicBezTo>
                    <a:pt x="6255" y="115620"/>
                    <a:pt x="32289" y="118362"/>
                    <a:pt x="49323" y="123692"/>
                  </a:cubicBezTo>
                  <a:cubicBezTo>
                    <a:pt x="66434" y="123461"/>
                    <a:pt x="98493" y="136362"/>
                    <a:pt x="99690" y="109594"/>
                  </a:cubicBezTo>
                  <a:cubicBezTo>
                    <a:pt x="114484" y="99243"/>
                    <a:pt x="115952" y="84024"/>
                    <a:pt x="135728" y="79659"/>
                  </a:cubicBezTo>
                  <a:cubicBezTo>
                    <a:pt x="121553" y="76029"/>
                    <a:pt x="82463" y="74290"/>
                    <a:pt x="119969" y="68767"/>
                  </a:cubicBezTo>
                  <a:cubicBezTo>
                    <a:pt x="136539" y="58647"/>
                    <a:pt x="168637" y="81050"/>
                    <a:pt x="163655" y="50536"/>
                  </a:cubicBezTo>
                  <a:cubicBezTo>
                    <a:pt x="150638" y="37751"/>
                    <a:pt x="168367" y="6078"/>
                    <a:pt x="185092" y="21759"/>
                  </a:cubicBezTo>
                  <a:cubicBezTo>
                    <a:pt x="198070" y="40686"/>
                    <a:pt x="214563" y="19056"/>
                    <a:pt x="232910" y="19017"/>
                  </a:cubicBezTo>
                  <a:cubicBezTo>
                    <a:pt x="250446" y="5575"/>
                    <a:pt x="263038" y="-12810"/>
                    <a:pt x="279029" y="12953"/>
                  </a:cubicBezTo>
                  <a:cubicBezTo>
                    <a:pt x="296024" y="25275"/>
                    <a:pt x="264043" y="40184"/>
                    <a:pt x="253575" y="46943"/>
                  </a:cubicBezTo>
                  <a:cubicBezTo>
                    <a:pt x="267017" y="62664"/>
                    <a:pt x="282042" y="70660"/>
                    <a:pt x="304522" y="66565"/>
                  </a:cubicBezTo>
                  <a:cubicBezTo>
                    <a:pt x="284282" y="65793"/>
                    <a:pt x="274046" y="99783"/>
                    <a:pt x="263463" y="82672"/>
                  </a:cubicBezTo>
                  <a:cubicBezTo>
                    <a:pt x="242103" y="73325"/>
                    <a:pt x="219546" y="65329"/>
                    <a:pt x="196718" y="74792"/>
                  </a:cubicBezTo>
                  <a:cubicBezTo>
                    <a:pt x="172461" y="65445"/>
                    <a:pt x="181809" y="113534"/>
                    <a:pt x="167749" y="89277"/>
                  </a:cubicBezTo>
                  <a:cubicBezTo>
                    <a:pt x="148899" y="98972"/>
                    <a:pt x="158131" y="134044"/>
                    <a:pt x="180495" y="125662"/>
                  </a:cubicBezTo>
                  <a:cubicBezTo>
                    <a:pt x="204289" y="124620"/>
                    <a:pt x="229434" y="125353"/>
                    <a:pt x="252068" y="125199"/>
                  </a:cubicBezTo>
                  <a:cubicBezTo>
                    <a:pt x="274317" y="111255"/>
                    <a:pt x="282892" y="139104"/>
                    <a:pt x="300621" y="140147"/>
                  </a:cubicBezTo>
                  <a:cubicBezTo>
                    <a:pt x="316187" y="136903"/>
                    <a:pt x="323024" y="122302"/>
                    <a:pt x="346508" y="123770"/>
                  </a:cubicBezTo>
                  <a:cubicBezTo>
                    <a:pt x="363542" y="125972"/>
                    <a:pt x="371499" y="150074"/>
                    <a:pt x="384323" y="144087"/>
                  </a:cubicBezTo>
                  <a:cubicBezTo>
                    <a:pt x="404292" y="129989"/>
                    <a:pt x="407846" y="168035"/>
                    <a:pt x="425923" y="147177"/>
                  </a:cubicBezTo>
                  <a:cubicBezTo>
                    <a:pt x="450295" y="135860"/>
                    <a:pt x="475672" y="143199"/>
                    <a:pt x="501242" y="142349"/>
                  </a:cubicBezTo>
                  <a:cubicBezTo>
                    <a:pt x="516809" y="130452"/>
                    <a:pt x="544001" y="126590"/>
                    <a:pt x="535349" y="154593"/>
                  </a:cubicBezTo>
                  <a:cubicBezTo>
                    <a:pt x="541954" y="175644"/>
                    <a:pt x="516847" y="191789"/>
                    <a:pt x="539559" y="208244"/>
                  </a:cubicBezTo>
                  <a:cubicBezTo>
                    <a:pt x="555434" y="220604"/>
                    <a:pt x="573279" y="198279"/>
                    <a:pt x="592322" y="207974"/>
                  </a:cubicBezTo>
                  <a:cubicBezTo>
                    <a:pt x="618085" y="204536"/>
                    <a:pt x="630097" y="232771"/>
                    <a:pt x="628012" y="254209"/>
                  </a:cubicBezTo>
                  <a:cubicBezTo>
                    <a:pt x="636007" y="262474"/>
                    <a:pt x="637861" y="285032"/>
                    <a:pt x="634501" y="299014"/>
                  </a:cubicBezTo>
                  <a:cubicBezTo>
                    <a:pt x="649797" y="303804"/>
                    <a:pt x="628939" y="327327"/>
                    <a:pt x="618664" y="32725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1ABEA7F-325C-4C8C-9B84-C59AB88B0460}"/>
                </a:ext>
              </a:extLst>
            </p:cNvPr>
            <p:cNvSpPr/>
            <p:nvPr/>
          </p:nvSpPr>
          <p:spPr>
            <a:xfrm>
              <a:off x="685551" y="2086525"/>
              <a:ext cx="927015" cy="309005"/>
            </a:xfrm>
            <a:custGeom>
              <a:avLst/>
              <a:gdLst>
                <a:gd name="connsiteX0" fmla="*/ 147537 w 927014"/>
                <a:gd name="connsiteY0" fmla="*/ 253025 h 309004"/>
                <a:gd name="connsiteX1" fmla="*/ 200686 w 927014"/>
                <a:gd name="connsiteY1" fmla="*/ 255072 h 309004"/>
                <a:gd name="connsiteX2" fmla="*/ 246148 w 927014"/>
                <a:gd name="connsiteY2" fmla="*/ 241090 h 309004"/>
                <a:gd name="connsiteX3" fmla="*/ 283384 w 927014"/>
                <a:gd name="connsiteY3" fmla="*/ 224828 h 309004"/>
                <a:gd name="connsiteX4" fmla="*/ 331164 w 927014"/>
                <a:gd name="connsiteY4" fmla="*/ 203700 h 309004"/>
                <a:gd name="connsiteX5" fmla="*/ 276817 w 927014"/>
                <a:gd name="connsiteY5" fmla="*/ 188134 h 309004"/>
                <a:gd name="connsiteX6" fmla="*/ 229694 w 927014"/>
                <a:gd name="connsiteY6" fmla="*/ 171563 h 309004"/>
                <a:gd name="connsiteX7" fmla="*/ 197519 w 927014"/>
                <a:gd name="connsiteY7" fmla="*/ 161135 h 309004"/>
                <a:gd name="connsiteX8" fmla="*/ 151323 w 927014"/>
                <a:gd name="connsiteY8" fmla="*/ 174422 h 309004"/>
                <a:gd name="connsiteX9" fmla="*/ 108448 w 927014"/>
                <a:gd name="connsiteY9" fmla="*/ 152598 h 309004"/>
                <a:gd name="connsiteX10" fmla="*/ 96204 w 927014"/>
                <a:gd name="connsiteY10" fmla="*/ 128843 h 309004"/>
                <a:gd name="connsiteX11" fmla="*/ 144525 w 927014"/>
                <a:gd name="connsiteY11" fmla="*/ 99874 h 309004"/>
                <a:gd name="connsiteX12" fmla="*/ 151284 w 927014"/>
                <a:gd name="connsiteY12" fmla="*/ 79055 h 309004"/>
                <a:gd name="connsiteX13" fmla="*/ 168974 w 927014"/>
                <a:gd name="connsiteY13" fmla="*/ 40970 h 309004"/>
                <a:gd name="connsiteX14" fmla="*/ 274693 w 927014"/>
                <a:gd name="connsiteY14" fmla="*/ 41472 h 309004"/>
                <a:gd name="connsiteX15" fmla="*/ 363416 w 927014"/>
                <a:gd name="connsiteY15" fmla="*/ 63412 h 309004"/>
                <a:gd name="connsiteX16" fmla="*/ 406831 w 927014"/>
                <a:gd name="connsiteY16" fmla="*/ 645 h 309004"/>
                <a:gd name="connsiteX17" fmla="*/ 527227 w 927014"/>
                <a:gd name="connsiteY17" fmla="*/ 28224 h 309004"/>
                <a:gd name="connsiteX18" fmla="*/ 583736 w 927014"/>
                <a:gd name="connsiteY18" fmla="*/ 22275 h 309004"/>
                <a:gd name="connsiteX19" fmla="*/ 666163 w 927014"/>
                <a:gd name="connsiteY19" fmla="*/ 17061 h 309004"/>
                <a:gd name="connsiteX20" fmla="*/ 800388 w 927014"/>
                <a:gd name="connsiteY20" fmla="*/ 28108 h 309004"/>
                <a:gd name="connsiteX21" fmla="*/ 856047 w 927014"/>
                <a:gd name="connsiteY21" fmla="*/ 40352 h 309004"/>
                <a:gd name="connsiteX22" fmla="*/ 902629 w 927014"/>
                <a:gd name="connsiteY22" fmla="*/ 63450 h 309004"/>
                <a:gd name="connsiteX23" fmla="*/ 932719 w 927014"/>
                <a:gd name="connsiteY23" fmla="*/ 96977 h 309004"/>
                <a:gd name="connsiteX24" fmla="*/ 814061 w 927014"/>
                <a:gd name="connsiteY24" fmla="*/ 132088 h 309004"/>
                <a:gd name="connsiteX25" fmla="*/ 738123 w 927014"/>
                <a:gd name="connsiteY25" fmla="*/ 184928 h 309004"/>
                <a:gd name="connsiteX26" fmla="*/ 655542 w 927014"/>
                <a:gd name="connsiteY26" fmla="*/ 181181 h 309004"/>
                <a:gd name="connsiteX27" fmla="*/ 594706 w 927014"/>
                <a:gd name="connsiteY27" fmla="*/ 239158 h 309004"/>
                <a:gd name="connsiteX28" fmla="*/ 541480 w 927014"/>
                <a:gd name="connsiteY28" fmla="*/ 235412 h 309004"/>
                <a:gd name="connsiteX29" fmla="*/ 496095 w 927014"/>
                <a:gd name="connsiteY29" fmla="*/ 232399 h 309004"/>
                <a:gd name="connsiteX30" fmla="*/ 387016 w 927014"/>
                <a:gd name="connsiteY30" fmla="*/ 287363 h 309004"/>
                <a:gd name="connsiteX31" fmla="*/ 357506 w 927014"/>
                <a:gd name="connsiteY31" fmla="*/ 322165 h 309004"/>
                <a:gd name="connsiteX32" fmla="*/ 274616 w 927014"/>
                <a:gd name="connsiteY32" fmla="*/ 332091 h 309004"/>
                <a:gd name="connsiteX33" fmla="*/ 230544 w 927014"/>
                <a:gd name="connsiteY33" fmla="*/ 328770 h 309004"/>
                <a:gd name="connsiteX34" fmla="*/ 194506 w 927014"/>
                <a:gd name="connsiteY34" fmla="*/ 310732 h 309004"/>
                <a:gd name="connsiteX35" fmla="*/ 146417 w 927014"/>
                <a:gd name="connsiteY35" fmla="*/ 326684 h 309004"/>
                <a:gd name="connsiteX36" fmla="*/ 100723 w 927014"/>
                <a:gd name="connsiteY36" fmla="*/ 309882 h 309004"/>
                <a:gd name="connsiteX37" fmla="*/ 40429 w 927014"/>
                <a:gd name="connsiteY37" fmla="*/ 311697 h 309004"/>
                <a:gd name="connsiteX38" fmla="*/ 528 w 927014"/>
                <a:gd name="connsiteY38" fmla="*/ 289565 h 309004"/>
                <a:gd name="connsiteX39" fmla="*/ 23858 w 927014"/>
                <a:gd name="connsiteY39" fmla="*/ 263376 h 309004"/>
                <a:gd name="connsiteX40" fmla="*/ 92805 w 927014"/>
                <a:gd name="connsiteY40" fmla="*/ 263917 h 309004"/>
                <a:gd name="connsiteX41" fmla="*/ 134327 w 927014"/>
                <a:gd name="connsiteY41" fmla="*/ 259205 h 309004"/>
                <a:gd name="connsiteX42" fmla="*/ 147537 w 927014"/>
                <a:gd name="connsiteY42" fmla="*/ 253025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27014" h="309004">
                  <a:moveTo>
                    <a:pt x="147537" y="253025"/>
                  </a:moveTo>
                  <a:cubicBezTo>
                    <a:pt x="160554" y="248737"/>
                    <a:pt x="184155" y="246767"/>
                    <a:pt x="200686" y="255072"/>
                  </a:cubicBezTo>
                  <a:cubicBezTo>
                    <a:pt x="215982" y="267278"/>
                    <a:pt x="231432" y="248583"/>
                    <a:pt x="246148" y="241090"/>
                  </a:cubicBezTo>
                  <a:cubicBezTo>
                    <a:pt x="270483" y="238733"/>
                    <a:pt x="266504" y="222511"/>
                    <a:pt x="283384" y="224828"/>
                  </a:cubicBezTo>
                  <a:cubicBezTo>
                    <a:pt x="300263" y="229811"/>
                    <a:pt x="325949" y="209339"/>
                    <a:pt x="331164" y="203700"/>
                  </a:cubicBezTo>
                  <a:cubicBezTo>
                    <a:pt x="314130" y="196438"/>
                    <a:pt x="290993" y="203700"/>
                    <a:pt x="276817" y="188134"/>
                  </a:cubicBezTo>
                  <a:cubicBezTo>
                    <a:pt x="252329" y="188559"/>
                    <a:pt x="254337" y="167662"/>
                    <a:pt x="229694" y="171563"/>
                  </a:cubicBezTo>
                  <a:cubicBezTo>
                    <a:pt x="223514" y="151285"/>
                    <a:pt x="204819" y="134483"/>
                    <a:pt x="197519" y="161135"/>
                  </a:cubicBezTo>
                  <a:cubicBezTo>
                    <a:pt x="186897" y="167122"/>
                    <a:pt x="176275" y="181258"/>
                    <a:pt x="151323" y="174422"/>
                  </a:cubicBezTo>
                  <a:cubicBezTo>
                    <a:pt x="130851" y="172181"/>
                    <a:pt x="129769" y="135835"/>
                    <a:pt x="108448" y="152598"/>
                  </a:cubicBezTo>
                  <a:cubicBezTo>
                    <a:pt x="93075" y="143251"/>
                    <a:pt x="66230" y="142749"/>
                    <a:pt x="96204" y="128843"/>
                  </a:cubicBezTo>
                  <a:cubicBezTo>
                    <a:pt x="111538" y="115518"/>
                    <a:pt x="131353" y="110149"/>
                    <a:pt x="144525" y="99874"/>
                  </a:cubicBezTo>
                  <a:cubicBezTo>
                    <a:pt x="168009" y="95896"/>
                    <a:pt x="183498" y="76390"/>
                    <a:pt x="151284" y="79055"/>
                  </a:cubicBezTo>
                  <a:cubicBezTo>
                    <a:pt x="127954" y="79828"/>
                    <a:pt x="161906" y="50511"/>
                    <a:pt x="168974" y="40970"/>
                  </a:cubicBezTo>
                  <a:cubicBezTo>
                    <a:pt x="203042" y="30735"/>
                    <a:pt x="240432" y="28996"/>
                    <a:pt x="274693" y="41472"/>
                  </a:cubicBezTo>
                  <a:cubicBezTo>
                    <a:pt x="303546" y="52056"/>
                    <a:pt x="334370" y="54373"/>
                    <a:pt x="363416" y="63412"/>
                  </a:cubicBezTo>
                  <a:cubicBezTo>
                    <a:pt x="358935" y="35369"/>
                    <a:pt x="375003" y="645"/>
                    <a:pt x="406831" y="645"/>
                  </a:cubicBezTo>
                  <a:cubicBezTo>
                    <a:pt x="448856" y="-4685"/>
                    <a:pt x="485782" y="24670"/>
                    <a:pt x="527227" y="28224"/>
                  </a:cubicBezTo>
                  <a:cubicBezTo>
                    <a:pt x="548587" y="40313"/>
                    <a:pt x="563419" y="22044"/>
                    <a:pt x="583736" y="22275"/>
                  </a:cubicBezTo>
                  <a:cubicBezTo>
                    <a:pt x="611431" y="22739"/>
                    <a:pt x="639357" y="20769"/>
                    <a:pt x="666163" y="17061"/>
                  </a:cubicBezTo>
                  <a:cubicBezTo>
                    <a:pt x="708883" y="34172"/>
                    <a:pt x="756122" y="27683"/>
                    <a:pt x="800388" y="28108"/>
                  </a:cubicBezTo>
                  <a:cubicBezTo>
                    <a:pt x="817305" y="39078"/>
                    <a:pt x="845039" y="28687"/>
                    <a:pt x="856047" y="40352"/>
                  </a:cubicBezTo>
                  <a:cubicBezTo>
                    <a:pt x="866322" y="56266"/>
                    <a:pt x="881849" y="68317"/>
                    <a:pt x="902629" y="63450"/>
                  </a:cubicBezTo>
                  <a:cubicBezTo>
                    <a:pt x="918350" y="62832"/>
                    <a:pt x="948053" y="81025"/>
                    <a:pt x="932719" y="96977"/>
                  </a:cubicBezTo>
                  <a:cubicBezTo>
                    <a:pt x="895368" y="113741"/>
                    <a:pt x="851450" y="114784"/>
                    <a:pt x="814061" y="132088"/>
                  </a:cubicBezTo>
                  <a:cubicBezTo>
                    <a:pt x="788954" y="150203"/>
                    <a:pt x="772229" y="182031"/>
                    <a:pt x="738123" y="184928"/>
                  </a:cubicBezTo>
                  <a:cubicBezTo>
                    <a:pt x="710622" y="193812"/>
                    <a:pt x="681150" y="171448"/>
                    <a:pt x="655542" y="181181"/>
                  </a:cubicBezTo>
                  <a:cubicBezTo>
                    <a:pt x="630667" y="196593"/>
                    <a:pt x="629353" y="240781"/>
                    <a:pt x="594706" y="239158"/>
                  </a:cubicBezTo>
                  <a:cubicBezTo>
                    <a:pt x="577402" y="237459"/>
                    <a:pt x="547738" y="259900"/>
                    <a:pt x="541480" y="235412"/>
                  </a:cubicBezTo>
                  <a:cubicBezTo>
                    <a:pt x="539858" y="207910"/>
                    <a:pt x="510232" y="226875"/>
                    <a:pt x="496095" y="232399"/>
                  </a:cubicBezTo>
                  <a:cubicBezTo>
                    <a:pt x="459207" y="249008"/>
                    <a:pt x="418844" y="262759"/>
                    <a:pt x="387016" y="287363"/>
                  </a:cubicBezTo>
                  <a:cubicBezTo>
                    <a:pt x="379098" y="307526"/>
                    <a:pt x="383772" y="325139"/>
                    <a:pt x="357506" y="322165"/>
                  </a:cubicBezTo>
                  <a:cubicBezTo>
                    <a:pt x="332322" y="338928"/>
                    <a:pt x="301074" y="317839"/>
                    <a:pt x="274616" y="332091"/>
                  </a:cubicBezTo>
                  <a:cubicBezTo>
                    <a:pt x="253642" y="351095"/>
                    <a:pt x="250552" y="324946"/>
                    <a:pt x="230544" y="328770"/>
                  </a:cubicBezTo>
                  <a:cubicBezTo>
                    <a:pt x="214360" y="341825"/>
                    <a:pt x="210729" y="314633"/>
                    <a:pt x="194506" y="310732"/>
                  </a:cubicBezTo>
                  <a:cubicBezTo>
                    <a:pt x="172335" y="307835"/>
                    <a:pt x="158353" y="319693"/>
                    <a:pt x="146417" y="326684"/>
                  </a:cubicBezTo>
                  <a:cubicBezTo>
                    <a:pt x="126834" y="330238"/>
                    <a:pt x="122624" y="299916"/>
                    <a:pt x="100723" y="309882"/>
                  </a:cubicBezTo>
                  <a:cubicBezTo>
                    <a:pt x="81642" y="314594"/>
                    <a:pt x="60939" y="309457"/>
                    <a:pt x="40429" y="311697"/>
                  </a:cubicBezTo>
                  <a:cubicBezTo>
                    <a:pt x="22352" y="314208"/>
                    <a:pt x="-4068" y="314903"/>
                    <a:pt x="528" y="289565"/>
                  </a:cubicBezTo>
                  <a:cubicBezTo>
                    <a:pt x="9567" y="265771"/>
                    <a:pt x="23356" y="295822"/>
                    <a:pt x="23858" y="263376"/>
                  </a:cubicBezTo>
                  <a:cubicBezTo>
                    <a:pt x="47188" y="260866"/>
                    <a:pt x="70634" y="250553"/>
                    <a:pt x="92805" y="263917"/>
                  </a:cubicBezTo>
                  <a:cubicBezTo>
                    <a:pt x="115015" y="280217"/>
                    <a:pt x="114551" y="271797"/>
                    <a:pt x="134327" y="259205"/>
                  </a:cubicBezTo>
                  <a:cubicBezTo>
                    <a:pt x="138808" y="257312"/>
                    <a:pt x="143095" y="254995"/>
                    <a:pt x="147537" y="2530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680C54-EACD-4F54-B6E1-86719F48605E}"/>
                </a:ext>
              </a:extLst>
            </p:cNvPr>
            <p:cNvSpPr/>
            <p:nvPr/>
          </p:nvSpPr>
          <p:spPr>
            <a:xfrm>
              <a:off x="-82038" y="2500590"/>
              <a:ext cx="1197394" cy="772512"/>
            </a:xfrm>
            <a:custGeom>
              <a:avLst/>
              <a:gdLst>
                <a:gd name="connsiteX0" fmla="*/ 34965 w 1197394"/>
                <a:gd name="connsiteY0" fmla="*/ 732718 h 772512"/>
                <a:gd name="connsiteX1" fmla="*/ 109242 w 1197394"/>
                <a:gd name="connsiteY1" fmla="*/ 651179 h 772512"/>
                <a:gd name="connsiteX2" fmla="*/ 91088 w 1197394"/>
                <a:gd name="connsiteY2" fmla="*/ 602511 h 772512"/>
                <a:gd name="connsiteX3" fmla="*/ 32725 w 1197394"/>
                <a:gd name="connsiteY3" fmla="*/ 582966 h 772512"/>
                <a:gd name="connsiteX4" fmla="*/ 10940 w 1197394"/>
                <a:gd name="connsiteY4" fmla="*/ 461527 h 772512"/>
                <a:gd name="connsiteX5" fmla="*/ 33536 w 1197394"/>
                <a:gd name="connsiteY5" fmla="*/ 411314 h 772512"/>
                <a:gd name="connsiteX6" fmla="*/ 433 w 1197394"/>
                <a:gd name="connsiteY6" fmla="*/ 370448 h 772512"/>
                <a:gd name="connsiteX7" fmla="*/ 38364 w 1197394"/>
                <a:gd name="connsiteY7" fmla="*/ 326106 h 772512"/>
                <a:gd name="connsiteX8" fmla="*/ 69535 w 1197394"/>
                <a:gd name="connsiteY8" fmla="*/ 239391 h 772512"/>
                <a:gd name="connsiteX9" fmla="*/ 151769 w 1197394"/>
                <a:gd name="connsiteY9" fmla="*/ 264614 h 772512"/>
                <a:gd name="connsiteX10" fmla="*/ 227591 w 1197394"/>
                <a:gd name="connsiteY10" fmla="*/ 247309 h 772512"/>
                <a:gd name="connsiteX11" fmla="*/ 263821 w 1197394"/>
                <a:gd name="connsiteY11" fmla="*/ 212083 h 772512"/>
                <a:gd name="connsiteX12" fmla="*/ 354437 w 1197394"/>
                <a:gd name="connsiteY12" fmla="*/ 174500 h 772512"/>
                <a:gd name="connsiteX13" fmla="*/ 382325 w 1197394"/>
                <a:gd name="connsiteY13" fmla="*/ 104395 h 772512"/>
                <a:gd name="connsiteX14" fmla="*/ 456100 w 1197394"/>
                <a:gd name="connsiteY14" fmla="*/ 75580 h 772512"/>
                <a:gd name="connsiteX15" fmla="*/ 554943 w 1197394"/>
                <a:gd name="connsiteY15" fmla="*/ 97287 h 772512"/>
                <a:gd name="connsiteX16" fmla="*/ 628988 w 1197394"/>
                <a:gd name="connsiteY16" fmla="*/ 118068 h 772512"/>
                <a:gd name="connsiteX17" fmla="*/ 692605 w 1197394"/>
                <a:gd name="connsiteY17" fmla="*/ 111618 h 772512"/>
                <a:gd name="connsiteX18" fmla="*/ 748882 w 1197394"/>
                <a:gd name="connsiteY18" fmla="*/ 111193 h 772512"/>
                <a:gd name="connsiteX19" fmla="*/ 785499 w 1197394"/>
                <a:gd name="connsiteY19" fmla="*/ 75116 h 772512"/>
                <a:gd name="connsiteX20" fmla="*/ 844249 w 1197394"/>
                <a:gd name="connsiteY20" fmla="*/ 69863 h 772512"/>
                <a:gd name="connsiteX21" fmla="*/ 869587 w 1197394"/>
                <a:gd name="connsiteY21" fmla="*/ 17564 h 772512"/>
                <a:gd name="connsiteX22" fmla="*/ 921616 w 1197394"/>
                <a:gd name="connsiteY22" fmla="*/ 14706 h 772512"/>
                <a:gd name="connsiteX23" fmla="*/ 946877 w 1197394"/>
                <a:gd name="connsiteY23" fmla="*/ 46109 h 772512"/>
                <a:gd name="connsiteX24" fmla="*/ 936023 w 1197394"/>
                <a:gd name="connsiteY24" fmla="*/ 106249 h 772512"/>
                <a:gd name="connsiteX25" fmla="*/ 971365 w 1197394"/>
                <a:gd name="connsiteY25" fmla="*/ 142904 h 772512"/>
                <a:gd name="connsiteX26" fmla="*/ 1030772 w 1197394"/>
                <a:gd name="connsiteY26" fmla="*/ 120695 h 772512"/>
                <a:gd name="connsiteX27" fmla="*/ 1118297 w 1197394"/>
                <a:gd name="connsiteY27" fmla="*/ 91339 h 772512"/>
                <a:gd name="connsiteX28" fmla="*/ 1162601 w 1197394"/>
                <a:gd name="connsiteY28" fmla="*/ 92150 h 772512"/>
                <a:gd name="connsiteX29" fmla="*/ 1220617 w 1197394"/>
                <a:gd name="connsiteY29" fmla="*/ 97442 h 772512"/>
                <a:gd name="connsiteX30" fmla="*/ 1206866 w 1197394"/>
                <a:gd name="connsiteY30" fmla="*/ 113819 h 772512"/>
                <a:gd name="connsiteX31" fmla="*/ 1170481 w 1197394"/>
                <a:gd name="connsiteY31" fmla="*/ 134407 h 772512"/>
                <a:gd name="connsiteX32" fmla="*/ 1112735 w 1197394"/>
                <a:gd name="connsiteY32" fmla="*/ 135720 h 772512"/>
                <a:gd name="connsiteX33" fmla="*/ 992919 w 1197394"/>
                <a:gd name="connsiteY33" fmla="*/ 162565 h 772512"/>
                <a:gd name="connsiteX34" fmla="*/ 941894 w 1197394"/>
                <a:gd name="connsiteY34" fmla="*/ 194624 h 772512"/>
                <a:gd name="connsiteX35" fmla="*/ 961709 w 1197394"/>
                <a:gd name="connsiteY35" fmla="*/ 241091 h 772512"/>
                <a:gd name="connsiteX36" fmla="*/ 952941 w 1197394"/>
                <a:gd name="connsiteY36" fmla="*/ 295051 h 772512"/>
                <a:gd name="connsiteX37" fmla="*/ 918024 w 1197394"/>
                <a:gd name="connsiteY37" fmla="*/ 345380 h 772512"/>
                <a:gd name="connsiteX38" fmla="*/ 877389 w 1197394"/>
                <a:gd name="connsiteY38" fmla="*/ 380761 h 772512"/>
                <a:gd name="connsiteX39" fmla="*/ 811958 w 1197394"/>
                <a:gd name="connsiteY39" fmla="*/ 380297 h 772512"/>
                <a:gd name="connsiteX40" fmla="*/ 845832 w 1197394"/>
                <a:gd name="connsiteY40" fmla="*/ 439433 h 772512"/>
                <a:gd name="connsiteX41" fmla="*/ 777697 w 1197394"/>
                <a:gd name="connsiteY41" fmla="*/ 471531 h 772512"/>
                <a:gd name="connsiteX42" fmla="*/ 754908 w 1197394"/>
                <a:gd name="connsiteY42" fmla="*/ 564194 h 772512"/>
                <a:gd name="connsiteX43" fmla="*/ 700523 w 1197394"/>
                <a:gd name="connsiteY43" fmla="*/ 570297 h 772512"/>
                <a:gd name="connsiteX44" fmla="*/ 626632 w 1197394"/>
                <a:gd name="connsiteY44" fmla="*/ 608536 h 772512"/>
                <a:gd name="connsiteX45" fmla="*/ 570625 w 1197394"/>
                <a:gd name="connsiteY45" fmla="*/ 612167 h 772512"/>
                <a:gd name="connsiteX46" fmla="*/ 514849 w 1197394"/>
                <a:gd name="connsiteY46" fmla="*/ 655235 h 772512"/>
                <a:gd name="connsiteX47" fmla="*/ 497120 w 1197394"/>
                <a:gd name="connsiteY47" fmla="*/ 735112 h 772512"/>
                <a:gd name="connsiteX48" fmla="*/ 360077 w 1197394"/>
                <a:gd name="connsiteY48" fmla="*/ 766206 h 772512"/>
                <a:gd name="connsiteX49" fmla="*/ 266680 w 1197394"/>
                <a:gd name="connsiteY49" fmla="*/ 765395 h 772512"/>
                <a:gd name="connsiteX50" fmla="*/ 135121 w 1197394"/>
                <a:gd name="connsiteY50" fmla="*/ 762305 h 772512"/>
                <a:gd name="connsiteX51" fmla="*/ 34965 w 1197394"/>
                <a:gd name="connsiteY51" fmla="*/ 732718 h 77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97394" h="772512">
                  <a:moveTo>
                    <a:pt x="34965" y="732718"/>
                  </a:moveTo>
                  <a:cubicBezTo>
                    <a:pt x="56131" y="702165"/>
                    <a:pt x="85294" y="678989"/>
                    <a:pt x="109242" y="651179"/>
                  </a:cubicBezTo>
                  <a:cubicBezTo>
                    <a:pt x="125542" y="636154"/>
                    <a:pt x="114572" y="602974"/>
                    <a:pt x="91088" y="602511"/>
                  </a:cubicBezTo>
                  <a:cubicBezTo>
                    <a:pt x="72200" y="594979"/>
                    <a:pt x="46436" y="599189"/>
                    <a:pt x="32725" y="582966"/>
                  </a:cubicBezTo>
                  <a:cubicBezTo>
                    <a:pt x="24265" y="542602"/>
                    <a:pt x="22605" y="501195"/>
                    <a:pt x="10940" y="461527"/>
                  </a:cubicBezTo>
                  <a:cubicBezTo>
                    <a:pt x="12176" y="443643"/>
                    <a:pt x="45432" y="426494"/>
                    <a:pt x="33536" y="411314"/>
                  </a:cubicBezTo>
                  <a:cubicBezTo>
                    <a:pt x="9935" y="410000"/>
                    <a:pt x="-2541" y="393507"/>
                    <a:pt x="433" y="370448"/>
                  </a:cubicBezTo>
                  <a:cubicBezTo>
                    <a:pt x="14686" y="358512"/>
                    <a:pt x="35235" y="348006"/>
                    <a:pt x="38364" y="326106"/>
                  </a:cubicBezTo>
                  <a:cubicBezTo>
                    <a:pt x="51805" y="298295"/>
                    <a:pt x="56131" y="266777"/>
                    <a:pt x="69535" y="239391"/>
                  </a:cubicBezTo>
                  <a:cubicBezTo>
                    <a:pt x="95723" y="250245"/>
                    <a:pt x="125464" y="252253"/>
                    <a:pt x="151769" y="264614"/>
                  </a:cubicBezTo>
                  <a:cubicBezTo>
                    <a:pt x="178227" y="271373"/>
                    <a:pt x="207853" y="267395"/>
                    <a:pt x="227591" y="247309"/>
                  </a:cubicBezTo>
                  <a:cubicBezTo>
                    <a:pt x="219518" y="221237"/>
                    <a:pt x="245127" y="217220"/>
                    <a:pt x="263821" y="212083"/>
                  </a:cubicBezTo>
                  <a:cubicBezTo>
                    <a:pt x="293602" y="199220"/>
                    <a:pt x="329253" y="195281"/>
                    <a:pt x="354437" y="174500"/>
                  </a:cubicBezTo>
                  <a:cubicBezTo>
                    <a:pt x="358802" y="150050"/>
                    <a:pt x="363862" y="120772"/>
                    <a:pt x="382325" y="104395"/>
                  </a:cubicBezTo>
                  <a:cubicBezTo>
                    <a:pt x="408899" y="100455"/>
                    <a:pt x="436941" y="96476"/>
                    <a:pt x="456100" y="75580"/>
                  </a:cubicBezTo>
                  <a:cubicBezTo>
                    <a:pt x="485455" y="93270"/>
                    <a:pt x="521454" y="94815"/>
                    <a:pt x="554943" y="97287"/>
                  </a:cubicBezTo>
                  <a:cubicBezTo>
                    <a:pt x="580165" y="101227"/>
                    <a:pt x="616010" y="88790"/>
                    <a:pt x="628988" y="118068"/>
                  </a:cubicBezTo>
                  <a:cubicBezTo>
                    <a:pt x="642739" y="146265"/>
                    <a:pt x="674412" y="121622"/>
                    <a:pt x="692605" y="111618"/>
                  </a:cubicBezTo>
                  <a:cubicBezTo>
                    <a:pt x="709716" y="97596"/>
                    <a:pt x="730689" y="101614"/>
                    <a:pt x="748882" y="111193"/>
                  </a:cubicBezTo>
                  <a:cubicBezTo>
                    <a:pt x="771015" y="114901"/>
                    <a:pt x="785692" y="94545"/>
                    <a:pt x="785499" y="75116"/>
                  </a:cubicBezTo>
                  <a:cubicBezTo>
                    <a:pt x="804001" y="66812"/>
                    <a:pt x="827369" y="88365"/>
                    <a:pt x="844249" y="69863"/>
                  </a:cubicBezTo>
                  <a:cubicBezTo>
                    <a:pt x="853094" y="52713"/>
                    <a:pt x="849888" y="30272"/>
                    <a:pt x="869587" y="17564"/>
                  </a:cubicBezTo>
                  <a:cubicBezTo>
                    <a:pt x="874647" y="-8045"/>
                    <a:pt x="909294" y="-2676"/>
                    <a:pt x="921616" y="14706"/>
                  </a:cubicBezTo>
                  <a:cubicBezTo>
                    <a:pt x="927255" y="37804"/>
                    <a:pt x="920805" y="40006"/>
                    <a:pt x="946877" y="46109"/>
                  </a:cubicBezTo>
                  <a:cubicBezTo>
                    <a:pt x="946066" y="66657"/>
                    <a:pt x="940272" y="87670"/>
                    <a:pt x="936023" y="106249"/>
                  </a:cubicBezTo>
                  <a:cubicBezTo>
                    <a:pt x="942821" y="123244"/>
                    <a:pt x="946645" y="149973"/>
                    <a:pt x="971365" y="142904"/>
                  </a:cubicBezTo>
                  <a:cubicBezTo>
                    <a:pt x="993459" y="142093"/>
                    <a:pt x="1006669" y="116176"/>
                    <a:pt x="1030772" y="120695"/>
                  </a:cubicBezTo>
                  <a:cubicBezTo>
                    <a:pt x="1054643" y="102038"/>
                    <a:pt x="1086084" y="79945"/>
                    <a:pt x="1118297" y="91339"/>
                  </a:cubicBezTo>
                  <a:cubicBezTo>
                    <a:pt x="1108177" y="108914"/>
                    <a:pt x="1151091" y="94584"/>
                    <a:pt x="1162601" y="92150"/>
                  </a:cubicBezTo>
                  <a:cubicBezTo>
                    <a:pt x="1180910" y="81644"/>
                    <a:pt x="1200300" y="96167"/>
                    <a:pt x="1220617" y="97442"/>
                  </a:cubicBezTo>
                  <a:cubicBezTo>
                    <a:pt x="1246573" y="107523"/>
                    <a:pt x="1174884" y="100493"/>
                    <a:pt x="1206866" y="113819"/>
                  </a:cubicBezTo>
                  <a:cubicBezTo>
                    <a:pt x="1214784" y="125330"/>
                    <a:pt x="1178708" y="124094"/>
                    <a:pt x="1170481" y="134407"/>
                  </a:cubicBezTo>
                  <a:cubicBezTo>
                    <a:pt x="1151245" y="141784"/>
                    <a:pt x="1133361" y="138115"/>
                    <a:pt x="1112735" y="135720"/>
                  </a:cubicBezTo>
                  <a:cubicBezTo>
                    <a:pt x="1071676" y="136454"/>
                    <a:pt x="1025596" y="132978"/>
                    <a:pt x="992919" y="162565"/>
                  </a:cubicBezTo>
                  <a:cubicBezTo>
                    <a:pt x="976541" y="177513"/>
                    <a:pt x="955645" y="175234"/>
                    <a:pt x="941894" y="194624"/>
                  </a:cubicBezTo>
                  <a:cubicBezTo>
                    <a:pt x="927216" y="212276"/>
                    <a:pt x="957538" y="224945"/>
                    <a:pt x="961709" y="241091"/>
                  </a:cubicBezTo>
                  <a:cubicBezTo>
                    <a:pt x="951396" y="260210"/>
                    <a:pt x="975151" y="280296"/>
                    <a:pt x="952941" y="295051"/>
                  </a:cubicBezTo>
                  <a:cubicBezTo>
                    <a:pt x="937839" y="307411"/>
                    <a:pt x="901299" y="321470"/>
                    <a:pt x="918024" y="345380"/>
                  </a:cubicBezTo>
                  <a:cubicBezTo>
                    <a:pt x="933319" y="369250"/>
                    <a:pt x="896664" y="384430"/>
                    <a:pt x="877389" y="380761"/>
                  </a:cubicBezTo>
                  <a:cubicBezTo>
                    <a:pt x="855527" y="382267"/>
                    <a:pt x="832506" y="369714"/>
                    <a:pt x="811958" y="380297"/>
                  </a:cubicBezTo>
                  <a:cubicBezTo>
                    <a:pt x="828026" y="395709"/>
                    <a:pt x="851819" y="415331"/>
                    <a:pt x="845832" y="439433"/>
                  </a:cubicBezTo>
                  <a:cubicBezTo>
                    <a:pt x="830073" y="461952"/>
                    <a:pt x="789671" y="442253"/>
                    <a:pt x="777697" y="471531"/>
                  </a:cubicBezTo>
                  <a:cubicBezTo>
                    <a:pt x="761049" y="499728"/>
                    <a:pt x="759002" y="532521"/>
                    <a:pt x="754908" y="564194"/>
                  </a:cubicBezTo>
                  <a:cubicBezTo>
                    <a:pt x="743358" y="589146"/>
                    <a:pt x="719642" y="579567"/>
                    <a:pt x="700523" y="570297"/>
                  </a:cubicBezTo>
                  <a:cubicBezTo>
                    <a:pt x="671129" y="558979"/>
                    <a:pt x="634164" y="577597"/>
                    <a:pt x="626632" y="608536"/>
                  </a:cubicBezTo>
                  <a:cubicBezTo>
                    <a:pt x="614542" y="625879"/>
                    <a:pt x="588740" y="608459"/>
                    <a:pt x="570625" y="612167"/>
                  </a:cubicBezTo>
                  <a:cubicBezTo>
                    <a:pt x="548183" y="617961"/>
                    <a:pt x="527441" y="635999"/>
                    <a:pt x="514849" y="655235"/>
                  </a:cubicBezTo>
                  <a:cubicBezTo>
                    <a:pt x="502760" y="680187"/>
                    <a:pt x="504111" y="708963"/>
                    <a:pt x="497120" y="735112"/>
                  </a:cubicBezTo>
                  <a:cubicBezTo>
                    <a:pt x="455057" y="756086"/>
                    <a:pt x="405578" y="756009"/>
                    <a:pt x="360077" y="766206"/>
                  </a:cubicBezTo>
                  <a:cubicBezTo>
                    <a:pt x="328790" y="772541"/>
                    <a:pt x="297928" y="767867"/>
                    <a:pt x="266680" y="765395"/>
                  </a:cubicBezTo>
                  <a:cubicBezTo>
                    <a:pt x="223419" y="774819"/>
                    <a:pt x="177532" y="778141"/>
                    <a:pt x="135121" y="762305"/>
                  </a:cubicBezTo>
                  <a:cubicBezTo>
                    <a:pt x="100860" y="755352"/>
                    <a:pt x="67333" y="745696"/>
                    <a:pt x="34965" y="73271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05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3677092" y="4200883"/>
            <a:ext cx="3128675" cy="2626542"/>
            <a:chOff x="-47228" y="2620725"/>
            <a:chExt cx="3128675" cy="2626542"/>
          </a:xfrm>
          <a:solidFill>
            <a:srgbClr val="FDFCEA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A89B84-A358-4CD1-9ED5-F8278907E5D1}"/>
                </a:ext>
              </a:extLst>
            </p:cNvPr>
            <p:cNvSpPr/>
            <p:nvPr/>
          </p:nvSpPr>
          <p:spPr>
            <a:xfrm>
              <a:off x="-47228" y="2620725"/>
              <a:ext cx="1429148" cy="1120143"/>
            </a:xfrm>
            <a:custGeom>
              <a:avLst/>
              <a:gdLst>
                <a:gd name="connsiteX0" fmla="*/ 620482 w 1429147"/>
                <a:gd name="connsiteY0" fmla="*/ 1133488 h 1120142"/>
                <a:gd name="connsiteX1" fmla="*/ 552385 w 1429147"/>
                <a:gd name="connsiteY1" fmla="*/ 1081884 h 1120142"/>
                <a:gd name="connsiteX2" fmla="*/ 513489 w 1429147"/>
                <a:gd name="connsiteY2" fmla="*/ 1049748 h 1120142"/>
                <a:gd name="connsiteX3" fmla="*/ 499815 w 1429147"/>
                <a:gd name="connsiteY3" fmla="*/ 1004787 h 1120142"/>
                <a:gd name="connsiteX4" fmla="*/ 450993 w 1429147"/>
                <a:gd name="connsiteY4" fmla="*/ 991732 h 1120142"/>
                <a:gd name="connsiteX5" fmla="*/ 342609 w 1429147"/>
                <a:gd name="connsiteY5" fmla="*/ 1010079 h 1120142"/>
                <a:gd name="connsiteX6" fmla="*/ 278066 w 1429147"/>
                <a:gd name="connsiteY6" fmla="*/ 993122 h 1120142"/>
                <a:gd name="connsiteX7" fmla="*/ 221788 w 1429147"/>
                <a:gd name="connsiteY7" fmla="*/ 1013401 h 1120142"/>
                <a:gd name="connsiteX8" fmla="*/ 92856 w 1429147"/>
                <a:gd name="connsiteY8" fmla="*/ 1021783 h 1120142"/>
                <a:gd name="connsiteX9" fmla="*/ 70183 w 1429147"/>
                <a:gd name="connsiteY9" fmla="*/ 993779 h 1120142"/>
                <a:gd name="connsiteX10" fmla="*/ 119855 w 1429147"/>
                <a:gd name="connsiteY10" fmla="*/ 914172 h 1120142"/>
                <a:gd name="connsiteX11" fmla="*/ 200583 w 1429147"/>
                <a:gd name="connsiteY11" fmla="*/ 894318 h 1120142"/>
                <a:gd name="connsiteX12" fmla="*/ 202050 w 1429147"/>
                <a:gd name="connsiteY12" fmla="*/ 835993 h 1120142"/>
                <a:gd name="connsiteX13" fmla="*/ 167944 w 1429147"/>
                <a:gd name="connsiteY13" fmla="*/ 798140 h 1120142"/>
                <a:gd name="connsiteX14" fmla="*/ 139825 w 1429147"/>
                <a:gd name="connsiteY14" fmla="*/ 742481 h 1120142"/>
                <a:gd name="connsiteX15" fmla="*/ 50792 w 1429147"/>
                <a:gd name="connsiteY15" fmla="*/ 684156 h 1120142"/>
                <a:gd name="connsiteX16" fmla="*/ 0 w 1429147"/>
                <a:gd name="connsiteY16" fmla="*/ 612544 h 1120142"/>
                <a:gd name="connsiteX17" fmla="*/ 146584 w 1429147"/>
                <a:gd name="connsiteY17" fmla="*/ 651981 h 1120142"/>
                <a:gd name="connsiteX18" fmla="*/ 268989 w 1429147"/>
                <a:gd name="connsiteY18" fmla="*/ 648582 h 1120142"/>
                <a:gd name="connsiteX19" fmla="*/ 421135 w 1429147"/>
                <a:gd name="connsiteY19" fmla="*/ 628806 h 1120142"/>
                <a:gd name="connsiteX20" fmla="*/ 466018 w 1429147"/>
                <a:gd name="connsiteY20" fmla="*/ 594043 h 1120142"/>
                <a:gd name="connsiteX21" fmla="*/ 508738 w 1429147"/>
                <a:gd name="connsiteY21" fmla="*/ 505474 h 1120142"/>
                <a:gd name="connsiteX22" fmla="*/ 585719 w 1429147"/>
                <a:gd name="connsiteY22" fmla="*/ 494234 h 1120142"/>
                <a:gd name="connsiteX23" fmla="*/ 621718 w 1429147"/>
                <a:gd name="connsiteY23" fmla="*/ 453136 h 1120142"/>
                <a:gd name="connsiteX24" fmla="*/ 697424 w 1429147"/>
                <a:gd name="connsiteY24" fmla="*/ 461982 h 1120142"/>
                <a:gd name="connsiteX25" fmla="*/ 730410 w 1429147"/>
                <a:gd name="connsiteY25" fmla="*/ 380713 h 1120142"/>
                <a:gd name="connsiteX26" fmla="*/ 779890 w 1429147"/>
                <a:gd name="connsiteY26" fmla="*/ 331427 h 1120142"/>
                <a:gd name="connsiteX27" fmla="*/ 807893 w 1429147"/>
                <a:gd name="connsiteY27" fmla="*/ 296355 h 1120142"/>
                <a:gd name="connsiteX28" fmla="*/ 786379 w 1429147"/>
                <a:gd name="connsiteY28" fmla="*/ 256416 h 1120142"/>
                <a:gd name="connsiteX29" fmla="*/ 886883 w 1429147"/>
                <a:gd name="connsiteY29" fmla="*/ 243013 h 1120142"/>
                <a:gd name="connsiteX30" fmla="*/ 895071 w 1429147"/>
                <a:gd name="connsiteY30" fmla="*/ 190521 h 1120142"/>
                <a:gd name="connsiteX31" fmla="*/ 924968 w 1429147"/>
                <a:gd name="connsiteY31" fmla="*/ 145638 h 1120142"/>
                <a:gd name="connsiteX32" fmla="*/ 909247 w 1429147"/>
                <a:gd name="connsiteY32" fmla="*/ 96004 h 1120142"/>
                <a:gd name="connsiteX33" fmla="*/ 932847 w 1429147"/>
                <a:gd name="connsiteY33" fmla="*/ 54945 h 1120142"/>
                <a:gd name="connsiteX34" fmla="*/ 1008515 w 1429147"/>
                <a:gd name="connsiteY34" fmla="*/ 19371 h 1120142"/>
                <a:gd name="connsiteX35" fmla="*/ 1112765 w 1429147"/>
                <a:gd name="connsiteY35" fmla="*/ 20877 h 1120142"/>
                <a:gd name="connsiteX36" fmla="*/ 1166571 w 1429147"/>
                <a:gd name="connsiteY36" fmla="*/ 2569 h 1120142"/>
                <a:gd name="connsiteX37" fmla="*/ 1214235 w 1429147"/>
                <a:gd name="connsiteY37" fmla="*/ 483 h 1120142"/>
                <a:gd name="connsiteX38" fmla="*/ 1253556 w 1429147"/>
                <a:gd name="connsiteY38" fmla="*/ 17555 h 1120142"/>
                <a:gd name="connsiteX39" fmla="*/ 1293610 w 1429147"/>
                <a:gd name="connsiteY39" fmla="*/ 49615 h 1120142"/>
                <a:gd name="connsiteX40" fmla="*/ 1303228 w 1429147"/>
                <a:gd name="connsiteY40" fmla="*/ 92296 h 1120142"/>
                <a:gd name="connsiteX41" fmla="*/ 1350158 w 1429147"/>
                <a:gd name="connsiteY41" fmla="*/ 103806 h 1120142"/>
                <a:gd name="connsiteX42" fmla="*/ 1403500 w 1429147"/>
                <a:gd name="connsiteY42" fmla="*/ 123428 h 1120142"/>
                <a:gd name="connsiteX43" fmla="*/ 1427796 w 1429147"/>
                <a:gd name="connsiteY43" fmla="*/ 140694 h 1120142"/>
                <a:gd name="connsiteX44" fmla="*/ 1384381 w 1429147"/>
                <a:gd name="connsiteY44" fmla="*/ 184109 h 1120142"/>
                <a:gd name="connsiteX45" fmla="*/ 1341583 w 1429147"/>
                <a:gd name="connsiteY45" fmla="*/ 190444 h 1120142"/>
                <a:gd name="connsiteX46" fmla="*/ 1291872 w 1429147"/>
                <a:gd name="connsiteY46" fmla="*/ 208945 h 1120142"/>
                <a:gd name="connsiteX47" fmla="*/ 1197703 w 1429147"/>
                <a:gd name="connsiteY47" fmla="*/ 194963 h 1120142"/>
                <a:gd name="connsiteX48" fmla="*/ 1132503 w 1429147"/>
                <a:gd name="connsiteY48" fmla="*/ 196971 h 1120142"/>
                <a:gd name="connsiteX49" fmla="*/ 1129877 w 1429147"/>
                <a:gd name="connsiteY49" fmla="*/ 231850 h 1120142"/>
                <a:gd name="connsiteX50" fmla="*/ 1150309 w 1429147"/>
                <a:gd name="connsiteY50" fmla="*/ 263639 h 1120142"/>
                <a:gd name="connsiteX51" fmla="*/ 1143473 w 1429147"/>
                <a:gd name="connsiteY51" fmla="*/ 302187 h 1120142"/>
                <a:gd name="connsiteX52" fmla="*/ 1159116 w 1429147"/>
                <a:gd name="connsiteY52" fmla="*/ 343633 h 1120142"/>
                <a:gd name="connsiteX53" fmla="*/ 1187699 w 1429147"/>
                <a:gd name="connsiteY53" fmla="*/ 377276 h 1120142"/>
                <a:gd name="connsiteX54" fmla="*/ 1243011 w 1429147"/>
                <a:gd name="connsiteY54" fmla="*/ 396704 h 1120142"/>
                <a:gd name="connsiteX55" fmla="*/ 1211377 w 1429147"/>
                <a:gd name="connsiteY55" fmla="*/ 428146 h 1120142"/>
                <a:gd name="connsiteX56" fmla="*/ 1180708 w 1429147"/>
                <a:gd name="connsiteY56" fmla="*/ 462638 h 1120142"/>
                <a:gd name="connsiteX57" fmla="*/ 1165953 w 1429147"/>
                <a:gd name="connsiteY57" fmla="*/ 518452 h 1120142"/>
                <a:gd name="connsiteX58" fmla="*/ 1117284 w 1429147"/>
                <a:gd name="connsiteY58" fmla="*/ 566812 h 1120142"/>
                <a:gd name="connsiteX59" fmla="*/ 1090092 w 1429147"/>
                <a:gd name="connsiteY59" fmla="*/ 597442 h 1120142"/>
                <a:gd name="connsiteX60" fmla="*/ 1022420 w 1429147"/>
                <a:gd name="connsiteY60" fmla="*/ 690221 h 1120142"/>
                <a:gd name="connsiteX61" fmla="*/ 978502 w 1429147"/>
                <a:gd name="connsiteY61" fmla="*/ 728691 h 1120142"/>
                <a:gd name="connsiteX62" fmla="*/ 946752 w 1429147"/>
                <a:gd name="connsiteY62" fmla="*/ 774849 h 1120142"/>
                <a:gd name="connsiteX63" fmla="*/ 871587 w 1429147"/>
                <a:gd name="connsiteY63" fmla="*/ 791149 h 1120142"/>
                <a:gd name="connsiteX64" fmla="*/ 831648 w 1429147"/>
                <a:gd name="connsiteY64" fmla="*/ 766545 h 1120142"/>
                <a:gd name="connsiteX65" fmla="*/ 789817 w 1429147"/>
                <a:gd name="connsiteY65" fmla="*/ 804861 h 1120142"/>
                <a:gd name="connsiteX66" fmla="*/ 742886 w 1429147"/>
                <a:gd name="connsiteY66" fmla="*/ 866933 h 1120142"/>
                <a:gd name="connsiteX67" fmla="*/ 786611 w 1429147"/>
                <a:gd name="connsiteY67" fmla="*/ 895013 h 1120142"/>
                <a:gd name="connsiteX68" fmla="*/ 794336 w 1429147"/>
                <a:gd name="connsiteY68" fmla="*/ 942330 h 1120142"/>
                <a:gd name="connsiteX69" fmla="*/ 838214 w 1429147"/>
                <a:gd name="connsiteY69" fmla="*/ 967166 h 1120142"/>
                <a:gd name="connsiteX70" fmla="*/ 860772 w 1429147"/>
                <a:gd name="connsiteY70" fmla="*/ 1015448 h 1120142"/>
                <a:gd name="connsiteX71" fmla="*/ 874213 w 1429147"/>
                <a:gd name="connsiteY71" fmla="*/ 1066434 h 1120142"/>
                <a:gd name="connsiteX72" fmla="*/ 841150 w 1429147"/>
                <a:gd name="connsiteY72" fmla="*/ 1093588 h 1120142"/>
                <a:gd name="connsiteX73" fmla="*/ 796576 w 1429147"/>
                <a:gd name="connsiteY73" fmla="*/ 1089455 h 1120142"/>
                <a:gd name="connsiteX74" fmla="*/ 746517 w 1429147"/>
                <a:gd name="connsiteY74" fmla="*/ 1089532 h 1120142"/>
                <a:gd name="connsiteX75" fmla="*/ 678884 w 1429147"/>
                <a:gd name="connsiteY75" fmla="*/ 1086519 h 1120142"/>
                <a:gd name="connsiteX76" fmla="*/ 645936 w 1429147"/>
                <a:gd name="connsiteY76" fmla="*/ 1115334 h 1120142"/>
                <a:gd name="connsiteX77" fmla="*/ 620482 w 1429147"/>
                <a:gd name="connsiteY77" fmla="*/ 1133488 h 11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429147" h="1120142">
                  <a:moveTo>
                    <a:pt x="620482" y="1133488"/>
                  </a:moveTo>
                  <a:cubicBezTo>
                    <a:pt x="589581" y="1133488"/>
                    <a:pt x="552848" y="1116956"/>
                    <a:pt x="552385" y="1081884"/>
                  </a:cubicBezTo>
                  <a:cubicBezTo>
                    <a:pt x="553891" y="1059018"/>
                    <a:pt x="533651" y="1048898"/>
                    <a:pt x="513489" y="1049748"/>
                  </a:cubicBezTo>
                  <a:cubicBezTo>
                    <a:pt x="485678" y="1049671"/>
                    <a:pt x="513721" y="1018152"/>
                    <a:pt x="499815" y="1004787"/>
                  </a:cubicBezTo>
                  <a:cubicBezTo>
                    <a:pt x="491588" y="984509"/>
                    <a:pt x="468722" y="980260"/>
                    <a:pt x="450993" y="991732"/>
                  </a:cubicBezTo>
                  <a:cubicBezTo>
                    <a:pt x="416925" y="1007414"/>
                    <a:pt x="378376" y="1000693"/>
                    <a:pt x="342609" y="1010079"/>
                  </a:cubicBezTo>
                  <a:cubicBezTo>
                    <a:pt x="320129" y="1012049"/>
                    <a:pt x="290040" y="1018306"/>
                    <a:pt x="278066" y="993122"/>
                  </a:cubicBezTo>
                  <a:cubicBezTo>
                    <a:pt x="257517" y="995479"/>
                    <a:pt x="237007" y="997951"/>
                    <a:pt x="221788" y="1013401"/>
                  </a:cubicBezTo>
                  <a:cubicBezTo>
                    <a:pt x="178566" y="1014521"/>
                    <a:pt x="135228" y="1010852"/>
                    <a:pt x="92856" y="1021783"/>
                  </a:cubicBezTo>
                  <a:cubicBezTo>
                    <a:pt x="65625" y="1031284"/>
                    <a:pt x="59985" y="1018384"/>
                    <a:pt x="70183" y="993779"/>
                  </a:cubicBezTo>
                  <a:cubicBezTo>
                    <a:pt x="74006" y="961720"/>
                    <a:pt x="86946" y="926184"/>
                    <a:pt x="119855" y="914172"/>
                  </a:cubicBezTo>
                  <a:cubicBezTo>
                    <a:pt x="143803" y="897061"/>
                    <a:pt x="173776" y="901039"/>
                    <a:pt x="200583" y="894318"/>
                  </a:cubicBezTo>
                  <a:cubicBezTo>
                    <a:pt x="212093" y="878868"/>
                    <a:pt x="213020" y="851753"/>
                    <a:pt x="202050" y="835993"/>
                  </a:cubicBezTo>
                  <a:cubicBezTo>
                    <a:pt x="176480" y="841942"/>
                    <a:pt x="165820" y="820736"/>
                    <a:pt x="167944" y="798140"/>
                  </a:cubicBezTo>
                  <a:cubicBezTo>
                    <a:pt x="167403" y="776278"/>
                    <a:pt x="166631" y="747502"/>
                    <a:pt x="139825" y="742481"/>
                  </a:cubicBezTo>
                  <a:cubicBezTo>
                    <a:pt x="105100" y="732129"/>
                    <a:pt x="67131" y="719614"/>
                    <a:pt x="50792" y="684156"/>
                  </a:cubicBezTo>
                  <a:cubicBezTo>
                    <a:pt x="35111" y="659397"/>
                    <a:pt x="17497" y="636029"/>
                    <a:pt x="0" y="612544"/>
                  </a:cubicBezTo>
                  <a:cubicBezTo>
                    <a:pt x="47316" y="630583"/>
                    <a:pt x="96989" y="643329"/>
                    <a:pt x="146584" y="651981"/>
                  </a:cubicBezTo>
                  <a:cubicBezTo>
                    <a:pt x="187914" y="659513"/>
                    <a:pt x="227852" y="636801"/>
                    <a:pt x="268989" y="648582"/>
                  </a:cubicBezTo>
                  <a:cubicBezTo>
                    <a:pt x="320090" y="651054"/>
                    <a:pt x="370883" y="637033"/>
                    <a:pt x="421135" y="628806"/>
                  </a:cubicBezTo>
                  <a:cubicBezTo>
                    <a:pt x="440487" y="624209"/>
                    <a:pt x="470460" y="621351"/>
                    <a:pt x="466018" y="594043"/>
                  </a:cubicBezTo>
                  <a:cubicBezTo>
                    <a:pt x="468837" y="560554"/>
                    <a:pt x="476292" y="522662"/>
                    <a:pt x="508738" y="505474"/>
                  </a:cubicBezTo>
                  <a:cubicBezTo>
                    <a:pt x="528862" y="481256"/>
                    <a:pt x="560728" y="498521"/>
                    <a:pt x="585719" y="494234"/>
                  </a:cubicBezTo>
                  <a:cubicBezTo>
                    <a:pt x="597809" y="481951"/>
                    <a:pt x="600397" y="457656"/>
                    <a:pt x="621718" y="453136"/>
                  </a:cubicBezTo>
                  <a:cubicBezTo>
                    <a:pt x="646245" y="437532"/>
                    <a:pt x="673476" y="453368"/>
                    <a:pt x="697424" y="461982"/>
                  </a:cubicBezTo>
                  <a:cubicBezTo>
                    <a:pt x="733230" y="451051"/>
                    <a:pt x="717278" y="407249"/>
                    <a:pt x="730410" y="380713"/>
                  </a:cubicBezTo>
                  <a:cubicBezTo>
                    <a:pt x="735972" y="356225"/>
                    <a:pt x="750998" y="329380"/>
                    <a:pt x="779890" y="331427"/>
                  </a:cubicBezTo>
                  <a:cubicBezTo>
                    <a:pt x="800941" y="335019"/>
                    <a:pt x="821490" y="316788"/>
                    <a:pt x="807893" y="296355"/>
                  </a:cubicBezTo>
                  <a:cubicBezTo>
                    <a:pt x="807777" y="280209"/>
                    <a:pt x="764633" y="263021"/>
                    <a:pt x="786379" y="256416"/>
                  </a:cubicBezTo>
                  <a:cubicBezTo>
                    <a:pt x="819365" y="253867"/>
                    <a:pt x="861042" y="273991"/>
                    <a:pt x="886883" y="243013"/>
                  </a:cubicBezTo>
                  <a:cubicBezTo>
                    <a:pt x="883329" y="223275"/>
                    <a:pt x="869231" y="202147"/>
                    <a:pt x="895071" y="190521"/>
                  </a:cubicBezTo>
                  <a:cubicBezTo>
                    <a:pt x="908320" y="179706"/>
                    <a:pt x="939452" y="166341"/>
                    <a:pt x="924968" y="145638"/>
                  </a:cubicBezTo>
                  <a:cubicBezTo>
                    <a:pt x="925779" y="126093"/>
                    <a:pt x="923925" y="109368"/>
                    <a:pt x="909247" y="96004"/>
                  </a:cubicBezTo>
                  <a:cubicBezTo>
                    <a:pt x="886883" y="82562"/>
                    <a:pt x="919907" y="60314"/>
                    <a:pt x="932847" y="54945"/>
                  </a:cubicBezTo>
                  <a:cubicBezTo>
                    <a:pt x="959112" y="49499"/>
                    <a:pt x="978348" y="17980"/>
                    <a:pt x="1008515" y="19371"/>
                  </a:cubicBezTo>
                  <a:cubicBezTo>
                    <a:pt x="1042969" y="14929"/>
                    <a:pt x="1078891" y="11530"/>
                    <a:pt x="1112765" y="20877"/>
                  </a:cubicBezTo>
                  <a:cubicBezTo>
                    <a:pt x="1131267" y="14890"/>
                    <a:pt x="1147683" y="5968"/>
                    <a:pt x="1166571" y="2569"/>
                  </a:cubicBezTo>
                  <a:cubicBezTo>
                    <a:pt x="1183489" y="-3959"/>
                    <a:pt x="1195308" y="7088"/>
                    <a:pt x="1214235" y="483"/>
                  </a:cubicBezTo>
                  <a:cubicBezTo>
                    <a:pt x="1244788" y="-4616"/>
                    <a:pt x="1225861" y="32696"/>
                    <a:pt x="1253556" y="17555"/>
                  </a:cubicBezTo>
                  <a:cubicBezTo>
                    <a:pt x="1272482" y="12457"/>
                    <a:pt x="1294190" y="31074"/>
                    <a:pt x="1293610" y="49615"/>
                  </a:cubicBezTo>
                  <a:cubicBezTo>
                    <a:pt x="1286812" y="73678"/>
                    <a:pt x="1279087" y="78082"/>
                    <a:pt x="1303228" y="92296"/>
                  </a:cubicBezTo>
                  <a:cubicBezTo>
                    <a:pt x="1314777" y="110643"/>
                    <a:pt x="1339382" y="79047"/>
                    <a:pt x="1350158" y="103806"/>
                  </a:cubicBezTo>
                  <a:cubicBezTo>
                    <a:pt x="1364566" y="119295"/>
                    <a:pt x="1382720" y="124664"/>
                    <a:pt x="1403500" y="123428"/>
                  </a:cubicBezTo>
                  <a:cubicBezTo>
                    <a:pt x="1416903" y="121304"/>
                    <a:pt x="1458773" y="132003"/>
                    <a:pt x="1427796" y="140694"/>
                  </a:cubicBezTo>
                  <a:cubicBezTo>
                    <a:pt x="1409255" y="151161"/>
                    <a:pt x="1383531" y="158114"/>
                    <a:pt x="1384381" y="184109"/>
                  </a:cubicBezTo>
                  <a:cubicBezTo>
                    <a:pt x="1383608" y="214160"/>
                    <a:pt x="1359429" y="183259"/>
                    <a:pt x="1341583" y="190444"/>
                  </a:cubicBezTo>
                  <a:cubicBezTo>
                    <a:pt x="1322309" y="201104"/>
                    <a:pt x="1311958" y="202611"/>
                    <a:pt x="1291872" y="208945"/>
                  </a:cubicBezTo>
                  <a:cubicBezTo>
                    <a:pt x="1261165" y="213928"/>
                    <a:pt x="1229028" y="198169"/>
                    <a:pt x="1197703" y="194963"/>
                  </a:cubicBezTo>
                  <a:cubicBezTo>
                    <a:pt x="1175609" y="188667"/>
                    <a:pt x="1153708" y="186697"/>
                    <a:pt x="1132503" y="196971"/>
                  </a:cubicBezTo>
                  <a:cubicBezTo>
                    <a:pt x="1115392" y="205585"/>
                    <a:pt x="1106315" y="232932"/>
                    <a:pt x="1129877" y="231850"/>
                  </a:cubicBezTo>
                  <a:cubicBezTo>
                    <a:pt x="1111838" y="260742"/>
                    <a:pt x="1148417" y="244674"/>
                    <a:pt x="1150309" y="263639"/>
                  </a:cubicBezTo>
                  <a:cubicBezTo>
                    <a:pt x="1125357" y="270437"/>
                    <a:pt x="1134164" y="288707"/>
                    <a:pt x="1143473" y="302187"/>
                  </a:cubicBezTo>
                  <a:cubicBezTo>
                    <a:pt x="1125203" y="323509"/>
                    <a:pt x="1142043" y="331504"/>
                    <a:pt x="1159116" y="343633"/>
                  </a:cubicBezTo>
                  <a:cubicBezTo>
                    <a:pt x="1146447" y="377121"/>
                    <a:pt x="1202029" y="344328"/>
                    <a:pt x="1187699" y="377276"/>
                  </a:cubicBezTo>
                  <a:cubicBezTo>
                    <a:pt x="1199209" y="396704"/>
                    <a:pt x="1227947" y="376387"/>
                    <a:pt x="1243011" y="396704"/>
                  </a:cubicBezTo>
                  <a:cubicBezTo>
                    <a:pt x="1260315" y="413275"/>
                    <a:pt x="1225359" y="424978"/>
                    <a:pt x="1211377" y="428146"/>
                  </a:cubicBezTo>
                  <a:cubicBezTo>
                    <a:pt x="1194343" y="432819"/>
                    <a:pt x="1164833" y="440236"/>
                    <a:pt x="1180708" y="462638"/>
                  </a:cubicBezTo>
                  <a:cubicBezTo>
                    <a:pt x="1187004" y="479827"/>
                    <a:pt x="1180090" y="505706"/>
                    <a:pt x="1165953" y="518452"/>
                  </a:cubicBezTo>
                  <a:cubicBezTo>
                    <a:pt x="1149730" y="534520"/>
                    <a:pt x="1133507" y="550666"/>
                    <a:pt x="1117284" y="566812"/>
                  </a:cubicBezTo>
                  <a:cubicBezTo>
                    <a:pt x="1140846" y="585352"/>
                    <a:pt x="1106662" y="596399"/>
                    <a:pt x="1090092" y="597442"/>
                  </a:cubicBezTo>
                  <a:cubicBezTo>
                    <a:pt x="1062822" y="625136"/>
                    <a:pt x="1065063" y="678092"/>
                    <a:pt x="1022420" y="690221"/>
                  </a:cubicBezTo>
                  <a:cubicBezTo>
                    <a:pt x="1000635" y="695435"/>
                    <a:pt x="985880" y="707409"/>
                    <a:pt x="978502" y="728691"/>
                  </a:cubicBezTo>
                  <a:cubicBezTo>
                    <a:pt x="967842" y="744374"/>
                    <a:pt x="951503" y="758201"/>
                    <a:pt x="946752" y="774849"/>
                  </a:cubicBezTo>
                  <a:cubicBezTo>
                    <a:pt x="923268" y="789411"/>
                    <a:pt x="895264" y="777476"/>
                    <a:pt x="871587" y="791149"/>
                  </a:cubicBezTo>
                  <a:cubicBezTo>
                    <a:pt x="846056" y="807140"/>
                    <a:pt x="845553" y="776742"/>
                    <a:pt x="831648" y="766545"/>
                  </a:cubicBezTo>
                  <a:cubicBezTo>
                    <a:pt x="811370" y="768283"/>
                    <a:pt x="793254" y="784892"/>
                    <a:pt x="789817" y="804861"/>
                  </a:cubicBezTo>
                  <a:cubicBezTo>
                    <a:pt x="770504" y="823209"/>
                    <a:pt x="745899" y="838195"/>
                    <a:pt x="742886" y="866933"/>
                  </a:cubicBezTo>
                  <a:cubicBezTo>
                    <a:pt x="737363" y="892194"/>
                    <a:pt x="769499" y="891074"/>
                    <a:pt x="786611" y="895013"/>
                  </a:cubicBezTo>
                  <a:cubicBezTo>
                    <a:pt x="816429" y="888601"/>
                    <a:pt x="793949" y="925721"/>
                    <a:pt x="794336" y="942330"/>
                  </a:cubicBezTo>
                  <a:cubicBezTo>
                    <a:pt x="790705" y="962454"/>
                    <a:pt x="820717" y="975895"/>
                    <a:pt x="838214" y="967166"/>
                  </a:cubicBezTo>
                  <a:cubicBezTo>
                    <a:pt x="848489" y="975239"/>
                    <a:pt x="850265" y="1001659"/>
                    <a:pt x="860772" y="1015448"/>
                  </a:cubicBezTo>
                  <a:cubicBezTo>
                    <a:pt x="871355" y="1034066"/>
                    <a:pt x="880896" y="1052799"/>
                    <a:pt x="874213" y="1066434"/>
                  </a:cubicBezTo>
                  <a:cubicBezTo>
                    <a:pt x="886767" y="1081691"/>
                    <a:pt x="856909" y="1092313"/>
                    <a:pt x="841150" y="1093588"/>
                  </a:cubicBezTo>
                  <a:cubicBezTo>
                    <a:pt x="838601" y="1068636"/>
                    <a:pt x="808589" y="1081884"/>
                    <a:pt x="796576" y="1089455"/>
                  </a:cubicBezTo>
                  <a:cubicBezTo>
                    <a:pt x="788040" y="1110429"/>
                    <a:pt x="761736" y="1090807"/>
                    <a:pt x="746517" y="1089532"/>
                  </a:cubicBezTo>
                  <a:cubicBezTo>
                    <a:pt x="724037" y="1087794"/>
                    <a:pt x="701055" y="1090884"/>
                    <a:pt x="678884" y="1086519"/>
                  </a:cubicBezTo>
                  <a:cubicBezTo>
                    <a:pt x="687497" y="1114948"/>
                    <a:pt x="670540" y="1118733"/>
                    <a:pt x="645936" y="1115334"/>
                  </a:cubicBezTo>
                  <a:cubicBezTo>
                    <a:pt x="638867" y="1126574"/>
                    <a:pt x="634966" y="1135303"/>
                    <a:pt x="620482" y="113348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F8158A-1A99-4942-B492-FBC6B216A02C}"/>
                </a:ext>
              </a:extLst>
            </p:cNvPr>
            <p:cNvSpPr/>
            <p:nvPr/>
          </p:nvSpPr>
          <p:spPr>
            <a:xfrm>
              <a:off x="575284" y="2751246"/>
              <a:ext cx="2510665" cy="2317537"/>
            </a:xfrm>
            <a:custGeom>
              <a:avLst/>
              <a:gdLst>
                <a:gd name="connsiteX0" fmla="*/ 2097697 w 2510665"/>
                <a:gd name="connsiteY0" fmla="*/ 1144955 h 2317537"/>
                <a:gd name="connsiteX1" fmla="*/ 2069578 w 2510665"/>
                <a:gd name="connsiteY1" fmla="*/ 1008877 h 2317537"/>
                <a:gd name="connsiteX2" fmla="*/ 2032188 w 2510665"/>
                <a:gd name="connsiteY2" fmla="*/ 1047503 h 2317537"/>
                <a:gd name="connsiteX3" fmla="*/ 1994258 w 2510665"/>
                <a:gd name="connsiteY3" fmla="*/ 1051134 h 2317537"/>
                <a:gd name="connsiteX4" fmla="*/ 1981473 w 2510665"/>
                <a:gd name="connsiteY4" fmla="*/ 997058 h 2317537"/>
                <a:gd name="connsiteX5" fmla="*/ 2045398 w 2510665"/>
                <a:gd name="connsiteY5" fmla="*/ 957466 h 2317537"/>
                <a:gd name="connsiteX6" fmla="*/ 2072166 w 2510665"/>
                <a:gd name="connsiteY6" fmla="*/ 903661 h 2317537"/>
                <a:gd name="connsiteX7" fmla="*/ 2021334 w 2510665"/>
                <a:gd name="connsiteY7" fmla="*/ 884966 h 2317537"/>
                <a:gd name="connsiteX8" fmla="*/ 1903024 w 2510665"/>
                <a:gd name="connsiteY8" fmla="*/ 882417 h 2317537"/>
                <a:gd name="connsiteX9" fmla="*/ 1865480 w 2510665"/>
                <a:gd name="connsiteY9" fmla="*/ 852830 h 2317537"/>
                <a:gd name="connsiteX10" fmla="*/ 1838133 w 2510665"/>
                <a:gd name="connsiteY10" fmla="*/ 812852 h 2317537"/>
                <a:gd name="connsiteX11" fmla="*/ 1775173 w 2510665"/>
                <a:gd name="connsiteY11" fmla="*/ 789406 h 2317537"/>
                <a:gd name="connsiteX12" fmla="*/ 1722836 w 2510665"/>
                <a:gd name="connsiteY12" fmla="*/ 803273 h 2317537"/>
                <a:gd name="connsiteX13" fmla="*/ 1742033 w 2510665"/>
                <a:gd name="connsiteY13" fmla="*/ 841744 h 2317537"/>
                <a:gd name="connsiteX14" fmla="*/ 1784173 w 2510665"/>
                <a:gd name="connsiteY14" fmla="*/ 882031 h 2317537"/>
                <a:gd name="connsiteX15" fmla="*/ 1718587 w 2510665"/>
                <a:gd name="connsiteY15" fmla="*/ 920424 h 2317537"/>
                <a:gd name="connsiteX16" fmla="*/ 1758217 w 2510665"/>
                <a:gd name="connsiteY16" fmla="*/ 951673 h 2317537"/>
                <a:gd name="connsiteX17" fmla="*/ 1757985 w 2510665"/>
                <a:gd name="connsiteY17" fmla="*/ 996633 h 2317537"/>
                <a:gd name="connsiteX18" fmla="*/ 1773358 w 2510665"/>
                <a:gd name="connsiteY18" fmla="*/ 1050554 h 2317537"/>
                <a:gd name="connsiteX19" fmla="*/ 1802481 w 2510665"/>
                <a:gd name="connsiteY19" fmla="*/ 1174040 h 2317537"/>
                <a:gd name="connsiteX20" fmla="*/ 1770423 w 2510665"/>
                <a:gd name="connsiteY20" fmla="*/ 1184006 h 2317537"/>
                <a:gd name="connsiteX21" fmla="*/ 1742805 w 2510665"/>
                <a:gd name="connsiteY21" fmla="*/ 1190958 h 2317537"/>
                <a:gd name="connsiteX22" fmla="*/ 1708738 w 2510665"/>
                <a:gd name="connsiteY22" fmla="*/ 1168092 h 2317537"/>
                <a:gd name="connsiteX23" fmla="*/ 1609083 w 2510665"/>
                <a:gd name="connsiteY23" fmla="*/ 1224447 h 2317537"/>
                <a:gd name="connsiteX24" fmla="*/ 1610590 w 2510665"/>
                <a:gd name="connsiteY24" fmla="*/ 1278330 h 2317537"/>
                <a:gd name="connsiteX25" fmla="*/ 1573895 w 2510665"/>
                <a:gd name="connsiteY25" fmla="*/ 1323367 h 2317537"/>
                <a:gd name="connsiteX26" fmla="*/ 1504292 w 2510665"/>
                <a:gd name="connsiteY26" fmla="*/ 1355040 h 2317537"/>
                <a:gd name="connsiteX27" fmla="*/ 1421401 w 2510665"/>
                <a:gd name="connsiteY27" fmla="*/ 1420588 h 2317537"/>
                <a:gd name="connsiteX28" fmla="*/ 1340056 w 2510665"/>
                <a:gd name="connsiteY28" fmla="*/ 1490886 h 2317537"/>
                <a:gd name="connsiteX29" fmla="*/ 1253727 w 2510665"/>
                <a:gd name="connsiteY29" fmla="*/ 1558327 h 2317537"/>
                <a:gd name="connsiteX30" fmla="*/ 1215604 w 2510665"/>
                <a:gd name="connsiteY30" fmla="*/ 1614141 h 2317537"/>
                <a:gd name="connsiteX31" fmla="*/ 1141288 w 2510665"/>
                <a:gd name="connsiteY31" fmla="*/ 1639943 h 2317537"/>
                <a:gd name="connsiteX32" fmla="*/ 1106487 w 2510665"/>
                <a:gd name="connsiteY32" fmla="*/ 1693439 h 2317537"/>
                <a:gd name="connsiteX33" fmla="*/ 1041441 w 2510665"/>
                <a:gd name="connsiteY33" fmla="*/ 1715224 h 2317537"/>
                <a:gd name="connsiteX34" fmla="*/ 1035724 w 2510665"/>
                <a:gd name="connsiteY34" fmla="*/ 1856902 h 2317537"/>
                <a:gd name="connsiteX35" fmla="*/ 1050943 w 2510665"/>
                <a:gd name="connsiteY35" fmla="*/ 1912292 h 2317537"/>
                <a:gd name="connsiteX36" fmla="*/ 999301 w 2510665"/>
                <a:gd name="connsiteY36" fmla="*/ 2064090 h 2317537"/>
                <a:gd name="connsiteX37" fmla="*/ 1005867 w 2510665"/>
                <a:gd name="connsiteY37" fmla="*/ 2163127 h 2317537"/>
                <a:gd name="connsiteX38" fmla="*/ 952602 w 2510665"/>
                <a:gd name="connsiteY38" fmla="*/ 2181088 h 2317537"/>
                <a:gd name="connsiteX39" fmla="*/ 935452 w 2510665"/>
                <a:gd name="connsiteY39" fmla="*/ 2235086 h 2317537"/>
                <a:gd name="connsiteX40" fmla="*/ 910345 w 2510665"/>
                <a:gd name="connsiteY40" fmla="*/ 2259845 h 2317537"/>
                <a:gd name="connsiteX41" fmla="*/ 865733 w 2510665"/>
                <a:gd name="connsiteY41" fmla="*/ 2300363 h 2317537"/>
                <a:gd name="connsiteX42" fmla="*/ 807988 w 2510665"/>
                <a:gd name="connsiteY42" fmla="*/ 2353937 h 2317537"/>
                <a:gd name="connsiteX43" fmla="*/ 757272 w 2510665"/>
                <a:gd name="connsiteY43" fmla="*/ 2312530 h 2317537"/>
                <a:gd name="connsiteX44" fmla="*/ 725870 w 2510665"/>
                <a:gd name="connsiteY44" fmla="*/ 2256987 h 2317537"/>
                <a:gd name="connsiteX45" fmla="*/ 641280 w 2510665"/>
                <a:gd name="connsiteY45" fmla="*/ 2048100 h 2317537"/>
                <a:gd name="connsiteX46" fmla="*/ 598096 w 2510665"/>
                <a:gd name="connsiteY46" fmla="*/ 1958488 h 2317537"/>
                <a:gd name="connsiteX47" fmla="*/ 546454 w 2510665"/>
                <a:gd name="connsiteY47" fmla="*/ 1812213 h 2317537"/>
                <a:gd name="connsiteX48" fmla="*/ 462945 w 2510665"/>
                <a:gd name="connsiteY48" fmla="*/ 1636968 h 2317537"/>
                <a:gd name="connsiteX49" fmla="*/ 402921 w 2510665"/>
                <a:gd name="connsiteY49" fmla="*/ 1323947 h 2317537"/>
                <a:gd name="connsiteX50" fmla="*/ 432701 w 2510665"/>
                <a:gd name="connsiteY50" fmla="*/ 1255386 h 2317537"/>
                <a:gd name="connsiteX51" fmla="*/ 397745 w 2510665"/>
                <a:gd name="connsiteY51" fmla="*/ 1196327 h 2317537"/>
                <a:gd name="connsiteX52" fmla="*/ 390059 w 2510665"/>
                <a:gd name="connsiteY52" fmla="*/ 1143912 h 2317537"/>
                <a:gd name="connsiteX53" fmla="*/ 348343 w 2510665"/>
                <a:gd name="connsiteY53" fmla="*/ 1172882 h 2317537"/>
                <a:gd name="connsiteX54" fmla="*/ 351433 w 2510665"/>
                <a:gd name="connsiteY54" fmla="*/ 1221627 h 2317537"/>
                <a:gd name="connsiteX55" fmla="*/ 250041 w 2510665"/>
                <a:gd name="connsiteY55" fmla="*/ 1270064 h 2317537"/>
                <a:gd name="connsiteX56" fmla="*/ 141696 w 2510665"/>
                <a:gd name="connsiteY56" fmla="*/ 1204053 h 2317537"/>
                <a:gd name="connsiteX57" fmla="*/ 70586 w 2510665"/>
                <a:gd name="connsiteY57" fmla="*/ 1130123 h 2317537"/>
                <a:gd name="connsiteX58" fmla="*/ 158691 w 2510665"/>
                <a:gd name="connsiteY58" fmla="*/ 1125836 h 2317537"/>
                <a:gd name="connsiteX59" fmla="*/ 200639 w 2510665"/>
                <a:gd name="connsiteY59" fmla="*/ 1090068 h 2317537"/>
                <a:gd name="connsiteX60" fmla="*/ 145327 w 2510665"/>
                <a:gd name="connsiteY60" fmla="*/ 1087287 h 2317537"/>
                <a:gd name="connsiteX61" fmla="*/ 5579 w 2510665"/>
                <a:gd name="connsiteY61" fmla="*/ 1017491 h 2317537"/>
                <a:gd name="connsiteX62" fmla="*/ 30377 w 2510665"/>
                <a:gd name="connsiteY62" fmla="*/ 985123 h 2317537"/>
                <a:gd name="connsiteX63" fmla="*/ 63132 w 2510665"/>
                <a:gd name="connsiteY63" fmla="*/ 957814 h 2317537"/>
                <a:gd name="connsiteX64" fmla="*/ 143164 w 2510665"/>
                <a:gd name="connsiteY64" fmla="*/ 965887 h 2317537"/>
                <a:gd name="connsiteX65" fmla="*/ 195656 w 2510665"/>
                <a:gd name="connsiteY65" fmla="*/ 950939 h 2317537"/>
                <a:gd name="connsiteX66" fmla="*/ 239921 w 2510665"/>
                <a:gd name="connsiteY66" fmla="*/ 960286 h 2317537"/>
                <a:gd name="connsiteX67" fmla="*/ 256105 w 2510665"/>
                <a:gd name="connsiteY67" fmla="*/ 921429 h 2317537"/>
                <a:gd name="connsiteX68" fmla="*/ 219681 w 2510665"/>
                <a:gd name="connsiteY68" fmla="*/ 836414 h 2317537"/>
                <a:gd name="connsiteX69" fmla="*/ 171206 w 2510665"/>
                <a:gd name="connsiteY69" fmla="*/ 817024 h 2317537"/>
                <a:gd name="connsiteX70" fmla="*/ 170549 w 2510665"/>
                <a:gd name="connsiteY70" fmla="*/ 765034 h 2317537"/>
                <a:gd name="connsiteX71" fmla="*/ 119602 w 2510665"/>
                <a:gd name="connsiteY71" fmla="*/ 740584 h 2317537"/>
                <a:gd name="connsiteX72" fmla="*/ 152627 w 2510665"/>
                <a:gd name="connsiteY72" fmla="*/ 688362 h 2317537"/>
                <a:gd name="connsiteX73" fmla="*/ 191369 w 2510665"/>
                <a:gd name="connsiteY73" fmla="*/ 641741 h 2317537"/>
                <a:gd name="connsiteX74" fmla="*/ 233548 w 2510665"/>
                <a:gd name="connsiteY74" fmla="*/ 664066 h 2317537"/>
                <a:gd name="connsiteX75" fmla="*/ 296121 w 2510665"/>
                <a:gd name="connsiteY75" fmla="*/ 653367 h 2317537"/>
                <a:gd name="connsiteX76" fmla="*/ 337760 w 2510665"/>
                <a:gd name="connsiteY76" fmla="*/ 621153 h 2317537"/>
                <a:gd name="connsiteX77" fmla="*/ 373257 w 2510665"/>
                <a:gd name="connsiteY77" fmla="*/ 571210 h 2317537"/>
                <a:gd name="connsiteX78" fmla="*/ 439924 w 2510665"/>
                <a:gd name="connsiteY78" fmla="*/ 519606 h 2317537"/>
                <a:gd name="connsiteX79" fmla="*/ 488052 w 2510665"/>
                <a:gd name="connsiteY79" fmla="*/ 462865 h 2317537"/>
                <a:gd name="connsiteX80" fmla="*/ 507365 w 2510665"/>
                <a:gd name="connsiteY80" fmla="*/ 424472 h 2317537"/>
                <a:gd name="connsiteX81" fmla="*/ 560050 w 2510665"/>
                <a:gd name="connsiteY81" fmla="*/ 351817 h 2317537"/>
                <a:gd name="connsiteX82" fmla="*/ 569706 w 2510665"/>
                <a:gd name="connsiteY82" fmla="*/ 304578 h 2317537"/>
                <a:gd name="connsiteX83" fmla="*/ 625868 w 2510665"/>
                <a:gd name="connsiteY83" fmla="*/ 270471 h 2317537"/>
                <a:gd name="connsiteX84" fmla="*/ 570749 w 2510665"/>
                <a:gd name="connsiteY84" fmla="*/ 253824 h 2317537"/>
                <a:gd name="connsiteX85" fmla="*/ 536875 w 2510665"/>
                <a:gd name="connsiteY85" fmla="*/ 223618 h 2317537"/>
                <a:gd name="connsiteX86" fmla="*/ 519223 w 2510665"/>
                <a:gd name="connsiteY86" fmla="*/ 180396 h 2317537"/>
                <a:gd name="connsiteX87" fmla="*/ 523240 w 2510665"/>
                <a:gd name="connsiteY87" fmla="*/ 137754 h 2317537"/>
                <a:gd name="connsiteX88" fmla="*/ 508987 w 2510665"/>
                <a:gd name="connsiteY88" fmla="*/ 110329 h 2317537"/>
                <a:gd name="connsiteX89" fmla="*/ 505202 w 2510665"/>
                <a:gd name="connsiteY89" fmla="*/ 68498 h 2317537"/>
                <a:gd name="connsiteX90" fmla="*/ 570286 w 2510665"/>
                <a:gd name="connsiteY90" fmla="*/ 63747 h 2317537"/>
                <a:gd name="connsiteX91" fmla="*/ 666772 w 2510665"/>
                <a:gd name="connsiteY91" fmla="*/ 80124 h 2317537"/>
                <a:gd name="connsiteX92" fmla="*/ 718956 w 2510665"/>
                <a:gd name="connsiteY92" fmla="*/ 60386 h 2317537"/>
                <a:gd name="connsiteX93" fmla="*/ 762062 w 2510665"/>
                <a:gd name="connsiteY93" fmla="*/ 55442 h 2317537"/>
                <a:gd name="connsiteX94" fmla="*/ 797250 w 2510665"/>
                <a:gd name="connsiteY94" fmla="*/ 15078 h 2317537"/>
                <a:gd name="connsiteX95" fmla="*/ 839120 w 2510665"/>
                <a:gd name="connsiteY95" fmla="*/ 15310 h 2317537"/>
                <a:gd name="connsiteX96" fmla="*/ 864690 w 2510665"/>
                <a:gd name="connsiteY96" fmla="*/ 77729 h 2317537"/>
                <a:gd name="connsiteX97" fmla="*/ 917453 w 2510665"/>
                <a:gd name="connsiteY97" fmla="*/ 102836 h 2317537"/>
                <a:gd name="connsiteX98" fmla="*/ 904938 w 2510665"/>
                <a:gd name="connsiteY98" fmla="*/ 152818 h 2317537"/>
                <a:gd name="connsiteX99" fmla="*/ 944993 w 2510665"/>
                <a:gd name="connsiteY99" fmla="*/ 179546 h 2317537"/>
                <a:gd name="connsiteX100" fmla="*/ 974116 w 2510665"/>
                <a:gd name="connsiteY100" fmla="*/ 212455 h 2317537"/>
                <a:gd name="connsiteX101" fmla="*/ 956078 w 2510665"/>
                <a:gd name="connsiteY101" fmla="*/ 256450 h 2317537"/>
                <a:gd name="connsiteX102" fmla="*/ 917994 w 2510665"/>
                <a:gd name="connsiteY102" fmla="*/ 239609 h 2317537"/>
                <a:gd name="connsiteX103" fmla="*/ 899492 w 2510665"/>
                <a:gd name="connsiteY103" fmla="*/ 275686 h 2317537"/>
                <a:gd name="connsiteX104" fmla="*/ 923633 w 2510665"/>
                <a:gd name="connsiteY104" fmla="*/ 324431 h 2317537"/>
                <a:gd name="connsiteX105" fmla="*/ 943448 w 2510665"/>
                <a:gd name="connsiteY105" fmla="*/ 345560 h 2317537"/>
                <a:gd name="connsiteX106" fmla="*/ 987829 w 2510665"/>
                <a:gd name="connsiteY106" fmla="*/ 380245 h 2317537"/>
                <a:gd name="connsiteX107" fmla="*/ 1042407 w 2510665"/>
                <a:gd name="connsiteY107" fmla="*/ 400022 h 2317537"/>
                <a:gd name="connsiteX108" fmla="*/ 1081303 w 2510665"/>
                <a:gd name="connsiteY108" fmla="*/ 425901 h 2317537"/>
                <a:gd name="connsiteX109" fmla="*/ 1090689 w 2510665"/>
                <a:gd name="connsiteY109" fmla="*/ 464758 h 2317537"/>
                <a:gd name="connsiteX110" fmla="*/ 1055347 w 2510665"/>
                <a:gd name="connsiteY110" fmla="*/ 505933 h 2317537"/>
                <a:gd name="connsiteX111" fmla="*/ 1032364 w 2510665"/>
                <a:gd name="connsiteY111" fmla="*/ 558155 h 2317537"/>
                <a:gd name="connsiteX112" fmla="*/ 1078985 w 2510665"/>
                <a:gd name="connsiteY112" fmla="*/ 581176 h 2317537"/>
                <a:gd name="connsiteX113" fmla="*/ 1130821 w 2510665"/>
                <a:gd name="connsiteY113" fmla="*/ 606437 h 2317537"/>
                <a:gd name="connsiteX114" fmla="*/ 1188836 w 2510665"/>
                <a:gd name="connsiteY114" fmla="*/ 650045 h 2317537"/>
                <a:gd name="connsiteX115" fmla="*/ 1240904 w 2510665"/>
                <a:gd name="connsiteY115" fmla="*/ 666191 h 2317537"/>
                <a:gd name="connsiteX116" fmla="*/ 1292237 w 2510665"/>
                <a:gd name="connsiteY116" fmla="*/ 684731 h 2317537"/>
                <a:gd name="connsiteX117" fmla="*/ 1340905 w 2510665"/>
                <a:gd name="connsiteY117" fmla="*/ 684190 h 2317537"/>
                <a:gd name="connsiteX118" fmla="*/ 1393668 w 2510665"/>
                <a:gd name="connsiteY118" fmla="*/ 688246 h 2317537"/>
                <a:gd name="connsiteX119" fmla="*/ 1424607 w 2510665"/>
                <a:gd name="connsiteY119" fmla="*/ 719108 h 2317537"/>
                <a:gd name="connsiteX120" fmla="*/ 1476906 w 2510665"/>
                <a:gd name="connsiteY120" fmla="*/ 742940 h 2317537"/>
                <a:gd name="connsiteX121" fmla="*/ 1518313 w 2510665"/>
                <a:gd name="connsiteY121" fmla="*/ 750935 h 2317537"/>
                <a:gd name="connsiteX122" fmla="*/ 1572852 w 2510665"/>
                <a:gd name="connsiteY122" fmla="*/ 757270 h 2317537"/>
                <a:gd name="connsiteX123" fmla="*/ 1628976 w 2510665"/>
                <a:gd name="connsiteY123" fmla="*/ 759819 h 2317537"/>
                <a:gd name="connsiteX124" fmla="*/ 1678377 w 2510665"/>
                <a:gd name="connsiteY124" fmla="*/ 776351 h 2317537"/>
                <a:gd name="connsiteX125" fmla="*/ 1726930 w 2510665"/>
                <a:gd name="connsiteY125" fmla="*/ 754566 h 2317537"/>
                <a:gd name="connsiteX126" fmla="*/ 1715304 w 2510665"/>
                <a:gd name="connsiteY126" fmla="*/ 697516 h 2317537"/>
                <a:gd name="connsiteX127" fmla="*/ 1737088 w 2510665"/>
                <a:gd name="connsiteY127" fmla="*/ 646878 h 2317537"/>
                <a:gd name="connsiteX128" fmla="*/ 1772199 w 2510665"/>
                <a:gd name="connsiteY128" fmla="*/ 668469 h 2317537"/>
                <a:gd name="connsiteX129" fmla="*/ 1781778 w 2510665"/>
                <a:gd name="connsiteY129" fmla="*/ 726949 h 2317537"/>
                <a:gd name="connsiteX130" fmla="*/ 1837785 w 2510665"/>
                <a:gd name="connsiteY130" fmla="*/ 745296 h 2317537"/>
                <a:gd name="connsiteX131" fmla="*/ 1909436 w 2510665"/>
                <a:gd name="connsiteY131" fmla="*/ 737841 h 2317537"/>
                <a:gd name="connsiteX132" fmla="*/ 2045939 w 2510665"/>
                <a:gd name="connsiteY132" fmla="*/ 742515 h 2317537"/>
                <a:gd name="connsiteX133" fmla="*/ 2031609 w 2510665"/>
                <a:gd name="connsiteY133" fmla="*/ 697323 h 2317537"/>
                <a:gd name="connsiteX134" fmla="*/ 2047986 w 2510665"/>
                <a:gd name="connsiteY134" fmla="*/ 665920 h 2317537"/>
                <a:gd name="connsiteX135" fmla="*/ 2149688 w 2510665"/>
                <a:gd name="connsiteY135" fmla="*/ 600141 h 2317537"/>
                <a:gd name="connsiteX136" fmla="*/ 2222844 w 2510665"/>
                <a:gd name="connsiteY136" fmla="*/ 562790 h 2317537"/>
                <a:gd name="connsiteX137" fmla="*/ 2288817 w 2510665"/>
                <a:gd name="connsiteY137" fmla="*/ 544288 h 2317537"/>
                <a:gd name="connsiteX138" fmla="*/ 2355369 w 2510665"/>
                <a:gd name="connsiteY138" fmla="*/ 543168 h 2317537"/>
                <a:gd name="connsiteX139" fmla="*/ 2406586 w 2510665"/>
                <a:gd name="connsiteY139" fmla="*/ 534863 h 2317537"/>
                <a:gd name="connsiteX140" fmla="*/ 2431654 w 2510665"/>
                <a:gd name="connsiteY140" fmla="*/ 587008 h 2317537"/>
                <a:gd name="connsiteX141" fmla="*/ 2451546 w 2510665"/>
                <a:gd name="connsiteY141" fmla="*/ 613196 h 2317537"/>
                <a:gd name="connsiteX142" fmla="*/ 2512227 w 2510665"/>
                <a:gd name="connsiteY142" fmla="*/ 624282 h 2317537"/>
                <a:gd name="connsiteX143" fmla="*/ 2484108 w 2510665"/>
                <a:gd name="connsiteY143" fmla="*/ 675654 h 2317537"/>
                <a:gd name="connsiteX144" fmla="*/ 2470434 w 2510665"/>
                <a:gd name="connsiteY144" fmla="*/ 714898 h 2317537"/>
                <a:gd name="connsiteX145" fmla="*/ 2396544 w 2510665"/>
                <a:gd name="connsiteY145" fmla="*/ 719803 h 2317537"/>
                <a:gd name="connsiteX146" fmla="*/ 2323541 w 2510665"/>
                <a:gd name="connsiteY146" fmla="*/ 769746 h 2317537"/>
                <a:gd name="connsiteX147" fmla="*/ 2309675 w 2510665"/>
                <a:gd name="connsiteY147" fmla="*/ 829500 h 2317537"/>
                <a:gd name="connsiteX148" fmla="*/ 2284105 w 2510665"/>
                <a:gd name="connsiteY148" fmla="*/ 886009 h 2317537"/>
                <a:gd name="connsiteX149" fmla="*/ 2257607 w 2510665"/>
                <a:gd name="connsiteY149" fmla="*/ 956848 h 2317537"/>
                <a:gd name="connsiteX150" fmla="*/ 2219523 w 2510665"/>
                <a:gd name="connsiteY150" fmla="*/ 992307 h 2317537"/>
                <a:gd name="connsiteX151" fmla="*/ 2171588 w 2510665"/>
                <a:gd name="connsiteY151" fmla="*/ 990955 h 2317537"/>
                <a:gd name="connsiteX152" fmla="*/ 2169541 w 2510665"/>
                <a:gd name="connsiteY152" fmla="*/ 1062760 h 2317537"/>
                <a:gd name="connsiteX153" fmla="*/ 2150807 w 2510665"/>
                <a:gd name="connsiteY153" fmla="*/ 1109304 h 2317537"/>
                <a:gd name="connsiteX154" fmla="*/ 2130413 w 2510665"/>
                <a:gd name="connsiteY154" fmla="*/ 1156775 h 2317537"/>
                <a:gd name="connsiteX155" fmla="*/ 2097697 w 2510665"/>
                <a:gd name="connsiteY155" fmla="*/ 1144955 h 23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510665" h="2317537">
                  <a:moveTo>
                    <a:pt x="2097697" y="1144955"/>
                  </a:moveTo>
                  <a:cubicBezTo>
                    <a:pt x="2094298" y="1098643"/>
                    <a:pt x="2073016" y="1055344"/>
                    <a:pt x="2069578" y="1008877"/>
                  </a:cubicBezTo>
                  <a:cubicBezTo>
                    <a:pt x="2043853" y="1004667"/>
                    <a:pt x="2037094" y="1027418"/>
                    <a:pt x="2032188" y="1047503"/>
                  </a:cubicBezTo>
                  <a:cubicBezTo>
                    <a:pt x="2028248" y="1078519"/>
                    <a:pt x="2008858" y="1071953"/>
                    <a:pt x="1994258" y="1051134"/>
                  </a:cubicBezTo>
                  <a:cubicBezTo>
                    <a:pt x="1975911" y="1038851"/>
                    <a:pt x="1979271" y="1015753"/>
                    <a:pt x="1981473" y="997058"/>
                  </a:cubicBezTo>
                  <a:cubicBezTo>
                    <a:pt x="1993640" y="972530"/>
                    <a:pt x="2028944" y="978131"/>
                    <a:pt x="2045398" y="957466"/>
                  </a:cubicBezTo>
                  <a:cubicBezTo>
                    <a:pt x="2065329" y="946381"/>
                    <a:pt x="2076607" y="926605"/>
                    <a:pt x="2072166" y="903661"/>
                  </a:cubicBezTo>
                  <a:cubicBezTo>
                    <a:pt x="2072977" y="877936"/>
                    <a:pt x="2037635" y="890297"/>
                    <a:pt x="2021334" y="884966"/>
                  </a:cubicBezTo>
                  <a:cubicBezTo>
                    <a:pt x="1981975" y="879327"/>
                    <a:pt x="1942422" y="882031"/>
                    <a:pt x="1903024" y="882417"/>
                  </a:cubicBezTo>
                  <a:cubicBezTo>
                    <a:pt x="1883518" y="882031"/>
                    <a:pt x="1859879" y="878400"/>
                    <a:pt x="1865480" y="852830"/>
                  </a:cubicBezTo>
                  <a:cubicBezTo>
                    <a:pt x="1864244" y="834714"/>
                    <a:pt x="1863974" y="806209"/>
                    <a:pt x="1838133" y="812852"/>
                  </a:cubicBezTo>
                  <a:cubicBezTo>
                    <a:pt x="1812833" y="821620"/>
                    <a:pt x="1800628" y="787436"/>
                    <a:pt x="1775173" y="789406"/>
                  </a:cubicBezTo>
                  <a:cubicBezTo>
                    <a:pt x="1754432" y="779055"/>
                    <a:pt x="1735968" y="784501"/>
                    <a:pt x="1722836" y="803273"/>
                  </a:cubicBezTo>
                  <a:cubicBezTo>
                    <a:pt x="1697381" y="821311"/>
                    <a:pt x="1727200" y="832165"/>
                    <a:pt x="1742033" y="841744"/>
                  </a:cubicBezTo>
                  <a:cubicBezTo>
                    <a:pt x="1754238" y="855765"/>
                    <a:pt x="1783594" y="863915"/>
                    <a:pt x="1784173" y="882031"/>
                  </a:cubicBezTo>
                  <a:cubicBezTo>
                    <a:pt x="1757714" y="885970"/>
                    <a:pt x="1733767" y="897636"/>
                    <a:pt x="1718587" y="920424"/>
                  </a:cubicBezTo>
                  <a:cubicBezTo>
                    <a:pt x="1707733" y="937690"/>
                    <a:pt x="1745702" y="944643"/>
                    <a:pt x="1758217" y="951673"/>
                  </a:cubicBezTo>
                  <a:cubicBezTo>
                    <a:pt x="1785177" y="957466"/>
                    <a:pt x="1769688" y="983655"/>
                    <a:pt x="1757985" y="996633"/>
                  </a:cubicBezTo>
                  <a:cubicBezTo>
                    <a:pt x="1744234" y="1015791"/>
                    <a:pt x="1777259" y="1029233"/>
                    <a:pt x="1773358" y="1050554"/>
                  </a:cubicBezTo>
                  <a:cubicBezTo>
                    <a:pt x="1783362" y="1091613"/>
                    <a:pt x="1791087" y="1133252"/>
                    <a:pt x="1802481" y="1174040"/>
                  </a:cubicBezTo>
                  <a:cubicBezTo>
                    <a:pt x="1803408" y="1194126"/>
                    <a:pt x="1777143" y="1207374"/>
                    <a:pt x="1770423" y="1184006"/>
                  </a:cubicBezTo>
                  <a:cubicBezTo>
                    <a:pt x="1770886" y="1151174"/>
                    <a:pt x="1746861" y="1170873"/>
                    <a:pt x="1742805" y="1190958"/>
                  </a:cubicBezTo>
                  <a:cubicBezTo>
                    <a:pt x="1723492" y="1202198"/>
                    <a:pt x="1724651" y="1143796"/>
                    <a:pt x="1708738" y="1168092"/>
                  </a:cubicBezTo>
                  <a:cubicBezTo>
                    <a:pt x="1686296" y="1202044"/>
                    <a:pt x="1638130" y="1199610"/>
                    <a:pt x="1609083" y="1224447"/>
                  </a:cubicBezTo>
                  <a:cubicBezTo>
                    <a:pt x="1599929" y="1242948"/>
                    <a:pt x="1628512" y="1263150"/>
                    <a:pt x="1610590" y="1278330"/>
                  </a:cubicBezTo>
                  <a:cubicBezTo>
                    <a:pt x="1594522" y="1293200"/>
                    <a:pt x="1594135" y="1313401"/>
                    <a:pt x="1573895" y="1323367"/>
                  </a:cubicBezTo>
                  <a:cubicBezTo>
                    <a:pt x="1555084" y="1342680"/>
                    <a:pt x="1530557" y="1351873"/>
                    <a:pt x="1504292" y="1355040"/>
                  </a:cubicBezTo>
                  <a:cubicBezTo>
                    <a:pt x="1465357" y="1359714"/>
                    <a:pt x="1447705" y="1396833"/>
                    <a:pt x="1421401" y="1420588"/>
                  </a:cubicBezTo>
                  <a:cubicBezTo>
                    <a:pt x="1398071" y="1447819"/>
                    <a:pt x="1376905" y="1481384"/>
                    <a:pt x="1340056" y="1490886"/>
                  </a:cubicBezTo>
                  <a:cubicBezTo>
                    <a:pt x="1319893" y="1523100"/>
                    <a:pt x="1287757" y="1543185"/>
                    <a:pt x="1253727" y="1558327"/>
                  </a:cubicBezTo>
                  <a:cubicBezTo>
                    <a:pt x="1229316" y="1566785"/>
                    <a:pt x="1216029" y="1588957"/>
                    <a:pt x="1215604" y="1614141"/>
                  </a:cubicBezTo>
                  <a:cubicBezTo>
                    <a:pt x="1200385" y="1638127"/>
                    <a:pt x="1168133" y="1648904"/>
                    <a:pt x="1141288" y="1639943"/>
                  </a:cubicBezTo>
                  <a:cubicBezTo>
                    <a:pt x="1122478" y="1653075"/>
                    <a:pt x="1126726" y="1681967"/>
                    <a:pt x="1106487" y="1693439"/>
                  </a:cubicBezTo>
                  <a:cubicBezTo>
                    <a:pt x="1084663" y="1674822"/>
                    <a:pt x="1049784" y="1689074"/>
                    <a:pt x="1041441" y="1715224"/>
                  </a:cubicBezTo>
                  <a:cubicBezTo>
                    <a:pt x="1016219" y="1759141"/>
                    <a:pt x="1047544" y="1810822"/>
                    <a:pt x="1035724" y="1856902"/>
                  </a:cubicBezTo>
                  <a:cubicBezTo>
                    <a:pt x="1018961" y="1878031"/>
                    <a:pt x="1059518" y="1889812"/>
                    <a:pt x="1050943" y="1912292"/>
                  </a:cubicBezTo>
                  <a:cubicBezTo>
                    <a:pt x="1041480" y="1965016"/>
                    <a:pt x="1005017" y="2010439"/>
                    <a:pt x="999301" y="2064090"/>
                  </a:cubicBezTo>
                  <a:cubicBezTo>
                    <a:pt x="998837" y="2097116"/>
                    <a:pt x="1011738" y="2130913"/>
                    <a:pt x="1005867" y="2163127"/>
                  </a:cubicBezTo>
                  <a:cubicBezTo>
                    <a:pt x="987095" y="2165907"/>
                    <a:pt x="955306" y="2153006"/>
                    <a:pt x="952602" y="2181088"/>
                  </a:cubicBezTo>
                  <a:cubicBezTo>
                    <a:pt x="952061" y="2200091"/>
                    <a:pt x="927766" y="2219018"/>
                    <a:pt x="935452" y="2235086"/>
                  </a:cubicBezTo>
                  <a:cubicBezTo>
                    <a:pt x="968671" y="2247755"/>
                    <a:pt x="926878" y="2258339"/>
                    <a:pt x="910345" y="2259845"/>
                  </a:cubicBezTo>
                  <a:cubicBezTo>
                    <a:pt x="889372" y="2264287"/>
                    <a:pt x="864768" y="2275025"/>
                    <a:pt x="865733" y="2300363"/>
                  </a:cubicBezTo>
                  <a:cubicBezTo>
                    <a:pt x="865965" y="2332809"/>
                    <a:pt x="828266" y="2337560"/>
                    <a:pt x="807988" y="2353937"/>
                  </a:cubicBezTo>
                  <a:cubicBezTo>
                    <a:pt x="784967" y="2352508"/>
                    <a:pt x="774731" y="2325045"/>
                    <a:pt x="757272" y="2312530"/>
                  </a:cubicBezTo>
                  <a:cubicBezTo>
                    <a:pt x="738191" y="2299243"/>
                    <a:pt x="737032" y="2275875"/>
                    <a:pt x="725870" y="2256987"/>
                  </a:cubicBezTo>
                  <a:cubicBezTo>
                    <a:pt x="710303" y="2183134"/>
                    <a:pt x="678631" y="2113261"/>
                    <a:pt x="641280" y="2048100"/>
                  </a:cubicBezTo>
                  <a:cubicBezTo>
                    <a:pt x="621156" y="2020946"/>
                    <a:pt x="605667" y="1991667"/>
                    <a:pt x="598096" y="1958488"/>
                  </a:cubicBezTo>
                  <a:cubicBezTo>
                    <a:pt x="582800" y="1909008"/>
                    <a:pt x="571367" y="1858216"/>
                    <a:pt x="546454" y="1812213"/>
                  </a:cubicBezTo>
                  <a:cubicBezTo>
                    <a:pt x="515128" y="1755549"/>
                    <a:pt x="479477" y="1700391"/>
                    <a:pt x="462945" y="1636968"/>
                  </a:cubicBezTo>
                  <a:cubicBezTo>
                    <a:pt x="435135" y="1534379"/>
                    <a:pt x="413350" y="1429819"/>
                    <a:pt x="402921" y="1323947"/>
                  </a:cubicBezTo>
                  <a:cubicBezTo>
                    <a:pt x="403809" y="1297912"/>
                    <a:pt x="433512" y="1281188"/>
                    <a:pt x="432701" y="1255386"/>
                  </a:cubicBezTo>
                  <a:cubicBezTo>
                    <a:pt x="409796" y="1243914"/>
                    <a:pt x="397398" y="1221511"/>
                    <a:pt x="397745" y="1196327"/>
                  </a:cubicBezTo>
                  <a:cubicBezTo>
                    <a:pt x="388823" y="1181225"/>
                    <a:pt x="404543" y="1147273"/>
                    <a:pt x="390059" y="1143912"/>
                  </a:cubicBezTo>
                  <a:cubicBezTo>
                    <a:pt x="369046" y="1139084"/>
                    <a:pt x="350970" y="1151753"/>
                    <a:pt x="348343" y="1172882"/>
                  </a:cubicBezTo>
                  <a:cubicBezTo>
                    <a:pt x="361630" y="1185165"/>
                    <a:pt x="367463" y="1206447"/>
                    <a:pt x="351433" y="1221627"/>
                  </a:cubicBezTo>
                  <a:cubicBezTo>
                    <a:pt x="326442" y="1251717"/>
                    <a:pt x="284495" y="1256931"/>
                    <a:pt x="250041" y="1270064"/>
                  </a:cubicBezTo>
                  <a:cubicBezTo>
                    <a:pt x="203999" y="1271339"/>
                    <a:pt x="171747" y="1233910"/>
                    <a:pt x="141696" y="1204053"/>
                  </a:cubicBezTo>
                  <a:cubicBezTo>
                    <a:pt x="116821" y="1180452"/>
                    <a:pt x="88508" y="1159981"/>
                    <a:pt x="70586" y="1130123"/>
                  </a:cubicBezTo>
                  <a:cubicBezTo>
                    <a:pt x="99826" y="1126724"/>
                    <a:pt x="130340" y="1139857"/>
                    <a:pt x="158691" y="1125836"/>
                  </a:cubicBezTo>
                  <a:cubicBezTo>
                    <a:pt x="177154" y="1120042"/>
                    <a:pt x="188858" y="1104476"/>
                    <a:pt x="200639" y="1090068"/>
                  </a:cubicBezTo>
                  <a:cubicBezTo>
                    <a:pt x="194999" y="1072416"/>
                    <a:pt x="163133" y="1095862"/>
                    <a:pt x="145327" y="1087287"/>
                  </a:cubicBezTo>
                  <a:cubicBezTo>
                    <a:pt x="91521" y="1084815"/>
                    <a:pt x="37870" y="1061794"/>
                    <a:pt x="5579" y="1017491"/>
                  </a:cubicBezTo>
                  <a:cubicBezTo>
                    <a:pt x="-13656" y="1001422"/>
                    <a:pt x="22382" y="996594"/>
                    <a:pt x="30377" y="985123"/>
                  </a:cubicBezTo>
                  <a:cubicBezTo>
                    <a:pt x="64136" y="998564"/>
                    <a:pt x="50115" y="961792"/>
                    <a:pt x="63132" y="957814"/>
                  </a:cubicBezTo>
                  <a:cubicBezTo>
                    <a:pt x="89590" y="961870"/>
                    <a:pt x="119370" y="953063"/>
                    <a:pt x="143164" y="965887"/>
                  </a:cubicBezTo>
                  <a:cubicBezTo>
                    <a:pt x="168348" y="978711"/>
                    <a:pt x="172635" y="952213"/>
                    <a:pt x="195656" y="950939"/>
                  </a:cubicBezTo>
                  <a:cubicBezTo>
                    <a:pt x="217363" y="939621"/>
                    <a:pt x="215973" y="976045"/>
                    <a:pt x="239921" y="960286"/>
                  </a:cubicBezTo>
                  <a:cubicBezTo>
                    <a:pt x="262208" y="947694"/>
                    <a:pt x="247414" y="937034"/>
                    <a:pt x="256105" y="921429"/>
                  </a:cubicBezTo>
                  <a:cubicBezTo>
                    <a:pt x="243436" y="893271"/>
                    <a:pt x="226054" y="866889"/>
                    <a:pt x="219681" y="836414"/>
                  </a:cubicBezTo>
                  <a:cubicBezTo>
                    <a:pt x="201257" y="844950"/>
                    <a:pt x="175995" y="836105"/>
                    <a:pt x="171206" y="817024"/>
                  </a:cubicBezTo>
                  <a:cubicBezTo>
                    <a:pt x="170086" y="801419"/>
                    <a:pt x="192064" y="765343"/>
                    <a:pt x="170549" y="765034"/>
                  </a:cubicBezTo>
                  <a:cubicBezTo>
                    <a:pt x="152588" y="761248"/>
                    <a:pt x="121109" y="765034"/>
                    <a:pt x="119602" y="740584"/>
                  </a:cubicBezTo>
                  <a:cubicBezTo>
                    <a:pt x="123503" y="718799"/>
                    <a:pt x="134125" y="700838"/>
                    <a:pt x="152627" y="688362"/>
                  </a:cubicBezTo>
                  <a:cubicBezTo>
                    <a:pt x="171940" y="676890"/>
                    <a:pt x="170124" y="651783"/>
                    <a:pt x="191369" y="641741"/>
                  </a:cubicBezTo>
                  <a:cubicBezTo>
                    <a:pt x="217827" y="621076"/>
                    <a:pt x="215471" y="661054"/>
                    <a:pt x="233548" y="664066"/>
                  </a:cubicBezTo>
                  <a:cubicBezTo>
                    <a:pt x="254174" y="662792"/>
                    <a:pt x="273873" y="647844"/>
                    <a:pt x="296121" y="653367"/>
                  </a:cubicBezTo>
                  <a:cubicBezTo>
                    <a:pt x="319451" y="653212"/>
                    <a:pt x="329262" y="639114"/>
                    <a:pt x="337760" y="621153"/>
                  </a:cubicBezTo>
                  <a:cubicBezTo>
                    <a:pt x="354600" y="608329"/>
                    <a:pt x="360587" y="585849"/>
                    <a:pt x="373257" y="571210"/>
                  </a:cubicBezTo>
                  <a:cubicBezTo>
                    <a:pt x="400294" y="561322"/>
                    <a:pt x="431040" y="550237"/>
                    <a:pt x="439924" y="519606"/>
                  </a:cubicBezTo>
                  <a:cubicBezTo>
                    <a:pt x="450315" y="496972"/>
                    <a:pt x="457229" y="462479"/>
                    <a:pt x="488052" y="462865"/>
                  </a:cubicBezTo>
                  <a:cubicBezTo>
                    <a:pt x="520227" y="456917"/>
                    <a:pt x="482335" y="435557"/>
                    <a:pt x="507365" y="424472"/>
                  </a:cubicBezTo>
                  <a:cubicBezTo>
                    <a:pt x="527064" y="401451"/>
                    <a:pt x="558814" y="385228"/>
                    <a:pt x="560050" y="351817"/>
                  </a:cubicBezTo>
                  <a:cubicBezTo>
                    <a:pt x="567891" y="335053"/>
                    <a:pt x="538497" y="309136"/>
                    <a:pt x="569706" y="304578"/>
                  </a:cubicBezTo>
                  <a:cubicBezTo>
                    <a:pt x="587783" y="293994"/>
                    <a:pt x="624825" y="297007"/>
                    <a:pt x="625868" y="270471"/>
                  </a:cubicBezTo>
                  <a:cubicBezTo>
                    <a:pt x="612117" y="253553"/>
                    <a:pt x="588092" y="256334"/>
                    <a:pt x="570749" y="253824"/>
                  </a:cubicBezTo>
                  <a:cubicBezTo>
                    <a:pt x="573183" y="224120"/>
                    <a:pt x="547381" y="236326"/>
                    <a:pt x="536875" y="223618"/>
                  </a:cubicBezTo>
                  <a:cubicBezTo>
                    <a:pt x="545913" y="200791"/>
                    <a:pt x="491412" y="200907"/>
                    <a:pt x="519223" y="180396"/>
                  </a:cubicBezTo>
                  <a:cubicBezTo>
                    <a:pt x="531004" y="162281"/>
                    <a:pt x="488902" y="147835"/>
                    <a:pt x="523240" y="137754"/>
                  </a:cubicBezTo>
                  <a:cubicBezTo>
                    <a:pt x="550394" y="116780"/>
                    <a:pt x="482181" y="130144"/>
                    <a:pt x="508987" y="110329"/>
                  </a:cubicBezTo>
                  <a:cubicBezTo>
                    <a:pt x="501378" y="93759"/>
                    <a:pt x="481099" y="92291"/>
                    <a:pt x="505202" y="68498"/>
                  </a:cubicBezTo>
                  <a:cubicBezTo>
                    <a:pt x="526253" y="59575"/>
                    <a:pt x="548076" y="55751"/>
                    <a:pt x="570286" y="63747"/>
                  </a:cubicBezTo>
                  <a:cubicBezTo>
                    <a:pt x="602500" y="67918"/>
                    <a:pt x="634791" y="80819"/>
                    <a:pt x="666772" y="80124"/>
                  </a:cubicBezTo>
                  <a:cubicBezTo>
                    <a:pt x="687669" y="72129"/>
                    <a:pt x="699604" y="72708"/>
                    <a:pt x="718956" y="60386"/>
                  </a:cubicBezTo>
                  <a:cubicBezTo>
                    <a:pt x="736762" y="51812"/>
                    <a:pt x="759860" y="84025"/>
                    <a:pt x="762062" y="55442"/>
                  </a:cubicBezTo>
                  <a:cubicBezTo>
                    <a:pt x="761173" y="33001"/>
                    <a:pt x="779289" y="22881"/>
                    <a:pt x="797250" y="15078"/>
                  </a:cubicBezTo>
                  <a:cubicBezTo>
                    <a:pt x="811232" y="8667"/>
                    <a:pt x="846922" y="-15513"/>
                    <a:pt x="839120" y="15310"/>
                  </a:cubicBezTo>
                  <a:cubicBezTo>
                    <a:pt x="845493" y="36555"/>
                    <a:pt x="856501" y="56871"/>
                    <a:pt x="864690" y="77729"/>
                  </a:cubicBezTo>
                  <a:cubicBezTo>
                    <a:pt x="886127" y="77768"/>
                    <a:pt x="905363" y="84141"/>
                    <a:pt x="917453" y="102836"/>
                  </a:cubicBezTo>
                  <a:cubicBezTo>
                    <a:pt x="915174" y="114115"/>
                    <a:pt x="892732" y="130029"/>
                    <a:pt x="904938" y="152818"/>
                  </a:cubicBezTo>
                  <a:cubicBezTo>
                    <a:pt x="900149" y="176766"/>
                    <a:pt x="928268" y="178233"/>
                    <a:pt x="944993" y="179546"/>
                  </a:cubicBezTo>
                  <a:cubicBezTo>
                    <a:pt x="951868" y="199400"/>
                    <a:pt x="986400" y="183718"/>
                    <a:pt x="974116" y="212455"/>
                  </a:cubicBezTo>
                  <a:cubicBezTo>
                    <a:pt x="996017" y="234665"/>
                    <a:pt x="975893" y="244515"/>
                    <a:pt x="956078" y="256450"/>
                  </a:cubicBezTo>
                  <a:cubicBezTo>
                    <a:pt x="938504" y="275338"/>
                    <a:pt x="920350" y="249729"/>
                    <a:pt x="917994" y="239609"/>
                  </a:cubicBezTo>
                  <a:cubicBezTo>
                    <a:pt x="891690" y="238451"/>
                    <a:pt x="885780" y="255485"/>
                    <a:pt x="899492" y="275686"/>
                  </a:cubicBezTo>
                  <a:cubicBezTo>
                    <a:pt x="924367" y="287273"/>
                    <a:pt x="910655" y="308363"/>
                    <a:pt x="923633" y="324431"/>
                  </a:cubicBezTo>
                  <a:cubicBezTo>
                    <a:pt x="913011" y="335903"/>
                    <a:pt x="922744" y="369391"/>
                    <a:pt x="943448" y="345560"/>
                  </a:cubicBezTo>
                  <a:cubicBezTo>
                    <a:pt x="961872" y="342315"/>
                    <a:pt x="974271" y="368928"/>
                    <a:pt x="987829" y="380245"/>
                  </a:cubicBezTo>
                  <a:cubicBezTo>
                    <a:pt x="1004399" y="380940"/>
                    <a:pt x="1025064" y="387623"/>
                    <a:pt x="1042407" y="400022"/>
                  </a:cubicBezTo>
                  <a:cubicBezTo>
                    <a:pt x="1039625" y="418137"/>
                    <a:pt x="1061101" y="426866"/>
                    <a:pt x="1081303" y="425901"/>
                  </a:cubicBezTo>
                  <a:cubicBezTo>
                    <a:pt x="1102933" y="437991"/>
                    <a:pt x="1121164" y="450196"/>
                    <a:pt x="1090689" y="464758"/>
                  </a:cubicBezTo>
                  <a:cubicBezTo>
                    <a:pt x="1074659" y="479166"/>
                    <a:pt x="1057394" y="485036"/>
                    <a:pt x="1055347" y="505933"/>
                  </a:cubicBezTo>
                  <a:cubicBezTo>
                    <a:pt x="1054072" y="524782"/>
                    <a:pt x="1042213" y="540117"/>
                    <a:pt x="1032364" y="558155"/>
                  </a:cubicBezTo>
                  <a:cubicBezTo>
                    <a:pt x="1034991" y="579360"/>
                    <a:pt x="1062801" y="582914"/>
                    <a:pt x="1078985" y="581176"/>
                  </a:cubicBezTo>
                  <a:cubicBezTo>
                    <a:pt x="1092658" y="597167"/>
                    <a:pt x="1114675" y="598519"/>
                    <a:pt x="1130821" y="606437"/>
                  </a:cubicBezTo>
                  <a:cubicBezTo>
                    <a:pt x="1139743" y="631621"/>
                    <a:pt x="1168751" y="636294"/>
                    <a:pt x="1188836" y="650045"/>
                  </a:cubicBezTo>
                  <a:cubicBezTo>
                    <a:pt x="1205368" y="634131"/>
                    <a:pt x="1222750" y="666809"/>
                    <a:pt x="1240904" y="666191"/>
                  </a:cubicBezTo>
                  <a:cubicBezTo>
                    <a:pt x="1264852" y="656611"/>
                    <a:pt x="1265161" y="690641"/>
                    <a:pt x="1292237" y="684731"/>
                  </a:cubicBezTo>
                  <a:cubicBezTo>
                    <a:pt x="1312477" y="704044"/>
                    <a:pt x="1318696" y="673491"/>
                    <a:pt x="1340905" y="684190"/>
                  </a:cubicBezTo>
                  <a:cubicBezTo>
                    <a:pt x="1358905" y="706748"/>
                    <a:pt x="1376171" y="665688"/>
                    <a:pt x="1393668" y="688246"/>
                  </a:cubicBezTo>
                  <a:cubicBezTo>
                    <a:pt x="1410973" y="691800"/>
                    <a:pt x="1438744" y="693151"/>
                    <a:pt x="1424607" y="719108"/>
                  </a:cubicBezTo>
                  <a:cubicBezTo>
                    <a:pt x="1445272" y="719494"/>
                    <a:pt x="1458211" y="735948"/>
                    <a:pt x="1476906" y="742940"/>
                  </a:cubicBezTo>
                  <a:cubicBezTo>
                    <a:pt x="1489807" y="752133"/>
                    <a:pt x="1524531" y="718567"/>
                    <a:pt x="1518313" y="750935"/>
                  </a:cubicBezTo>
                  <a:cubicBezTo>
                    <a:pt x="1533222" y="768819"/>
                    <a:pt x="1552342" y="742863"/>
                    <a:pt x="1572852" y="757270"/>
                  </a:cubicBezTo>
                  <a:cubicBezTo>
                    <a:pt x="1591779" y="767235"/>
                    <a:pt x="1610667" y="776428"/>
                    <a:pt x="1628976" y="759819"/>
                  </a:cubicBezTo>
                  <a:cubicBezTo>
                    <a:pt x="1637434" y="784771"/>
                    <a:pt x="1661035" y="772566"/>
                    <a:pt x="1678377" y="776351"/>
                  </a:cubicBezTo>
                  <a:cubicBezTo>
                    <a:pt x="1697265" y="768664"/>
                    <a:pt x="1723956" y="781797"/>
                    <a:pt x="1726930" y="754566"/>
                  </a:cubicBezTo>
                  <a:cubicBezTo>
                    <a:pt x="1735930" y="735331"/>
                    <a:pt x="1705145" y="719108"/>
                    <a:pt x="1715304" y="697516"/>
                  </a:cubicBezTo>
                  <a:cubicBezTo>
                    <a:pt x="1717274" y="679864"/>
                    <a:pt x="1721368" y="652247"/>
                    <a:pt x="1737088" y="646878"/>
                  </a:cubicBezTo>
                  <a:cubicBezTo>
                    <a:pt x="1754818" y="636024"/>
                    <a:pt x="1781624" y="643788"/>
                    <a:pt x="1772199" y="668469"/>
                  </a:cubicBezTo>
                  <a:cubicBezTo>
                    <a:pt x="1770847" y="689675"/>
                    <a:pt x="1777414" y="708911"/>
                    <a:pt x="1781778" y="726949"/>
                  </a:cubicBezTo>
                  <a:cubicBezTo>
                    <a:pt x="1792439" y="743983"/>
                    <a:pt x="1819941" y="738961"/>
                    <a:pt x="1837785" y="745296"/>
                  </a:cubicBezTo>
                  <a:cubicBezTo>
                    <a:pt x="1861734" y="754334"/>
                    <a:pt x="1889119" y="755648"/>
                    <a:pt x="1909436" y="737841"/>
                  </a:cubicBezTo>
                  <a:cubicBezTo>
                    <a:pt x="1953430" y="751630"/>
                    <a:pt x="2000593" y="746686"/>
                    <a:pt x="2045939" y="742515"/>
                  </a:cubicBezTo>
                  <a:cubicBezTo>
                    <a:pt x="2057179" y="725558"/>
                    <a:pt x="2058531" y="697323"/>
                    <a:pt x="2031609" y="697323"/>
                  </a:cubicBezTo>
                  <a:cubicBezTo>
                    <a:pt x="2005034" y="684345"/>
                    <a:pt x="2023729" y="658079"/>
                    <a:pt x="2047986" y="665920"/>
                  </a:cubicBezTo>
                  <a:cubicBezTo>
                    <a:pt x="2093410" y="667041"/>
                    <a:pt x="2118130" y="625248"/>
                    <a:pt x="2149688" y="600141"/>
                  </a:cubicBezTo>
                  <a:cubicBezTo>
                    <a:pt x="2171511" y="582566"/>
                    <a:pt x="2202025" y="582952"/>
                    <a:pt x="2222844" y="562790"/>
                  </a:cubicBezTo>
                  <a:cubicBezTo>
                    <a:pt x="2242621" y="552168"/>
                    <a:pt x="2266530" y="526443"/>
                    <a:pt x="2288817" y="544288"/>
                  </a:cubicBezTo>
                  <a:cubicBezTo>
                    <a:pt x="2310563" y="552902"/>
                    <a:pt x="2336172" y="562635"/>
                    <a:pt x="2355369" y="543168"/>
                  </a:cubicBezTo>
                  <a:cubicBezTo>
                    <a:pt x="2372905" y="535018"/>
                    <a:pt x="2391793" y="509602"/>
                    <a:pt x="2406586" y="534863"/>
                  </a:cubicBezTo>
                  <a:cubicBezTo>
                    <a:pt x="2418753" y="549039"/>
                    <a:pt x="2450890" y="566614"/>
                    <a:pt x="2431654" y="587008"/>
                  </a:cubicBezTo>
                  <a:cubicBezTo>
                    <a:pt x="2407629" y="606630"/>
                    <a:pt x="2430457" y="614162"/>
                    <a:pt x="2451546" y="613196"/>
                  </a:cubicBezTo>
                  <a:cubicBezTo>
                    <a:pt x="2471902" y="616055"/>
                    <a:pt x="2491486" y="623239"/>
                    <a:pt x="2512227" y="624282"/>
                  </a:cubicBezTo>
                  <a:cubicBezTo>
                    <a:pt x="2516978" y="647148"/>
                    <a:pt x="2499442" y="662097"/>
                    <a:pt x="2484108" y="675654"/>
                  </a:cubicBezTo>
                  <a:cubicBezTo>
                    <a:pt x="2475070" y="691027"/>
                    <a:pt x="2502339" y="724631"/>
                    <a:pt x="2470434" y="714898"/>
                  </a:cubicBezTo>
                  <a:cubicBezTo>
                    <a:pt x="2445791" y="708099"/>
                    <a:pt x="2416513" y="697091"/>
                    <a:pt x="2396544" y="719803"/>
                  </a:cubicBezTo>
                  <a:cubicBezTo>
                    <a:pt x="2374180" y="738961"/>
                    <a:pt x="2342700" y="748077"/>
                    <a:pt x="2323541" y="769746"/>
                  </a:cubicBezTo>
                  <a:cubicBezTo>
                    <a:pt x="2313499" y="788016"/>
                    <a:pt x="2329760" y="814088"/>
                    <a:pt x="2309675" y="829500"/>
                  </a:cubicBezTo>
                  <a:cubicBezTo>
                    <a:pt x="2299748" y="847229"/>
                    <a:pt x="2267303" y="863452"/>
                    <a:pt x="2284105" y="886009"/>
                  </a:cubicBezTo>
                  <a:cubicBezTo>
                    <a:pt x="2290285" y="911734"/>
                    <a:pt x="2265487" y="933325"/>
                    <a:pt x="2257607" y="956848"/>
                  </a:cubicBezTo>
                  <a:cubicBezTo>
                    <a:pt x="2248260" y="971642"/>
                    <a:pt x="2243470" y="1002040"/>
                    <a:pt x="2219523" y="992307"/>
                  </a:cubicBezTo>
                  <a:cubicBezTo>
                    <a:pt x="2202952" y="992539"/>
                    <a:pt x="2172863" y="962565"/>
                    <a:pt x="2171588" y="990955"/>
                  </a:cubicBezTo>
                  <a:cubicBezTo>
                    <a:pt x="2170275" y="1014787"/>
                    <a:pt x="2184605" y="1041786"/>
                    <a:pt x="2169541" y="1062760"/>
                  </a:cubicBezTo>
                  <a:cubicBezTo>
                    <a:pt x="2141151" y="1064653"/>
                    <a:pt x="2144743" y="1088794"/>
                    <a:pt x="2150807" y="1109304"/>
                  </a:cubicBezTo>
                  <a:cubicBezTo>
                    <a:pt x="2153241" y="1127651"/>
                    <a:pt x="2150653" y="1150208"/>
                    <a:pt x="2130413" y="1156775"/>
                  </a:cubicBezTo>
                  <a:cubicBezTo>
                    <a:pt x="2120834" y="1149397"/>
                    <a:pt x="2107624" y="1148972"/>
                    <a:pt x="2097697" y="114495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3CD3B5D-737C-4B81-8E81-2CC69FCA056E}"/>
                </a:ext>
              </a:extLst>
            </p:cNvPr>
            <p:cNvSpPr/>
            <p:nvPr/>
          </p:nvSpPr>
          <p:spPr>
            <a:xfrm>
              <a:off x="1572567" y="4967067"/>
              <a:ext cx="154502" cy="309005"/>
            </a:xfrm>
            <a:custGeom>
              <a:avLst/>
              <a:gdLst>
                <a:gd name="connsiteX0" fmla="*/ 74943 w 154502"/>
                <a:gd name="connsiteY0" fmla="*/ 317841 h 309004"/>
                <a:gd name="connsiteX1" fmla="*/ 21408 w 154502"/>
                <a:gd name="connsiteY1" fmla="*/ 246306 h 309004"/>
                <a:gd name="connsiteX2" fmla="*/ 2906 w 154502"/>
                <a:gd name="connsiteY2" fmla="*/ 104550 h 309004"/>
                <a:gd name="connsiteX3" fmla="*/ 8198 w 154502"/>
                <a:gd name="connsiteY3" fmla="*/ 60787 h 309004"/>
                <a:gd name="connsiteX4" fmla="*/ 40373 w 154502"/>
                <a:gd name="connsiteY4" fmla="*/ 18839 h 309004"/>
                <a:gd name="connsiteX5" fmla="*/ 62467 w 154502"/>
                <a:gd name="connsiteY5" fmla="*/ 17333 h 309004"/>
                <a:gd name="connsiteX6" fmla="*/ 115307 w 154502"/>
                <a:gd name="connsiteY6" fmla="*/ 77010 h 309004"/>
                <a:gd name="connsiteX7" fmla="*/ 141649 w 154502"/>
                <a:gd name="connsiteY7" fmla="*/ 121275 h 309004"/>
                <a:gd name="connsiteX8" fmla="*/ 185914 w 154502"/>
                <a:gd name="connsiteY8" fmla="*/ 222126 h 309004"/>
                <a:gd name="connsiteX9" fmla="*/ 74943 w 154502"/>
                <a:gd name="connsiteY9" fmla="*/ 317841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502" h="309004">
                  <a:moveTo>
                    <a:pt x="74943" y="317841"/>
                  </a:moveTo>
                  <a:cubicBezTo>
                    <a:pt x="36897" y="318960"/>
                    <a:pt x="30600" y="274387"/>
                    <a:pt x="21408" y="246306"/>
                  </a:cubicBezTo>
                  <a:cubicBezTo>
                    <a:pt x="2443" y="200882"/>
                    <a:pt x="24188" y="149201"/>
                    <a:pt x="2906" y="104550"/>
                  </a:cubicBezTo>
                  <a:cubicBezTo>
                    <a:pt x="24188" y="88868"/>
                    <a:pt x="-16368" y="65306"/>
                    <a:pt x="8198" y="60787"/>
                  </a:cubicBezTo>
                  <a:cubicBezTo>
                    <a:pt x="31991" y="63491"/>
                    <a:pt x="29287" y="32358"/>
                    <a:pt x="40373" y="18839"/>
                  </a:cubicBezTo>
                  <a:cubicBezTo>
                    <a:pt x="31837" y="-14958"/>
                    <a:pt x="42767" y="4510"/>
                    <a:pt x="62467" y="17333"/>
                  </a:cubicBezTo>
                  <a:cubicBezTo>
                    <a:pt x="89736" y="26603"/>
                    <a:pt x="98273" y="56268"/>
                    <a:pt x="115307" y="77010"/>
                  </a:cubicBezTo>
                  <a:cubicBezTo>
                    <a:pt x="118165" y="97674"/>
                    <a:pt x="119439" y="111270"/>
                    <a:pt x="141649" y="121275"/>
                  </a:cubicBezTo>
                  <a:cubicBezTo>
                    <a:pt x="149220" y="157930"/>
                    <a:pt x="183674" y="184814"/>
                    <a:pt x="185914" y="222126"/>
                  </a:cubicBezTo>
                  <a:cubicBezTo>
                    <a:pt x="176837" y="274618"/>
                    <a:pt x="130023" y="320506"/>
                    <a:pt x="74943" y="31784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9774A95-CA47-46CC-A479-84CD4C744B7A}"/>
                </a:ext>
              </a:extLst>
            </p:cNvPr>
            <p:cNvSpPr/>
            <p:nvPr/>
          </p:nvSpPr>
          <p:spPr>
            <a:xfrm>
              <a:off x="1608365" y="3182023"/>
              <a:ext cx="695261" cy="309005"/>
            </a:xfrm>
            <a:custGeom>
              <a:avLst/>
              <a:gdLst>
                <a:gd name="connsiteX0" fmla="*/ 78542 w 695261"/>
                <a:gd name="connsiteY0" fmla="*/ 15826 h 309004"/>
                <a:gd name="connsiteX1" fmla="*/ 113421 w 695261"/>
                <a:gd name="connsiteY1" fmla="*/ 8951 h 309004"/>
                <a:gd name="connsiteX2" fmla="*/ 166686 w 695261"/>
                <a:gd name="connsiteY2" fmla="*/ 4123 h 309004"/>
                <a:gd name="connsiteX3" fmla="*/ 206045 w 695261"/>
                <a:gd name="connsiteY3" fmla="*/ 37225 h 309004"/>
                <a:gd name="connsiteX4" fmla="*/ 262091 w 695261"/>
                <a:gd name="connsiteY4" fmla="*/ 68473 h 309004"/>
                <a:gd name="connsiteX5" fmla="*/ 304733 w 695261"/>
                <a:gd name="connsiteY5" fmla="*/ 102966 h 309004"/>
                <a:gd name="connsiteX6" fmla="*/ 354406 w 695261"/>
                <a:gd name="connsiteY6" fmla="*/ 105824 h 309004"/>
                <a:gd name="connsiteX7" fmla="*/ 389285 w 695261"/>
                <a:gd name="connsiteY7" fmla="*/ 148003 h 309004"/>
                <a:gd name="connsiteX8" fmla="*/ 437220 w 695261"/>
                <a:gd name="connsiteY8" fmla="*/ 156887 h 309004"/>
                <a:gd name="connsiteX9" fmla="*/ 471828 w 695261"/>
                <a:gd name="connsiteY9" fmla="*/ 181260 h 309004"/>
                <a:gd name="connsiteX10" fmla="*/ 508870 w 695261"/>
                <a:gd name="connsiteY10" fmla="*/ 216332 h 309004"/>
                <a:gd name="connsiteX11" fmla="*/ 550663 w 695261"/>
                <a:gd name="connsiteY11" fmla="*/ 211118 h 309004"/>
                <a:gd name="connsiteX12" fmla="*/ 597709 w 695261"/>
                <a:gd name="connsiteY12" fmla="*/ 208027 h 309004"/>
                <a:gd name="connsiteX13" fmla="*/ 652596 w 695261"/>
                <a:gd name="connsiteY13" fmla="*/ 222821 h 309004"/>
                <a:gd name="connsiteX14" fmla="*/ 691917 w 695261"/>
                <a:gd name="connsiteY14" fmla="*/ 229697 h 309004"/>
                <a:gd name="connsiteX15" fmla="*/ 693539 w 695261"/>
                <a:gd name="connsiteY15" fmla="*/ 307759 h 309004"/>
                <a:gd name="connsiteX16" fmla="*/ 662330 w 695261"/>
                <a:gd name="connsiteY16" fmla="*/ 342097 h 309004"/>
                <a:gd name="connsiteX17" fmla="*/ 606207 w 695261"/>
                <a:gd name="connsiteY17" fmla="*/ 342715 h 309004"/>
                <a:gd name="connsiteX18" fmla="*/ 556766 w 695261"/>
                <a:gd name="connsiteY18" fmla="*/ 333368 h 309004"/>
                <a:gd name="connsiteX19" fmla="*/ 497321 w 695261"/>
                <a:gd name="connsiteY19" fmla="*/ 329312 h 309004"/>
                <a:gd name="connsiteX20" fmla="*/ 455953 w 695261"/>
                <a:gd name="connsiteY20" fmla="*/ 313321 h 309004"/>
                <a:gd name="connsiteX21" fmla="*/ 403654 w 695261"/>
                <a:gd name="connsiteY21" fmla="*/ 291150 h 309004"/>
                <a:gd name="connsiteX22" fmla="*/ 372715 w 695261"/>
                <a:gd name="connsiteY22" fmla="*/ 260520 h 309004"/>
                <a:gd name="connsiteX23" fmla="*/ 320416 w 695261"/>
                <a:gd name="connsiteY23" fmla="*/ 259979 h 309004"/>
                <a:gd name="connsiteX24" fmla="*/ 270473 w 695261"/>
                <a:gd name="connsiteY24" fmla="*/ 258472 h 309004"/>
                <a:gd name="connsiteX25" fmla="*/ 221766 w 695261"/>
                <a:gd name="connsiteY25" fmla="*/ 233289 h 309004"/>
                <a:gd name="connsiteX26" fmla="*/ 164677 w 695261"/>
                <a:gd name="connsiteY26" fmla="*/ 212392 h 309004"/>
                <a:gd name="connsiteX27" fmla="*/ 110640 w 695261"/>
                <a:gd name="connsiteY27" fmla="*/ 194122 h 309004"/>
                <a:gd name="connsiteX28" fmla="*/ 63246 w 695261"/>
                <a:gd name="connsiteY28" fmla="*/ 162449 h 309004"/>
                <a:gd name="connsiteX29" fmla="*/ 10445 w 695261"/>
                <a:gd name="connsiteY29" fmla="*/ 142325 h 309004"/>
                <a:gd name="connsiteX30" fmla="*/ 19638 w 695261"/>
                <a:gd name="connsiteY30" fmla="*/ 94932 h 309004"/>
                <a:gd name="connsiteX31" fmla="*/ 39762 w 695261"/>
                <a:gd name="connsiteY31" fmla="*/ 48697 h 309004"/>
                <a:gd name="connsiteX32" fmla="*/ 78542 w 695261"/>
                <a:gd name="connsiteY32" fmla="*/ 15826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5261" h="309004">
                  <a:moveTo>
                    <a:pt x="78542" y="15826"/>
                  </a:moveTo>
                  <a:cubicBezTo>
                    <a:pt x="83718" y="43984"/>
                    <a:pt x="113923" y="33401"/>
                    <a:pt x="113421" y="8951"/>
                  </a:cubicBezTo>
                  <a:cubicBezTo>
                    <a:pt x="123116" y="-2443"/>
                    <a:pt x="147180" y="-1671"/>
                    <a:pt x="166686" y="4123"/>
                  </a:cubicBezTo>
                  <a:cubicBezTo>
                    <a:pt x="181904" y="11964"/>
                    <a:pt x="177269" y="40701"/>
                    <a:pt x="206045" y="37225"/>
                  </a:cubicBezTo>
                  <a:cubicBezTo>
                    <a:pt x="226323" y="42864"/>
                    <a:pt x="240654" y="71563"/>
                    <a:pt x="262091" y="68473"/>
                  </a:cubicBezTo>
                  <a:cubicBezTo>
                    <a:pt x="279743" y="64842"/>
                    <a:pt x="292914" y="90721"/>
                    <a:pt x="304733" y="102966"/>
                  </a:cubicBezTo>
                  <a:cubicBezTo>
                    <a:pt x="314274" y="107176"/>
                    <a:pt x="343359" y="84928"/>
                    <a:pt x="354406" y="105824"/>
                  </a:cubicBezTo>
                  <a:cubicBezTo>
                    <a:pt x="355333" y="128459"/>
                    <a:pt x="367925" y="137729"/>
                    <a:pt x="389285" y="148003"/>
                  </a:cubicBezTo>
                  <a:cubicBezTo>
                    <a:pt x="404195" y="171758"/>
                    <a:pt x="427176" y="148776"/>
                    <a:pt x="437220" y="156887"/>
                  </a:cubicBezTo>
                  <a:cubicBezTo>
                    <a:pt x="417713" y="183964"/>
                    <a:pt x="453326" y="182071"/>
                    <a:pt x="471828" y="181260"/>
                  </a:cubicBezTo>
                  <a:cubicBezTo>
                    <a:pt x="490561" y="175814"/>
                    <a:pt x="506089" y="199684"/>
                    <a:pt x="508870" y="216332"/>
                  </a:cubicBezTo>
                  <a:cubicBezTo>
                    <a:pt x="519145" y="190839"/>
                    <a:pt x="526599" y="209379"/>
                    <a:pt x="550663" y="211118"/>
                  </a:cubicBezTo>
                  <a:cubicBezTo>
                    <a:pt x="556495" y="189371"/>
                    <a:pt x="580559" y="197830"/>
                    <a:pt x="597709" y="208027"/>
                  </a:cubicBezTo>
                  <a:cubicBezTo>
                    <a:pt x="607983" y="233057"/>
                    <a:pt x="634133" y="213242"/>
                    <a:pt x="652596" y="222821"/>
                  </a:cubicBezTo>
                  <a:cubicBezTo>
                    <a:pt x="660784" y="214439"/>
                    <a:pt x="701921" y="208182"/>
                    <a:pt x="691917" y="229697"/>
                  </a:cubicBezTo>
                  <a:cubicBezTo>
                    <a:pt x="679557" y="254146"/>
                    <a:pt x="675848" y="285008"/>
                    <a:pt x="693539" y="307759"/>
                  </a:cubicBezTo>
                  <a:cubicBezTo>
                    <a:pt x="701535" y="327767"/>
                    <a:pt x="683767" y="348200"/>
                    <a:pt x="662330" y="342097"/>
                  </a:cubicBezTo>
                  <a:cubicBezTo>
                    <a:pt x="642746" y="342561"/>
                    <a:pt x="625094" y="348818"/>
                    <a:pt x="606207" y="342715"/>
                  </a:cubicBezTo>
                  <a:cubicBezTo>
                    <a:pt x="596936" y="312317"/>
                    <a:pt x="574341" y="352912"/>
                    <a:pt x="556766" y="333368"/>
                  </a:cubicBezTo>
                  <a:cubicBezTo>
                    <a:pt x="538264" y="326338"/>
                    <a:pt x="514200" y="312858"/>
                    <a:pt x="497321" y="329312"/>
                  </a:cubicBezTo>
                  <a:cubicBezTo>
                    <a:pt x="482914" y="314827"/>
                    <a:pt x="482025" y="293390"/>
                    <a:pt x="455953" y="313321"/>
                  </a:cubicBezTo>
                  <a:cubicBezTo>
                    <a:pt x="435520" y="317995"/>
                    <a:pt x="423198" y="292115"/>
                    <a:pt x="403654" y="291150"/>
                  </a:cubicBezTo>
                  <a:cubicBezTo>
                    <a:pt x="381444" y="292193"/>
                    <a:pt x="406435" y="251636"/>
                    <a:pt x="372715" y="260520"/>
                  </a:cubicBezTo>
                  <a:cubicBezTo>
                    <a:pt x="353248" y="249666"/>
                    <a:pt x="338261" y="249511"/>
                    <a:pt x="320416" y="259979"/>
                  </a:cubicBezTo>
                  <a:cubicBezTo>
                    <a:pt x="302107" y="240203"/>
                    <a:pt x="284107" y="260674"/>
                    <a:pt x="270473" y="258472"/>
                  </a:cubicBezTo>
                  <a:cubicBezTo>
                    <a:pt x="252859" y="249705"/>
                    <a:pt x="228757" y="251752"/>
                    <a:pt x="221766" y="233289"/>
                  </a:cubicBezTo>
                  <a:cubicBezTo>
                    <a:pt x="199711" y="241361"/>
                    <a:pt x="183565" y="220388"/>
                    <a:pt x="164677" y="212392"/>
                  </a:cubicBezTo>
                  <a:cubicBezTo>
                    <a:pt x="147913" y="226877"/>
                    <a:pt x="128485" y="198371"/>
                    <a:pt x="110640" y="194122"/>
                  </a:cubicBezTo>
                  <a:cubicBezTo>
                    <a:pt x="102374" y="172028"/>
                    <a:pt x="82598" y="170213"/>
                    <a:pt x="63246" y="162449"/>
                  </a:cubicBezTo>
                  <a:cubicBezTo>
                    <a:pt x="49071" y="140935"/>
                    <a:pt x="26745" y="157621"/>
                    <a:pt x="10445" y="142325"/>
                  </a:cubicBezTo>
                  <a:cubicBezTo>
                    <a:pt x="-13580" y="133055"/>
                    <a:pt x="10059" y="107253"/>
                    <a:pt x="19638" y="94932"/>
                  </a:cubicBezTo>
                  <a:cubicBezTo>
                    <a:pt x="19599" y="77280"/>
                    <a:pt x="22303" y="55534"/>
                    <a:pt x="39762" y="48697"/>
                  </a:cubicBezTo>
                  <a:cubicBezTo>
                    <a:pt x="52663" y="37689"/>
                    <a:pt x="65911" y="26371"/>
                    <a:pt x="78542" y="1582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621A7FC-2B34-49BB-B37F-07332448FDDD}"/>
                </a:ext>
              </a:extLst>
            </p:cNvPr>
            <p:cNvSpPr/>
            <p:nvPr/>
          </p:nvSpPr>
          <p:spPr>
            <a:xfrm>
              <a:off x="2351209" y="3366900"/>
              <a:ext cx="270379" cy="115877"/>
            </a:xfrm>
            <a:custGeom>
              <a:avLst/>
              <a:gdLst>
                <a:gd name="connsiteX0" fmla="*/ 3574 w 270379"/>
                <a:gd name="connsiteY0" fmla="*/ 94106 h 115876"/>
                <a:gd name="connsiteX1" fmla="*/ 98014 w 270379"/>
                <a:gd name="connsiteY1" fmla="*/ 246 h 115876"/>
                <a:gd name="connsiteX2" fmla="*/ 154909 w 270379"/>
                <a:gd name="connsiteY2" fmla="*/ 19559 h 115876"/>
                <a:gd name="connsiteX3" fmla="*/ 233203 w 270379"/>
                <a:gd name="connsiteY3" fmla="*/ 33657 h 115876"/>
                <a:gd name="connsiteX4" fmla="*/ 262520 w 270379"/>
                <a:gd name="connsiteY4" fmla="*/ 82712 h 115876"/>
                <a:gd name="connsiteX5" fmla="*/ 263331 w 270379"/>
                <a:gd name="connsiteY5" fmla="*/ 127054 h 115876"/>
                <a:gd name="connsiteX6" fmla="*/ 133665 w 270379"/>
                <a:gd name="connsiteY6" fmla="*/ 121685 h 115876"/>
                <a:gd name="connsiteX7" fmla="*/ 55371 w 270379"/>
                <a:gd name="connsiteY7" fmla="*/ 127556 h 115876"/>
                <a:gd name="connsiteX8" fmla="*/ 252 w 270379"/>
                <a:gd name="connsiteY8" fmla="*/ 98896 h 115876"/>
                <a:gd name="connsiteX9" fmla="*/ 3574 w 270379"/>
                <a:gd name="connsiteY9" fmla="*/ 94106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379" h="115876">
                  <a:moveTo>
                    <a:pt x="3574" y="94106"/>
                  </a:moveTo>
                  <a:cubicBezTo>
                    <a:pt x="32350" y="60772"/>
                    <a:pt x="56916" y="18671"/>
                    <a:pt x="98014" y="246"/>
                  </a:cubicBezTo>
                  <a:cubicBezTo>
                    <a:pt x="119026" y="-2921"/>
                    <a:pt x="131193" y="25662"/>
                    <a:pt x="154909" y="19559"/>
                  </a:cubicBezTo>
                  <a:cubicBezTo>
                    <a:pt x="180441" y="24001"/>
                    <a:pt x="214432" y="11641"/>
                    <a:pt x="233203" y="33657"/>
                  </a:cubicBezTo>
                  <a:cubicBezTo>
                    <a:pt x="248499" y="49726"/>
                    <a:pt x="234633" y="78077"/>
                    <a:pt x="262520" y="82712"/>
                  </a:cubicBezTo>
                  <a:cubicBezTo>
                    <a:pt x="286313" y="84913"/>
                    <a:pt x="279979" y="123462"/>
                    <a:pt x="263331" y="127054"/>
                  </a:cubicBezTo>
                  <a:cubicBezTo>
                    <a:pt x="220148" y="131110"/>
                    <a:pt x="175419" y="134586"/>
                    <a:pt x="133665" y="121685"/>
                  </a:cubicBezTo>
                  <a:cubicBezTo>
                    <a:pt x="111185" y="141809"/>
                    <a:pt x="81366" y="136324"/>
                    <a:pt x="55371" y="127556"/>
                  </a:cubicBezTo>
                  <a:cubicBezTo>
                    <a:pt x="34474" y="123500"/>
                    <a:pt x="4733" y="125277"/>
                    <a:pt x="252" y="98896"/>
                  </a:cubicBezTo>
                  <a:cubicBezTo>
                    <a:pt x="-1100" y="96965"/>
                    <a:pt x="3419" y="95690"/>
                    <a:pt x="3574" y="9410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9E2A5E-2E10-4A38-8E3E-4C4421E2071B}"/>
                </a:ext>
              </a:extLst>
            </p:cNvPr>
            <p:cNvSpPr/>
            <p:nvPr/>
          </p:nvSpPr>
          <p:spPr>
            <a:xfrm>
              <a:off x="2288728" y="3534472"/>
              <a:ext cx="386256" cy="424882"/>
            </a:xfrm>
            <a:custGeom>
              <a:avLst/>
              <a:gdLst>
                <a:gd name="connsiteX0" fmla="*/ 351151 w 386256"/>
                <a:gd name="connsiteY0" fmla="*/ 457405 h 424881"/>
                <a:gd name="connsiteX1" fmla="*/ 316349 w 386256"/>
                <a:gd name="connsiteY1" fmla="*/ 353888 h 424881"/>
                <a:gd name="connsiteX2" fmla="*/ 280620 w 386256"/>
                <a:gd name="connsiteY2" fmla="*/ 313833 h 424881"/>
                <a:gd name="connsiteX3" fmla="*/ 234076 w 386256"/>
                <a:gd name="connsiteY3" fmla="*/ 308696 h 424881"/>
                <a:gd name="connsiteX4" fmla="*/ 210437 w 386256"/>
                <a:gd name="connsiteY4" fmla="*/ 312752 h 424881"/>
                <a:gd name="connsiteX5" fmla="*/ 215768 w 386256"/>
                <a:gd name="connsiteY5" fmla="*/ 366828 h 424881"/>
                <a:gd name="connsiteX6" fmla="*/ 177258 w 386256"/>
                <a:gd name="connsiteY6" fmla="*/ 385252 h 424881"/>
                <a:gd name="connsiteX7" fmla="*/ 151417 w 386256"/>
                <a:gd name="connsiteY7" fmla="*/ 385638 h 424881"/>
                <a:gd name="connsiteX8" fmla="*/ 113873 w 386256"/>
                <a:gd name="connsiteY8" fmla="*/ 387067 h 424881"/>
                <a:gd name="connsiteX9" fmla="*/ 83629 w 386256"/>
                <a:gd name="connsiteY9" fmla="*/ 370034 h 424881"/>
                <a:gd name="connsiteX10" fmla="*/ 53501 w 386256"/>
                <a:gd name="connsiteY10" fmla="*/ 244346 h 424881"/>
                <a:gd name="connsiteX11" fmla="*/ 59334 w 386256"/>
                <a:gd name="connsiteY11" fmla="*/ 191236 h 424881"/>
                <a:gd name="connsiteX12" fmla="*/ 18699 w 386256"/>
                <a:gd name="connsiteY12" fmla="*/ 157438 h 424881"/>
                <a:gd name="connsiteX13" fmla="*/ 24184 w 386256"/>
                <a:gd name="connsiteY13" fmla="*/ 117074 h 424881"/>
                <a:gd name="connsiteX14" fmla="*/ 70265 w 386256"/>
                <a:gd name="connsiteY14" fmla="*/ 90384 h 424881"/>
                <a:gd name="connsiteX15" fmla="*/ 5 w 386256"/>
                <a:gd name="connsiteY15" fmla="*/ 39978 h 424881"/>
                <a:gd name="connsiteX16" fmla="*/ 37008 w 386256"/>
                <a:gd name="connsiteY16" fmla="*/ 0 h 424881"/>
                <a:gd name="connsiteX17" fmla="*/ 106303 w 386256"/>
                <a:gd name="connsiteY17" fmla="*/ 29124 h 424881"/>
                <a:gd name="connsiteX18" fmla="*/ 150259 w 386256"/>
                <a:gd name="connsiteY18" fmla="*/ 50561 h 424881"/>
                <a:gd name="connsiteX19" fmla="*/ 171734 w 386256"/>
                <a:gd name="connsiteY19" fmla="*/ 96564 h 424881"/>
                <a:gd name="connsiteX20" fmla="*/ 298195 w 386256"/>
                <a:gd name="connsiteY20" fmla="*/ 100851 h 424881"/>
                <a:gd name="connsiteX21" fmla="*/ 358334 w 386256"/>
                <a:gd name="connsiteY21" fmla="*/ 112169 h 424881"/>
                <a:gd name="connsiteX22" fmla="*/ 336589 w 386256"/>
                <a:gd name="connsiteY22" fmla="*/ 170571 h 424881"/>
                <a:gd name="connsiteX23" fmla="*/ 270461 w 386256"/>
                <a:gd name="connsiteY23" fmla="*/ 209042 h 424881"/>
                <a:gd name="connsiteX24" fmla="*/ 276101 w 386256"/>
                <a:gd name="connsiteY24" fmla="*/ 262616 h 424881"/>
                <a:gd name="connsiteX25" fmla="*/ 315885 w 386256"/>
                <a:gd name="connsiteY25" fmla="*/ 273315 h 424881"/>
                <a:gd name="connsiteX26" fmla="*/ 351151 w 386256"/>
                <a:gd name="connsiteY26" fmla="*/ 226230 h 424881"/>
                <a:gd name="connsiteX27" fmla="*/ 367219 w 386256"/>
                <a:gd name="connsiteY27" fmla="*/ 281233 h 424881"/>
                <a:gd name="connsiteX28" fmla="*/ 391977 w 386256"/>
                <a:gd name="connsiteY28" fmla="*/ 423800 h 424881"/>
                <a:gd name="connsiteX29" fmla="*/ 351151 w 386256"/>
                <a:gd name="connsiteY29" fmla="*/ 457405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6256" h="424881">
                  <a:moveTo>
                    <a:pt x="351151" y="457405"/>
                  </a:moveTo>
                  <a:cubicBezTo>
                    <a:pt x="329481" y="426157"/>
                    <a:pt x="334426" y="386488"/>
                    <a:pt x="316349" y="353888"/>
                  </a:cubicBezTo>
                  <a:cubicBezTo>
                    <a:pt x="308508" y="339558"/>
                    <a:pt x="301285" y="303250"/>
                    <a:pt x="280620" y="313833"/>
                  </a:cubicBezTo>
                  <a:cubicBezTo>
                    <a:pt x="264938" y="325228"/>
                    <a:pt x="243655" y="328318"/>
                    <a:pt x="234076" y="308696"/>
                  </a:cubicBezTo>
                  <a:cubicBezTo>
                    <a:pt x="227394" y="282740"/>
                    <a:pt x="204296" y="284632"/>
                    <a:pt x="210437" y="312752"/>
                  </a:cubicBezTo>
                  <a:cubicBezTo>
                    <a:pt x="217120" y="328511"/>
                    <a:pt x="237012" y="355742"/>
                    <a:pt x="215768" y="366828"/>
                  </a:cubicBezTo>
                  <a:cubicBezTo>
                    <a:pt x="194639" y="359373"/>
                    <a:pt x="193287" y="412251"/>
                    <a:pt x="177258" y="385252"/>
                  </a:cubicBezTo>
                  <a:cubicBezTo>
                    <a:pt x="166443" y="361729"/>
                    <a:pt x="152074" y="353193"/>
                    <a:pt x="151417" y="385638"/>
                  </a:cubicBezTo>
                  <a:cubicBezTo>
                    <a:pt x="132684" y="419281"/>
                    <a:pt x="125886" y="360223"/>
                    <a:pt x="113873" y="387067"/>
                  </a:cubicBezTo>
                  <a:cubicBezTo>
                    <a:pt x="104256" y="413989"/>
                    <a:pt x="83011" y="387376"/>
                    <a:pt x="83629" y="370034"/>
                  </a:cubicBezTo>
                  <a:cubicBezTo>
                    <a:pt x="73201" y="328318"/>
                    <a:pt x="66441" y="284941"/>
                    <a:pt x="53501" y="244346"/>
                  </a:cubicBezTo>
                  <a:cubicBezTo>
                    <a:pt x="31021" y="228509"/>
                    <a:pt x="46587" y="207458"/>
                    <a:pt x="59334" y="191236"/>
                  </a:cubicBezTo>
                  <a:cubicBezTo>
                    <a:pt x="67484" y="167558"/>
                    <a:pt x="32837" y="166283"/>
                    <a:pt x="18699" y="157438"/>
                  </a:cubicBezTo>
                  <a:cubicBezTo>
                    <a:pt x="-10347" y="148593"/>
                    <a:pt x="8889" y="129512"/>
                    <a:pt x="24184" y="117074"/>
                  </a:cubicBezTo>
                  <a:cubicBezTo>
                    <a:pt x="33493" y="99654"/>
                    <a:pt x="73626" y="109079"/>
                    <a:pt x="70265" y="90384"/>
                  </a:cubicBezTo>
                  <a:cubicBezTo>
                    <a:pt x="47978" y="72114"/>
                    <a:pt x="23875" y="54230"/>
                    <a:pt x="5" y="39978"/>
                  </a:cubicBezTo>
                  <a:cubicBezTo>
                    <a:pt x="-381" y="22789"/>
                    <a:pt x="22253" y="5137"/>
                    <a:pt x="37008" y="0"/>
                  </a:cubicBezTo>
                  <a:cubicBezTo>
                    <a:pt x="62230" y="5292"/>
                    <a:pt x="87608" y="9966"/>
                    <a:pt x="106303" y="29124"/>
                  </a:cubicBezTo>
                  <a:cubicBezTo>
                    <a:pt x="122371" y="32523"/>
                    <a:pt x="153001" y="21746"/>
                    <a:pt x="150259" y="50561"/>
                  </a:cubicBezTo>
                  <a:cubicBezTo>
                    <a:pt x="155010" y="67170"/>
                    <a:pt x="145469" y="98225"/>
                    <a:pt x="171734" y="96564"/>
                  </a:cubicBezTo>
                  <a:cubicBezTo>
                    <a:pt x="213527" y="103942"/>
                    <a:pt x="256208" y="92856"/>
                    <a:pt x="298195" y="100851"/>
                  </a:cubicBezTo>
                  <a:cubicBezTo>
                    <a:pt x="317391" y="105912"/>
                    <a:pt x="344739" y="96989"/>
                    <a:pt x="358334" y="112169"/>
                  </a:cubicBezTo>
                  <a:cubicBezTo>
                    <a:pt x="361772" y="133954"/>
                    <a:pt x="359184" y="159678"/>
                    <a:pt x="336589" y="170571"/>
                  </a:cubicBezTo>
                  <a:cubicBezTo>
                    <a:pt x="319671" y="192240"/>
                    <a:pt x="288113" y="189652"/>
                    <a:pt x="270461" y="209042"/>
                  </a:cubicBezTo>
                  <a:cubicBezTo>
                    <a:pt x="265556" y="225574"/>
                    <a:pt x="261887" y="249638"/>
                    <a:pt x="276101" y="262616"/>
                  </a:cubicBezTo>
                  <a:cubicBezTo>
                    <a:pt x="288384" y="274551"/>
                    <a:pt x="309241" y="304177"/>
                    <a:pt x="315885" y="273315"/>
                  </a:cubicBezTo>
                  <a:cubicBezTo>
                    <a:pt x="324383" y="254890"/>
                    <a:pt x="323417" y="223140"/>
                    <a:pt x="351151" y="226230"/>
                  </a:cubicBezTo>
                  <a:cubicBezTo>
                    <a:pt x="362970" y="233685"/>
                    <a:pt x="358605" y="265088"/>
                    <a:pt x="367219" y="281233"/>
                  </a:cubicBezTo>
                  <a:cubicBezTo>
                    <a:pt x="381935" y="327623"/>
                    <a:pt x="386647" y="375673"/>
                    <a:pt x="391977" y="423800"/>
                  </a:cubicBezTo>
                  <a:cubicBezTo>
                    <a:pt x="377532" y="434229"/>
                    <a:pt x="359918" y="441027"/>
                    <a:pt x="351151" y="45740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12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366146" y="4936205"/>
            <a:ext cx="2278911" cy="2356163"/>
            <a:chOff x="2641826" y="3356047"/>
            <a:chExt cx="2278911" cy="2356163"/>
          </a:xfrm>
          <a:solidFill>
            <a:srgbClr val="FDFCEA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1D769B6-8C9D-4E02-B983-2ECEB7BEC8B9}"/>
                </a:ext>
              </a:extLst>
            </p:cNvPr>
            <p:cNvSpPr/>
            <p:nvPr/>
          </p:nvSpPr>
          <p:spPr>
            <a:xfrm>
              <a:off x="3516488" y="4542330"/>
              <a:ext cx="424882" cy="347631"/>
            </a:xfrm>
            <a:custGeom>
              <a:avLst/>
              <a:gdLst>
                <a:gd name="connsiteX0" fmla="*/ 233414 w 424881"/>
                <a:gd name="connsiteY0" fmla="*/ 29432 h 347630"/>
                <a:gd name="connsiteX1" fmla="*/ 313678 w 424881"/>
                <a:gd name="connsiteY1" fmla="*/ 59522 h 347630"/>
                <a:gd name="connsiteX2" fmla="*/ 319935 w 424881"/>
                <a:gd name="connsiteY2" fmla="*/ 15296 h 347630"/>
                <a:gd name="connsiteX3" fmla="*/ 374784 w 424881"/>
                <a:gd name="connsiteY3" fmla="*/ 21939 h 347630"/>
                <a:gd name="connsiteX4" fmla="*/ 433997 w 424881"/>
                <a:gd name="connsiteY4" fmla="*/ 0 h 347630"/>
                <a:gd name="connsiteX5" fmla="*/ 439520 w 424881"/>
                <a:gd name="connsiteY5" fmla="*/ 88723 h 347630"/>
                <a:gd name="connsiteX6" fmla="*/ 440563 w 424881"/>
                <a:gd name="connsiteY6" fmla="*/ 150795 h 347630"/>
                <a:gd name="connsiteX7" fmla="*/ 402015 w 424881"/>
                <a:gd name="connsiteY7" fmla="*/ 207458 h 347630"/>
                <a:gd name="connsiteX8" fmla="*/ 299193 w 424881"/>
                <a:gd name="connsiteY8" fmla="*/ 260569 h 347630"/>
                <a:gd name="connsiteX9" fmla="*/ 322137 w 424881"/>
                <a:gd name="connsiteY9" fmla="*/ 307112 h 347630"/>
                <a:gd name="connsiteX10" fmla="*/ 279880 w 424881"/>
                <a:gd name="connsiteY10" fmla="*/ 317387 h 347630"/>
                <a:gd name="connsiteX11" fmla="*/ 187527 w 424881"/>
                <a:gd name="connsiteY11" fmla="*/ 355317 h 347630"/>
                <a:gd name="connsiteX12" fmla="*/ 139708 w 424881"/>
                <a:gd name="connsiteY12" fmla="*/ 348442 h 347630"/>
                <a:gd name="connsiteX13" fmla="*/ 109541 w 424881"/>
                <a:gd name="connsiteY13" fmla="*/ 333648 h 347630"/>
                <a:gd name="connsiteX14" fmla="*/ 82620 w 424881"/>
                <a:gd name="connsiteY14" fmla="*/ 309816 h 347630"/>
                <a:gd name="connsiteX15" fmla="*/ 54268 w 424881"/>
                <a:gd name="connsiteY15" fmla="*/ 279109 h 347630"/>
                <a:gd name="connsiteX16" fmla="*/ 28698 w 424881"/>
                <a:gd name="connsiteY16" fmla="*/ 218544 h 347630"/>
                <a:gd name="connsiteX17" fmla="*/ 9308 w 424881"/>
                <a:gd name="connsiteY17" fmla="*/ 165511 h 347630"/>
                <a:gd name="connsiteX18" fmla="*/ 22827 w 424881"/>
                <a:gd name="connsiteY18" fmla="*/ 70453 h 347630"/>
                <a:gd name="connsiteX19" fmla="*/ 96061 w 424881"/>
                <a:gd name="connsiteY19" fmla="*/ 19815 h 347630"/>
                <a:gd name="connsiteX20" fmla="*/ 183432 w 424881"/>
                <a:gd name="connsiteY20" fmla="*/ 17768 h 347630"/>
                <a:gd name="connsiteX21" fmla="*/ 233414 w 424881"/>
                <a:gd name="connsiteY21" fmla="*/ 29432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4881" h="347630">
                  <a:moveTo>
                    <a:pt x="233414" y="29432"/>
                  </a:moveTo>
                  <a:cubicBezTo>
                    <a:pt x="258327" y="44806"/>
                    <a:pt x="289691" y="42179"/>
                    <a:pt x="313678" y="59522"/>
                  </a:cubicBezTo>
                  <a:cubicBezTo>
                    <a:pt x="348750" y="54694"/>
                    <a:pt x="295485" y="25184"/>
                    <a:pt x="319935" y="15296"/>
                  </a:cubicBezTo>
                  <a:cubicBezTo>
                    <a:pt x="336776" y="-1468"/>
                    <a:pt x="361497" y="3515"/>
                    <a:pt x="374784" y="21939"/>
                  </a:cubicBezTo>
                  <a:cubicBezTo>
                    <a:pt x="394482" y="23137"/>
                    <a:pt x="415070" y="7687"/>
                    <a:pt x="433997" y="0"/>
                  </a:cubicBezTo>
                  <a:cubicBezTo>
                    <a:pt x="424031" y="29355"/>
                    <a:pt x="421482" y="61878"/>
                    <a:pt x="439520" y="88723"/>
                  </a:cubicBezTo>
                  <a:cubicBezTo>
                    <a:pt x="449563" y="107727"/>
                    <a:pt x="434537" y="129898"/>
                    <a:pt x="440563" y="150795"/>
                  </a:cubicBezTo>
                  <a:cubicBezTo>
                    <a:pt x="447438" y="177369"/>
                    <a:pt x="429400" y="204368"/>
                    <a:pt x="402015" y="207458"/>
                  </a:cubicBezTo>
                  <a:cubicBezTo>
                    <a:pt x="367020" y="222986"/>
                    <a:pt x="329283" y="237238"/>
                    <a:pt x="299193" y="260569"/>
                  </a:cubicBezTo>
                  <a:cubicBezTo>
                    <a:pt x="281619" y="279340"/>
                    <a:pt x="307498" y="297069"/>
                    <a:pt x="322137" y="307112"/>
                  </a:cubicBezTo>
                  <a:cubicBezTo>
                    <a:pt x="326888" y="336699"/>
                    <a:pt x="295949" y="315494"/>
                    <a:pt x="279880" y="317387"/>
                  </a:cubicBezTo>
                  <a:cubicBezTo>
                    <a:pt x="245543" y="318507"/>
                    <a:pt x="220744" y="348558"/>
                    <a:pt x="187527" y="355317"/>
                  </a:cubicBezTo>
                  <a:cubicBezTo>
                    <a:pt x="171999" y="383012"/>
                    <a:pt x="160836" y="337511"/>
                    <a:pt x="139708" y="348442"/>
                  </a:cubicBezTo>
                  <a:cubicBezTo>
                    <a:pt x="126343" y="355163"/>
                    <a:pt x="88490" y="355974"/>
                    <a:pt x="109541" y="333648"/>
                  </a:cubicBezTo>
                  <a:cubicBezTo>
                    <a:pt x="123949" y="318932"/>
                    <a:pt x="97529" y="289808"/>
                    <a:pt x="82620" y="309816"/>
                  </a:cubicBezTo>
                  <a:cubicBezTo>
                    <a:pt x="58401" y="331099"/>
                    <a:pt x="55929" y="297727"/>
                    <a:pt x="54268" y="279109"/>
                  </a:cubicBezTo>
                  <a:cubicBezTo>
                    <a:pt x="47161" y="258444"/>
                    <a:pt x="37003" y="238745"/>
                    <a:pt x="28698" y="218544"/>
                  </a:cubicBezTo>
                  <a:cubicBezTo>
                    <a:pt x="42140" y="201510"/>
                    <a:pt x="17303" y="181193"/>
                    <a:pt x="9308" y="165511"/>
                  </a:cubicBezTo>
                  <a:cubicBezTo>
                    <a:pt x="-5794" y="134340"/>
                    <a:pt x="-3361" y="95135"/>
                    <a:pt x="22827" y="70453"/>
                  </a:cubicBezTo>
                  <a:cubicBezTo>
                    <a:pt x="39783" y="45192"/>
                    <a:pt x="61839" y="16223"/>
                    <a:pt x="96061" y="19815"/>
                  </a:cubicBezTo>
                  <a:cubicBezTo>
                    <a:pt x="125262" y="15605"/>
                    <a:pt x="154386" y="22017"/>
                    <a:pt x="183432" y="17768"/>
                  </a:cubicBezTo>
                  <a:cubicBezTo>
                    <a:pt x="200350" y="19274"/>
                    <a:pt x="219161" y="19854"/>
                    <a:pt x="233414" y="2943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5348D00-AF13-44E8-A87E-03B7DCFA9247}"/>
                </a:ext>
              </a:extLst>
            </p:cNvPr>
            <p:cNvSpPr/>
            <p:nvPr/>
          </p:nvSpPr>
          <p:spPr>
            <a:xfrm>
              <a:off x="2641826" y="3356047"/>
              <a:ext cx="733887" cy="1545025"/>
            </a:xfrm>
            <a:custGeom>
              <a:avLst/>
              <a:gdLst>
                <a:gd name="connsiteX0" fmla="*/ 31154 w 733886"/>
                <a:gd name="connsiteY0" fmla="*/ 540154 h 1545024"/>
                <a:gd name="connsiteX1" fmla="*/ 81870 w 733886"/>
                <a:gd name="connsiteY1" fmla="*/ 535403 h 1545024"/>
                <a:gd name="connsiteX2" fmla="*/ 78973 w 733886"/>
                <a:gd name="connsiteY2" fmla="*/ 470165 h 1545024"/>
                <a:gd name="connsiteX3" fmla="*/ 109062 w 733886"/>
                <a:gd name="connsiteY3" fmla="*/ 426711 h 1545024"/>
                <a:gd name="connsiteX4" fmla="*/ 113273 w 733886"/>
                <a:gd name="connsiteY4" fmla="*/ 372558 h 1545024"/>
                <a:gd name="connsiteX5" fmla="*/ 175073 w 733886"/>
                <a:gd name="connsiteY5" fmla="*/ 383411 h 1545024"/>
                <a:gd name="connsiteX6" fmla="*/ 219338 w 733886"/>
                <a:gd name="connsiteY6" fmla="*/ 293105 h 1545024"/>
                <a:gd name="connsiteX7" fmla="*/ 228995 w 733886"/>
                <a:gd name="connsiteY7" fmla="*/ 241578 h 1545024"/>
                <a:gd name="connsiteX8" fmla="*/ 253368 w 733886"/>
                <a:gd name="connsiteY8" fmla="*/ 177537 h 1545024"/>
                <a:gd name="connsiteX9" fmla="*/ 310417 w 733886"/>
                <a:gd name="connsiteY9" fmla="*/ 128057 h 1545024"/>
                <a:gd name="connsiteX10" fmla="*/ 377858 w 733886"/>
                <a:gd name="connsiteY10" fmla="*/ 102796 h 1545024"/>
                <a:gd name="connsiteX11" fmla="*/ 417874 w 733886"/>
                <a:gd name="connsiteY11" fmla="*/ 92445 h 1545024"/>
                <a:gd name="connsiteX12" fmla="*/ 445684 w 733886"/>
                <a:gd name="connsiteY12" fmla="*/ 24927 h 1545024"/>
                <a:gd name="connsiteX13" fmla="*/ 483499 w 733886"/>
                <a:gd name="connsiteY13" fmla="*/ 7584 h 1545024"/>
                <a:gd name="connsiteX14" fmla="*/ 521082 w 733886"/>
                <a:gd name="connsiteY14" fmla="*/ 73595 h 1545024"/>
                <a:gd name="connsiteX15" fmla="*/ 559708 w 733886"/>
                <a:gd name="connsiteY15" fmla="*/ 99861 h 1545024"/>
                <a:gd name="connsiteX16" fmla="*/ 552523 w 733886"/>
                <a:gd name="connsiteY16" fmla="*/ 208631 h 1545024"/>
                <a:gd name="connsiteX17" fmla="*/ 490567 w 733886"/>
                <a:gd name="connsiteY17" fmla="*/ 271320 h 1545024"/>
                <a:gd name="connsiteX18" fmla="*/ 464611 w 733886"/>
                <a:gd name="connsiteY18" fmla="*/ 327211 h 1545024"/>
                <a:gd name="connsiteX19" fmla="*/ 462178 w 733886"/>
                <a:gd name="connsiteY19" fmla="*/ 387197 h 1545024"/>
                <a:gd name="connsiteX20" fmla="*/ 534678 w 733886"/>
                <a:gd name="connsiteY20" fmla="*/ 367111 h 1545024"/>
                <a:gd name="connsiteX21" fmla="*/ 572261 w 733886"/>
                <a:gd name="connsiteY21" fmla="*/ 394033 h 1545024"/>
                <a:gd name="connsiteX22" fmla="*/ 587131 w 733886"/>
                <a:gd name="connsiteY22" fmla="*/ 450852 h 1545024"/>
                <a:gd name="connsiteX23" fmla="*/ 626955 w 733886"/>
                <a:gd name="connsiteY23" fmla="*/ 468272 h 1545024"/>
                <a:gd name="connsiteX24" fmla="*/ 602736 w 733886"/>
                <a:gd name="connsiteY24" fmla="*/ 526519 h 1545024"/>
                <a:gd name="connsiteX25" fmla="*/ 655228 w 733886"/>
                <a:gd name="connsiteY25" fmla="*/ 541468 h 1545024"/>
                <a:gd name="connsiteX26" fmla="*/ 701695 w 733886"/>
                <a:gd name="connsiteY26" fmla="*/ 595698 h 1545024"/>
                <a:gd name="connsiteX27" fmla="*/ 752836 w 733886"/>
                <a:gd name="connsiteY27" fmla="*/ 580248 h 1545024"/>
                <a:gd name="connsiteX28" fmla="*/ 730433 w 733886"/>
                <a:gd name="connsiteY28" fmla="*/ 624242 h 1545024"/>
                <a:gd name="connsiteX29" fmla="*/ 676704 w 733886"/>
                <a:gd name="connsiteY29" fmla="*/ 679631 h 1545024"/>
                <a:gd name="connsiteX30" fmla="*/ 617492 w 733886"/>
                <a:gd name="connsiteY30" fmla="*/ 700759 h 1545024"/>
                <a:gd name="connsiteX31" fmla="*/ 571179 w 733886"/>
                <a:gd name="connsiteY31" fmla="*/ 738033 h 1545024"/>
                <a:gd name="connsiteX32" fmla="*/ 503816 w 733886"/>
                <a:gd name="connsiteY32" fmla="*/ 742939 h 1545024"/>
                <a:gd name="connsiteX33" fmla="*/ 478477 w 733886"/>
                <a:gd name="connsiteY33" fmla="*/ 824323 h 1545024"/>
                <a:gd name="connsiteX34" fmla="*/ 453062 w 733886"/>
                <a:gd name="connsiteY34" fmla="*/ 859704 h 1545024"/>
                <a:gd name="connsiteX35" fmla="*/ 482920 w 733886"/>
                <a:gd name="connsiteY35" fmla="*/ 919535 h 1545024"/>
                <a:gd name="connsiteX36" fmla="*/ 525021 w 733886"/>
                <a:gd name="connsiteY36" fmla="*/ 962023 h 1545024"/>
                <a:gd name="connsiteX37" fmla="*/ 566814 w 733886"/>
                <a:gd name="connsiteY37" fmla="*/ 1024481 h 1545024"/>
                <a:gd name="connsiteX38" fmla="*/ 543871 w 733886"/>
                <a:gd name="connsiteY38" fmla="*/ 1067781 h 1545024"/>
                <a:gd name="connsiteX39" fmla="*/ 536416 w 733886"/>
                <a:gd name="connsiteY39" fmla="*/ 1122629 h 1545024"/>
                <a:gd name="connsiteX40" fmla="*/ 529039 w 733886"/>
                <a:gd name="connsiteY40" fmla="*/ 1168052 h 1545024"/>
                <a:gd name="connsiteX41" fmla="*/ 567510 w 733886"/>
                <a:gd name="connsiteY41" fmla="*/ 1225373 h 1545024"/>
                <a:gd name="connsiteX42" fmla="*/ 596402 w 733886"/>
                <a:gd name="connsiteY42" fmla="*/ 1314907 h 1545024"/>
                <a:gd name="connsiteX43" fmla="*/ 638118 w 733886"/>
                <a:gd name="connsiteY43" fmla="*/ 1417729 h 1545024"/>
                <a:gd name="connsiteX44" fmla="*/ 578595 w 733886"/>
                <a:gd name="connsiteY44" fmla="*/ 1518966 h 1545024"/>
                <a:gd name="connsiteX45" fmla="*/ 550321 w 733886"/>
                <a:gd name="connsiteY45" fmla="*/ 1568020 h 1545024"/>
                <a:gd name="connsiteX46" fmla="*/ 546304 w 733886"/>
                <a:gd name="connsiteY46" fmla="*/ 1517383 h 1545024"/>
                <a:gd name="connsiteX47" fmla="*/ 576857 w 733886"/>
                <a:gd name="connsiteY47" fmla="*/ 1438625 h 1545024"/>
                <a:gd name="connsiteX48" fmla="*/ 560480 w 733886"/>
                <a:gd name="connsiteY48" fmla="*/ 1403784 h 1545024"/>
                <a:gd name="connsiteX49" fmla="*/ 524558 w 733886"/>
                <a:gd name="connsiteY49" fmla="*/ 1276590 h 1545024"/>
                <a:gd name="connsiteX50" fmla="*/ 485122 w 733886"/>
                <a:gd name="connsiteY50" fmla="*/ 1173614 h 1545024"/>
                <a:gd name="connsiteX51" fmla="*/ 465731 w 733886"/>
                <a:gd name="connsiteY51" fmla="*/ 1026721 h 1545024"/>
                <a:gd name="connsiteX52" fmla="*/ 424633 w 733886"/>
                <a:gd name="connsiteY52" fmla="*/ 970598 h 1545024"/>
                <a:gd name="connsiteX53" fmla="*/ 394853 w 733886"/>
                <a:gd name="connsiteY53" fmla="*/ 974461 h 1545024"/>
                <a:gd name="connsiteX54" fmla="*/ 332705 w 733886"/>
                <a:gd name="connsiteY54" fmla="*/ 1039197 h 1545024"/>
                <a:gd name="connsiteX55" fmla="*/ 289908 w 733886"/>
                <a:gd name="connsiteY55" fmla="*/ 1078132 h 1545024"/>
                <a:gd name="connsiteX56" fmla="*/ 256960 w 733886"/>
                <a:gd name="connsiteY56" fmla="*/ 1065308 h 1545024"/>
                <a:gd name="connsiteX57" fmla="*/ 227604 w 733886"/>
                <a:gd name="connsiteY57" fmla="*/ 1057313 h 1545024"/>
                <a:gd name="connsiteX58" fmla="*/ 187974 w 733886"/>
                <a:gd name="connsiteY58" fmla="*/ 1066197 h 1545024"/>
                <a:gd name="connsiteX59" fmla="*/ 178395 w 733886"/>
                <a:gd name="connsiteY59" fmla="*/ 1027107 h 1545024"/>
                <a:gd name="connsiteX60" fmla="*/ 196163 w 733886"/>
                <a:gd name="connsiteY60" fmla="*/ 891377 h 1545024"/>
                <a:gd name="connsiteX61" fmla="*/ 159932 w 733886"/>
                <a:gd name="connsiteY61" fmla="*/ 796474 h 1545024"/>
                <a:gd name="connsiteX62" fmla="*/ 116015 w 733886"/>
                <a:gd name="connsiteY62" fmla="*/ 794890 h 1545024"/>
                <a:gd name="connsiteX63" fmla="*/ 136834 w 733886"/>
                <a:gd name="connsiteY63" fmla="*/ 763449 h 1545024"/>
                <a:gd name="connsiteX64" fmla="*/ 98595 w 733886"/>
                <a:gd name="connsiteY64" fmla="*/ 719030 h 1545024"/>
                <a:gd name="connsiteX65" fmla="*/ 67579 w 733886"/>
                <a:gd name="connsiteY65" fmla="*/ 695043 h 1545024"/>
                <a:gd name="connsiteX66" fmla="*/ 22116 w 733886"/>
                <a:gd name="connsiteY66" fmla="*/ 669009 h 1545024"/>
                <a:gd name="connsiteX67" fmla="*/ 10722 w 733886"/>
                <a:gd name="connsiteY67" fmla="*/ 621114 h 1545024"/>
                <a:gd name="connsiteX68" fmla="*/ 35094 w 733886"/>
                <a:gd name="connsiteY68" fmla="*/ 571943 h 1545024"/>
                <a:gd name="connsiteX69" fmla="*/ 31154 w 733886"/>
                <a:gd name="connsiteY69" fmla="*/ 540154 h 154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3886" h="1545024">
                  <a:moveTo>
                    <a:pt x="31154" y="540154"/>
                  </a:moveTo>
                  <a:cubicBezTo>
                    <a:pt x="49733" y="543090"/>
                    <a:pt x="71711" y="561205"/>
                    <a:pt x="81870" y="535403"/>
                  </a:cubicBezTo>
                  <a:cubicBezTo>
                    <a:pt x="89286" y="514970"/>
                    <a:pt x="81677" y="491332"/>
                    <a:pt x="78973" y="470165"/>
                  </a:cubicBezTo>
                  <a:cubicBezTo>
                    <a:pt x="95427" y="459967"/>
                    <a:pt x="118333" y="451393"/>
                    <a:pt x="109062" y="426711"/>
                  </a:cubicBezTo>
                  <a:cubicBezTo>
                    <a:pt x="110723" y="410102"/>
                    <a:pt x="96780" y="379704"/>
                    <a:pt x="113273" y="372558"/>
                  </a:cubicBezTo>
                  <a:cubicBezTo>
                    <a:pt x="132624" y="377695"/>
                    <a:pt x="156147" y="396776"/>
                    <a:pt x="175073" y="383411"/>
                  </a:cubicBezTo>
                  <a:cubicBezTo>
                    <a:pt x="189249" y="353168"/>
                    <a:pt x="207789" y="323967"/>
                    <a:pt x="219338" y="293105"/>
                  </a:cubicBezTo>
                  <a:cubicBezTo>
                    <a:pt x="213661" y="273792"/>
                    <a:pt x="208291" y="255522"/>
                    <a:pt x="228995" y="241578"/>
                  </a:cubicBezTo>
                  <a:cubicBezTo>
                    <a:pt x="246183" y="224390"/>
                    <a:pt x="261016" y="202953"/>
                    <a:pt x="253368" y="177537"/>
                  </a:cubicBezTo>
                  <a:cubicBezTo>
                    <a:pt x="255646" y="149379"/>
                    <a:pt x="291646" y="144126"/>
                    <a:pt x="310417" y="128057"/>
                  </a:cubicBezTo>
                  <a:cubicBezTo>
                    <a:pt x="331468" y="115620"/>
                    <a:pt x="350897" y="91634"/>
                    <a:pt x="377858" y="102796"/>
                  </a:cubicBezTo>
                  <a:cubicBezTo>
                    <a:pt x="393038" y="106659"/>
                    <a:pt x="433324" y="122495"/>
                    <a:pt x="417874" y="92445"/>
                  </a:cubicBezTo>
                  <a:cubicBezTo>
                    <a:pt x="403737" y="62664"/>
                    <a:pt x="453680" y="54862"/>
                    <a:pt x="445684" y="24927"/>
                  </a:cubicBezTo>
                  <a:cubicBezTo>
                    <a:pt x="442363" y="4185"/>
                    <a:pt x="469130" y="-9179"/>
                    <a:pt x="483499" y="7584"/>
                  </a:cubicBezTo>
                  <a:cubicBezTo>
                    <a:pt x="510498" y="20253"/>
                    <a:pt x="503778" y="53742"/>
                    <a:pt x="521082" y="73595"/>
                  </a:cubicBezTo>
                  <a:cubicBezTo>
                    <a:pt x="540935" y="74136"/>
                    <a:pt x="565076" y="71239"/>
                    <a:pt x="559708" y="99861"/>
                  </a:cubicBezTo>
                  <a:cubicBezTo>
                    <a:pt x="563647" y="136285"/>
                    <a:pt x="573226" y="175374"/>
                    <a:pt x="552523" y="208631"/>
                  </a:cubicBezTo>
                  <a:cubicBezTo>
                    <a:pt x="540897" y="237214"/>
                    <a:pt x="516524" y="256681"/>
                    <a:pt x="490567" y="271320"/>
                  </a:cubicBezTo>
                  <a:cubicBezTo>
                    <a:pt x="478710" y="288277"/>
                    <a:pt x="455341" y="304422"/>
                    <a:pt x="464611" y="327211"/>
                  </a:cubicBezTo>
                  <a:cubicBezTo>
                    <a:pt x="476006" y="348108"/>
                    <a:pt x="464148" y="366609"/>
                    <a:pt x="462178" y="387197"/>
                  </a:cubicBezTo>
                  <a:cubicBezTo>
                    <a:pt x="488289" y="395501"/>
                    <a:pt x="507524" y="362747"/>
                    <a:pt x="534678" y="367111"/>
                  </a:cubicBezTo>
                  <a:cubicBezTo>
                    <a:pt x="556695" y="359811"/>
                    <a:pt x="575930" y="368464"/>
                    <a:pt x="572261" y="394033"/>
                  </a:cubicBezTo>
                  <a:cubicBezTo>
                    <a:pt x="577089" y="412960"/>
                    <a:pt x="573844" y="435015"/>
                    <a:pt x="587131" y="450852"/>
                  </a:cubicBezTo>
                  <a:cubicBezTo>
                    <a:pt x="601770" y="447298"/>
                    <a:pt x="639856" y="443976"/>
                    <a:pt x="626955" y="468272"/>
                  </a:cubicBezTo>
                  <a:cubicBezTo>
                    <a:pt x="619770" y="487739"/>
                    <a:pt x="605749" y="506820"/>
                    <a:pt x="602736" y="526519"/>
                  </a:cubicBezTo>
                  <a:cubicBezTo>
                    <a:pt x="606521" y="552785"/>
                    <a:pt x="641130" y="533472"/>
                    <a:pt x="655228" y="541468"/>
                  </a:cubicBezTo>
                  <a:cubicBezTo>
                    <a:pt x="671992" y="559274"/>
                    <a:pt x="672803" y="591488"/>
                    <a:pt x="701695" y="595698"/>
                  </a:cubicBezTo>
                  <a:cubicBezTo>
                    <a:pt x="720467" y="600140"/>
                    <a:pt x="744609" y="568467"/>
                    <a:pt x="752836" y="580248"/>
                  </a:cubicBezTo>
                  <a:cubicBezTo>
                    <a:pt x="772071" y="602342"/>
                    <a:pt x="740475" y="606513"/>
                    <a:pt x="730433" y="624242"/>
                  </a:cubicBezTo>
                  <a:cubicBezTo>
                    <a:pt x="714442" y="644830"/>
                    <a:pt x="698219" y="664529"/>
                    <a:pt x="676704" y="679631"/>
                  </a:cubicBezTo>
                  <a:cubicBezTo>
                    <a:pt x="661525" y="696163"/>
                    <a:pt x="634061" y="684537"/>
                    <a:pt x="617492" y="700759"/>
                  </a:cubicBezTo>
                  <a:cubicBezTo>
                    <a:pt x="595822" y="707171"/>
                    <a:pt x="595745" y="738188"/>
                    <a:pt x="571179" y="738033"/>
                  </a:cubicBezTo>
                  <a:cubicBezTo>
                    <a:pt x="549665" y="746338"/>
                    <a:pt x="526296" y="748578"/>
                    <a:pt x="503816" y="742939"/>
                  </a:cubicBezTo>
                  <a:cubicBezTo>
                    <a:pt x="476431" y="762329"/>
                    <a:pt x="487593" y="796860"/>
                    <a:pt x="478477" y="824323"/>
                  </a:cubicBezTo>
                  <a:cubicBezTo>
                    <a:pt x="497404" y="854412"/>
                    <a:pt x="447616" y="847035"/>
                    <a:pt x="453062" y="859704"/>
                  </a:cubicBezTo>
                  <a:cubicBezTo>
                    <a:pt x="468667" y="876815"/>
                    <a:pt x="484967" y="894545"/>
                    <a:pt x="482920" y="919535"/>
                  </a:cubicBezTo>
                  <a:cubicBezTo>
                    <a:pt x="486860" y="938307"/>
                    <a:pt x="512661" y="946148"/>
                    <a:pt x="525021" y="962023"/>
                  </a:cubicBezTo>
                  <a:cubicBezTo>
                    <a:pt x="544103" y="978400"/>
                    <a:pt x="551364" y="1004589"/>
                    <a:pt x="566814" y="1024481"/>
                  </a:cubicBezTo>
                  <a:cubicBezTo>
                    <a:pt x="587711" y="1047733"/>
                    <a:pt x="542210" y="1047927"/>
                    <a:pt x="543871" y="1067781"/>
                  </a:cubicBezTo>
                  <a:cubicBezTo>
                    <a:pt x="544682" y="1086552"/>
                    <a:pt x="563338" y="1114942"/>
                    <a:pt x="536416" y="1122629"/>
                  </a:cubicBezTo>
                  <a:cubicBezTo>
                    <a:pt x="505709" y="1128152"/>
                    <a:pt x="519807" y="1148276"/>
                    <a:pt x="529039" y="1168052"/>
                  </a:cubicBezTo>
                  <a:cubicBezTo>
                    <a:pt x="536648" y="1190919"/>
                    <a:pt x="546845" y="1211815"/>
                    <a:pt x="567510" y="1225373"/>
                  </a:cubicBezTo>
                  <a:cubicBezTo>
                    <a:pt x="596325" y="1245304"/>
                    <a:pt x="604475" y="1282346"/>
                    <a:pt x="596402" y="1314907"/>
                  </a:cubicBezTo>
                  <a:cubicBezTo>
                    <a:pt x="602273" y="1351176"/>
                    <a:pt x="623556" y="1384008"/>
                    <a:pt x="638118" y="1417729"/>
                  </a:cubicBezTo>
                  <a:cubicBezTo>
                    <a:pt x="624830" y="1454307"/>
                    <a:pt x="596016" y="1483894"/>
                    <a:pt x="578595" y="1518966"/>
                  </a:cubicBezTo>
                  <a:cubicBezTo>
                    <a:pt x="567510" y="1533142"/>
                    <a:pt x="558317" y="1559021"/>
                    <a:pt x="550321" y="1568020"/>
                  </a:cubicBezTo>
                  <a:cubicBezTo>
                    <a:pt x="531781" y="1561531"/>
                    <a:pt x="533056" y="1529781"/>
                    <a:pt x="546304" y="1517383"/>
                  </a:cubicBezTo>
                  <a:cubicBezTo>
                    <a:pt x="567201" y="1495289"/>
                    <a:pt x="557235" y="1461028"/>
                    <a:pt x="576857" y="1438625"/>
                  </a:cubicBezTo>
                  <a:cubicBezTo>
                    <a:pt x="550244" y="1445732"/>
                    <a:pt x="548583" y="1421127"/>
                    <a:pt x="560480" y="1403784"/>
                  </a:cubicBezTo>
                  <a:cubicBezTo>
                    <a:pt x="557158" y="1359365"/>
                    <a:pt x="550592" y="1314096"/>
                    <a:pt x="524558" y="1276590"/>
                  </a:cubicBezTo>
                  <a:cubicBezTo>
                    <a:pt x="509842" y="1243024"/>
                    <a:pt x="496207" y="1208378"/>
                    <a:pt x="485122" y="1173614"/>
                  </a:cubicBezTo>
                  <a:cubicBezTo>
                    <a:pt x="475465" y="1125178"/>
                    <a:pt x="473959" y="1075312"/>
                    <a:pt x="465731" y="1026721"/>
                  </a:cubicBezTo>
                  <a:cubicBezTo>
                    <a:pt x="434638" y="1026103"/>
                    <a:pt x="444912" y="985739"/>
                    <a:pt x="424633" y="970598"/>
                  </a:cubicBezTo>
                  <a:cubicBezTo>
                    <a:pt x="414591" y="946998"/>
                    <a:pt x="388673" y="942904"/>
                    <a:pt x="394853" y="974461"/>
                  </a:cubicBezTo>
                  <a:cubicBezTo>
                    <a:pt x="397904" y="1011271"/>
                    <a:pt x="361056" y="1027494"/>
                    <a:pt x="332705" y="1039197"/>
                  </a:cubicBezTo>
                  <a:cubicBezTo>
                    <a:pt x="311152" y="1044412"/>
                    <a:pt x="299718" y="1059785"/>
                    <a:pt x="289908" y="1078132"/>
                  </a:cubicBezTo>
                  <a:cubicBezTo>
                    <a:pt x="270479" y="1109457"/>
                    <a:pt x="265457" y="1070600"/>
                    <a:pt x="256960" y="1065308"/>
                  </a:cubicBezTo>
                  <a:cubicBezTo>
                    <a:pt x="249042" y="1084930"/>
                    <a:pt x="213390" y="1081840"/>
                    <a:pt x="227604" y="1057313"/>
                  </a:cubicBezTo>
                  <a:cubicBezTo>
                    <a:pt x="235098" y="1036957"/>
                    <a:pt x="193923" y="1055806"/>
                    <a:pt x="187974" y="1066197"/>
                  </a:cubicBezTo>
                  <a:cubicBezTo>
                    <a:pt x="164644" y="1076548"/>
                    <a:pt x="169859" y="1040008"/>
                    <a:pt x="178395" y="1027107"/>
                  </a:cubicBezTo>
                  <a:cubicBezTo>
                    <a:pt x="197824" y="984465"/>
                    <a:pt x="203965" y="937573"/>
                    <a:pt x="196163" y="891377"/>
                  </a:cubicBezTo>
                  <a:cubicBezTo>
                    <a:pt x="188940" y="858622"/>
                    <a:pt x="173992" y="826873"/>
                    <a:pt x="159932" y="796474"/>
                  </a:cubicBezTo>
                  <a:cubicBezTo>
                    <a:pt x="152439" y="798135"/>
                    <a:pt x="135096" y="821812"/>
                    <a:pt x="116015" y="794890"/>
                  </a:cubicBezTo>
                  <a:cubicBezTo>
                    <a:pt x="117560" y="784036"/>
                    <a:pt x="158542" y="790834"/>
                    <a:pt x="136834" y="763449"/>
                  </a:cubicBezTo>
                  <a:cubicBezTo>
                    <a:pt x="130306" y="746029"/>
                    <a:pt x="113196" y="729651"/>
                    <a:pt x="98595" y="719030"/>
                  </a:cubicBezTo>
                  <a:cubicBezTo>
                    <a:pt x="81870" y="725596"/>
                    <a:pt x="55489" y="717291"/>
                    <a:pt x="67579" y="695043"/>
                  </a:cubicBezTo>
                  <a:cubicBezTo>
                    <a:pt x="59042" y="679747"/>
                    <a:pt x="32777" y="689829"/>
                    <a:pt x="22116" y="669009"/>
                  </a:cubicBezTo>
                  <a:cubicBezTo>
                    <a:pt x="10914" y="654988"/>
                    <a:pt x="-14346" y="635135"/>
                    <a:pt x="10722" y="621114"/>
                  </a:cubicBezTo>
                  <a:cubicBezTo>
                    <a:pt x="33626" y="611535"/>
                    <a:pt x="44403" y="596432"/>
                    <a:pt x="35094" y="571943"/>
                  </a:cubicBezTo>
                  <a:cubicBezTo>
                    <a:pt x="33742" y="561282"/>
                    <a:pt x="32429" y="550738"/>
                    <a:pt x="31154" y="5401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6EDB8F-C5D1-49FB-8AC8-202C9D897E5B}"/>
                </a:ext>
              </a:extLst>
            </p:cNvPr>
            <p:cNvSpPr/>
            <p:nvPr/>
          </p:nvSpPr>
          <p:spPr>
            <a:xfrm>
              <a:off x="3484737" y="3796104"/>
              <a:ext cx="618010" cy="1236020"/>
            </a:xfrm>
            <a:custGeom>
              <a:avLst/>
              <a:gdLst>
                <a:gd name="connsiteX0" fmla="*/ 116 w 618009"/>
                <a:gd name="connsiteY0" fmla="*/ 63750 h 1236019"/>
                <a:gd name="connsiteX1" fmla="*/ 71844 w 618009"/>
                <a:gd name="connsiteY1" fmla="*/ 63518 h 1236019"/>
                <a:gd name="connsiteX2" fmla="*/ 133027 w 618009"/>
                <a:gd name="connsiteY2" fmla="*/ 48493 h 1236019"/>
                <a:gd name="connsiteX3" fmla="*/ 250178 w 618009"/>
                <a:gd name="connsiteY3" fmla="*/ 19137 h 1236019"/>
                <a:gd name="connsiteX4" fmla="*/ 299812 w 618009"/>
                <a:gd name="connsiteY4" fmla="*/ 9945 h 1236019"/>
                <a:gd name="connsiteX5" fmla="*/ 396530 w 618009"/>
                <a:gd name="connsiteY5" fmla="*/ 29798 h 1236019"/>
                <a:gd name="connsiteX6" fmla="*/ 389655 w 618009"/>
                <a:gd name="connsiteY6" fmla="*/ 81556 h 1236019"/>
                <a:gd name="connsiteX7" fmla="*/ 446898 w 618009"/>
                <a:gd name="connsiteY7" fmla="*/ 141310 h 1236019"/>
                <a:gd name="connsiteX8" fmla="*/ 507038 w 618009"/>
                <a:gd name="connsiteY8" fmla="*/ 155640 h 1236019"/>
                <a:gd name="connsiteX9" fmla="*/ 471503 w 618009"/>
                <a:gd name="connsiteY9" fmla="*/ 196081 h 1236019"/>
                <a:gd name="connsiteX10" fmla="*/ 415959 w 618009"/>
                <a:gd name="connsiteY10" fmla="*/ 203459 h 1236019"/>
                <a:gd name="connsiteX11" fmla="*/ 393170 w 618009"/>
                <a:gd name="connsiteY11" fmla="*/ 252127 h 1236019"/>
                <a:gd name="connsiteX12" fmla="*/ 342995 w 618009"/>
                <a:gd name="connsiteY12" fmla="*/ 291371 h 1236019"/>
                <a:gd name="connsiteX13" fmla="*/ 305876 w 618009"/>
                <a:gd name="connsiteY13" fmla="*/ 380325 h 1236019"/>
                <a:gd name="connsiteX14" fmla="*/ 377256 w 618009"/>
                <a:gd name="connsiteY14" fmla="*/ 452131 h 1236019"/>
                <a:gd name="connsiteX15" fmla="*/ 404874 w 618009"/>
                <a:gd name="connsiteY15" fmla="*/ 514511 h 1236019"/>
                <a:gd name="connsiteX16" fmla="*/ 501283 w 618009"/>
                <a:gd name="connsiteY16" fmla="*/ 600144 h 1236019"/>
                <a:gd name="connsiteX17" fmla="*/ 542535 w 618009"/>
                <a:gd name="connsiteY17" fmla="*/ 634019 h 1236019"/>
                <a:gd name="connsiteX18" fmla="*/ 585101 w 618009"/>
                <a:gd name="connsiteY18" fmla="*/ 702424 h 1236019"/>
                <a:gd name="connsiteX19" fmla="*/ 629829 w 618009"/>
                <a:gd name="connsiteY19" fmla="*/ 889913 h 1236019"/>
                <a:gd name="connsiteX20" fmla="*/ 611057 w 618009"/>
                <a:gd name="connsiteY20" fmla="*/ 953375 h 1236019"/>
                <a:gd name="connsiteX21" fmla="*/ 605032 w 618009"/>
                <a:gd name="connsiteY21" fmla="*/ 1008687 h 1236019"/>
                <a:gd name="connsiteX22" fmla="*/ 544814 w 618009"/>
                <a:gd name="connsiteY22" fmla="*/ 1051253 h 1236019"/>
                <a:gd name="connsiteX23" fmla="*/ 454662 w 618009"/>
                <a:gd name="connsiteY23" fmla="*/ 1109577 h 1236019"/>
                <a:gd name="connsiteX24" fmla="*/ 408852 w 618009"/>
                <a:gd name="connsiteY24" fmla="*/ 1094281 h 1236019"/>
                <a:gd name="connsiteX25" fmla="*/ 404642 w 618009"/>
                <a:gd name="connsiteY25" fmla="*/ 1153495 h 1236019"/>
                <a:gd name="connsiteX26" fmla="*/ 362617 w 618009"/>
                <a:gd name="connsiteY26" fmla="*/ 1184048 h 1236019"/>
                <a:gd name="connsiteX27" fmla="*/ 292550 w 618009"/>
                <a:gd name="connsiteY27" fmla="*/ 1236192 h 1236019"/>
                <a:gd name="connsiteX28" fmla="*/ 238166 w 618009"/>
                <a:gd name="connsiteY28" fmla="*/ 1268792 h 1236019"/>
                <a:gd name="connsiteX29" fmla="*/ 255083 w 618009"/>
                <a:gd name="connsiteY29" fmla="*/ 1160215 h 1236019"/>
                <a:gd name="connsiteX30" fmla="*/ 220475 w 618009"/>
                <a:gd name="connsiteY30" fmla="*/ 1117959 h 1236019"/>
                <a:gd name="connsiteX31" fmla="*/ 247088 w 618009"/>
                <a:gd name="connsiteY31" fmla="*/ 1090728 h 1236019"/>
                <a:gd name="connsiteX32" fmla="*/ 341605 w 618009"/>
                <a:gd name="connsiteY32" fmla="*/ 1069213 h 1236019"/>
                <a:gd name="connsiteX33" fmla="*/ 331871 w 618009"/>
                <a:gd name="connsiteY33" fmla="*/ 1036227 h 1236019"/>
                <a:gd name="connsiteX34" fmla="*/ 353385 w 618009"/>
                <a:gd name="connsiteY34" fmla="*/ 991499 h 1236019"/>
                <a:gd name="connsiteX35" fmla="*/ 455589 w 618009"/>
                <a:gd name="connsiteY35" fmla="*/ 944182 h 1236019"/>
                <a:gd name="connsiteX36" fmla="*/ 474515 w 618009"/>
                <a:gd name="connsiteY36" fmla="*/ 853065 h 1236019"/>
                <a:gd name="connsiteX37" fmla="*/ 457598 w 618009"/>
                <a:gd name="connsiteY37" fmla="*/ 785933 h 1236019"/>
                <a:gd name="connsiteX38" fmla="*/ 455782 w 618009"/>
                <a:gd name="connsiteY38" fmla="*/ 666734 h 1236019"/>
                <a:gd name="connsiteX39" fmla="*/ 444156 w 618009"/>
                <a:gd name="connsiteY39" fmla="*/ 618530 h 1236019"/>
                <a:gd name="connsiteX40" fmla="*/ 384711 w 618009"/>
                <a:gd name="connsiteY40" fmla="*/ 564956 h 1236019"/>
                <a:gd name="connsiteX41" fmla="*/ 243998 w 618009"/>
                <a:gd name="connsiteY41" fmla="*/ 390677 h 1236019"/>
                <a:gd name="connsiteX42" fmla="*/ 165781 w 618009"/>
                <a:gd name="connsiteY42" fmla="*/ 339923 h 1236019"/>
                <a:gd name="connsiteX43" fmla="*/ 200351 w 618009"/>
                <a:gd name="connsiteY43" fmla="*/ 304619 h 1236019"/>
                <a:gd name="connsiteX44" fmla="*/ 224338 w 618009"/>
                <a:gd name="connsiteY44" fmla="*/ 250891 h 1236019"/>
                <a:gd name="connsiteX45" fmla="*/ 182158 w 618009"/>
                <a:gd name="connsiteY45" fmla="*/ 199133 h 1236019"/>
                <a:gd name="connsiteX46" fmla="*/ 120010 w 618009"/>
                <a:gd name="connsiteY46" fmla="*/ 220570 h 1236019"/>
                <a:gd name="connsiteX47" fmla="*/ 69256 w 618009"/>
                <a:gd name="connsiteY47" fmla="*/ 157494 h 1236019"/>
                <a:gd name="connsiteX48" fmla="*/ 1351 w 618009"/>
                <a:gd name="connsiteY48" fmla="*/ 65759 h 1236019"/>
                <a:gd name="connsiteX49" fmla="*/ 0 w 618009"/>
                <a:gd name="connsiteY49" fmla="*/ 63402 h 1236019"/>
                <a:gd name="connsiteX50" fmla="*/ 116 w 618009"/>
                <a:gd name="connsiteY50" fmla="*/ 63750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18009" h="1236019">
                  <a:moveTo>
                    <a:pt x="116" y="63750"/>
                  </a:moveTo>
                  <a:cubicBezTo>
                    <a:pt x="22210" y="51003"/>
                    <a:pt x="52029" y="41965"/>
                    <a:pt x="71844" y="63518"/>
                  </a:cubicBezTo>
                  <a:cubicBezTo>
                    <a:pt x="94014" y="80205"/>
                    <a:pt x="108576" y="41926"/>
                    <a:pt x="133027" y="48493"/>
                  </a:cubicBezTo>
                  <a:cubicBezTo>
                    <a:pt x="173236" y="46137"/>
                    <a:pt x="220552" y="52703"/>
                    <a:pt x="250178" y="19137"/>
                  </a:cubicBezTo>
                  <a:cubicBezTo>
                    <a:pt x="264895" y="9326"/>
                    <a:pt x="286525" y="-12845"/>
                    <a:pt x="299812" y="9945"/>
                  </a:cubicBezTo>
                  <a:cubicBezTo>
                    <a:pt x="324725" y="34472"/>
                    <a:pt x="363930" y="32116"/>
                    <a:pt x="396530" y="29798"/>
                  </a:cubicBezTo>
                  <a:cubicBezTo>
                    <a:pt x="419474" y="43394"/>
                    <a:pt x="399698" y="66454"/>
                    <a:pt x="389655" y="81556"/>
                  </a:cubicBezTo>
                  <a:cubicBezTo>
                    <a:pt x="389269" y="113847"/>
                    <a:pt x="422101" y="129529"/>
                    <a:pt x="446898" y="141310"/>
                  </a:cubicBezTo>
                  <a:cubicBezTo>
                    <a:pt x="465902" y="150348"/>
                    <a:pt x="490043" y="143048"/>
                    <a:pt x="507038" y="155640"/>
                  </a:cubicBezTo>
                  <a:cubicBezTo>
                    <a:pt x="493828" y="169314"/>
                    <a:pt x="457984" y="171477"/>
                    <a:pt x="471503" y="196081"/>
                  </a:cubicBezTo>
                  <a:cubicBezTo>
                    <a:pt x="461692" y="214931"/>
                    <a:pt x="433766" y="200137"/>
                    <a:pt x="415959" y="203459"/>
                  </a:cubicBezTo>
                  <a:cubicBezTo>
                    <a:pt x="409393" y="219064"/>
                    <a:pt x="409933" y="238299"/>
                    <a:pt x="393170" y="252127"/>
                  </a:cubicBezTo>
                  <a:cubicBezTo>
                    <a:pt x="383745" y="273912"/>
                    <a:pt x="361188" y="279822"/>
                    <a:pt x="342995" y="291371"/>
                  </a:cubicBezTo>
                  <a:cubicBezTo>
                    <a:pt x="323759" y="317559"/>
                    <a:pt x="320747" y="351665"/>
                    <a:pt x="305876" y="380325"/>
                  </a:cubicBezTo>
                  <a:cubicBezTo>
                    <a:pt x="329863" y="403771"/>
                    <a:pt x="351763" y="429728"/>
                    <a:pt x="377256" y="452131"/>
                  </a:cubicBezTo>
                  <a:cubicBezTo>
                    <a:pt x="376368" y="476503"/>
                    <a:pt x="383282" y="500644"/>
                    <a:pt x="404874" y="514511"/>
                  </a:cubicBezTo>
                  <a:cubicBezTo>
                    <a:pt x="441761" y="537609"/>
                    <a:pt x="468181" y="572758"/>
                    <a:pt x="501283" y="600144"/>
                  </a:cubicBezTo>
                  <a:cubicBezTo>
                    <a:pt x="523454" y="596745"/>
                    <a:pt x="540604" y="612157"/>
                    <a:pt x="542535" y="634019"/>
                  </a:cubicBezTo>
                  <a:cubicBezTo>
                    <a:pt x="547132" y="661867"/>
                    <a:pt x="562737" y="685468"/>
                    <a:pt x="585101" y="702424"/>
                  </a:cubicBezTo>
                  <a:cubicBezTo>
                    <a:pt x="611868" y="761252"/>
                    <a:pt x="616117" y="827185"/>
                    <a:pt x="629829" y="889913"/>
                  </a:cubicBezTo>
                  <a:cubicBezTo>
                    <a:pt x="615268" y="908183"/>
                    <a:pt x="604877" y="929659"/>
                    <a:pt x="611057" y="953375"/>
                  </a:cubicBezTo>
                  <a:cubicBezTo>
                    <a:pt x="604027" y="971259"/>
                    <a:pt x="615074" y="992387"/>
                    <a:pt x="605032" y="1008687"/>
                  </a:cubicBezTo>
                  <a:cubicBezTo>
                    <a:pt x="592671" y="1031708"/>
                    <a:pt x="571620" y="1049669"/>
                    <a:pt x="544814" y="1051253"/>
                  </a:cubicBezTo>
                  <a:cubicBezTo>
                    <a:pt x="508235" y="1060677"/>
                    <a:pt x="493596" y="1106641"/>
                    <a:pt x="454662" y="1109577"/>
                  </a:cubicBezTo>
                  <a:cubicBezTo>
                    <a:pt x="436856" y="1112513"/>
                    <a:pt x="415225" y="1073153"/>
                    <a:pt x="408852" y="1094281"/>
                  </a:cubicBezTo>
                  <a:cubicBezTo>
                    <a:pt x="402749" y="1113440"/>
                    <a:pt x="416114" y="1134568"/>
                    <a:pt x="404642" y="1153495"/>
                  </a:cubicBezTo>
                  <a:cubicBezTo>
                    <a:pt x="402169" y="1177790"/>
                    <a:pt x="374012" y="1177945"/>
                    <a:pt x="362617" y="1184048"/>
                  </a:cubicBezTo>
                  <a:cubicBezTo>
                    <a:pt x="352729" y="1217845"/>
                    <a:pt x="307228" y="1206837"/>
                    <a:pt x="292550" y="1236192"/>
                  </a:cubicBezTo>
                  <a:cubicBezTo>
                    <a:pt x="280113" y="1253381"/>
                    <a:pt x="262307" y="1275938"/>
                    <a:pt x="238166" y="1268792"/>
                  </a:cubicBezTo>
                  <a:cubicBezTo>
                    <a:pt x="244809" y="1232870"/>
                    <a:pt x="236814" y="1192661"/>
                    <a:pt x="255083" y="1160215"/>
                  </a:cubicBezTo>
                  <a:cubicBezTo>
                    <a:pt x="269723" y="1139319"/>
                    <a:pt x="239015" y="1120972"/>
                    <a:pt x="220475" y="1117959"/>
                  </a:cubicBezTo>
                  <a:cubicBezTo>
                    <a:pt x="190540" y="1110427"/>
                    <a:pt x="235578" y="1094629"/>
                    <a:pt x="247088" y="1090728"/>
                  </a:cubicBezTo>
                  <a:cubicBezTo>
                    <a:pt x="275091" y="1073153"/>
                    <a:pt x="308193" y="1052797"/>
                    <a:pt x="341605" y="1069213"/>
                  </a:cubicBezTo>
                  <a:cubicBezTo>
                    <a:pt x="366943" y="1070720"/>
                    <a:pt x="347553" y="1040167"/>
                    <a:pt x="331871" y="1036227"/>
                  </a:cubicBezTo>
                  <a:cubicBezTo>
                    <a:pt x="313833" y="1017803"/>
                    <a:pt x="335193" y="998220"/>
                    <a:pt x="353385" y="991499"/>
                  </a:cubicBezTo>
                  <a:cubicBezTo>
                    <a:pt x="385754" y="972418"/>
                    <a:pt x="421753" y="959208"/>
                    <a:pt x="455589" y="944182"/>
                  </a:cubicBezTo>
                  <a:cubicBezTo>
                    <a:pt x="487030" y="923749"/>
                    <a:pt x="463816" y="882922"/>
                    <a:pt x="474515" y="853065"/>
                  </a:cubicBezTo>
                  <a:cubicBezTo>
                    <a:pt x="476949" y="829966"/>
                    <a:pt x="452035" y="810731"/>
                    <a:pt x="457598" y="785933"/>
                  </a:cubicBezTo>
                  <a:cubicBezTo>
                    <a:pt x="460842" y="747307"/>
                    <a:pt x="487339" y="699836"/>
                    <a:pt x="455782" y="666734"/>
                  </a:cubicBezTo>
                  <a:cubicBezTo>
                    <a:pt x="431023" y="656190"/>
                    <a:pt x="442572" y="635563"/>
                    <a:pt x="444156" y="618530"/>
                  </a:cubicBezTo>
                  <a:cubicBezTo>
                    <a:pt x="434499" y="591685"/>
                    <a:pt x="398268" y="589947"/>
                    <a:pt x="384711" y="564956"/>
                  </a:cubicBezTo>
                  <a:cubicBezTo>
                    <a:pt x="344424" y="502190"/>
                    <a:pt x="296838" y="443556"/>
                    <a:pt x="243998" y="390677"/>
                  </a:cubicBezTo>
                  <a:cubicBezTo>
                    <a:pt x="219934" y="370669"/>
                    <a:pt x="192162" y="356184"/>
                    <a:pt x="165781" y="339923"/>
                  </a:cubicBezTo>
                  <a:cubicBezTo>
                    <a:pt x="157090" y="318331"/>
                    <a:pt x="178219" y="295503"/>
                    <a:pt x="200351" y="304619"/>
                  </a:cubicBezTo>
                  <a:cubicBezTo>
                    <a:pt x="229089" y="309988"/>
                    <a:pt x="251182" y="267963"/>
                    <a:pt x="224338" y="250891"/>
                  </a:cubicBezTo>
                  <a:cubicBezTo>
                    <a:pt x="207380" y="236175"/>
                    <a:pt x="197029" y="214158"/>
                    <a:pt x="182158" y="199133"/>
                  </a:cubicBezTo>
                  <a:cubicBezTo>
                    <a:pt x="156974" y="189399"/>
                    <a:pt x="145425" y="237295"/>
                    <a:pt x="120010" y="220570"/>
                  </a:cubicBezTo>
                  <a:cubicBezTo>
                    <a:pt x="91195" y="211454"/>
                    <a:pt x="77174" y="184725"/>
                    <a:pt x="69256" y="157494"/>
                  </a:cubicBezTo>
                  <a:cubicBezTo>
                    <a:pt x="59831" y="118251"/>
                    <a:pt x="15604" y="102646"/>
                    <a:pt x="1351" y="65759"/>
                  </a:cubicBezTo>
                  <a:lnTo>
                    <a:pt x="0" y="63402"/>
                  </a:lnTo>
                  <a:lnTo>
                    <a:pt x="116" y="63750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FD04547-D84B-4500-98DC-AAA1FEDDFB92}"/>
                </a:ext>
              </a:extLst>
            </p:cNvPr>
            <p:cNvSpPr/>
            <p:nvPr/>
          </p:nvSpPr>
          <p:spPr>
            <a:xfrm>
              <a:off x="3327210" y="5204737"/>
              <a:ext cx="1583650" cy="502133"/>
            </a:xfrm>
            <a:custGeom>
              <a:avLst/>
              <a:gdLst>
                <a:gd name="connsiteX0" fmla="*/ 166642 w 1583650"/>
                <a:gd name="connsiteY0" fmla="*/ 61090 h 502133"/>
                <a:gd name="connsiteX1" fmla="*/ 224658 w 1583650"/>
                <a:gd name="connsiteY1" fmla="*/ 106900 h 502133"/>
                <a:gd name="connsiteX2" fmla="*/ 276494 w 1583650"/>
                <a:gd name="connsiteY2" fmla="*/ 183687 h 502133"/>
                <a:gd name="connsiteX3" fmla="*/ 275374 w 1583650"/>
                <a:gd name="connsiteY3" fmla="*/ 305088 h 502133"/>
                <a:gd name="connsiteX4" fmla="*/ 304420 w 1583650"/>
                <a:gd name="connsiteY4" fmla="*/ 382493 h 502133"/>
                <a:gd name="connsiteX5" fmla="*/ 347063 w 1583650"/>
                <a:gd name="connsiteY5" fmla="*/ 470212 h 502133"/>
                <a:gd name="connsiteX6" fmla="*/ 279700 w 1583650"/>
                <a:gd name="connsiteY6" fmla="*/ 469594 h 502133"/>
                <a:gd name="connsiteX7" fmla="*/ 148373 w 1583650"/>
                <a:gd name="connsiteY7" fmla="*/ 386819 h 502133"/>
                <a:gd name="connsiteX8" fmla="*/ 100091 w 1583650"/>
                <a:gd name="connsiteY8" fmla="*/ 330387 h 502133"/>
                <a:gd name="connsiteX9" fmla="*/ 44701 w 1583650"/>
                <a:gd name="connsiteY9" fmla="*/ 251011 h 502133"/>
                <a:gd name="connsiteX10" fmla="*/ 29406 w 1583650"/>
                <a:gd name="connsiteY10" fmla="*/ 171288 h 502133"/>
                <a:gd name="connsiteX11" fmla="*/ 2715 w 1583650"/>
                <a:gd name="connsiteY11" fmla="*/ 67115 h 502133"/>
                <a:gd name="connsiteX12" fmla="*/ 36822 w 1583650"/>
                <a:gd name="connsiteY12" fmla="*/ 38223 h 502133"/>
                <a:gd name="connsiteX13" fmla="*/ 73941 w 1583650"/>
                <a:gd name="connsiteY13" fmla="*/ 73295 h 502133"/>
                <a:gd name="connsiteX14" fmla="*/ 84640 w 1583650"/>
                <a:gd name="connsiteY14" fmla="*/ 108753 h 502133"/>
                <a:gd name="connsiteX15" fmla="*/ 115116 w 1583650"/>
                <a:gd name="connsiteY15" fmla="*/ 113273 h 502133"/>
                <a:gd name="connsiteX16" fmla="*/ 155402 w 1583650"/>
                <a:gd name="connsiteY16" fmla="*/ 79707 h 502133"/>
                <a:gd name="connsiteX17" fmla="*/ 166642 w 1583650"/>
                <a:gd name="connsiteY17" fmla="*/ 61090 h 502133"/>
                <a:gd name="connsiteX18" fmla="*/ 805626 w 1583650"/>
                <a:gd name="connsiteY18" fmla="*/ 433093 h 502133"/>
                <a:gd name="connsiteX19" fmla="*/ 855646 w 1583650"/>
                <a:gd name="connsiteY19" fmla="*/ 457620 h 502133"/>
                <a:gd name="connsiteX20" fmla="*/ 943172 w 1583650"/>
                <a:gd name="connsiteY20" fmla="*/ 480255 h 502133"/>
                <a:gd name="connsiteX21" fmla="*/ 935562 w 1583650"/>
                <a:gd name="connsiteY21" fmla="*/ 429539 h 502133"/>
                <a:gd name="connsiteX22" fmla="*/ 967931 w 1583650"/>
                <a:gd name="connsiteY22" fmla="*/ 364802 h 502133"/>
                <a:gd name="connsiteX23" fmla="*/ 1100417 w 1583650"/>
                <a:gd name="connsiteY23" fmla="*/ 318491 h 502133"/>
                <a:gd name="connsiteX24" fmla="*/ 1140858 w 1583650"/>
                <a:gd name="connsiteY24" fmla="*/ 266500 h 502133"/>
                <a:gd name="connsiteX25" fmla="*/ 1196672 w 1583650"/>
                <a:gd name="connsiteY25" fmla="*/ 206901 h 502133"/>
                <a:gd name="connsiteX26" fmla="*/ 1227611 w 1583650"/>
                <a:gd name="connsiteY26" fmla="*/ 246068 h 502133"/>
                <a:gd name="connsiteX27" fmla="*/ 1290069 w 1583650"/>
                <a:gd name="connsiteY27" fmla="*/ 219377 h 502133"/>
                <a:gd name="connsiteX28" fmla="*/ 1273537 w 1583650"/>
                <a:gd name="connsiteY28" fmla="*/ 171713 h 502133"/>
                <a:gd name="connsiteX29" fmla="*/ 1312472 w 1583650"/>
                <a:gd name="connsiteY29" fmla="*/ 153173 h 502133"/>
                <a:gd name="connsiteX30" fmla="*/ 1321510 w 1583650"/>
                <a:gd name="connsiteY30" fmla="*/ 118757 h 502133"/>
                <a:gd name="connsiteX31" fmla="*/ 1359440 w 1583650"/>
                <a:gd name="connsiteY31" fmla="*/ 84574 h 502133"/>
                <a:gd name="connsiteX32" fmla="*/ 1405829 w 1583650"/>
                <a:gd name="connsiteY32" fmla="*/ 12769 h 502133"/>
                <a:gd name="connsiteX33" fmla="*/ 1442331 w 1583650"/>
                <a:gd name="connsiteY33" fmla="*/ 13541 h 502133"/>
                <a:gd name="connsiteX34" fmla="*/ 1481768 w 1583650"/>
                <a:gd name="connsiteY34" fmla="*/ 35790 h 502133"/>
                <a:gd name="connsiteX35" fmla="*/ 1478059 w 1583650"/>
                <a:gd name="connsiteY35" fmla="*/ 84883 h 502133"/>
                <a:gd name="connsiteX36" fmla="*/ 1525221 w 1583650"/>
                <a:gd name="connsiteY36" fmla="*/ 88823 h 502133"/>
                <a:gd name="connsiteX37" fmla="*/ 1548474 w 1583650"/>
                <a:gd name="connsiteY37" fmla="*/ 105123 h 502133"/>
                <a:gd name="connsiteX38" fmla="*/ 1619236 w 1583650"/>
                <a:gd name="connsiteY38" fmla="*/ 136525 h 502133"/>
                <a:gd name="connsiteX39" fmla="*/ 1575087 w 1583650"/>
                <a:gd name="connsiteY39" fmla="*/ 168585 h 502133"/>
                <a:gd name="connsiteX40" fmla="*/ 1532753 w 1583650"/>
                <a:gd name="connsiteY40" fmla="*/ 187279 h 502133"/>
                <a:gd name="connsiteX41" fmla="*/ 1557783 w 1583650"/>
                <a:gd name="connsiteY41" fmla="*/ 227489 h 502133"/>
                <a:gd name="connsiteX42" fmla="*/ 1495711 w 1583650"/>
                <a:gd name="connsiteY42" fmla="*/ 247844 h 502133"/>
                <a:gd name="connsiteX43" fmla="*/ 1414829 w 1583650"/>
                <a:gd name="connsiteY43" fmla="*/ 231853 h 502133"/>
                <a:gd name="connsiteX44" fmla="*/ 1336767 w 1583650"/>
                <a:gd name="connsiteY44" fmla="*/ 232665 h 502133"/>
                <a:gd name="connsiteX45" fmla="*/ 1321510 w 1583650"/>
                <a:gd name="connsiteY45" fmla="*/ 317293 h 502133"/>
                <a:gd name="connsiteX46" fmla="*/ 1280026 w 1583650"/>
                <a:gd name="connsiteY46" fmla="*/ 358121 h 502133"/>
                <a:gd name="connsiteX47" fmla="*/ 1254069 w 1583650"/>
                <a:gd name="connsiteY47" fmla="*/ 438384 h 502133"/>
                <a:gd name="connsiteX48" fmla="*/ 1169556 w 1583650"/>
                <a:gd name="connsiteY48" fmla="*/ 485778 h 502133"/>
                <a:gd name="connsiteX49" fmla="*/ 1093812 w 1583650"/>
                <a:gd name="connsiteY49" fmla="*/ 470830 h 502133"/>
                <a:gd name="connsiteX50" fmla="*/ 1023938 w 1583650"/>
                <a:gd name="connsiteY50" fmla="*/ 494740 h 502133"/>
                <a:gd name="connsiteX51" fmla="*/ 953639 w 1583650"/>
                <a:gd name="connsiteY51" fmla="*/ 517065 h 502133"/>
                <a:gd name="connsiteX52" fmla="*/ 893963 w 1583650"/>
                <a:gd name="connsiteY52" fmla="*/ 527185 h 502133"/>
                <a:gd name="connsiteX53" fmla="*/ 842977 w 1583650"/>
                <a:gd name="connsiteY53" fmla="*/ 491494 h 502133"/>
                <a:gd name="connsiteX54" fmla="*/ 805626 w 1583650"/>
                <a:gd name="connsiteY54" fmla="*/ 433093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583650" h="502133">
                  <a:moveTo>
                    <a:pt x="166642" y="61090"/>
                  </a:moveTo>
                  <a:cubicBezTo>
                    <a:pt x="194646" y="61476"/>
                    <a:pt x="206388" y="89595"/>
                    <a:pt x="224658" y="106900"/>
                  </a:cubicBezTo>
                  <a:cubicBezTo>
                    <a:pt x="242851" y="131427"/>
                    <a:pt x="266142" y="155027"/>
                    <a:pt x="276494" y="183687"/>
                  </a:cubicBezTo>
                  <a:cubicBezTo>
                    <a:pt x="284026" y="224282"/>
                    <a:pt x="267301" y="264337"/>
                    <a:pt x="275374" y="305088"/>
                  </a:cubicBezTo>
                  <a:cubicBezTo>
                    <a:pt x="267301" y="334597"/>
                    <a:pt x="278695" y="365730"/>
                    <a:pt x="304420" y="382493"/>
                  </a:cubicBezTo>
                  <a:cubicBezTo>
                    <a:pt x="323424" y="409183"/>
                    <a:pt x="332578" y="441127"/>
                    <a:pt x="347063" y="470212"/>
                  </a:cubicBezTo>
                  <a:cubicBezTo>
                    <a:pt x="324892" y="465384"/>
                    <a:pt x="300596" y="464264"/>
                    <a:pt x="279700" y="469594"/>
                  </a:cubicBezTo>
                  <a:cubicBezTo>
                    <a:pt x="239954" y="436492"/>
                    <a:pt x="193603" y="411887"/>
                    <a:pt x="148373" y="386819"/>
                  </a:cubicBezTo>
                  <a:cubicBezTo>
                    <a:pt x="129137" y="370905"/>
                    <a:pt x="97889" y="360322"/>
                    <a:pt x="100091" y="330387"/>
                  </a:cubicBezTo>
                  <a:cubicBezTo>
                    <a:pt x="99048" y="294775"/>
                    <a:pt x="64555" y="275307"/>
                    <a:pt x="44701" y="251011"/>
                  </a:cubicBezTo>
                  <a:cubicBezTo>
                    <a:pt x="30526" y="225519"/>
                    <a:pt x="50572" y="194193"/>
                    <a:pt x="29406" y="171288"/>
                  </a:cubicBezTo>
                  <a:cubicBezTo>
                    <a:pt x="10788" y="140349"/>
                    <a:pt x="14921" y="100912"/>
                    <a:pt x="2715" y="67115"/>
                  </a:cubicBezTo>
                  <a:cubicBezTo>
                    <a:pt x="-8679" y="43669"/>
                    <a:pt x="18320" y="35674"/>
                    <a:pt x="36822" y="38223"/>
                  </a:cubicBezTo>
                  <a:cubicBezTo>
                    <a:pt x="41341" y="54523"/>
                    <a:pt x="62392" y="57999"/>
                    <a:pt x="73941" y="73295"/>
                  </a:cubicBezTo>
                  <a:cubicBezTo>
                    <a:pt x="79233" y="85733"/>
                    <a:pt x="59997" y="123083"/>
                    <a:pt x="84640" y="108753"/>
                  </a:cubicBezTo>
                  <a:cubicBezTo>
                    <a:pt x="91284" y="84689"/>
                    <a:pt x="120021" y="85733"/>
                    <a:pt x="115116" y="113273"/>
                  </a:cubicBezTo>
                  <a:cubicBezTo>
                    <a:pt x="146132" y="120534"/>
                    <a:pt x="136321" y="90406"/>
                    <a:pt x="155402" y="79707"/>
                  </a:cubicBezTo>
                  <a:cubicBezTo>
                    <a:pt x="164209" y="76115"/>
                    <a:pt x="164595" y="69317"/>
                    <a:pt x="166642" y="61090"/>
                  </a:cubicBezTo>
                  <a:close/>
                  <a:moveTo>
                    <a:pt x="805626" y="433093"/>
                  </a:moveTo>
                  <a:cubicBezTo>
                    <a:pt x="818450" y="447732"/>
                    <a:pt x="834672" y="459358"/>
                    <a:pt x="855646" y="457620"/>
                  </a:cubicBezTo>
                  <a:cubicBezTo>
                    <a:pt x="888324" y="453564"/>
                    <a:pt x="910958" y="494971"/>
                    <a:pt x="943172" y="480255"/>
                  </a:cubicBezTo>
                  <a:cubicBezTo>
                    <a:pt x="922816" y="467740"/>
                    <a:pt x="920923" y="447732"/>
                    <a:pt x="935562" y="429539"/>
                  </a:cubicBezTo>
                  <a:cubicBezTo>
                    <a:pt x="950279" y="410227"/>
                    <a:pt x="953524" y="382841"/>
                    <a:pt x="967931" y="364802"/>
                  </a:cubicBezTo>
                  <a:cubicBezTo>
                    <a:pt x="1009337" y="342322"/>
                    <a:pt x="1063143" y="349121"/>
                    <a:pt x="1100417" y="318491"/>
                  </a:cubicBezTo>
                  <a:cubicBezTo>
                    <a:pt x="1111271" y="298714"/>
                    <a:pt x="1117450" y="274650"/>
                    <a:pt x="1140858" y="266500"/>
                  </a:cubicBezTo>
                  <a:cubicBezTo>
                    <a:pt x="1158973" y="246222"/>
                    <a:pt x="1171333" y="219184"/>
                    <a:pt x="1196672" y="206901"/>
                  </a:cubicBezTo>
                  <a:cubicBezTo>
                    <a:pt x="1201191" y="227566"/>
                    <a:pt x="1213706" y="229536"/>
                    <a:pt x="1227611" y="246068"/>
                  </a:cubicBezTo>
                  <a:cubicBezTo>
                    <a:pt x="1245108" y="230694"/>
                    <a:pt x="1269095" y="227952"/>
                    <a:pt x="1290069" y="219377"/>
                  </a:cubicBezTo>
                  <a:cubicBezTo>
                    <a:pt x="1276047" y="206940"/>
                    <a:pt x="1286901" y="186275"/>
                    <a:pt x="1273537" y="171713"/>
                  </a:cubicBezTo>
                  <a:cubicBezTo>
                    <a:pt x="1283039" y="172524"/>
                    <a:pt x="1318111" y="179091"/>
                    <a:pt x="1312472" y="153173"/>
                  </a:cubicBezTo>
                  <a:cubicBezTo>
                    <a:pt x="1289219" y="142976"/>
                    <a:pt x="1292695" y="114393"/>
                    <a:pt x="1321510" y="118757"/>
                  </a:cubicBezTo>
                  <a:cubicBezTo>
                    <a:pt x="1348509" y="129225"/>
                    <a:pt x="1335222" y="89171"/>
                    <a:pt x="1359440" y="84574"/>
                  </a:cubicBezTo>
                  <a:cubicBezTo>
                    <a:pt x="1372805" y="58849"/>
                    <a:pt x="1397525" y="41506"/>
                    <a:pt x="1405829" y="12769"/>
                  </a:cubicBezTo>
                  <a:cubicBezTo>
                    <a:pt x="1412319" y="-25045"/>
                    <a:pt x="1425683" y="35326"/>
                    <a:pt x="1442331" y="13541"/>
                  </a:cubicBezTo>
                  <a:cubicBezTo>
                    <a:pt x="1454691" y="-11140"/>
                    <a:pt x="1462030" y="35056"/>
                    <a:pt x="1481768" y="35790"/>
                  </a:cubicBezTo>
                  <a:cubicBezTo>
                    <a:pt x="1506295" y="44326"/>
                    <a:pt x="1484780" y="70282"/>
                    <a:pt x="1478059" y="84883"/>
                  </a:cubicBezTo>
                  <a:cubicBezTo>
                    <a:pt x="1481381" y="106243"/>
                    <a:pt x="1517882" y="71519"/>
                    <a:pt x="1525221" y="88823"/>
                  </a:cubicBezTo>
                  <a:cubicBezTo>
                    <a:pt x="1506449" y="114161"/>
                    <a:pt x="1522942" y="111303"/>
                    <a:pt x="1548474" y="105123"/>
                  </a:cubicBezTo>
                  <a:cubicBezTo>
                    <a:pt x="1575860" y="99676"/>
                    <a:pt x="1593589" y="131156"/>
                    <a:pt x="1619236" y="136525"/>
                  </a:cubicBezTo>
                  <a:cubicBezTo>
                    <a:pt x="1630476" y="160666"/>
                    <a:pt x="1593589" y="170246"/>
                    <a:pt x="1575087" y="168585"/>
                  </a:cubicBezTo>
                  <a:cubicBezTo>
                    <a:pt x="1559405" y="166112"/>
                    <a:pt x="1522672" y="162173"/>
                    <a:pt x="1532753" y="187279"/>
                  </a:cubicBezTo>
                  <a:cubicBezTo>
                    <a:pt x="1542951" y="199717"/>
                    <a:pt x="1580881" y="211189"/>
                    <a:pt x="1557783" y="227489"/>
                  </a:cubicBezTo>
                  <a:cubicBezTo>
                    <a:pt x="1539513" y="240621"/>
                    <a:pt x="1509269" y="231274"/>
                    <a:pt x="1495711" y="247844"/>
                  </a:cubicBezTo>
                  <a:cubicBezTo>
                    <a:pt x="1470875" y="233514"/>
                    <a:pt x="1442988" y="229497"/>
                    <a:pt x="1414829" y="231853"/>
                  </a:cubicBezTo>
                  <a:cubicBezTo>
                    <a:pt x="1389259" y="231467"/>
                    <a:pt x="1359672" y="217832"/>
                    <a:pt x="1336767" y="232665"/>
                  </a:cubicBezTo>
                  <a:cubicBezTo>
                    <a:pt x="1316257" y="256574"/>
                    <a:pt x="1315561" y="287976"/>
                    <a:pt x="1321510" y="317293"/>
                  </a:cubicBezTo>
                  <a:cubicBezTo>
                    <a:pt x="1317222" y="341280"/>
                    <a:pt x="1280837" y="332821"/>
                    <a:pt x="1280026" y="358121"/>
                  </a:cubicBezTo>
                  <a:cubicBezTo>
                    <a:pt x="1289914" y="388364"/>
                    <a:pt x="1264846" y="412042"/>
                    <a:pt x="1254069" y="438384"/>
                  </a:cubicBezTo>
                  <a:cubicBezTo>
                    <a:pt x="1242289" y="477088"/>
                    <a:pt x="1193505" y="461019"/>
                    <a:pt x="1169556" y="485778"/>
                  </a:cubicBezTo>
                  <a:cubicBezTo>
                    <a:pt x="1145956" y="502619"/>
                    <a:pt x="1117335" y="478516"/>
                    <a:pt x="1093812" y="470830"/>
                  </a:cubicBezTo>
                  <a:cubicBezTo>
                    <a:pt x="1067701" y="454607"/>
                    <a:pt x="1038423" y="471139"/>
                    <a:pt x="1023938" y="494740"/>
                  </a:cubicBezTo>
                  <a:cubicBezTo>
                    <a:pt x="1008024" y="515558"/>
                    <a:pt x="978901" y="531704"/>
                    <a:pt x="953639" y="517065"/>
                  </a:cubicBezTo>
                  <a:cubicBezTo>
                    <a:pt x="933631" y="502271"/>
                    <a:pt x="913044" y="520078"/>
                    <a:pt x="893963" y="527185"/>
                  </a:cubicBezTo>
                  <a:cubicBezTo>
                    <a:pt x="875770" y="515868"/>
                    <a:pt x="856110" y="509919"/>
                    <a:pt x="842977" y="491494"/>
                  </a:cubicBezTo>
                  <a:cubicBezTo>
                    <a:pt x="823703" y="475697"/>
                    <a:pt x="811343" y="457543"/>
                    <a:pt x="805626" y="43309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AB934A7-9968-46DD-A5AC-351F29B034B3}"/>
                </a:ext>
              </a:extLst>
            </p:cNvPr>
            <p:cNvSpPr/>
            <p:nvPr/>
          </p:nvSpPr>
          <p:spPr>
            <a:xfrm>
              <a:off x="3095589" y="4039391"/>
              <a:ext cx="656635" cy="1274645"/>
            </a:xfrm>
            <a:custGeom>
              <a:avLst/>
              <a:gdLst>
                <a:gd name="connsiteX0" fmla="*/ 398263 w 656635"/>
                <a:gd name="connsiteY0" fmla="*/ 1226436 h 1274645"/>
                <a:gd name="connsiteX1" fmla="*/ 368251 w 656635"/>
                <a:gd name="connsiteY1" fmla="*/ 1275606 h 1274645"/>
                <a:gd name="connsiteX2" fmla="*/ 328042 w 656635"/>
                <a:gd name="connsiteY2" fmla="*/ 1258688 h 1274645"/>
                <a:gd name="connsiteX3" fmla="*/ 306681 w 656635"/>
                <a:gd name="connsiteY3" fmla="*/ 1255289 h 1274645"/>
                <a:gd name="connsiteX4" fmla="*/ 276670 w 656635"/>
                <a:gd name="connsiteY4" fmla="*/ 1218015 h 1274645"/>
                <a:gd name="connsiteX5" fmla="*/ 234413 w 656635"/>
                <a:gd name="connsiteY5" fmla="*/ 1207084 h 1274645"/>
                <a:gd name="connsiteX6" fmla="*/ 203706 w 656635"/>
                <a:gd name="connsiteY6" fmla="*/ 1190939 h 1274645"/>
                <a:gd name="connsiteX7" fmla="*/ 186054 w 656635"/>
                <a:gd name="connsiteY7" fmla="*/ 1138447 h 1274645"/>
                <a:gd name="connsiteX8" fmla="*/ 148240 w 656635"/>
                <a:gd name="connsiteY8" fmla="*/ 1105267 h 1274645"/>
                <a:gd name="connsiteX9" fmla="*/ 110386 w 656635"/>
                <a:gd name="connsiteY9" fmla="*/ 1058260 h 1274645"/>
                <a:gd name="connsiteX10" fmla="*/ 65349 w 656635"/>
                <a:gd name="connsiteY10" fmla="*/ 1039912 h 1274645"/>
                <a:gd name="connsiteX11" fmla="*/ 99533 w 656635"/>
                <a:gd name="connsiteY11" fmla="*/ 897616 h 1274645"/>
                <a:gd name="connsiteX12" fmla="*/ 117416 w 656635"/>
                <a:gd name="connsiteY12" fmla="*/ 847827 h 1274645"/>
                <a:gd name="connsiteX13" fmla="*/ 183196 w 656635"/>
                <a:gd name="connsiteY13" fmla="*/ 738903 h 1274645"/>
                <a:gd name="connsiteX14" fmla="*/ 152643 w 656635"/>
                <a:gd name="connsiteY14" fmla="*/ 664510 h 1274645"/>
                <a:gd name="connsiteX15" fmla="*/ 145536 w 656635"/>
                <a:gd name="connsiteY15" fmla="*/ 603250 h 1274645"/>
                <a:gd name="connsiteX16" fmla="*/ 90456 w 656635"/>
                <a:gd name="connsiteY16" fmla="*/ 520784 h 1274645"/>
                <a:gd name="connsiteX17" fmla="*/ 60443 w 656635"/>
                <a:gd name="connsiteY17" fmla="*/ 450717 h 1274645"/>
                <a:gd name="connsiteX18" fmla="*/ 95129 w 656635"/>
                <a:gd name="connsiteY18" fmla="*/ 409659 h 1274645"/>
                <a:gd name="connsiteX19" fmla="*/ 113901 w 656635"/>
                <a:gd name="connsiteY19" fmla="*/ 360488 h 1274645"/>
                <a:gd name="connsiteX20" fmla="*/ 93082 w 656635"/>
                <a:gd name="connsiteY20" fmla="*/ 308730 h 1274645"/>
                <a:gd name="connsiteX21" fmla="*/ 34178 w 656635"/>
                <a:gd name="connsiteY21" fmla="*/ 247933 h 1274645"/>
                <a:gd name="connsiteX22" fmla="*/ 14634 w 656635"/>
                <a:gd name="connsiteY22" fmla="*/ 194436 h 1274645"/>
                <a:gd name="connsiteX23" fmla="*/ 25062 w 656635"/>
                <a:gd name="connsiteY23" fmla="*/ 162531 h 1274645"/>
                <a:gd name="connsiteX24" fmla="*/ 30045 w 656635"/>
                <a:gd name="connsiteY24" fmla="*/ 100460 h 1274645"/>
                <a:gd name="connsiteX25" fmla="*/ 63610 w 656635"/>
                <a:gd name="connsiteY25" fmla="*/ 61603 h 1274645"/>
                <a:gd name="connsiteX26" fmla="*/ 135802 w 656635"/>
                <a:gd name="connsiteY26" fmla="*/ 46732 h 1274645"/>
                <a:gd name="connsiteX27" fmla="*/ 211315 w 656635"/>
                <a:gd name="connsiteY27" fmla="*/ 4398 h 1274645"/>
                <a:gd name="connsiteX28" fmla="*/ 257395 w 656635"/>
                <a:gd name="connsiteY28" fmla="*/ 21741 h 1274645"/>
                <a:gd name="connsiteX29" fmla="*/ 263267 w 656635"/>
                <a:gd name="connsiteY29" fmla="*/ 85860 h 1274645"/>
                <a:gd name="connsiteX30" fmla="*/ 316917 w 656635"/>
                <a:gd name="connsiteY30" fmla="*/ 84044 h 1274645"/>
                <a:gd name="connsiteX31" fmla="*/ 317149 w 656635"/>
                <a:gd name="connsiteY31" fmla="*/ 163420 h 1274645"/>
                <a:gd name="connsiteX32" fmla="*/ 302278 w 656635"/>
                <a:gd name="connsiteY32" fmla="*/ 256276 h 1274645"/>
                <a:gd name="connsiteX33" fmla="*/ 349672 w 656635"/>
                <a:gd name="connsiteY33" fmla="*/ 231092 h 1274645"/>
                <a:gd name="connsiteX34" fmla="*/ 406567 w 656635"/>
                <a:gd name="connsiteY34" fmla="*/ 204402 h 1274645"/>
                <a:gd name="connsiteX35" fmla="*/ 466862 w 656635"/>
                <a:gd name="connsiteY35" fmla="*/ 215642 h 1274645"/>
                <a:gd name="connsiteX36" fmla="*/ 500737 w 656635"/>
                <a:gd name="connsiteY36" fmla="*/ 171879 h 1274645"/>
                <a:gd name="connsiteX37" fmla="*/ 557632 w 656635"/>
                <a:gd name="connsiteY37" fmla="*/ 185591 h 1274645"/>
                <a:gd name="connsiteX38" fmla="*/ 614798 w 656635"/>
                <a:gd name="connsiteY38" fmla="*/ 287601 h 1274645"/>
                <a:gd name="connsiteX39" fmla="*/ 642802 w 656635"/>
                <a:gd name="connsiteY39" fmla="*/ 374277 h 1274645"/>
                <a:gd name="connsiteX40" fmla="*/ 690311 w 656635"/>
                <a:gd name="connsiteY40" fmla="*/ 484939 h 1274645"/>
                <a:gd name="connsiteX41" fmla="*/ 654466 w 656635"/>
                <a:gd name="connsiteY41" fmla="*/ 532179 h 1274645"/>
                <a:gd name="connsiteX42" fmla="*/ 541680 w 656635"/>
                <a:gd name="connsiteY42" fmla="*/ 520630 h 1274645"/>
                <a:gd name="connsiteX43" fmla="*/ 462845 w 656635"/>
                <a:gd name="connsiteY43" fmla="*/ 547552 h 1274645"/>
                <a:gd name="connsiteX44" fmla="*/ 421747 w 656635"/>
                <a:gd name="connsiteY44" fmla="*/ 639210 h 1274645"/>
                <a:gd name="connsiteX45" fmla="*/ 455313 w 656635"/>
                <a:gd name="connsiteY45" fmla="*/ 714415 h 1274645"/>
                <a:gd name="connsiteX46" fmla="*/ 407726 w 656635"/>
                <a:gd name="connsiteY46" fmla="*/ 696376 h 1274645"/>
                <a:gd name="connsiteX47" fmla="*/ 340749 w 656635"/>
                <a:gd name="connsiteY47" fmla="*/ 673973 h 1274645"/>
                <a:gd name="connsiteX48" fmla="*/ 295249 w 656635"/>
                <a:gd name="connsiteY48" fmla="*/ 655279 h 1274645"/>
                <a:gd name="connsiteX49" fmla="*/ 295094 w 656635"/>
                <a:gd name="connsiteY49" fmla="*/ 599812 h 1274645"/>
                <a:gd name="connsiteX50" fmla="*/ 217379 w 656635"/>
                <a:gd name="connsiteY50" fmla="*/ 612559 h 1274645"/>
                <a:gd name="connsiteX51" fmla="*/ 211431 w 656635"/>
                <a:gd name="connsiteY51" fmla="*/ 667716 h 1274645"/>
                <a:gd name="connsiteX52" fmla="*/ 203203 w 656635"/>
                <a:gd name="connsiteY52" fmla="*/ 736354 h 1274645"/>
                <a:gd name="connsiteX53" fmla="*/ 141326 w 656635"/>
                <a:gd name="connsiteY53" fmla="*/ 911598 h 1274645"/>
                <a:gd name="connsiteX54" fmla="*/ 163651 w 656635"/>
                <a:gd name="connsiteY54" fmla="*/ 967489 h 1274645"/>
                <a:gd name="connsiteX55" fmla="*/ 211701 w 656635"/>
                <a:gd name="connsiteY55" fmla="*/ 976026 h 1274645"/>
                <a:gd name="connsiteX56" fmla="*/ 224525 w 656635"/>
                <a:gd name="connsiteY56" fmla="*/ 1024539 h 1274645"/>
                <a:gd name="connsiteX57" fmla="*/ 245499 w 656635"/>
                <a:gd name="connsiteY57" fmla="*/ 1073363 h 1274645"/>
                <a:gd name="connsiteX58" fmla="*/ 273271 w 656635"/>
                <a:gd name="connsiteY58" fmla="*/ 1155365 h 1274645"/>
                <a:gd name="connsiteX59" fmla="*/ 343144 w 656635"/>
                <a:gd name="connsiteY59" fmla="*/ 1168266 h 1274645"/>
                <a:gd name="connsiteX60" fmla="*/ 383353 w 656635"/>
                <a:gd name="connsiteY60" fmla="*/ 1214732 h 1274645"/>
                <a:gd name="connsiteX61" fmla="*/ 398263 w 656635"/>
                <a:gd name="connsiteY61" fmla="*/ 1226436 h 12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6635" h="1274645">
                  <a:moveTo>
                    <a:pt x="398263" y="1226436"/>
                  </a:moveTo>
                  <a:cubicBezTo>
                    <a:pt x="392624" y="1245749"/>
                    <a:pt x="370260" y="1256370"/>
                    <a:pt x="368251" y="1275606"/>
                  </a:cubicBezTo>
                  <a:cubicBezTo>
                    <a:pt x="338664" y="1295073"/>
                    <a:pt x="351719" y="1244165"/>
                    <a:pt x="328042" y="1258688"/>
                  </a:cubicBezTo>
                  <a:cubicBezTo>
                    <a:pt x="320780" y="1282829"/>
                    <a:pt x="290613" y="1282134"/>
                    <a:pt x="306681" y="1255289"/>
                  </a:cubicBezTo>
                  <a:cubicBezTo>
                    <a:pt x="315064" y="1233697"/>
                    <a:pt x="288566" y="1224968"/>
                    <a:pt x="276670" y="1218015"/>
                  </a:cubicBezTo>
                  <a:cubicBezTo>
                    <a:pt x="280300" y="1188814"/>
                    <a:pt x="240323" y="1212222"/>
                    <a:pt x="234413" y="1207084"/>
                  </a:cubicBezTo>
                  <a:cubicBezTo>
                    <a:pt x="249361" y="1175566"/>
                    <a:pt x="216298" y="1203839"/>
                    <a:pt x="203706" y="1190939"/>
                  </a:cubicBezTo>
                  <a:cubicBezTo>
                    <a:pt x="183041" y="1179544"/>
                    <a:pt x="191268" y="1156099"/>
                    <a:pt x="186054" y="1138447"/>
                  </a:cubicBezTo>
                  <a:cubicBezTo>
                    <a:pt x="179565" y="1116352"/>
                    <a:pt x="150364" y="1134004"/>
                    <a:pt x="148240" y="1105267"/>
                  </a:cubicBezTo>
                  <a:cubicBezTo>
                    <a:pt x="140398" y="1085954"/>
                    <a:pt x="131321" y="1066024"/>
                    <a:pt x="110386" y="1058260"/>
                  </a:cubicBezTo>
                  <a:cubicBezTo>
                    <a:pt x="97949" y="1030488"/>
                    <a:pt x="71143" y="1068302"/>
                    <a:pt x="65349" y="1039912"/>
                  </a:cubicBezTo>
                  <a:cubicBezTo>
                    <a:pt x="60443" y="990279"/>
                    <a:pt x="86863" y="944469"/>
                    <a:pt x="99533" y="897616"/>
                  </a:cubicBezTo>
                  <a:cubicBezTo>
                    <a:pt x="100344" y="881393"/>
                    <a:pt x="104747" y="863664"/>
                    <a:pt x="117416" y="847827"/>
                  </a:cubicBezTo>
                  <a:cubicBezTo>
                    <a:pt x="137192" y="810244"/>
                    <a:pt x="164655" y="776602"/>
                    <a:pt x="183196" y="738903"/>
                  </a:cubicBezTo>
                  <a:cubicBezTo>
                    <a:pt x="179565" y="713565"/>
                    <a:pt x="160097" y="690080"/>
                    <a:pt x="152643" y="664510"/>
                  </a:cubicBezTo>
                  <a:cubicBezTo>
                    <a:pt x="139896" y="645738"/>
                    <a:pt x="143295" y="624224"/>
                    <a:pt x="145536" y="603250"/>
                  </a:cubicBezTo>
                  <a:cubicBezTo>
                    <a:pt x="147428" y="565745"/>
                    <a:pt x="115678" y="543032"/>
                    <a:pt x="90456" y="520784"/>
                  </a:cubicBezTo>
                  <a:cubicBezTo>
                    <a:pt x="80413" y="497454"/>
                    <a:pt x="71452" y="473622"/>
                    <a:pt x="60443" y="450717"/>
                  </a:cubicBezTo>
                  <a:cubicBezTo>
                    <a:pt x="76357" y="440906"/>
                    <a:pt x="107837" y="434494"/>
                    <a:pt x="95129" y="409659"/>
                  </a:cubicBezTo>
                  <a:cubicBezTo>
                    <a:pt x="85627" y="387796"/>
                    <a:pt x="90687" y="368097"/>
                    <a:pt x="113901" y="360488"/>
                  </a:cubicBezTo>
                  <a:cubicBezTo>
                    <a:pt x="125527" y="343956"/>
                    <a:pt x="98799" y="325338"/>
                    <a:pt x="93082" y="308730"/>
                  </a:cubicBezTo>
                  <a:cubicBezTo>
                    <a:pt x="82151" y="281807"/>
                    <a:pt x="56504" y="265121"/>
                    <a:pt x="34178" y="247933"/>
                  </a:cubicBezTo>
                  <a:cubicBezTo>
                    <a:pt x="22551" y="234260"/>
                    <a:pt x="33212" y="206758"/>
                    <a:pt x="14634" y="194436"/>
                  </a:cubicBezTo>
                  <a:cubicBezTo>
                    <a:pt x="-11632" y="173231"/>
                    <a:pt x="921" y="167514"/>
                    <a:pt x="25062" y="162531"/>
                  </a:cubicBezTo>
                  <a:cubicBezTo>
                    <a:pt x="24753" y="142253"/>
                    <a:pt x="29273" y="121472"/>
                    <a:pt x="30045" y="100460"/>
                  </a:cubicBezTo>
                  <a:cubicBezTo>
                    <a:pt x="29350" y="82886"/>
                    <a:pt x="42482" y="52796"/>
                    <a:pt x="63610" y="61603"/>
                  </a:cubicBezTo>
                  <a:cubicBezTo>
                    <a:pt x="88138" y="64693"/>
                    <a:pt x="114983" y="57663"/>
                    <a:pt x="135802" y="46732"/>
                  </a:cubicBezTo>
                  <a:cubicBezTo>
                    <a:pt x="149166" y="18381"/>
                    <a:pt x="180994" y="3973"/>
                    <a:pt x="211315" y="4398"/>
                  </a:cubicBezTo>
                  <a:cubicBezTo>
                    <a:pt x="224756" y="-6996"/>
                    <a:pt x="252876" y="5518"/>
                    <a:pt x="257395" y="21741"/>
                  </a:cubicBezTo>
                  <a:cubicBezTo>
                    <a:pt x="261837" y="42638"/>
                    <a:pt x="243220" y="70641"/>
                    <a:pt x="263267" y="85860"/>
                  </a:cubicBezTo>
                  <a:cubicBezTo>
                    <a:pt x="280764" y="93044"/>
                    <a:pt x="308458" y="63534"/>
                    <a:pt x="316917" y="84044"/>
                  </a:cubicBezTo>
                  <a:cubicBezTo>
                    <a:pt x="322132" y="110542"/>
                    <a:pt x="331170" y="137850"/>
                    <a:pt x="317149" y="163420"/>
                  </a:cubicBezTo>
                  <a:cubicBezTo>
                    <a:pt x="310042" y="193355"/>
                    <a:pt x="287060" y="225800"/>
                    <a:pt x="302278" y="256276"/>
                  </a:cubicBezTo>
                  <a:cubicBezTo>
                    <a:pt x="324681" y="271379"/>
                    <a:pt x="334029" y="242487"/>
                    <a:pt x="349672" y="231092"/>
                  </a:cubicBezTo>
                  <a:cubicBezTo>
                    <a:pt x="365818" y="216762"/>
                    <a:pt x="381886" y="187020"/>
                    <a:pt x="406567" y="204402"/>
                  </a:cubicBezTo>
                  <a:cubicBezTo>
                    <a:pt x="426692" y="209307"/>
                    <a:pt x="446622" y="231787"/>
                    <a:pt x="466862" y="215642"/>
                  </a:cubicBezTo>
                  <a:cubicBezTo>
                    <a:pt x="488222" y="211586"/>
                    <a:pt x="482158" y="178136"/>
                    <a:pt x="500737" y="171879"/>
                  </a:cubicBezTo>
                  <a:cubicBezTo>
                    <a:pt x="520049" y="173154"/>
                    <a:pt x="540869" y="175510"/>
                    <a:pt x="557632" y="185591"/>
                  </a:cubicBezTo>
                  <a:cubicBezTo>
                    <a:pt x="561031" y="228079"/>
                    <a:pt x="620476" y="242564"/>
                    <a:pt x="614798" y="287601"/>
                  </a:cubicBezTo>
                  <a:cubicBezTo>
                    <a:pt x="612596" y="319197"/>
                    <a:pt x="619704" y="351141"/>
                    <a:pt x="642802" y="374277"/>
                  </a:cubicBezTo>
                  <a:cubicBezTo>
                    <a:pt x="667986" y="406105"/>
                    <a:pt x="697728" y="441331"/>
                    <a:pt x="690311" y="484939"/>
                  </a:cubicBezTo>
                  <a:cubicBezTo>
                    <a:pt x="693402" y="509080"/>
                    <a:pt x="669801" y="518891"/>
                    <a:pt x="654466" y="532179"/>
                  </a:cubicBezTo>
                  <a:cubicBezTo>
                    <a:pt x="619974" y="511746"/>
                    <a:pt x="579108" y="526462"/>
                    <a:pt x="541680" y="520630"/>
                  </a:cubicBezTo>
                  <a:cubicBezTo>
                    <a:pt x="513329" y="522368"/>
                    <a:pt x="480728" y="521016"/>
                    <a:pt x="462845" y="547552"/>
                  </a:cubicBezTo>
                  <a:cubicBezTo>
                    <a:pt x="443455" y="575092"/>
                    <a:pt x="413134" y="601860"/>
                    <a:pt x="421747" y="639210"/>
                  </a:cubicBezTo>
                  <a:cubicBezTo>
                    <a:pt x="423408" y="668334"/>
                    <a:pt x="449365" y="686797"/>
                    <a:pt x="455313" y="714415"/>
                  </a:cubicBezTo>
                  <a:cubicBezTo>
                    <a:pt x="446274" y="722332"/>
                    <a:pt x="418812" y="708157"/>
                    <a:pt x="407726" y="696376"/>
                  </a:cubicBezTo>
                  <a:cubicBezTo>
                    <a:pt x="392353" y="676368"/>
                    <a:pt x="365547" y="657750"/>
                    <a:pt x="340749" y="673973"/>
                  </a:cubicBezTo>
                  <a:cubicBezTo>
                    <a:pt x="326806" y="674283"/>
                    <a:pt x="293819" y="671192"/>
                    <a:pt x="295249" y="655279"/>
                  </a:cubicBezTo>
                  <a:cubicBezTo>
                    <a:pt x="293665" y="638013"/>
                    <a:pt x="311626" y="610241"/>
                    <a:pt x="295094" y="599812"/>
                  </a:cubicBezTo>
                  <a:cubicBezTo>
                    <a:pt x="268829" y="598383"/>
                    <a:pt x="235727" y="586293"/>
                    <a:pt x="217379" y="612559"/>
                  </a:cubicBezTo>
                  <a:cubicBezTo>
                    <a:pt x="217379" y="629322"/>
                    <a:pt x="226881" y="650411"/>
                    <a:pt x="211431" y="667716"/>
                  </a:cubicBezTo>
                  <a:cubicBezTo>
                    <a:pt x="198452" y="689153"/>
                    <a:pt x="221319" y="715612"/>
                    <a:pt x="203203" y="736354"/>
                  </a:cubicBezTo>
                  <a:cubicBezTo>
                    <a:pt x="177556" y="792631"/>
                    <a:pt x="143759" y="848523"/>
                    <a:pt x="141326" y="911598"/>
                  </a:cubicBezTo>
                  <a:cubicBezTo>
                    <a:pt x="144338" y="930679"/>
                    <a:pt x="138892" y="962893"/>
                    <a:pt x="163651" y="967489"/>
                  </a:cubicBezTo>
                  <a:cubicBezTo>
                    <a:pt x="180994" y="968532"/>
                    <a:pt x="208148" y="947713"/>
                    <a:pt x="211701" y="976026"/>
                  </a:cubicBezTo>
                  <a:cubicBezTo>
                    <a:pt x="212242" y="992248"/>
                    <a:pt x="203474" y="1020291"/>
                    <a:pt x="224525" y="1024539"/>
                  </a:cubicBezTo>
                  <a:cubicBezTo>
                    <a:pt x="242872" y="1021526"/>
                    <a:pt x="238855" y="1059225"/>
                    <a:pt x="245499" y="1073363"/>
                  </a:cubicBezTo>
                  <a:cubicBezTo>
                    <a:pt x="244069" y="1102563"/>
                    <a:pt x="253417" y="1133579"/>
                    <a:pt x="273271" y="1155365"/>
                  </a:cubicBezTo>
                  <a:cubicBezTo>
                    <a:pt x="295751" y="1162665"/>
                    <a:pt x="319003" y="1174523"/>
                    <a:pt x="343144" y="1168266"/>
                  </a:cubicBezTo>
                  <a:cubicBezTo>
                    <a:pt x="362766" y="1178385"/>
                    <a:pt x="361105" y="1206003"/>
                    <a:pt x="383353" y="1214732"/>
                  </a:cubicBezTo>
                  <a:cubicBezTo>
                    <a:pt x="387834" y="1219058"/>
                    <a:pt x="394014" y="1222805"/>
                    <a:pt x="398263" y="12264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BB5441E-CDB0-4E50-9280-8B8325F90068}"/>
                </a:ext>
              </a:extLst>
            </p:cNvPr>
            <p:cNvSpPr/>
            <p:nvPr/>
          </p:nvSpPr>
          <p:spPr>
            <a:xfrm>
              <a:off x="3319847" y="3859931"/>
              <a:ext cx="618010" cy="733887"/>
            </a:xfrm>
            <a:custGeom>
              <a:avLst/>
              <a:gdLst>
                <a:gd name="connsiteX0" fmla="*/ 430055 w 618009"/>
                <a:gd name="connsiteY0" fmla="*/ 711831 h 733886"/>
                <a:gd name="connsiteX1" fmla="*/ 465977 w 618009"/>
                <a:gd name="connsiteY1" fmla="*/ 659919 h 733886"/>
                <a:gd name="connsiteX2" fmla="*/ 395060 w 618009"/>
                <a:gd name="connsiteY2" fmla="*/ 516347 h 733886"/>
                <a:gd name="connsiteX3" fmla="*/ 375979 w 618009"/>
                <a:gd name="connsiteY3" fmla="*/ 426890 h 733886"/>
                <a:gd name="connsiteX4" fmla="*/ 333221 w 618009"/>
                <a:gd name="connsiteY4" fmla="*/ 365244 h 733886"/>
                <a:gd name="connsiteX5" fmla="*/ 272926 w 618009"/>
                <a:gd name="connsiteY5" fmla="*/ 351455 h 733886"/>
                <a:gd name="connsiteX6" fmla="*/ 238587 w 618009"/>
                <a:gd name="connsiteY6" fmla="*/ 397110 h 733886"/>
                <a:gd name="connsiteX7" fmla="*/ 176439 w 618009"/>
                <a:gd name="connsiteY7" fmla="*/ 381660 h 733886"/>
                <a:gd name="connsiteX8" fmla="*/ 119775 w 618009"/>
                <a:gd name="connsiteY8" fmla="*/ 416423 h 733886"/>
                <a:gd name="connsiteX9" fmla="*/ 75124 w 618009"/>
                <a:gd name="connsiteY9" fmla="*/ 429710 h 733886"/>
                <a:gd name="connsiteX10" fmla="*/ 100385 w 618009"/>
                <a:gd name="connsiteY10" fmla="*/ 316769 h 733886"/>
                <a:gd name="connsiteX11" fmla="*/ 90188 w 618009"/>
                <a:gd name="connsiteY11" fmla="*/ 256049 h 733886"/>
                <a:gd name="connsiteX12" fmla="*/ 31786 w 618009"/>
                <a:gd name="connsiteY12" fmla="*/ 259680 h 733886"/>
                <a:gd name="connsiteX13" fmla="*/ 16992 w 618009"/>
                <a:gd name="connsiteY13" fmla="*/ 184553 h 733886"/>
                <a:gd name="connsiteX14" fmla="*/ 25142 w 618009"/>
                <a:gd name="connsiteY14" fmla="*/ 154078 h 733886"/>
                <a:gd name="connsiteX15" fmla="*/ 82926 w 618009"/>
                <a:gd name="connsiteY15" fmla="*/ 93706 h 733886"/>
                <a:gd name="connsiteX16" fmla="*/ 137234 w 618009"/>
                <a:gd name="connsiteY16" fmla="*/ 108190 h 733886"/>
                <a:gd name="connsiteX17" fmla="*/ 129856 w 618009"/>
                <a:gd name="connsiteY17" fmla="*/ 43531 h 733886"/>
                <a:gd name="connsiteX18" fmla="*/ 164851 w 618009"/>
                <a:gd name="connsiteY18" fmla="*/ 0 h 733886"/>
                <a:gd name="connsiteX19" fmla="*/ 229201 w 618009"/>
                <a:gd name="connsiteY19" fmla="*/ 80805 h 733886"/>
                <a:gd name="connsiteX20" fmla="*/ 282621 w 618009"/>
                <a:gd name="connsiteY20" fmla="*/ 156241 h 733886"/>
                <a:gd name="connsiteX21" fmla="*/ 350370 w 618009"/>
                <a:gd name="connsiteY21" fmla="*/ 136851 h 733886"/>
                <a:gd name="connsiteX22" fmla="*/ 400777 w 618009"/>
                <a:gd name="connsiteY22" fmla="*/ 203673 h 733886"/>
                <a:gd name="connsiteX23" fmla="*/ 351722 w 618009"/>
                <a:gd name="connsiteY23" fmla="*/ 239208 h 733886"/>
                <a:gd name="connsiteX24" fmla="*/ 342761 w 618009"/>
                <a:gd name="connsiteY24" fmla="*/ 283705 h 733886"/>
                <a:gd name="connsiteX25" fmla="*/ 483976 w 618009"/>
                <a:gd name="connsiteY25" fmla="*/ 411595 h 733886"/>
                <a:gd name="connsiteX26" fmla="*/ 554506 w 618009"/>
                <a:gd name="connsiteY26" fmla="*/ 506884 h 733886"/>
                <a:gd name="connsiteX27" fmla="*/ 609741 w 618009"/>
                <a:gd name="connsiteY27" fmla="*/ 564591 h 733886"/>
                <a:gd name="connsiteX28" fmla="*/ 627316 w 618009"/>
                <a:gd name="connsiteY28" fmla="*/ 610903 h 733886"/>
                <a:gd name="connsiteX29" fmla="*/ 627548 w 618009"/>
                <a:gd name="connsiteY29" fmla="*/ 684137 h 733886"/>
                <a:gd name="connsiteX30" fmla="*/ 570729 w 618009"/>
                <a:gd name="connsiteY30" fmla="*/ 703914 h 733886"/>
                <a:gd name="connsiteX31" fmla="*/ 517696 w 618009"/>
                <a:gd name="connsiteY31" fmla="*/ 696883 h 733886"/>
                <a:gd name="connsiteX32" fmla="*/ 513100 w 618009"/>
                <a:gd name="connsiteY32" fmla="*/ 741303 h 733886"/>
                <a:gd name="connsiteX33" fmla="*/ 447398 w 618009"/>
                <a:gd name="connsiteY33" fmla="*/ 720175 h 733886"/>
                <a:gd name="connsiteX34" fmla="*/ 430055 w 618009"/>
                <a:gd name="connsiteY34" fmla="*/ 71183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18009" h="733886">
                  <a:moveTo>
                    <a:pt x="430055" y="711831"/>
                  </a:moveTo>
                  <a:cubicBezTo>
                    <a:pt x="447398" y="698390"/>
                    <a:pt x="470728" y="685643"/>
                    <a:pt x="465977" y="659919"/>
                  </a:cubicBezTo>
                  <a:cubicBezTo>
                    <a:pt x="474049" y="600705"/>
                    <a:pt x="415802" y="565402"/>
                    <a:pt x="395060" y="516347"/>
                  </a:cubicBezTo>
                  <a:cubicBezTo>
                    <a:pt x="384283" y="487147"/>
                    <a:pt x="401240" y="450491"/>
                    <a:pt x="375979" y="426890"/>
                  </a:cubicBezTo>
                  <a:cubicBezTo>
                    <a:pt x="360065" y="407655"/>
                    <a:pt x="335461" y="392552"/>
                    <a:pt x="333221" y="365244"/>
                  </a:cubicBezTo>
                  <a:cubicBezTo>
                    <a:pt x="315336" y="354777"/>
                    <a:pt x="293397" y="352189"/>
                    <a:pt x="272926" y="351455"/>
                  </a:cubicBezTo>
                  <a:cubicBezTo>
                    <a:pt x="258287" y="365553"/>
                    <a:pt x="261686" y="392938"/>
                    <a:pt x="238587" y="397110"/>
                  </a:cubicBezTo>
                  <a:cubicBezTo>
                    <a:pt x="217614" y="409856"/>
                    <a:pt x="197335" y="385715"/>
                    <a:pt x="176439" y="381660"/>
                  </a:cubicBezTo>
                  <a:cubicBezTo>
                    <a:pt x="150869" y="369724"/>
                    <a:pt x="137582" y="403986"/>
                    <a:pt x="119775" y="416423"/>
                  </a:cubicBezTo>
                  <a:cubicBezTo>
                    <a:pt x="108535" y="430830"/>
                    <a:pt x="88604" y="453619"/>
                    <a:pt x="75124" y="429710"/>
                  </a:cubicBezTo>
                  <a:cubicBezTo>
                    <a:pt x="66279" y="391085"/>
                    <a:pt x="94437" y="354660"/>
                    <a:pt x="100385" y="316769"/>
                  </a:cubicBezTo>
                  <a:cubicBezTo>
                    <a:pt x="101080" y="296645"/>
                    <a:pt x="94784" y="275709"/>
                    <a:pt x="90188" y="256049"/>
                  </a:cubicBezTo>
                  <a:cubicBezTo>
                    <a:pt x="70257" y="253848"/>
                    <a:pt x="48936" y="276636"/>
                    <a:pt x="31786" y="259680"/>
                  </a:cubicBezTo>
                  <a:cubicBezTo>
                    <a:pt x="22130" y="235307"/>
                    <a:pt x="49438" y="197532"/>
                    <a:pt x="16992" y="184553"/>
                  </a:cubicBezTo>
                  <a:cubicBezTo>
                    <a:pt x="-18312" y="182197"/>
                    <a:pt x="9963" y="165472"/>
                    <a:pt x="25142" y="154078"/>
                  </a:cubicBezTo>
                  <a:cubicBezTo>
                    <a:pt x="42794" y="132563"/>
                    <a:pt x="58129" y="107766"/>
                    <a:pt x="82926" y="93706"/>
                  </a:cubicBezTo>
                  <a:cubicBezTo>
                    <a:pt x="94398" y="110160"/>
                    <a:pt x="120664" y="116958"/>
                    <a:pt x="137234" y="108190"/>
                  </a:cubicBezTo>
                  <a:cubicBezTo>
                    <a:pt x="158980" y="89496"/>
                    <a:pt x="133217" y="64273"/>
                    <a:pt x="129856" y="43531"/>
                  </a:cubicBezTo>
                  <a:cubicBezTo>
                    <a:pt x="119003" y="18772"/>
                    <a:pt x="146157" y="6953"/>
                    <a:pt x="164851" y="0"/>
                  </a:cubicBezTo>
                  <a:cubicBezTo>
                    <a:pt x="177984" y="33411"/>
                    <a:pt x="212902" y="50175"/>
                    <a:pt x="229201" y="80805"/>
                  </a:cubicBezTo>
                  <a:cubicBezTo>
                    <a:pt x="239476" y="110585"/>
                    <a:pt x="249402" y="145155"/>
                    <a:pt x="282621" y="156241"/>
                  </a:cubicBezTo>
                  <a:cubicBezTo>
                    <a:pt x="310161" y="176442"/>
                    <a:pt x="322753" y="122598"/>
                    <a:pt x="350370" y="136851"/>
                  </a:cubicBezTo>
                  <a:cubicBezTo>
                    <a:pt x="362383" y="162498"/>
                    <a:pt x="387257" y="180536"/>
                    <a:pt x="400777" y="203673"/>
                  </a:cubicBezTo>
                  <a:cubicBezTo>
                    <a:pt x="407034" y="230517"/>
                    <a:pt x="375052" y="249174"/>
                    <a:pt x="351722" y="239208"/>
                  </a:cubicBezTo>
                  <a:cubicBezTo>
                    <a:pt x="329010" y="240251"/>
                    <a:pt x="318813" y="276869"/>
                    <a:pt x="342761" y="283705"/>
                  </a:cubicBezTo>
                  <a:cubicBezTo>
                    <a:pt x="401008" y="312365"/>
                    <a:pt x="445273" y="360725"/>
                    <a:pt x="483976" y="411595"/>
                  </a:cubicBezTo>
                  <a:cubicBezTo>
                    <a:pt x="510087" y="441452"/>
                    <a:pt x="531563" y="474825"/>
                    <a:pt x="554506" y="506884"/>
                  </a:cubicBezTo>
                  <a:cubicBezTo>
                    <a:pt x="568450" y="529982"/>
                    <a:pt x="612754" y="532608"/>
                    <a:pt x="609741" y="564591"/>
                  </a:cubicBezTo>
                  <a:cubicBezTo>
                    <a:pt x="591471" y="583903"/>
                    <a:pt x="616076" y="597615"/>
                    <a:pt x="627316" y="610903"/>
                  </a:cubicBezTo>
                  <a:cubicBezTo>
                    <a:pt x="640603" y="632495"/>
                    <a:pt x="637436" y="663472"/>
                    <a:pt x="627548" y="684137"/>
                  </a:cubicBezTo>
                  <a:cubicBezTo>
                    <a:pt x="609355" y="690549"/>
                    <a:pt x="589154" y="707390"/>
                    <a:pt x="570729" y="703914"/>
                  </a:cubicBezTo>
                  <a:cubicBezTo>
                    <a:pt x="557751" y="686416"/>
                    <a:pt x="534151" y="681047"/>
                    <a:pt x="517696" y="696883"/>
                  </a:cubicBezTo>
                  <a:cubicBezTo>
                    <a:pt x="489847" y="706540"/>
                    <a:pt x="543421" y="733385"/>
                    <a:pt x="513100" y="741303"/>
                  </a:cubicBezTo>
                  <a:cubicBezTo>
                    <a:pt x="492976" y="732458"/>
                    <a:pt x="469801" y="725080"/>
                    <a:pt x="447398" y="720175"/>
                  </a:cubicBezTo>
                  <a:cubicBezTo>
                    <a:pt x="441720" y="717509"/>
                    <a:pt x="435114" y="714806"/>
                    <a:pt x="430055" y="71183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2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4781359" y="2782226"/>
            <a:ext cx="6141473" cy="3012798"/>
            <a:chOff x="1057039" y="1202068"/>
            <a:chExt cx="6141473" cy="30127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8A2F9ED-F487-4EE2-A42B-46DF393EB079}"/>
                </a:ext>
              </a:extLst>
            </p:cNvPr>
            <p:cNvSpPr/>
            <p:nvPr/>
          </p:nvSpPr>
          <p:spPr>
            <a:xfrm>
              <a:off x="2277293" y="1327404"/>
              <a:ext cx="2703793" cy="888389"/>
            </a:xfrm>
            <a:custGeom>
              <a:avLst/>
              <a:gdLst>
                <a:gd name="connsiteX0" fmla="*/ 2477223 w 2703793"/>
                <a:gd name="connsiteY0" fmla="*/ 180922 h 888389"/>
                <a:gd name="connsiteX1" fmla="*/ 2410169 w 2703793"/>
                <a:gd name="connsiteY1" fmla="*/ 286100 h 888389"/>
                <a:gd name="connsiteX2" fmla="*/ 2378341 w 2703793"/>
                <a:gd name="connsiteY2" fmla="*/ 340871 h 888389"/>
                <a:gd name="connsiteX3" fmla="*/ 2418628 w 2703793"/>
                <a:gd name="connsiteY3" fmla="*/ 362579 h 888389"/>
                <a:gd name="connsiteX4" fmla="*/ 2502368 w 2703793"/>
                <a:gd name="connsiteY4" fmla="*/ 354236 h 888389"/>
                <a:gd name="connsiteX5" fmla="*/ 2553199 w 2703793"/>
                <a:gd name="connsiteY5" fmla="*/ 357866 h 888389"/>
                <a:gd name="connsiteX6" fmla="*/ 2609941 w 2703793"/>
                <a:gd name="connsiteY6" fmla="*/ 346394 h 888389"/>
                <a:gd name="connsiteX7" fmla="*/ 2714577 w 2703793"/>
                <a:gd name="connsiteY7" fmla="*/ 415998 h 888389"/>
                <a:gd name="connsiteX8" fmla="*/ 2726281 w 2703793"/>
                <a:gd name="connsiteY8" fmla="*/ 459065 h 888389"/>
                <a:gd name="connsiteX9" fmla="*/ 2667222 w 2703793"/>
                <a:gd name="connsiteY9" fmla="*/ 457520 h 888389"/>
                <a:gd name="connsiteX10" fmla="*/ 2518320 w 2703793"/>
                <a:gd name="connsiteY10" fmla="*/ 481468 h 888389"/>
                <a:gd name="connsiteX11" fmla="*/ 2461657 w 2703793"/>
                <a:gd name="connsiteY11" fmla="*/ 488073 h 888389"/>
                <a:gd name="connsiteX12" fmla="*/ 2408469 w 2703793"/>
                <a:gd name="connsiteY12" fmla="*/ 549643 h 888389"/>
                <a:gd name="connsiteX13" fmla="*/ 2295141 w 2703793"/>
                <a:gd name="connsiteY13" fmla="*/ 563702 h 888389"/>
                <a:gd name="connsiteX14" fmla="*/ 2188303 w 2703793"/>
                <a:gd name="connsiteY14" fmla="*/ 617430 h 888389"/>
                <a:gd name="connsiteX15" fmla="*/ 2105104 w 2703793"/>
                <a:gd name="connsiteY15" fmla="*/ 598040 h 888389"/>
                <a:gd name="connsiteX16" fmla="*/ 2033646 w 2703793"/>
                <a:gd name="connsiteY16" fmla="*/ 619014 h 888389"/>
                <a:gd name="connsiteX17" fmla="*/ 2030170 w 2703793"/>
                <a:gd name="connsiteY17" fmla="*/ 672317 h 888389"/>
                <a:gd name="connsiteX18" fmla="*/ 2059217 w 2703793"/>
                <a:gd name="connsiteY18" fmla="*/ 712449 h 888389"/>
                <a:gd name="connsiteX19" fmla="*/ 1974047 w 2703793"/>
                <a:gd name="connsiteY19" fmla="*/ 747522 h 888389"/>
                <a:gd name="connsiteX20" fmla="*/ 1889843 w 2703793"/>
                <a:gd name="connsiteY20" fmla="*/ 806773 h 888389"/>
                <a:gd name="connsiteX21" fmla="*/ 1787755 w 2703793"/>
                <a:gd name="connsiteY21" fmla="*/ 824116 h 888389"/>
                <a:gd name="connsiteX22" fmla="*/ 1666973 w 2703793"/>
                <a:gd name="connsiteY22" fmla="*/ 827283 h 888389"/>
                <a:gd name="connsiteX23" fmla="*/ 1466584 w 2703793"/>
                <a:gd name="connsiteY23" fmla="*/ 897350 h 888389"/>
                <a:gd name="connsiteX24" fmla="*/ 1414593 w 2703793"/>
                <a:gd name="connsiteY24" fmla="*/ 877690 h 888389"/>
                <a:gd name="connsiteX25" fmla="*/ 1316600 w 2703793"/>
                <a:gd name="connsiteY25" fmla="*/ 867531 h 888389"/>
                <a:gd name="connsiteX26" fmla="*/ 1207753 w 2703793"/>
                <a:gd name="connsiteY26" fmla="*/ 821721 h 888389"/>
                <a:gd name="connsiteX27" fmla="*/ 1060280 w 2703793"/>
                <a:gd name="connsiteY27" fmla="*/ 809361 h 888389"/>
                <a:gd name="connsiteX28" fmla="*/ 814120 w 2703793"/>
                <a:gd name="connsiteY28" fmla="*/ 799357 h 888389"/>
                <a:gd name="connsiteX29" fmla="*/ 724431 w 2703793"/>
                <a:gd name="connsiteY29" fmla="*/ 794027 h 888389"/>
                <a:gd name="connsiteX30" fmla="*/ 634549 w 2703793"/>
                <a:gd name="connsiteY30" fmla="*/ 687188 h 888389"/>
                <a:gd name="connsiteX31" fmla="*/ 592023 w 2703793"/>
                <a:gd name="connsiteY31" fmla="*/ 658992 h 888389"/>
                <a:gd name="connsiteX32" fmla="*/ 425739 w 2703793"/>
                <a:gd name="connsiteY32" fmla="*/ 598311 h 888389"/>
                <a:gd name="connsiteX33" fmla="*/ 248988 w 2703793"/>
                <a:gd name="connsiteY33" fmla="*/ 573513 h 888389"/>
                <a:gd name="connsiteX34" fmla="*/ 258954 w 2703793"/>
                <a:gd name="connsiteY34" fmla="*/ 523029 h 888389"/>
                <a:gd name="connsiteX35" fmla="*/ 276142 w 2703793"/>
                <a:gd name="connsiteY35" fmla="*/ 464937 h 888389"/>
                <a:gd name="connsiteX36" fmla="*/ 197771 w 2703793"/>
                <a:gd name="connsiteY36" fmla="*/ 364124 h 888389"/>
                <a:gd name="connsiteX37" fmla="*/ 101709 w 2703793"/>
                <a:gd name="connsiteY37" fmla="*/ 340639 h 888389"/>
                <a:gd name="connsiteX38" fmla="*/ 12715 w 2703793"/>
                <a:gd name="connsiteY38" fmla="*/ 280538 h 888389"/>
                <a:gd name="connsiteX39" fmla="*/ 15419 w 2703793"/>
                <a:gd name="connsiteY39" fmla="*/ 232565 h 888389"/>
                <a:gd name="connsiteX40" fmla="*/ 117584 w 2703793"/>
                <a:gd name="connsiteY40" fmla="*/ 209853 h 888389"/>
                <a:gd name="connsiteX41" fmla="*/ 257100 w 2703793"/>
                <a:gd name="connsiteY41" fmla="*/ 140636 h 888389"/>
                <a:gd name="connsiteX42" fmla="*/ 405963 w 2703793"/>
                <a:gd name="connsiteY42" fmla="*/ 114293 h 888389"/>
                <a:gd name="connsiteX43" fmla="*/ 541847 w 2703793"/>
                <a:gd name="connsiteY43" fmla="*/ 127658 h 888389"/>
                <a:gd name="connsiteX44" fmla="*/ 604151 w 2703793"/>
                <a:gd name="connsiteY44" fmla="*/ 175785 h 888389"/>
                <a:gd name="connsiteX45" fmla="*/ 712070 w 2703793"/>
                <a:gd name="connsiteY45" fmla="*/ 179686 h 888389"/>
                <a:gd name="connsiteX46" fmla="*/ 799288 w 2703793"/>
                <a:gd name="connsiteY46" fmla="*/ 193707 h 888389"/>
                <a:gd name="connsiteX47" fmla="*/ 888474 w 2703793"/>
                <a:gd name="connsiteY47" fmla="*/ 150678 h 888389"/>
                <a:gd name="connsiteX48" fmla="*/ 868118 w 2703793"/>
                <a:gd name="connsiteY48" fmla="*/ 101624 h 888389"/>
                <a:gd name="connsiteX49" fmla="*/ 882062 w 2703793"/>
                <a:gd name="connsiteY49" fmla="*/ 50831 h 888389"/>
                <a:gd name="connsiteX50" fmla="*/ 945872 w 2703793"/>
                <a:gd name="connsiteY50" fmla="*/ 0 h 888389"/>
                <a:gd name="connsiteX51" fmla="*/ 1091760 w 2703793"/>
                <a:gd name="connsiteY51" fmla="*/ 25029 h 888389"/>
                <a:gd name="connsiteX52" fmla="*/ 1220538 w 2703793"/>
                <a:gd name="connsiteY52" fmla="*/ 58054 h 888389"/>
                <a:gd name="connsiteX53" fmla="*/ 1240238 w 2703793"/>
                <a:gd name="connsiteY53" fmla="*/ 113019 h 888389"/>
                <a:gd name="connsiteX54" fmla="*/ 1335527 w 2703793"/>
                <a:gd name="connsiteY54" fmla="*/ 157322 h 888389"/>
                <a:gd name="connsiteX55" fmla="*/ 1441979 w 2703793"/>
                <a:gd name="connsiteY55" fmla="*/ 141640 h 888389"/>
                <a:gd name="connsiteX56" fmla="*/ 1584855 w 2703793"/>
                <a:gd name="connsiteY56" fmla="*/ 140056 h 888389"/>
                <a:gd name="connsiteX57" fmla="*/ 1723212 w 2703793"/>
                <a:gd name="connsiteY57" fmla="*/ 199733 h 888389"/>
                <a:gd name="connsiteX58" fmla="*/ 1805678 w 2703793"/>
                <a:gd name="connsiteY58" fmla="*/ 224608 h 888389"/>
                <a:gd name="connsiteX59" fmla="*/ 2000158 w 2703793"/>
                <a:gd name="connsiteY59" fmla="*/ 234226 h 888389"/>
                <a:gd name="connsiteX60" fmla="*/ 2134150 w 2703793"/>
                <a:gd name="connsiteY60" fmla="*/ 214720 h 888389"/>
                <a:gd name="connsiteX61" fmla="*/ 2226118 w 2703793"/>
                <a:gd name="connsiteY61" fmla="*/ 160798 h 888389"/>
                <a:gd name="connsiteX62" fmla="*/ 2316811 w 2703793"/>
                <a:gd name="connsiteY62" fmla="*/ 157322 h 888389"/>
                <a:gd name="connsiteX63" fmla="*/ 2419323 w 2703793"/>
                <a:gd name="connsiteY63" fmla="*/ 179184 h 888389"/>
                <a:gd name="connsiteX64" fmla="*/ 2477223 w 2703793"/>
                <a:gd name="connsiteY64" fmla="*/ 180922 h 8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03793" h="888389">
                  <a:moveTo>
                    <a:pt x="2477223" y="180922"/>
                  </a:moveTo>
                  <a:cubicBezTo>
                    <a:pt x="2449837" y="212132"/>
                    <a:pt x="2434542" y="252380"/>
                    <a:pt x="2410169" y="286100"/>
                  </a:cubicBezTo>
                  <a:cubicBezTo>
                    <a:pt x="2400821" y="304679"/>
                    <a:pt x="2383401" y="322060"/>
                    <a:pt x="2378341" y="340871"/>
                  </a:cubicBezTo>
                  <a:cubicBezTo>
                    <a:pt x="2379925" y="366402"/>
                    <a:pt x="2395993" y="379535"/>
                    <a:pt x="2418628" y="362579"/>
                  </a:cubicBezTo>
                  <a:cubicBezTo>
                    <a:pt x="2444044" y="350064"/>
                    <a:pt x="2475060" y="348558"/>
                    <a:pt x="2502368" y="354236"/>
                  </a:cubicBezTo>
                  <a:cubicBezTo>
                    <a:pt x="2515269" y="375518"/>
                    <a:pt x="2537131" y="375827"/>
                    <a:pt x="2553199" y="357866"/>
                  </a:cubicBezTo>
                  <a:cubicBezTo>
                    <a:pt x="2568804" y="342764"/>
                    <a:pt x="2589430" y="338051"/>
                    <a:pt x="2609941" y="346394"/>
                  </a:cubicBezTo>
                  <a:cubicBezTo>
                    <a:pt x="2653935" y="352304"/>
                    <a:pt x="2688698" y="381698"/>
                    <a:pt x="2714577" y="415998"/>
                  </a:cubicBezTo>
                  <a:cubicBezTo>
                    <a:pt x="2730027" y="424573"/>
                    <a:pt x="2753589" y="449061"/>
                    <a:pt x="2726281" y="459065"/>
                  </a:cubicBezTo>
                  <a:cubicBezTo>
                    <a:pt x="2708474" y="464319"/>
                    <a:pt x="2687115" y="453465"/>
                    <a:pt x="2667222" y="457520"/>
                  </a:cubicBezTo>
                  <a:cubicBezTo>
                    <a:pt x="2616661" y="446512"/>
                    <a:pt x="2565598" y="464434"/>
                    <a:pt x="2518320" y="481468"/>
                  </a:cubicBezTo>
                  <a:cubicBezTo>
                    <a:pt x="2501557" y="493326"/>
                    <a:pt x="2479540" y="474014"/>
                    <a:pt x="2461657" y="488073"/>
                  </a:cubicBezTo>
                  <a:cubicBezTo>
                    <a:pt x="2429134" y="495605"/>
                    <a:pt x="2438559" y="539870"/>
                    <a:pt x="2408469" y="549643"/>
                  </a:cubicBezTo>
                  <a:cubicBezTo>
                    <a:pt x="2373861" y="569612"/>
                    <a:pt x="2333497" y="566560"/>
                    <a:pt x="2295141" y="563702"/>
                  </a:cubicBezTo>
                  <a:cubicBezTo>
                    <a:pt x="2262387" y="586337"/>
                    <a:pt x="2231912" y="622568"/>
                    <a:pt x="2188303" y="617430"/>
                  </a:cubicBezTo>
                  <a:cubicBezTo>
                    <a:pt x="2159025" y="619787"/>
                    <a:pt x="2129013" y="616581"/>
                    <a:pt x="2105104" y="598040"/>
                  </a:cubicBezTo>
                  <a:cubicBezTo>
                    <a:pt x="2079224" y="586685"/>
                    <a:pt x="2049367" y="595452"/>
                    <a:pt x="2033646" y="619014"/>
                  </a:cubicBezTo>
                  <a:cubicBezTo>
                    <a:pt x="2016728" y="632804"/>
                    <a:pt x="2012673" y="657253"/>
                    <a:pt x="2030170" y="672317"/>
                  </a:cubicBezTo>
                  <a:cubicBezTo>
                    <a:pt x="2037548" y="686957"/>
                    <a:pt x="2073392" y="692016"/>
                    <a:pt x="2059217" y="712449"/>
                  </a:cubicBezTo>
                  <a:cubicBezTo>
                    <a:pt x="2035693" y="733925"/>
                    <a:pt x="1998188" y="725273"/>
                    <a:pt x="1974047" y="747522"/>
                  </a:cubicBezTo>
                  <a:cubicBezTo>
                    <a:pt x="1947627" y="769731"/>
                    <a:pt x="1925765" y="799666"/>
                    <a:pt x="1889843" y="806773"/>
                  </a:cubicBezTo>
                  <a:cubicBezTo>
                    <a:pt x="1857784" y="821528"/>
                    <a:pt x="1823291" y="831455"/>
                    <a:pt x="1787755" y="824116"/>
                  </a:cubicBezTo>
                  <a:cubicBezTo>
                    <a:pt x="1747624" y="824657"/>
                    <a:pt x="1706951" y="826047"/>
                    <a:pt x="1666973" y="827283"/>
                  </a:cubicBezTo>
                  <a:cubicBezTo>
                    <a:pt x="1598606" y="845824"/>
                    <a:pt x="1532749" y="873557"/>
                    <a:pt x="1466584" y="897350"/>
                  </a:cubicBezTo>
                  <a:cubicBezTo>
                    <a:pt x="1443949" y="905269"/>
                    <a:pt x="1433018" y="879737"/>
                    <a:pt x="1414593" y="877690"/>
                  </a:cubicBezTo>
                  <a:cubicBezTo>
                    <a:pt x="1381839" y="877381"/>
                    <a:pt x="1348273" y="879196"/>
                    <a:pt x="1316600" y="867531"/>
                  </a:cubicBezTo>
                  <a:cubicBezTo>
                    <a:pt x="1278361" y="857489"/>
                    <a:pt x="1238731" y="847678"/>
                    <a:pt x="1207753" y="821721"/>
                  </a:cubicBezTo>
                  <a:cubicBezTo>
                    <a:pt x="1160360" y="807198"/>
                    <a:pt x="1109297" y="812065"/>
                    <a:pt x="1060280" y="809361"/>
                  </a:cubicBezTo>
                  <a:cubicBezTo>
                    <a:pt x="978124" y="807816"/>
                    <a:pt x="895002" y="818438"/>
                    <a:pt x="814120" y="799357"/>
                  </a:cubicBezTo>
                  <a:cubicBezTo>
                    <a:pt x="784726" y="794220"/>
                    <a:pt x="752473" y="802872"/>
                    <a:pt x="724431" y="794027"/>
                  </a:cubicBezTo>
                  <a:cubicBezTo>
                    <a:pt x="683681" y="769500"/>
                    <a:pt x="664446" y="722569"/>
                    <a:pt x="634549" y="687188"/>
                  </a:cubicBezTo>
                  <a:cubicBezTo>
                    <a:pt x="638836" y="657833"/>
                    <a:pt x="609867" y="667412"/>
                    <a:pt x="592023" y="658992"/>
                  </a:cubicBezTo>
                  <a:cubicBezTo>
                    <a:pt x="536402" y="639254"/>
                    <a:pt x="486729" y="601015"/>
                    <a:pt x="425739" y="598311"/>
                  </a:cubicBezTo>
                  <a:cubicBezTo>
                    <a:pt x="366990" y="590663"/>
                    <a:pt x="301828" y="606113"/>
                    <a:pt x="248988" y="573513"/>
                  </a:cubicBezTo>
                  <a:cubicBezTo>
                    <a:pt x="227049" y="556402"/>
                    <a:pt x="247250" y="538016"/>
                    <a:pt x="258954" y="523029"/>
                  </a:cubicBezTo>
                  <a:cubicBezTo>
                    <a:pt x="263743" y="504180"/>
                    <a:pt x="279928" y="482434"/>
                    <a:pt x="276142" y="464937"/>
                  </a:cubicBezTo>
                  <a:cubicBezTo>
                    <a:pt x="252928" y="429517"/>
                    <a:pt x="229405" y="392089"/>
                    <a:pt x="197771" y="364124"/>
                  </a:cubicBezTo>
                  <a:cubicBezTo>
                    <a:pt x="167141" y="351300"/>
                    <a:pt x="132416" y="351184"/>
                    <a:pt x="101709" y="340639"/>
                  </a:cubicBezTo>
                  <a:cubicBezTo>
                    <a:pt x="71194" y="322563"/>
                    <a:pt x="32375" y="311670"/>
                    <a:pt x="12715" y="280538"/>
                  </a:cubicBezTo>
                  <a:cubicBezTo>
                    <a:pt x="6999" y="262229"/>
                    <a:pt x="-14246" y="236968"/>
                    <a:pt x="15419" y="232565"/>
                  </a:cubicBezTo>
                  <a:cubicBezTo>
                    <a:pt x="45393" y="210394"/>
                    <a:pt x="82898" y="214720"/>
                    <a:pt x="117584" y="209853"/>
                  </a:cubicBezTo>
                  <a:cubicBezTo>
                    <a:pt x="169574" y="198536"/>
                    <a:pt x="203564" y="149056"/>
                    <a:pt x="257100" y="140636"/>
                  </a:cubicBezTo>
                  <a:cubicBezTo>
                    <a:pt x="305999" y="127967"/>
                    <a:pt x="354475" y="101276"/>
                    <a:pt x="405963" y="114293"/>
                  </a:cubicBezTo>
                  <a:cubicBezTo>
                    <a:pt x="450691" y="123525"/>
                    <a:pt x="496694" y="121709"/>
                    <a:pt x="541847" y="127658"/>
                  </a:cubicBezTo>
                  <a:cubicBezTo>
                    <a:pt x="561972" y="144576"/>
                    <a:pt x="574293" y="176789"/>
                    <a:pt x="604151" y="175785"/>
                  </a:cubicBezTo>
                  <a:cubicBezTo>
                    <a:pt x="640111" y="176596"/>
                    <a:pt x="676149" y="177407"/>
                    <a:pt x="712070" y="179686"/>
                  </a:cubicBezTo>
                  <a:cubicBezTo>
                    <a:pt x="742237" y="177253"/>
                    <a:pt x="771013" y="185248"/>
                    <a:pt x="799288" y="193707"/>
                  </a:cubicBezTo>
                  <a:cubicBezTo>
                    <a:pt x="833085" y="194171"/>
                    <a:pt x="866651" y="174858"/>
                    <a:pt x="888474" y="150678"/>
                  </a:cubicBezTo>
                  <a:cubicBezTo>
                    <a:pt x="905392" y="127465"/>
                    <a:pt x="873024" y="120744"/>
                    <a:pt x="868118" y="101624"/>
                  </a:cubicBezTo>
                  <a:cubicBezTo>
                    <a:pt x="850698" y="82427"/>
                    <a:pt x="863676" y="62689"/>
                    <a:pt x="882062" y="50831"/>
                  </a:cubicBezTo>
                  <a:cubicBezTo>
                    <a:pt x="901530" y="31634"/>
                    <a:pt x="924627" y="16879"/>
                    <a:pt x="945872" y="0"/>
                  </a:cubicBezTo>
                  <a:cubicBezTo>
                    <a:pt x="993767" y="12128"/>
                    <a:pt x="1043633" y="13171"/>
                    <a:pt x="1091760" y="25029"/>
                  </a:cubicBezTo>
                  <a:cubicBezTo>
                    <a:pt x="1136180" y="30051"/>
                    <a:pt x="1176196" y="52569"/>
                    <a:pt x="1220538" y="58054"/>
                  </a:cubicBezTo>
                  <a:cubicBezTo>
                    <a:pt x="1231624" y="74007"/>
                    <a:pt x="1221427" y="99461"/>
                    <a:pt x="1240238" y="113019"/>
                  </a:cubicBezTo>
                  <a:cubicBezTo>
                    <a:pt x="1262486" y="143146"/>
                    <a:pt x="1302463" y="146275"/>
                    <a:pt x="1335527" y="157322"/>
                  </a:cubicBezTo>
                  <a:cubicBezTo>
                    <a:pt x="1371371" y="164506"/>
                    <a:pt x="1406521" y="146043"/>
                    <a:pt x="1441979" y="141640"/>
                  </a:cubicBezTo>
                  <a:cubicBezTo>
                    <a:pt x="1489064" y="132949"/>
                    <a:pt x="1537578" y="139284"/>
                    <a:pt x="1584855" y="140056"/>
                  </a:cubicBezTo>
                  <a:cubicBezTo>
                    <a:pt x="1634489" y="151412"/>
                    <a:pt x="1671840" y="192510"/>
                    <a:pt x="1723212" y="199733"/>
                  </a:cubicBezTo>
                  <a:cubicBezTo>
                    <a:pt x="1749787" y="211243"/>
                    <a:pt x="1776477" y="221672"/>
                    <a:pt x="1805678" y="224608"/>
                  </a:cubicBezTo>
                  <a:cubicBezTo>
                    <a:pt x="1868676" y="245079"/>
                    <a:pt x="1935266" y="239363"/>
                    <a:pt x="2000158" y="234226"/>
                  </a:cubicBezTo>
                  <a:cubicBezTo>
                    <a:pt x="2044809" y="228432"/>
                    <a:pt x="2090850" y="227312"/>
                    <a:pt x="2134150" y="214720"/>
                  </a:cubicBezTo>
                  <a:cubicBezTo>
                    <a:pt x="2168411" y="203055"/>
                    <a:pt x="2190427" y="170339"/>
                    <a:pt x="2226118" y="160798"/>
                  </a:cubicBezTo>
                  <a:cubicBezTo>
                    <a:pt x="2253812" y="146623"/>
                    <a:pt x="2288112" y="146546"/>
                    <a:pt x="2316811" y="157322"/>
                  </a:cubicBezTo>
                  <a:cubicBezTo>
                    <a:pt x="2344892" y="180768"/>
                    <a:pt x="2384251" y="193167"/>
                    <a:pt x="2419323" y="179184"/>
                  </a:cubicBezTo>
                  <a:cubicBezTo>
                    <a:pt x="2437941" y="174008"/>
                    <a:pt x="2460498" y="170378"/>
                    <a:pt x="2477223" y="180922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791EB2A-06BE-42A9-9B2C-FDE63BC975C5}"/>
                </a:ext>
              </a:extLst>
            </p:cNvPr>
            <p:cNvSpPr/>
            <p:nvPr/>
          </p:nvSpPr>
          <p:spPr>
            <a:xfrm>
              <a:off x="1057039" y="1202068"/>
              <a:ext cx="5214458" cy="3012798"/>
            </a:xfrm>
            <a:custGeom>
              <a:avLst/>
              <a:gdLst>
                <a:gd name="connsiteX0" fmla="*/ 3068303 w 5214458"/>
                <a:gd name="connsiteY0" fmla="*/ 3038674 h 3012798"/>
                <a:gd name="connsiteX1" fmla="*/ 3001481 w 5214458"/>
                <a:gd name="connsiteY1" fmla="*/ 3005572 h 3012798"/>
                <a:gd name="connsiteX2" fmla="*/ 3007275 w 5214458"/>
                <a:gd name="connsiteY2" fmla="*/ 2934037 h 3012798"/>
                <a:gd name="connsiteX3" fmla="*/ 3067415 w 5214458"/>
                <a:gd name="connsiteY3" fmla="*/ 2904527 h 3012798"/>
                <a:gd name="connsiteX4" fmla="*/ 3112452 w 5214458"/>
                <a:gd name="connsiteY4" fmla="*/ 2890042 h 3012798"/>
                <a:gd name="connsiteX5" fmla="*/ 3169580 w 5214458"/>
                <a:gd name="connsiteY5" fmla="*/ 2873897 h 3012798"/>
                <a:gd name="connsiteX6" fmla="*/ 3176223 w 5214458"/>
                <a:gd name="connsiteY6" fmla="*/ 2915535 h 3012798"/>
                <a:gd name="connsiteX7" fmla="*/ 3144396 w 5214458"/>
                <a:gd name="connsiteY7" fmla="*/ 2972856 h 3012798"/>
                <a:gd name="connsiteX8" fmla="*/ 3106002 w 5214458"/>
                <a:gd name="connsiteY8" fmla="*/ 3004915 h 3012798"/>
                <a:gd name="connsiteX9" fmla="*/ 3068303 w 5214458"/>
                <a:gd name="connsiteY9" fmla="*/ 3038674 h 3012798"/>
                <a:gd name="connsiteX10" fmla="*/ 2427813 w 5214458"/>
                <a:gd name="connsiteY10" fmla="*/ 2657787 h 3012798"/>
                <a:gd name="connsiteX11" fmla="*/ 2392973 w 5214458"/>
                <a:gd name="connsiteY11" fmla="*/ 2701858 h 3012798"/>
                <a:gd name="connsiteX12" fmla="*/ 2402475 w 5214458"/>
                <a:gd name="connsiteY12" fmla="*/ 2764161 h 3012798"/>
                <a:gd name="connsiteX13" fmla="*/ 2348167 w 5214458"/>
                <a:gd name="connsiteY13" fmla="*/ 2753964 h 3012798"/>
                <a:gd name="connsiteX14" fmla="*/ 2311434 w 5214458"/>
                <a:gd name="connsiteY14" fmla="*/ 2743497 h 3012798"/>
                <a:gd name="connsiteX15" fmla="*/ 2258092 w 5214458"/>
                <a:gd name="connsiteY15" fmla="*/ 2726811 h 3012798"/>
                <a:gd name="connsiteX16" fmla="*/ 2219389 w 5214458"/>
                <a:gd name="connsiteY16" fmla="*/ 2694442 h 3012798"/>
                <a:gd name="connsiteX17" fmla="*/ 2193665 w 5214458"/>
                <a:gd name="connsiteY17" fmla="*/ 2661533 h 3012798"/>
                <a:gd name="connsiteX18" fmla="*/ 2213364 w 5214458"/>
                <a:gd name="connsiteY18" fmla="*/ 2605642 h 3012798"/>
                <a:gd name="connsiteX19" fmla="*/ 2163498 w 5214458"/>
                <a:gd name="connsiteY19" fmla="*/ 2588878 h 3012798"/>
                <a:gd name="connsiteX20" fmla="*/ 2150674 w 5214458"/>
                <a:gd name="connsiteY20" fmla="*/ 2522056 h 3012798"/>
                <a:gd name="connsiteX21" fmla="*/ 2093045 w 5214458"/>
                <a:gd name="connsiteY21" fmla="*/ 2526730 h 3012798"/>
                <a:gd name="connsiteX22" fmla="*/ 2047042 w 5214458"/>
                <a:gd name="connsiteY22" fmla="*/ 2530863 h 3012798"/>
                <a:gd name="connsiteX23" fmla="*/ 2046501 w 5214458"/>
                <a:gd name="connsiteY23" fmla="*/ 2463268 h 3012798"/>
                <a:gd name="connsiteX24" fmla="*/ 2099070 w 5214458"/>
                <a:gd name="connsiteY24" fmla="*/ 2410080 h 3012798"/>
                <a:gd name="connsiteX25" fmla="*/ 2150134 w 5214458"/>
                <a:gd name="connsiteY25" fmla="*/ 2323984 h 3012798"/>
                <a:gd name="connsiteX26" fmla="*/ 2139512 w 5214458"/>
                <a:gd name="connsiteY26" fmla="*/ 2230973 h 3012798"/>
                <a:gd name="connsiteX27" fmla="*/ 2095594 w 5214458"/>
                <a:gd name="connsiteY27" fmla="*/ 2208957 h 3012798"/>
                <a:gd name="connsiteX28" fmla="*/ 2049784 w 5214458"/>
                <a:gd name="connsiteY28" fmla="*/ 2153722 h 3012798"/>
                <a:gd name="connsiteX29" fmla="*/ 2006524 w 5214458"/>
                <a:gd name="connsiteY29" fmla="*/ 2169790 h 3012798"/>
                <a:gd name="connsiteX30" fmla="*/ 1937422 w 5214458"/>
                <a:gd name="connsiteY30" fmla="*/ 2155461 h 3012798"/>
                <a:gd name="connsiteX31" fmla="*/ 1947387 w 5214458"/>
                <a:gd name="connsiteY31" fmla="*/ 2105595 h 3012798"/>
                <a:gd name="connsiteX32" fmla="*/ 1900651 w 5214458"/>
                <a:gd name="connsiteY32" fmla="*/ 2075505 h 3012798"/>
                <a:gd name="connsiteX33" fmla="*/ 1825369 w 5214458"/>
                <a:gd name="connsiteY33" fmla="*/ 2098951 h 3012798"/>
                <a:gd name="connsiteX34" fmla="*/ 1770212 w 5214458"/>
                <a:gd name="connsiteY34" fmla="*/ 2093814 h 3012798"/>
                <a:gd name="connsiteX35" fmla="*/ 1683459 w 5214458"/>
                <a:gd name="connsiteY35" fmla="*/ 2138388 h 3012798"/>
                <a:gd name="connsiteX36" fmla="*/ 1569359 w 5214458"/>
                <a:gd name="connsiteY36" fmla="*/ 2214519 h 3012798"/>
                <a:gd name="connsiteX37" fmla="*/ 1523124 w 5214458"/>
                <a:gd name="connsiteY37" fmla="*/ 2193545 h 3012798"/>
                <a:gd name="connsiteX38" fmla="*/ 1414432 w 5214458"/>
                <a:gd name="connsiteY38" fmla="*/ 2173537 h 3012798"/>
                <a:gd name="connsiteX39" fmla="*/ 1354214 w 5214458"/>
                <a:gd name="connsiteY39" fmla="*/ 2192078 h 3012798"/>
                <a:gd name="connsiteX40" fmla="*/ 1297743 w 5214458"/>
                <a:gd name="connsiteY40" fmla="*/ 2258861 h 3012798"/>
                <a:gd name="connsiteX41" fmla="*/ 1289516 w 5214458"/>
                <a:gd name="connsiteY41" fmla="*/ 2197292 h 3012798"/>
                <a:gd name="connsiteX42" fmla="*/ 1229145 w 5214458"/>
                <a:gd name="connsiteY42" fmla="*/ 2195168 h 3012798"/>
                <a:gd name="connsiteX43" fmla="*/ 1173678 w 5214458"/>
                <a:gd name="connsiteY43" fmla="*/ 2201039 h 3012798"/>
                <a:gd name="connsiteX44" fmla="*/ 1121379 w 5214458"/>
                <a:gd name="connsiteY44" fmla="*/ 2177052 h 3012798"/>
                <a:gd name="connsiteX45" fmla="*/ 1074526 w 5214458"/>
                <a:gd name="connsiteY45" fmla="*/ 2181340 h 3012798"/>
                <a:gd name="connsiteX46" fmla="*/ 1052355 w 5214458"/>
                <a:gd name="connsiteY46" fmla="*/ 2176048 h 3012798"/>
                <a:gd name="connsiteX47" fmla="*/ 999361 w 5214458"/>
                <a:gd name="connsiteY47" fmla="*/ 2160289 h 3012798"/>
                <a:gd name="connsiteX48" fmla="*/ 971898 w 5214458"/>
                <a:gd name="connsiteY48" fmla="*/ 2137113 h 3012798"/>
                <a:gd name="connsiteX49" fmla="*/ 917822 w 5214458"/>
                <a:gd name="connsiteY49" fmla="*/ 2113783 h 3012798"/>
                <a:gd name="connsiteX50" fmla="*/ 886420 w 5214458"/>
                <a:gd name="connsiteY50" fmla="*/ 2077205 h 3012798"/>
                <a:gd name="connsiteX51" fmla="*/ 839991 w 5214458"/>
                <a:gd name="connsiteY51" fmla="*/ 2063261 h 3012798"/>
                <a:gd name="connsiteX52" fmla="*/ 792752 w 5214458"/>
                <a:gd name="connsiteY52" fmla="*/ 2042287 h 3012798"/>
                <a:gd name="connsiteX53" fmla="*/ 731144 w 5214458"/>
                <a:gd name="connsiteY53" fmla="*/ 2009108 h 3012798"/>
                <a:gd name="connsiteX54" fmla="*/ 688926 w 5214458"/>
                <a:gd name="connsiteY54" fmla="*/ 1978632 h 3012798"/>
                <a:gd name="connsiteX55" fmla="*/ 652348 w 5214458"/>
                <a:gd name="connsiteY55" fmla="*/ 2012430 h 3012798"/>
                <a:gd name="connsiteX56" fmla="*/ 607388 w 5214458"/>
                <a:gd name="connsiteY56" fmla="*/ 1980062 h 3012798"/>
                <a:gd name="connsiteX57" fmla="*/ 565788 w 5214458"/>
                <a:gd name="connsiteY57" fmla="*/ 1952599 h 3012798"/>
                <a:gd name="connsiteX58" fmla="*/ 510399 w 5214458"/>
                <a:gd name="connsiteY58" fmla="*/ 1933749 h 3012798"/>
                <a:gd name="connsiteX59" fmla="*/ 465787 w 5214458"/>
                <a:gd name="connsiteY59" fmla="*/ 1891570 h 3012798"/>
                <a:gd name="connsiteX60" fmla="*/ 444195 w 5214458"/>
                <a:gd name="connsiteY60" fmla="*/ 1876274 h 3012798"/>
                <a:gd name="connsiteX61" fmla="*/ 420903 w 5214458"/>
                <a:gd name="connsiteY61" fmla="*/ 1827799 h 3012798"/>
                <a:gd name="connsiteX62" fmla="*/ 432568 w 5214458"/>
                <a:gd name="connsiteY62" fmla="*/ 1789328 h 3012798"/>
                <a:gd name="connsiteX63" fmla="*/ 470846 w 5214458"/>
                <a:gd name="connsiteY63" fmla="*/ 1807869 h 3012798"/>
                <a:gd name="connsiteX64" fmla="*/ 495335 w 5214458"/>
                <a:gd name="connsiteY64" fmla="*/ 1766809 h 3012798"/>
                <a:gd name="connsiteX65" fmla="*/ 466829 w 5214458"/>
                <a:gd name="connsiteY65" fmla="*/ 1731351 h 3012798"/>
                <a:gd name="connsiteX66" fmla="*/ 423491 w 5214458"/>
                <a:gd name="connsiteY66" fmla="*/ 1705819 h 3012798"/>
                <a:gd name="connsiteX67" fmla="*/ 439830 w 5214458"/>
                <a:gd name="connsiteY67" fmla="*/ 1656379 h 3012798"/>
                <a:gd name="connsiteX68" fmla="*/ 387067 w 5214458"/>
                <a:gd name="connsiteY68" fmla="*/ 1627101 h 3012798"/>
                <a:gd name="connsiteX69" fmla="*/ 360956 w 5214458"/>
                <a:gd name="connsiteY69" fmla="*/ 1575111 h 3012798"/>
                <a:gd name="connsiteX70" fmla="*/ 329129 w 5214458"/>
                <a:gd name="connsiteY70" fmla="*/ 1546798 h 3012798"/>
                <a:gd name="connsiteX71" fmla="*/ 249908 w 5214458"/>
                <a:gd name="connsiteY71" fmla="*/ 1525013 h 3012798"/>
                <a:gd name="connsiteX72" fmla="*/ 204600 w 5214458"/>
                <a:gd name="connsiteY72" fmla="*/ 1516709 h 3012798"/>
                <a:gd name="connsiteX73" fmla="*/ 189922 w 5214458"/>
                <a:gd name="connsiteY73" fmla="*/ 1477349 h 3012798"/>
                <a:gd name="connsiteX74" fmla="*/ 149867 w 5214458"/>
                <a:gd name="connsiteY74" fmla="*/ 1436213 h 3012798"/>
                <a:gd name="connsiteX75" fmla="*/ 111705 w 5214458"/>
                <a:gd name="connsiteY75" fmla="*/ 1419372 h 3012798"/>
                <a:gd name="connsiteX76" fmla="*/ 63307 w 5214458"/>
                <a:gd name="connsiteY76" fmla="*/ 1411917 h 3012798"/>
                <a:gd name="connsiteX77" fmla="*/ 103053 w 5214458"/>
                <a:gd name="connsiteY77" fmla="*/ 1393184 h 3012798"/>
                <a:gd name="connsiteX78" fmla="*/ 102667 w 5214458"/>
                <a:gd name="connsiteY78" fmla="*/ 1346717 h 3012798"/>
                <a:gd name="connsiteX79" fmla="*/ 95444 w 5214458"/>
                <a:gd name="connsiteY79" fmla="*/ 1298628 h 3012798"/>
                <a:gd name="connsiteX80" fmla="*/ 41793 w 5214458"/>
                <a:gd name="connsiteY80" fmla="*/ 1275646 h 3012798"/>
                <a:gd name="connsiteX81" fmla="*/ 0 w 5214458"/>
                <a:gd name="connsiteY81" fmla="*/ 1258458 h 3012798"/>
                <a:gd name="connsiteX82" fmla="*/ 9618 w 5214458"/>
                <a:gd name="connsiteY82" fmla="*/ 1192060 h 3012798"/>
                <a:gd name="connsiteX83" fmla="*/ 77213 w 5214458"/>
                <a:gd name="connsiteY83" fmla="*/ 1137251 h 3012798"/>
                <a:gd name="connsiteX84" fmla="*/ 163888 w 5214458"/>
                <a:gd name="connsiteY84" fmla="*/ 1104921 h 3012798"/>
                <a:gd name="connsiteX85" fmla="*/ 206145 w 5214458"/>
                <a:gd name="connsiteY85" fmla="*/ 1126088 h 3012798"/>
                <a:gd name="connsiteX86" fmla="*/ 257672 w 5214458"/>
                <a:gd name="connsiteY86" fmla="*/ 1099784 h 3012798"/>
                <a:gd name="connsiteX87" fmla="*/ 309314 w 5214458"/>
                <a:gd name="connsiteY87" fmla="*/ 1064480 h 3012798"/>
                <a:gd name="connsiteX88" fmla="*/ 419010 w 5214458"/>
                <a:gd name="connsiteY88" fmla="*/ 1037867 h 3012798"/>
                <a:gd name="connsiteX89" fmla="*/ 534386 w 5214458"/>
                <a:gd name="connsiteY89" fmla="*/ 990782 h 3012798"/>
                <a:gd name="connsiteX90" fmla="*/ 563470 w 5214458"/>
                <a:gd name="connsiteY90" fmla="*/ 955903 h 3012798"/>
                <a:gd name="connsiteX91" fmla="*/ 578303 w 5214458"/>
                <a:gd name="connsiteY91" fmla="*/ 897772 h 3012798"/>
                <a:gd name="connsiteX92" fmla="*/ 604066 w 5214458"/>
                <a:gd name="connsiteY92" fmla="*/ 849992 h 3012798"/>
                <a:gd name="connsiteX93" fmla="*/ 578998 w 5214458"/>
                <a:gd name="connsiteY93" fmla="*/ 781277 h 3012798"/>
                <a:gd name="connsiteX94" fmla="*/ 545664 w 5214458"/>
                <a:gd name="connsiteY94" fmla="*/ 753196 h 3012798"/>
                <a:gd name="connsiteX95" fmla="*/ 569612 w 5214458"/>
                <a:gd name="connsiteY95" fmla="*/ 717854 h 3012798"/>
                <a:gd name="connsiteX96" fmla="*/ 690858 w 5214458"/>
                <a:gd name="connsiteY96" fmla="*/ 699892 h 3012798"/>
                <a:gd name="connsiteX97" fmla="*/ 768882 w 5214458"/>
                <a:gd name="connsiteY97" fmla="*/ 710322 h 3012798"/>
                <a:gd name="connsiteX98" fmla="*/ 754899 w 5214458"/>
                <a:gd name="connsiteY98" fmla="*/ 668529 h 3012798"/>
                <a:gd name="connsiteX99" fmla="*/ 775023 w 5214458"/>
                <a:gd name="connsiteY99" fmla="*/ 614607 h 3012798"/>
                <a:gd name="connsiteX100" fmla="*/ 821799 w 5214458"/>
                <a:gd name="connsiteY100" fmla="*/ 532296 h 3012798"/>
                <a:gd name="connsiteX101" fmla="*/ 1012841 w 5214458"/>
                <a:gd name="connsiteY101" fmla="*/ 549677 h 3012798"/>
                <a:gd name="connsiteX102" fmla="*/ 1029141 w 5214458"/>
                <a:gd name="connsiteY102" fmla="*/ 496490 h 3012798"/>
                <a:gd name="connsiteX103" fmla="*/ 1040110 w 5214458"/>
                <a:gd name="connsiteY103" fmla="*/ 438899 h 3012798"/>
                <a:gd name="connsiteX104" fmla="*/ 1123040 w 5214458"/>
                <a:gd name="connsiteY104" fmla="*/ 415685 h 3012798"/>
                <a:gd name="connsiteX105" fmla="*/ 1148842 w 5214458"/>
                <a:gd name="connsiteY105" fmla="*/ 372888 h 3012798"/>
                <a:gd name="connsiteX106" fmla="*/ 1218020 w 5214458"/>
                <a:gd name="connsiteY106" fmla="*/ 365974 h 3012798"/>
                <a:gd name="connsiteX107" fmla="*/ 1272907 w 5214458"/>
                <a:gd name="connsiteY107" fmla="*/ 439324 h 3012798"/>
                <a:gd name="connsiteX108" fmla="*/ 1361939 w 5214458"/>
                <a:gd name="connsiteY108" fmla="*/ 474705 h 3012798"/>
                <a:gd name="connsiteX109" fmla="*/ 1440195 w 5214458"/>
                <a:gd name="connsiteY109" fmla="*/ 510936 h 3012798"/>
                <a:gd name="connsiteX110" fmla="*/ 1500373 w 5214458"/>
                <a:gd name="connsiteY110" fmla="*/ 596144 h 3012798"/>
                <a:gd name="connsiteX111" fmla="*/ 1460396 w 5214458"/>
                <a:gd name="connsiteY111" fmla="*/ 670807 h 3012798"/>
                <a:gd name="connsiteX112" fmla="*/ 1520420 w 5214458"/>
                <a:gd name="connsiteY112" fmla="*/ 716733 h 3012798"/>
                <a:gd name="connsiteX113" fmla="*/ 1720964 w 5214458"/>
                <a:gd name="connsiteY113" fmla="*/ 742458 h 3012798"/>
                <a:gd name="connsiteX114" fmla="*/ 1851094 w 5214458"/>
                <a:gd name="connsiteY114" fmla="*/ 791551 h 3012798"/>
                <a:gd name="connsiteX115" fmla="*/ 1901578 w 5214458"/>
                <a:gd name="connsiteY115" fmla="*/ 876334 h 3012798"/>
                <a:gd name="connsiteX116" fmla="*/ 1978481 w 5214458"/>
                <a:gd name="connsiteY116" fmla="*/ 922994 h 3012798"/>
                <a:gd name="connsiteX117" fmla="*/ 2154808 w 5214458"/>
                <a:gd name="connsiteY117" fmla="*/ 936436 h 3012798"/>
                <a:gd name="connsiteX118" fmla="*/ 2414835 w 5214458"/>
                <a:gd name="connsiteY118" fmla="*/ 942655 h 3012798"/>
                <a:gd name="connsiteX119" fmla="*/ 2488919 w 5214458"/>
                <a:gd name="connsiteY119" fmla="*/ 978885 h 3012798"/>
                <a:gd name="connsiteX120" fmla="*/ 2628782 w 5214458"/>
                <a:gd name="connsiteY120" fmla="*/ 1002293 h 3012798"/>
                <a:gd name="connsiteX121" fmla="*/ 2682356 w 5214458"/>
                <a:gd name="connsiteY121" fmla="*/ 1022841 h 3012798"/>
                <a:gd name="connsiteX122" fmla="*/ 2787688 w 5214458"/>
                <a:gd name="connsiteY122" fmla="*/ 985683 h 3012798"/>
                <a:gd name="connsiteX123" fmla="*/ 2935547 w 5214458"/>
                <a:gd name="connsiteY123" fmla="*/ 951423 h 3012798"/>
                <a:gd name="connsiteX124" fmla="*/ 3046132 w 5214458"/>
                <a:gd name="connsiteY124" fmla="*/ 951345 h 3012798"/>
                <a:gd name="connsiteX125" fmla="*/ 3142233 w 5214458"/>
                <a:gd name="connsiteY125" fmla="*/ 919286 h 3012798"/>
                <a:gd name="connsiteX126" fmla="*/ 3245131 w 5214458"/>
                <a:gd name="connsiteY126" fmla="*/ 852927 h 3012798"/>
                <a:gd name="connsiteX127" fmla="*/ 3278041 w 5214458"/>
                <a:gd name="connsiteY127" fmla="*/ 819400 h 3012798"/>
                <a:gd name="connsiteX128" fmla="*/ 3245517 w 5214458"/>
                <a:gd name="connsiteY128" fmla="*/ 755320 h 3012798"/>
                <a:gd name="connsiteX129" fmla="*/ 3321494 w 5214458"/>
                <a:gd name="connsiteY129" fmla="*/ 722488 h 3012798"/>
                <a:gd name="connsiteX130" fmla="*/ 3394960 w 5214458"/>
                <a:gd name="connsiteY130" fmla="*/ 742883 h 3012798"/>
                <a:gd name="connsiteX131" fmla="*/ 3467770 w 5214458"/>
                <a:gd name="connsiteY131" fmla="*/ 725424 h 3012798"/>
                <a:gd name="connsiteX132" fmla="*/ 3538145 w 5214458"/>
                <a:gd name="connsiteY132" fmla="*/ 690004 h 3012798"/>
                <a:gd name="connsiteX133" fmla="*/ 3647379 w 5214458"/>
                <a:gd name="connsiteY133" fmla="*/ 661808 h 3012798"/>
                <a:gd name="connsiteX134" fmla="*/ 3701841 w 5214458"/>
                <a:gd name="connsiteY134" fmla="*/ 608389 h 3012798"/>
                <a:gd name="connsiteX135" fmla="*/ 3758118 w 5214458"/>
                <a:gd name="connsiteY135" fmla="*/ 599814 h 3012798"/>
                <a:gd name="connsiteX136" fmla="*/ 3887437 w 5214458"/>
                <a:gd name="connsiteY136" fmla="*/ 582934 h 3012798"/>
                <a:gd name="connsiteX137" fmla="*/ 3946148 w 5214458"/>
                <a:gd name="connsiteY137" fmla="*/ 584904 h 3012798"/>
                <a:gd name="connsiteX138" fmla="*/ 3937264 w 5214458"/>
                <a:gd name="connsiteY138" fmla="*/ 543150 h 3012798"/>
                <a:gd name="connsiteX139" fmla="*/ 3839734 w 5214458"/>
                <a:gd name="connsiteY139" fmla="*/ 473894 h 3012798"/>
                <a:gd name="connsiteX140" fmla="*/ 3776967 w 5214458"/>
                <a:gd name="connsiteY140" fmla="*/ 481310 h 3012798"/>
                <a:gd name="connsiteX141" fmla="*/ 3727333 w 5214458"/>
                <a:gd name="connsiteY141" fmla="*/ 483821 h 3012798"/>
                <a:gd name="connsiteX142" fmla="*/ 3656262 w 5214458"/>
                <a:gd name="connsiteY142" fmla="*/ 480808 h 3012798"/>
                <a:gd name="connsiteX143" fmla="*/ 3605200 w 5214458"/>
                <a:gd name="connsiteY143" fmla="*/ 485559 h 3012798"/>
                <a:gd name="connsiteX144" fmla="*/ 3619993 w 5214458"/>
                <a:gd name="connsiteY144" fmla="*/ 429011 h 3012798"/>
                <a:gd name="connsiteX145" fmla="*/ 3691296 w 5214458"/>
                <a:gd name="connsiteY145" fmla="*/ 313405 h 3012798"/>
                <a:gd name="connsiteX146" fmla="*/ 3744715 w 5214458"/>
                <a:gd name="connsiteY146" fmla="*/ 327773 h 3012798"/>
                <a:gd name="connsiteX147" fmla="*/ 3840082 w 5214458"/>
                <a:gd name="connsiteY147" fmla="*/ 316688 h 3012798"/>
                <a:gd name="connsiteX148" fmla="*/ 3916792 w 5214458"/>
                <a:gd name="connsiteY148" fmla="*/ 286676 h 3012798"/>
                <a:gd name="connsiteX149" fmla="*/ 3908256 w 5214458"/>
                <a:gd name="connsiteY149" fmla="*/ 237737 h 3012798"/>
                <a:gd name="connsiteX150" fmla="*/ 4018494 w 5214458"/>
                <a:gd name="connsiteY150" fmla="*/ 137697 h 3012798"/>
                <a:gd name="connsiteX151" fmla="*/ 4043832 w 5214458"/>
                <a:gd name="connsiteY151" fmla="*/ 91153 h 3012798"/>
                <a:gd name="connsiteX152" fmla="*/ 3971100 w 5214458"/>
                <a:gd name="connsiteY152" fmla="*/ 78059 h 3012798"/>
                <a:gd name="connsiteX153" fmla="*/ 4036300 w 5214458"/>
                <a:gd name="connsiteY153" fmla="*/ 27111 h 3012798"/>
                <a:gd name="connsiteX154" fmla="*/ 4192154 w 5214458"/>
                <a:gd name="connsiteY154" fmla="*/ 4284 h 3012798"/>
                <a:gd name="connsiteX155" fmla="*/ 4336189 w 5214458"/>
                <a:gd name="connsiteY155" fmla="*/ 20391 h 3012798"/>
                <a:gd name="connsiteX156" fmla="*/ 4448976 w 5214458"/>
                <a:gd name="connsiteY156" fmla="*/ 29390 h 3012798"/>
                <a:gd name="connsiteX157" fmla="*/ 4525609 w 5214458"/>
                <a:gd name="connsiteY157" fmla="*/ 124796 h 3012798"/>
                <a:gd name="connsiteX158" fmla="*/ 4615453 w 5214458"/>
                <a:gd name="connsiteY158" fmla="*/ 299345 h 3012798"/>
                <a:gd name="connsiteX159" fmla="*/ 4712557 w 5214458"/>
                <a:gd name="connsiteY159" fmla="*/ 348206 h 3012798"/>
                <a:gd name="connsiteX160" fmla="*/ 4870150 w 5214458"/>
                <a:gd name="connsiteY160" fmla="*/ 391235 h 3012798"/>
                <a:gd name="connsiteX161" fmla="*/ 4900007 w 5214458"/>
                <a:gd name="connsiteY161" fmla="*/ 467212 h 3012798"/>
                <a:gd name="connsiteX162" fmla="*/ 4943384 w 5214458"/>
                <a:gd name="connsiteY162" fmla="*/ 493670 h 3012798"/>
                <a:gd name="connsiteX163" fmla="*/ 5062196 w 5214458"/>
                <a:gd name="connsiteY163" fmla="*/ 479379 h 3012798"/>
                <a:gd name="connsiteX164" fmla="*/ 5222145 w 5214458"/>
                <a:gd name="connsiteY164" fmla="*/ 449328 h 3012798"/>
                <a:gd name="connsiteX165" fmla="*/ 5239179 w 5214458"/>
                <a:gd name="connsiteY165" fmla="*/ 498228 h 3012798"/>
                <a:gd name="connsiteX166" fmla="*/ 5183945 w 5214458"/>
                <a:gd name="connsiteY166" fmla="*/ 548171 h 3012798"/>
                <a:gd name="connsiteX167" fmla="*/ 5088075 w 5214458"/>
                <a:gd name="connsiteY167" fmla="*/ 719205 h 3012798"/>
                <a:gd name="connsiteX168" fmla="*/ 5015652 w 5214458"/>
                <a:gd name="connsiteY168" fmla="*/ 714686 h 3012798"/>
                <a:gd name="connsiteX169" fmla="*/ 4959993 w 5214458"/>
                <a:gd name="connsiteY169" fmla="*/ 721175 h 3012798"/>
                <a:gd name="connsiteX170" fmla="*/ 4917891 w 5214458"/>
                <a:gd name="connsiteY170" fmla="*/ 762234 h 3012798"/>
                <a:gd name="connsiteX171" fmla="*/ 4932607 w 5214458"/>
                <a:gd name="connsiteY171" fmla="*/ 840374 h 3012798"/>
                <a:gd name="connsiteX172" fmla="*/ 4926118 w 5214458"/>
                <a:gd name="connsiteY172" fmla="*/ 894373 h 3012798"/>
                <a:gd name="connsiteX173" fmla="*/ 4853695 w 5214458"/>
                <a:gd name="connsiteY173" fmla="*/ 931067 h 3012798"/>
                <a:gd name="connsiteX174" fmla="*/ 4809469 w 5214458"/>
                <a:gd name="connsiteY174" fmla="*/ 912179 h 3012798"/>
                <a:gd name="connsiteX175" fmla="*/ 4773315 w 5214458"/>
                <a:gd name="connsiteY175" fmla="*/ 959572 h 3012798"/>
                <a:gd name="connsiteX176" fmla="*/ 4676365 w 5214458"/>
                <a:gd name="connsiteY176" fmla="*/ 975486 h 3012798"/>
                <a:gd name="connsiteX177" fmla="*/ 4659176 w 5214458"/>
                <a:gd name="connsiteY177" fmla="*/ 1014653 h 3012798"/>
                <a:gd name="connsiteX178" fmla="*/ 4637006 w 5214458"/>
                <a:gd name="connsiteY178" fmla="*/ 1041073 h 3012798"/>
                <a:gd name="connsiteX179" fmla="*/ 4563887 w 5214458"/>
                <a:gd name="connsiteY179" fmla="*/ 1011292 h 3012798"/>
                <a:gd name="connsiteX180" fmla="*/ 4516378 w 5214458"/>
                <a:gd name="connsiteY180" fmla="*/ 1039798 h 3012798"/>
                <a:gd name="connsiteX181" fmla="*/ 4369948 w 5214458"/>
                <a:gd name="connsiteY181" fmla="*/ 1129332 h 3012798"/>
                <a:gd name="connsiteX182" fmla="*/ 4328851 w 5214458"/>
                <a:gd name="connsiteY182" fmla="*/ 1169387 h 3012798"/>
                <a:gd name="connsiteX183" fmla="*/ 4214635 w 5214458"/>
                <a:gd name="connsiteY183" fmla="*/ 1195961 h 3012798"/>
                <a:gd name="connsiteX184" fmla="*/ 4100650 w 5214458"/>
                <a:gd name="connsiteY184" fmla="*/ 1256372 h 3012798"/>
                <a:gd name="connsiteX185" fmla="*/ 4083230 w 5214458"/>
                <a:gd name="connsiteY185" fmla="*/ 1247642 h 3012798"/>
                <a:gd name="connsiteX186" fmla="*/ 4105170 w 5214458"/>
                <a:gd name="connsiteY186" fmla="*/ 1212957 h 3012798"/>
                <a:gd name="connsiteX187" fmla="*/ 4098294 w 5214458"/>
                <a:gd name="connsiteY187" fmla="*/ 1184026 h 3012798"/>
                <a:gd name="connsiteX188" fmla="*/ 4152910 w 5214458"/>
                <a:gd name="connsiteY188" fmla="*/ 1133426 h 3012798"/>
                <a:gd name="connsiteX189" fmla="*/ 4120078 w 5214458"/>
                <a:gd name="connsiteY189" fmla="*/ 1093024 h 3012798"/>
                <a:gd name="connsiteX190" fmla="*/ 4038811 w 5214458"/>
                <a:gd name="connsiteY190" fmla="*/ 1105037 h 3012798"/>
                <a:gd name="connsiteX191" fmla="*/ 3965190 w 5214458"/>
                <a:gd name="connsiteY191" fmla="*/ 1154593 h 3012798"/>
                <a:gd name="connsiteX192" fmla="*/ 3901226 w 5214458"/>
                <a:gd name="connsiteY192" fmla="*/ 1208515 h 3012798"/>
                <a:gd name="connsiteX193" fmla="*/ 3852133 w 5214458"/>
                <a:gd name="connsiteY193" fmla="*/ 1229604 h 3012798"/>
                <a:gd name="connsiteX194" fmla="*/ 3806632 w 5214458"/>
                <a:gd name="connsiteY194" fmla="*/ 1222458 h 3012798"/>
                <a:gd name="connsiteX195" fmla="*/ 3755994 w 5214458"/>
                <a:gd name="connsiteY195" fmla="*/ 1278427 h 3012798"/>
                <a:gd name="connsiteX196" fmla="*/ 3824632 w 5214458"/>
                <a:gd name="connsiteY196" fmla="*/ 1326361 h 3012798"/>
                <a:gd name="connsiteX197" fmla="*/ 3879016 w 5214458"/>
                <a:gd name="connsiteY197" fmla="*/ 1337988 h 3012798"/>
                <a:gd name="connsiteX198" fmla="*/ 3886046 w 5214458"/>
                <a:gd name="connsiteY198" fmla="*/ 1409484 h 3012798"/>
                <a:gd name="connsiteX199" fmla="*/ 3969478 w 5214458"/>
                <a:gd name="connsiteY199" fmla="*/ 1386579 h 3012798"/>
                <a:gd name="connsiteX200" fmla="*/ 4043252 w 5214458"/>
                <a:gd name="connsiteY200" fmla="*/ 1355562 h 3012798"/>
                <a:gd name="connsiteX201" fmla="*/ 4126143 w 5214458"/>
                <a:gd name="connsiteY201" fmla="*/ 1384841 h 3012798"/>
                <a:gd name="connsiteX202" fmla="*/ 4181069 w 5214458"/>
                <a:gd name="connsiteY202" fmla="*/ 1390287 h 3012798"/>
                <a:gd name="connsiteX203" fmla="*/ 4159400 w 5214458"/>
                <a:gd name="connsiteY203" fmla="*/ 1435826 h 3012798"/>
                <a:gd name="connsiteX204" fmla="*/ 4049124 w 5214458"/>
                <a:gd name="connsiteY204" fmla="*/ 1451818 h 3012798"/>
                <a:gd name="connsiteX205" fmla="*/ 4019034 w 5214458"/>
                <a:gd name="connsiteY205" fmla="*/ 1497202 h 3012798"/>
                <a:gd name="connsiteX206" fmla="*/ 3977628 w 5214458"/>
                <a:gd name="connsiteY206" fmla="*/ 1487546 h 3012798"/>
                <a:gd name="connsiteX207" fmla="*/ 3955842 w 5214458"/>
                <a:gd name="connsiteY207" fmla="*/ 1534129 h 3012798"/>
                <a:gd name="connsiteX208" fmla="*/ 3890295 w 5214458"/>
                <a:gd name="connsiteY208" fmla="*/ 1592955 h 3012798"/>
                <a:gd name="connsiteX209" fmla="*/ 3927028 w 5214458"/>
                <a:gd name="connsiteY209" fmla="*/ 1630693 h 3012798"/>
                <a:gd name="connsiteX210" fmla="*/ 3995318 w 5214458"/>
                <a:gd name="connsiteY210" fmla="*/ 1702189 h 3012798"/>
                <a:gd name="connsiteX211" fmla="*/ 4030853 w 5214458"/>
                <a:gd name="connsiteY211" fmla="*/ 1755608 h 3012798"/>
                <a:gd name="connsiteX212" fmla="*/ 4045570 w 5214458"/>
                <a:gd name="connsiteY212" fmla="*/ 1808409 h 3012798"/>
                <a:gd name="connsiteX213" fmla="*/ 4090917 w 5214458"/>
                <a:gd name="connsiteY213" fmla="*/ 1844215 h 3012798"/>
                <a:gd name="connsiteX214" fmla="*/ 4102774 w 5214458"/>
                <a:gd name="connsiteY214" fmla="*/ 1883884 h 3012798"/>
                <a:gd name="connsiteX215" fmla="*/ 4110847 w 5214458"/>
                <a:gd name="connsiteY215" fmla="*/ 1922896 h 3012798"/>
                <a:gd name="connsiteX216" fmla="*/ 4089873 w 5214458"/>
                <a:gd name="connsiteY216" fmla="*/ 1957659 h 3012798"/>
                <a:gd name="connsiteX217" fmla="*/ 3995280 w 5214458"/>
                <a:gd name="connsiteY217" fmla="*/ 1995473 h 3012798"/>
                <a:gd name="connsiteX218" fmla="*/ 4005708 w 5214458"/>
                <a:gd name="connsiteY218" fmla="*/ 2016061 h 3012798"/>
                <a:gd name="connsiteX219" fmla="*/ 4077320 w 5214458"/>
                <a:gd name="connsiteY219" fmla="*/ 2003237 h 3012798"/>
                <a:gd name="connsiteX220" fmla="*/ 4127881 w 5214458"/>
                <a:gd name="connsiteY220" fmla="*/ 2031163 h 3012798"/>
                <a:gd name="connsiteX221" fmla="*/ 4094856 w 5214458"/>
                <a:gd name="connsiteY221" fmla="*/ 2070020 h 3012798"/>
                <a:gd name="connsiteX222" fmla="*/ 4104049 w 5214458"/>
                <a:gd name="connsiteY222" fmla="*/ 2103818 h 3012798"/>
                <a:gd name="connsiteX223" fmla="*/ 4089487 w 5214458"/>
                <a:gd name="connsiteY223" fmla="*/ 2161679 h 3012798"/>
                <a:gd name="connsiteX224" fmla="*/ 4050630 w 5214458"/>
                <a:gd name="connsiteY224" fmla="*/ 2178520 h 3012798"/>
                <a:gd name="connsiteX225" fmla="*/ 4006133 w 5214458"/>
                <a:gd name="connsiteY225" fmla="*/ 2259247 h 3012798"/>
                <a:gd name="connsiteX226" fmla="*/ 3963645 w 5214458"/>
                <a:gd name="connsiteY226" fmla="*/ 2299688 h 3012798"/>
                <a:gd name="connsiteX227" fmla="*/ 3934289 w 5214458"/>
                <a:gd name="connsiteY227" fmla="*/ 2328812 h 3012798"/>
                <a:gd name="connsiteX228" fmla="*/ 3928187 w 5214458"/>
                <a:gd name="connsiteY228" fmla="*/ 2386364 h 3012798"/>
                <a:gd name="connsiteX229" fmla="*/ 3889252 w 5214458"/>
                <a:gd name="connsiteY229" fmla="*/ 2425531 h 3012798"/>
                <a:gd name="connsiteX230" fmla="*/ 3850009 w 5214458"/>
                <a:gd name="connsiteY230" fmla="*/ 2472615 h 3012798"/>
                <a:gd name="connsiteX231" fmla="*/ 3801263 w 5214458"/>
                <a:gd name="connsiteY231" fmla="*/ 2484396 h 3012798"/>
                <a:gd name="connsiteX232" fmla="*/ 3788285 w 5214458"/>
                <a:gd name="connsiteY232" fmla="*/ 2529975 h 3012798"/>
                <a:gd name="connsiteX233" fmla="*/ 3719493 w 5214458"/>
                <a:gd name="connsiteY233" fmla="*/ 2569063 h 3012798"/>
                <a:gd name="connsiteX234" fmla="*/ 3668932 w 5214458"/>
                <a:gd name="connsiteY234" fmla="*/ 2598921 h 3012798"/>
                <a:gd name="connsiteX235" fmla="*/ 3633010 w 5214458"/>
                <a:gd name="connsiteY235" fmla="*/ 2629165 h 3012798"/>
                <a:gd name="connsiteX236" fmla="*/ 3583376 w 5214458"/>
                <a:gd name="connsiteY236" fmla="*/ 2640946 h 3012798"/>
                <a:gd name="connsiteX237" fmla="*/ 3530189 w 5214458"/>
                <a:gd name="connsiteY237" fmla="*/ 2660568 h 3012798"/>
                <a:gd name="connsiteX238" fmla="*/ 3486812 w 5214458"/>
                <a:gd name="connsiteY238" fmla="*/ 2648207 h 3012798"/>
                <a:gd name="connsiteX239" fmla="*/ 3434319 w 5214458"/>
                <a:gd name="connsiteY239" fmla="*/ 2659757 h 3012798"/>
                <a:gd name="connsiteX240" fmla="*/ 3409561 w 5214458"/>
                <a:gd name="connsiteY240" fmla="*/ 2661572 h 3012798"/>
                <a:gd name="connsiteX241" fmla="*/ 3383218 w 5214458"/>
                <a:gd name="connsiteY241" fmla="*/ 2705644 h 3012798"/>
                <a:gd name="connsiteX242" fmla="*/ 3343240 w 5214458"/>
                <a:gd name="connsiteY242" fmla="*/ 2725729 h 3012798"/>
                <a:gd name="connsiteX243" fmla="*/ 3274757 w 5214458"/>
                <a:gd name="connsiteY243" fmla="*/ 2724957 h 3012798"/>
                <a:gd name="connsiteX244" fmla="*/ 3223462 w 5214458"/>
                <a:gd name="connsiteY244" fmla="*/ 2749175 h 3012798"/>
                <a:gd name="connsiteX245" fmla="*/ 3162743 w 5214458"/>
                <a:gd name="connsiteY245" fmla="*/ 2769608 h 3012798"/>
                <a:gd name="connsiteX246" fmla="*/ 3126898 w 5214458"/>
                <a:gd name="connsiteY246" fmla="*/ 2792474 h 3012798"/>
                <a:gd name="connsiteX247" fmla="*/ 3154593 w 5214458"/>
                <a:gd name="connsiteY247" fmla="*/ 2837048 h 3012798"/>
                <a:gd name="connsiteX248" fmla="*/ 3105616 w 5214458"/>
                <a:gd name="connsiteY248" fmla="*/ 2845932 h 3012798"/>
                <a:gd name="connsiteX249" fmla="*/ 3094916 w 5214458"/>
                <a:gd name="connsiteY249" fmla="*/ 2763312 h 3012798"/>
                <a:gd name="connsiteX250" fmla="*/ 3061428 w 5214458"/>
                <a:gd name="connsiteY250" fmla="*/ 2749638 h 3012798"/>
                <a:gd name="connsiteX251" fmla="*/ 3005150 w 5214458"/>
                <a:gd name="connsiteY251" fmla="*/ 2733802 h 3012798"/>
                <a:gd name="connsiteX252" fmla="*/ 2969847 w 5214458"/>
                <a:gd name="connsiteY252" fmla="*/ 2748518 h 3012798"/>
                <a:gd name="connsiteX253" fmla="*/ 2914032 w 5214458"/>
                <a:gd name="connsiteY253" fmla="*/ 2742879 h 3012798"/>
                <a:gd name="connsiteX254" fmla="*/ 2821524 w 5214458"/>
                <a:gd name="connsiteY254" fmla="*/ 2696103 h 3012798"/>
                <a:gd name="connsiteX255" fmla="*/ 2834580 w 5214458"/>
                <a:gd name="connsiteY255" fmla="*/ 2636813 h 3012798"/>
                <a:gd name="connsiteX256" fmla="*/ 2781083 w 5214458"/>
                <a:gd name="connsiteY256" fmla="*/ 2624955 h 3012798"/>
                <a:gd name="connsiteX257" fmla="*/ 2715381 w 5214458"/>
                <a:gd name="connsiteY257" fmla="*/ 2592741 h 3012798"/>
                <a:gd name="connsiteX258" fmla="*/ 2619937 w 5214458"/>
                <a:gd name="connsiteY258" fmla="*/ 2640212 h 3012798"/>
                <a:gd name="connsiteX259" fmla="*/ 2518467 w 5214458"/>
                <a:gd name="connsiteY259" fmla="*/ 2661572 h 3012798"/>
                <a:gd name="connsiteX260" fmla="*/ 2460066 w 5214458"/>
                <a:gd name="connsiteY260" fmla="*/ 2646044 h 3012798"/>
                <a:gd name="connsiteX261" fmla="*/ 2427813 w 5214458"/>
                <a:gd name="connsiteY261" fmla="*/ 2657787 h 3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5214458" h="3012798">
                  <a:moveTo>
                    <a:pt x="3068303" y="3038674"/>
                  </a:moveTo>
                  <a:cubicBezTo>
                    <a:pt x="3045823" y="3027974"/>
                    <a:pt x="3023266" y="3017623"/>
                    <a:pt x="3001481" y="3005572"/>
                  </a:cubicBezTo>
                  <a:cubicBezTo>
                    <a:pt x="3001867" y="2982242"/>
                    <a:pt x="2980893" y="2949062"/>
                    <a:pt x="3007275" y="2934037"/>
                  </a:cubicBezTo>
                  <a:cubicBezTo>
                    <a:pt x="3029523" y="2926505"/>
                    <a:pt x="3041072" y="2894214"/>
                    <a:pt x="3067415" y="2904527"/>
                  </a:cubicBezTo>
                  <a:cubicBezTo>
                    <a:pt x="3069616" y="2873086"/>
                    <a:pt x="3095998" y="2888304"/>
                    <a:pt x="3112452" y="2890042"/>
                  </a:cubicBezTo>
                  <a:cubicBezTo>
                    <a:pt x="3125585" y="2872622"/>
                    <a:pt x="3151001" y="2883090"/>
                    <a:pt x="3169580" y="2873897"/>
                  </a:cubicBezTo>
                  <a:cubicBezTo>
                    <a:pt x="3183176" y="2886798"/>
                    <a:pt x="3204149" y="2904604"/>
                    <a:pt x="3176223" y="2915535"/>
                  </a:cubicBezTo>
                  <a:cubicBezTo>
                    <a:pt x="3159382" y="2929557"/>
                    <a:pt x="3145516" y="2951805"/>
                    <a:pt x="3144396" y="2972856"/>
                  </a:cubicBezTo>
                  <a:cubicBezTo>
                    <a:pt x="3155713" y="2995568"/>
                    <a:pt x="3120100" y="2997460"/>
                    <a:pt x="3106002" y="3004915"/>
                  </a:cubicBezTo>
                  <a:cubicBezTo>
                    <a:pt x="3086419" y="3007387"/>
                    <a:pt x="3079389" y="3025077"/>
                    <a:pt x="3068303" y="3038674"/>
                  </a:cubicBezTo>
                  <a:close/>
                  <a:moveTo>
                    <a:pt x="2427813" y="2657787"/>
                  </a:moveTo>
                  <a:cubicBezTo>
                    <a:pt x="2408810" y="2664507"/>
                    <a:pt x="2381810" y="2677022"/>
                    <a:pt x="2392973" y="2701858"/>
                  </a:cubicBezTo>
                  <a:cubicBezTo>
                    <a:pt x="2396140" y="2722137"/>
                    <a:pt x="2420050" y="2744540"/>
                    <a:pt x="2402475" y="2764161"/>
                  </a:cubicBezTo>
                  <a:cubicBezTo>
                    <a:pt x="2387218" y="2775633"/>
                    <a:pt x="2360295" y="2768835"/>
                    <a:pt x="2348167" y="2753964"/>
                  </a:cubicBezTo>
                  <a:cubicBezTo>
                    <a:pt x="2337738" y="2731484"/>
                    <a:pt x="2332794" y="2722562"/>
                    <a:pt x="2311434" y="2743497"/>
                  </a:cubicBezTo>
                  <a:cubicBezTo>
                    <a:pt x="2292276" y="2753153"/>
                    <a:pt x="2265625" y="2749020"/>
                    <a:pt x="2258092" y="2726811"/>
                  </a:cubicBezTo>
                  <a:cubicBezTo>
                    <a:pt x="2250830" y="2710202"/>
                    <a:pt x="2242178" y="2684631"/>
                    <a:pt x="2219389" y="2694442"/>
                  </a:cubicBezTo>
                  <a:cubicBezTo>
                    <a:pt x="2197218" y="2702129"/>
                    <a:pt x="2176244" y="2681232"/>
                    <a:pt x="2193665" y="2661533"/>
                  </a:cubicBezTo>
                  <a:cubicBezTo>
                    <a:pt x="2199381" y="2642838"/>
                    <a:pt x="2216531" y="2625766"/>
                    <a:pt x="2213364" y="2605642"/>
                  </a:cubicBezTo>
                  <a:cubicBezTo>
                    <a:pt x="2196021" y="2595831"/>
                    <a:pt x="2166975" y="2616264"/>
                    <a:pt x="2163498" y="2588878"/>
                  </a:cubicBezTo>
                  <a:cubicBezTo>
                    <a:pt x="2158361" y="2567132"/>
                    <a:pt x="2159442" y="2541717"/>
                    <a:pt x="2150674" y="2522056"/>
                  </a:cubicBezTo>
                  <a:cubicBezTo>
                    <a:pt x="2133486" y="2516764"/>
                    <a:pt x="2110388" y="2520859"/>
                    <a:pt x="2093045" y="2526730"/>
                  </a:cubicBezTo>
                  <a:cubicBezTo>
                    <a:pt x="2080685" y="2532833"/>
                    <a:pt x="2046270" y="2557901"/>
                    <a:pt x="2047042" y="2530863"/>
                  </a:cubicBezTo>
                  <a:cubicBezTo>
                    <a:pt x="2062067" y="2509425"/>
                    <a:pt x="2048625" y="2486443"/>
                    <a:pt x="2046501" y="2463268"/>
                  </a:cubicBezTo>
                  <a:cubicBezTo>
                    <a:pt x="2061063" y="2442449"/>
                    <a:pt x="2074775" y="2420200"/>
                    <a:pt x="2099070" y="2410080"/>
                  </a:cubicBezTo>
                  <a:cubicBezTo>
                    <a:pt x="2127074" y="2390304"/>
                    <a:pt x="2143722" y="2356429"/>
                    <a:pt x="2150134" y="2323984"/>
                  </a:cubicBezTo>
                  <a:cubicBezTo>
                    <a:pt x="2149168" y="2293045"/>
                    <a:pt x="2147585" y="2259865"/>
                    <a:pt x="2139512" y="2230973"/>
                  </a:cubicBezTo>
                  <a:cubicBezTo>
                    <a:pt x="2124641" y="2225604"/>
                    <a:pt x="2097255" y="2234991"/>
                    <a:pt x="2095594" y="2208957"/>
                  </a:cubicBezTo>
                  <a:cubicBezTo>
                    <a:pt x="2093161" y="2183387"/>
                    <a:pt x="2075586" y="2158203"/>
                    <a:pt x="2049784" y="2153722"/>
                  </a:cubicBezTo>
                  <a:cubicBezTo>
                    <a:pt x="2031089" y="2159168"/>
                    <a:pt x="2030471" y="2182151"/>
                    <a:pt x="2006524" y="2169790"/>
                  </a:cubicBezTo>
                  <a:cubicBezTo>
                    <a:pt x="1984198" y="2161718"/>
                    <a:pt x="1959477" y="2163147"/>
                    <a:pt x="1937422" y="2155461"/>
                  </a:cubicBezTo>
                  <a:cubicBezTo>
                    <a:pt x="1944684" y="2139470"/>
                    <a:pt x="1968825" y="2121200"/>
                    <a:pt x="1947387" y="2105595"/>
                  </a:cubicBezTo>
                  <a:cubicBezTo>
                    <a:pt x="1932594" y="2096479"/>
                    <a:pt x="1918612" y="2063725"/>
                    <a:pt x="1900651" y="2075505"/>
                  </a:cubicBezTo>
                  <a:cubicBezTo>
                    <a:pt x="1877127" y="2087209"/>
                    <a:pt x="1853450" y="2115097"/>
                    <a:pt x="1825369" y="2098951"/>
                  </a:cubicBezTo>
                  <a:cubicBezTo>
                    <a:pt x="1806366" y="2094432"/>
                    <a:pt x="1788405" y="2077746"/>
                    <a:pt x="1770212" y="2093814"/>
                  </a:cubicBezTo>
                  <a:cubicBezTo>
                    <a:pt x="1741281" y="2109071"/>
                    <a:pt x="1716831" y="2132903"/>
                    <a:pt x="1683459" y="2138388"/>
                  </a:cubicBezTo>
                  <a:cubicBezTo>
                    <a:pt x="1642941" y="2160559"/>
                    <a:pt x="1620538" y="2213592"/>
                    <a:pt x="1569359" y="2214519"/>
                  </a:cubicBezTo>
                  <a:cubicBezTo>
                    <a:pt x="1544406" y="2219811"/>
                    <a:pt x="1533051" y="2217995"/>
                    <a:pt x="1523124" y="2193545"/>
                  </a:cubicBezTo>
                  <a:cubicBezTo>
                    <a:pt x="1490871" y="2173460"/>
                    <a:pt x="1445757" y="2197408"/>
                    <a:pt x="1414432" y="2173537"/>
                  </a:cubicBezTo>
                  <a:cubicBezTo>
                    <a:pt x="1395698" y="2150169"/>
                    <a:pt x="1369935" y="2178597"/>
                    <a:pt x="1354214" y="2192078"/>
                  </a:cubicBezTo>
                  <a:cubicBezTo>
                    <a:pt x="1332893" y="2212008"/>
                    <a:pt x="1316902" y="2236960"/>
                    <a:pt x="1297743" y="2258861"/>
                  </a:cubicBezTo>
                  <a:cubicBezTo>
                    <a:pt x="1286504" y="2239548"/>
                    <a:pt x="1292799" y="2216991"/>
                    <a:pt x="1289516" y="2197292"/>
                  </a:cubicBezTo>
                  <a:cubicBezTo>
                    <a:pt x="1272907" y="2178520"/>
                    <a:pt x="1248766" y="2208377"/>
                    <a:pt x="1229145" y="2195168"/>
                  </a:cubicBezTo>
                  <a:cubicBezTo>
                    <a:pt x="1211106" y="2199764"/>
                    <a:pt x="1195694" y="2201966"/>
                    <a:pt x="1173678" y="2201039"/>
                  </a:cubicBezTo>
                  <a:cubicBezTo>
                    <a:pt x="1153361" y="2204747"/>
                    <a:pt x="1143936" y="2175777"/>
                    <a:pt x="1121379" y="2177052"/>
                  </a:cubicBezTo>
                  <a:cubicBezTo>
                    <a:pt x="1104075" y="2179408"/>
                    <a:pt x="1096852" y="2205056"/>
                    <a:pt x="1074526" y="2181340"/>
                  </a:cubicBezTo>
                  <a:cubicBezTo>
                    <a:pt x="1068655" y="2187288"/>
                    <a:pt x="1059964" y="2205326"/>
                    <a:pt x="1052355" y="2176048"/>
                  </a:cubicBezTo>
                  <a:cubicBezTo>
                    <a:pt x="1039879" y="2154302"/>
                    <a:pt x="1019755" y="2162761"/>
                    <a:pt x="999361" y="2160289"/>
                  </a:cubicBezTo>
                  <a:cubicBezTo>
                    <a:pt x="965447" y="2169404"/>
                    <a:pt x="1005309" y="2116294"/>
                    <a:pt x="971898" y="2137113"/>
                  </a:cubicBezTo>
                  <a:cubicBezTo>
                    <a:pt x="954709" y="2147967"/>
                    <a:pt x="935744" y="2119461"/>
                    <a:pt x="917822" y="2113783"/>
                  </a:cubicBezTo>
                  <a:cubicBezTo>
                    <a:pt x="902990" y="2107372"/>
                    <a:pt x="914423" y="2071141"/>
                    <a:pt x="886420" y="2077205"/>
                  </a:cubicBezTo>
                  <a:cubicBezTo>
                    <a:pt x="863128" y="2084235"/>
                    <a:pt x="853085" y="2087904"/>
                    <a:pt x="839991" y="2063261"/>
                  </a:cubicBezTo>
                  <a:cubicBezTo>
                    <a:pt x="827090" y="2041399"/>
                    <a:pt x="809940" y="2053527"/>
                    <a:pt x="792752" y="2042287"/>
                  </a:cubicBezTo>
                  <a:cubicBezTo>
                    <a:pt x="775564" y="2025022"/>
                    <a:pt x="755208" y="2013550"/>
                    <a:pt x="731144" y="2009108"/>
                  </a:cubicBezTo>
                  <a:cubicBezTo>
                    <a:pt x="734505" y="1980950"/>
                    <a:pt x="709591" y="1981954"/>
                    <a:pt x="688926" y="1978632"/>
                  </a:cubicBezTo>
                  <a:cubicBezTo>
                    <a:pt x="665404" y="1977589"/>
                    <a:pt x="665596" y="1994314"/>
                    <a:pt x="652348" y="2012430"/>
                  </a:cubicBezTo>
                  <a:cubicBezTo>
                    <a:pt x="632340" y="2017490"/>
                    <a:pt x="628554" y="1984233"/>
                    <a:pt x="607388" y="1980062"/>
                  </a:cubicBezTo>
                  <a:cubicBezTo>
                    <a:pt x="596688" y="1967392"/>
                    <a:pt x="552887" y="1978710"/>
                    <a:pt x="565788" y="1952599"/>
                  </a:cubicBezTo>
                  <a:cubicBezTo>
                    <a:pt x="549797" y="1945221"/>
                    <a:pt x="530059" y="1922857"/>
                    <a:pt x="510399" y="1933749"/>
                  </a:cubicBezTo>
                  <a:cubicBezTo>
                    <a:pt x="495914" y="1919265"/>
                    <a:pt x="484442" y="1901149"/>
                    <a:pt x="465787" y="1891570"/>
                  </a:cubicBezTo>
                  <a:cubicBezTo>
                    <a:pt x="451070" y="1915248"/>
                    <a:pt x="422835" y="1893231"/>
                    <a:pt x="444195" y="1876274"/>
                  </a:cubicBezTo>
                  <a:cubicBezTo>
                    <a:pt x="425770" y="1861790"/>
                    <a:pt x="446319" y="1838923"/>
                    <a:pt x="420903" y="1827799"/>
                  </a:cubicBezTo>
                  <a:cubicBezTo>
                    <a:pt x="406882" y="1812310"/>
                    <a:pt x="404179" y="1786006"/>
                    <a:pt x="432568" y="1789328"/>
                  </a:cubicBezTo>
                  <a:cubicBezTo>
                    <a:pt x="442418" y="1788440"/>
                    <a:pt x="448212" y="1825636"/>
                    <a:pt x="470846" y="1807869"/>
                  </a:cubicBezTo>
                  <a:cubicBezTo>
                    <a:pt x="484520" y="1794465"/>
                    <a:pt x="517622" y="1788633"/>
                    <a:pt x="495335" y="1766809"/>
                  </a:cubicBezTo>
                  <a:cubicBezTo>
                    <a:pt x="498888" y="1739076"/>
                    <a:pt x="481275" y="1744793"/>
                    <a:pt x="466829" y="1731351"/>
                  </a:cubicBezTo>
                  <a:cubicBezTo>
                    <a:pt x="453503" y="1722583"/>
                    <a:pt x="421019" y="1730849"/>
                    <a:pt x="423491" y="1705819"/>
                  </a:cubicBezTo>
                  <a:cubicBezTo>
                    <a:pt x="421058" y="1686004"/>
                    <a:pt x="415225" y="1663988"/>
                    <a:pt x="439830" y="1656379"/>
                  </a:cubicBezTo>
                  <a:cubicBezTo>
                    <a:pt x="427045" y="1638495"/>
                    <a:pt x="409972" y="1625633"/>
                    <a:pt x="387067" y="1627101"/>
                  </a:cubicBezTo>
                  <a:cubicBezTo>
                    <a:pt x="373394" y="1616324"/>
                    <a:pt x="370574" y="1591217"/>
                    <a:pt x="360956" y="1575111"/>
                  </a:cubicBezTo>
                  <a:cubicBezTo>
                    <a:pt x="360145" y="1544635"/>
                    <a:pt x="351918" y="1552437"/>
                    <a:pt x="329129" y="1546798"/>
                  </a:cubicBezTo>
                  <a:cubicBezTo>
                    <a:pt x="303134" y="1536485"/>
                    <a:pt x="269607" y="1550004"/>
                    <a:pt x="249908" y="1525013"/>
                  </a:cubicBezTo>
                  <a:cubicBezTo>
                    <a:pt x="237702" y="1506627"/>
                    <a:pt x="220514" y="1515318"/>
                    <a:pt x="204600" y="1516709"/>
                  </a:cubicBezTo>
                  <a:cubicBezTo>
                    <a:pt x="193051" y="1498516"/>
                    <a:pt x="166901" y="1499057"/>
                    <a:pt x="189922" y="1477349"/>
                  </a:cubicBezTo>
                  <a:cubicBezTo>
                    <a:pt x="195098" y="1454830"/>
                    <a:pt x="172425" y="1431153"/>
                    <a:pt x="149867" y="1436213"/>
                  </a:cubicBezTo>
                  <a:cubicBezTo>
                    <a:pt x="122482" y="1450504"/>
                    <a:pt x="141447" y="1415162"/>
                    <a:pt x="111705" y="1419372"/>
                  </a:cubicBezTo>
                  <a:cubicBezTo>
                    <a:pt x="91774" y="1421342"/>
                    <a:pt x="81307" y="1422848"/>
                    <a:pt x="63307" y="1411917"/>
                  </a:cubicBezTo>
                  <a:cubicBezTo>
                    <a:pt x="52724" y="1393223"/>
                    <a:pt x="92702" y="1409097"/>
                    <a:pt x="103053" y="1393184"/>
                  </a:cubicBezTo>
                  <a:cubicBezTo>
                    <a:pt x="111976" y="1376884"/>
                    <a:pt x="115529" y="1361858"/>
                    <a:pt x="102667" y="1346717"/>
                  </a:cubicBezTo>
                  <a:cubicBezTo>
                    <a:pt x="112555" y="1326593"/>
                    <a:pt x="96255" y="1319254"/>
                    <a:pt x="95444" y="1298628"/>
                  </a:cubicBezTo>
                  <a:cubicBezTo>
                    <a:pt x="88298" y="1273522"/>
                    <a:pt x="60835" y="1281131"/>
                    <a:pt x="41793" y="1275646"/>
                  </a:cubicBezTo>
                  <a:cubicBezTo>
                    <a:pt x="25956" y="1292448"/>
                    <a:pt x="1391" y="1280049"/>
                    <a:pt x="0" y="1258458"/>
                  </a:cubicBezTo>
                  <a:cubicBezTo>
                    <a:pt x="15528" y="1241462"/>
                    <a:pt x="1120" y="1213613"/>
                    <a:pt x="9618" y="1192060"/>
                  </a:cubicBezTo>
                  <a:cubicBezTo>
                    <a:pt x="10583" y="1156718"/>
                    <a:pt x="53651" y="1153280"/>
                    <a:pt x="77213" y="1137251"/>
                  </a:cubicBezTo>
                  <a:cubicBezTo>
                    <a:pt x="105989" y="1126667"/>
                    <a:pt x="133142" y="1108011"/>
                    <a:pt x="163888" y="1104921"/>
                  </a:cubicBezTo>
                  <a:cubicBezTo>
                    <a:pt x="167635" y="1127980"/>
                    <a:pt x="184012" y="1138564"/>
                    <a:pt x="206145" y="1126088"/>
                  </a:cubicBezTo>
                  <a:cubicBezTo>
                    <a:pt x="226384" y="1124041"/>
                    <a:pt x="250410" y="1122882"/>
                    <a:pt x="257672" y="1099784"/>
                  </a:cubicBezTo>
                  <a:cubicBezTo>
                    <a:pt x="268139" y="1081282"/>
                    <a:pt x="283976" y="1053278"/>
                    <a:pt x="309314" y="1064480"/>
                  </a:cubicBezTo>
                  <a:cubicBezTo>
                    <a:pt x="347128" y="1076569"/>
                    <a:pt x="394252" y="1072282"/>
                    <a:pt x="419010" y="1037867"/>
                  </a:cubicBezTo>
                  <a:cubicBezTo>
                    <a:pt x="446049" y="1002177"/>
                    <a:pt x="495103" y="1003258"/>
                    <a:pt x="534386" y="990782"/>
                  </a:cubicBezTo>
                  <a:cubicBezTo>
                    <a:pt x="554085" y="990125"/>
                    <a:pt x="574286" y="977572"/>
                    <a:pt x="563470" y="955903"/>
                  </a:cubicBezTo>
                  <a:cubicBezTo>
                    <a:pt x="557677" y="934852"/>
                    <a:pt x="556827" y="910132"/>
                    <a:pt x="578303" y="897772"/>
                  </a:cubicBezTo>
                  <a:cubicBezTo>
                    <a:pt x="593946" y="886570"/>
                    <a:pt x="617276" y="871892"/>
                    <a:pt x="604066" y="849992"/>
                  </a:cubicBezTo>
                  <a:cubicBezTo>
                    <a:pt x="590122" y="829211"/>
                    <a:pt x="574247" y="807774"/>
                    <a:pt x="578998" y="781277"/>
                  </a:cubicBezTo>
                  <a:cubicBezTo>
                    <a:pt x="586569" y="757445"/>
                    <a:pt x="566985" y="745780"/>
                    <a:pt x="545664" y="753196"/>
                  </a:cubicBezTo>
                  <a:cubicBezTo>
                    <a:pt x="524265" y="741685"/>
                    <a:pt x="553660" y="716965"/>
                    <a:pt x="569612" y="717854"/>
                  </a:cubicBezTo>
                  <a:cubicBezTo>
                    <a:pt x="610246" y="714030"/>
                    <a:pt x="650880" y="703330"/>
                    <a:pt x="690858" y="699892"/>
                  </a:cubicBezTo>
                  <a:cubicBezTo>
                    <a:pt x="715655" y="706613"/>
                    <a:pt x="743659" y="720557"/>
                    <a:pt x="768882" y="710322"/>
                  </a:cubicBezTo>
                  <a:cubicBezTo>
                    <a:pt x="793718" y="698579"/>
                    <a:pt x="768805" y="677335"/>
                    <a:pt x="754899" y="668529"/>
                  </a:cubicBezTo>
                  <a:cubicBezTo>
                    <a:pt x="750728" y="651958"/>
                    <a:pt x="767993" y="631293"/>
                    <a:pt x="775023" y="614607"/>
                  </a:cubicBezTo>
                  <a:cubicBezTo>
                    <a:pt x="792405" y="588033"/>
                    <a:pt x="797967" y="554544"/>
                    <a:pt x="821799" y="532296"/>
                  </a:cubicBezTo>
                  <a:cubicBezTo>
                    <a:pt x="884101" y="546008"/>
                    <a:pt x="949109" y="565978"/>
                    <a:pt x="1012841" y="549677"/>
                  </a:cubicBezTo>
                  <a:cubicBezTo>
                    <a:pt x="1032424" y="538360"/>
                    <a:pt x="1041308" y="516691"/>
                    <a:pt x="1029141" y="496490"/>
                  </a:cubicBezTo>
                  <a:cubicBezTo>
                    <a:pt x="1022691" y="476134"/>
                    <a:pt x="1022497" y="453423"/>
                    <a:pt x="1040110" y="438899"/>
                  </a:cubicBezTo>
                  <a:cubicBezTo>
                    <a:pt x="1063247" y="418196"/>
                    <a:pt x="1100482" y="437895"/>
                    <a:pt x="1123040" y="415685"/>
                  </a:cubicBezTo>
                  <a:cubicBezTo>
                    <a:pt x="1121958" y="396720"/>
                    <a:pt x="1124855" y="373583"/>
                    <a:pt x="1148842" y="372888"/>
                  </a:cubicBezTo>
                  <a:cubicBezTo>
                    <a:pt x="1171283" y="366090"/>
                    <a:pt x="1195772" y="372618"/>
                    <a:pt x="1218020" y="365974"/>
                  </a:cubicBezTo>
                  <a:cubicBezTo>
                    <a:pt x="1226827" y="396334"/>
                    <a:pt x="1240655" y="428046"/>
                    <a:pt x="1272907" y="439324"/>
                  </a:cubicBezTo>
                  <a:cubicBezTo>
                    <a:pt x="1300949" y="455276"/>
                    <a:pt x="1328721" y="473971"/>
                    <a:pt x="1361939" y="474705"/>
                  </a:cubicBezTo>
                  <a:cubicBezTo>
                    <a:pt x="1390213" y="481890"/>
                    <a:pt x="1423895" y="482623"/>
                    <a:pt x="1440195" y="510936"/>
                  </a:cubicBezTo>
                  <a:cubicBezTo>
                    <a:pt x="1461362" y="538476"/>
                    <a:pt x="1483031" y="565900"/>
                    <a:pt x="1500373" y="596144"/>
                  </a:cubicBezTo>
                  <a:cubicBezTo>
                    <a:pt x="1485966" y="620710"/>
                    <a:pt x="1486198" y="653773"/>
                    <a:pt x="1460396" y="670807"/>
                  </a:cubicBezTo>
                  <a:cubicBezTo>
                    <a:pt x="1454487" y="703601"/>
                    <a:pt x="1495545" y="712987"/>
                    <a:pt x="1520420" y="716733"/>
                  </a:cubicBezTo>
                  <a:cubicBezTo>
                    <a:pt x="1586895" y="726660"/>
                    <a:pt x="1658043" y="712716"/>
                    <a:pt x="1720964" y="742458"/>
                  </a:cubicBezTo>
                  <a:cubicBezTo>
                    <a:pt x="1763569" y="760651"/>
                    <a:pt x="1803546" y="789427"/>
                    <a:pt x="1851094" y="791551"/>
                  </a:cubicBezTo>
                  <a:cubicBezTo>
                    <a:pt x="1854377" y="825696"/>
                    <a:pt x="1885201" y="847867"/>
                    <a:pt x="1901578" y="876334"/>
                  </a:cubicBezTo>
                  <a:cubicBezTo>
                    <a:pt x="1918496" y="902561"/>
                    <a:pt x="1944298" y="929947"/>
                    <a:pt x="1978481" y="922994"/>
                  </a:cubicBezTo>
                  <a:cubicBezTo>
                    <a:pt x="2037965" y="918900"/>
                    <a:pt x="2095285" y="940607"/>
                    <a:pt x="2154808" y="936436"/>
                  </a:cubicBezTo>
                  <a:cubicBezTo>
                    <a:pt x="2241406" y="934929"/>
                    <a:pt x="2329009" y="930912"/>
                    <a:pt x="2414835" y="942655"/>
                  </a:cubicBezTo>
                  <a:cubicBezTo>
                    <a:pt x="2441526" y="950495"/>
                    <a:pt x="2460568" y="974134"/>
                    <a:pt x="2488919" y="978885"/>
                  </a:cubicBezTo>
                  <a:cubicBezTo>
                    <a:pt x="2534188" y="993331"/>
                    <a:pt x="2581041" y="1007700"/>
                    <a:pt x="2628782" y="1002293"/>
                  </a:cubicBezTo>
                  <a:cubicBezTo>
                    <a:pt x="2650721" y="998894"/>
                    <a:pt x="2659026" y="1028790"/>
                    <a:pt x="2682356" y="1022841"/>
                  </a:cubicBezTo>
                  <a:cubicBezTo>
                    <a:pt x="2718123" y="1014498"/>
                    <a:pt x="2752075" y="996190"/>
                    <a:pt x="2787688" y="985683"/>
                  </a:cubicBezTo>
                  <a:cubicBezTo>
                    <a:pt x="2835507" y="968843"/>
                    <a:pt x="2883634" y="945899"/>
                    <a:pt x="2935547" y="951423"/>
                  </a:cubicBezTo>
                  <a:cubicBezTo>
                    <a:pt x="2972435" y="949337"/>
                    <a:pt x="3009322" y="948912"/>
                    <a:pt x="3046132" y="951345"/>
                  </a:cubicBezTo>
                  <a:cubicBezTo>
                    <a:pt x="3079930" y="948642"/>
                    <a:pt x="3110714" y="930719"/>
                    <a:pt x="3142233" y="919286"/>
                  </a:cubicBezTo>
                  <a:cubicBezTo>
                    <a:pt x="3174755" y="894720"/>
                    <a:pt x="3200712" y="855979"/>
                    <a:pt x="3245131" y="852927"/>
                  </a:cubicBezTo>
                  <a:cubicBezTo>
                    <a:pt x="3261045" y="852695"/>
                    <a:pt x="3295615" y="837284"/>
                    <a:pt x="3278041" y="819400"/>
                  </a:cubicBezTo>
                  <a:cubicBezTo>
                    <a:pt x="3257067" y="806924"/>
                    <a:pt x="3225702" y="781470"/>
                    <a:pt x="3245517" y="755320"/>
                  </a:cubicBezTo>
                  <a:cubicBezTo>
                    <a:pt x="3261045" y="729943"/>
                    <a:pt x="3291173" y="708661"/>
                    <a:pt x="3321494" y="722488"/>
                  </a:cubicBezTo>
                  <a:cubicBezTo>
                    <a:pt x="3344206" y="734424"/>
                    <a:pt x="3368038" y="746900"/>
                    <a:pt x="3394960" y="742883"/>
                  </a:cubicBezTo>
                  <a:cubicBezTo>
                    <a:pt x="3420839" y="743694"/>
                    <a:pt x="3447182" y="743192"/>
                    <a:pt x="3467770" y="725424"/>
                  </a:cubicBezTo>
                  <a:cubicBezTo>
                    <a:pt x="3491099" y="712446"/>
                    <a:pt x="3508442" y="682318"/>
                    <a:pt x="3538145" y="690004"/>
                  </a:cubicBezTo>
                  <a:cubicBezTo>
                    <a:pt x="3575960" y="694987"/>
                    <a:pt x="3618255" y="687880"/>
                    <a:pt x="3647379" y="661808"/>
                  </a:cubicBezTo>
                  <a:cubicBezTo>
                    <a:pt x="3653249" y="634808"/>
                    <a:pt x="3671674" y="608620"/>
                    <a:pt x="3701841" y="608389"/>
                  </a:cubicBezTo>
                  <a:cubicBezTo>
                    <a:pt x="3722351" y="613217"/>
                    <a:pt x="3738883" y="609122"/>
                    <a:pt x="3758118" y="599814"/>
                  </a:cubicBezTo>
                  <a:cubicBezTo>
                    <a:pt x="3799679" y="586449"/>
                    <a:pt x="3843906" y="572776"/>
                    <a:pt x="3887437" y="582934"/>
                  </a:cubicBezTo>
                  <a:cubicBezTo>
                    <a:pt x="3907290" y="579303"/>
                    <a:pt x="3928341" y="588651"/>
                    <a:pt x="3946148" y="584904"/>
                  </a:cubicBezTo>
                  <a:cubicBezTo>
                    <a:pt x="3972490" y="576561"/>
                    <a:pt x="3953912" y="550759"/>
                    <a:pt x="3937264" y="543150"/>
                  </a:cubicBezTo>
                  <a:cubicBezTo>
                    <a:pt x="3911539" y="512018"/>
                    <a:pt x="3881450" y="481001"/>
                    <a:pt x="3839734" y="473894"/>
                  </a:cubicBezTo>
                  <a:cubicBezTo>
                    <a:pt x="3818143" y="467134"/>
                    <a:pt x="3793924" y="463118"/>
                    <a:pt x="3776967" y="481310"/>
                  </a:cubicBezTo>
                  <a:cubicBezTo>
                    <a:pt x="3761865" y="494752"/>
                    <a:pt x="3740544" y="506764"/>
                    <a:pt x="3727333" y="483821"/>
                  </a:cubicBezTo>
                  <a:cubicBezTo>
                    <a:pt x="3707480" y="469645"/>
                    <a:pt x="3678974" y="478954"/>
                    <a:pt x="3656262" y="480808"/>
                  </a:cubicBezTo>
                  <a:cubicBezTo>
                    <a:pt x="3641005" y="483975"/>
                    <a:pt x="3611148" y="510086"/>
                    <a:pt x="3605200" y="485559"/>
                  </a:cubicBezTo>
                  <a:cubicBezTo>
                    <a:pt x="3590174" y="463967"/>
                    <a:pt x="3609139" y="447242"/>
                    <a:pt x="3619993" y="429011"/>
                  </a:cubicBezTo>
                  <a:cubicBezTo>
                    <a:pt x="3645177" y="391351"/>
                    <a:pt x="3666305" y="350833"/>
                    <a:pt x="3691296" y="313405"/>
                  </a:cubicBezTo>
                  <a:cubicBezTo>
                    <a:pt x="3705549" y="297916"/>
                    <a:pt x="3728029" y="323447"/>
                    <a:pt x="3744715" y="327773"/>
                  </a:cubicBezTo>
                  <a:cubicBezTo>
                    <a:pt x="3774495" y="347666"/>
                    <a:pt x="3809297" y="322559"/>
                    <a:pt x="3840082" y="316688"/>
                  </a:cubicBezTo>
                  <a:cubicBezTo>
                    <a:pt x="3865729" y="307765"/>
                    <a:pt x="3895394" y="302860"/>
                    <a:pt x="3916792" y="286676"/>
                  </a:cubicBezTo>
                  <a:cubicBezTo>
                    <a:pt x="3931972" y="266938"/>
                    <a:pt x="3887437" y="256007"/>
                    <a:pt x="3908256" y="237737"/>
                  </a:cubicBezTo>
                  <a:cubicBezTo>
                    <a:pt x="3943483" y="203013"/>
                    <a:pt x="3967469" y="152181"/>
                    <a:pt x="4018494" y="137697"/>
                  </a:cubicBezTo>
                  <a:cubicBezTo>
                    <a:pt x="4041360" y="134993"/>
                    <a:pt x="4049278" y="110466"/>
                    <a:pt x="4043832" y="91153"/>
                  </a:cubicBezTo>
                  <a:cubicBezTo>
                    <a:pt x="4027609" y="67359"/>
                    <a:pt x="3995550" y="76475"/>
                    <a:pt x="3971100" y="78059"/>
                  </a:cubicBezTo>
                  <a:cubicBezTo>
                    <a:pt x="3984309" y="53416"/>
                    <a:pt x="4015326" y="44493"/>
                    <a:pt x="4036300" y="27111"/>
                  </a:cubicBezTo>
                  <a:cubicBezTo>
                    <a:pt x="4086011" y="7876"/>
                    <a:pt x="4140551" y="14442"/>
                    <a:pt x="4192154" y="4284"/>
                  </a:cubicBezTo>
                  <a:cubicBezTo>
                    <a:pt x="4240591" y="-1626"/>
                    <a:pt x="4292504" y="-5295"/>
                    <a:pt x="4336189" y="20391"/>
                  </a:cubicBezTo>
                  <a:cubicBezTo>
                    <a:pt x="4371030" y="42523"/>
                    <a:pt x="4411084" y="25257"/>
                    <a:pt x="4448976" y="29390"/>
                  </a:cubicBezTo>
                  <a:cubicBezTo>
                    <a:pt x="4488297" y="47120"/>
                    <a:pt x="4510159" y="86441"/>
                    <a:pt x="4525609" y="124796"/>
                  </a:cubicBezTo>
                  <a:cubicBezTo>
                    <a:pt x="4549982" y="185863"/>
                    <a:pt x="4589882" y="238741"/>
                    <a:pt x="4615453" y="299345"/>
                  </a:cubicBezTo>
                  <a:cubicBezTo>
                    <a:pt x="4631521" y="336812"/>
                    <a:pt x="4678451" y="337777"/>
                    <a:pt x="4712557" y="348206"/>
                  </a:cubicBezTo>
                  <a:cubicBezTo>
                    <a:pt x="4766942" y="354425"/>
                    <a:pt x="4818932" y="373429"/>
                    <a:pt x="4870150" y="391235"/>
                  </a:cubicBezTo>
                  <a:cubicBezTo>
                    <a:pt x="4886064" y="412055"/>
                    <a:pt x="4889154" y="442607"/>
                    <a:pt x="4900007" y="467212"/>
                  </a:cubicBezTo>
                  <a:cubicBezTo>
                    <a:pt x="4903715" y="491198"/>
                    <a:pt x="4920904" y="499966"/>
                    <a:pt x="4943384" y="493670"/>
                  </a:cubicBezTo>
                  <a:cubicBezTo>
                    <a:pt x="4983361" y="490851"/>
                    <a:pt x="5025000" y="497340"/>
                    <a:pt x="5062196" y="479379"/>
                  </a:cubicBezTo>
                  <a:cubicBezTo>
                    <a:pt x="5113954" y="463311"/>
                    <a:pt x="5167645" y="450139"/>
                    <a:pt x="5222145" y="449328"/>
                  </a:cubicBezTo>
                  <a:cubicBezTo>
                    <a:pt x="5240105" y="455817"/>
                    <a:pt x="5237518" y="481967"/>
                    <a:pt x="5239179" y="498228"/>
                  </a:cubicBezTo>
                  <a:cubicBezTo>
                    <a:pt x="5221295" y="516189"/>
                    <a:pt x="5189082" y="520283"/>
                    <a:pt x="5183945" y="548171"/>
                  </a:cubicBezTo>
                  <a:cubicBezTo>
                    <a:pt x="5164708" y="610938"/>
                    <a:pt x="5132572" y="670769"/>
                    <a:pt x="5088075" y="719205"/>
                  </a:cubicBezTo>
                  <a:cubicBezTo>
                    <a:pt x="5068299" y="741840"/>
                    <a:pt x="5039021" y="720094"/>
                    <a:pt x="5015652" y="714686"/>
                  </a:cubicBezTo>
                  <a:cubicBezTo>
                    <a:pt x="4996648" y="703910"/>
                    <a:pt x="4976139" y="706884"/>
                    <a:pt x="4959993" y="721175"/>
                  </a:cubicBezTo>
                  <a:cubicBezTo>
                    <a:pt x="4944736" y="734115"/>
                    <a:pt x="4913526" y="737012"/>
                    <a:pt x="4917891" y="762234"/>
                  </a:cubicBezTo>
                  <a:cubicBezTo>
                    <a:pt x="4923762" y="787650"/>
                    <a:pt x="4936392" y="812873"/>
                    <a:pt x="4932607" y="840374"/>
                  </a:cubicBezTo>
                  <a:cubicBezTo>
                    <a:pt x="4929749" y="860498"/>
                    <a:pt x="4933650" y="876798"/>
                    <a:pt x="4926118" y="894373"/>
                  </a:cubicBezTo>
                  <a:cubicBezTo>
                    <a:pt x="4907423" y="916041"/>
                    <a:pt x="4878222" y="919209"/>
                    <a:pt x="4853695" y="931067"/>
                  </a:cubicBezTo>
                  <a:cubicBezTo>
                    <a:pt x="4842533" y="917393"/>
                    <a:pt x="4827971" y="892016"/>
                    <a:pt x="4809469" y="912179"/>
                  </a:cubicBezTo>
                  <a:cubicBezTo>
                    <a:pt x="4788572" y="922531"/>
                    <a:pt x="4798074" y="954281"/>
                    <a:pt x="4773315" y="959572"/>
                  </a:cubicBezTo>
                  <a:cubicBezTo>
                    <a:pt x="4745041" y="978499"/>
                    <a:pt x="4708965" y="991207"/>
                    <a:pt x="4676365" y="975486"/>
                  </a:cubicBezTo>
                  <a:cubicBezTo>
                    <a:pt x="4652997" y="972242"/>
                    <a:pt x="4640211" y="999705"/>
                    <a:pt x="4659176" y="1014653"/>
                  </a:cubicBezTo>
                  <a:cubicBezTo>
                    <a:pt x="4683472" y="1034622"/>
                    <a:pt x="4656821" y="1042231"/>
                    <a:pt x="4637006" y="1041073"/>
                  </a:cubicBezTo>
                  <a:cubicBezTo>
                    <a:pt x="4610238" y="1044781"/>
                    <a:pt x="4577097" y="1037056"/>
                    <a:pt x="4563887" y="1011292"/>
                  </a:cubicBezTo>
                  <a:cubicBezTo>
                    <a:pt x="4541948" y="1007893"/>
                    <a:pt x="4524644" y="1020099"/>
                    <a:pt x="4516378" y="1039798"/>
                  </a:cubicBezTo>
                  <a:cubicBezTo>
                    <a:pt x="4485284" y="1092561"/>
                    <a:pt x="4419196" y="1101367"/>
                    <a:pt x="4369948" y="1129332"/>
                  </a:cubicBezTo>
                  <a:cubicBezTo>
                    <a:pt x="4351987" y="1136014"/>
                    <a:pt x="4340824" y="1166297"/>
                    <a:pt x="4328851" y="1169387"/>
                  </a:cubicBezTo>
                  <a:cubicBezTo>
                    <a:pt x="4293237" y="1182211"/>
                    <a:pt x="4249629" y="1176224"/>
                    <a:pt x="4214635" y="1195961"/>
                  </a:cubicBezTo>
                  <a:cubicBezTo>
                    <a:pt x="4174580" y="1212068"/>
                    <a:pt x="4132941" y="1226823"/>
                    <a:pt x="4100650" y="1256372"/>
                  </a:cubicBezTo>
                  <a:cubicBezTo>
                    <a:pt x="4082110" y="1271127"/>
                    <a:pt x="4053643" y="1265874"/>
                    <a:pt x="4083230" y="1247642"/>
                  </a:cubicBezTo>
                  <a:cubicBezTo>
                    <a:pt x="4091689" y="1238334"/>
                    <a:pt x="4134602" y="1215390"/>
                    <a:pt x="4105170" y="1212957"/>
                  </a:cubicBezTo>
                  <a:cubicBezTo>
                    <a:pt x="4078827" y="1222575"/>
                    <a:pt x="4073998" y="1193258"/>
                    <a:pt x="4098294" y="1184026"/>
                  </a:cubicBezTo>
                  <a:cubicBezTo>
                    <a:pt x="4119190" y="1169580"/>
                    <a:pt x="4131474" y="1147254"/>
                    <a:pt x="4152910" y="1133426"/>
                  </a:cubicBezTo>
                  <a:cubicBezTo>
                    <a:pt x="4165348" y="1114152"/>
                    <a:pt x="4133598" y="1101831"/>
                    <a:pt x="4120078" y="1093024"/>
                  </a:cubicBezTo>
                  <a:cubicBezTo>
                    <a:pt x="4093813" y="1078887"/>
                    <a:pt x="4058007" y="1079853"/>
                    <a:pt x="4038811" y="1105037"/>
                  </a:cubicBezTo>
                  <a:cubicBezTo>
                    <a:pt x="4017025" y="1125431"/>
                    <a:pt x="3999373" y="1156988"/>
                    <a:pt x="3965190" y="1154593"/>
                  </a:cubicBezTo>
                  <a:cubicBezTo>
                    <a:pt x="3936685" y="1160696"/>
                    <a:pt x="3907329" y="1177807"/>
                    <a:pt x="3901226" y="1208515"/>
                  </a:cubicBezTo>
                  <a:cubicBezTo>
                    <a:pt x="3894042" y="1228561"/>
                    <a:pt x="3870673" y="1232038"/>
                    <a:pt x="3852133" y="1229604"/>
                  </a:cubicBezTo>
                  <a:cubicBezTo>
                    <a:pt x="3834945" y="1253977"/>
                    <a:pt x="3820306" y="1236364"/>
                    <a:pt x="3806632" y="1222458"/>
                  </a:cubicBezTo>
                  <a:cubicBezTo>
                    <a:pt x="3774573" y="1217437"/>
                    <a:pt x="3767465" y="1256642"/>
                    <a:pt x="3755994" y="1278427"/>
                  </a:cubicBezTo>
                  <a:cubicBezTo>
                    <a:pt x="3759393" y="1312186"/>
                    <a:pt x="3797941" y="1319332"/>
                    <a:pt x="3824632" y="1326361"/>
                  </a:cubicBezTo>
                  <a:cubicBezTo>
                    <a:pt x="3842592" y="1328602"/>
                    <a:pt x="3872141" y="1315662"/>
                    <a:pt x="3879016" y="1337988"/>
                  </a:cubicBezTo>
                  <a:cubicBezTo>
                    <a:pt x="3881295" y="1361781"/>
                    <a:pt x="3862562" y="1391716"/>
                    <a:pt x="3886046" y="1409484"/>
                  </a:cubicBezTo>
                  <a:cubicBezTo>
                    <a:pt x="3916212" y="1416552"/>
                    <a:pt x="3946843" y="1407437"/>
                    <a:pt x="3969478" y="1386579"/>
                  </a:cubicBezTo>
                  <a:cubicBezTo>
                    <a:pt x="3987052" y="1365914"/>
                    <a:pt x="4015712" y="1349151"/>
                    <a:pt x="4043252" y="1355562"/>
                  </a:cubicBezTo>
                  <a:cubicBezTo>
                    <a:pt x="4067316" y="1373639"/>
                    <a:pt x="4094238" y="1394304"/>
                    <a:pt x="4126143" y="1384841"/>
                  </a:cubicBezTo>
                  <a:cubicBezTo>
                    <a:pt x="4145147" y="1379819"/>
                    <a:pt x="4162490" y="1390866"/>
                    <a:pt x="4181069" y="1390287"/>
                  </a:cubicBezTo>
                  <a:cubicBezTo>
                    <a:pt x="4168168" y="1402106"/>
                    <a:pt x="4179021" y="1443745"/>
                    <a:pt x="4159400" y="1435826"/>
                  </a:cubicBezTo>
                  <a:cubicBezTo>
                    <a:pt x="4122435" y="1417054"/>
                    <a:pt x="4084930" y="1442702"/>
                    <a:pt x="4049124" y="1451818"/>
                  </a:cubicBezTo>
                  <a:cubicBezTo>
                    <a:pt x="4028459" y="1460354"/>
                    <a:pt x="4015558" y="1473680"/>
                    <a:pt x="4019034" y="1497202"/>
                  </a:cubicBezTo>
                  <a:cubicBezTo>
                    <a:pt x="3992923" y="1517790"/>
                    <a:pt x="3998137" y="1480053"/>
                    <a:pt x="3977628" y="1487546"/>
                  </a:cubicBezTo>
                  <a:cubicBezTo>
                    <a:pt x="3962100" y="1491795"/>
                    <a:pt x="3981335" y="1525013"/>
                    <a:pt x="3955842" y="1534129"/>
                  </a:cubicBezTo>
                  <a:cubicBezTo>
                    <a:pt x="3936298" y="1556068"/>
                    <a:pt x="3906286" y="1568351"/>
                    <a:pt x="3890295" y="1592955"/>
                  </a:cubicBezTo>
                  <a:cubicBezTo>
                    <a:pt x="3882531" y="1620689"/>
                    <a:pt x="3912311" y="1617058"/>
                    <a:pt x="3927028" y="1630693"/>
                  </a:cubicBezTo>
                  <a:cubicBezTo>
                    <a:pt x="3954336" y="1649735"/>
                    <a:pt x="3989022" y="1665726"/>
                    <a:pt x="3995318" y="1702189"/>
                  </a:cubicBezTo>
                  <a:cubicBezTo>
                    <a:pt x="3999258" y="1725055"/>
                    <a:pt x="4013511" y="1741355"/>
                    <a:pt x="4030853" y="1755608"/>
                  </a:cubicBezTo>
                  <a:cubicBezTo>
                    <a:pt x="4047810" y="1771831"/>
                    <a:pt x="4019382" y="1800723"/>
                    <a:pt x="4045570" y="1808409"/>
                  </a:cubicBezTo>
                  <a:cubicBezTo>
                    <a:pt x="4069325" y="1809838"/>
                    <a:pt x="4071758" y="1836992"/>
                    <a:pt x="4090917" y="1844215"/>
                  </a:cubicBezTo>
                  <a:cubicBezTo>
                    <a:pt x="4109534" y="1846649"/>
                    <a:pt x="4130430" y="1878476"/>
                    <a:pt x="4102774" y="1883884"/>
                  </a:cubicBezTo>
                  <a:cubicBezTo>
                    <a:pt x="4066196" y="1892343"/>
                    <a:pt x="4110770" y="1901535"/>
                    <a:pt x="4110847" y="1922896"/>
                  </a:cubicBezTo>
                  <a:cubicBezTo>
                    <a:pt x="4124366" y="1940856"/>
                    <a:pt x="4113281" y="1963800"/>
                    <a:pt x="4089873" y="1957659"/>
                  </a:cubicBezTo>
                  <a:cubicBezTo>
                    <a:pt x="4055922" y="1965113"/>
                    <a:pt x="4030738" y="1992576"/>
                    <a:pt x="3995280" y="1995473"/>
                  </a:cubicBezTo>
                  <a:cubicBezTo>
                    <a:pt x="3960285" y="2005129"/>
                    <a:pt x="3980718" y="2012661"/>
                    <a:pt x="4005708" y="2016061"/>
                  </a:cubicBezTo>
                  <a:cubicBezTo>
                    <a:pt x="4029540" y="2018842"/>
                    <a:pt x="4053836" y="1987169"/>
                    <a:pt x="4077320" y="2003237"/>
                  </a:cubicBezTo>
                  <a:cubicBezTo>
                    <a:pt x="4089101" y="2020155"/>
                    <a:pt x="4106058" y="2033867"/>
                    <a:pt x="4127881" y="2031163"/>
                  </a:cubicBezTo>
                  <a:cubicBezTo>
                    <a:pt x="4131049" y="2052214"/>
                    <a:pt x="4095590" y="2054918"/>
                    <a:pt x="4094856" y="2070020"/>
                  </a:cubicBezTo>
                  <a:cubicBezTo>
                    <a:pt x="4121276" y="2069557"/>
                    <a:pt x="4114941" y="2083385"/>
                    <a:pt x="4104049" y="2103818"/>
                  </a:cubicBezTo>
                  <a:cubicBezTo>
                    <a:pt x="4094779" y="2122088"/>
                    <a:pt x="4092577" y="2142753"/>
                    <a:pt x="4089487" y="2161679"/>
                  </a:cubicBezTo>
                  <a:cubicBezTo>
                    <a:pt x="4082110" y="2196017"/>
                    <a:pt x="4060364" y="2148701"/>
                    <a:pt x="4050630" y="2178520"/>
                  </a:cubicBezTo>
                  <a:cubicBezTo>
                    <a:pt x="4030428" y="2202506"/>
                    <a:pt x="4015481" y="2229506"/>
                    <a:pt x="4006133" y="2259247"/>
                  </a:cubicBezTo>
                  <a:cubicBezTo>
                    <a:pt x="3986009" y="2267320"/>
                    <a:pt x="3979559" y="2287753"/>
                    <a:pt x="3963645" y="2299688"/>
                  </a:cubicBezTo>
                  <a:cubicBezTo>
                    <a:pt x="3944564" y="2297062"/>
                    <a:pt x="3914977" y="2306332"/>
                    <a:pt x="3934289" y="2328812"/>
                  </a:cubicBezTo>
                  <a:cubicBezTo>
                    <a:pt x="3935796" y="2347005"/>
                    <a:pt x="3924787" y="2365931"/>
                    <a:pt x="3928187" y="2386364"/>
                  </a:cubicBezTo>
                  <a:cubicBezTo>
                    <a:pt x="3922740" y="2408033"/>
                    <a:pt x="3891840" y="2401467"/>
                    <a:pt x="3889252" y="2425531"/>
                  </a:cubicBezTo>
                  <a:cubicBezTo>
                    <a:pt x="3881720" y="2446195"/>
                    <a:pt x="3872566" y="2465740"/>
                    <a:pt x="3850009" y="2472615"/>
                  </a:cubicBezTo>
                  <a:cubicBezTo>
                    <a:pt x="3839966" y="2496988"/>
                    <a:pt x="3821503" y="2489147"/>
                    <a:pt x="3801263" y="2484396"/>
                  </a:cubicBezTo>
                  <a:cubicBezTo>
                    <a:pt x="3776350" y="2486289"/>
                    <a:pt x="3795160" y="2517962"/>
                    <a:pt x="3788285" y="2529975"/>
                  </a:cubicBezTo>
                  <a:cubicBezTo>
                    <a:pt x="3767311" y="2546815"/>
                    <a:pt x="3747766" y="2566244"/>
                    <a:pt x="3719493" y="2569063"/>
                  </a:cubicBezTo>
                  <a:cubicBezTo>
                    <a:pt x="3703192" y="2579608"/>
                    <a:pt x="3687588" y="2592509"/>
                    <a:pt x="3668932" y="2598921"/>
                  </a:cubicBezTo>
                  <a:cubicBezTo>
                    <a:pt x="3672717" y="2623294"/>
                    <a:pt x="3654524" y="2629242"/>
                    <a:pt x="3633010" y="2629165"/>
                  </a:cubicBezTo>
                  <a:cubicBezTo>
                    <a:pt x="3612808" y="2633761"/>
                    <a:pt x="3606667" y="2658907"/>
                    <a:pt x="3583376" y="2640946"/>
                  </a:cubicBezTo>
                  <a:cubicBezTo>
                    <a:pt x="3560973" y="2627890"/>
                    <a:pt x="3551625" y="2660413"/>
                    <a:pt x="3530189" y="2660568"/>
                  </a:cubicBezTo>
                  <a:cubicBezTo>
                    <a:pt x="3500022" y="2677022"/>
                    <a:pt x="3516244" y="2634148"/>
                    <a:pt x="3486812" y="2648207"/>
                  </a:cubicBezTo>
                  <a:cubicBezTo>
                    <a:pt x="3468194" y="2647744"/>
                    <a:pt x="3450658" y="2671151"/>
                    <a:pt x="3434319" y="2659757"/>
                  </a:cubicBezTo>
                  <a:cubicBezTo>
                    <a:pt x="3423543" y="2637122"/>
                    <a:pt x="3403689" y="2634186"/>
                    <a:pt x="3409561" y="2661572"/>
                  </a:cubicBezTo>
                  <a:cubicBezTo>
                    <a:pt x="3409638" y="2680190"/>
                    <a:pt x="3407823" y="2705914"/>
                    <a:pt x="3383218" y="2705644"/>
                  </a:cubicBezTo>
                  <a:cubicBezTo>
                    <a:pt x="3354326" y="2683009"/>
                    <a:pt x="3367536" y="2728355"/>
                    <a:pt x="3343240" y="2725729"/>
                  </a:cubicBezTo>
                  <a:cubicBezTo>
                    <a:pt x="3320374" y="2727699"/>
                    <a:pt x="3295731" y="2740677"/>
                    <a:pt x="3274757" y="2724957"/>
                  </a:cubicBezTo>
                  <a:cubicBezTo>
                    <a:pt x="3257105" y="2733570"/>
                    <a:pt x="3247526" y="2758290"/>
                    <a:pt x="3223462" y="2749175"/>
                  </a:cubicBezTo>
                  <a:cubicBezTo>
                    <a:pt x="3200905" y="2745699"/>
                    <a:pt x="3180241" y="2759604"/>
                    <a:pt x="3162743" y="2769608"/>
                  </a:cubicBezTo>
                  <a:cubicBezTo>
                    <a:pt x="3137096" y="2760415"/>
                    <a:pt x="3137907" y="2773470"/>
                    <a:pt x="3126898" y="2792474"/>
                  </a:cubicBezTo>
                  <a:cubicBezTo>
                    <a:pt x="3117860" y="2811092"/>
                    <a:pt x="3149919" y="2823027"/>
                    <a:pt x="3154593" y="2837048"/>
                  </a:cubicBezTo>
                  <a:cubicBezTo>
                    <a:pt x="3144782" y="2848443"/>
                    <a:pt x="3114847" y="2862309"/>
                    <a:pt x="3105616" y="2845932"/>
                  </a:cubicBezTo>
                  <a:cubicBezTo>
                    <a:pt x="3087578" y="2822757"/>
                    <a:pt x="3073402" y="2789037"/>
                    <a:pt x="3094916" y="2763312"/>
                  </a:cubicBezTo>
                  <a:cubicBezTo>
                    <a:pt x="3111873" y="2745042"/>
                    <a:pt x="3067222" y="2727931"/>
                    <a:pt x="3061428" y="2749638"/>
                  </a:cubicBezTo>
                  <a:cubicBezTo>
                    <a:pt x="3044510" y="2761342"/>
                    <a:pt x="3015116" y="2752072"/>
                    <a:pt x="3005150" y="2733802"/>
                  </a:cubicBezTo>
                  <a:cubicBezTo>
                    <a:pt x="2987267" y="2700236"/>
                    <a:pt x="2987112" y="2742183"/>
                    <a:pt x="2969847" y="2748518"/>
                  </a:cubicBezTo>
                  <a:cubicBezTo>
                    <a:pt x="2949646" y="2747089"/>
                    <a:pt x="2932805" y="2749561"/>
                    <a:pt x="2914032" y="2742879"/>
                  </a:cubicBezTo>
                  <a:cubicBezTo>
                    <a:pt x="2878342" y="2741681"/>
                    <a:pt x="2842498" y="2725150"/>
                    <a:pt x="2821524" y="2696103"/>
                  </a:cubicBezTo>
                  <a:cubicBezTo>
                    <a:pt x="2807503" y="2672773"/>
                    <a:pt x="2839485" y="2658598"/>
                    <a:pt x="2834580" y="2636813"/>
                  </a:cubicBezTo>
                  <a:cubicBezTo>
                    <a:pt x="2827859" y="2613638"/>
                    <a:pt x="2798426" y="2630942"/>
                    <a:pt x="2781083" y="2624955"/>
                  </a:cubicBezTo>
                  <a:cubicBezTo>
                    <a:pt x="2755204" y="2624066"/>
                    <a:pt x="2731758" y="2612749"/>
                    <a:pt x="2715381" y="2592741"/>
                  </a:cubicBezTo>
                  <a:cubicBezTo>
                    <a:pt x="2680077" y="2602166"/>
                    <a:pt x="2659644" y="2642684"/>
                    <a:pt x="2619937" y="2640212"/>
                  </a:cubicBezTo>
                  <a:cubicBezTo>
                    <a:pt x="2585599" y="2645813"/>
                    <a:pt x="2545390" y="2633568"/>
                    <a:pt x="2518467" y="2661572"/>
                  </a:cubicBezTo>
                  <a:cubicBezTo>
                    <a:pt x="2497880" y="2667520"/>
                    <a:pt x="2482855" y="2634186"/>
                    <a:pt x="2460066" y="2646044"/>
                  </a:cubicBezTo>
                  <a:cubicBezTo>
                    <a:pt x="2448285" y="2647589"/>
                    <a:pt x="2437779" y="2653692"/>
                    <a:pt x="2427813" y="265778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198903-6032-4EC8-9FA2-B5D98382CF5E}"/>
                </a:ext>
              </a:extLst>
            </p:cNvPr>
            <p:cNvSpPr/>
            <p:nvPr/>
          </p:nvSpPr>
          <p:spPr>
            <a:xfrm>
              <a:off x="5838237" y="1894042"/>
              <a:ext cx="1351897" cy="1236020"/>
            </a:xfrm>
            <a:custGeom>
              <a:avLst/>
              <a:gdLst>
                <a:gd name="connsiteX0" fmla="*/ 629711 w 1351896"/>
                <a:gd name="connsiteY0" fmla="*/ 701287 h 1236019"/>
                <a:gd name="connsiteX1" fmla="*/ 681778 w 1351896"/>
                <a:gd name="connsiteY1" fmla="*/ 697154 h 1236019"/>
                <a:gd name="connsiteX2" fmla="*/ 652114 w 1351896"/>
                <a:gd name="connsiteY2" fmla="*/ 738445 h 1236019"/>
                <a:gd name="connsiteX3" fmla="*/ 693443 w 1351896"/>
                <a:gd name="connsiteY3" fmla="*/ 736707 h 1236019"/>
                <a:gd name="connsiteX4" fmla="*/ 801093 w 1351896"/>
                <a:gd name="connsiteY4" fmla="*/ 682669 h 1236019"/>
                <a:gd name="connsiteX5" fmla="*/ 844779 w 1351896"/>
                <a:gd name="connsiteY5" fmla="*/ 642769 h 1236019"/>
                <a:gd name="connsiteX6" fmla="*/ 884833 w 1351896"/>
                <a:gd name="connsiteY6" fmla="*/ 584754 h 1236019"/>
                <a:gd name="connsiteX7" fmla="*/ 912065 w 1351896"/>
                <a:gd name="connsiteY7" fmla="*/ 492902 h 1236019"/>
                <a:gd name="connsiteX8" fmla="*/ 908819 w 1351896"/>
                <a:gd name="connsiteY8" fmla="*/ 449989 h 1236019"/>
                <a:gd name="connsiteX9" fmla="*/ 926858 w 1351896"/>
                <a:gd name="connsiteY9" fmla="*/ 401243 h 1236019"/>
                <a:gd name="connsiteX10" fmla="*/ 964363 w 1351896"/>
                <a:gd name="connsiteY10" fmla="*/ 400857 h 1236019"/>
                <a:gd name="connsiteX11" fmla="*/ 1007005 w 1351896"/>
                <a:gd name="connsiteY11" fmla="*/ 382471 h 1236019"/>
                <a:gd name="connsiteX12" fmla="*/ 992366 w 1351896"/>
                <a:gd name="connsiteY12" fmla="*/ 350026 h 1236019"/>
                <a:gd name="connsiteX13" fmla="*/ 1035435 w 1351896"/>
                <a:gd name="connsiteY13" fmla="*/ 365283 h 1236019"/>
                <a:gd name="connsiteX14" fmla="*/ 1042966 w 1351896"/>
                <a:gd name="connsiteY14" fmla="*/ 425848 h 1236019"/>
                <a:gd name="connsiteX15" fmla="*/ 1082635 w 1351896"/>
                <a:gd name="connsiteY15" fmla="*/ 498116 h 1236019"/>
                <a:gd name="connsiteX16" fmla="*/ 1045748 w 1351896"/>
                <a:gd name="connsiteY16" fmla="*/ 570810 h 1236019"/>
                <a:gd name="connsiteX17" fmla="*/ 1014422 w 1351896"/>
                <a:gd name="connsiteY17" fmla="*/ 612139 h 1236019"/>
                <a:gd name="connsiteX18" fmla="*/ 991401 w 1351896"/>
                <a:gd name="connsiteY18" fmla="*/ 677146 h 1236019"/>
                <a:gd name="connsiteX19" fmla="*/ 977612 w 1351896"/>
                <a:gd name="connsiteY19" fmla="*/ 745475 h 1236019"/>
                <a:gd name="connsiteX20" fmla="*/ 966371 w 1351896"/>
                <a:gd name="connsiteY20" fmla="*/ 823923 h 1236019"/>
                <a:gd name="connsiteX21" fmla="*/ 949106 w 1351896"/>
                <a:gd name="connsiteY21" fmla="*/ 856407 h 1236019"/>
                <a:gd name="connsiteX22" fmla="*/ 916081 w 1351896"/>
                <a:gd name="connsiteY22" fmla="*/ 901754 h 1236019"/>
                <a:gd name="connsiteX23" fmla="*/ 904069 w 1351896"/>
                <a:gd name="connsiteY23" fmla="*/ 873673 h 1236019"/>
                <a:gd name="connsiteX24" fmla="*/ 881589 w 1351896"/>
                <a:gd name="connsiteY24" fmla="*/ 859884 h 1236019"/>
                <a:gd name="connsiteX25" fmla="*/ 832998 w 1351896"/>
                <a:gd name="connsiteY25" fmla="*/ 890668 h 1236019"/>
                <a:gd name="connsiteX26" fmla="*/ 806810 w 1351896"/>
                <a:gd name="connsiteY26" fmla="*/ 931766 h 1236019"/>
                <a:gd name="connsiteX27" fmla="*/ 780775 w 1351896"/>
                <a:gd name="connsiteY27" fmla="*/ 902604 h 1236019"/>
                <a:gd name="connsiteX28" fmla="*/ 735043 w 1351896"/>
                <a:gd name="connsiteY28" fmla="*/ 935088 h 1236019"/>
                <a:gd name="connsiteX29" fmla="*/ 674748 w 1351896"/>
                <a:gd name="connsiteY29" fmla="*/ 940109 h 1236019"/>
                <a:gd name="connsiteX30" fmla="*/ 628205 w 1351896"/>
                <a:gd name="connsiteY30" fmla="*/ 908822 h 1236019"/>
                <a:gd name="connsiteX31" fmla="*/ 628745 w 1351896"/>
                <a:gd name="connsiteY31" fmla="*/ 946753 h 1236019"/>
                <a:gd name="connsiteX32" fmla="*/ 603021 w 1351896"/>
                <a:gd name="connsiteY32" fmla="*/ 971628 h 1236019"/>
                <a:gd name="connsiteX33" fmla="*/ 546743 w 1351896"/>
                <a:gd name="connsiteY33" fmla="*/ 1037909 h 1236019"/>
                <a:gd name="connsiteX34" fmla="*/ 487298 w 1351896"/>
                <a:gd name="connsiteY34" fmla="*/ 1008090 h 1236019"/>
                <a:gd name="connsiteX35" fmla="*/ 494559 w 1351896"/>
                <a:gd name="connsiteY35" fmla="*/ 956448 h 1236019"/>
                <a:gd name="connsiteX36" fmla="*/ 483088 w 1351896"/>
                <a:gd name="connsiteY36" fmla="*/ 933195 h 1236019"/>
                <a:gd name="connsiteX37" fmla="*/ 408308 w 1351896"/>
                <a:gd name="connsiteY37" fmla="*/ 935706 h 1236019"/>
                <a:gd name="connsiteX38" fmla="*/ 354078 w 1351896"/>
                <a:gd name="connsiteY38" fmla="*/ 945169 h 1236019"/>
                <a:gd name="connsiteX39" fmla="*/ 265664 w 1351896"/>
                <a:gd name="connsiteY39" fmla="*/ 970430 h 1236019"/>
                <a:gd name="connsiteX40" fmla="*/ 224104 w 1351896"/>
                <a:gd name="connsiteY40" fmla="*/ 977190 h 1236019"/>
                <a:gd name="connsiteX41" fmla="*/ 184512 w 1351896"/>
                <a:gd name="connsiteY41" fmla="*/ 988121 h 1236019"/>
                <a:gd name="connsiteX42" fmla="*/ 119544 w 1351896"/>
                <a:gd name="connsiteY42" fmla="*/ 984374 h 1236019"/>
                <a:gd name="connsiteX43" fmla="*/ 164659 w 1351896"/>
                <a:gd name="connsiteY43" fmla="*/ 957027 h 1236019"/>
                <a:gd name="connsiteX44" fmla="*/ 281308 w 1351896"/>
                <a:gd name="connsiteY44" fmla="*/ 862974 h 1236019"/>
                <a:gd name="connsiteX45" fmla="*/ 323989 w 1351896"/>
                <a:gd name="connsiteY45" fmla="*/ 870390 h 1236019"/>
                <a:gd name="connsiteX46" fmla="*/ 495409 w 1351896"/>
                <a:gd name="connsiteY46" fmla="*/ 840185 h 1236019"/>
                <a:gd name="connsiteX47" fmla="*/ 532143 w 1351896"/>
                <a:gd name="connsiteY47" fmla="*/ 860695 h 1236019"/>
                <a:gd name="connsiteX48" fmla="*/ 564665 w 1351896"/>
                <a:gd name="connsiteY48" fmla="*/ 816893 h 1236019"/>
                <a:gd name="connsiteX49" fmla="*/ 624883 w 1351896"/>
                <a:gd name="connsiteY49" fmla="*/ 749144 h 1236019"/>
                <a:gd name="connsiteX50" fmla="*/ 629711 w 1351896"/>
                <a:gd name="connsiteY50" fmla="*/ 701287 h 1236019"/>
                <a:gd name="connsiteX51" fmla="*/ 284398 w 1351896"/>
                <a:gd name="connsiteY51" fmla="*/ 1106161 h 1236019"/>
                <a:gd name="connsiteX52" fmla="*/ 239824 w 1351896"/>
                <a:gd name="connsiteY52" fmla="*/ 1043085 h 1236019"/>
                <a:gd name="connsiteX53" fmla="*/ 276093 w 1351896"/>
                <a:gd name="connsiteY53" fmla="*/ 1009713 h 1236019"/>
                <a:gd name="connsiteX54" fmla="*/ 324607 w 1351896"/>
                <a:gd name="connsiteY54" fmla="*/ 998859 h 1236019"/>
                <a:gd name="connsiteX55" fmla="*/ 399811 w 1351896"/>
                <a:gd name="connsiteY55" fmla="*/ 966954 h 1236019"/>
                <a:gd name="connsiteX56" fmla="*/ 448171 w 1351896"/>
                <a:gd name="connsiteY56" fmla="*/ 990323 h 1236019"/>
                <a:gd name="connsiteX57" fmla="*/ 412249 w 1351896"/>
                <a:gd name="connsiteY57" fmla="*/ 1037948 h 1236019"/>
                <a:gd name="connsiteX58" fmla="*/ 365550 w 1351896"/>
                <a:gd name="connsiteY58" fmla="*/ 1034510 h 1236019"/>
                <a:gd name="connsiteX59" fmla="*/ 312749 w 1351896"/>
                <a:gd name="connsiteY59" fmla="*/ 1071243 h 1236019"/>
                <a:gd name="connsiteX60" fmla="*/ 284398 w 1351896"/>
                <a:gd name="connsiteY60" fmla="*/ 1106161 h 1236019"/>
                <a:gd name="connsiteX61" fmla="*/ 116569 w 1351896"/>
                <a:gd name="connsiteY61" fmla="*/ 1248728 h 1236019"/>
                <a:gd name="connsiteX62" fmla="*/ 114214 w 1351896"/>
                <a:gd name="connsiteY62" fmla="*/ 1204231 h 1236019"/>
                <a:gd name="connsiteX63" fmla="*/ 80802 w 1351896"/>
                <a:gd name="connsiteY63" fmla="*/ 1227252 h 1236019"/>
                <a:gd name="connsiteX64" fmla="*/ 70335 w 1351896"/>
                <a:gd name="connsiteY64" fmla="*/ 1202570 h 1236019"/>
                <a:gd name="connsiteX65" fmla="*/ 64386 w 1351896"/>
                <a:gd name="connsiteY65" fmla="*/ 1151314 h 1236019"/>
                <a:gd name="connsiteX66" fmla="*/ 93510 w 1351896"/>
                <a:gd name="connsiteY66" fmla="*/ 1102646 h 1236019"/>
                <a:gd name="connsiteX67" fmla="*/ 53533 w 1351896"/>
                <a:gd name="connsiteY67" fmla="*/ 1086384 h 1236019"/>
                <a:gd name="connsiteX68" fmla="*/ 18306 w 1351896"/>
                <a:gd name="connsiteY68" fmla="*/ 1076960 h 1236019"/>
                <a:gd name="connsiteX69" fmla="*/ 19117 w 1351896"/>
                <a:gd name="connsiteY69" fmla="*/ 1042699 h 1236019"/>
                <a:gd name="connsiteX70" fmla="*/ 80068 w 1351896"/>
                <a:gd name="connsiteY70" fmla="*/ 1020528 h 1236019"/>
                <a:gd name="connsiteX71" fmla="*/ 130243 w 1351896"/>
                <a:gd name="connsiteY71" fmla="*/ 1015275 h 1236019"/>
                <a:gd name="connsiteX72" fmla="*/ 187370 w 1351896"/>
                <a:gd name="connsiteY72" fmla="*/ 1025703 h 1236019"/>
                <a:gd name="connsiteX73" fmla="*/ 185941 w 1351896"/>
                <a:gd name="connsiteY73" fmla="*/ 1064870 h 1236019"/>
                <a:gd name="connsiteX74" fmla="*/ 195134 w 1351896"/>
                <a:gd name="connsiteY74" fmla="*/ 1108169 h 1236019"/>
                <a:gd name="connsiteX75" fmla="*/ 156663 w 1351896"/>
                <a:gd name="connsiteY75" fmla="*/ 1208905 h 1236019"/>
                <a:gd name="connsiteX76" fmla="*/ 116569 w 1351896"/>
                <a:gd name="connsiteY76" fmla="*/ 1248728 h 1236019"/>
                <a:gd name="connsiteX77" fmla="*/ 920678 w 1351896"/>
                <a:gd name="connsiteY77" fmla="*/ 357326 h 1236019"/>
                <a:gd name="connsiteX78" fmla="*/ 920600 w 1351896"/>
                <a:gd name="connsiteY78" fmla="*/ 305954 h 1236019"/>
                <a:gd name="connsiteX79" fmla="*/ 887614 w 1351896"/>
                <a:gd name="connsiteY79" fmla="*/ 261650 h 1236019"/>
                <a:gd name="connsiteX80" fmla="*/ 931880 w 1351896"/>
                <a:gd name="connsiteY80" fmla="*/ 230634 h 1236019"/>
                <a:gd name="connsiteX81" fmla="*/ 945321 w 1351896"/>
                <a:gd name="connsiteY81" fmla="*/ 190656 h 1236019"/>
                <a:gd name="connsiteX82" fmla="*/ 1002371 w 1351896"/>
                <a:gd name="connsiteY82" fmla="*/ 200776 h 1236019"/>
                <a:gd name="connsiteX83" fmla="*/ 1022727 w 1351896"/>
                <a:gd name="connsiteY83" fmla="*/ 151838 h 1236019"/>
                <a:gd name="connsiteX84" fmla="*/ 1059305 w 1351896"/>
                <a:gd name="connsiteY84" fmla="*/ 113482 h 1236019"/>
                <a:gd name="connsiteX85" fmla="*/ 1046404 w 1351896"/>
                <a:gd name="connsiteY85" fmla="*/ 41909 h 1236019"/>
                <a:gd name="connsiteX86" fmla="*/ 1071897 w 1351896"/>
                <a:gd name="connsiteY86" fmla="*/ 0 h 1236019"/>
                <a:gd name="connsiteX87" fmla="*/ 1290286 w 1351896"/>
                <a:gd name="connsiteY87" fmla="*/ 133954 h 1236019"/>
                <a:gd name="connsiteX88" fmla="*/ 1369894 w 1351896"/>
                <a:gd name="connsiteY88" fmla="*/ 102319 h 1236019"/>
                <a:gd name="connsiteX89" fmla="*/ 1351044 w 1351896"/>
                <a:gd name="connsiteY89" fmla="*/ 153923 h 1236019"/>
                <a:gd name="connsiteX90" fmla="*/ 1369314 w 1351896"/>
                <a:gd name="connsiteY90" fmla="*/ 198922 h 1236019"/>
                <a:gd name="connsiteX91" fmla="*/ 1286037 w 1351896"/>
                <a:gd name="connsiteY91" fmla="*/ 213368 h 1236019"/>
                <a:gd name="connsiteX92" fmla="*/ 1196774 w 1351896"/>
                <a:gd name="connsiteY92" fmla="*/ 278027 h 1236019"/>
                <a:gd name="connsiteX93" fmla="*/ 1154826 w 1351896"/>
                <a:gd name="connsiteY93" fmla="*/ 289151 h 1236019"/>
                <a:gd name="connsiteX94" fmla="*/ 1034662 w 1351896"/>
                <a:gd name="connsiteY94" fmla="*/ 250063 h 1236019"/>
                <a:gd name="connsiteX95" fmla="*/ 985994 w 1351896"/>
                <a:gd name="connsiteY95" fmla="*/ 263813 h 1236019"/>
                <a:gd name="connsiteX96" fmla="*/ 935356 w 1351896"/>
                <a:gd name="connsiteY96" fmla="*/ 260491 h 1236019"/>
                <a:gd name="connsiteX97" fmla="*/ 972938 w 1351896"/>
                <a:gd name="connsiteY97" fmla="*/ 292859 h 1236019"/>
                <a:gd name="connsiteX98" fmla="*/ 997968 w 1351896"/>
                <a:gd name="connsiteY98" fmla="*/ 323026 h 1236019"/>
                <a:gd name="connsiteX99" fmla="*/ 948875 w 1351896"/>
                <a:gd name="connsiteY99" fmla="*/ 334691 h 1236019"/>
                <a:gd name="connsiteX100" fmla="*/ 920678 w 1351896"/>
                <a:gd name="connsiteY100" fmla="*/ 357326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51896" h="1236019">
                  <a:moveTo>
                    <a:pt x="629711" y="701287"/>
                  </a:moveTo>
                  <a:cubicBezTo>
                    <a:pt x="644736" y="698235"/>
                    <a:pt x="679035" y="677107"/>
                    <a:pt x="681778" y="697154"/>
                  </a:cubicBezTo>
                  <a:cubicBezTo>
                    <a:pt x="674516" y="709823"/>
                    <a:pt x="647170" y="715849"/>
                    <a:pt x="652114" y="738445"/>
                  </a:cubicBezTo>
                  <a:cubicBezTo>
                    <a:pt x="654972" y="766023"/>
                    <a:pt x="682898" y="750457"/>
                    <a:pt x="693443" y="736707"/>
                  </a:cubicBezTo>
                  <a:cubicBezTo>
                    <a:pt x="729713" y="720368"/>
                    <a:pt x="771814" y="710673"/>
                    <a:pt x="801093" y="682669"/>
                  </a:cubicBezTo>
                  <a:cubicBezTo>
                    <a:pt x="806694" y="660344"/>
                    <a:pt x="827590" y="653816"/>
                    <a:pt x="844779" y="642769"/>
                  </a:cubicBezTo>
                  <a:cubicBezTo>
                    <a:pt x="867259" y="628980"/>
                    <a:pt x="863318" y="599277"/>
                    <a:pt x="884833" y="584754"/>
                  </a:cubicBezTo>
                  <a:cubicBezTo>
                    <a:pt x="898545" y="558102"/>
                    <a:pt x="918476" y="526081"/>
                    <a:pt x="912065" y="492902"/>
                  </a:cubicBezTo>
                  <a:cubicBezTo>
                    <a:pt x="880739" y="483284"/>
                    <a:pt x="908897" y="467872"/>
                    <a:pt x="908819" y="449989"/>
                  </a:cubicBezTo>
                  <a:cubicBezTo>
                    <a:pt x="900824" y="427122"/>
                    <a:pt x="904454" y="411131"/>
                    <a:pt x="926858" y="401243"/>
                  </a:cubicBezTo>
                  <a:cubicBezTo>
                    <a:pt x="937286" y="379845"/>
                    <a:pt x="956136" y="376561"/>
                    <a:pt x="964363" y="400857"/>
                  </a:cubicBezTo>
                  <a:cubicBezTo>
                    <a:pt x="974483" y="405376"/>
                    <a:pt x="1015735" y="399080"/>
                    <a:pt x="1007005" y="382471"/>
                  </a:cubicBezTo>
                  <a:cubicBezTo>
                    <a:pt x="1006194" y="366673"/>
                    <a:pt x="958338" y="363660"/>
                    <a:pt x="992366" y="350026"/>
                  </a:cubicBezTo>
                  <a:cubicBezTo>
                    <a:pt x="1005036" y="336082"/>
                    <a:pt x="1033117" y="349485"/>
                    <a:pt x="1035435" y="365283"/>
                  </a:cubicBezTo>
                  <a:cubicBezTo>
                    <a:pt x="1037636" y="384634"/>
                    <a:pt x="1028405" y="412136"/>
                    <a:pt x="1042966" y="425848"/>
                  </a:cubicBezTo>
                  <a:cubicBezTo>
                    <a:pt x="1061893" y="445354"/>
                    <a:pt x="1072245" y="473589"/>
                    <a:pt x="1082635" y="498116"/>
                  </a:cubicBezTo>
                  <a:cubicBezTo>
                    <a:pt x="1085956" y="527974"/>
                    <a:pt x="1066103" y="551729"/>
                    <a:pt x="1045748" y="570810"/>
                  </a:cubicBezTo>
                  <a:cubicBezTo>
                    <a:pt x="1034120" y="589504"/>
                    <a:pt x="1044241" y="610401"/>
                    <a:pt x="1014422" y="612139"/>
                  </a:cubicBezTo>
                  <a:cubicBezTo>
                    <a:pt x="985994" y="619130"/>
                    <a:pt x="981010" y="653971"/>
                    <a:pt x="991401" y="677146"/>
                  </a:cubicBezTo>
                  <a:cubicBezTo>
                    <a:pt x="996307" y="700901"/>
                    <a:pt x="1000671" y="729947"/>
                    <a:pt x="977612" y="745475"/>
                  </a:cubicBezTo>
                  <a:cubicBezTo>
                    <a:pt x="958531" y="764787"/>
                    <a:pt x="949917" y="800980"/>
                    <a:pt x="966371" y="823923"/>
                  </a:cubicBezTo>
                  <a:cubicBezTo>
                    <a:pt x="998818" y="839760"/>
                    <a:pt x="962355" y="843352"/>
                    <a:pt x="949106" y="856407"/>
                  </a:cubicBezTo>
                  <a:cubicBezTo>
                    <a:pt x="938561" y="873557"/>
                    <a:pt x="944201" y="900672"/>
                    <a:pt x="916081" y="901754"/>
                  </a:cubicBezTo>
                  <a:cubicBezTo>
                    <a:pt x="888928" y="922187"/>
                    <a:pt x="891245" y="889857"/>
                    <a:pt x="904069" y="873673"/>
                  </a:cubicBezTo>
                  <a:cubicBezTo>
                    <a:pt x="921798" y="849841"/>
                    <a:pt x="897657" y="842309"/>
                    <a:pt x="881589" y="859884"/>
                  </a:cubicBezTo>
                  <a:cubicBezTo>
                    <a:pt x="871159" y="883561"/>
                    <a:pt x="848255" y="876493"/>
                    <a:pt x="832998" y="890668"/>
                  </a:cubicBezTo>
                  <a:cubicBezTo>
                    <a:pt x="825542" y="904033"/>
                    <a:pt x="832379" y="936015"/>
                    <a:pt x="806810" y="931766"/>
                  </a:cubicBezTo>
                  <a:cubicBezTo>
                    <a:pt x="803101" y="916547"/>
                    <a:pt x="806114" y="883291"/>
                    <a:pt x="780775" y="902604"/>
                  </a:cubicBezTo>
                  <a:cubicBezTo>
                    <a:pt x="760497" y="909633"/>
                    <a:pt x="760111" y="944512"/>
                    <a:pt x="735043" y="935088"/>
                  </a:cubicBezTo>
                  <a:cubicBezTo>
                    <a:pt x="714841" y="932423"/>
                    <a:pt x="694757" y="937251"/>
                    <a:pt x="674748" y="940109"/>
                  </a:cubicBezTo>
                  <a:cubicBezTo>
                    <a:pt x="664474" y="924736"/>
                    <a:pt x="645857" y="906891"/>
                    <a:pt x="628205" y="908822"/>
                  </a:cubicBezTo>
                  <a:cubicBezTo>
                    <a:pt x="615999" y="920101"/>
                    <a:pt x="602247" y="944165"/>
                    <a:pt x="628745" y="946753"/>
                  </a:cubicBezTo>
                  <a:cubicBezTo>
                    <a:pt x="661848" y="962551"/>
                    <a:pt x="621136" y="971087"/>
                    <a:pt x="603021" y="971628"/>
                  </a:cubicBezTo>
                  <a:cubicBezTo>
                    <a:pt x="574052" y="982056"/>
                    <a:pt x="563430" y="1014541"/>
                    <a:pt x="546743" y="1037909"/>
                  </a:cubicBezTo>
                  <a:cubicBezTo>
                    <a:pt x="528126" y="1025240"/>
                    <a:pt x="505337" y="1021146"/>
                    <a:pt x="487298" y="1008090"/>
                  </a:cubicBezTo>
                  <a:cubicBezTo>
                    <a:pt x="487144" y="989936"/>
                    <a:pt x="468527" y="964520"/>
                    <a:pt x="494559" y="956448"/>
                  </a:cubicBezTo>
                  <a:cubicBezTo>
                    <a:pt x="518933" y="947255"/>
                    <a:pt x="506109" y="916200"/>
                    <a:pt x="483088" y="933195"/>
                  </a:cubicBezTo>
                  <a:cubicBezTo>
                    <a:pt x="458175" y="939877"/>
                    <a:pt x="431716" y="917938"/>
                    <a:pt x="408308" y="935706"/>
                  </a:cubicBezTo>
                  <a:cubicBezTo>
                    <a:pt x="391391" y="950615"/>
                    <a:pt x="373315" y="944474"/>
                    <a:pt x="354078" y="945169"/>
                  </a:cubicBezTo>
                  <a:cubicBezTo>
                    <a:pt x="324298" y="952469"/>
                    <a:pt x="294016" y="958263"/>
                    <a:pt x="265664" y="970430"/>
                  </a:cubicBezTo>
                  <a:cubicBezTo>
                    <a:pt x="258133" y="947100"/>
                    <a:pt x="227734" y="957722"/>
                    <a:pt x="224104" y="977190"/>
                  </a:cubicBezTo>
                  <a:cubicBezTo>
                    <a:pt x="233219" y="1011953"/>
                    <a:pt x="203361" y="987580"/>
                    <a:pt x="184512" y="988121"/>
                  </a:cubicBezTo>
                  <a:cubicBezTo>
                    <a:pt x="163075" y="982790"/>
                    <a:pt x="138934" y="996502"/>
                    <a:pt x="119544" y="984374"/>
                  </a:cubicBezTo>
                  <a:cubicBezTo>
                    <a:pt x="118192" y="954864"/>
                    <a:pt x="145269" y="962551"/>
                    <a:pt x="164659" y="957027"/>
                  </a:cubicBezTo>
                  <a:cubicBezTo>
                    <a:pt x="209541" y="934508"/>
                    <a:pt x="242450" y="894260"/>
                    <a:pt x="281308" y="862974"/>
                  </a:cubicBezTo>
                  <a:cubicBezTo>
                    <a:pt x="309466" y="849378"/>
                    <a:pt x="304831" y="874021"/>
                    <a:pt x="323989" y="870390"/>
                  </a:cubicBezTo>
                  <a:cubicBezTo>
                    <a:pt x="380112" y="853935"/>
                    <a:pt x="440097" y="860347"/>
                    <a:pt x="495409" y="840185"/>
                  </a:cubicBezTo>
                  <a:cubicBezTo>
                    <a:pt x="492629" y="862781"/>
                    <a:pt x="514954" y="873209"/>
                    <a:pt x="532143" y="860695"/>
                  </a:cubicBezTo>
                  <a:cubicBezTo>
                    <a:pt x="556128" y="857373"/>
                    <a:pt x="564588" y="838485"/>
                    <a:pt x="564665" y="816893"/>
                  </a:cubicBezTo>
                  <a:cubicBezTo>
                    <a:pt x="576871" y="788813"/>
                    <a:pt x="614067" y="777457"/>
                    <a:pt x="624883" y="749144"/>
                  </a:cubicBezTo>
                  <a:cubicBezTo>
                    <a:pt x="626853" y="733578"/>
                    <a:pt x="615960" y="712759"/>
                    <a:pt x="629711" y="701287"/>
                  </a:cubicBezTo>
                  <a:close/>
                  <a:moveTo>
                    <a:pt x="284398" y="1106161"/>
                  </a:moveTo>
                  <a:cubicBezTo>
                    <a:pt x="257012" y="1094573"/>
                    <a:pt x="263578" y="1058767"/>
                    <a:pt x="239824" y="1043085"/>
                  </a:cubicBezTo>
                  <a:cubicBezTo>
                    <a:pt x="230013" y="1028832"/>
                    <a:pt x="271265" y="1026978"/>
                    <a:pt x="276093" y="1009713"/>
                  </a:cubicBezTo>
                  <a:cubicBezTo>
                    <a:pt x="286870" y="979275"/>
                    <a:pt x="302591" y="1001910"/>
                    <a:pt x="324607" y="998859"/>
                  </a:cubicBezTo>
                  <a:cubicBezTo>
                    <a:pt x="355391" y="1001446"/>
                    <a:pt x="367829" y="955482"/>
                    <a:pt x="399811" y="966954"/>
                  </a:cubicBezTo>
                  <a:cubicBezTo>
                    <a:pt x="414064" y="979198"/>
                    <a:pt x="440793" y="970778"/>
                    <a:pt x="448171" y="990323"/>
                  </a:cubicBezTo>
                  <a:cubicBezTo>
                    <a:pt x="442956" y="1010794"/>
                    <a:pt x="427351" y="1023193"/>
                    <a:pt x="412249" y="1037948"/>
                  </a:cubicBezTo>
                  <a:cubicBezTo>
                    <a:pt x="397300" y="1067419"/>
                    <a:pt x="386293" y="1037755"/>
                    <a:pt x="365550" y="1034510"/>
                  </a:cubicBezTo>
                  <a:cubicBezTo>
                    <a:pt x="341255" y="1030532"/>
                    <a:pt x="317655" y="1046870"/>
                    <a:pt x="312749" y="1071243"/>
                  </a:cubicBezTo>
                  <a:cubicBezTo>
                    <a:pt x="310045" y="1088856"/>
                    <a:pt x="299964" y="1099092"/>
                    <a:pt x="284398" y="1106161"/>
                  </a:cubicBezTo>
                  <a:close/>
                  <a:moveTo>
                    <a:pt x="116569" y="1248728"/>
                  </a:moveTo>
                  <a:cubicBezTo>
                    <a:pt x="84278" y="1251200"/>
                    <a:pt x="116415" y="1220647"/>
                    <a:pt x="114214" y="1204231"/>
                  </a:cubicBezTo>
                  <a:cubicBezTo>
                    <a:pt x="105368" y="1177386"/>
                    <a:pt x="87446" y="1214274"/>
                    <a:pt x="80802" y="1227252"/>
                  </a:cubicBezTo>
                  <a:cubicBezTo>
                    <a:pt x="65622" y="1250698"/>
                    <a:pt x="47970" y="1212922"/>
                    <a:pt x="70335" y="1202570"/>
                  </a:cubicBezTo>
                  <a:cubicBezTo>
                    <a:pt x="79373" y="1184995"/>
                    <a:pt x="48164" y="1162824"/>
                    <a:pt x="64386" y="1151314"/>
                  </a:cubicBezTo>
                  <a:cubicBezTo>
                    <a:pt x="79025" y="1138876"/>
                    <a:pt x="103398" y="1125164"/>
                    <a:pt x="93510" y="1102646"/>
                  </a:cubicBezTo>
                  <a:cubicBezTo>
                    <a:pt x="85592" y="1086539"/>
                    <a:pt x="65159" y="1057685"/>
                    <a:pt x="53533" y="1086384"/>
                  </a:cubicBezTo>
                  <a:cubicBezTo>
                    <a:pt x="41327" y="1113924"/>
                    <a:pt x="25375" y="1095423"/>
                    <a:pt x="18306" y="1076960"/>
                  </a:cubicBezTo>
                  <a:cubicBezTo>
                    <a:pt x="-3440" y="1069235"/>
                    <a:pt x="-8925" y="1041386"/>
                    <a:pt x="19117" y="1042699"/>
                  </a:cubicBezTo>
                  <a:cubicBezTo>
                    <a:pt x="41443" y="1046909"/>
                    <a:pt x="71107" y="1045364"/>
                    <a:pt x="80068" y="1020528"/>
                  </a:cubicBezTo>
                  <a:cubicBezTo>
                    <a:pt x="88682" y="1003648"/>
                    <a:pt x="119235" y="1002953"/>
                    <a:pt x="130243" y="1015275"/>
                  </a:cubicBezTo>
                  <a:cubicBezTo>
                    <a:pt x="140710" y="1037291"/>
                    <a:pt x="168869" y="1035746"/>
                    <a:pt x="187370" y="1025703"/>
                  </a:cubicBezTo>
                  <a:cubicBezTo>
                    <a:pt x="216494" y="1044630"/>
                    <a:pt x="154538" y="1054673"/>
                    <a:pt x="185941" y="1064870"/>
                  </a:cubicBezTo>
                  <a:cubicBezTo>
                    <a:pt x="203129" y="1074719"/>
                    <a:pt x="220202" y="1096002"/>
                    <a:pt x="195134" y="1108169"/>
                  </a:cubicBezTo>
                  <a:cubicBezTo>
                    <a:pt x="162225" y="1132581"/>
                    <a:pt x="179954" y="1179936"/>
                    <a:pt x="156663" y="1208905"/>
                  </a:cubicBezTo>
                  <a:cubicBezTo>
                    <a:pt x="136539" y="1214621"/>
                    <a:pt x="128234" y="1233355"/>
                    <a:pt x="116569" y="1248728"/>
                  </a:cubicBezTo>
                  <a:close/>
                  <a:moveTo>
                    <a:pt x="920678" y="357326"/>
                  </a:moveTo>
                  <a:cubicBezTo>
                    <a:pt x="896691" y="342996"/>
                    <a:pt x="922415" y="323721"/>
                    <a:pt x="920600" y="305954"/>
                  </a:cubicBezTo>
                  <a:cubicBezTo>
                    <a:pt x="910326" y="292435"/>
                    <a:pt x="882207" y="288843"/>
                    <a:pt x="887614" y="261650"/>
                  </a:cubicBezTo>
                  <a:cubicBezTo>
                    <a:pt x="886108" y="242299"/>
                    <a:pt x="917395" y="238359"/>
                    <a:pt x="931880" y="230634"/>
                  </a:cubicBezTo>
                  <a:cubicBezTo>
                    <a:pt x="956986" y="225535"/>
                    <a:pt x="958569" y="202244"/>
                    <a:pt x="945321" y="190656"/>
                  </a:cubicBezTo>
                  <a:cubicBezTo>
                    <a:pt x="961621" y="165047"/>
                    <a:pt x="981397" y="202823"/>
                    <a:pt x="1002371" y="200776"/>
                  </a:cubicBezTo>
                  <a:cubicBezTo>
                    <a:pt x="1031494" y="199849"/>
                    <a:pt x="1021452" y="171923"/>
                    <a:pt x="1022727" y="151838"/>
                  </a:cubicBezTo>
                  <a:cubicBezTo>
                    <a:pt x="1029061" y="136542"/>
                    <a:pt x="1066644" y="139748"/>
                    <a:pt x="1059305" y="113482"/>
                  </a:cubicBezTo>
                  <a:cubicBezTo>
                    <a:pt x="1062704" y="88337"/>
                    <a:pt x="1062781" y="62767"/>
                    <a:pt x="1046404" y="41909"/>
                  </a:cubicBezTo>
                  <a:cubicBezTo>
                    <a:pt x="1032460" y="20201"/>
                    <a:pt x="1054091" y="7339"/>
                    <a:pt x="1071897" y="0"/>
                  </a:cubicBezTo>
                  <a:cubicBezTo>
                    <a:pt x="1135784" y="56123"/>
                    <a:pt x="1201216" y="123795"/>
                    <a:pt x="1290286" y="133954"/>
                  </a:cubicBezTo>
                  <a:cubicBezTo>
                    <a:pt x="1323195" y="147125"/>
                    <a:pt x="1339612" y="105100"/>
                    <a:pt x="1369894" y="102319"/>
                  </a:cubicBezTo>
                  <a:cubicBezTo>
                    <a:pt x="1366031" y="119199"/>
                    <a:pt x="1335286" y="134804"/>
                    <a:pt x="1351044" y="153923"/>
                  </a:cubicBezTo>
                  <a:cubicBezTo>
                    <a:pt x="1355255" y="168253"/>
                    <a:pt x="1390442" y="189845"/>
                    <a:pt x="1369314" y="198922"/>
                  </a:cubicBezTo>
                  <a:cubicBezTo>
                    <a:pt x="1344053" y="211784"/>
                    <a:pt x="1313732" y="231638"/>
                    <a:pt x="1286037" y="213368"/>
                  </a:cubicBezTo>
                  <a:cubicBezTo>
                    <a:pt x="1244785" y="210201"/>
                    <a:pt x="1220722" y="250835"/>
                    <a:pt x="1196774" y="278027"/>
                  </a:cubicBezTo>
                  <a:cubicBezTo>
                    <a:pt x="1194340" y="305065"/>
                    <a:pt x="1172246" y="303984"/>
                    <a:pt x="1154826" y="289151"/>
                  </a:cubicBezTo>
                  <a:cubicBezTo>
                    <a:pt x="1115506" y="274319"/>
                    <a:pt x="1079159" y="241410"/>
                    <a:pt x="1034662" y="250063"/>
                  </a:cubicBezTo>
                  <a:cubicBezTo>
                    <a:pt x="1017975" y="249174"/>
                    <a:pt x="994916" y="284710"/>
                    <a:pt x="985994" y="263813"/>
                  </a:cubicBezTo>
                  <a:cubicBezTo>
                    <a:pt x="975797" y="241372"/>
                    <a:pt x="950999" y="247127"/>
                    <a:pt x="935356" y="260491"/>
                  </a:cubicBezTo>
                  <a:cubicBezTo>
                    <a:pt x="918013" y="279843"/>
                    <a:pt x="960308" y="284207"/>
                    <a:pt x="972938" y="292859"/>
                  </a:cubicBezTo>
                  <a:cubicBezTo>
                    <a:pt x="984023" y="299194"/>
                    <a:pt x="1025005" y="313988"/>
                    <a:pt x="997968" y="323026"/>
                  </a:cubicBezTo>
                  <a:cubicBezTo>
                    <a:pt x="980934" y="330172"/>
                    <a:pt x="960308" y="311593"/>
                    <a:pt x="948875" y="334691"/>
                  </a:cubicBezTo>
                  <a:cubicBezTo>
                    <a:pt x="940802" y="344541"/>
                    <a:pt x="933965" y="356090"/>
                    <a:pt x="920678" y="357326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018A2D4-3526-4D1D-BA99-6B9BBB73E0AA}"/>
                </a:ext>
              </a:extLst>
            </p:cNvPr>
            <p:cNvSpPr/>
            <p:nvPr/>
          </p:nvSpPr>
          <p:spPr>
            <a:xfrm>
              <a:off x="5029041" y="3639194"/>
              <a:ext cx="115877" cy="270379"/>
            </a:xfrm>
            <a:custGeom>
              <a:avLst/>
              <a:gdLst>
                <a:gd name="connsiteX0" fmla="*/ 56959 w 115876"/>
                <a:gd name="connsiteY0" fmla="*/ 272921 h 270379"/>
                <a:gd name="connsiteX1" fmla="*/ 21887 w 115876"/>
                <a:gd name="connsiteY1" fmla="*/ 222669 h 270379"/>
                <a:gd name="connsiteX2" fmla="*/ 9218 w 115876"/>
                <a:gd name="connsiteY2" fmla="*/ 121818 h 270379"/>
                <a:gd name="connsiteX3" fmla="*/ 82607 w 115876"/>
                <a:gd name="connsiteY3" fmla="*/ 21314 h 270379"/>
                <a:gd name="connsiteX4" fmla="*/ 134944 w 115876"/>
                <a:gd name="connsiteY4" fmla="*/ 2233 h 270379"/>
                <a:gd name="connsiteX5" fmla="*/ 140661 w 115876"/>
                <a:gd name="connsiteY5" fmla="*/ 46227 h 270379"/>
                <a:gd name="connsiteX6" fmla="*/ 123627 w 115876"/>
                <a:gd name="connsiteY6" fmla="*/ 100458 h 270379"/>
                <a:gd name="connsiteX7" fmla="*/ 83649 w 115876"/>
                <a:gd name="connsiteY7" fmla="*/ 210811 h 270379"/>
                <a:gd name="connsiteX8" fmla="*/ 65688 w 115876"/>
                <a:gd name="connsiteY8" fmla="*/ 267398 h 270379"/>
                <a:gd name="connsiteX9" fmla="*/ 56959 w 115876"/>
                <a:gd name="connsiteY9" fmla="*/ 272921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270379">
                  <a:moveTo>
                    <a:pt x="56959" y="272921"/>
                  </a:moveTo>
                  <a:cubicBezTo>
                    <a:pt x="46839" y="256930"/>
                    <a:pt x="35174" y="238313"/>
                    <a:pt x="21887" y="222669"/>
                  </a:cubicBezTo>
                  <a:cubicBezTo>
                    <a:pt x="1454" y="194588"/>
                    <a:pt x="-8589" y="153491"/>
                    <a:pt x="9218" y="121818"/>
                  </a:cubicBezTo>
                  <a:cubicBezTo>
                    <a:pt x="33822" y="88561"/>
                    <a:pt x="54950" y="51596"/>
                    <a:pt x="82607" y="21314"/>
                  </a:cubicBezTo>
                  <a:cubicBezTo>
                    <a:pt x="101688" y="19576"/>
                    <a:pt x="117292" y="-7887"/>
                    <a:pt x="134944" y="2233"/>
                  </a:cubicBezTo>
                  <a:cubicBezTo>
                    <a:pt x="166540" y="13086"/>
                    <a:pt x="144600" y="25910"/>
                    <a:pt x="140661" y="46227"/>
                  </a:cubicBezTo>
                  <a:cubicBezTo>
                    <a:pt x="143983" y="66892"/>
                    <a:pt x="133554" y="83578"/>
                    <a:pt x="123627" y="100458"/>
                  </a:cubicBezTo>
                  <a:cubicBezTo>
                    <a:pt x="123704" y="141053"/>
                    <a:pt x="106670" y="178404"/>
                    <a:pt x="83649" y="210811"/>
                  </a:cubicBezTo>
                  <a:cubicBezTo>
                    <a:pt x="71289" y="227922"/>
                    <a:pt x="70362" y="247698"/>
                    <a:pt x="65688" y="267398"/>
                  </a:cubicBezTo>
                  <a:cubicBezTo>
                    <a:pt x="62869" y="269251"/>
                    <a:pt x="59701" y="271028"/>
                    <a:pt x="56959" y="27292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7DC758F-B1EA-457C-9863-F2D3DB4EC889}"/>
                </a:ext>
              </a:extLst>
            </p:cNvPr>
            <p:cNvSpPr/>
            <p:nvPr/>
          </p:nvSpPr>
          <p:spPr>
            <a:xfrm>
              <a:off x="5390470" y="2106762"/>
              <a:ext cx="502133" cy="463507"/>
            </a:xfrm>
            <a:custGeom>
              <a:avLst/>
              <a:gdLst>
                <a:gd name="connsiteX0" fmla="*/ 341234 w 502133"/>
                <a:gd name="connsiteY0" fmla="*/ 379681 h 463507"/>
                <a:gd name="connsiteX1" fmla="*/ 290403 w 502133"/>
                <a:gd name="connsiteY1" fmla="*/ 407143 h 463507"/>
                <a:gd name="connsiteX2" fmla="*/ 218791 w 502133"/>
                <a:gd name="connsiteY2" fmla="*/ 422632 h 463507"/>
                <a:gd name="connsiteX3" fmla="*/ 175183 w 502133"/>
                <a:gd name="connsiteY3" fmla="*/ 446658 h 463507"/>
                <a:gd name="connsiteX4" fmla="*/ 134974 w 502133"/>
                <a:gd name="connsiteY4" fmla="*/ 444070 h 463507"/>
                <a:gd name="connsiteX5" fmla="*/ 92872 w 502133"/>
                <a:gd name="connsiteY5" fmla="*/ 466743 h 463507"/>
                <a:gd name="connsiteX6" fmla="*/ 49109 w 502133"/>
                <a:gd name="connsiteY6" fmla="*/ 424641 h 463507"/>
                <a:gd name="connsiteX7" fmla="*/ 91597 w 502133"/>
                <a:gd name="connsiteY7" fmla="*/ 377672 h 463507"/>
                <a:gd name="connsiteX8" fmla="*/ 82405 w 502133"/>
                <a:gd name="connsiteY8" fmla="*/ 336845 h 463507"/>
                <a:gd name="connsiteX9" fmla="*/ 73559 w 502133"/>
                <a:gd name="connsiteY9" fmla="*/ 290803 h 463507"/>
                <a:gd name="connsiteX10" fmla="*/ 15080 w 502133"/>
                <a:gd name="connsiteY10" fmla="*/ 284623 h 463507"/>
                <a:gd name="connsiteX11" fmla="*/ 16277 w 502133"/>
                <a:gd name="connsiteY11" fmla="*/ 241980 h 463507"/>
                <a:gd name="connsiteX12" fmla="*/ 140304 w 502133"/>
                <a:gd name="connsiteY12" fmla="*/ 176240 h 463507"/>
                <a:gd name="connsiteX13" fmla="*/ 197857 w 502133"/>
                <a:gd name="connsiteY13" fmla="*/ 112160 h 463507"/>
                <a:gd name="connsiteX14" fmla="*/ 246679 w 502133"/>
                <a:gd name="connsiteY14" fmla="*/ 124906 h 463507"/>
                <a:gd name="connsiteX15" fmla="*/ 337295 w 502133"/>
                <a:gd name="connsiteY15" fmla="*/ 129464 h 463507"/>
                <a:gd name="connsiteX16" fmla="*/ 324549 w 502133"/>
                <a:gd name="connsiteY16" fmla="*/ 75504 h 463507"/>
                <a:gd name="connsiteX17" fmla="*/ 386542 w 502133"/>
                <a:gd name="connsiteY17" fmla="*/ 77203 h 463507"/>
                <a:gd name="connsiteX18" fmla="*/ 454446 w 502133"/>
                <a:gd name="connsiteY18" fmla="*/ 46458 h 463507"/>
                <a:gd name="connsiteX19" fmla="*/ 497437 w 502133"/>
                <a:gd name="connsiteY19" fmla="*/ 68 h 463507"/>
                <a:gd name="connsiteX20" fmla="*/ 537800 w 502133"/>
                <a:gd name="connsiteY20" fmla="*/ 58470 h 463507"/>
                <a:gd name="connsiteX21" fmla="*/ 466073 w 502133"/>
                <a:gd name="connsiteY21" fmla="*/ 131125 h 463507"/>
                <a:gd name="connsiteX22" fmla="*/ 455644 w 502133"/>
                <a:gd name="connsiteY22" fmla="*/ 195398 h 463507"/>
                <a:gd name="connsiteX23" fmla="*/ 345561 w 502133"/>
                <a:gd name="connsiteY23" fmla="*/ 256735 h 463507"/>
                <a:gd name="connsiteX24" fmla="*/ 272906 w 502133"/>
                <a:gd name="connsiteY24" fmla="*/ 305365 h 463507"/>
                <a:gd name="connsiteX25" fmla="*/ 305892 w 502133"/>
                <a:gd name="connsiteY25" fmla="*/ 352875 h 463507"/>
                <a:gd name="connsiteX26" fmla="*/ 341234 w 502133"/>
                <a:gd name="connsiteY26" fmla="*/ 379681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2133" h="463507">
                  <a:moveTo>
                    <a:pt x="341234" y="379681"/>
                  </a:moveTo>
                  <a:cubicBezTo>
                    <a:pt x="328566" y="395672"/>
                    <a:pt x="313849" y="418422"/>
                    <a:pt x="290403" y="407143"/>
                  </a:cubicBezTo>
                  <a:cubicBezTo>
                    <a:pt x="265721" y="404053"/>
                    <a:pt x="233276" y="395633"/>
                    <a:pt x="218791" y="422632"/>
                  </a:cubicBezTo>
                  <a:cubicBezTo>
                    <a:pt x="206856" y="432714"/>
                    <a:pt x="191174" y="465430"/>
                    <a:pt x="175183" y="446658"/>
                  </a:cubicBezTo>
                  <a:cubicBezTo>
                    <a:pt x="160698" y="467052"/>
                    <a:pt x="142429" y="472150"/>
                    <a:pt x="134974" y="444070"/>
                  </a:cubicBezTo>
                  <a:cubicBezTo>
                    <a:pt x="114232" y="426804"/>
                    <a:pt x="105039" y="469138"/>
                    <a:pt x="92872" y="466743"/>
                  </a:cubicBezTo>
                  <a:cubicBezTo>
                    <a:pt x="88198" y="443104"/>
                    <a:pt x="58843" y="441945"/>
                    <a:pt x="49109" y="424641"/>
                  </a:cubicBezTo>
                  <a:cubicBezTo>
                    <a:pt x="35822" y="398607"/>
                    <a:pt x="69851" y="380801"/>
                    <a:pt x="91597" y="377672"/>
                  </a:cubicBezTo>
                  <a:cubicBezTo>
                    <a:pt x="109558" y="358977"/>
                    <a:pt x="54401" y="360754"/>
                    <a:pt x="82405" y="336845"/>
                  </a:cubicBezTo>
                  <a:cubicBezTo>
                    <a:pt x="95306" y="318923"/>
                    <a:pt x="102181" y="296133"/>
                    <a:pt x="73559" y="290803"/>
                  </a:cubicBezTo>
                  <a:cubicBezTo>
                    <a:pt x="54478" y="275932"/>
                    <a:pt x="31689" y="303936"/>
                    <a:pt x="15080" y="284623"/>
                  </a:cubicBezTo>
                  <a:cubicBezTo>
                    <a:pt x="-10490" y="275469"/>
                    <a:pt x="982" y="255190"/>
                    <a:pt x="16277" y="241980"/>
                  </a:cubicBezTo>
                  <a:cubicBezTo>
                    <a:pt x="48414" y="205634"/>
                    <a:pt x="101447" y="203162"/>
                    <a:pt x="140304" y="176240"/>
                  </a:cubicBezTo>
                  <a:cubicBezTo>
                    <a:pt x="166802" y="162412"/>
                    <a:pt x="182174" y="136494"/>
                    <a:pt x="197857" y="112160"/>
                  </a:cubicBezTo>
                  <a:cubicBezTo>
                    <a:pt x="218444" y="99954"/>
                    <a:pt x="234357" y="108529"/>
                    <a:pt x="246679" y="124906"/>
                  </a:cubicBezTo>
                  <a:cubicBezTo>
                    <a:pt x="273756" y="142133"/>
                    <a:pt x="308094" y="139159"/>
                    <a:pt x="337295" y="129464"/>
                  </a:cubicBezTo>
                  <a:cubicBezTo>
                    <a:pt x="330960" y="112275"/>
                    <a:pt x="301914" y="91611"/>
                    <a:pt x="324549" y="75504"/>
                  </a:cubicBezTo>
                  <a:cubicBezTo>
                    <a:pt x="343707" y="63723"/>
                    <a:pt x="365298" y="83229"/>
                    <a:pt x="386542" y="77203"/>
                  </a:cubicBezTo>
                  <a:cubicBezTo>
                    <a:pt x="411456" y="74345"/>
                    <a:pt x="432430" y="57350"/>
                    <a:pt x="454446" y="46458"/>
                  </a:cubicBezTo>
                  <a:cubicBezTo>
                    <a:pt x="458386" y="24866"/>
                    <a:pt x="472175" y="-1516"/>
                    <a:pt x="497437" y="68"/>
                  </a:cubicBezTo>
                  <a:cubicBezTo>
                    <a:pt x="512694" y="18184"/>
                    <a:pt x="530114" y="35526"/>
                    <a:pt x="537800" y="58470"/>
                  </a:cubicBezTo>
                  <a:cubicBezTo>
                    <a:pt x="512385" y="79946"/>
                    <a:pt x="467502" y="92885"/>
                    <a:pt x="466073" y="131125"/>
                  </a:cubicBezTo>
                  <a:cubicBezTo>
                    <a:pt x="471789" y="152639"/>
                    <a:pt x="456957" y="173458"/>
                    <a:pt x="455644" y="195398"/>
                  </a:cubicBezTo>
                  <a:cubicBezTo>
                    <a:pt x="409254" y="194934"/>
                    <a:pt x="387276" y="246384"/>
                    <a:pt x="345561" y="256735"/>
                  </a:cubicBezTo>
                  <a:cubicBezTo>
                    <a:pt x="313115" y="253298"/>
                    <a:pt x="280245" y="272302"/>
                    <a:pt x="272906" y="305365"/>
                  </a:cubicBezTo>
                  <a:cubicBezTo>
                    <a:pt x="255949" y="328695"/>
                    <a:pt x="291330" y="340360"/>
                    <a:pt x="305892" y="352875"/>
                  </a:cubicBezTo>
                  <a:cubicBezTo>
                    <a:pt x="318330" y="360986"/>
                    <a:pt x="330149" y="369715"/>
                    <a:pt x="341234" y="37968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2349634-8842-4652-BAB5-22E7AC8707A7}"/>
                </a:ext>
              </a:extLst>
            </p:cNvPr>
            <p:cNvSpPr/>
            <p:nvPr/>
          </p:nvSpPr>
          <p:spPr>
            <a:xfrm>
              <a:off x="5548528" y="2489850"/>
              <a:ext cx="270379" cy="347631"/>
            </a:xfrm>
            <a:custGeom>
              <a:avLst/>
              <a:gdLst>
                <a:gd name="connsiteX0" fmla="*/ 27477 w 270379"/>
                <a:gd name="connsiteY0" fmla="*/ 71527 h 347630"/>
                <a:gd name="connsiteX1" fmla="*/ 101252 w 270379"/>
                <a:gd name="connsiteY1" fmla="*/ 20773 h 347630"/>
                <a:gd name="connsiteX2" fmla="*/ 169890 w 270379"/>
                <a:gd name="connsiteY2" fmla="*/ 12275 h 347630"/>
                <a:gd name="connsiteX3" fmla="*/ 213498 w 270379"/>
                <a:gd name="connsiteY3" fmla="*/ 26103 h 347630"/>
                <a:gd name="connsiteX4" fmla="*/ 278080 w 270379"/>
                <a:gd name="connsiteY4" fmla="*/ 134448 h 347630"/>
                <a:gd name="connsiteX5" fmla="*/ 271900 w 270379"/>
                <a:gd name="connsiteY5" fmla="*/ 217725 h 347630"/>
                <a:gd name="connsiteX6" fmla="*/ 283913 w 270379"/>
                <a:gd name="connsiteY6" fmla="*/ 251368 h 347630"/>
                <a:gd name="connsiteX7" fmla="*/ 237060 w 270379"/>
                <a:gd name="connsiteY7" fmla="*/ 297950 h 347630"/>
                <a:gd name="connsiteX8" fmla="*/ 186151 w 270379"/>
                <a:gd name="connsiteY8" fmla="*/ 316220 h 347630"/>
                <a:gd name="connsiteX9" fmla="*/ 133041 w 270379"/>
                <a:gd name="connsiteY9" fmla="*/ 310465 h 347630"/>
                <a:gd name="connsiteX10" fmla="*/ 52159 w 270379"/>
                <a:gd name="connsiteY10" fmla="*/ 350829 h 347630"/>
                <a:gd name="connsiteX11" fmla="*/ 29293 w 270379"/>
                <a:gd name="connsiteY11" fmla="*/ 325220 h 347630"/>
                <a:gd name="connsiteX12" fmla="*/ 32460 w 270379"/>
                <a:gd name="connsiteY12" fmla="*/ 261526 h 347630"/>
                <a:gd name="connsiteX13" fmla="*/ 45979 w 270379"/>
                <a:gd name="connsiteY13" fmla="*/ 210656 h 347630"/>
                <a:gd name="connsiteX14" fmla="*/ 15735 w 270379"/>
                <a:gd name="connsiteY14" fmla="*/ 155113 h 347630"/>
                <a:gd name="connsiteX15" fmla="*/ 32692 w 270379"/>
                <a:gd name="connsiteY15" fmla="*/ 132053 h 347630"/>
                <a:gd name="connsiteX16" fmla="*/ 60000 w 270379"/>
                <a:gd name="connsiteY16" fmla="*/ 114363 h 347630"/>
                <a:gd name="connsiteX17" fmla="*/ 27477 w 270379"/>
                <a:gd name="connsiteY17" fmla="*/ 71527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379" h="347630">
                  <a:moveTo>
                    <a:pt x="27477" y="71527"/>
                  </a:moveTo>
                  <a:cubicBezTo>
                    <a:pt x="55094" y="57853"/>
                    <a:pt x="65214" y="13550"/>
                    <a:pt x="101252" y="20773"/>
                  </a:cubicBezTo>
                  <a:cubicBezTo>
                    <a:pt x="124427" y="18455"/>
                    <a:pt x="155135" y="38850"/>
                    <a:pt x="169890" y="12275"/>
                  </a:cubicBezTo>
                  <a:cubicBezTo>
                    <a:pt x="181903" y="-16655"/>
                    <a:pt x="200520" y="12893"/>
                    <a:pt x="213498" y="26103"/>
                  </a:cubicBezTo>
                  <a:cubicBezTo>
                    <a:pt x="235747" y="61369"/>
                    <a:pt x="271514" y="91921"/>
                    <a:pt x="278080" y="134448"/>
                  </a:cubicBezTo>
                  <a:cubicBezTo>
                    <a:pt x="277926" y="162297"/>
                    <a:pt x="279046" y="190571"/>
                    <a:pt x="271900" y="217725"/>
                  </a:cubicBezTo>
                  <a:cubicBezTo>
                    <a:pt x="297470" y="219270"/>
                    <a:pt x="300058" y="227768"/>
                    <a:pt x="283913" y="251368"/>
                  </a:cubicBezTo>
                  <a:cubicBezTo>
                    <a:pt x="270934" y="267822"/>
                    <a:pt x="261819" y="300229"/>
                    <a:pt x="237060" y="297950"/>
                  </a:cubicBezTo>
                  <a:cubicBezTo>
                    <a:pt x="216472" y="282230"/>
                    <a:pt x="199709" y="301697"/>
                    <a:pt x="186151" y="316220"/>
                  </a:cubicBezTo>
                  <a:cubicBezTo>
                    <a:pt x="167302" y="317688"/>
                    <a:pt x="153165" y="297294"/>
                    <a:pt x="133041" y="310465"/>
                  </a:cubicBezTo>
                  <a:cubicBezTo>
                    <a:pt x="102334" y="316606"/>
                    <a:pt x="84527" y="351949"/>
                    <a:pt x="52159" y="350829"/>
                  </a:cubicBezTo>
                  <a:cubicBezTo>
                    <a:pt x="28249" y="377171"/>
                    <a:pt x="34430" y="343065"/>
                    <a:pt x="29293" y="325220"/>
                  </a:cubicBezTo>
                  <a:cubicBezTo>
                    <a:pt x="25894" y="303667"/>
                    <a:pt x="9284" y="277672"/>
                    <a:pt x="32460" y="261526"/>
                  </a:cubicBezTo>
                  <a:cubicBezTo>
                    <a:pt x="43854" y="250170"/>
                    <a:pt x="57566" y="223635"/>
                    <a:pt x="45979" y="210656"/>
                  </a:cubicBezTo>
                  <a:cubicBezTo>
                    <a:pt x="20254" y="199996"/>
                    <a:pt x="47949" y="157237"/>
                    <a:pt x="15735" y="155113"/>
                  </a:cubicBezTo>
                  <a:cubicBezTo>
                    <a:pt x="-21616" y="156812"/>
                    <a:pt x="17242" y="137808"/>
                    <a:pt x="32692" y="132053"/>
                  </a:cubicBezTo>
                  <a:cubicBezTo>
                    <a:pt x="49648" y="149744"/>
                    <a:pt x="82017" y="135414"/>
                    <a:pt x="60000" y="114363"/>
                  </a:cubicBezTo>
                  <a:cubicBezTo>
                    <a:pt x="46481" y="101462"/>
                    <a:pt x="37520" y="85548"/>
                    <a:pt x="27477" y="7152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D117BEE-DB33-43B9-A6D1-F5C233999A1C}"/>
              </a:ext>
            </a:extLst>
          </p:cNvPr>
          <p:cNvSpPr/>
          <p:nvPr/>
        </p:nvSpPr>
        <p:spPr>
          <a:xfrm>
            <a:off x="11675" y="1441797"/>
            <a:ext cx="38626" cy="38626"/>
          </a:xfrm>
          <a:custGeom>
            <a:avLst/>
            <a:gdLst>
              <a:gd name="connsiteX0" fmla="*/ 888 w 0"/>
              <a:gd name="connsiteY0" fmla="*/ 0 h 38625"/>
              <a:gd name="connsiteX1" fmla="*/ 9656 w 0"/>
              <a:gd name="connsiteY1" fmla="*/ 45076 h 38625"/>
              <a:gd name="connsiteX2" fmla="*/ 0 w 0"/>
              <a:gd name="connsiteY2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38625">
                <a:moveTo>
                  <a:pt x="888" y="0"/>
                </a:moveTo>
                <a:lnTo>
                  <a:pt x="9656" y="45076"/>
                </a:lnTo>
                <a:lnTo>
                  <a:pt x="0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D9D65CE5-DADC-4AE5-B989-111F4515A868}"/>
              </a:ext>
            </a:extLst>
          </p:cNvPr>
          <p:cNvSpPr/>
          <p:nvPr/>
        </p:nvSpPr>
        <p:spPr>
          <a:xfrm>
            <a:off x="11675" y="1507770"/>
            <a:ext cx="38626" cy="463507"/>
          </a:xfrm>
          <a:custGeom>
            <a:avLst/>
            <a:gdLst>
              <a:gd name="connsiteX0" fmla="*/ 0 w 0"/>
              <a:gd name="connsiteY0" fmla="*/ 0 h 463507"/>
              <a:gd name="connsiteX1" fmla="*/ 12901 w 0"/>
              <a:gd name="connsiteY1" fmla="*/ 463507 h 463507"/>
              <a:gd name="connsiteX2" fmla="*/ 1622 w 0"/>
              <a:gd name="connsiteY2" fmla="*/ 465130 h 4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63507">
                <a:moveTo>
                  <a:pt x="0" y="0"/>
                </a:moveTo>
                <a:lnTo>
                  <a:pt x="12901" y="463507"/>
                </a:lnTo>
                <a:lnTo>
                  <a:pt x="1622" y="46513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B4D15893-D9DB-4962-A00F-E6E927A8F9A9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94E41DDD-BCD7-4A38-BA23-51BE9FC9B26E}"/>
              </a:ext>
            </a:extLst>
          </p:cNvPr>
          <p:cNvSpPr/>
          <p:nvPr/>
        </p:nvSpPr>
        <p:spPr>
          <a:xfrm>
            <a:off x="11675" y="2201447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4828 w 0"/>
              <a:gd name="connsiteY1" fmla="*/ 6435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4828" y="64350"/>
                </a:lnTo>
              </a:path>
            </a:pathLst>
          </a:custGeom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B45B4B1-34A7-4186-88D4-F4E97C1C0A49}"/>
              </a:ext>
            </a:extLst>
          </p:cNvPr>
          <p:cNvSpPr/>
          <p:nvPr/>
        </p:nvSpPr>
        <p:spPr>
          <a:xfrm>
            <a:off x="13297" y="2685851"/>
            <a:ext cx="38626" cy="424882"/>
          </a:xfrm>
          <a:custGeom>
            <a:avLst/>
            <a:gdLst>
              <a:gd name="connsiteX0" fmla="*/ 0 w 0"/>
              <a:gd name="connsiteY0" fmla="*/ 0 h 424881"/>
              <a:gd name="connsiteX1" fmla="*/ 14485 w 0"/>
              <a:gd name="connsiteY1" fmla="*/ 3245 h 424881"/>
              <a:gd name="connsiteX2" fmla="*/ 1622 w 0"/>
              <a:gd name="connsiteY2" fmla="*/ 447439 h 42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24881">
                <a:moveTo>
                  <a:pt x="0" y="0"/>
                </a:moveTo>
                <a:lnTo>
                  <a:pt x="14485" y="3245"/>
                </a:lnTo>
                <a:lnTo>
                  <a:pt x="1622" y="44743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8CC3864D-4887-449C-A9DB-AAEBD09B2BC7}"/>
              </a:ext>
            </a:extLst>
          </p:cNvPr>
          <p:cNvSpPr/>
          <p:nvPr/>
        </p:nvSpPr>
        <p:spPr>
          <a:xfrm>
            <a:off x="13297" y="3163843"/>
            <a:ext cx="38626" cy="270379"/>
          </a:xfrm>
          <a:custGeom>
            <a:avLst/>
            <a:gdLst>
              <a:gd name="connsiteX0" fmla="*/ 1622 w 0"/>
              <a:gd name="connsiteY0" fmla="*/ 0 h 270379"/>
              <a:gd name="connsiteX1" fmla="*/ 16107 w 0"/>
              <a:gd name="connsiteY1" fmla="*/ 270379 h 270379"/>
              <a:gd name="connsiteX2" fmla="*/ 0 w 0"/>
              <a:gd name="connsiteY2" fmla="*/ 270379 h 27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70379">
                <a:moveTo>
                  <a:pt x="1622" y="0"/>
                </a:moveTo>
                <a:lnTo>
                  <a:pt x="16107" y="270379"/>
                </a:lnTo>
                <a:lnTo>
                  <a:pt x="0" y="2703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3AEC8F5-39AF-4F44-AFC8-3B02868B5D70}"/>
              </a:ext>
            </a:extLst>
          </p:cNvPr>
          <p:cNvSpPr/>
          <p:nvPr/>
        </p:nvSpPr>
        <p:spPr>
          <a:xfrm>
            <a:off x="13297" y="3434222"/>
            <a:ext cx="38626" cy="231754"/>
          </a:xfrm>
          <a:custGeom>
            <a:avLst/>
            <a:gdLst>
              <a:gd name="connsiteX0" fmla="*/ 0 w 0"/>
              <a:gd name="connsiteY0" fmla="*/ 0 h 231753"/>
              <a:gd name="connsiteX1" fmla="*/ 8034 w 0"/>
              <a:gd name="connsiteY1" fmla="*/ 4828 h 231753"/>
              <a:gd name="connsiteX2" fmla="*/ 16107 w 0"/>
              <a:gd name="connsiteY2" fmla="*/ 59561 h 231753"/>
              <a:gd name="connsiteX3" fmla="*/ 9656 w 0"/>
              <a:gd name="connsiteY3" fmla="*/ 175438 h 231753"/>
              <a:gd name="connsiteX4" fmla="*/ 6450 w 0"/>
              <a:gd name="connsiteY4" fmla="*/ 268796 h 231753"/>
              <a:gd name="connsiteX5" fmla="*/ 0 w 0"/>
              <a:gd name="connsiteY5" fmla="*/ 267173 h 2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h="231753">
                <a:moveTo>
                  <a:pt x="0" y="0"/>
                </a:moveTo>
                <a:lnTo>
                  <a:pt x="8034" y="4828"/>
                </a:lnTo>
                <a:lnTo>
                  <a:pt x="16107" y="59561"/>
                </a:lnTo>
                <a:lnTo>
                  <a:pt x="9656" y="175438"/>
                </a:lnTo>
                <a:lnTo>
                  <a:pt x="6450" y="268796"/>
                </a:lnTo>
                <a:lnTo>
                  <a:pt x="0" y="267173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A28582FF-1ACF-44C3-AD3F-8E997747BFE5}"/>
              </a:ext>
            </a:extLst>
          </p:cNvPr>
          <p:cNvSpPr/>
          <p:nvPr/>
        </p:nvSpPr>
        <p:spPr>
          <a:xfrm>
            <a:off x="11675" y="4753944"/>
            <a:ext cx="38626" cy="695261"/>
          </a:xfrm>
          <a:custGeom>
            <a:avLst/>
            <a:gdLst>
              <a:gd name="connsiteX0" fmla="*/ 0 w 0"/>
              <a:gd name="connsiteY0" fmla="*/ 0 h 695261"/>
              <a:gd name="connsiteX1" fmla="*/ 19313 w 0"/>
              <a:gd name="connsiteY1" fmla="*/ 14485 h 695261"/>
              <a:gd name="connsiteX2" fmla="*/ 1622 w 0"/>
              <a:gd name="connsiteY2" fmla="*/ 696845 h 69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695261">
                <a:moveTo>
                  <a:pt x="0" y="0"/>
                </a:moveTo>
                <a:lnTo>
                  <a:pt x="19313" y="14485"/>
                </a:lnTo>
                <a:lnTo>
                  <a:pt x="1622" y="696845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7A37C78E-7AE2-4B06-8A4B-BD5E6DE393B3}"/>
              </a:ext>
            </a:extLst>
          </p:cNvPr>
          <p:cNvSpPr/>
          <p:nvPr/>
        </p:nvSpPr>
        <p:spPr>
          <a:xfrm>
            <a:off x="388374" y="4966419"/>
            <a:ext cx="38626" cy="1197394"/>
          </a:xfrm>
          <a:custGeom>
            <a:avLst/>
            <a:gdLst>
              <a:gd name="connsiteX0" fmla="*/ 0 w 0"/>
              <a:gd name="connsiteY0" fmla="*/ 0 h 1197394"/>
              <a:gd name="connsiteX1" fmla="*/ 9656 w 0"/>
              <a:gd name="connsiteY1" fmla="*/ 1215123 h 1197394"/>
              <a:gd name="connsiteX2" fmla="*/ 3245 w 0"/>
              <a:gd name="connsiteY2" fmla="*/ 1211879 h 11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197394">
                <a:moveTo>
                  <a:pt x="0" y="0"/>
                </a:moveTo>
                <a:lnTo>
                  <a:pt x="9656" y="1215123"/>
                </a:lnTo>
                <a:lnTo>
                  <a:pt x="3245" y="12118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8E70B4E3-00D7-4AF4-92D8-8790F5D2177C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ED1D5CDB-1298-43FF-9FA0-1812BEFBC777}"/>
              </a:ext>
            </a:extLst>
          </p:cNvPr>
          <p:cNvSpPr/>
          <p:nvPr/>
        </p:nvSpPr>
        <p:spPr>
          <a:xfrm>
            <a:off x="388374" y="6582284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25763 w 0"/>
              <a:gd name="connsiteY1" fmla="*/ 0 h 38625"/>
              <a:gd name="connsiteX2" fmla="*/ 6450 w 0"/>
              <a:gd name="connsiteY2" fmla="*/ 45037 h 38625"/>
              <a:gd name="connsiteX3" fmla="*/ 3245 w 0"/>
              <a:gd name="connsiteY3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25763" y="0"/>
                </a:lnTo>
                <a:lnTo>
                  <a:pt x="6450" y="45037"/>
                </a:lnTo>
                <a:lnTo>
                  <a:pt x="3245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32E1D45A-C97A-4459-B2E8-58999788FF3D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DE41930-326A-4C24-A2AE-3858C777C79C}"/>
              </a:ext>
            </a:extLst>
          </p:cNvPr>
          <p:cNvSpPr/>
          <p:nvPr/>
        </p:nvSpPr>
        <p:spPr>
          <a:xfrm>
            <a:off x="171006" y="6981393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49674 w 115876"/>
              <a:gd name="connsiteY1" fmla="*/ 8073 h 0"/>
              <a:gd name="connsiteX2" fmla="*/ 0 w 115876"/>
              <a:gd name="connsiteY2" fmla="*/ 641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49674" y="8073"/>
                </a:lnTo>
                <a:lnTo>
                  <a:pt x="0" y="6412"/>
                </a:lnTo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2903ADD-F288-4846-A654-34686D4790B6}"/>
              </a:ext>
            </a:extLst>
          </p:cNvPr>
          <p:cNvSpPr/>
          <p:nvPr/>
        </p:nvSpPr>
        <p:spPr>
          <a:xfrm>
            <a:off x="1283115" y="6984637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30361 w 115876"/>
              <a:gd name="connsiteY1" fmla="*/ 0 h 0"/>
              <a:gd name="connsiteX2" fmla="*/ 138396 w 115876"/>
              <a:gd name="connsiteY2" fmla="*/ 3167 h 0"/>
              <a:gd name="connsiteX3" fmla="*/ 123911 w 115876"/>
              <a:gd name="connsiteY3" fmla="*/ 4828 h 0"/>
              <a:gd name="connsiteX4" fmla="*/ 25763 w 115876"/>
              <a:gd name="connsiteY4" fmla="*/ 482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30361" y="0"/>
                </a:lnTo>
                <a:lnTo>
                  <a:pt x="138396" y="3167"/>
                </a:lnTo>
                <a:lnTo>
                  <a:pt x="123911" y="4828"/>
                </a:lnTo>
                <a:lnTo>
                  <a:pt x="25763" y="4828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9E17F22-C718-4AC4-B58A-13694920C7F9}"/>
              </a:ext>
            </a:extLst>
          </p:cNvPr>
          <p:cNvSpPr txBox="1"/>
          <p:nvPr/>
        </p:nvSpPr>
        <p:spPr>
          <a:xfrm>
            <a:off x="8837734" y="372548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북조선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 </a:t>
            </a:r>
            <a:r>
              <a:rPr lang="en-US" altLang="ko-KR" sz="10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C4D259F-7B59-4750-BBE1-4DDE53E6A206}"/>
              </a:ext>
            </a:extLst>
          </p:cNvPr>
          <p:cNvSpPr txBox="1"/>
          <p:nvPr/>
        </p:nvSpPr>
        <p:spPr>
          <a:xfrm>
            <a:off x="8884117" y="414126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남조선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(South </a:t>
            </a:r>
            <a:r>
              <a:rPr lang="en-US" altLang="ko-KR" sz="10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333896E-8601-44C9-BC76-9D41A675D488}"/>
              </a:ext>
            </a:extLst>
          </p:cNvPr>
          <p:cNvSpPr txBox="1"/>
          <p:nvPr/>
        </p:nvSpPr>
        <p:spPr>
          <a:xfrm>
            <a:off x="5354202" y="1570393"/>
            <a:ext cx="349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쀾조선 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(Northern North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1468DA6-88FF-4DD5-89BE-414931D52252}"/>
              </a:ext>
            </a:extLst>
          </p:cNvPr>
          <p:cNvSpPr txBox="1"/>
          <p:nvPr/>
        </p:nvSpPr>
        <p:spPr>
          <a:xfrm>
            <a:off x="6258705" y="3935264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서조선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CE528FB-88CA-4EFA-A491-044DDA2A0531}"/>
              </a:ext>
            </a:extLst>
          </p:cNvPr>
          <p:cNvSpPr txBox="1"/>
          <p:nvPr/>
        </p:nvSpPr>
        <p:spPr>
          <a:xfrm>
            <a:off x="9842902" y="399642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동조선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(East </a:t>
            </a:r>
            <a:r>
              <a:rPr lang="en-US" altLang="ko-KR" sz="12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F3392D0-CE21-41F7-ADA4-259898BA606E}"/>
              </a:ext>
            </a:extLst>
          </p:cNvPr>
          <p:cNvSpPr/>
          <p:nvPr/>
        </p:nvSpPr>
        <p:spPr>
          <a:xfrm>
            <a:off x="6494720" y="3066930"/>
            <a:ext cx="1586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외모가 조선 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(Duck-Typed </a:t>
            </a:r>
            <a:r>
              <a:rPr lang="en-US" altLang="ko-KR" sz="12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AFCCE16-D25F-499B-8B6D-88F9BF8BDC6C}"/>
              </a:ext>
            </a:extLst>
          </p:cNvPr>
          <p:cNvSpPr/>
          <p:nvPr/>
        </p:nvSpPr>
        <p:spPr>
          <a:xfrm>
            <a:off x="997356" y="46752"/>
            <a:ext cx="102322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대조선 공용권 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(Greater </a:t>
            </a:r>
            <a:r>
              <a:rPr lang="en-US" altLang="ko-KR" sz="3400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Co-Prosperity Sphere)</a:t>
            </a: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5DCC61A-C168-4B91-B561-9A3ECC405C9F}"/>
              </a:ext>
            </a:extLst>
          </p:cNvPr>
          <p:cNvSpPr/>
          <p:nvPr/>
        </p:nvSpPr>
        <p:spPr>
          <a:xfrm>
            <a:off x="26385" y="5200038"/>
            <a:ext cx="3650707" cy="1644744"/>
          </a:xfrm>
          <a:custGeom>
            <a:avLst/>
            <a:gdLst>
              <a:gd name="connsiteX0" fmla="*/ 71095 w 2337109"/>
              <a:gd name="connsiteY0" fmla="*/ 469469 h 987027"/>
              <a:gd name="connsiteX1" fmla="*/ 43770 w 2337109"/>
              <a:gd name="connsiteY1" fmla="*/ 441718 h 987027"/>
              <a:gd name="connsiteX2" fmla="*/ 36928 w 2337109"/>
              <a:gd name="connsiteY2" fmla="*/ 406919 h 987027"/>
              <a:gd name="connsiteX3" fmla="*/ 17472 w 2337109"/>
              <a:gd name="connsiteY3" fmla="*/ 388341 h 987027"/>
              <a:gd name="connsiteX4" fmla="*/ 26516 w 2337109"/>
              <a:gd name="connsiteY4" fmla="*/ 365939 h 987027"/>
              <a:gd name="connsiteX5" fmla="*/ 24146 w 2337109"/>
              <a:gd name="connsiteY5" fmla="*/ 364564 h 987027"/>
              <a:gd name="connsiteX6" fmla="*/ 24947 w 2337109"/>
              <a:gd name="connsiteY6" fmla="*/ 354771 h 987027"/>
              <a:gd name="connsiteX7" fmla="*/ 27041 w 2337109"/>
              <a:gd name="connsiteY7" fmla="*/ 337751 h 987027"/>
              <a:gd name="connsiteX8" fmla="*/ 19561 w 2337109"/>
              <a:gd name="connsiteY8" fmla="*/ 322611 h 987027"/>
              <a:gd name="connsiteX9" fmla="*/ 12754 w 2337109"/>
              <a:gd name="connsiteY9" fmla="*/ 308212 h 987027"/>
              <a:gd name="connsiteX10" fmla="*/ 12456 w 2337109"/>
              <a:gd name="connsiteY10" fmla="*/ 295917 h 987027"/>
              <a:gd name="connsiteX11" fmla="*/ 8056 w 2337109"/>
              <a:gd name="connsiteY11" fmla="*/ 282186 h 987027"/>
              <a:gd name="connsiteX12" fmla="*/ 10454 w 2337109"/>
              <a:gd name="connsiteY12" fmla="*/ 267806 h 987027"/>
              <a:gd name="connsiteX13" fmla="*/ 16471 w 2337109"/>
              <a:gd name="connsiteY13" fmla="*/ 261985 h 987027"/>
              <a:gd name="connsiteX14" fmla="*/ 20578 w 2337109"/>
              <a:gd name="connsiteY14" fmla="*/ 258713 h 987027"/>
              <a:gd name="connsiteX15" fmla="*/ 17724 w 2337109"/>
              <a:gd name="connsiteY15" fmla="*/ 257351 h 987027"/>
              <a:gd name="connsiteX16" fmla="*/ 26258 w 2337109"/>
              <a:gd name="connsiteY16" fmla="*/ 244135 h 987027"/>
              <a:gd name="connsiteX17" fmla="*/ 22811 w 2337109"/>
              <a:gd name="connsiteY17" fmla="*/ 236875 h 987027"/>
              <a:gd name="connsiteX18" fmla="*/ 25235 w 2337109"/>
              <a:gd name="connsiteY18" fmla="*/ 225555 h 987027"/>
              <a:gd name="connsiteX19" fmla="*/ 28022 w 2337109"/>
              <a:gd name="connsiteY19" fmla="*/ 207970 h 987027"/>
              <a:gd name="connsiteX20" fmla="*/ 32138 w 2337109"/>
              <a:gd name="connsiteY20" fmla="*/ 179226 h 987027"/>
              <a:gd name="connsiteX21" fmla="*/ 37044 w 2337109"/>
              <a:gd name="connsiteY21" fmla="*/ 168009 h 987027"/>
              <a:gd name="connsiteX22" fmla="*/ 33178 w 2337109"/>
              <a:gd name="connsiteY22" fmla="*/ 151005 h 987027"/>
              <a:gd name="connsiteX23" fmla="*/ 38427 w 2337109"/>
              <a:gd name="connsiteY23" fmla="*/ 138007 h 987027"/>
              <a:gd name="connsiteX24" fmla="*/ 63357 w 2337109"/>
              <a:gd name="connsiteY24" fmla="*/ 138791 h 987027"/>
              <a:gd name="connsiteX25" fmla="*/ 50144 w 2337109"/>
              <a:gd name="connsiteY25" fmla="*/ 135502 h 987027"/>
              <a:gd name="connsiteX26" fmla="*/ 36460 w 2337109"/>
              <a:gd name="connsiteY26" fmla="*/ 135252 h 987027"/>
              <a:gd name="connsiteX27" fmla="*/ 28518 w 2337109"/>
              <a:gd name="connsiteY27" fmla="*/ 121526 h 987027"/>
              <a:gd name="connsiteX28" fmla="*/ 30655 w 2337109"/>
              <a:gd name="connsiteY28" fmla="*/ 129252 h 987027"/>
              <a:gd name="connsiteX29" fmla="*/ 40139 w 2337109"/>
              <a:gd name="connsiteY29" fmla="*/ 117112 h 987027"/>
              <a:gd name="connsiteX30" fmla="*/ 28970 w 2337109"/>
              <a:gd name="connsiteY30" fmla="*/ 114896 h 987027"/>
              <a:gd name="connsiteX31" fmla="*/ 38638 w 2337109"/>
              <a:gd name="connsiteY31" fmla="*/ 104562 h 987027"/>
              <a:gd name="connsiteX32" fmla="*/ 26750 w 2337109"/>
              <a:gd name="connsiteY32" fmla="*/ 100865 h 987027"/>
              <a:gd name="connsiteX33" fmla="*/ 26153 w 2337109"/>
              <a:gd name="connsiteY33" fmla="*/ 104562 h 987027"/>
              <a:gd name="connsiteX34" fmla="*/ 8696 w 2337109"/>
              <a:gd name="connsiteY34" fmla="*/ 67138 h 987027"/>
              <a:gd name="connsiteX35" fmla="*/ 3880 w 2337109"/>
              <a:gd name="connsiteY35" fmla="*/ 42840 h 987027"/>
              <a:gd name="connsiteX36" fmla="*/ 44535 w 2337109"/>
              <a:gd name="connsiteY36" fmla="*/ 52975 h 987027"/>
              <a:gd name="connsiteX37" fmla="*/ 75826 w 2337109"/>
              <a:gd name="connsiteY37" fmla="*/ 58846 h 987027"/>
              <a:gd name="connsiteX38" fmla="*/ 78127 w 2337109"/>
              <a:gd name="connsiteY38" fmla="*/ 53235 h 987027"/>
              <a:gd name="connsiteX39" fmla="*/ 84498 w 2337109"/>
              <a:gd name="connsiteY39" fmla="*/ 62909 h 987027"/>
              <a:gd name="connsiteX40" fmla="*/ 78060 w 2337109"/>
              <a:gd name="connsiteY40" fmla="*/ 73024 h 987027"/>
              <a:gd name="connsiteX41" fmla="*/ 72811 w 2337109"/>
              <a:gd name="connsiteY41" fmla="*/ 73639 h 987027"/>
              <a:gd name="connsiteX42" fmla="*/ 65410 w 2337109"/>
              <a:gd name="connsiteY42" fmla="*/ 85295 h 987027"/>
              <a:gd name="connsiteX43" fmla="*/ 77121 w 2337109"/>
              <a:gd name="connsiteY43" fmla="*/ 83810 h 987027"/>
              <a:gd name="connsiteX44" fmla="*/ 70667 w 2337109"/>
              <a:gd name="connsiteY44" fmla="*/ 86409 h 987027"/>
              <a:gd name="connsiteX45" fmla="*/ 74684 w 2337109"/>
              <a:gd name="connsiteY45" fmla="*/ 75765 h 987027"/>
              <a:gd name="connsiteX46" fmla="*/ 87213 w 2337109"/>
              <a:gd name="connsiteY46" fmla="*/ 63702 h 987027"/>
              <a:gd name="connsiteX47" fmla="*/ 83645 w 2337109"/>
              <a:gd name="connsiteY47" fmla="*/ 79722 h 987027"/>
              <a:gd name="connsiteX48" fmla="*/ 85300 w 2337109"/>
              <a:gd name="connsiteY48" fmla="*/ 90490 h 987027"/>
              <a:gd name="connsiteX49" fmla="*/ 86075 w 2337109"/>
              <a:gd name="connsiteY49" fmla="*/ 86780 h 987027"/>
              <a:gd name="connsiteX50" fmla="*/ 81138 w 2337109"/>
              <a:gd name="connsiteY50" fmla="*/ 95308 h 987027"/>
              <a:gd name="connsiteX51" fmla="*/ 79668 w 2337109"/>
              <a:gd name="connsiteY51" fmla="*/ 87894 h 987027"/>
              <a:gd name="connsiteX52" fmla="*/ 69139 w 2337109"/>
              <a:gd name="connsiteY52" fmla="*/ 96419 h 987027"/>
              <a:gd name="connsiteX53" fmla="*/ 71320 w 2337109"/>
              <a:gd name="connsiteY53" fmla="*/ 99010 h 987027"/>
              <a:gd name="connsiteX54" fmla="*/ 76276 w 2337109"/>
              <a:gd name="connsiteY54" fmla="*/ 100860 h 987027"/>
              <a:gd name="connsiteX55" fmla="*/ 83447 w 2337109"/>
              <a:gd name="connsiteY55" fmla="*/ 96954 h 987027"/>
              <a:gd name="connsiteX56" fmla="*/ 90440 w 2337109"/>
              <a:gd name="connsiteY56" fmla="*/ 92051 h 987027"/>
              <a:gd name="connsiteX57" fmla="*/ 95834 w 2337109"/>
              <a:gd name="connsiteY57" fmla="*/ 74886 h 987027"/>
              <a:gd name="connsiteX58" fmla="*/ 98302 w 2337109"/>
              <a:gd name="connsiteY58" fmla="*/ 57615 h 987027"/>
              <a:gd name="connsiteX59" fmla="*/ 89518 w 2337109"/>
              <a:gd name="connsiteY59" fmla="*/ 43861 h 987027"/>
              <a:gd name="connsiteX60" fmla="*/ 80989 w 2337109"/>
              <a:gd name="connsiteY60" fmla="*/ 38234 h 987027"/>
              <a:gd name="connsiteX61" fmla="*/ 89039 w 2337109"/>
              <a:gd name="connsiteY61" fmla="*/ 27317 h 987027"/>
              <a:gd name="connsiteX62" fmla="*/ 78837 w 2337109"/>
              <a:gd name="connsiteY62" fmla="*/ 17912 h 987027"/>
              <a:gd name="connsiteX63" fmla="*/ 106833 w 2337109"/>
              <a:gd name="connsiteY63" fmla="*/ 15996 h 987027"/>
              <a:gd name="connsiteX64" fmla="*/ 191597 w 2337109"/>
              <a:gd name="connsiteY64" fmla="*/ 15996 h 987027"/>
              <a:gd name="connsiteX65" fmla="*/ 357587 w 2337109"/>
              <a:gd name="connsiteY65" fmla="*/ 15996 h 987027"/>
              <a:gd name="connsiteX66" fmla="*/ 693184 w 2337109"/>
              <a:gd name="connsiteY66" fmla="*/ 15996 h 987027"/>
              <a:gd name="connsiteX67" fmla="*/ 1030194 w 2337109"/>
              <a:gd name="connsiteY67" fmla="*/ 15996 h 987027"/>
              <a:gd name="connsiteX68" fmla="*/ 1192135 w 2337109"/>
              <a:gd name="connsiteY68" fmla="*/ 15996 h 987027"/>
              <a:gd name="connsiteX69" fmla="*/ 1195774 w 2337109"/>
              <a:gd name="connsiteY69" fmla="*/ 4932 h 987027"/>
              <a:gd name="connsiteX70" fmla="*/ 1208083 w 2337109"/>
              <a:gd name="connsiteY70" fmla="*/ 3652 h 987027"/>
              <a:gd name="connsiteX71" fmla="*/ 1223313 w 2337109"/>
              <a:gd name="connsiteY71" fmla="*/ 29143 h 987027"/>
              <a:gd name="connsiteX72" fmla="*/ 1250144 w 2337109"/>
              <a:gd name="connsiteY72" fmla="*/ 35034 h 987027"/>
              <a:gd name="connsiteX73" fmla="*/ 1271648 w 2337109"/>
              <a:gd name="connsiteY73" fmla="*/ 32228 h 987027"/>
              <a:gd name="connsiteX74" fmla="*/ 1298695 w 2337109"/>
              <a:gd name="connsiteY74" fmla="*/ 36726 h 987027"/>
              <a:gd name="connsiteX75" fmla="*/ 1305511 w 2337109"/>
              <a:gd name="connsiteY75" fmla="*/ 41990 h 987027"/>
              <a:gd name="connsiteX76" fmla="*/ 1312083 w 2337109"/>
              <a:gd name="connsiteY76" fmla="*/ 48944 h 987027"/>
              <a:gd name="connsiteX77" fmla="*/ 1313067 w 2337109"/>
              <a:gd name="connsiteY77" fmla="*/ 44997 h 987027"/>
              <a:gd name="connsiteX78" fmla="*/ 1327765 w 2337109"/>
              <a:gd name="connsiteY78" fmla="*/ 49995 h 987027"/>
              <a:gd name="connsiteX79" fmla="*/ 1335914 w 2337109"/>
              <a:gd name="connsiteY79" fmla="*/ 53776 h 987027"/>
              <a:gd name="connsiteX80" fmla="*/ 1341675 w 2337109"/>
              <a:gd name="connsiteY80" fmla="*/ 56826 h 987027"/>
              <a:gd name="connsiteX81" fmla="*/ 1371294 w 2337109"/>
              <a:gd name="connsiteY81" fmla="*/ 49860 h 987027"/>
              <a:gd name="connsiteX82" fmla="*/ 1389118 w 2337109"/>
              <a:gd name="connsiteY82" fmla="*/ 55346 h 987027"/>
              <a:gd name="connsiteX83" fmla="*/ 1401786 w 2337109"/>
              <a:gd name="connsiteY83" fmla="*/ 56618 h 987027"/>
              <a:gd name="connsiteX84" fmla="*/ 1422285 w 2337109"/>
              <a:gd name="connsiteY84" fmla="*/ 59967 h 987027"/>
              <a:gd name="connsiteX85" fmla="*/ 1362728 w 2337109"/>
              <a:gd name="connsiteY85" fmla="*/ 83913 h 987027"/>
              <a:gd name="connsiteX86" fmla="*/ 1344282 w 2337109"/>
              <a:gd name="connsiteY86" fmla="*/ 98635 h 987027"/>
              <a:gd name="connsiteX87" fmla="*/ 1320751 w 2337109"/>
              <a:gd name="connsiteY87" fmla="*/ 113411 h 987027"/>
              <a:gd name="connsiteX88" fmla="*/ 1373870 w 2337109"/>
              <a:gd name="connsiteY88" fmla="*/ 105660 h 987027"/>
              <a:gd name="connsiteX89" fmla="*/ 1368905 w 2337109"/>
              <a:gd name="connsiteY89" fmla="*/ 119307 h 987027"/>
              <a:gd name="connsiteX90" fmla="*/ 1378158 w 2337109"/>
              <a:gd name="connsiteY90" fmla="*/ 118105 h 987027"/>
              <a:gd name="connsiteX91" fmla="*/ 1387374 w 2337109"/>
              <a:gd name="connsiteY91" fmla="*/ 121015 h 987027"/>
              <a:gd name="connsiteX92" fmla="*/ 1408649 w 2337109"/>
              <a:gd name="connsiteY92" fmla="*/ 113242 h 987027"/>
              <a:gd name="connsiteX93" fmla="*/ 1434045 w 2337109"/>
              <a:gd name="connsiteY93" fmla="*/ 108184 h 987027"/>
              <a:gd name="connsiteX94" fmla="*/ 1459973 w 2337109"/>
              <a:gd name="connsiteY94" fmla="*/ 93451 h 987027"/>
              <a:gd name="connsiteX95" fmla="*/ 1467966 w 2337109"/>
              <a:gd name="connsiteY95" fmla="*/ 103074 h 987027"/>
              <a:gd name="connsiteX96" fmla="*/ 1468673 w 2337109"/>
              <a:gd name="connsiteY96" fmla="*/ 112674 h 987027"/>
              <a:gd name="connsiteX97" fmla="*/ 1476462 w 2337109"/>
              <a:gd name="connsiteY97" fmla="*/ 109722 h 987027"/>
              <a:gd name="connsiteX98" fmla="*/ 1506871 w 2337109"/>
              <a:gd name="connsiteY98" fmla="*/ 117742 h 987027"/>
              <a:gd name="connsiteX99" fmla="*/ 1531891 w 2337109"/>
              <a:gd name="connsiteY99" fmla="*/ 125756 h 987027"/>
              <a:gd name="connsiteX100" fmla="*/ 1563319 w 2337109"/>
              <a:gd name="connsiteY100" fmla="*/ 117271 h 987027"/>
              <a:gd name="connsiteX101" fmla="*/ 1584134 w 2337109"/>
              <a:gd name="connsiteY101" fmla="*/ 116616 h 987027"/>
              <a:gd name="connsiteX102" fmla="*/ 1608637 w 2337109"/>
              <a:gd name="connsiteY102" fmla="*/ 113043 h 987027"/>
              <a:gd name="connsiteX103" fmla="*/ 1608638 w 2337109"/>
              <a:gd name="connsiteY103" fmla="*/ 125562 h 987027"/>
              <a:gd name="connsiteX104" fmla="*/ 1632596 w 2337109"/>
              <a:gd name="connsiteY104" fmla="*/ 125592 h 987027"/>
              <a:gd name="connsiteX105" fmla="*/ 1638458 w 2337109"/>
              <a:gd name="connsiteY105" fmla="*/ 137682 h 987027"/>
              <a:gd name="connsiteX106" fmla="*/ 1652494 w 2337109"/>
              <a:gd name="connsiteY106" fmla="*/ 146094 h 987027"/>
              <a:gd name="connsiteX107" fmla="*/ 1621882 w 2337109"/>
              <a:gd name="connsiteY107" fmla="*/ 146973 h 987027"/>
              <a:gd name="connsiteX108" fmla="*/ 1619068 w 2337109"/>
              <a:gd name="connsiteY108" fmla="*/ 152629 h 987027"/>
              <a:gd name="connsiteX109" fmla="*/ 1603859 w 2337109"/>
              <a:gd name="connsiteY109" fmla="*/ 144453 h 987027"/>
              <a:gd name="connsiteX110" fmla="*/ 1567725 w 2337109"/>
              <a:gd name="connsiteY110" fmla="*/ 148071 h 987027"/>
              <a:gd name="connsiteX111" fmla="*/ 1540702 w 2337109"/>
              <a:gd name="connsiteY111" fmla="*/ 162531 h 987027"/>
              <a:gd name="connsiteX112" fmla="*/ 1546021 w 2337109"/>
              <a:gd name="connsiteY112" fmla="*/ 152314 h 987027"/>
              <a:gd name="connsiteX113" fmla="*/ 1529209 w 2337109"/>
              <a:gd name="connsiteY113" fmla="*/ 160343 h 987027"/>
              <a:gd name="connsiteX114" fmla="*/ 1528694 w 2337109"/>
              <a:gd name="connsiteY114" fmla="*/ 152675 h 987027"/>
              <a:gd name="connsiteX115" fmla="*/ 1505672 w 2337109"/>
              <a:gd name="connsiteY115" fmla="*/ 181464 h 987027"/>
              <a:gd name="connsiteX116" fmla="*/ 1502653 w 2337109"/>
              <a:gd name="connsiteY116" fmla="*/ 189047 h 987027"/>
              <a:gd name="connsiteX117" fmla="*/ 1493050 w 2337109"/>
              <a:gd name="connsiteY117" fmla="*/ 193451 h 987027"/>
              <a:gd name="connsiteX118" fmla="*/ 1486745 w 2337109"/>
              <a:gd name="connsiteY118" fmla="*/ 208922 h 987027"/>
              <a:gd name="connsiteX119" fmla="*/ 1512542 w 2337109"/>
              <a:gd name="connsiteY119" fmla="*/ 196053 h 987027"/>
              <a:gd name="connsiteX120" fmla="*/ 1508319 w 2337109"/>
              <a:gd name="connsiteY120" fmla="*/ 209953 h 987027"/>
              <a:gd name="connsiteX121" fmla="*/ 1503655 w 2337109"/>
              <a:gd name="connsiteY121" fmla="*/ 225894 h 987027"/>
              <a:gd name="connsiteX122" fmla="*/ 1492840 w 2337109"/>
              <a:gd name="connsiteY122" fmla="*/ 255240 h 987027"/>
              <a:gd name="connsiteX123" fmla="*/ 1490028 w 2337109"/>
              <a:gd name="connsiteY123" fmla="*/ 272647 h 987027"/>
              <a:gd name="connsiteX124" fmla="*/ 1493691 w 2337109"/>
              <a:gd name="connsiteY124" fmla="*/ 289822 h 987027"/>
              <a:gd name="connsiteX125" fmla="*/ 1505071 w 2337109"/>
              <a:gd name="connsiteY125" fmla="*/ 327284 h 987027"/>
              <a:gd name="connsiteX126" fmla="*/ 1529942 w 2337109"/>
              <a:gd name="connsiteY126" fmla="*/ 328284 h 987027"/>
              <a:gd name="connsiteX127" fmla="*/ 1552976 w 2337109"/>
              <a:gd name="connsiteY127" fmla="*/ 303428 h 987027"/>
              <a:gd name="connsiteX128" fmla="*/ 1558012 w 2337109"/>
              <a:gd name="connsiteY128" fmla="*/ 285639 h 987027"/>
              <a:gd name="connsiteX129" fmla="*/ 1556438 w 2337109"/>
              <a:gd name="connsiteY129" fmla="*/ 263751 h 987027"/>
              <a:gd name="connsiteX130" fmla="*/ 1548436 w 2337109"/>
              <a:gd name="connsiteY130" fmla="*/ 241928 h 987027"/>
              <a:gd name="connsiteX131" fmla="*/ 1546986 w 2337109"/>
              <a:gd name="connsiteY131" fmla="*/ 229948 h 987027"/>
              <a:gd name="connsiteX132" fmla="*/ 1555219 w 2337109"/>
              <a:gd name="connsiteY132" fmla="*/ 218880 h 987027"/>
              <a:gd name="connsiteX133" fmla="*/ 1556872 w 2337109"/>
              <a:gd name="connsiteY133" fmla="*/ 205931 h 987027"/>
              <a:gd name="connsiteX134" fmla="*/ 1564125 w 2337109"/>
              <a:gd name="connsiteY134" fmla="*/ 198513 h 987027"/>
              <a:gd name="connsiteX135" fmla="*/ 1572593 w 2337109"/>
              <a:gd name="connsiteY135" fmla="*/ 191792 h 987027"/>
              <a:gd name="connsiteX136" fmla="*/ 1585314 w 2337109"/>
              <a:gd name="connsiteY136" fmla="*/ 181066 h 987027"/>
              <a:gd name="connsiteX137" fmla="*/ 1582477 w 2337109"/>
              <a:gd name="connsiteY137" fmla="*/ 197002 h 987027"/>
              <a:gd name="connsiteX138" fmla="*/ 1587617 w 2337109"/>
              <a:gd name="connsiteY138" fmla="*/ 191214 h 987027"/>
              <a:gd name="connsiteX139" fmla="*/ 1585947 w 2337109"/>
              <a:gd name="connsiteY139" fmla="*/ 198815 h 987027"/>
              <a:gd name="connsiteX140" fmla="*/ 1593194 w 2337109"/>
              <a:gd name="connsiteY140" fmla="*/ 181217 h 987027"/>
              <a:gd name="connsiteX141" fmla="*/ 1612168 w 2337109"/>
              <a:gd name="connsiteY141" fmla="*/ 171990 h 987027"/>
              <a:gd name="connsiteX142" fmla="*/ 1615546 w 2337109"/>
              <a:gd name="connsiteY142" fmla="*/ 155738 h 987027"/>
              <a:gd name="connsiteX143" fmla="*/ 1633818 w 2337109"/>
              <a:gd name="connsiteY143" fmla="*/ 161068 h 987027"/>
              <a:gd name="connsiteX144" fmla="*/ 1663486 w 2337109"/>
              <a:gd name="connsiteY144" fmla="*/ 172677 h 987027"/>
              <a:gd name="connsiteX145" fmla="*/ 1674691 w 2337109"/>
              <a:gd name="connsiteY145" fmla="*/ 186274 h 987027"/>
              <a:gd name="connsiteX146" fmla="*/ 1677290 w 2337109"/>
              <a:gd name="connsiteY146" fmla="*/ 201715 h 987027"/>
              <a:gd name="connsiteX147" fmla="*/ 1672067 w 2337109"/>
              <a:gd name="connsiteY147" fmla="*/ 219055 h 987027"/>
              <a:gd name="connsiteX148" fmla="*/ 1661017 w 2337109"/>
              <a:gd name="connsiteY148" fmla="*/ 230606 h 987027"/>
              <a:gd name="connsiteX149" fmla="*/ 1650582 w 2337109"/>
              <a:gd name="connsiteY149" fmla="*/ 243355 h 987027"/>
              <a:gd name="connsiteX150" fmla="*/ 1666975 w 2337109"/>
              <a:gd name="connsiteY150" fmla="*/ 244552 h 987027"/>
              <a:gd name="connsiteX151" fmla="*/ 1696423 w 2337109"/>
              <a:gd name="connsiteY151" fmla="*/ 230925 h 987027"/>
              <a:gd name="connsiteX152" fmla="*/ 1708400 w 2337109"/>
              <a:gd name="connsiteY152" fmla="*/ 261589 h 987027"/>
              <a:gd name="connsiteX153" fmla="*/ 1702224 w 2337109"/>
              <a:gd name="connsiteY153" fmla="*/ 293215 h 987027"/>
              <a:gd name="connsiteX154" fmla="*/ 1695261 w 2337109"/>
              <a:gd name="connsiteY154" fmla="*/ 290240 h 987027"/>
              <a:gd name="connsiteX155" fmla="*/ 1692335 w 2337109"/>
              <a:gd name="connsiteY155" fmla="*/ 300293 h 987027"/>
              <a:gd name="connsiteX156" fmla="*/ 1683337 w 2337109"/>
              <a:gd name="connsiteY156" fmla="*/ 307507 h 987027"/>
              <a:gd name="connsiteX157" fmla="*/ 1677402 w 2337109"/>
              <a:gd name="connsiteY157" fmla="*/ 317396 h 987027"/>
              <a:gd name="connsiteX158" fmla="*/ 1674016 w 2337109"/>
              <a:gd name="connsiteY158" fmla="*/ 330119 h 987027"/>
              <a:gd name="connsiteX159" fmla="*/ 1684801 w 2337109"/>
              <a:gd name="connsiteY159" fmla="*/ 332689 h 987027"/>
              <a:gd name="connsiteX160" fmla="*/ 1689525 w 2337109"/>
              <a:gd name="connsiteY160" fmla="*/ 335578 h 987027"/>
              <a:gd name="connsiteX161" fmla="*/ 1699443 w 2337109"/>
              <a:gd name="connsiteY161" fmla="*/ 336899 h 987027"/>
              <a:gd name="connsiteX162" fmla="*/ 1687760 w 2337109"/>
              <a:gd name="connsiteY162" fmla="*/ 339353 h 987027"/>
              <a:gd name="connsiteX163" fmla="*/ 1700508 w 2337109"/>
              <a:gd name="connsiteY163" fmla="*/ 339007 h 987027"/>
              <a:gd name="connsiteX164" fmla="*/ 1710108 w 2337109"/>
              <a:gd name="connsiteY164" fmla="*/ 340696 h 987027"/>
              <a:gd name="connsiteX165" fmla="*/ 1737104 w 2337109"/>
              <a:gd name="connsiteY165" fmla="*/ 337532 h 987027"/>
              <a:gd name="connsiteX166" fmla="*/ 1758538 w 2337109"/>
              <a:gd name="connsiteY166" fmla="*/ 327269 h 987027"/>
              <a:gd name="connsiteX167" fmla="*/ 1784717 w 2337109"/>
              <a:gd name="connsiteY167" fmla="*/ 318638 h 987027"/>
              <a:gd name="connsiteX168" fmla="*/ 1835318 w 2337109"/>
              <a:gd name="connsiteY168" fmla="*/ 296914 h 987027"/>
              <a:gd name="connsiteX169" fmla="*/ 1853671 w 2337109"/>
              <a:gd name="connsiteY169" fmla="*/ 284309 h 987027"/>
              <a:gd name="connsiteX170" fmla="*/ 1847354 w 2337109"/>
              <a:gd name="connsiteY170" fmla="*/ 270519 h 987027"/>
              <a:gd name="connsiteX171" fmla="*/ 1868752 w 2337109"/>
              <a:gd name="connsiteY171" fmla="*/ 258411 h 987027"/>
              <a:gd name="connsiteX172" fmla="*/ 1891957 w 2337109"/>
              <a:gd name="connsiteY172" fmla="*/ 258653 h 987027"/>
              <a:gd name="connsiteX173" fmla="*/ 1910826 w 2337109"/>
              <a:gd name="connsiteY173" fmla="*/ 263855 h 987027"/>
              <a:gd name="connsiteX174" fmla="*/ 1932210 w 2337109"/>
              <a:gd name="connsiteY174" fmla="*/ 262475 h 987027"/>
              <a:gd name="connsiteX175" fmla="*/ 1951597 w 2337109"/>
              <a:gd name="connsiteY175" fmla="*/ 254457 h 987027"/>
              <a:gd name="connsiteX176" fmla="*/ 1962827 w 2337109"/>
              <a:gd name="connsiteY176" fmla="*/ 246474 h 987027"/>
              <a:gd name="connsiteX177" fmla="*/ 1969064 w 2337109"/>
              <a:gd name="connsiteY177" fmla="*/ 231941 h 987027"/>
              <a:gd name="connsiteX178" fmla="*/ 1963094 w 2337109"/>
              <a:gd name="connsiteY178" fmla="*/ 229071 h 987027"/>
              <a:gd name="connsiteX179" fmla="*/ 1958786 w 2337109"/>
              <a:gd name="connsiteY179" fmla="*/ 227131 h 987027"/>
              <a:gd name="connsiteX180" fmla="*/ 1966511 w 2337109"/>
              <a:gd name="connsiteY180" fmla="*/ 221692 h 987027"/>
              <a:gd name="connsiteX181" fmla="*/ 1987345 w 2337109"/>
              <a:gd name="connsiteY181" fmla="*/ 206622 h 987027"/>
              <a:gd name="connsiteX182" fmla="*/ 2014868 w 2337109"/>
              <a:gd name="connsiteY182" fmla="*/ 190309 h 987027"/>
              <a:gd name="connsiteX183" fmla="*/ 2063989 w 2337109"/>
              <a:gd name="connsiteY183" fmla="*/ 189660 h 987027"/>
              <a:gd name="connsiteX184" fmla="*/ 2135894 w 2337109"/>
              <a:gd name="connsiteY184" fmla="*/ 189796 h 987027"/>
              <a:gd name="connsiteX185" fmla="*/ 2156082 w 2337109"/>
              <a:gd name="connsiteY185" fmla="*/ 187743 h 987027"/>
              <a:gd name="connsiteX186" fmla="*/ 2161144 w 2337109"/>
              <a:gd name="connsiteY186" fmla="*/ 178233 h 987027"/>
              <a:gd name="connsiteX187" fmla="*/ 2175343 w 2337109"/>
              <a:gd name="connsiteY187" fmla="*/ 174535 h 987027"/>
              <a:gd name="connsiteX188" fmla="*/ 2179211 w 2337109"/>
              <a:gd name="connsiteY188" fmla="*/ 178167 h 987027"/>
              <a:gd name="connsiteX189" fmla="*/ 2185789 w 2337109"/>
              <a:gd name="connsiteY189" fmla="*/ 172394 h 987027"/>
              <a:gd name="connsiteX190" fmla="*/ 2196522 w 2337109"/>
              <a:gd name="connsiteY190" fmla="*/ 157299 h 987027"/>
              <a:gd name="connsiteX191" fmla="*/ 2203727 w 2337109"/>
              <a:gd name="connsiteY191" fmla="*/ 144798 h 987027"/>
              <a:gd name="connsiteX192" fmla="*/ 2210962 w 2337109"/>
              <a:gd name="connsiteY192" fmla="*/ 130726 h 987027"/>
              <a:gd name="connsiteX193" fmla="*/ 2215476 w 2337109"/>
              <a:gd name="connsiteY193" fmla="*/ 115981 h 987027"/>
              <a:gd name="connsiteX194" fmla="*/ 2231231 w 2337109"/>
              <a:gd name="connsiteY194" fmla="*/ 99236 h 987027"/>
              <a:gd name="connsiteX195" fmla="*/ 2253728 w 2337109"/>
              <a:gd name="connsiteY195" fmla="*/ 90341 h 987027"/>
              <a:gd name="connsiteX196" fmla="*/ 2281115 w 2337109"/>
              <a:gd name="connsiteY196" fmla="*/ 89084 h 987027"/>
              <a:gd name="connsiteX197" fmla="*/ 2305259 w 2337109"/>
              <a:gd name="connsiteY197" fmla="*/ 114850 h 987027"/>
              <a:gd name="connsiteX198" fmla="*/ 2306175 w 2337109"/>
              <a:gd name="connsiteY198" fmla="*/ 139677 h 987027"/>
              <a:gd name="connsiteX199" fmla="*/ 2308166 w 2337109"/>
              <a:gd name="connsiteY199" fmla="*/ 160723 h 987027"/>
              <a:gd name="connsiteX200" fmla="*/ 2319089 w 2337109"/>
              <a:gd name="connsiteY200" fmla="*/ 167943 h 987027"/>
              <a:gd name="connsiteX201" fmla="*/ 2323832 w 2337109"/>
              <a:gd name="connsiteY201" fmla="*/ 183253 h 987027"/>
              <a:gd name="connsiteX202" fmla="*/ 2333130 w 2337109"/>
              <a:gd name="connsiteY202" fmla="*/ 185423 h 987027"/>
              <a:gd name="connsiteX203" fmla="*/ 2332592 w 2337109"/>
              <a:gd name="connsiteY203" fmla="*/ 195561 h 987027"/>
              <a:gd name="connsiteX204" fmla="*/ 2336974 w 2337109"/>
              <a:gd name="connsiteY204" fmla="*/ 198539 h 987027"/>
              <a:gd name="connsiteX205" fmla="*/ 2327321 w 2337109"/>
              <a:gd name="connsiteY205" fmla="*/ 202713 h 987027"/>
              <a:gd name="connsiteX206" fmla="*/ 2316182 w 2337109"/>
              <a:gd name="connsiteY206" fmla="*/ 206352 h 987027"/>
              <a:gd name="connsiteX207" fmla="*/ 2306509 w 2337109"/>
              <a:gd name="connsiteY207" fmla="*/ 206402 h 987027"/>
              <a:gd name="connsiteX208" fmla="*/ 2297589 w 2337109"/>
              <a:gd name="connsiteY208" fmla="*/ 211450 h 987027"/>
              <a:gd name="connsiteX209" fmla="*/ 2293786 w 2337109"/>
              <a:gd name="connsiteY209" fmla="*/ 217576 h 987027"/>
              <a:gd name="connsiteX210" fmla="*/ 2286256 w 2337109"/>
              <a:gd name="connsiteY210" fmla="*/ 210388 h 987027"/>
              <a:gd name="connsiteX211" fmla="*/ 2277469 w 2337109"/>
              <a:gd name="connsiteY211" fmla="*/ 211094 h 987027"/>
              <a:gd name="connsiteX212" fmla="*/ 2274490 w 2337109"/>
              <a:gd name="connsiteY212" fmla="*/ 213806 h 987027"/>
              <a:gd name="connsiteX213" fmla="*/ 2274823 w 2337109"/>
              <a:gd name="connsiteY213" fmla="*/ 221892 h 987027"/>
              <a:gd name="connsiteX214" fmla="*/ 2264113 w 2337109"/>
              <a:gd name="connsiteY214" fmla="*/ 207484 h 987027"/>
              <a:gd name="connsiteX215" fmla="*/ 2256700 w 2337109"/>
              <a:gd name="connsiteY215" fmla="*/ 215051 h 987027"/>
              <a:gd name="connsiteX216" fmla="*/ 2252479 w 2337109"/>
              <a:gd name="connsiteY216" fmla="*/ 226199 h 987027"/>
              <a:gd name="connsiteX217" fmla="*/ 2234639 w 2337109"/>
              <a:gd name="connsiteY217" fmla="*/ 238756 h 987027"/>
              <a:gd name="connsiteX218" fmla="*/ 2231866 w 2337109"/>
              <a:gd name="connsiteY218" fmla="*/ 233381 h 987027"/>
              <a:gd name="connsiteX219" fmla="*/ 2229020 w 2337109"/>
              <a:gd name="connsiteY219" fmla="*/ 236602 h 987027"/>
              <a:gd name="connsiteX220" fmla="*/ 2224537 w 2337109"/>
              <a:gd name="connsiteY220" fmla="*/ 239825 h 987027"/>
              <a:gd name="connsiteX221" fmla="*/ 2224556 w 2337109"/>
              <a:gd name="connsiteY221" fmla="*/ 229071 h 987027"/>
              <a:gd name="connsiteX222" fmla="*/ 2220625 w 2337109"/>
              <a:gd name="connsiteY222" fmla="*/ 233734 h 987027"/>
              <a:gd name="connsiteX223" fmla="*/ 2221439 w 2337109"/>
              <a:gd name="connsiteY223" fmla="*/ 244478 h 987027"/>
              <a:gd name="connsiteX224" fmla="*/ 2218611 w 2337109"/>
              <a:gd name="connsiteY224" fmla="*/ 239825 h 987027"/>
              <a:gd name="connsiteX225" fmla="*/ 2217009 w 2337109"/>
              <a:gd name="connsiteY225" fmla="*/ 239104 h 987027"/>
              <a:gd name="connsiteX226" fmla="*/ 2214689 w 2337109"/>
              <a:gd name="connsiteY226" fmla="*/ 237672 h 987027"/>
              <a:gd name="connsiteX227" fmla="*/ 2204621 w 2337109"/>
              <a:gd name="connsiteY227" fmla="*/ 248177 h 987027"/>
              <a:gd name="connsiteX228" fmla="*/ 2197272 w 2337109"/>
              <a:gd name="connsiteY228" fmla="*/ 257742 h 987027"/>
              <a:gd name="connsiteX229" fmla="*/ 2187727 w 2337109"/>
              <a:gd name="connsiteY229" fmla="*/ 290736 h 987027"/>
              <a:gd name="connsiteX230" fmla="*/ 2173633 w 2337109"/>
              <a:gd name="connsiteY230" fmla="*/ 303104 h 987027"/>
              <a:gd name="connsiteX231" fmla="*/ 2184769 w 2337109"/>
              <a:gd name="connsiteY231" fmla="*/ 308678 h 987027"/>
              <a:gd name="connsiteX232" fmla="*/ 2197789 w 2337109"/>
              <a:gd name="connsiteY232" fmla="*/ 326596 h 987027"/>
              <a:gd name="connsiteX233" fmla="*/ 2214600 w 2337109"/>
              <a:gd name="connsiteY233" fmla="*/ 320036 h 987027"/>
              <a:gd name="connsiteX234" fmla="*/ 2205743 w 2337109"/>
              <a:gd name="connsiteY234" fmla="*/ 312997 h 987027"/>
              <a:gd name="connsiteX235" fmla="*/ 2216770 w 2337109"/>
              <a:gd name="connsiteY235" fmla="*/ 327782 h 987027"/>
              <a:gd name="connsiteX236" fmla="*/ 2188196 w 2337109"/>
              <a:gd name="connsiteY236" fmla="*/ 335150 h 987027"/>
              <a:gd name="connsiteX237" fmla="*/ 2189192 w 2337109"/>
              <a:gd name="connsiteY237" fmla="*/ 327772 h 987027"/>
              <a:gd name="connsiteX238" fmla="*/ 2165936 w 2337109"/>
              <a:gd name="connsiteY238" fmla="*/ 337605 h 987027"/>
              <a:gd name="connsiteX239" fmla="*/ 2168009 w 2337109"/>
              <a:gd name="connsiteY239" fmla="*/ 327074 h 987027"/>
              <a:gd name="connsiteX240" fmla="*/ 2158383 w 2337109"/>
              <a:gd name="connsiteY240" fmla="*/ 327074 h 987027"/>
              <a:gd name="connsiteX241" fmla="*/ 2144135 w 2337109"/>
              <a:gd name="connsiteY241" fmla="*/ 344170 h 987027"/>
              <a:gd name="connsiteX242" fmla="*/ 2118877 w 2337109"/>
              <a:gd name="connsiteY242" fmla="*/ 343212 h 987027"/>
              <a:gd name="connsiteX243" fmla="*/ 2108715 w 2337109"/>
              <a:gd name="connsiteY243" fmla="*/ 347787 h 987027"/>
              <a:gd name="connsiteX244" fmla="*/ 2089688 w 2337109"/>
              <a:gd name="connsiteY244" fmla="*/ 350420 h 987027"/>
              <a:gd name="connsiteX245" fmla="*/ 2053800 w 2337109"/>
              <a:gd name="connsiteY245" fmla="*/ 368364 h 987027"/>
              <a:gd name="connsiteX246" fmla="*/ 2054551 w 2337109"/>
              <a:gd name="connsiteY246" fmla="*/ 345658 h 987027"/>
              <a:gd name="connsiteX247" fmla="*/ 2050677 w 2337109"/>
              <a:gd name="connsiteY247" fmla="*/ 371422 h 987027"/>
              <a:gd name="connsiteX248" fmla="*/ 2055170 w 2337109"/>
              <a:gd name="connsiteY248" fmla="*/ 382283 h 987027"/>
              <a:gd name="connsiteX249" fmla="*/ 2050363 w 2337109"/>
              <a:gd name="connsiteY249" fmla="*/ 406894 h 987027"/>
              <a:gd name="connsiteX250" fmla="*/ 2051653 w 2337109"/>
              <a:gd name="connsiteY250" fmla="*/ 399974 h 987027"/>
              <a:gd name="connsiteX251" fmla="*/ 2038126 w 2337109"/>
              <a:gd name="connsiteY251" fmla="*/ 420172 h 987027"/>
              <a:gd name="connsiteX252" fmla="*/ 2029776 w 2337109"/>
              <a:gd name="connsiteY252" fmla="*/ 433228 h 987027"/>
              <a:gd name="connsiteX253" fmla="*/ 2015018 w 2337109"/>
              <a:gd name="connsiteY253" fmla="*/ 443764 h 987027"/>
              <a:gd name="connsiteX254" fmla="*/ 2014701 w 2337109"/>
              <a:gd name="connsiteY254" fmla="*/ 433955 h 987027"/>
              <a:gd name="connsiteX255" fmla="*/ 1995114 w 2337109"/>
              <a:gd name="connsiteY255" fmla="*/ 423845 h 987027"/>
              <a:gd name="connsiteX256" fmla="*/ 2006684 w 2337109"/>
              <a:gd name="connsiteY256" fmla="*/ 404127 h 987027"/>
              <a:gd name="connsiteX257" fmla="*/ 1992782 w 2337109"/>
              <a:gd name="connsiteY257" fmla="*/ 425137 h 987027"/>
              <a:gd name="connsiteX258" fmla="*/ 2005058 w 2337109"/>
              <a:gd name="connsiteY258" fmla="*/ 446267 h 987027"/>
              <a:gd name="connsiteX259" fmla="*/ 2006855 w 2337109"/>
              <a:gd name="connsiteY259" fmla="*/ 458508 h 987027"/>
              <a:gd name="connsiteX260" fmla="*/ 2011278 w 2337109"/>
              <a:gd name="connsiteY260" fmla="*/ 467062 h 987027"/>
              <a:gd name="connsiteX261" fmla="*/ 2009932 w 2337109"/>
              <a:gd name="connsiteY261" fmla="*/ 468040 h 987027"/>
              <a:gd name="connsiteX262" fmla="*/ 2003666 w 2337109"/>
              <a:gd name="connsiteY262" fmla="*/ 474535 h 987027"/>
              <a:gd name="connsiteX263" fmla="*/ 1992784 w 2337109"/>
              <a:gd name="connsiteY263" fmla="*/ 490940 h 987027"/>
              <a:gd name="connsiteX264" fmla="*/ 1981378 w 2337109"/>
              <a:gd name="connsiteY264" fmla="*/ 505245 h 987027"/>
              <a:gd name="connsiteX265" fmla="*/ 1973677 w 2337109"/>
              <a:gd name="connsiteY265" fmla="*/ 516414 h 987027"/>
              <a:gd name="connsiteX266" fmla="*/ 1978129 w 2337109"/>
              <a:gd name="connsiteY266" fmla="*/ 495646 h 987027"/>
              <a:gd name="connsiteX267" fmla="*/ 1987404 w 2337109"/>
              <a:gd name="connsiteY267" fmla="*/ 483792 h 987027"/>
              <a:gd name="connsiteX268" fmla="*/ 1978326 w 2337109"/>
              <a:gd name="connsiteY268" fmla="*/ 484815 h 987027"/>
              <a:gd name="connsiteX269" fmla="*/ 1976003 w 2337109"/>
              <a:gd name="connsiteY269" fmla="*/ 474924 h 987027"/>
              <a:gd name="connsiteX270" fmla="*/ 1977948 w 2337109"/>
              <a:gd name="connsiteY270" fmla="*/ 467745 h 987027"/>
              <a:gd name="connsiteX271" fmla="*/ 1972028 w 2337109"/>
              <a:gd name="connsiteY271" fmla="*/ 472870 h 987027"/>
              <a:gd name="connsiteX272" fmla="*/ 1963083 w 2337109"/>
              <a:gd name="connsiteY272" fmla="*/ 465837 h 987027"/>
              <a:gd name="connsiteX273" fmla="*/ 1963001 w 2337109"/>
              <a:gd name="connsiteY273" fmla="*/ 456801 h 987027"/>
              <a:gd name="connsiteX274" fmla="*/ 1971943 w 2337109"/>
              <a:gd name="connsiteY274" fmla="*/ 458513 h 987027"/>
              <a:gd name="connsiteX275" fmla="*/ 1959684 w 2337109"/>
              <a:gd name="connsiteY275" fmla="*/ 452003 h 987027"/>
              <a:gd name="connsiteX276" fmla="*/ 1967093 w 2337109"/>
              <a:gd name="connsiteY276" fmla="*/ 448474 h 987027"/>
              <a:gd name="connsiteX277" fmla="*/ 1958550 w 2337109"/>
              <a:gd name="connsiteY277" fmla="*/ 445485 h 987027"/>
              <a:gd name="connsiteX278" fmla="*/ 1967048 w 2337109"/>
              <a:gd name="connsiteY278" fmla="*/ 435522 h 987027"/>
              <a:gd name="connsiteX279" fmla="*/ 1964101 w 2337109"/>
              <a:gd name="connsiteY279" fmla="*/ 438272 h 987027"/>
              <a:gd name="connsiteX280" fmla="*/ 1979299 w 2337109"/>
              <a:gd name="connsiteY280" fmla="*/ 425539 h 987027"/>
              <a:gd name="connsiteX281" fmla="*/ 1974009 w 2337109"/>
              <a:gd name="connsiteY281" fmla="*/ 422782 h 987027"/>
              <a:gd name="connsiteX282" fmla="*/ 1979531 w 2337109"/>
              <a:gd name="connsiteY282" fmla="*/ 417263 h 987027"/>
              <a:gd name="connsiteX283" fmla="*/ 1972624 w 2337109"/>
              <a:gd name="connsiteY283" fmla="*/ 421403 h 987027"/>
              <a:gd name="connsiteX284" fmla="*/ 1974746 w 2337109"/>
              <a:gd name="connsiteY284" fmla="*/ 417608 h 987027"/>
              <a:gd name="connsiteX285" fmla="*/ 1968147 w 2337109"/>
              <a:gd name="connsiteY285" fmla="*/ 421968 h 987027"/>
              <a:gd name="connsiteX286" fmla="*/ 1963952 w 2337109"/>
              <a:gd name="connsiteY286" fmla="*/ 422437 h 987027"/>
              <a:gd name="connsiteX287" fmla="*/ 1961367 w 2337109"/>
              <a:gd name="connsiteY287" fmla="*/ 427950 h 987027"/>
              <a:gd name="connsiteX288" fmla="*/ 1954483 w 2337109"/>
              <a:gd name="connsiteY288" fmla="*/ 432082 h 987027"/>
              <a:gd name="connsiteX289" fmla="*/ 1949228 w 2337109"/>
              <a:gd name="connsiteY289" fmla="*/ 430361 h 987027"/>
              <a:gd name="connsiteX290" fmla="*/ 1956227 w 2337109"/>
              <a:gd name="connsiteY290" fmla="*/ 437241 h 987027"/>
              <a:gd name="connsiteX291" fmla="*/ 1956641 w 2337109"/>
              <a:gd name="connsiteY291" fmla="*/ 441021 h 987027"/>
              <a:gd name="connsiteX292" fmla="*/ 1956879 w 2337109"/>
              <a:gd name="connsiteY292" fmla="*/ 468434 h 987027"/>
              <a:gd name="connsiteX293" fmla="*/ 1945932 w 2337109"/>
              <a:gd name="connsiteY293" fmla="*/ 454402 h 987027"/>
              <a:gd name="connsiteX294" fmla="*/ 1952108 w 2337109"/>
              <a:gd name="connsiteY294" fmla="*/ 467119 h 987027"/>
              <a:gd name="connsiteX295" fmla="*/ 1958502 w 2337109"/>
              <a:gd name="connsiteY295" fmla="*/ 478682 h 987027"/>
              <a:gd name="connsiteX296" fmla="*/ 1940281 w 2337109"/>
              <a:gd name="connsiteY296" fmla="*/ 467071 h 987027"/>
              <a:gd name="connsiteX297" fmla="*/ 1940027 w 2337109"/>
              <a:gd name="connsiteY297" fmla="*/ 470489 h 987027"/>
              <a:gd name="connsiteX298" fmla="*/ 1931329 w 2337109"/>
              <a:gd name="connsiteY298" fmla="*/ 464336 h 987027"/>
              <a:gd name="connsiteX299" fmla="*/ 1924654 w 2337109"/>
              <a:gd name="connsiteY299" fmla="*/ 458385 h 987027"/>
              <a:gd name="connsiteX300" fmla="*/ 1930007 w 2337109"/>
              <a:gd name="connsiteY300" fmla="*/ 445152 h 987027"/>
              <a:gd name="connsiteX301" fmla="*/ 1921839 w 2337109"/>
              <a:gd name="connsiteY301" fmla="*/ 467351 h 987027"/>
              <a:gd name="connsiteX302" fmla="*/ 1933211 w 2337109"/>
              <a:gd name="connsiteY302" fmla="*/ 470114 h 987027"/>
              <a:gd name="connsiteX303" fmla="*/ 1947887 w 2337109"/>
              <a:gd name="connsiteY303" fmla="*/ 475867 h 987027"/>
              <a:gd name="connsiteX304" fmla="*/ 1958372 w 2337109"/>
              <a:gd name="connsiteY304" fmla="*/ 483745 h 987027"/>
              <a:gd name="connsiteX305" fmla="*/ 1961101 w 2337109"/>
              <a:gd name="connsiteY305" fmla="*/ 492046 h 987027"/>
              <a:gd name="connsiteX306" fmla="*/ 1936060 w 2337109"/>
              <a:gd name="connsiteY306" fmla="*/ 480051 h 987027"/>
              <a:gd name="connsiteX307" fmla="*/ 1955217 w 2337109"/>
              <a:gd name="connsiteY307" fmla="*/ 499103 h 987027"/>
              <a:gd name="connsiteX308" fmla="*/ 1954440 w 2337109"/>
              <a:gd name="connsiteY308" fmla="*/ 507268 h 987027"/>
              <a:gd name="connsiteX309" fmla="*/ 1957432 w 2337109"/>
              <a:gd name="connsiteY309" fmla="*/ 510999 h 987027"/>
              <a:gd name="connsiteX310" fmla="*/ 1942198 w 2337109"/>
              <a:gd name="connsiteY310" fmla="*/ 503873 h 987027"/>
              <a:gd name="connsiteX311" fmla="*/ 1955274 w 2337109"/>
              <a:gd name="connsiteY311" fmla="*/ 524205 h 987027"/>
              <a:gd name="connsiteX312" fmla="*/ 1921983 w 2337109"/>
              <a:gd name="connsiteY312" fmla="*/ 508964 h 987027"/>
              <a:gd name="connsiteX313" fmla="*/ 1937383 w 2337109"/>
              <a:gd name="connsiteY313" fmla="*/ 513801 h 987027"/>
              <a:gd name="connsiteX314" fmla="*/ 1951569 w 2337109"/>
              <a:gd name="connsiteY314" fmla="*/ 528602 h 987027"/>
              <a:gd name="connsiteX315" fmla="*/ 1959844 w 2337109"/>
              <a:gd name="connsiteY315" fmla="*/ 528940 h 987027"/>
              <a:gd name="connsiteX316" fmla="*/ 1968782 w 2337109"/>
              <a:gd name="connsiteY316" fmla="*/ 526193 h 987027"/>
              <a:gd name="connsiteX317" fmla="*/ 1975356 w 2337109"/>
              <a:gd name="connsiteY317" fmla="*/ 534267 h 987027"/>
              <a:gd name="connsiteX318" fmla="*/ 1979622 w 2337109"/>
              <a:gd name="connsiteY318" fmla="*/ 549169 h 987027"/>
              <a:gd name="connsiteX319" fmla="*/ 1988092 w 2337109"/>
              <a:gd name="connsiteY319" fmla="*/ 568693 h 987027"/>
              <a:gd name="connsiteX320" fmla="*/ 1979681 w 2337109"/>
              <a:gd name="connsiteY320" fmla="*/ 552415 h 987027"/>
              <a:gd name="connsiteX321" fmla="*/ 1972687 w 2337109"/>
              <a:gd name="connsiteY321" fmla="*/ 537386 h 987027"/>
              <a:gd name="connsiteX322" fmla="*/ 1969744 w 2337109"/>
              <a:gd name="connsiteY322" fmla="*/ 539411 h 987027"/>
              <a:gd name="connsiteX323" fmla="*/ 1978206 w 2337109"/>
              <a:gd name="connsiteY323" fmla="*/ 559285 h 987027"/>
              <a:gd name="connsiteX324" fmla="*/ 1973205 w 2337109"/>
              <a:gd name="connsiteY324" fmla="*/ 552219 h 987027"/>
              <a:gd name="connsiteX325" fmla="*/ 1965818 w 2337109"/>
              <a:gd name="connsiteY325" fmla="*/ 553229 h 987027"/>
              <a:gd name="connsiteX326" fmla="*/ 1969199 w 2337109"/>
              <a:gd name="connsiteY326" fmla="*/ 556930 h 987027"/>
              <a:gd name="connsiteX327" fmla="*/ 1960295 w 2337109"/>
              <a:gd name="connsiteY327" fmla="*/ 555921 h 987027"/>
              <a:gd name="connsiteX328" fmla="*/ 1953503 w 2337109"/>
              <a:gd name="connsiteY328" fmla="*/ 556258 h 987027"/>
              <a:gd name="connsiteX329" fmla="*/ 1957984 w 2337109"/>
              <a:gd name="connsiteY329" fmla="*/ 559621 h 987027"/>
              <a:gd name="connsiteX330" fmla="*/ 1947064 w 2337109"/>
              <a:gd name="connsiteY330" fmla="*/ 561975 h 987027"/>
              <a:gd name="connsiteX331" fmla="*/ 1943239 w 2337109"/>
              <a:gd name="connsiteY331" fmla="*/ 551545 h 987027"/>
              <a:gd name="connsiteX332" fmla="*/ 1944253 w 2337109"/>
              <a:gd name="connsiteY332" fmla="*/ 565792 h 987027"/>
              <a:gd name="connsiteX333" fmla="*/ 1954492 w 2337109"/>
              <a:gd name="connsiteY333" fmla="*/ 564677 h 987027"/>
              <a:gd name="connsiteX334" fmla="*/ 1969874 w 2337109"/>
              <a:gd name="connsiteY334" fmla="*/ 566641 h 987027"/>
              <a:gd name="connsiteX335" fmla="*/ 1968356 w 2337109"/>
              <a:gd name="connsiteY335" fmla="*/ 577081 h 987027"/>
              <a:gd name="connsiteX336" fmla="*/ 1972086 w 2337109"/>
              <a:gd name="connsiteY336" fmla="*/ 570759 h 987027"/>
              <a:gd name="connsiteX337" fmla="*/ 1979271 w 2337109"/>
              <a:gd name="connsiteY337" fmla="*/ 565671 h 987027"/>
              <a:gd name="connsiteX338" fmla="*/ 1980535 w 2337109"/>
              <a:gd name="connsiteY338" fmla="*/ 579427 h 987027"/>
              <a:gd name="connsiteX339" fmla="*/ 1970530 w 2337109"/>
              <a:gd name="connsiteY339" fmla="*/ 586423 h 987027"/>
              <a:gd name="connsiteX340" fmla="*/ 1948671 w 2337109"/>
              <a:gd name="connsiteY340" fmla="*/ 585456 h 987027"/>
              <a:gd name="connsiteX341" fmla="*/ 1950295 w 2337109"/>
              <a:gd name="connsiteY341" fmla="*/ 582103 h 987027"/>
              <a:gd name="connsiteX342" fmla="*/ 1947775 w 2337109"/>
              <a:gd name="connsiteY342" fmla="*/ 587460 h 987027"/>
              <a:gd name="connsiteX343" fmla="*/ 1929459 w 2337109"/>
              <a:gd name="connsiteY343" fmla="*/ 582773 h 987027"/>
              <a:gd name="connsiteX344" fmla="*/ 1948199 w 2337109"/>
              <a:gd name="connsiteY344" fmla="*/ 594479 h 987027"/>
              <a:gd name="connsiteX345" fmla="*/ 1946293 w 2337109"/>
              <a:gd name="connsiteY345" fmla="*/ 600563 h 987027"/>
              <a:gd name="connsiteX346" fmla="*/ 1929601 w 2337109"/>
              <a:gd name="connsiteY346" fmla="*/ 599834 h 987027"/>
              <a:gd name="connsiteX347" fmla="*/ 1941260 w 2337109"/>
              <a:gd name="connsiteY347" fmla="*/ 605598 h 987027"/>
              <a:gd name="connsiteX348" fmla="*/ 1954326 w 2337109"/>
              <a:gd name="connsiteY348" fmla="*/ 605509 h 987027"/>
              <a:gd name="connsiteX349" fmla="*/ 1959260 w 2337109"/>
              <a:gd name="connsiteY349" fmla="*/ 603503 h 987027"/>
              <a:gd name="connsiteX350" fmla="*/ 1952586 w 2337109"/>
              <a:gd name="connsiteY350" fmla="*/ 611841 h 987027"/>
              <a:gd name="connsiteX351" fmla="*/ 1942244 w 2337109"/>
              <a:gd name="connsiteY351" fmla="*/ 614507 h 987027"/>
              <a:gd name="connsiteX352" fmla="*/ 1922968 w 2337109"/>
              <a:gd name="connsiteY352" fmla="*/ 616340 h 987027"/>
              <a:gd name="connsiteX353" fmla="*/ 1914856 w 2337109"/>
              <a:gd name="connsiteY353" fmla="*/ 615840 h 987027"/>
              <a:gd name="connsiteX354" fmla="*/ 1914518 w 2337109"/>
              <a:gd name="connsiteY354" fmla="*/ 622073 h 987027"/>
              <a:gd name="connsiteX355" fmla="*/ 1907580 w 2337109"/>
              <a:gd name="connsiteY355" fmla="*/ 626009 h 987027"/>
              <a:gd name="connsiteX356" fmla="*/ 1894799 w 2337109"/>
              <a:gd name="connsiteY356" fmla="*/ 644425 h 987027"/>
              <a:gd name="connsiteX357" fmla="*/ 1893130 w 2337109"/>
              <a:gd name="connsiteY357" fmla="*/ 637790 h 987027"/>
              <a:gd name="connsiteX358" fmla="*/ 1866722 w 2337109"/>
              <a:gd name="connsiteY358" fmla="*/ 649654 h 987027"/>
              <a:gd name="connsiteX359" fmla="*/ 1842892 w 2337109"/>
              <a:gd name="connsiteY359" fmla="*/ 673205 h 987027"/>
              <a:gd name="connsiteX360" fmla="*/ 1842296 w 2337109"/>
              <a:gd name="connsiteY360" fmla="*/ 666601 h 987027"/>
              <a:gd name="connsiteX361" fmla="*/ 1839287 w 2337109"/>
              <a:gd name="connsiteY361" fmla="*/ 676835 h 987027"/>
              <a:gd name="connsiteX362" fmla="*/ 1836905 w 2337109"/>
              <a:gd name="connsiteY362" fmla="*/ 680330 h 987027"/>
              <a:gd name="connsiteX363" fmla="*/ 1830107 w 2337109"/>
              <a:gd name="connsiteY363" fmla="*/ 681782 h 987027"/>
              <a:gd name="connsiteX364" fmla="*/ 1812897 w 2337109"/>
              <a:gd name="connsiteY364" fmla="*/ 689029 h 987027"/>
              <a:gd name="connsiteX365" fmla="*/ 1804724 w 2337109"/>
              <a:gd name="connsiteY365" fmla="*/ 700137 h 987027"/>
              <a:gd name="connsiteX366" fmla="*/ 1794073 w 2337109"/>
              <a:gd name="connsiteY366" fmla="*/ 702743 h 987027"/>
              <a:gd name="connsiteX367" fmla="*/ 1790784 w 2337109"/>
              <a:gd name="connsiteY367" fmla="*/ 704158 h 987027"/>
              <a:gd name="connsiteX368" fmla="*/ 1788463 w 2337109"/>
              <a:gd name="connsiteY368" fmla="*/ 709084 h 987027"/>
              <a:gd name="connsiteX369" fmla="*/ 1782986 w 2337109"/>
              <a:gd name="connsiteY369" fmla="*/ 707114 h 987027"/>
              <a:gd name="connsiteX370" fmla="*/ 1777057 w 2337109"/>
              <a:gd name="connsiteY370" fmla="*/ 703829 h 987027"/>
              <a:gd name="connsiteX371" fmla="*/ 1781487 w 2337109"/>
              <a:gd name="connsiteY371" fmla="*/ 712461 h 987027"/>
              <a:gd name="connsiteX372" fmla="*/ 1778481 w 2337109"/>
              <a:gd name="connsiteY372" fmla="*/ 714990 h 987027"/>
              <a:gd name="connsiteX373" fmla="*/ 1764718 w 2337109"/>
              <a:gd name="connsiteY373" fmla="*/ 728423 h 987027"/>
              <a:gd name="connsiteX374" fmla="*/ 1767449 w 2337109"/>
              <a:gd name="connsiteY374" fmla="*/ 731700 h 987027"/>
              <a:gd name="connsiteX375" fmla="*/ 1759687 w 2337109"/>
              <a:gd name="connsiteY375" fmla="*/ 732354 h 987027"/>
              <a:gd name="connsiteX376" fmla="*/ 1761333 w 2337109"/>
              <a:gd name="connsiteY376" fmla="*/ 735952 h 987027"/>
              <a:gd name="connsiteX377" fmla="*/ 1765272 w 2337109"/>
              <a:gd name="connsiteY377" fmla="*/ 734644 h 987027"/>
              <a:gd name="connsiteX378" fmla="*/ 1756823 w 2337109"/>
              <a:gd name="connsiteY378" fmla="*/ 740210 h 987027"/>
              <a:gd name="connsiteX379" fmla="*/ 1757439 w 2337109"/>
              <a:gd name="connsiteY379" fmla="*/ 745427 h 987027"/>
              <a:gd name="connsiteX380" fmla="*/ 1751055 w 2337109"/>
              <a:gd name="connsiteY380" fmla="*/ 747712 h 987027"/>
              <a:gd name="connsiteX381" fmla="*/ 1759823 w 2337109"/>
              <a:gd name="connsiteY381" fmla="*/ 752280 h 987027"/>
              <a:gd name="connsiteX382" fmla="*/ 1751986 w 2337109"/>
              <a:gd name="connsiteY382" fmla="*/ 759439 h 987027"/>
              <a:gd name="connsiteX383" fmla="*/ 1751590 w 2337109"/>
              <a:gd name="connsiteY383" fmla="*/ 774077 h 987027"/>
              <a:gd name="connsiteX384" fmla="*/ 1752118 w 2337109"/>
              <a:gd name="connsiteY384" fmla="*/ 777125 h 987027"/>
              <a:gd name="connsiteX385" fmla="*/ 1753419 w 2337109"/>
              <a:gd name="connsiteY385" fmla="*/ 783560 h 987027"/>
              <a:gd name="connsiteX386" fmla="*/ 1758643 w 2337109"/>
              <a:gd name="connsiteY386" fmla="*/ 805572 h 987027"/>
              <a:gd name="connsiteX387" fmla="*/ 1781658 w 2337109"/>
              <a:gd name="connsiteY387" fmla="*/ 849841 h 987027"/>
              <a:gd name="connsiteX388" fmla="*/ 1785875 w 2337109"/>
              <a:gd name="connsiteY388" fmla="*/ 864774 h 987027"/>
              <a:gd name="connsiteX389" fmla="*/ 1792068 w 2337109"/>
              <a:gd name="connsiteY389" fmla="*/ 883510 h 987027"/>
              <a:gd name="connsiteX390" fmla="*/ 1785283 w 2337109"/>
              <a:gd name="connsiteY390" fmla="*/ 863078 h 987027"/>
              <a:gd name="connsiteX391" fmla="*/ 1775992 w 2337109"/>
              <a:gd name="connsiteY391" fmla="*/ 850757 h 987027"/>
              <a:gd name="connsiteX392" fmla="*/ 1791125 w 2337109"/>
              <a:gd name="connsiteY392" fmla="*/ 885041 h 987027"/>
              <a:gd name="connsiteX393" fmla="*/ 1799522 w 2337109"/>
              <a:gd name="connsiteY393" fmla="*/ 909424 h 987027"/>
              <a:gd name="connsiteX394" fmla="*/ 1806651 w 2337109"/>
              <a:gd name="connsiteY394" fmla="*/ 957072 h 987027"/>
              <a:gd name="connsiteX395" fmla="*/ 1792512 w 2337109"/>
              <a:gd name="connsiteY395" fmla="*/ 985731 h 987027"/>
              <a:gd name="connsiteX396" fmla="*/ 1786616 w 2337109"/>
              <a:gd name="connsiteY396" fmla="*/ 985551 h 987027"/>
              <a:gd name="connsiteX397" fmla="*/ 1775894 w 2337109"/>
              <a:gd name="connsiteY397" fmla="*/ 986689 h 987027"/>
              <a:gd name="connsiteX398" fmla="*/ 1765570 w 2337109"/>
              <a:gd name="connsiteY398" fmla="*/ 980031 h 987027"/>
              <a:gd name="connsiteX399" fmla="*/ 1773125 w 2337109"/>
              <a:gd name="connsiteY399" fmla="*/ 984781 h 987027"/>
              <a:gd name="connsiteX400" fmla="*/ 1763942 w 2337109"/>
              <a:gd name="connsiteY400" fmla="*/ 975213 h 987027"/>
              <a:gd name="connsiteX401" fmla="*/ 1751396 w 2337109"/>
              <a:gd name="connsiteY401" fmla="*/ 959273 h 987027"/>
              <a:gd name="connsiteX402" fmla="*/ 1738684 w 2337109"/>
              <a:gd name="connsiteY402" fmla="*/ 951155 h 987027"/>
              <a:gd name="connsiteX403" fmla="*/ 1729912 w 2337109"/>
              <a:gd name="connsiteY403" fmla="*/ 935250 h 987027"/>
              <a:gd name="connsiteX404" fmla="*/ 1738884 w 2337109"/>
              <a:gd name="connsiteY404" fmla="*/ 927924 h 987027"/>
              <a:gd name="connsiteX405" fmla="*/ 1729973 w 2337109"/>
              <a:gd name="connsiteY405" fmla="*/ 934065 h 987027"/>
              <a:gd name="connsiteX406" fmla="*/ 1727860 w 2337109"/>
              <a:gd name="connsiteY406" fmla="*/ 918043 h 987027"/>
              <a:gd name="connsiteX407" fmla="*/ 1719902 w 2337109"/>
              <a:gd name="connsiteY407" fmla="*/ 917724 h 987027"/>
              <a:gd name="connsiteX408" fmla="*/ 1713603 w 2337109"/>
              <a:gd name="connsiteY408" fmla="*/ 917724 h 987027"/>
              <a:gd name="connsiteX409" fmla="*/ 1700968 w 2337109"/>
              <a:gd name="connsiteY409" fmla="*/ 897917 h 987027"/>
              <a:gd name="connsiteX410" fmla="*/ 1710831 w 2337109"/>
              <a:gd name="connsiteY410" fmla="*/ 880947 h 987027"/>
              <a:gd name="connsiteX411" fmla="*/ 1707508 w 2337109"/>
              <a:gd name="connsiteY411" fmla="*/ 883190 h 987027"/>
              <a:gd name="connsiteX412" fmla="*/ 1701074 w 2337109"/>
              <a:gd name="connsiteY412" fmla="*/ 877099 h 987027"/>
              <a:gd name="connsiteX413" fmla="*/ 1703648 w 2337109"/>
              <a:gd name="connsiteY413" fmla="*/ 882932 h 987027"/>
              <a:gd name="connsiteX414" fmla="*/ 1701577 w 2337109"/>
              <a:gd name="connsiteY414" fmla="*/ 890241 h 987027"/>
              <a:gd name="connsiteX415" fmla="*/ 1698816 w 2337109"/>
              <a:gd name="connsiteY415" fmla="*/ 890241 h 987027"/>
              <a:gd name="connsiteX416" fmla="*/ 1702917 w 2337109"/>
              <a:gd name="connsiteY416" fmla="*/ 852576 h 987027"/>
              <a:gd name="connsiteX417" fmla="*/ 1699609 w 2337109"/>
              <a:gd name="connsiteY417" fmla="*/ 839983 h 987027"/>
              <a:gd name="connsiteX418" fmla="*/ 1685798 w 2337109"/>
              <a:gd name="connsiteY418" fmla="*/ 830484 h 987027"/>
              <a:gd name="connsiteX419" fmla="*/ 1663327 w 2337109"/>
              <a:gd name="connsiteY419" fmla="*/ 806714 h 987027"/>
              <a:gd name="connsiteX420" fmla="*/ 1648036 w 2337109"/>
              <a:gd name="connsiteY420" fmla="*/ 797154 h 987027"/>
              <a:gd name="connsiteX421" fmla="*/ 1629582 w 2337109"/>
              <a:gd name="connsiteY421" fmla="*/ 800718 h 987027"/>
              <a:gd name="connsiteX422" fmla="*/ 1622046 w 2337109"/>
              <a:gd name="connsiteY422" fmla="*/ 807033 h 987027"/>
              <a:gd name="connsiteX423" fmla="*/ 1612734 w 2337109"/>
              <a:gd name="connsiteY423" fmla="*/ 808485 h 987027"/>
              <a:gd name="connsiteX424" fmla="*/ 1594190 w 2337109"/>
              <a:gd name="connsiteY424" fmla="*/ 813018 h 987027"/>
              <a:gd name="connsiteX425" fmla="*/ 1585897 w 2337109"/>
              <a:gd name="connsiteY425" fmla="*/ 800718 h 987027"/>
              <a:gd name="connsiteX426" fmla="*/ 1583682 w 2337109"/>
              <a:gd name="connsiteY426" fmla="*/ 797154 h 987027"/>
              <a:gd name="connsiteX427" fmla="*/ 1585118 w 2337109"/>
              <a:gd name="connsiteY427" fmla="*/ 795866 h 987027"/>
              <a:gd name="connsiteX428" fmla="*/ 1585518 w 2337109"/>
              <a:gd name="connsiteY428" fmla="*/ 789695 h 987027"/>
              <a:gd name="connsiteX429" fmla="*/ 1574085 w 2337109"/>
              <a:gd name="connsiteY429" fmla="*/ 790020 h 987027"/>
              <a:gd name="connsiteX430" fmla="*/ 1578196 w 2337109"/>
              <a:gd name="connsiteY430" fmla="*/ 793263 h 987027"/>
              <a:gd name="connsiteX431" fmla="*/ 1548341 w 2337109"/>
              <a:gd name="connsiteY431" fmla="*/ 784827 h 987027"/>
              <a:gd name="connsiteX432" fmla="*/ 1561866 w 2337109"/>
              <a:gd name="connsiteY432" fmla="*/ 784407 h 987027"/>
              <a:gd name="connsiteX433" fmla="*/ 1553080 w 2337109"/>
              <a:gd name="connsiteY433" fmla="*/ 780691 h 987027"/>
              <a:gd name="connsiteX434" fmla="*/ 1542563 w 2337109"/>
              <a:gd name="connsiteY434" fmla="*/ 784038 h 987027"/>
              <a:gd name="connsiteX435" fmla="*/ 1521990 w 2337109"/>
              <a:gd name="connsiteY435" fmla="*/ 785801 h 987027"/>
              <a:gd name="connsiteX436" fmla="*/ 1531575 w 2337109"/>
              <a:gd name="connsiteY436" fmla="*/ 783208 h 987027"/>
              <a:gd name="connsiteX437" fmla="*/ 1527587 w 2337109"/>
              <a:gd name="connsiteY437" fmla="*/ 777680 h 987027"/>
              <a:gd name="connsiteX438" fmla="*/ 1523715 w 2337109"/>
              <a:gd name="connsiteY438" fmla="*/ 783528 h 987027"/>
              <a:gd name="connsiteX439" fmla="*/ 1517526 w 2337109"/>
              <a:gd name="connsiteY439" fmla="*/ 784958 h 987027"/>
              <a:gd name="connsiteX440" fmla="*/ 1506638 w 2337109"/>
              <a:gd name="connsiteY440" fmla="*/ 789051 h 987027"/>
              <a:gd name="connsiteX441" fmla="*/ 1510613 w 2337109"/>
              <a:gd name="connsiteY441" fmla="*/ 782234 h 987027"/>
              <a:gd name="connsiteX442" fmla="*/ 1488829 w 2337109"/>
              <a:gd name="connsiteY442" fmla="*/ 790669 h 987027"/>
              <a:gd name="connsiteX443" fmla="*/ 1486585 w 2337109"/>
              <a:gd name="connsiteY443" fmla="*/ 772153 h 987027"/>
              <a:gd name="connsiteX444" fmla="*/ 1482449 w 2337109"/>
              <a:gd name="connsiteY444" fmla="*/ 783794 h 987027"/>
              <a:gd name="connsiteX445" fmla="*/ 1472160 w 2337109"/>
              <a:gd name="connsiteY445" fmla="*/ 786382 h 987027"/>
              <a:gd name="connsiteX446" fmla="*/ 1462497 w 2337109"/>
              <a:gd name="connsiteY446" fmla="*/ 786288 h 987027"/>
              <a:gd name="connsiteX447" fmla="*/ 1450932 w 2337109"/>
              <a:gd name="connsiteY447" fmla="*/ 784827 h 987027"/>
              <a:gd name="connsiteX448" fmla="*/ 1438414 w 2337109"/>
              <a:gd name="connsiteY448" fmla="*/ 787730 h 987027"/>
              <a:gd name="connsiteX449" fmla="*/ 1426212 w 2337109"/>
              <a:gd name="connsiteY449" fmla="*/ 793209 h 987027"/>
              <a:gd name="connsiteX450" fmla="*/ 1398696 w 2337109"/>
              <a:gd name="connsiteY450" fmla="*/ 785837 h 987027"/>
              <a:gd name="connsiteX451" fmla="*/ 1392373 w 2337109"/>
              <a:gd name="connsiteY451" fmla="*/ 797050 h 987027"/>
              <a:gd name="connsiteX452" fmla="*/ 1407508 w 2337109"/>
              <a:gd name="connsiteY452" fmla="*/ 797275 h 987027"/>
              <a:gd name="connsiteX453" fmla="*/ 1419841 w 2337109"/>
              <a:gd name="connsiteY453" fmla="*/ 795213 h 987027"/>
              <a:gd name="connsiteX454" fmla="*/ 1412937 w 2337109"/>
              <a:gd name="connsiteY454" fmla="*/ 802023 h 987027"/>
              <a:gd name="connsiteX455" fmla="*/ 1421906 w 2337109"/>
              <a:gd name="connsiteY455" fmla="*/ 801623 h 987027"/>
              <a:gd name="connsiteX456" fmla="*/ 1431100 w 2337109"/>
              <a:gd name="connsiteY456" fmla="*/ 807069 h 987027"/>
              <a:gd name="connsiteX457" fmla="*/ 1423076 w 2337109"/>
              <a:gd name="connsiteY457" fmla="*/ 813997 h 987027"/>
              <a:gd name="connsiteX458" fmla="*/ 1419883 w 2337109"/>
              <a:gd name="connsiteY458" fmla="*/ 818887 h 987027"/>
              <a:gd name="connsiteX459" fmla="*/ 1435279 w 2337109"/>
              <a:gd name="connsiteY459" fmla="*/ 826316 h 987027"/>
              <a:gd name="connsiteX460" fmla="*/ 1443506 w 2337109"/>
              <a:gd name="connsiteY460" fmla="*/ 832393 h 987027"/>
              <a:gd name="connsiteX461" fmla="*/ 1440433 w 2337109"/>
              <a:gd name="connsiteY461" fmla="*/ 840144 h 987027"/>
              <a:gd name="connsiteX462" fmla="*/ 1428837 w 2337109"/>
              <a:gd name="connsiteY462" fmla="*/ 842400 h 987027"/>
              <a:gd name="connsiteX463" fmla="*/ 1432450 w 2337109"/>
              <a:gd name="connsiteY463" fmla="*/ 834660 h 987027"/>
              <a:gd name="connsiteX464" fmla="*/ 1427062 w 2337109"/>
              <a:gd name="connsiteY464" fmla="*/ 830776 h 987027"/>
              <a:gd name="connsiteX465" fmla="*/ 1413875 w 2337109"/>
              <a:gd name="connsiteY465" fmla="*/ 826921 h 987027"/>
              <a:gd name="connsiteX466" fmla="*/ 1397272 w 2337109"/>
              <a:gd name="connsiteY466" fmla="*/ 818016 h 987027"/>
              <a:gd name="connsiteX467" fmla="*/ 1402000 w 2337109"/>
              <a:gd name="connsiteY467" fmla="*/ 825298 h 987027"/>
              <a:gd name="connsiteX468" fmla="*/ 1395599 w 2337109"/>
              <a:gd name="connsiteY468" fmla="*/ 835954 h 987027"/>
              <a:gd name="connsiteX469" fmla="*/ 1387900 w 2337109"/>
              <a:gd name="connsiteY469" fmla="*/ 828858 h 987027"/>
              <a:gd name="connsiteX470" fmla="*/ 1376856 w 2337109"/>
              <a:gd name="connsiteY470" fmla="*/ 834633 h 987027"/>
              <a:gd name="connsiteX471" fmla="*/ 1354628 w 2337109"/>
              <a:gd name="connsiteY471" fmla="*/ 817235 h 987027"/>
              <a:gd name="connsiteX472" fmla="*/ 1342743 w 2337109"/>
              <a:gd name="connsiteY472" fmla="*/ 816943 h 987027"/>
              <a:gd name="connsiteX473" fmla="*/ 1338370 w 2337109"/>
              <a:gd name="connsiteY473" fmla="*/ 810772 h 987027"/>
              <a:gd name="connsiteX474" fmla="*/ 1331028 w 2337109"/>
              <a:gd name="connsiteY474" fmla="*/ 807532 h 987027"/>
              <a:gd name="connsiteX475" fmla="*/ 1322003 w 2337109"/>
              <a:gd name="connsiteY475" fmla="*/ 816912 h 987027"/>
              <a:gd name="connsiteX476" fmla="*/ 1299963 w 2337109"/>
              <a:gd name="connsiteY476" fmla="*/ 817275 h 987027"/>
              <a:gd name="connsiteX477" fmla="*/ 1270102 w 2337109"/>
              <a:gd name="connsiteY477" fmla="*/ 808184 h 987027"/>
              <a:gd name="connsiteX478" fmla="*/ 1270755 w 2337109"/>
              <a:gd name="connsiteY478" fmla="*/ 797496 h 987027"/>
              <a:gd name="connsiteX479" fmla="*/ 1266955 w 2337109"/>
              <a:gd name="connsiteY479" fmla="*/ 810206 h 987027"/>
              <a:gd name="connsiteX480" fmla="*/ 1248089 w 2337109"/>
              <a:gd name="connsiteY480" fmla="*/ 810120 h 987027"/>
              <a:gd name="connsiteX481" fmla="*/ 1252008 w 2337109"/>
              <a:gd name="connsiteY481" fmla="*/ 801056 h 987027"/>
              <a:gd name="connsiteX482" fmla="*/ 1249396 w 2337109"/>
              <a:gd name="connsiteY482" fmla="*/ 813032 h 987027"/>
              <a:gd name="connsiteX483" fmla="*/ 1211717 w 2337109"/>
              <a:gd name="connsiteY483" fmla="*/ 825634 h 987027"/>
              <a:gd name="connsiteX484" fmla="*/ 1223942 w 2337109"/>
              <a:gd name="connsiteY484" fmla="*/ 817881 h 987027"/>
              <a:gd name="connsiteX485" fmla="*/ 1212054 w 2337109"/>
              <a:gd name="connsiteY485" fmla="*/ 819174 h 987027"/>
              <a:gd name="connsiteX486" fmla="*/ 1213256 w 2337109"/>
              <a:gd name="connsiteY486" fmla="*/ 809150 h 987027"/>
              <a:gd name="connsiteX487" fmla="*/ 1207542 w 2337109"/>
              <a:gd name="connsiteY487" fmla="*/ 813679 h 987027"/>
              <a:gd name="connsiteX488" fmla="*/ 1201386 w 2337109"/>
              <a:gd name="connsiteY488" fmla="*/ 813032 h 987027"/>
              <a:gd name="connsiteX489" fmla="*/ 1209531 w 2337109"/>
              <a:gd name="connsiteY489" fmla="*/ 824988 h 987027"/>
              <a:gd name="connsiteX490" fmla="*/ 1193229 w 2337109"/>
              <a:gd name="connsiteY490" fmla="*/ 839970 h 987027"/>
              <a:gd name="connsiteX491" fmla="*/ 1164140 w 2337109"/>
              <a:gd name="connsiteY491" fmla="*/ 853993 h 987027"/>
              <a:gd name="connsiteX492" fmla="*/ 1171425 w 2337109"/>
              <a:gd name="connsiteY492" fmla="*/ 852062 h 987027"/>
              <a:gd name="connsiteX493" fmla="*/ 1153636 w 2337109"/>
              <a:gd name="connsiteY493" fmla="*/ 859459 h 987027"/>
              <a:gd name="connsiteX494" fmla="*/ 1161949 w 2337109"/>
              <a:gd name="connsiteY494" fmla="*/ 853349 h 987027"/>
              <a:gd name="connsiteX495" fmla="*/ 1154763 w 2337109"/>
              <a:gd name="connsiteY495" fmla="*/ 855601 h 987027"/>
              <a:gd name="connsiteX496" fmla="*/ 1144190 w 2337109"/>
              <a:gd name="connsiteY496" fmla="*/ 849805 h 987027"/>
              <a:gd name="connsiteX497" fmla="*/ 1144085 w 2337109"/>
              <a:gd name="connsiteY497" fmla="*/ 855601 h 987027"/>
              <a:gd name="connsiteX498" fmla="*/ 1145747 w 2337109"/>
              <a:gd name="connsiteY498" fmla="*/ 860740 h 987027"/>
              <a:gd name="connsiteX499" fmla="*/ 1129724 w 2337109"/>
              <a:gd name="connsiteY499" fmla="*/ 860097 h 987027"/>
              <a:gd name="connsiteX500" fmla="*/ 1123844 w 2337109"/>
              <a:gd name="connsiteY500" fmla="*/ 870050 h 987027"/>
              <a:gd name="connsiteX501" fmla="*/ 1113061 w 2337109"/>
              <a:gd name="connsiteY501" fmla="*/ 875825 h 987027"/>
              <a:gd name="connsiteX502" fmla="*/ 1120736 w 2337109"/>
              <a:gd name="connsiteY502" fmla="*/ 873901 h 987027"/>
              <a:gd name="connsiteX503" fmla="*/ 1101541 w 2337109"/>
              <a:gd name="connsiteY503" fmla="*/ 884165 h 987027"/>
              <a:gd name="connsiteX504" fmla="*/ 1106380 w 2337109"/>
              <a:gd name="connsiteY504" fmla="*/ 884481 h 987027"/>
              <a:gd name="connsiteX505" fmla="*/ 1110170 w 2337109"/>
              <a:gd name="connsiteY505" fmla="*/ 890490 h 987027"/>
              <a:gd name="connsiteX506" fmla="*/ 1107063 w 2337109"/>
              <a:gd name="connsiteY506" fmla="*/ 900213 h 987027"/>
              <a:gd name="connsiteX507" fmla="*/ 1091246 w 2337109"/>
              <a:gd name="connsiteY507" fmla="*/ 899845 h 987027"/>
              <a:gd name="connsiteX508" fmla="*/ 1093037 w 2337109"/>
              <a:gd name="connsiteY508" fmla="*/ 906558 h 987027"/>
              <a:gd name="connsiteX509" fmla="*/ 1104756 w 2337109"/>
              <a:gd name="connsiteY509" fmla="*/ 906243 h 987027"/>
              <a:gd name="connsiteX510" fmla="*/ 1100717 w 2337109"/>
              <a:gd name="connsiteY510" fmla="*/ 917321 h 987027"/>
              <a:gd name="connsiteX511" fmla="*/ 1104158 w 2337109"/>
              <a:gd name="connsiteY511" fmla="*/ 928579 h 987027"/>
              <a:gd name="connsiteX512" fmla="*/ 1114670 w 2337109"/>
              <a:gd name="connsiteY512" fmla="*/ 955939 h 987027"/>
              <a:gd name="connsiteX513" fmla="*/ 1117662 w 2337109"/>
              <a:gd name="connsiteY513" fmla="*/ 953084 h 987027"/>
              <a:gd name="connsiteX514" fmla="*/ 1107965 w 2337109"/>
              <a:gd name="connsiteY514" fmla="*/ 959934 h 987027"/>
              <a:gd name="connsiteX515" fmla="*/ 1089996 w 2337109"/>
              <a:gd name="connsiteY515" fmla="*/ 952766 h 987027"/>
              <a:gd name="connsiteX516" fmla="*/ 1072510 w 2337109"/>
              <a:gd name="connsiteY516" fmla="*/ 951504 h 987027"/>
              <a:gd name="connsiteX517" fmla="*/ 1050013 w 2337109"/>
              <a:gd name="connsiteY517" fmla="*/ 941483 h 987027"/>
              <a:gd name="connsiteX518" fmla="*/ 1030381 w 2337109"/>
              <a:gd name="connsiteY518" fmla="*/ 923722 h 987027"/>
              <a:gd name="connsiteX519" fmla="*/ 1021816 w 2337109"/>
              <a:gd name="connsiteY519" fmla="*/ 905342 h 987027"/>
              <a:gd name="connsiteX520" fmla="*/ 1021065 w 2337109"/>
              <a:gd name="connsiteY520" fmla="*/ 897029 h 987027"/>
              <a:gd name="connsiteX521" fmla="*/ 1009133 w 2337109"/>
              <a:gd name="connsiteY521" fmla="*/ 888093 h 987027"/>
              <a:gd name="connsiteX522" fmla="*/ 995472 w 2337109"/>
              <a:gd name="connsiteY522" fmla="*/ 871873 h 987027"/>
              <a:gd name="connsiteX523" fmla="*/ 982833 w 2337109"/>
              <a:gd name="connsiteY523" fmla="*/ 856119 h 987027"/>
              <a:gd name="connsiteX524" fmla="*/ 975016 w 2337109"/>
              <a:gd name="connsiteY524" fmla="*/ 839375 h 987027"/>
              <a:gd name="connsiteX525" fmla="*/ 968628 w 2337109"/>
              <a:gd name="connsiteY525" fmla="*/ 831900 h 987027"/>
              <a:gd name="connsiteX526" fmla="*/ 959155 w 2337109"/>
              <a:gd name="connsiteY526" fmla="*/ 823701 h 987027"/>
              <a:gd name="connsiteX527" fmla="*/ 944002 w 2337109"/>
              <a:gd name="connsiteY527" fmla="*/ 810723 h 987027"/>
              <a:gd name="connsiteX528" fmla="*/ 929467 w 2337109"/>
              <a:gd name="connsiteY528" fmla="*/ 808588 h 987027"/>
              <a:gd name="connsiteX529" fmla="*/ 892708 w 2337109"/>
              <a:gd name="connsiteY529" fmla="*/ 812246 h 987027"/>
              <a:gd name="connsiteX530" fmla="*/ 873290 w 2337109"/>
              <a:gd name="connsiteY530" fmla="*/ 839540 h 987027"/>
              <a:gd name="connsiteX531" fmla="*/ 852857 w 2337109"/>
              <a:gd name="connsiteY531" fmla="*/ 833379 h 987027"/>
              <a:gd name="connsiteX532" fmla="*/ 837865 w 2337109"/>
              <a:gd name="connsiteY532" fmla="*/ 826836 h 987027"/>
              <a:gd name="connsiteX533" fmla="*/ 825715 w 2337109"/>
              <a:gd name="connsiteY533" fmla="*/ 819013 h 987027"/>
              <a:gd name="connsiteX534" fmla="*/ 811384 w 2337109"/>
              <a:gd name="connsiteY534" fmla="*/ 802117 h 987027"/>
              <a:gd name="connsiteX535" fmla="*/ 809511 w 2337109"/>
              <a:gd name="connsiteY535" fmla="*/ 791673 h 987027"/>
              <a:gd name="connsiteX536" fmla="*/ 804389 w 2337109"/>
              <a:gd name="connsiteY536" fmla="*/ 781543 h 987027"/>
              <a:gd name="connsiteX537" fmla="*/ 788510 w 2337109"/>
              <a:gd name="connsiteY537" fmla="*/ 769298 h 987027"/>
              <a:gd name="connsiteX538" fmla="*/ 762185 w 2337109"/>
              <a:gd name="connsiteY538" fmla="*/ 748573 h 987027"/>
              <a:gd name="connsiteX539" fmla="*/ 745433 w 2337109"/>
              <a:gd name="connsiteY539" fmla="*/ 736824 h 987027"/>
              <a:gd name="connsiteX540" fmla="*/ 717985 w 2337109"/>
              <a:gd name="connsiteY540" fmla="*/ 731064 h 987027"/>
              <a:gd name="connsiteX541" fmla="*/ 681947 w 2337109"/>
              <a:gd name="connsiteY541" fmla="*/ 730891 h 987027"/>
              <a:gd name="connsiteX542" fmla="*/ 669174 w 2337109"/>
              <a:gd name="connsiteY542" fmla="*/ 743871 h 987027"/>
              <a:gd name="connsiteX543" fmla="*/ 628400 w 2337109"/>
              <a:gd name="connsiteY543" fmla="*/ 748709 h 987027"/>
              <a:gd name="connsiteX544" fmla="*/ 562278 w 2337109"/>
              <a:gd name="connsiteY544" fmla="*/ 749557 h 987027"/>
              <a:gd name="connsiteX545" fmla="*/ 529525 w 2337109"/>
              <a:gd name="connsiteY545" fmla="*/ 740623 h 987027"/>
              <a:gd name="connsiteX546" fmla="*/ 485185 w 2337109"/>
              <a:gd name="connsiteY546" fmla="*/ 728314 h 987027"/>
              <a:gd name="connsiteX547" fmla="*/ 401670 w 2337109"/>
              <a:gd name="connsiteY547" fmla="*/ 702543 h 987027"/>
              <a:gd name="connsiteX548" fmla="*/ 405420 w 2337109"/>
              <a:gd name="connsiteY548" fmla="*/ 694318 h 987027"/>
              <a:gd name="connsiteX549" fmla="*/ 308281 w 2337109"/>
              <a:gd name="connsiteY549" fmla="*/ 701557 h 987027"/>
              <a:gd name="connsiteX550" fmla="*/ 300327 w 2337109"/>
              <a:gd name="connsiteY550" fmla="*/ 678929 h 987027"/>
              <a:gd name="connsiteX551" fmla="*/ 276426 w 2337109"/>
              <a:gd name="connsiteY551" fmla="*/ 659337 h 987027"/>
              <a:gd name="connsiteX552" fmla="*/ 259009 w 2337109"/>
              <a:gd name="connsiteY552" fmla="*/ 654037 h 987027"/>
              <a:gd name="connsiteX553" fmla="*/ 242583 w 2337109"/>
              <a:gd name="connsiteY553" fmla="*/ 641131 h 987027"/>
              <a:gd name="connsiteX554" fmla="*/ 219616 w 2337109"/>
              <a:gd name="connsiteY554" fmla="*/ 632615 h 987027"/>
              <a:gd name="connsiteX555" fmla="*/ 191056 w 2337109"/>
              <a:gd name="connsiteY555" fmla="*/ 625395 h 987027"/>
              <a:gd name="connsiteX556" fmla="*/ 166091 w 2337109"/>
              <a:gd name="connsiteY556" fmla="*/ 618000 h 987027"/>
              <a:gd name="connsiteX557" fmla="*/ 165916 w 2337109"/>
              <a:gd name="connsiteY557" fmla="*/ 600860 h 987027"/>
              <a:gd name="connsiteX558" fmla="*/ 155793 w 2337109"/>
              <a:gd name="connsiteY558" fmla="*/ 589709 h 987027"/>
              <a:gd name="connsiteX559" fmla="*/ 142367 w 2337109"/>
              <a:gd name="connsiteY559" fmla="*/ 577695 h 987027"/>
              <a:gd name="connsiteX560" fmla="*/ 132885 w 2337109"/>
              <a:gd name="connsiteY560" fmla="*/ 566468 h 987027"/>
              <a:gd name="connsiteX561" fmla="*/ 114966 w 2337109"/>
              <a:gd name="connsiteY561" fmla="*/ 549019 h 987027"/>
              <a:gd name="connsiteX562" fmla="*/ 118533 w 2337109"/>
              <a:gd name="connsiteY562" fmla="*/ 534708 h 987027"/>
              <a:gd name="connsiteX563" fmla="*/ 106013 w 2337109"/>
              <a:gd name="connsiteY563" fmla="*/ 522410 h 987027"/>
              <a:gd name="connsiteX564" fmla="*/ 92605 w 2337109"/>
              <a:gd name="connsiteY564" fmla="*/ 504005 h 987027"/>
              <a:gd name="connsiteX565" fmla="*/ 95434 w 2337109"/>
              <a:gd name="connsiteY565" fmla="*/ 489952 h 987027"/>
              <a:gd name="connsiteX566" fmla="*/ 96720 w 2337109"/>
              <a:gd name="connsiteY566" fmla="*/ 496751 h 987027"/>
              <a:gd name="connsiteX567" fmla="*/ 107602 w 2337109"/>
              <a:gd name="connsiteY567" fmla="*/ 503892 h 987027"/>
              <a:gd name="connsiteX568" fmla="*/ 104381 w 2337109"/>
              <a:gd name="connsiteY568" fmla="*/ 479383 h 987027"/>
              <a:gd name="connsiteX569" fmla="*/ 90842 w 2337109"/>
              <a:gd name="connsiteY569" fmla="*/ 487824 h 987027"/>
              <a:gd name="connsiteX570" fmla="*/ 71877 w 2337109"/>
              <a:gd name="connsiteY570" fmla="*/ 482111 h 987027"/>
              <a:gd name="connsiteX571" fmla="*/ 79235 w 2337109"/>
              <a:gd name="connsiteY571" fmla="*/ 478360 h 987027"/>
              <a:gd name="connsiteX572" fmla="*/ 71095 w 2337109"/>
              <a:gd name="connsiteY572" fmla="*/ 469469 h 98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2337109" h="987027">
                <a:moveTo>
                  <a:pt x="71095" y="469469"/>
                </a:moveTo>
                <a:cubicBezTo>
                  <a:pt x="68693" y="460177"/>
                  <a:pt x="47887" y="452189"/>
                  <a:pt x="43770" y="441718"/>
                </a:cubicBezTo>
                <a:cubicBezTo>
                  <a:pt x="39114" y="429825"/>
                  <a:pt x="44246" y="419084"/>
                  <a:pt x="36928" y="406919"/>
                </a:cubicBezTo>
                <a:cubicBezTo>
                  <a:pt x="34086" y="402190"/>
                  <a:pt x="17668" y="391738"/>
                  <a:pt x="17472" y="388341"/>
                </a:cubicBezTo>
                <a:cubicBezTo>
                  <a:pt x="16940" y="378802"/>
                  <a:pt x="17459" y="370247"/>
                  <a:pt x="26516" y="365939"/>
                </a:cubicBezTo>
                <a:cubicBezTo>
                  <a:pt x="22627" y="368282"/>
                  <a:pt x="21841" y="367827"/>
                  <a:pt x="24146" y="364564"/>
                </a:cubicBezTo>
                <a:cubicBezTo>
                  <a:pt x="25364" y="361846"/>
                  <a:pt x="26912" y="358724"/>
                  <a:pt x="24947" y="354771"/>
                </a:cubicBezTo>
                <a:cubicBezTo>
                  <a:pt x="21698" y="348210"/>
                  <a:pt x="28051" y="343829"/>
                  <a:pt x="27041" y="337751"/>
                </a:cubicBezTo>
                <a:cubicBezTo>
                  <a:pt x="26255" y="333030"/>
                  <a:pt x="18653" y="326186"/>
                  <a:pt x="19561" y="322611"/>
                </a:cubicBezTo>
                <a:cubicBezTo>
                  <a:pt x="21086" y="316657"/>
                  <a:pt x="16270" y="314950"/>
                  <a:pt x="12754" y="308212"/>
                </a:cubicBezTo>
                <a:cubicBezTo>
                  <a:pt x="10267" y="303438"/>
                  <a:pt x="11920" y="299689"/>
                  <a:pt x="12456" y="295917"/>
                </a:cubicBezTo>
                <a:cubicBezTo>
                  <a:pt x="13125" y="291263"/>
                  <a:pt x="9019" y="287002"/>
                  <a:pt x="8056" y="282186"/>
                </a:cubicBezTo>
                <a:cubicBezTo>
                  <a:pt x="6891" y="276743"/>
                  <a:pt x="8660" y="272005"/>
                  <a:pt x="10454" y="267806"/>
                </a:cubicBezTo>
                <a:cubicBezTo>
                  <a:pt x="11197" y="266066"/>
                  <a:pt x="15150" y="256092"/>
                  <a:pt x="16471" y="261985"/>
                </a:cubicBezTo>
                <a:cubicBezTo>
                  <a:pt x="15848" y="259193"/>
                  <a:pt x="18180" y="259381"/>
                  <a:pt x="20578" y="258713"/>
                </a:cubicBezTo>
                <a:cubicBezTo>
                  <a:pt x="22184" y="258267"/>
                  <a:pt x="21631" y="251521"/>
                  <a:pt x="17724" y="257351"/>
                </a:cubicBezTo>
                <a:cubicBezTo>
                  <a:pt x="18570" y="252434"/>
                  <a:pt x="18112" y="244408"/>
                  <a:pt x="26258" y="244135"/>
                </a:cubicBezTo>
                <a:cubicBezTo>
                  <a:pt x="18417" y="246072"/>
                  <a:pt x="22452" y="239527"/>
                  <a:pt x="22811" y="236875"/>
                </a:cubicBezTo>
                <a:cubicBezTo>
                  <a:pt x="23345" y="232982"/>
                  <a:pt x="24320" y="229285"/>
                  <a:pt x="25235" y="225555"/>
                </a:cubicBezTo>
                <a:cubicBezTo>
                  <a:pt x="26619" y="219914"/>
                  <a:pt x="25035" y="212891"/>
                  <a:pt x="28022" y="207970"/>
                </a:cubicBezTo>
                <a:cubicBezTo>
                  <a:pt x="32392" y="200787"/>
                  <a:pt x="32612" y="188584"/>
                  <a:pt x="32138" y="179226"/>
                </a:cubicBezTo>
                <a:cubicBezTo>
                  <a:pt x="31974" y="175791"/>
                  <a:pt x="30168" y="167104"/>
                  <a:pt x="37044" y="168009"/>
                </a:cubicBezTo>
                <a:cubicBezTo>
                  <a:pt x="30338" y="162333"/>
                  <a:pt x="32156" y="154790"/>
                  <a:pt x="33178" y="151005"/>
                </a:cubicBezTo>
                <a:cubicBezTo>
                  <a:pt x="34500" y="146135"/>
                  <a:pt x="30130" y="138394"/>
                  <a:pt x="38427" y="138007"/>
                </a:cubicBezTo>
                <a:cubicBezTo>
                  <a:pt x="44652" y="137717"/>
                  <a:pt x="61156" y="142531"/>
                  <a:pt x="63357" y="138791"/>
                </a:cubicBezTo>
                <a:cubicBezTo>
                  <a:pt x="60937" y="140059"/>
                  <a:pt x="53828" y="136704"/>
                  <a:pt x="50144" y="135502"/>
                </a:cubicBezTo>
                <a:cubicBezTo>
                  <a:pt x="43060" y="133189"/>
                  <a:pt x="41266" y="134534"/>
                  <a:pt x="36460" y="135252"/>
                </a:cubicBezTo>
                <a:cubicBezTo>
                  <a:pt x="29216" y="136337"/>
                  <a:pt x="28760" y="123544"/>
                  <a:pt x="28518" y="121526"/>
                </a:cubicBezTo>
                <a:cubicBezTo>
                  <a:pt x="29389" y="124147"/>
                  <a:pt x="30104" y="126726"/>
                  <a:pt x="30655" y="129252"/>
                </a:cubicBezTo>
                <a:cubicBezTo>
                  <a:pt x="36904" y="127915"/>
                  <a:pt x="28871" y="113703"/>
                  <a:pt x="40139" y="117112"/>
                </a:cubicBezTo>
                <a:cubicBezTo>
                  <a:pt x="35839" y="115101"/>
                  <a:pt x="32116" y="114364"/>
                  <a:pt x="28970" y="114896"/>
                </a:cubicBezTo>
                <a:cubicBezTo>
                  <a:pt x="23819" y="106420"/>
                  <a:pt x="32331" y="106527"/>
                  <a:pt x="38638" y="104562"/>
                </a:cubicBezTo>
                <a:cubicBezTo>
                  <a:pt x="35220" y="104768"/>
                  <a:pt x="30744" y="103187"/>
                  <a:pt x="26750" y="100865"/>
                </a:cubicBezTo>
                <a:cubicBezTo>
                  <a:pt x="26352" y="102011"/>
                  <a:pt x="26149" y="103238"/>
                  <a:pt x="26153" y="104562"/>
                </a:cubicBezTo>
                <a:cubicBezTo>
                  <a:pt x="20640" y="92493"/>
                  <a:pt x="20662" y="80161"/>
                  <a:pt x="8696" y="67138"/>
                </a:cubicBezTo>
                <a:cubicBezTo>
                  <a:pt x="2992" y="60917"/>
                  <a:pt x="-4798" y="41192"/>
                  <a:pt x="3880" y="42840"/>
                </a:cubicBezTo>
                <a:cubicBezTo>
                  <a:pt x="17715" y="45466"/>
                  <a:pt x="30725" y="51155"/>
                  <a:pt x="44535" y="52975"/>
                </a:cubicBezTo>
                <a:cubicBezTo>
                  <a:pt x="52852" y="54072"/>
                  <a:pt x="70473" y="52455"/>
                  <a:pt x="75826" y="58846"/>
                </a:cubicBezTo>
                <a:cubicBezTo>
                  <a:pt x="74266" y="55927"/>
                  <a:pt x="75213" y="53823"/>
                  <a:pt x="78127" y="53235"/>
                </a:cubicBezTo>
                <a:cubicBezTo>
                  <a:pt x="78544" y="56125"/>
                  <a:pt x="83012" y="59832"/>
                  <a:pt x="84498" y="62909"/>
                </a:cubicBezTo>
                <a:cubicBezTo>
                  <a:pt x="86300" y="66610"/>
                  <a:pt x="79747" y="70804"/>
                  <a:pt x="78060" y="73024"/>
                </a:cubicBezTo>
                <a:cubicBezTo>
                  <a:pt x="80636" y="64428"/>
                  <a:pt x="73785" y="72522"/>
                  <a:pt x="72811" y="73639"/>
                </a:cubicBezTo>
                <a:cubicBezTo>
                  <a:pt x="69709" y="77165"/>
                  <a:pt x="67815" y="81385"/>
                  <a:pt x="65410" y="85295"/>
                </a:cubicBezTo>
                <a:cubicBezTo>
                  <a:pt x="72343" y="88502"/>
                  <a:pt x="74761" y="85620"/>
                  <a:pt x="77121" y="83810"/>
                </a:cubicBezTo>
                <a:cubicBezTo>
                  <a:pt x="74744" y="84496"/>
                  <a:pt x="72591" y="85363"/>
                  <a:pt x="70667" y="86409"/>
                </a:cubicBezTo>
                <a:cubicBezTo>
                  <a:pt x="65963" y="80791"/>
                  <a:pt x="71003" y="77485"/>
                  <a:pt x="74684" y="75765"/>
                </a:cubicBezTo>
                <a:cubicBezTo>
                  <a:pt x="81023" y="72822"/>
                  <a:pt x="82754" y="67874"/>
                  <a:pt x="87213" y="63702"/>
                </a:cubicBezTo>
                <a:cubicBezTo>
                  <a:pt x="94567" y="69546"/>
                  <a:pt x="80840" y="73484"/>
                  <a:pt x="83645" y="79722"/>
                </a:cubicBezTo>
                <a:cubicBezTo>
                  <a:pt x="88806" y="75739"/>
                  <a:pt x="92021" y="89800"/>
                  <a:pt x="85300" y="90490"/>
                </a:cubicBezTo>
                <a:cubicBezTo>
                  <a:pt x="85560" y="89254"/>
                  <a:pt x="85824" y="88023"/>
                  <a:pt x="86075" y="86780"/>
                </a:cubicBezTo>
                <a:cubicBezTo>
                  <a:pt x="80949" y="87368"/>
                  <a:pt x="81826" y="92066"/>
                  <a:pt x="81138" y="95308"/>
                </a:cubicBezTo>
                <a:cubicBezTo>
                  <a:pt x="78198" y="92190"/>
                  <a:pt x="78031" y="89496"/>
                  <a:pt x="79668" y="87894"/>
                </a:cubicBezTo>
                <a:cubicBezTo>
                  <a:pt x="74779" y="89785"/>
                  <a:pt x="75267" y="95483"/>
                  <a:pt x="69139" y="96419"/>
                </a:cubicBezTo>
                <a:cubicBezTo>
                  <a:pt x="73980" y="95241"/>
                  <a:pt x="74702" y="96100"/>
                  <a:pt x="71320" y="99010"/>
                </a:cubicBezTo>
                <a:cubicBezTo>
                  <a:pt x="73164" y="95859"/>
                  <a:pt x="74832" y="96476"/>
                  <a:pt x="76276" y="100860"/>
                </a:cubicBezTo>
                <a:cubicBezTo>
                  <a:pt x="74578" y="96800"/>
                  <a:pt x="76942" y="94768"/>
                  <a:pt x="83447" y="96954"/>
                </a:cubicBezTo>
                <a:cubicBezTo>
                  <a:pt x="87559" y="98337"/>
                  <a:pt x="89358" y="93255"/>
                  <a:pt x="90440" y="92051"/>
                </a:cubicBezTo>
                <a:cubicBezTo>
                  <a:pt x="94437" y="87590"/>
                  <a:pt x="102987" y="84898"/>
                  <a:pt x="95834" y="74886"/>
                </a:cubicBezTo>
                <a:cubicBezTo>
                  <a:pt x="90610" y="67558"/>
                  <a:pt x="104827" y="63194"/>
                  <a:pt x="98302" y="57615"/>
                </a:cubicBezTo>
                <a:cubicBezTo>
                  <a:pt x="92817" y="52923"/>
                  <a:pt x="95701" y="49085"/>
                  <a:pt x="89518" y="43861"/>
                </a:cubicBezTo>
                <a:cubicBezTo>
                  <a:pt x="84868" y="39930"/>
                  <a:pt x="83187" y="44919"/>
                  <a:pt x="80989" y="38234"/>
                </a:cubicBezTo>
                <a:cubicBezTo>
                  <a:pt x="94877" y="42756"/>
                  <a:pt x="87539" y="31868"/>
                  <a:pt x="89039" y="27317"/>
                </a:cubicBezTo>
                <a:cubicBezTo>
                  <a:pt x="83083" y="28160"/>
                  <a:pt x="78219" y="20628"/>
                  <a:pt x="78837" y="17912"/>
                </a:cubicBezTo>
                <a:cubicBezTo>
                  <a:pt x="79961" y="12993"/>
                  <a:pt x="99886" y="15996"/>
                  <a:pt x="106833" y="15996"/>
                </a:cubicBezTo>
                <a:cubicBezTo>
                  <a:pt x="135089" y="15996"/>
                  <a:pt x="163340" y="15996"/>
                  <a:pt x="191597" y="15996"/>
                </a:cubicBezTo>
                <a:cubicBezTo>
                  <a:pt x="246929" y="15996"/>
                  <a:pt x="302255" y="15996"/>
                  <a:pt x="357587" y="15996"/>
                </a:cubicBezTo>
                <a:cubicBezTo>
                  <a:pt x="469457" y="15996"/>
                  <a:pt x="581320" y="15996"/>
                  <a:pt x="693184" y="15996"/>
                </a:cubicBezTo>
                <a:cubicBezTo>
                  <a:pt x="805521" y="15996"/>
                  <a:pt x="917857" y="15996"/>
                  <a:pt x="1030194" y="15996"/>
                </a:cubicBezTo>
                <a:cubicBezTo>
                  <a:pt x="1084174" y="15996"/>
                  <a:pt x="1138154" y="15996"/>
                  <a:pt x="1192135" y="15996"/>
                </a:cubicBezTo>
                <a:cubicBezTo>
                  <a:pt x="1198778" y="15996"/>
                  <a:pt x="1196183" y="9624"/>
                  <a:pt x="1195774" y="4932"/>
                </a:cubicBezTo>
                <a:cubicBezTo>
                  <a:pt x="1195432" y="976"/>
                  <a:pt x="1202198" y="-3200"/>
                  <a:pt x="1208083" y="3652"/>
                </a:cubicBezTo>
                <a:cubicBezTo>
                  <a:pt x="1214907" y="11590"/>
                  <a:pt x="1208555" y="26558"/>
                  <a:pt x="1223313" y="29143"/>
                </a:cubicBezTo>
                <a:cubicBezTo>
                  <a:pt x="1227703" y="29912"/>
                  <a:pt x="1246831" y="29823"/>
                  <a:pt x="1250144" y="35034"/>
                </a:cubicBezTo>
                <a:cubicBezTo>
                  <a:pt x="1253762" y="40723"/>
                  <a:pt x="1268832" y="33472"/>
                  <a:pt x="1271648" y="32228"/>
                </a:cubicBezTo>
                <a:cubicBezTo>
                  <a:pt x="1277816" y="29489"/>
                  <a:pt x="1290308" y="35279"/>
                  <a:pt x="1298695" y="36726"/>
                </a:cubicBezTo>
                <a:cubicBezTo>
                  <a:pt x="1298411" y="39774"/>
                  <a:pt x="1301539" y="41782"/>
                  <a:pt x="1305511" y="41990"/>
                </a:cubicBezTo>
                <a:cubicBezTo>
                  <a:pt x="1304827" y="43585"/>
                  <a:pt x="1309111" y="50349"/>
                  <a:pt x="1312083" y="48944"/>
                </a:cubicBezTo>
                <a:cubicBezTo>
                  <a:pt x="1313350" y="48346"/>
                  <a:pt x="1311037" y="45023"/>
                  <a:pt x="1313067" y="44997"/>
                </a:cubicBezTo>
                <a:cubicBezTo>
                  <a:pt x="1317996" y="44929"/>
                  <a:pt x="1322606" y="47684"/>
                  <a:pt x="1327765" y="49995"/>
                </a:cubicBezTo>
                <a:cubicBezTo>
                  <a:pt x="1331934" y="51857"/>
                  <a:pt x="1334279" y="50588"/>
                  <a:pt x="1335914" y="53776"/>
                </a:cubicBezTo>
                <a:cubicBezTo>
                  <a:pt x="1336982" y="55855"/>
                  <a:pt x="1339510" y="56660"/>
                  <a:pt x="1341675" y="56826"/>
                </a:cubicBezTo>
                <a:cubicBezTo>
                  <a:pt x="1354253" y="57802"/>
                  <a:pt x="1359854" y="49964"/>
                  <a:pt x="1371294" y="49860"/>
                </a:cubicBezTo>
                <a:cubicBezTo>
                  <a:pt x="1371221" y="57096"/>
                  <a:pt x="1385206" y="55621"/>
                  <a:pt x="1389118" y="55346"/>
                </a:cubicBezTo>
                <a:cubicBezTo>
                  <a:pt x="1392812" y="55086"/>
                  <a:pt x="1397128" y="54441"/>
                  <a:pt x="1401786" y="56618"/>
                </a:cubicBezTo>
                <a:cubicBezTo>
                  <a:pt x="1410973" y="60906"/>
                  <a:pt x="1414031" y="58332"/>
                  <a:pt x="1422285" y="59967"/>
                </a:cubicBezTo>
                <a:cubicBezTo>
                  <a:pt x="1401405" y="66687"/>
                  <a:pt x="1379176" y="73251"/>
                  <a:pt x="1362728" y="83913"/>
                </a:cubicBezTo>
                <a:cubicBezTo>
                  <a:pt x="1355911" y="88337"/>
                  <a:pt x="1350895" y="94089"/>
                  <a:pt x="1344282" y="98635"/>
                </a:cubicBezTo>
                <a:cubicBezTo>
                  <a:pt x="1336710" y="103710"/>
                  <a:pt x="1326313" y="106712"/>
                  <a:pt x="1320751" y="113411"/>
                </a:cubicBezTo>
                <a:cubicBezTo>
                  <a:pt x="1335583" y="124356"/>
                  <a:pt x="1363431" y="106379"/>
                  <a:pt x="1373870" y="105660"/>
                </a:cubicBezTo>
                <a:cubicBezTo>
                  <a:pt x="1375548" y="110758"/>
                  <a:pt x="1372564" y="116780"/>
                  <a:pt x="1368905" y="119307"/>
                </a:cubicBezTo>
                <a:cubicBezTo>
                  <a:pt x="1372195" y="120028"/>
                  <a:pt x="1375567" y="116800"/>
                  <a:pt x="1378158" y="118105"/>
                </a:cubicBezTo>
                <a:cubicBezTo>
                  <a:pt x="1382734" y="120411"/>
                  <a:pt x="1382244" y="121015"/>
                  <a:pt x="1387374" y="121015"/>
                </a:cubicBezTo>
                <a:cubicBezTo>
                  <a:pt x="1396289" y="121020"/>
                  <a:pt x="1402439" y="116201"/>
                  <a:pt x="1408649" y="113242"/>
                </a:cubicBezTo>
                <a:cubicBezTo>
                  <a:pt x="1416007" y="109732"/>
                  <a:pt x="1427243" y="111905"/>
                  <a:pt x="1434045" y="108184"/>
                </a:cubicBezTo>
                <a:cubicBezTo>
                  <a:pt x="1443030" y="103269"/>
                  <a:pt x="1452498" y="99462"/>
                  <a:pt x="1459973" y="93451"/>
                </a:cubicBezTo>
                <a:cubicBezTo>
                  <a:pt x="1460436" y="97149"/>
                  <a:pt x="1465219" y="99673"/>
                  <a:pt x="1467966" y="103074"/>
                </a:cubicBezTo>
                <a:cubicBezTo>
                  <a:pt x="1470818" y="106645"/>
                  <a:pt x="1467733" y="109471"/>
                  <a:pt x="1468673" y="112674"/>
                </a:cubicBezTo>
                <a:cubicBezTo>
                  <a:pt x="1469939" y="111126"/>
                  <a:pt x="1482434" y="100953"/>
                  <a:pt x="1476462" y="109722"/>
                </a:cubicBezTo>
                <a:cubicBezTo>
                  <a:pt x="1483543" y="102242"/>
                  <a:pt x="1496070" y="108763"/>
                  <a:pt x="1506871" y="117742"/>
                </a:cubicBezTo>
                <a:cubicBezTo>
                  <a:pt x="1517001" y="126159"/>
                  <a:pt x="1521197" y="122875"/>
                  <a:pt x="1531891" y="125756"/>
                </a:cubicBezTo>
                <a:cubicBezTo>
                  <a:pt x="1546690" y="129742"/>
                  <a:pt x="1553020" y="119782"/>
                  <a:pt x="1563319" y="117271"/>
                </a:cubicBezTo>
                <a:cubicBezTo>
                  <a:pt x="1569490" y="115771"/>
                  <a:pt x="1577286" y="117076"/>
                  <a:pt x="1584134" y="116616"/>
                </a:cubicBezTo>
                <a:cubicBezTo>
                  <a:pt x="1592739" y="116038"/>
                  <a:pt x="1600368" y="114103"/>
                  <a:pt x="1608637" y="113043"/>
                </a:cubicBezTo>
                <a:cubicBezTo>
                  <a:pt x="1608032" y="117025"/>
                  <a:pt x="1607260" y="120953"/>
                  <a:pt x="1608638" y="125562"/>
                </a:cubicBezTo>
                <a:cubicBezTo>
                  <a:pt x="1617964" y="127236"/>
                  <a:pt x="1625236" y="126521"/>
                  <a:pt x="1632596" y="125592"/>
                </a:cubicBezTo>
                <a:cubicBezTo>
                  <a:pt x="1639233" y="124755"/>
                  <a:pt x="1643606" y="136607"/>
                  <a:pt x="1638458" y="137682"/>
                </a:cubicBezTo>
                <a:cubicBezTo>
                  <a:pt x="1644168" y="138002"/>
                  <a:pt x="1647739" y="143355"/>
                  <a:pt x="1652494" y="146094"/>
                </a:cubicBezTo>
                <a:cubicBezTo>
                  <a:pt x="1647956" y="152680"/>
                  <a:pt x="1628711" y="142307"/>
                  <a:pt x="1621882" y="146973"/>
                </a:cubicBezTo>
                <a:cubicBezTo>
                  <a:pt x="1621617" y="147151"/>
                  <a:pt x="1618871" y="152639"/>
                  <a:pt x="1619068" y="152629"/>
                </a:cubicBezTo>
                <a:cubicBezTo>
                  <a:pt x="1613670" y="152918"/>
                  <a:pt x="1609783" y="146120"/>
                  <a:pt x="1603859" y="144453"/>
                </a:cubicBezTo>
                <a:cubicBezTo>
                  <a:pt x="1586363" y="139524"/>
                  <a:pt x="1582505" y="148710"/>
                  <a:pt x="1567725" y="148071"/>
                </a:cubicBezTo>
                <a:cubicBezTo>
                  <a:pt x="1552064" y="147390"/>
                  <a:pt x="1552429" y="159437"/>
                  <a:pt x="1540702" y="162531"/>
                </a:cubicBezTo>
                <a:cubicBezTo>
                  <a:pt x="1540461" y="158115"/>
                  <a:pt x="1544288" y="155738"/>
                  <a:pt x="1546021" y="152314"/>
                </a:cubicBezTo>
                <a:cubicBezTo>
                  <a:pt x="1537597" y="153588"/>
                  <a:pt x="1536455" y="158439"/>
                  <a:pt x="1529209" y="160343"/>
                </a:cubicBezTo>
                <a:cubicBezTo>
                  <a:pt x="1528170" y="157527"/>
                  <a:pt x="1527996" y="154967"/>
                  <a:pt x="1528694" y="152675"/>
                </a:cubicBezTo>
                <a:cubicBezTo>
                  <a:pt x="1516547" y="157365"/>
                  <a:pt x="1513067" y="173182"/>
                  <a:pt x="1505672" y="181464"/>
                </a:cubicBezTo>
                <a:cubicBezTo>
                  <a:pt x="1503790" y="183570"/>
                  <a:pt x="1504592" y="186989"/>
                  <a:pt x="1502653" y="189047"/>
                </a:cubicBezTo>
                <a:cubicBezTo>
                  <a:pt x="1500449" y="191335"/>
                  <a:pt x="1495455" y="191134"/>
                  <a:pt x="1493050" y="193451"/>
                </a:cubicBezTo>
                <a:cubicBezTo>
                  <a:pt x="1489388" y="196977"/>
                  <a:pt x="1484724" y="202798"/>
                  <a:pt x="1486745" y="208922"/>
                </a:cubicBezTo>
                <a:cubicBezTo>
                  <a:pt x="1496295" y="207148"/>
                  <a:pt x="1498835" y="192094"/>
                  <a:pt x="1512542" y="196053"/>
                </a:cubicBezTo>
                <a:cubicBezTo>
                  <a:pt x="1517524" y="197494"/>
                  <a:pt x="1509048" y="208466"/>
                  <a:pt x="1508319" y="209953"/>
                </a:cubicBezTo>
                <a:cubicBezTo>
                  <a:pt x="1505912" y="214851"/>
                  <a:pt x="1506822" y="221463"/>
                  <a:pt x="1503655" y="225894"/>
                </a:cubicBezTo>
                <a:cubicBezTo>
                  <a:pt x="1497242" y="234894"/>
                  <a:pt x="1498330" y="245759"/>
                  <a:pt x="1492840" y="255240"/>
                </a:cubicBezTo>
                <a:cubicBezTo>
                  <a:pt x="1490061" y="260045"/>
                  <a:pt x="1488718" y="266274"/>
                  <a:pt x="1490028" y="272647"/>
                </a:cubicBezTo>
                <a:cubicBezTo>
                  <a:pt x="1491253" y="278573"/>
                  <a:pt x="1495865" y="284708"/>
                  <a:pt x="1493691" y="289822"/>
                </a:cubicBezTo>
                <a:cubicBezTo>
                  <a:pt x="1490160" y="298162"/>
                  <a:pt x="1495764" y="316965"/>
                  <a:pt x="1505071" y="327284"/>
                </a:cubicBezTo>
                <a:cubicBezTo>
                  <a:pt x="1512808" y="335851"/>
                  <a:pt x="1524859" y="330641"/>
                  <a:pt x="1529942" y="328284"/>
                </a:cubicBezTo>
                <a:cubicBezTo>
                  <a:pt x="1541683" y="322860"/>
                  <a:pt x="1548003" y="313565"/>
                  <a:pt x="1552976" y="303428"/>
                </a:cubicBezTo>
                <a:cubicBezTo>
                  <a:pt x="1555677" y="297946"/>
                  <a:pt x="1557749" y="292207"/>
                  <a:pt x="1558012" y="285639"/>
                </a:cubicBezTo>
                <a:cubicBezTo>
                  <a:pt x="1558223" y="280042"/>
                  <a:pt x="1551264" y="266753"/>
                  <a:pt x="1556438" y="263751"/>
                </a:cubicBezTo>
                <a:cubicBezTo>
                  <a:pt x="1542628" y="258213"/>
                  <a:pt x="1546520" y="247924"/>
                  <a:pt x="1548436" y="241928"/>
                </a:cubicBezTo>
                <a:cubicBezTo>
                  <a:pt x="1549679" y="238060"/>
                  <a:pt x="1546804" y="234008"/>
                  <a:pt x="1546986" y="229948"/>
                </a:cubicBezTo>
                <a:cubicBezTo>
                  <a:pt x="1547181" y="225710"/>
                  <a:pt x="1553334" y="222476"/>
                  <a:pt x="1555219" y="218880"/>
                </a:cubicBezTo>
                <a:cubicBezTo>
                  <a:pt x="1557358" y="214796"/>
                  <a:pt x="1556809" y="210799"/>
                  <a:pt x="1556872" y="205931"/>
                </a:cubicBezTo>
                <a:cubicBezTo>
                  <a:pt x="1556939" y="201564"/>
                  <a:pt x="1561559" y="201213"/>
                  <a:pt x="1564125" y="198513"/>
                </a:cubicBezTo>
                <a:cubicBezTo>
                  <a:pt x="1567349" y="195129"/>
                  <a:pt x="1566635" y="193009"/>
                  <a:pt x="1572593" y="191792"/>
                </a:cubicBezTo>
                <a:cubicBezTo>
                  <a:pt x="1579609" y="190359"/>
                  <a:pt x="1579456" y="183449"/>
                  <a:pt x="1585314" y="181066"/>
                </a:cubicBezTo>
                <a:cubicBezTo>
                  <a:pt x="1583540" y="185982"/>
                  <a:pt x="1585788" y="192687"/>
                  <a:pt x="1582477" y="197002"/>
                </a:cubicBezTo>
                <a:cubicBezTo>
                  <a:pt x="1585080" y="195666"/>
                  <a:pt x="1586796" y="193742"/>
                  <a:pt x="1587617" y="191214"/>
                </a:cubicBezTo>
                <a:cubicBezTo>
                  <a:pt x="1588588" y="194250"/>
                  <a:pt x="1587830" y="196957"/>
                  <a:pt x="1585947" y="198815"/>
                </a:cubicBezTo>
                <a:cubicBezTo>
                  <a:pt x="1593254" y="195631"/>
                  <a:pt x="1593048" y="188111"/>
                  <a:pt x="1593194" y="181217"/>
                </a:cubicBezTo>
                <a:cubicBezTo>
                  <a:pt x="1593384" y="172652"/>
                  <a:pt x="1606228" y="176008"/>
                  <a:pt x="1612168" y="171990"/>
                </a:cubicBezTo>
                <a:cubicBezTo>
                  <a:pt x="1597349" y="170066"/>
                  <a:pt x="1610013" y="156686"/>
                  <a:pt x="1615546" y="155738"/>
                </a:cubicBezTo>
                <a:cubicBezTo>
                  <a:pt x="1618902" y="155165"/>
                  <a:pt x="1629526" y="159467"/>
                  <a:pt x="1633818" y="161068"/>
                </a:cubicBezTo>
                <a:cubicBezTo>
                  <a:pt x="1643962" y="164853"/>
                  <a:pt x="1653218" y="169586"/>
                  <a:pt x="1663486" y="172677"/>
                </a:cubicBezTo>
                <a:cubicBezTo>
                  <a:pt x="1671994" y="175241"/>
                  <a:pt x="1679772" y="183555"/>
                  <a:pt x="1674691" y="186274"/>
                </a:cubicBezTo>
                <a:cubicBezTo>
                  <a:pt x="1669811" y="188886"/>
                  <a:pt x="1676134" y="197007"/>
                  <a:pt x="1677290" y="201715"/>
                </a:cubicBezTo>
                <a:cubicBezTo>
                  <a:pt x="1678694" y="207459"/>
                  <a:pt x="1678094" y="217151"/>
                  <a:pt x="1672067" y="219055"/>
                </a:cubicBezTo>
                <a:cubicBezTo>
                  <a:pt x="1665462" y="221148"/>
                  <a:pt x="1666750" y="227859"/>
                  <a:pt x="1661017" y="230606"/>
                </a:cubicBezTo>
                <a:cubicBezTo>
                  <a:pt x="1655595" y="233201"/>
                  <a:pt x="1648368" y="236199"/>
                  <a:pt x="1650582" y="243355"/>
                </a:cubicBezTo>
                <a:cubicBezTo>
                  <a:pt x="1653443" y="252583"/>
                  <a:pt x="1664354" y="245317"/>
                  <a:pt x="1666975" y="244552"/>
                </a:cubicBezTo>
                <a:cubicBezTo>
                  <a:pt x="1672399" y="242972"/>
                  <a:pt x="1684881" y="222157"/>
                  <a:pt x="1696423" y="230925"/>
                </a:cubicBezTo>
                <a:cubicBezTo>
                  <a:pt x="1705386" y="237731"/>
                  <a:pt x="1705728" y="254526"/>
                  <a:pt x="1708400" y="261589"/>
                </a:cubicBezTo>
                <a:cubicBezTo>
                  <a:pt x="1711886" y="270775"/>
                  <a:pt x="1716231" y="292281"/>
                  <a:pt x="1702224" y="293215"/>
                </a:cubicBezTo>
                <a:cubicBezTo>
                  <a:pt x="1705044" y="288931"/>
                  <a:pt x="1696917" y="286559"/>
                  <a:pt x="1695261" y="290240"/>
                </a:cubicBezTo>
                <a:cubicBezTo>
                  <a:pt x="1693858" y="293367"/>
                  <a:pt x="1694666" y="297627"/>
                  <a:pt x="1692335" y="300293"/>
                </a:cubicBezTo>
                <a:cubicBezTo>
                  <a:pt x="1689858" y="303124"/>
                  <a:pt x="1685880" y="304752"/>
                  <a:pt x="1683337" y="307507"/>
                </a:cubicBezTo>
                <a:cubicBezTo>
                  <a:pt x="1680611" y="310446"/>
                  <a:pt x="1680284" y="314495"/>
                  <a:pt x="1677402" y="317396"/>
                </a:cubicBezTo>
                <a:cubicBezTo>
                  <a:pt x="1675288" y="319532"/>
                  <a:pt x="1664026" y="327504"/>
                  <a:pt x="1674016" y="330119"/>
                </a:cubicBezTo>
                <a:cubicBezTo>
                  <a:pt x="1677592" y="331055"/>
                  <a:pt x="1681217" y="331587"/>
                  <a:pt x="1684801" y="332689"/>
                </a:cubicBezTo>
                <a:cubicBezTo>
                  <a:pt x="1686530" y="333449"/>
                  <a:pt x="1688107" y="334414"/>
                  <a:pt x="1689525" y="335578"/>
                </a:cubicBezTo>
                <a:cubicBezTo>
                  <a:pt x="1692267" y="336933"/>
                  <a:pt x="1696104" y="335598"/>
                  <a:pt x="1699443" y="336899"/>
                </a:cubicBezTo>
                <a:cubicBezTo>
                  <a:pt x="1695508" y="337673"/>
                  <a:pt x="1690907" y="337610"/>
                  <a:pt x="1687760" y="339353"/>
                </a:cubicBezTo>
                <a:cubicBezTo>
                  <a:pt x="1693085" y="341431"/>
                  <a:pt x="1695815" y="338452"/>
                  <a:pt x="1700508" y="339007"/>
                </a:cubicBezTo>
                <a:cubicBezTo>
                  <a:pt x="1703624" y="339377"/>
                  <a:pt x="1707099" y="340618"/>
                  <a:pt x="1710108" y="340696"/>
                </a:cubicBezTo>
                <a:cubicBezTo>
                  <a:pt x="1719883" y="340945"/>
                  <a:pt x="1727042" y="337283"/>
                  <a:pt x="1737104" y="337532"/>
                </a:cubicBezTo>
                <a:cubicBezTo>
                  <a:pt x="1746828" y="337766"/>
                  <a:pt x="1751999" y="330602"/>
                  <a:pt x="1758538" y="327269"/>
                </a:cubicBezTo>
                <a:cubicBezTo>
                  <a:pt x="1766139" y="323393"/>
                  <a:pt x="1775928" y="321273"/>
                  <a:pt x="1784717" y="318638"/>
                </a:cubicBezTo>
                <a:cubicBezTo>
                  <a:pt x="1803024" y="313149"/>
                  <a:pt x="1821210" y="306703"/>
                  <a:pt x="1835318" y="296914"/>
                </a:cubicBezTo>
                <a:cubicBezTo>
                  <a:pt x="1841303" y="292767"/>
                  <a:pt x="1848275" y="288907"/>
                  <a:pt x="1853671" y="284309"/>
                </a:cubicBezTo>
                <a:cubicBezTo>
                  <a:pt x="1856810" y="281634"/>
                  <a:pt x="1855935" y="270731"/>
                  <a:pt x="1847354" y="270519"/>
                </a:cubicBezTo>
                <a:cubicBezTo>
                  <a:pt x="1851073" y="261960"/>
                  <a:pt x="1855736" y="259976"/>
                  <a:pt x="1868752" y="258411"/>
                </a:cubicBezTo>
                <a:cubicBezTo>
                  <a:pt x="1875775" y="257569"/>
                  <a:pt x="1884059" y="257583"/>
                  <a:pt x="1891957" y="258653"/>
                </a:cubicBezTo>
                <a:cubicBezTo>
                  <a:pt x="1898254" y="259510"/>
                  <a:pt x="1905458" y="265131"/>
                  <a:pt x="1910826" y="263855"/>
                </a:cubicBezTo>
                <a:cubicBezTo>
                  <a:pt x="1917637" y="262237"/>
                  <a:pt x="1924906" y="263232"/>
                  <a:pt x="1932210" y="262475"/>
                </a:cubicBezTo>
                <a:cubicBezTo>
                  <a:pt x="1940237" y="261649"/>
                  <a:pt x="1945126" y="257058"/>
                  <a:pt x="1951597" y="254457"/>
                </a:cubicBezTo>
                <a:cubicBezTo>
                  <a:pt x="1956527" y="252479"/>
                  <a:pt x="1963580" y="252607"/>
                  <a:pt x="1962827" y="246474"/>
                </a:cubicBezTo>
                <a:cubicBezTo>
                  <a:pt x="1962058" y="240178"/>
                  <a:pt x="1964856" y="235845"/>
                  <a:pt x="1969064" y="231941"/>
                </a:cubicBezTo>
                <a:cubicBezTo>
                  <a:pt x="1966232" y="233231"/>
                  <a:pt x="1961139" y="234377"/>
                  <a:pt x="1963094" y="229071"/>
                </a:cubicBezTo>
                <a:cubicBezTo>
                  <a:pt x="1959541" y="231936"/>
                  <a:pt x="1957659" y="229729"/>
                  <a:pt x="1958786" y="227131"/>
                </a:cubicBezTo>
                <a:cubicBezTo>
                  <a:pt x="1959952" y="224458"/>
                  <a:pt x="1963614" y="222995"/>
                  <a:pt x="1966511" y="221692"/>
                </a:cubicBezTo>
                <a:cubicBezTo>
                  <a:pt x="1975168" y="217806"/>
                  <a:pt x="1980765" y="212380"/>
                  <a:pt x="1987345" y="206622"/>
                </a:cubicBezTo>
                <a:cubicBezTo>
                  <a:pt x="1994466" y="200410"/>
                  <a:pt x="2003298" y="192204"/>
                  <a:pt x="2014868" y="190309"/>
                </a:cubicBezTo>
                <a:cubicBezTo>
                  <a:pt x="2029717" y="187854"/>
                  <a:pt x="2047860" y="189922"/>
                  <a:pt x="2063989" y="189660"/>
                </a:cubicBezTo>
                <a:cubicBezTo>
                  <a:pt x="2087890" y="189273"/>
                  <a:pt x="2111359" y="188770"/>
                  <a:pt x="2135894" y="189796"/>
                </a:cubicBezTo>
                <a:cubicBezTo>
                  <a:pt x="2140603" y="189992"/>
                  <a:pt x="2154694" y="191747"/>
                  <a:pt x="2156082" y="187743"/>
                </a:cubicBezTo>
                <a:cubicBezTo>
                  <a:pt x="2157184" y="184446"/>
                  <a:pt x="2157876" y="180280"/>
                  <a:pt x="2161144" y="178233"/>
                </a:cubicBezTo>
                <a:cubicBezTo>
                  <a:pt x="2164800" y="175953"/>
                  <a:pt x="2171325" y="177194"/>
                  <a:pt x="2175343" y="174535"/>
                </a:cubicBezTo>
                <a:cubicBezTo>
                  <a:pt x="2176642" y="175741"/>
                  <a:pt x="2177931" y="176952"/>
                  <a:pt x="2179211" y="178167"/>
                </a:cubicBezTo>
                <a:cubicBezTo>
                  <a:pt x="2183565" y="176246"/>
                  <a:pt x="2179442" y="171798"/>
                  <a:pt x="2185789" y="172394"/>
                </a:cubicBezTo>
                <a:cubicBezTo>
                  <a:pt x="2184345" y="172258"/>
                  <a:pt x="2195212" y="158307"/>
                  <a:pt x="2196522" y="157299"/>
                </a:cubicBezTo>
                <a:cubicBezTo>
                  <a:pt x="2201825" y="153197"/>
                  <a:pt x="2205182" y="152040"/>
                  <a:pt x="2203727" y="144798"/>
                </a:cubicBezTo>
                <a:cubicBezTo>
                  <a:pt x="2202588" y="139127"/>
                  <a:pt x="2207110" y="133734"/>
                  <a:pt x="2210962" y="130726"/>
                </a:cubicBezTo>
                <a:cubicBezTo>
                  <a:pt x="2215631" y="127078"/>
                  <a:pt x="2213075" y="120739"/>
                  <a:pt x="2215476" y="115981"/>
                </a:cubicBezTo>
                <a:cubicBezTo>
                  <a:pt x="2218823" y="109368"/>
                  <a:pt x="2226036" y="104655"/>
                  <a:pt x="2231231" y="99236"/>
                </a:cubicBezTo>
                <a:cubicBezTo>
                  <a:pt x="2235479" y="94629"/>
                  <a:pt x="2246905" y="72227"/>
                  <a:pt x="2253728" y="90341"/>
                </a:cubicBezTo>
                <a:cubicBezTo>
                  <a:pt x="2257385" y="99997"/>
                  <a:pt x="2278165" y="89857"/>
                  <a:pt x="2281115" y="89084"/>
                </a:cubicBezTo>
                <a:cubicBezTo>
                  <a:pt x="2298715" y="84465"/>
                  <a:pt x="2305420" y="105691"/>
                  <a:pt x="2305259" y="114850"/>
                </a:cubicBezTo>
                <a:cubicBezTo>
                  <a:pt x="2305117" y="123028"/>
                  <a:pt x="2305886" y="131419"/>
                  <a:pt x="2306175" y="139677"/>
                </a:cubicBezTo>
                <a:cubicBezTo>
                  <a:pt x="2306331" y="143970"/>
                  <a:pt x="2302704" y="156219"/>
                  <a:pt x="2308166" y="160723"/>
                </a:cubicBezTo>
                <a:cubicBezTo>
                  <a:pt x="2313946" y="165491"/>
                  <a:pt x="2319471" y="160830"/>
                  <a:pt x="2319089" y="167943"/>
                </a:cubicBezTo>
                <a:cubicBezTo>
                  <a:pt x="2318820" y="172970"/>
                  <a:pt x="2317031" y="178127"/>
                  <a:pt x="2323832" y="183253"/>
                </a:cubicBezTo>
                <a:cubicBezTo>
                  <a:pt x="2325980" y="180194"/>
                  <a:pt x="2330199" y="181479"/>
                  <a:pt x="2333130" y="185423"/>
                </a:cubicBezTo>
                <a:cubicBezTo>
                  <a:pt x="2336589" y="190068"/>
                  <a:pt x="2331590" y="191395"/>
                  <a:pt x="2332592" y="195561"/>
                </a:cubicBezTo>
                <a:cubicBezTo>
                  <a:pt x="2337048" y="192210"/>
                  <a:pt x="2338431" y="196043"/>
                  <a:pt x="2336974" y="198539"/>
                </a:cubicBezTo>
                <a:cubicBezTo>
                  <a:pt x="2335413" y="201223"/>
                  <a:pt x="2330872" y="202071"/>
                  <a:pt x="2327321" y="202713"/>
                </a:cubicBezTo>
                <a:cubicBezTo>
                  <a:pt x="2322995" y="203490"/>
                  <a:pt x="2319328" y="204076"/>
                  <a:pt x="2316182" y="206352"/>
                </a:cubicBezTo>
                <a:cubicBezTo>
                  <a:pt x="2313923" y="207985"/>
                  <a:pt x="2306046" y="214651"/>
                  <a:pt x="2306509" y="206402"/>
                </a:cubicBezTo>
                <a:cubicBezTo>
                  <a:pt x="2303067" y="207494"/>
                  <a:pt x="2301959" y="211450"/>
                  <a:pt x="2297589" y="211450"/>
                </a:cubicBezTo>
                <a:cubicBezTo>
                  <a:pt x="2294309" y="211450"/>
                  <a:pt x="2297235" y="216716"/>
                  <a:pt x="2293786" y="217576"/>
                </a:cubicBezTo>
                <a:cubicBezTo>
                  <a:pt x="2292853" y="215341"/>
                  <a:pt x="2290480" y="209472"/>
                  <a:pt x="2286256" y="210388"/>
                </a:cubicBezTo>
                <a:cubicBezTo>
                  <a:pt x="2281491" y="211430"/>
                  <a:pt x="2281215" y="218106"/>
                  <a:pt x="2277469" y="211094"/>
                </a:cubicBezTo>
                <a:cubicBezTo>
                  <a:pt x="2278708" y="214331"/>
                  <a:pt x="2277287" y="213946"/>
                  <a:pt x="2274490" y="213806"/>
                </a:cubicBezTo>
                <a:cubicBezTo>
                  <a:pt x="2271180" y="213636"/>
                  <a:pt x="2274324" y="220509"/>
                  <a:pt x="2274823" y="221892"/>
                </a:cubicBezTo>
                <a:cubicBezTo>
                  <a:pt x="2266489" y="218181"/>
                  <a:pt x="2265314" y="213491"/>
                  <a:pt x="2264113" y="207484"/>
                </a:cubicBezTo>
                <a:cubicBezTo>
                  <a:pt x="2264249" y="211660"/>
                  <a:pt x="2258759" y="212215"/>
                  <a:pt x="2256700" y="215051"/>
                </a:cubicBezTo>
                <a:cubicBezTo>
                  <a:pt x="2254348" y="218286"/>
                  <a:pt x="2254532" y="222806"/>
                  <a:pt x="2252479" y="226199"/>
                </a:cubicBezTo>
                <a:cubicBezTo>
                  <a:pt x="2247695" y="234133"/>
                  <a:pt x="2238514" y="230083"/>
                  <a:pt x="2234639" y="238756"/>
                </a:cubicBezTo>
                <a:cubicBezTo>
                  <a:pt x="2232692" y="236432"/>
                  <a:pt x="2231764" y="235925"/>
                  <a:pt x="2231866" y="233381"/>
                </a:cubicBezTo>
                <a:cubicBezTo>
                  <a:pt x="2230941" y="234471"/>
                  <a:pt x="2229988" y="235547"/>
                  <a:pt x="2229020" y="236602"/>
                </a:cubicBezTo>
                <a:cubicBezTo>
                  <a:pt x="2227817" y="227411"/>
                  <a:pt x="2224111" y="237458"/>
                  <a:pt x="2224537" y="239825"/>
                </a:cubicBezTo>
                <a:cubicBezTo>
                  <a:pt x="2223141" y="235870"/>
                  <a:pt x="2222028" y="231887"/>
                  <a:pt x="2224556" y="229071"/>
                </a:cubicBezTo>
                <a:cubicBezTo>
                  <a:pt x="2222414" y="230078"/>
                  <a:pt x="2221102" y="231632"/>
                  <a:pt x="2220625" y="233734"/>
                </a:cubicBezTo>
                <a:cubicBezTo>
                  <a:pt x="2224619" y="232833"/>
                  <a:pt x="2223087" y="242997"/>
                  <a:pt x="2221439" y="244478"/>
                </a:cubicBezTo>
                <a:cubicBezTo>
                  <a:pt x="2220556" y="242922"/>
                  <a:pt x="2219612" y="241372"/>
                  <a:pt x="2218611" y="239825"/>
                </a:cubicBezTo>
                <a:cubicBezTo>
                  <a:pt x="2217149" y="241292"/>
                  <a:pt x="2212481" y="246420"/>
                  <a:pt x="2217009" y="239104"/>
                </a:cubicBezTo>
                <a:cubicBezTo>
                  <a:pt x="2213434" y="247308"/>
                  <a:pt x="2214388" y="239979"/>
                  <a:pt x="2214689" y="237672"/>
                </a:cubicBezTo>
                <a:cubicBezTo>
                  <a:pt x="2211170" y="240203"/>
                  <a:pt x="2202689" y="242699"/>
                  <a:pt x="2204621" y="248177"/>
                </a:cubicBezTo>
                <a:cubicBezTo>
                  <a:pt x="2205183" y="249755"/>
                  <a:pt x="2198857" y="256707"/>
                  <a:pt x="2197272" y="257742"/>
                </a:cubicBezTo>
                <a:cubicBezTo>
                  <a:pt x="2191048" y="261827"/>
                  <a:pt x="2171356" y="282575"/>
                  <a:pt x="2187727" y="290736"/>
                </a:cubicBezTo>
                <a:cubicBezTo>
                  <a:pt x="2184554" y="292748"/>
                  <a:pt x="2170656" y="297862"/>
                  <a:pt x="2173633" y="303104"/>
                </a:cubicBezTo>
                <a:cubicBezTo>
                  <a:pt x="2175039" y="305581"/>
                  <a:pt x="2182201" y="306468"/>
                  <a:pt x="2184769" y="308678"/>
                </a:cubicBezTo>
                <a:cubicBezTo>
                  <a:pt x="2191246" y="314250"/>
                  <a:pt x="2188087" y="321053"/>
                  <a:pt x="2197789" y="326596"/>
                </a:cubicBezTo>
                <a:cubicBezTo>
                  <a:pt x="2205965" y="331265"/>
                  <a:pt x="2216114" y="326713"/>
                  <a:pt x="2214600" y="320036"/>
                </a:cubicBezTo>
                <a:cubicBezTo>
                  <a:pt x="2209492" y="320036"/>
                  <a:pt x="2211914" y="315777"/>
                  <a:pt x="2205743" y="312997"/>
                </a:cubicBezTo>
                <a:cubicBezTo>
                  <a:pt x="2214473" y="312669"/>
                  <a:pt x="2217844" y="323613"/>
                  <a:pt x="2216770" y="327782"/>
                </a:cubicBezTo>
                <a:cubicBezTo>
                  <a:pt x="2215518" y="332693"/>
                  <a:pt x="2194864" y="335812"/>
                  <a:pt x="2188196" y="335150"/>
                </a:cubicBezTo>
                <a:cubicBezTo>
                  <a:pt x="2188380" y="332640"/>
                  <a:pt x="2188712" y="330182"/>
                  <a:pt x="2189192" y="327772"/>
                </a:cubicBezTo>
                <a:cubicBezTo>
                  <a:pt x="2182126" y="331582"/>
                  <a:pt x="2175276" y="337040"/>
                  <a:pt x="2165936" y="337605"/>
                </a:cubicBezTo>
                <a:cubicBezTo>
                  <a:pt x="2166134" y="333927"/>
                  <a:pt x="2165371" y="329782"/>
                  <a:pt x="2168009" y="327074"/>
                </a:cubicBezTo>
                <a:cubicBezTo>
                  <a:pt x="2164643" y="328816"/>
                  <a:pt x="2162079" y="333483"/>
                  <a:pt x="2158383" y="327074"/>
                </a:cubicBezTo>
                <a:cubicBezTo>
                  <a:pt x="2154273" y="335047"/>
                  <a:pt x="2157082" y="342341"/>
                  <a:pt x="2144135" y="344170"/>
                </a:cubicBezTo>
                <a:cubicBezTo>
                  <a:pt x="2141589" y="344530"/>
                  <a:pt x="2120421" y="347544"/>
                  <a:pt x="2118877" y="343212"/>
                </a:cubicBezTo>
                <a:cubicBezTo>
                  <a:pt x="2120718" y="347806"/>
                  <a:pt x="2112474" y="347826"/>
                  <a:pt x="2108715" y="347787"/>
                </a:cubicBezTo>
                <a:cubicBezTo>
                  <a:pt x="2100516" y="347700"/>
                  <a:pt x="2096303" y="347797"/>
                  <a:pt x="2089688" y="350420"/>
                </a:cubicBezTo>
                <a:cubicBezTo>
                  <a:pt x="2076491" y="355649"/>
                  <a:pt x="2063306" y="359994"/>
                  <a:pt x="2053800" y="368364"/>
                </a:cubicBezTo>
                <a:cubicBezTo>
                  <a:pt x="2057179" y="361545"/>
                  <a:pt x="2060252" y="354970"/>
                  <a:pt x="2054551" y="345658"/>
                </a:cubicBezTo>
                <a:cubicBezTo>
                  <a:pt x="2052679" y="353353"/>
                  <a:pt x="2063032" y="367900"/>
                  <a:pt x="2050677" y="371422"/>
                </a:cubicBezTo>
                <a:cubicBezTo>
                  <a:pt x="2041027" y="374173"/>
                  <a:pt x="2043086" y="381255"/>
                  <a:pt x="2055170" y="382283"/>
                </a:cubicBezTo>
                <a:cubicBezTo>
                  <a:pt x="2056778" y="391324"/>
                  <a:pt x="2052849" y="399247"/>
                  <a:pt x="2050363" y="406894"/>
                </a:cubicBezTo>
                <a:cubicBezTo>
                  <a:pt x="2050792" y="404589"/>
                  <a:pt x="2051222" y="402282"/>
                  <a:pt x="2051653" y="399974"/>
                </a:cubicBezTo>
                <a:cubicBezTo>
                  <a:pt x="2042435" y="399796"/>
                  <a:pt x="2048779" y="420919"/>
                  <a:pt x="2038126" y="420172"/>
                </a:cubicBezTo>
                <a:cubicBezTo>
                  <a:pt x="2034722" y="419937"/>
                  <a:pt x="2031118" y="431274"/>
                  <a:pt x="2029776" y="433228"/>
                </a:cubicBezTo>
                <a:cubicBezTo>
                  <a:pt x="2026756" y="437609"/>
                  <a:pt x="2022539" y="443411"/>
                  <a:pt x="2015018" y="443764"/>
                </a:cubicBezTo>
                <a:cubicBezTo>
                  <a:pt x="2015110" y="441589"/>
                  <a:pt x="2019485" y="436157"/>
                  <a:pt x="2014701" y="433955"/>
                </a:cubicBezTo>
                <a:cubicBezTo>
                  <a:pt x="2006723" y="430284"/>
                  <a:pt x="2002275" y="430064"/>
                  <a:pt x="1995114" y="423845"/>
                </a:cubicBezTo>
                <a:cubicBezTo>
                  <a:pt x="1982232" y="412660"/>
                  <a:pt x="2002051" y="409012"/>
                  <a:pt x="2006684" y="404127"/>
                </a:cubicBezTo>
                <a:cubicBezTo>
                  <a:pt x="1998039" y="407706"/>
                  <a:pt x="1982659" y="413130"/>
                  <a:pt x="1992782" y="425137"/>
                </a:cubicBezTo>
                <a:cubicBezTo>
                  <a:pt x="1998633" y="432072"/>
                  <a:pt x="1998473" y="438993"/>
                  <a:pt x="2005058" y="446267"/>
                </a:cubicBezTo>
                <a:cubicBezTo>
                  <a:pt x="2010339" y="452094"/>
                  <a:pt x="2010622" y="456382"/>
                  <a:pt x="2006855" y="458508"/>
                </a:cubicBezTo>
                <a:cubicBezTo>
                  <a:pt x="2013454" y="459559"/>
                  <a:pt x="2012592" y="464393"/>
                  <a:pt x="2011278" y="467062"/>
                </a:cubicBezTo>
                <a:cubicBezTo>
                  <a:pt x="2012245" y="459250"/>
                  <a:pt x="2010000" y="466345"/>
                  <a:pt x="2009932" y="468040"/>
                </a:cubicBezTo>
                <a:cubicBezTo>
                  <a:pt x="2009676" y="470755"/>
                  <a:pt x="2005480" y="472671"/>
                  <a:pt x="2003666" y="474535"/>
                </a:cubicBezTo>
                <a:cubicBezTo>
                  <a:pt x="1998772" y="479573"/>
                  <a:pt x="1996191" y="485075"/>
                  <a:pt x="1992784" y="490940"/>
                </a:cubicBezTo>
                <a:cubicBezTo>
                  <a:pt x="1989741" y="496189"/>
                  <a:pt x="1984280" y="500084"/>
                  <a:pt x="1981378" y="505245"/>
                </a:cubicBezTo>
                <a:cubicBezTo>
                  <a:pt x="1979665" y="508290"/>
                  <a:pt x="1979494" y="516541"/>
                  <a:pt x="1973677" y="516414"/>
                </a:cubicBezTo>
                <a:cubicBezTo>
                  <a:pt x="1968947" y="508809"/>
                  <a:pt x="1974474" y="500830"/>
                  <a:pt x="1978129" y="495646"/>
                </a:cubicBezTo>
                <a:cubicBezTo>
                  <a:pt x="1979967" y="493043"/>
                  <a:pt x="1984097" y="484379"/>
                  <a:pt x="1987404" y="483792"/>
                </a:cubicBezTo>
                <a:cubicBezTo>
                  <a:pt x="1983654" y="482684"/>
                  <a:pt x="1980624" y="483025"/>
                  <a:pt x="1978326" y="484815"/>
                </a:cubicBezTo>
                <a:cubicBezTo>
                  <a:pt x="1978245" y="481520"/>
                  <a:pt x="1986458" y="474914"/>
                  <a:pt x="1976003" y="474924"/>
                </a:cubicBezTo>
                <a:cubicBezTo>
                  <a:pt x="1977227" y="472742"/>
                  <a:pt x="1977894" y="470351"/>
                  <a:pt x="1977948" y="467745"/>
                </a:cubicBezTo>
                <a:cubicBezTo>
                  <a:pt x="1975875" y="473425"/>
                  <a:pt x="1970120" y="465010"/>
                  <a:pt x="1972028" y="472870"/>
                </a:cubicBezTo>
                <a:cubicBezTo>
                  <a:pt x="1970621" y="471025"/>
                  <a:pt x="1963233" y="467722"/>
                  <a:pt x="1963083" y="465837"/>
                </a:cubicBezTo>
                <a:cubicBezTo>
                  <a:pt x="1962812" y="462473"/>
                  <a:pt x="1968111" y="460738"/>
                  <a:pt x="1963001" y="456801"/>
                </a:cubicBezTo>
                <a:cubicBezTo>
                  <a:pt x="1965916" y="456839"/>
                  <a:pt x="1968899" y="457410"/>
                  <a:pt x="1971943" y="458513"/>
                </a:cubicBezTo>
                <a:cubicBezTo>
                  <a:pt x="1969918" y="455659"/>
                  <a:pt x="1963324" y="449717"/>
                  <a:pt x="1959684" y="452003"/>
                </a:cubicBezTo>
                <a:cubicBezTo>
                  <a:pt x="1959603" y="447173"/>
                  <a:pt x="1964158" y="450398"/>
                  <a:pt x="1967093" y="448474"/>
                </a:cubicBezTo>
                <a:cubicBezTo>
                  <a:pt x="1972031" y="445228"/>
                  <a:pt x="1961146" y="443044"/>
                  <a:pt x="1958550" y="445485"/>
                </a:cubicBezTo>
                <a:cubicBezTo>
                  <a:pt x="1958178" y="439843"/>
                  <a:pt x="1968305" y="441913"/>
                  <a:pt x="1967048" y="435522"/>
                </a:cubicBezTo>
                <a:cubicBezTo>
                  <a:pt x="1966141" y="436496"/>
                  <a:pt x="1965159" y="437413"/>
                  <a:pt x="1964101" y="438272"/>
                </a:cubicBezTo>
                <a:cubicBezTo>
                  <a:pt x="1956620" y="428902"/>
                  <a:pt x="1972020" y="426324"/>
                  <a:pt x="1979299" y="425539"/>
                </a:cubicBezTo>
                <a:cubicBezTo>
                  <a:pt x="1977512" y="424658"/>
                  <a:pt x="1975751" y="423744"/>
                  <a:pt x="1974009" y="422782"/>
                </a:cubicBezTo>
                <a:cubicBezTo>
                  <a:pt x="1976656" y="421508"/>
                  <a:pt x="1978493" y="419669"/>
                  <a:pt x="1979531" y="417263"/>
                </a:cubicBezTo>
                <a:cubicBezTo>
                  <a:pt x="1977325" y="418734"/>
                  <a:pt x="1975025" y="420114"/>
                  <a:pt x="1972624" y="421403"/>
                </a:cubicBezTo>
                <a:cubicBezTo>
                  <a:pt x="1973430" y="420191"/>
                  <a:pt x="1974137" y="418921"/>
                  <a:pt x="1974746" y="417608"/>
                </a:cubicBezTo>
                <a:cubicBezTo>
                  <a:pt x="1970263" y="417172"/>
                  <a:pt x="1969072" y="419237"/>
                  <a:pt x="1968147" y="421968"/>
                </a:cubicBezTo>
                <a:cubicBezTo>
                  <a:pt x="1967511" y="423859"/>
                  <a:pt x="1961839" y="429572"/>
                  <a:pt x="1963952" y="422437"/>
                </a:cubicBezTo>
                <a:cubicBezTo>
                  <a:pt x="1962239" y="423854"/>
                  <a:pt x="1961375" y="425692"/>
                  <a:pt x="1961367" y="427950"/>
                </a:cubicBezTo>
                <a:cubicBezTo>
                  <a:pt x="1956955" y="421393"/>
                  <a:pt x="1952613" y="428998"/>
                  <a:pt x="1954483" y="432082"/>
                </a:cubicBezTo>
                <a:cubicBezTo>
                  <a:pt x="1952729" y="431537"/>
                  <a:pt x="1950979" y="430963"/>
                  <a:pt x="1949228" y="430361"/>
                </a:cubicBezTo>
                <a:cubicBezTo>
                  <a:pt x="1950928" y="432975"/>
                  <a:pt x="1953261" y="435264"/>
                  <a:pt x="1956227" y="437241"/>
                </a:cubicBezTo>
                <a:cubicBezTo>
                  <a:pt x="1951224" y="437671"/>
                  <a:pt x="1952151" y="438368"/>
                  <a:pt x="1956641" y="441021"/>
                </a:cubicBezTo>
                <a:cubicBezTo>
                  <a:pt x="1942300" y="434953"/>
                  <a:pt x="1958600" y="465457"/>
                  <a:pt x="1956879" y="468434"/>
                </a:cubicBezTo>
                <a:cubicBezTo>
                  <a:pt x="1949312" y="465024"/>
                  <a:pt x="1946033" y="459973"/>
                  <a:pt x="1945932" y="454402"/>
                </a:cubicBezTo>
                <a:cubicBezTo>
                  <a:pt x="1945967" y="458960"/>
                  <a:pt x="1946271" y="462996"/>
                  <a:pt x="1952108" y="467119"/>
                </a:cubicBezTo>
                <a:cubicBezTo>
                  <a:pt x="1956519" y="470323"/>
                  <a:pt x="1962432" y="475118"/>
                  <a:pt x="1958502" y="478682"/>
                </a:cubicBezTo>
                <a:cubicBezTo>
                  <a:pt x="1955001" y="473378"/>
                  <a:pt x="1940106" y="473297"/>
                  <a:pt x="1940281" y="467071"/>
                </a:cubicBezTo>
                <a:cubicBezTo>
                  <a:pt x="1938008" y="466744"/>
                  <a:pt x="1937964" y="467878"/>
                  <a:pt x="1940027" y="470489"/>
                </a:cubicBezTo>
                <a:cubicBezTo>
                  <a:pt x="1936679" y="469160"/>
                  <a:pt x="1933483" y="466953"/>
                  <a:pt x="1931329" y="464336"/>
                </a:cubicBezTo>
                <a:cubicBezTo>
                  <a:pt x="1926744" y="469317"/>
                  <a:pt x="1920846" y="462906"/>
                  <a:pt x="1924654" y="458385"/>
                </a:cubicBezTo>
                <a:cubicBezTo>
                  <a:pt x="1927568" y="454931"/>
                  <a:pt x="1936259" y="451518"/>
                  <a:pt x="1930007" y="445152"/>
                </a:cubicBezTo>
                <a:cubicBezTo>
                  <a:pt x="1933107" y="451689"/>
                  <a:pt x="1915322" y="463704"/>
                  <a:pt x="1921839" y="467351"/>
                </a:cubicBezTo>
                <a:cubicBezTo>
                  <a:pt x="1925716" y="469564"/>
                  <a:pt x="1929444" y="466691"/>
                  <a:pt x="1933211" y="470114"/>
                </a:cubicBezTo>
                <a:cubicBezTo>
                  <a:pt x="1939309" y="475867"/>
                  <a:pt x="1939972" y="474260"/>
                  <a:pt x="1947887" y="475867"/>
                </a:cubicBezTo>
                <a:cubicBezTo>
                  <a:pt x="1951123" y="476526"/>
                  <a:pt x="1955102" y="481936"/>
                  <a:pt x="1958372" y="483745"/>
                </a:cubicBezTo>
                <a:cubicBezTo>
                  <a:pt x="1963834" y="486755"/>
                  <a:pt x="1963750" y="488410"/>
                  <a:pt x="1961101" y="492046"/>
                </a:cubicBezTo>
                <a:cubicBezTo>
                  <a:pt x="1954119" y="501637"/>
                  <a:pt x="1942361" y="486986"/>
                  <a:pt x="1936060" y="480051"/>
                </a:cubicBezTo>
                <a:cubicBezTo>
                  <a:pt x="1937955" y="486419"/>
                  <a:pt x="1947513" y="495991"/>
                  <a:pt x="1955217" y="499103"/>
                </a:cubicBezTo>
                <a:cubicBezTo>
                  <a:pt x="1964682" y="502925"/>
                  <a:pt x="1964973" y="508644"/>
                  <a:pt x="1954440" y="507268"/>
                </a:cubicBezTo>
                <a:cubicBezTo>
                  <a:pt x="1955480" y="508498"/>
                  <a:pt x="1956478" y="509742"/>
                  <a:pt x="1957432" y="510999"/>
                </a:cubicBezTo>
                <a:cubicBezTo>
                  <a:pt x="1952258" y="514041"/>
                  <a:pt x="1946500" y="506777"/>
                  <a:pt x="1942198" y="503873"/>
                </a:cubicBezTo>
                <a:cubicBezTo>
                  <a:pt x="1948852" y="510316"/>
                  <a:pt x="1968672" y="519937"/>
                  <a:pt x="1955274" y="524205"/>
                </a:cubicBezTo>
                <a:cubicBezTo>
                  <a:pt x="1945811" y="512054"/>
                  <a:pt x="1936615" y="513015"/>
                  <a:pt x="1921983" y="508964"/>
                </a:cubicBezTo>
                <a:cubicBezTo>
                  <a:pt x="1924204" y="511263"/>
                  <a:pt x="1933269" y="511795"/>
                  <a:pt x="1937383" y="513801"/>
                </a:cubicBezTo>
                <a:cubicBezTo>
                  <a:pt x="1943053" y="516569"/>
                  <a:pt x="1955220" y="523383"/>
                  <a:pt x="1951569" y="528602"/>
                </a:cubicBezTo>
                <a:cubicBezTo>
                  <a:pt x="1953307" y="526324"/>
                  <a:pt x="1956672" y="526545"/>
                  <a:pt x="1959844" y="528940"/>
                </a:cubicBezTo>
                <a:cubicBezTo>
                  <a:pt x="1957212" y="523486"/>
                  <a:pt x="1964680" y="525296"/>
                  <a:pt x="1968782" y="526193"/>
                </a:cubicBezTo>
                <a:cubicBezTo>
                  <a:pt x="1973955" y="527330"/>
                  <a:pt x="1973996" y="530471"/>
                  <a:pt x="1975356" y="534267"/>
                </a:cubicBezTo>
                <a:cubicBezTo>
                  <a:pt x="1977161" y="539293"/>
                  <a:pt x="1978345" y="544175"/>
                  <a:pt x="1979622" y="549169"/>
                </a:cubicBezTo>
                <a:cubicBezTo>
                  <a:pt x="1981268" y="555575"/>
                  <a:pt x="1988260" y="562465"/>
                  <a:pt x="1988092" y="568693"/>
                </a:cubicBezTo>
                <a:cubicBezTo>
                  <a:pt x="1985735" y="563282"/>
                  <a:pt x="1983437" y="557664"/>
                  <a:pt x="1979681" y="552415"/>
                </a:cubicBezTo>
                <a:cubicBezTo>
                  <a:pt x="1976037" y="547321"/>
                  <a:pt x="1979015" y="542044"/>
                  <a:pt x="1972687" y="537386"/>
                </a:cubicBezTo>
                <a:cubicBezTo>
                  <a:pt x="1973036" y="539195"/>
                  <a:pt x="1973400" y="542835"/>
                  <a:pt x="1969744" y="539411"/>
                </a:cubicBezTo>
                <a:cubicBezTo>
                  <a:pt x="1972009" y="546015"/>
                  <a:pt x="1979829" y="552855"/>
                  <a:pt x="1978206" y="559285"/>
                </a:cubicBezTo>
                <a:cubicBezTo>
                  <a:pt x="1977644" y="556650"/>
                  <a:pt x="1975981" y="554295"/>
                  <a:pt x="1973205" y="552219"/>
                </a:cubicBezTo>
                <a:cubicBezTo>
                  <a:pt x="1972892" y="555846"/>
                  <a:pt x="1969823" y="556272"/>
                  <a:pt x="1965818" y="553229"/>
                </a:cubicBezTo>
                <a:cubicBezTo>
                  <a:pt x="1967047" y="554416"/>
                  <a:pt x="1968175" y="555655"/>
                  <a:pt x="1969199" y="556930"/>
                </a:cubicBezTo>
                <a:cubicBezTo>
                  <a:pt x="1966629" y="558598"/>
                  <a:pt x="1963662" y="558262"/>
                  <a:pt x="1960295" y="555921"/>
                </a:cubicBezTo>
                <a:cubicBezTo>
                  <a:pt x="1966844" y="562759"/>
                  <a:pt x="1956721" y="557496"/>
                  <a:pt x="1953503" y="556258"/>
                </a:cubicBezTo>
                <a:cubicBezTo>
                  <a:pt x="1955066" y="557323"/>
                  <a:pt x="1956559" y="558439"/>
                  <a:pt x="1957984" y="559621"/>
                </a:cubicBezTo>
                <a:cubicBezTo>
                  <a:pt x="1954298" y="560466"/>
                  <a:pt x="1952265" y="564173"/>
                  <a:pt x="1947064" y="561975"/>
                </a:cubicBezTo>
                <a:cubicBezTo>
                  <a:pt x="1941540" y="559640"/>
                  <a:pt x="1941743" y="554365"/>
                  <a:pt x="1943239" y="551545"/>
                </a:cubicBezTo>
                <a:cubicBezTo>
                  <a:pt x="1941636" y="553088"/>
                  <a:pt x="1940050" y="563982"/>
                  <a:pt x="1944253" y="565792"/>
                </a:cubicBezTo>
                <a:cubicBezTo>
                  <a:pt x="1947985" y="567401"/>
                  <a:pt x="1950971" y="563720"/>
                  <a:pt x="1954492" y="564677"/>
                </a:cubicBezTo>
                <a:cubicBezTo>
                  <a:pt x="1957361" y="565456"/>
                  <a:pt x="1968690" y="561867"/>
                  <a:pt x="1969874" y="566641"/>
                </a:cubicBezTo>
                <a:cubicBezTo>
                  <a:pt x="1970658" y="569905"/>
                  <a:pt x="1970137" y="574617"/>
                  <a:pt x="1968356" y="577081"/>
                </a:cubicBezTo>
                <a:cubicBezTo>
                  <a:pt x="1971645" y="576089"/>
                  <a:pt x="1972163" y="573587"/>
                  <a:pt x="1972086" y="570759"/>
                </a:cubicBezTo>
                <a:cubicBezTo>
                  <a:pt x="1971978" y="567038"/>
                  <a:pt x="1977326" y="568101"/>
                  <a:pt x="1979271" y="565671"/>
                </a:cubicBezTo>
                <a:cubicBezTo>
                  <a:pt x="1984188" y="570884"/>
                  <a:pt x="1979666" y="574556"/>
                  <a:pt x="1980535" y="579427"/>
                </a:cubicBezTo>
                <a:cubicBezTo>
                  <a:pt x="1973642" y="576033"/>
                  <a:pt x="1972574" y="583824"/>
                  <a:pt x="1970530" y="586423"/>
                </a:cubicBezTo>
                <a:cubicBezTo>
                  <a:pt x="1966752" y="591242"/>
                  <a:pt x="1955488" y="588496"/>
                  <a:pt x="1948671" y="585456"/>
                </a:cubicBezTo>
                <a:cubicBezTo>
                  <a:pt x="1949090" y="584280"/>
                  <a:pt x="1949632" y="583163"/>
                  <a:pt x="1950295" y="582103"/>
                </a:cubicBezTo>
                <a:cubicBezTo>
                  <a:pt x="1947334" y="582726"/>
                  <a:pt x="1945852" y="584619"/>
                  <a:pt x="1947775" y="587460"/>
                </a:cubicBezTo>
                <a:cubicBezTo>
                  <a:pt x="1941674" y="585298"/>
                  <a:pt x="1935433" y="585861"/>
                  <a:pt x="1929459" y="582773"/>
                </a:cubicBezTo>
                <a:cubicBezTo>
                  <a:pt x="1933336" y="585340"/>
                  <a:pt x="1955629" y="591781"/>
                  <a:pt x="1948199" y="594479"/>
                </a:cubicBezTo>
                <a:cubicBezTo>
                  <a:pt x="1945362" y="595510"/>
                  <a:pt x="1948615" y="598865"/>
                  <a:pt x="1946293" y="600563"/>
                </a:cubicBezTo>
                <a:cubicBezTo>
                  <a:pt x="1941157" y="604328"/>
                  <a:pt x="1937498" y="603938"/>
                  <a:pt x="1929601" y="599834"/>
                </a:cubicBezTo>
                <a:cubicBezTo>
                  <a:pt x="1931810" y="604467"/>
                  <a:pt x="1936232" y="606130"/>
                  <a:pt x="1941260" y="605598"/>
                </a:cubicBezTo>
                <a:cubicBezTo>
                  <a:pt x="1944667" y="605236"/>
                  <a:pt x="1954487" y="601231"/>
                  <a:pt x="1954326" y="605509"/>
                </a:cubicBezTo>
                <a:cubicBezTo>
                  <a:pt x="1955828" y="604680"/>
                  <a:pt x="1957474" y="604012"/>
                  <a:pt x="1959260" y="603503"/>
                </a:cubicBezTo>
                <a:cubicBezTo>
                  <a:pt x="1958141" y="606455"/>
                  <a:pt x="1955749" y="610198"/>
                  <a:pt x="1952586" y="611841"/>
                </a:cubicBezTo>
                <a:cubicBezTo>
                  <a:pt x="1950792" y="612772"/>
                  <a:pt x="1938288" y="611989"/>
                  <a:pt x="1942244" y="614507"/>
                </a:cubicBezTo>
                <a:cubicBezTo>
                  <a:pt x="1935537" y="613646"/>
                  <a:pt x="1926453" y="612841"/>
                  <a:pt x="1922968" y="616340"/>
                </a:cubicBezTo>
                <a:cubicBezTo>
                  <a:pt x="1920596" y="618735"/>
                  <a:pt x="1915325" y="622831"/>
                  <a:pt x="1914856" y="615840"/>
                </a:cubicBezTo>
                <a:cubicBezTo>
                  <a:pt x="1913348" y="617348"/>
                  <a:pt x="1914488" y="620090"/>
                  <a:pt x="1914518" y="622073"/>
                </a:cubicBezTo>
                <a:cubicBezTo>
                  <a:pt x="1914546" y="624199"/>
                  <a:pt x="1909331" y="625058"/>
                  <a:pt x="1907580" y="626009"/>
                </a:cubicBezTo>
                <a:cubicBezTo>
                  <a:pt x="1899941" y="630147"/>
                  <a:pt x="1897425" y="637329"/>
                  <a:pt x="1894799" y="644425"/>
                </a:cubicBezTo>
                <a:cubicBezTo>
                  <a:pt x="1894691" y="642246"/>
                  <a:pt x="1894136" y="640039"/>
                  <a:pt x="1893130" y="637790"/>
                </a:cubicBezTo>
                <a:cubicBezTo>
                  <a:pt x="1894340" y="650652"/>
                  <a:pt x="1878271" y="646520"/>
                  <a:pt x="1866722" y="649654"/>
                </a:cubicBezTo>
                <a:cubicBezTo>
                  <a:pt x="1853630" y="653219"/>
                  <a:pt x="1848476" y="663861"/>
                  <a:pt x="1842892" y="673205"/>
                </a:cubicBezTo>
                <a:cubicBezTo>
                  <a:pt x="1839932" y="670821"/>
                  <a:pt x="1840000" y="668216"/>
                  <a:pt x="1842296" y="666601"/>
                </a:cubicBezTo>
                <a:cubicBezTo>
                  <a:pt x="1838269" y="668799"/>
                  <a:pt x="1844376" y="675946"/>
                  <a:pt x="1839287" y="676835"/>
                </a:cubicBezTo>
                <a:cubicBezTo>
                  <a:pt x="1836541" y="677312"/>
                  <a:pt x="1838297" y="678942"/>
                  <a:pt x="1836905" y="680330"/>
                </a:cubicBezTo>
                <a:cubicBezTo>
                  <a:pt x="1834431" y="682793"/>
                  <a:pt x="1832618" y="680261"/>
                  <a:pt x="1830107" y="681782"/>
                </a:cubicBezTo>
                <a:cubicBezTo>
                  <a:pt x="1827440" y="683397"/>
                  <a:pt x="1817851" y="698018"/>
                  <a:pt x="1812897" y="689029"/>
                </a:cubicBezTo>
                <a:cubicBezTo>
                  <a:pt x="1817180" y="696447"/>
                  <a:pt x="1809978" y="697466"/>
                  <a:pt x="1804724" y="700137"/>
                </a:cubicBezTo>
                <a:cubicBezTo>
                  <a:pt x="1801438" y="701812"/>
                  <a:pt x="1798883" y="703442"/>
                  <a:pt x="1794073" y="702743"/>
                </a:cubicBezTo>
                <a:cubicBezTo>
                  <a:pt x="1792025" y="702447"/>
                  <a:pt x="1780046" y="702748"/>
                  <a:pt x="1790784" y="704158"/>
                </a:cubicBezTo>
                <a:cubicBezTo>
                  <a:pt x="1779303" y="706152"/>
                  <a:pt x="1799742" y="704920"/>
                  <a:pt x="1788463" y="709084"/>
                </a:cubicBezTo>
                <a:cubicBezTo>
                  <a:pt x="1797883" y="708309"/>
                  <a:pt x="1784036" y="714871"/>
                  <a:pt x="1782986" y="707114"/>
                </a:cubicBezTo>
                <a:cubicBezTo>
                  <a:pt x="1784954" y="715978"/>
                  <a:pt x="1778123" y="705791"/>
                  <a:pt x="1777057" y="703829"/>
                </a:cubicBezTo>
                <a:cubicBezTo>
                  <a:pt x="1778177" y="706758"/>
                  <a:pt x="1780408" y="709540"/>
                  <a:pt x="1781487" y="712461"/>
                </a:cubicBezTo>
                <a:cubicBezTo>
                  <a:pt x="1782821" y="716092"/>
                  <a:pt x="1775207" y="721655"/>
                  <a:pt x="1778481" y="714990"/>
                </a:cubicBezTo>
                <a:cubicBezTo>
                  <a:pt x="1774858" y="722788"/>
                  <a:pt x="1775107" y="725641"/>
                  <a:pt x="1764718" y="728423"/>
                </a:cubicBezTo>
                <a:cubicBezTo>
                  <a:pt x="1765637" y="729510"/>
                  <a:pt x="1766541" y="730600"/>
                  <a:pt x="1767449" y="731700"/>
                </a:cubicBezTo>
                <a:cubicBezTo>
                  <a:pt x="1765358" y="732986"/>
                  <a:pt x="1762771" y="733204"/>
                  <a:pt x="1759687" y="732354"/>
                </a:cubicBezTo>
                <a:cubicBezTo>
                  <a:pt x="1759961" y="733577"/>
                  <a:pt x="1760508" y="734771"/>
                  <a:pt x="1761333" y="735952"/>
                </a:cubicBezTo>
                <a:cubicBezTo>
                  <a:pt x="1762685" y="735566"/>
                  <a:pt x="1763998" y="735130"/>
                  <a:pt x="1765272" y="734644"/>
                </a:cubicBezTo>
                <a:cubicBezTo>
                  <a:pt x="1765683" y="738680"/>
                  <a:pt x="1761466" y="740383"/>
                  <a:pt x="1756823" y="740210"/>
                </a:cubicBezTo>
                <a:cubicBezTo>
                  <a:pt x="1762551" y="742438"/>
                  <a:pt x="1762216" y="748460"/>
                  <a:pt x="1757439" y="745427"/>
                </a:cubicBezTo>
                <a:cubicBezTo>
                  <a:pt x="1760604" y="750785"/>
                  <a:pt x="1756367" y="748669"/>
                  <a:pt x="1751055" y="747712"/>
                </a:cubicBezTo>
                <a:cubicBezTo>
                  <a:pt x="1754396" y="748542"/>
                  <a:pt x="1757318" y="750064"/>
                  <a:pt x="1759823" y="752280"/>
                </a:cubicBezTo>
                <a:cubicBezTo>
                  <a:pt x="1757127" y="755251"/>
                  <a:pt x="1752412" y="754889"/>
                  <a:pt x="1751986" y="759439"/>
                </a:cubicBezTo>
                <a:cubicBezTo>
                  <a:pt x="1751649" y="762678"/>
                  <a:pt x="1747457" y="770848"/>
                  <a:pt x="1751590" y="774077"/>
                </a:cubicBezTo>
                <a:cubicBezTo>
                  <a:pt x="1753320" y="775211"/>
                  <a:pt x="1753499" y="776231"/>
                  <a:pt x="1752118" y="777125"/>
                </a:cubicBezTo>
                <a:cubicBezTo>
                  <a:pt x="1748806" y="779278"/>
                  <a:pt x="1751756" y="780005"/>
                  <a:pt x="1753419" y="783560"/>
                </a:cubicBezTo>
                <a:cubicBezTo>
                  <a:pt x="1756654" y="790479"/>
                  <a:pt x="1756772" y="798567"/>
                  <a:pt x="1758643" y="805572"/>
                </a:cubicBezTo>
                <a:cubicBezTo>
                  <a:pt x="1762676" y="820637"/>
                  <a:pt x="1771529" y="835811"/>
                  <a:pt x="1781658" y="849841"/>
                </a:cubicBezTo>
                <a:cubicBezTo>
                  <a:pt x="1786643" y="856735"/>
                  <a:pt x="1786487" y="858240"/>
                  <a:pt x="1785875" y="864774"/>
                </a:cubicBezTo>
                <a:cubicBezTo>
                  <a:pt x="1785249" y="871213"/>
                  <a:pt x="1789526" y="877112"/>
                  <a:pt x="1792068" y="883510"/>
                </a:cubicBezTo>
                <a:cubicBezTo>
                  <a:pt x="1787017" y="876903"/>
                  <a:pt x="1783664" y="869845"/>
                  <a:pt x="1785283" y="863078"/>
                </a:cubicBezTo>
                <a:cubicBezTo>
                  <a:pt x="1787122" y="855319"/>
                  <a:pt x="1778139" y="857128"/>
                  <a:pt x="1775992" y="850757"/>
                </a:cubicBezTo>
                <a:cubicBezTo>
                  <a:pt x="1779240" y="862530"/>
                  <a:pt x="1784194" y="873745"/>
                  <a:pt x="1791125" y="885041"/>
                </a:cubicBezTo>
                <a:cubicBezTo>
                  <a:pt x="1794888" y="891171"/>
                  <a:pt x="1803604" y="903726"/>
                  <a:pt x="1799522" y="909424"/>
                </a:cubicBezTo>
                <a:cubicBezTo>
                  <a:pt x="1812025" y="907960"/>
                  <a:pt x="1807977" y="952259"/>
                  <a:pt x="1806651" y="957072"/>
                </a:cubicBezTo>
                <a:cubicBezTo>
                  <a:pt x="1804281" y="964938"/>
                  <a:pt x="1801185" y="981417"/>
                  <a:pt x="1792512" y="985731"/>
                </a:cubicBezTo>
                <a:cubicBezTo>
                  <a:pt x="1789618" y="987173"/>
                  <a:pt x="1789742" y="981039"/>
                  <a:pt x="1786616" y="985551"/>
                </a:cubicBezTo>
                <a:cubicBezTo>
                  <a:pt x="1784386" y="988764"/>
                  <a:pt x="1779479" y="985577"/>
                  <a:pt x="1775894" y="986689"/>
                </a:cubicBezTo>
                <a:cubicBezTo>
                  <a:pt x="1769902" y="988548"/>
                  <a:pt x="1759885" y="986104"/>
                  <a:pt x="1765570" y="980031"/>
                </a:cubicBezTo>
                <a:cubicBezTo>
                  <a:pt x="1767274" y="982292"/>
                  <a:pt x="1770034" y="984060"/>
                  <a:pt x="1773125" y="984781"/>
                </a:cubicBezTo>
                <a:cubicBezTo>
                  <a:pt x="1774127" y="981324"/>
                  <a:pt x="1766155" y="977809"/>
                  <a:pt x="1763942" y="975213"/>
                </a:cubicBezTo>
                <a:cubicBezTo>
                  <a:pt x="1759073" y="969502"/>
                  <a:pt x="1760688" y="963267"/>
                  <a:pt x="1751396" y="959273"/>
                </a:cubicBezTo>
                <a:cubicBezTo>
                  <a:pt x="1745868" y="956914"/>
                  <a:pt x="1740764" y="956578"/>
                  <a:pt x="1738684" y="951155"/>
                </a:cubicBezTo>
                <a:cubicBezTo>
                  <a:pt x="1736632" y="945808"/>
                  <a:pt x="1738714" y="938301"/>
                  <a:pt x="1729912" y="935250"/>
                </a:cubicBezTo>
                <a:cubicBezTo>
                  <a:pt x="1734243" y="933963"/>
                  <a:pt x="1735515" y="930066"/>
                  <a:pt x="1738884" y="927924"/>
                </a:cubicBezTo>
                <a:cubicBezTo>
                  <a:pt x="1735087" y="928924"/>
                  <a:pt x="1733683" y="932840"/>
                  <a:pt x="1729973" y="934065"/>
                </a:cubicBezTo>
                <a:cubicBezTo>
                  <a:pt x="1726864" y="935091"/>
                  <a:pt x="1726212" y="919997"/>
                  <a:pt x="1727860" y="918043"/>
                </a:cubicBezTo>
                <a:cubicBezTo>
                  <a:pt x="1725555" y="919541"/>
                  <a:pt x="1722901" y="919434"/>
                  <a:pt x="1719902" y="917724"/>
                </a:cubicBezTo>
                <a:cubicBezTo>
                  <a:pt x="1727033" y="922956"/>
                  <a:pt x="1718355" y="924077"/>
                  <a:pt x="1713603" y="917724"/>
                </a:cubicBezTo>
                <a:cubicBezTo>
                  <a:pt x="1709233" y="911881"/>
                  <a:pt x="1709660" y="901785"/>
                  <a:pt x="1700968" y="897917"/>
                </a:cubicBezTo>
                <a:cubicBezTo>
                  <a:pt x="1707030" y="897584"/>
                  <a:pt x="1715816" y="885980"/>
                  <a:pt x="1710831" y="880947"/>
                </a:cubicBezTo>
                <a:cubicBezTo>
                  <a:pt x="1709695" y="881672"/>
                  <a:pt x="1708593" y="882420"/>
                  <a:pt x="1707508" y="883190"/>
                </a:cubicBezTo>
                <a:cubicBezTo>
                  <a:pt x="1707094" y="880421"/>
                  <a:pt x="1704327" y="878226"/>
                  <a:pt x="1701074" y="877099"/>
                </a:cubicBezTo>
                <a:cubicBezTo>
                  <a:pt x="1699808" y="879384"/>
                  <a:pt x="1700244" y="881263"/>
                  <a:pt x="1703648" y="882932"/>
                </a:cubicBezTo>
                <a:cubicBezTo>
                  <a:pt x="1706658" y="884409"/>
                  <a:pt x="1702358" y="889210"/>
                  <a:pt x="1701577" y="890241"/>
                </a:cubicBezTo>
                <a:cubicBezTo>
                  <a:pt x="1699070" y="887835"/>
                  <a:pt x="1696584" y="884685"/>
                  <a:pt x="1698816" y="890241"/>
                </a:cubicBezTo>
                <a:cubicBezTo>
                  <a:pt x="1690152" y="877148"/>
                  <a:pt x="1702603" y="864707"/>
                  <a:pt x="1702917" y="852576"/>
                </a:cubicBezTo>
                <a:cubicBezTo>
                  <a:pt x="1703030" y="848250"/>
                  <a:pt x="1701907" y="844368"/>
                  <a:pt x="1699609" y="839983"/>
                </a:cubicBezTo>
                <a:cubicBezTo>
                  <a:pt x="1695698" y="832519"/>
                  <a:pt x="1692744" y="834893"/>
                  <a:pt x="1685798" y="830484"/>
                </a:cubicBezTo>
                <a:cubicBezTo>
                  <a:pt x="1675698" y="824074"/>
                  <a:pt x="1670308" y="814752"/>
                  <a:pt x="1663327" y="806714"/>
                </a:cubicBezTo>
                <a:cubicBezTo>
                  <a:pt x="1659940" y="802810"/>
                  <a:pt x="1653550" y="798531"/>
                  <a:pt x="1648036" y="797154"/>
                </a:cubicBezTo>
                <a:cubicBezTo>
                  <a:pt x="1639991" y="795141"/>
                  <a:pt x="1636879" y="801339"/>
                  <a:pt x="1629582" y="800718"/>
                </a:cubicBezTo>
                <a:cubicBezTo>
                  <a:pt x="1632212" y="805675"/>
                  <a:pt x="1626332" y="804501"/>
                  <a:pt x="1622046" y="807033"/>
                </a:cubicBezTo>
                <a:cubicBezTo>
                  <a:pt x="1620374" y="808017"/>
                  <a:pt x="1612907" y="812735"/>
                  <a:pt x="1612734" y="808485"/>
                </a:cubicBezTo>
                <a:cubicBezTo>
                  <a:pt x="1608108" y="811931"/>
                  <a:pt x="1601057" y="813018"/>
                  <a:pt x="1594190" y="813018"/>
                </a:cubicBezTo>
                <a:cubicBezTo>
                  <a:pt x="1597070" y="808646"/>
                  <a:pt x="1592029" y="802909"/>
                  <a:pt x="1585897" y="800718"/>
                </a:cubicBezTo>
                <a:cubicBezTo>
                  <a:pt x="1588620" y="801002"/>
                  <a:pt x="1587882" y="799814"/>
                  <a:pt x="1583682" y="797154"/>
                </a:cubicBezTo>
                <a:cubicBezTo>
                  <a:pt x="1590048" y="800538"/>
                  <a:pt x="1590558" y="796307"/>
                  <a:pt x="1585118" y="795866"/>
                </a:cubicBezTo>
                <a:cubicBezTo>
                  <a:pt x="1576909" y="795200"/>
                  <a:pt x="1581297" y="790623"/>
                  <a:pt x="1585518" y="789695"/>
                </a:cubicBezTo>
                <a:cubicBezTo>
                  <a:pt x="1581713" y="789821"/>
                  <a:pt x="1577911" y="789961"/>
                  <a:pt x="1574085" y="790020"/>
                </a:cubicBezTo>
                <a:cubicBezTo>
                  <a:pt x="1575470" y="791092"/>
                  <a:pt x="1576840" y="792173"/>
                  <a:pt x="1578196" y="793263"/>
                </a:cubicBezTo>
                <a:cubicBezTo>
                  <a:pt x="1570883" y="794876"/>
                  <a:pt x="1555833" y="787523"/>
                  <a:pt x="1548341" y="784827"/>
                </a:cubicBezTo>
                <a:cubicBezTo>
                  <a:pt x="1549275" y="784944"/>
                  <a:pt x="1563444" y="786495"/>
                  <a:pt x="1561866" y="784407"/>
                </a:cubicBezTo>
                <a:cubicBezTo>
                  <a:pt x="1560342" y="782396"/>
                  <a:pt x="1555468" y="781083"/>
                  <a:pt x="1553080" y="780691"/>
                </a:cubicBezTo>
                <a:cubicBezTo>
                  <a:pt x="1548800" y="779987"/>
                  <a:pt x="1545804" y="782928"/>
                  <a:pt x="1542563" y="784038"/>
                </a:cubicBezTo>
                <a:cubicBezTo>
                  <a:pt x="1537035" y="785927"/>
                  <a:pt x="1528441" y="785941"/>
                  <a:pt x="1521990" y="785801"/>
                </a:cubicBezTo>
                <a:cubicBezTo>
                  <a:pt x="1525555" y="785490"/>
                  <a:pt x="1528749" y="784624"/>
                  <a:pt x="1531575" y="783208"/>
                </a:cubicBezTo>
                <a:cubicBezTo>
                  <a:pt x="1527946" y="782310"/>
                  <a:pt x="1525997" y="780127"/>
                  <a:pt x="1527587" y="777680"/>
                </a:cubicBezTo>
                <a:cubicBezTo>
                  <a:pt x="1526093" y="779522"/>
                  <a:pt x="1524802" y="781471"/>
                  <a:pt x="1523715" y="783528"/>
                </a:cubicBezTo>
                <a:cubicBezTo>
                  <a:pt x="1523527" y="774543"/>
                  <a:pt x="1519177" y="783059"/>
                  <a:pt x="1517526" y="784958"/>
                </a:cubicBezTo>
                <a:cubicBezTo>
                  <a:pt x="1515057" y="787802"/>
                  <a:pt x="1511564" y="789263"/>
                  <a:pt x="1506638" y="789051"/>
                </a:cubicBezTo>
                <a:cubicBezTo>
                  <a:pt x="1509453" y="788424"/>
                  <a:pt x="1516024" y="785490"/>
                  <a:pt x="1510613" y="782234"/>
                </a:cubicBezTo>
                <a:cubicBezTo>
                  <a:pt x="1509425" y="789614"/>
                  <a:pt x="1498475" y="793561"/>
                  <a:pt x="1488829" y="790669"/>
                </a:cubicBezTo>
                <a:cubicBezTo>
                  <a:pt x="1498447" y="793371"/>
                  <a:pt x="1489130" y="775658"/>
                  <a:pt x="1486585" y="772153"/>
                </a:cubicBezTo>
                <a:cubicBezTo>
                  <a:pt x="1485524" y="775947"/>
                  <a:pt x="1484136" y="780262"/>
                  <a:pt x="1482449" y="783794"/>
                </a:cubicBezTo>
                <a:cubicBezTo>
                  <a:pt x="1481163" y="786486"/>
                  <a:pt x="1474970" y="784917"/>
                  <a:pt x="1472160" y="786382"/>
                </a:cubicBezTo>
                <a:cubicBezTo>
                  <a:pt x="1470648" y="787171"/>
                  <a:pt x="1461920" y="787401"/>
                  <a:pt x="1462497" y="786288"/>
                </a:cubicBezTo>
                <a:cubicBezTo>
                  <a:pt x="1460370" y="790394"/>
                  <a:pt x="1454237" y="783582"/>
                  <a:pt x="1450932" y="784827"/>
                </a:cubicBezTo>
                <a:cubicBezTo>
                  <a:pt x="1452743" y="785291"/>
                  <a:pt x="1440959" y="787487"/>
                  <a:pt x="1438414" y="787730"/>
                </a:cubicBezTo>
                <a:cubicBezTo>
                  <a:pt x="1431984" y="788348"/>
                  <a:pt x="1432040" y="791430"/>
                  <a:pt x="1426212" y="793209"/>
                </a:cubicBezTo>
                <a:cubicBezTo>
                  <a:pt x="1415717" y="796407"/>
                  <a:pt x="1408866" y="785666"/>
                  <a:pt x="1398696" y="785837"/>
                </a:cubicBezTo>
                <a:cubicBezTo>
                  <a:pt x="1395102" y="785895"/>
                  <a:pt x="1385469" y="794317"/>
                  <a:pt x="1392373" y="797050"/>
                </a:cubicBezTo>
                <a:cubicBezTo>
                  <a:pt x="1396913" y="798846"/>
                  <a:pt x="1403778" y="798599"/>
                  <a:pt x="1407508" y="797275"/>
                </a:cubicBezTo>
                <a:cubicBezTo>
                  <a:pt x="1410560" y="796190"/>
                  <a:pt x="1418052" y="796798"/>
                  <a:pt x="1419841" y="795213"/>
                </a:cubicBezTo>
                <a:cubicBezTo>
                  <a:pt x="1418886" y="796708"/>
                  <a:pt x="1411176" y="799701"/>
                  <a:pt x="1412937" y="802023"/>
                </a:cubicBezTo>
                <a:cubicBezTo>
                  <a:pt x="1417397" y="807887"/>
                  <a:pt x="1419449" y="804578"/>
                  <a:pt x="1421906" y="801623"/>
                </a:cubicBezTo>
                <a:cubicBezTo>
                  <a:pt x="1425137" y="797744"/>
                  <a:pt x="1432984" y="802761"/>
                  <a:pt x="1431100" y="807069"/>
                </a:cubicBezTo>
                <a:cubicBezTo>
                  <a:pt x="1429500" y="810732"/>
                  <a:pt x="1419562" y="807734"/>
                  <a:pt x="1423076" y="813997"/>
                </a:cubicBezTo>
                <a:cubicBezTo>
                  <a:pt x="1417221" y="812389"/>
                  <a:pt x="1417552" y="815511"/>
                  <a:pt x="1419883" y="818887"/>
                </a:cubicBezTo>
                <a:cubicBezTo>
                  <a:pt x="1423650" y="824334"/>
                  <a:pt x="1428702" y="824836"/>
                  <a:pt x="1435279" y="826316"/>
                </a:cubicBezTo>
                <a:cubicBezTo>
                  <a:pt x="1438484" y="827038"/>
                  <a:pt x="1440733" y="830484"/>
                  <a:pt x="1443506" y="832393"/>
                </a:cubicBezTo>
                <a:cubicBezTo>
                  <a:pt x="1446287" y="834311"/>
                  <a:pt x="1439507" y="837624"/>
                  <a:pt x="1440433" y="840144"/>
                </a:cubicBezTo>
                <a:cubicBezTo>
                  <a:pt x="1434744" y="835045"/>
                  <a:pt x="1431788" y="840015"/>
                  <a:pt x="1428837" y="842400"/>
                </a:cubicBezTo>
                <a:cubicBezTo>
                  <a:pt x="1430336" y="839961"/>
                  <a:pt x="1431816" y="837477"/>
                  <a:pt x="1432450" y="834660"/>
                </a:cubicBezTo>
                <a:cubicBezTo>
                  <a:pt x="1428595" y="834284"/>
                  <a:pt x="1429144" y="832649"/>
                  <a:pt x="1427062" y="830776"/>
                </a:cubicBezTo>
                <a:cubicBezTo>
                  <a:pt x="1425784" y="829620"/>
                  <a:pt x="1415598" y="826939"/>
                  <a:pt x="1413875" y="826921"/>
                </a:cubicBezTo>
                <a:cubicBezTo>
                  <a:pt x="1415768" y="822768"/>
                  <a:pt x="1398716" y="816687"/>
                  <a:pt x="1397272" y="818016"/>
                </a:cubicBezTo>
                <a:cubicBezTo>
                  <a:pt x="1396463" y="818766"/>
                  <a:pt x="1401844" y="823580"/>
                  <a:pt x="1402000" y="825298"/>
                </a:cubicBezTo>
                <a:cubicBezTo>
                  <a:pt x="1402466" y="830301"/>
                  <a:pt x="1401842" y="834714"/>
                  <a:pt x="1395599" y="835954"/>
                </a:cubicBezTo>
                <a:cubicBezTo>
                  <a:pt x="1394003" y="831287"/>
                  <a:pt x="1394491" y="829884"/>
                  <a:pt x="1387900" y="828858"/>
                </a:cubicBezTo>
                <a:cubicBezTo>
                  <a:pt x="1377343" y="827212"/>
                  <a:pt x="1383628" y="833401"/>
                  <a:pt x="1376856" y="834633"/>
                </a:cubicBezTo>
                <a:cubicBezTo>
                  <a:pt x="1366221" y="836563"/>
                  <a:pt x="1350911" y="825979"/>
                  <a:pt x="1354628" y="817235"/>
                </a:cubicBezTo>
                <a:cubicBezTo>
                  <a:pt x="1353256" y="821149"/>
                  <a:pt x="1346494" y="819354"/>
                  <a:pt x="1342743" y="816943"/>
                </a:cubicBezTo>
                <a:cubicBezTo>
                  <a:pt x="1340301" y="815372"/>
                  <a:pt x="1338166" y="813059"/>
                  <a:pt x="1338370" y="810772"/>
                </a:cubicBezTo>
                <a:cubicBezTo>
                  <a:pt x="1334177" y="810255"/>
                  <a:pt x="1327518" y="813072"/>
                  <a:pt x="1331028" y="807532"/>
                </a:cubicBezTo>
                <a:cubicBezTo>
                  <a:pt x="1326064" y="807577"/>
                  <a:pt x="1315292" y="811397"/>
                  <a:pt x="1322003" y="816912"/>
                </a:cubicBezTo>
                <a:cubicBezTo>
                  <a:pt x="1314161" y="815884"/>
                  <a:pt x="1308548" y="818977"/>
                  <a:pt x="1299963" y="817275"/>
                </a:cubicBezTo>
                <a:cubicBezTo>
                  <a:pt x="1289867" y="815273"/>
                  <a:pt x="1280178" y="810543"/>
                  <a:pt x="1270102" y="808184"/>
                </a:cubicBezTo>
                <a:cubicBezTo>
                  <a:pt x="1273479" y="805068"/>
                  <a:pt x="1274479" y="802140"/>
                  <a:pt x="1270755" y="797496"/>
                </a:cubicBezTo>
                <a:cubicBezTo>
                  <a:pt x="1270199" y="800898"/>
                  <a:pt x="1271909" y="809208"/>
                  <a:pt x="1266955" y="810206"/>
                </a:cubicBezTo>
                <a:cubicBezTo>
                  <a:pt x="1262323" y="811136"/>
                  <a:pt x="1253385" y="812044"/>
                  <a:pt x="1248089" y="810120"/>
                </a:cubicBezTo>
                <a:cubicBezTo>
                  <a:pt x="1249599" y="807226"/>
                  <a:pt x="1253706" y="805086"/>
                  <a:pt x="1252008" y="801056"/>
                </a:cubicBezTo>
                <a:cubicBezTo>
                  <a:pt x="1247201" y="803309"/>
                  <a:pt x="1243404" y="807990"/>
                  <a:pt x="1249396" y="813032"/>
                </a:cubicBezTo>
                <a:cubicBezTo>
                  <a:pt x="1235267" y="814599"/>
                  <a:pt x="1221458" y="818496"/>
                  <a:pt x="1211717" y="825634"/>
                </a:cubicBezTo>
                <a:cubicBezTo>
                  <a:pt x="1214060" y="821898"/>
                  <a:pt x="1219111" y="819457"/>
                  <a:pt x="1223942" y="817881"/>
                </a:cubicBezTo>
                <a:cubicBezTo>
                  <a:pt x="1219540" y="817217"/>
                  <a:pt x="1215714" y="818205"/>
                  <a:pt x="1212054" y="819174"/>
                </a:cubicBezTo>
                <a:cubicBezTo>
                  <a:pt x="1213883" y="816382"/>
                  <a:pt x="1215836" y="812982"/>
                  <a:pt x="1213256" y="809150"/>
                </a:cubicBezTo>
                <a:cubicBezTo>
                  <a:pt x="1209892" y="809774"/>
                  <a:pt x="1210225" y="812542"/>
                  <a:pt x="1207542" y="813679"/>
                </a:cubicBezTo>
                <a:cubicBezTo>
                  <a:pt x="1204985" y="814761"/>
                  <a:pt x="1203354" y="810350"/>
                  <a:pt x="1201386" y="813032"/>
                </a:cubicBezTo>
                <a:cubicBezTo>
                  <a:pt x="1199689" y="815349"/>
                  <a:pt x="1205364" y="824069"/>
                  <a:pt x="1209531" y="824988"/>
                </a:cubicBezTo>
                <a:cubicBezTo>
                  <a:pt x="1204423" y="830498"/>
                  <a:pt x="1197940" y="834136"/>
                  <a:pt x="1193229" y="839970"/>
                </a:cubicBezTo>
                <a:cubicBezTo>
                  <a:pt x="1186795" y="847941"/>
                  <a:pt x="1169478" y="846475"/>
                  <a:pt x="1164140" y="853993"/>
                </a:cubicBezTo>
                <a:cubicBezTo>
                  <a:pt x="1166570" y="853349"/>
                  <a:pt x="1168995" y="852706"/>
                  <a:pt x="1171425" y="852062"/>
                </a:cubicBezTo>
                <a:cubicBezTo>
                  <a:pt x="1165925" y="854966"/>
                  <a:pt x="1160020" y="857575"/>
                  <a:pt x="1153636" y="859459"/>
                </a:cubicBezTo>
                <a:cubicBezTo>
                  <a:pt x="1156036" y="857092"/>
                  <a:pt x="1159898" y="855989"/>
                  <a:pt x="1161949" y="853349"/>
                </a:cubicBezTo>
                <a:cubicBezTo>
                  <a:pt x="1159430" y="853939"/>
                  <a:pt x="1157035" y="854689"/>
                  <a:pt x="1154763" y="855601"/>
                </a:cubicBezTo>
                <a:cubicBezTo>
                  <a:pt x="1159877" y="852527"/>
                  <a:pt x="1146742" y="853354"/>
                  <a:pt x="1144190" y="849805"/>
                </a:cubicBezTo>
                <a:cubicBezTo>
                  <a:pt x="1145557" y="852031"/>
                  <a:pt x="1145521" y="853961"/>
                  <a:pt x="1144085" y="855601"/>
                </a:cubicBezTo>
                <a:cubicBezTo>
                  <a:pt x="1142333" y="846032"/>
                  <a:pt x="1131390" y="861204"/>
                  <a:pt x="1145747" y="860740"/>
                </a:cubicBezTo>
                <a:cubicBezTo>
                  <a:pt x="1142060" y="864528"/>
                  <a:pt x="1135111" y="866179"/>
                  <a:pt x="1129724" y="860097"/>
                </a:cubicBezTo>
                <a:cubicBezTo>
                  <a:pt x="1131908" y="865398"/>
                  <a:pt x="1124375" y="877015"/>
                  <a:pt x="1123844" y="870050"/>
                </a:cubicBezTo>
                <a:cubicBezTo>
                  <a:pt x="1122565" y="875086"/>
                  <a:pt x="1113517" y="869880"/>
                  <a:pt x="1113061" y="875825"/>
                </a:cubicBezTo>
                <a:cubicBezTo>
                  <a:pt x="1116548" y="876569"/>
                  <a:pt x="1119106" y="875928"/>
                  <a:pt x="1120736" y="873901"/>
                </a:cubicBezTo>
                <a:cubicBezTo>
                  <a:pt x="1122340" y="883826"/>
                  <a:pt x="1109754" y="882064"/>
                  <a:pt x="1101541" y="884165"/>
                </a:cubicBezTo>
                <a:cubicBezTo>
                  <a:pt x="1103168" y="884329"/>
                  <a:pt x="1104781" y="884436"/>
                  <a:pt x="1106380" y="884481"/>
                </a:cubicBezTo>
                <a:cubicBezTo>
                  <a:pt x="1105851" y="886879"/>
                  <a:pt x="1108617" y="888449"/>
                  <a:pt x="1110170" y="890490"/>
                </a:cubicBezTo>
                <a:cubicBezTo>
                  <a:pt x="1112048" y="892962"/>
                  <a:pt x="1107921" y="898348"/>
                  <a:pt x="1107063" y="900213"/>
                </a:cubicBezTo>
                <a:cubicBezTo>
                  <a:pt x="1104761" y="905213"/>
                  <a:pt x="1096343" y="905532"/>
                  <a:pt x="1091246" y="899845"/>
                </a:cubicBezTo>
                <a:cubicBezTo>
                  <a:pt x="1093844" y="902159"/>
                  <a:pt x="1094439" y="904392"/>
                  <a:pt x="1093037" y="906558"/>
                </a:cubicBezTo>
                <a:cubicBezTo>
                  <a:pt x="1097209" y="907303"/>
                  <a:pt x="1101598" y="908026"/>
                  <a:pt x="1104756" y="906243"/>
                </a:cubicBezTo>
                <a:cubicBezTo>
                  <a:pt x="1104787" y="909725"/>
                  <a:pt x="1104482" y="915565"/>
                  <a:pt x="1100717" y="917321"/>
                </a:cubicBezTo>
                <a:cubicBezTo>
                  <a:pt x="1097581" y="918788"/>
                  <a:pt x="1103390" y="926224"/>
                  <a:pt x="1104158" y="928579"/>
                </a:cubicBezTo>
                <a:cubicBezTo>
                  <a:pt x="1106463" y="935639"/>
                  <a:pt x="1105963" y="950233"/>
                  <a:pt x="1114670" y="955939"/>
                </a:cubicBezTo>
                <a:cubicBezTo>
                  <a:pt x="1115729" y="955025"/>
                  <a:pt x="1116727" y="954077"/>
                  <a:pt x="1117662" y="953084"/>
                </a:cubicBezTo>
                <a:cubicBezTo>
                  <a:pt x="1119793" y="956450"/>
                  <a:pt x="1110694" y="959612"/>
                  <a:pt x="1107965" y="959934"/>
                </a:cubicBezTo>
                <a:cubicBezTo>
                  <a:pt x="1102576" y="960569"/>
                  <a:pt x="1096415" y="952766"/>
                  <a:pt x="1089996" y="952766"/>
                </a:cubicBezTo>
                <a:cubicBezTo>
                  <a:pt x="1084745" y="952766"/>
                  <a:pt x="1078026" y="953891"/>
                  <a:pt x="1072510" y="951504"/>
                </a:cubicBezTo>
                <a:cubicBezTo>
                  <a:pt x="1066069" y="948714"/>
                  <a:pt x="1057500" y="942336"/>
                  <a:pt x="1050013" y="941483"/>
                </a:cubicBezTo>
                <a:cubicBezTo>
                  <a:pt x="1037036" y="940012"/>
                  <a:pt x="1035113" y="933180"/>
                  <a:pt x="1030381" y="923722"/>
                </a:cubicBezTo>
                <a:cubicBezTo>
                  <a:pt x="1027204" y="917369"/>
                  <a:pt x="1023252" y="911894"/>
                  <a:pt x="1021816" y="905342"/>
                </a:cubicBezTo>
                <a:cubicBezTo>
                  <a:pt x="1021201" y="902523"/>
                  <a:pt x="1021982" y="899885"/>
                  <a:pt x="1021065" y="897029"/>
                </a:cubicBezTo>
                <a:cubicBezTo>
                  <a:pt x="1019738" y="892896"/>
                  <a:pt x="1012507" y="891455"/>
                  <a:pt x="1009133" y="888093"/>
                </a:cubicBezTo>
                <a:cubicBezTo>
                  <a:pt x="1003894" y="882879"/>
                  <a:pt x="1001565" y="876730"/>
                  <a:pt x="995472" y="871873"/>
                </a:cubicBezTo>
                <a:cubicBezTo>
                  <a:pt x="989457" y="867075"/>
                  <a:pt x="986153" y="861954"/>
                  <a:pt x="982833" y="856119"/>
                </a:cubicBezTo>
                <a:cubicBezTo>
                  <a:pt x="979676" y="850574"/>
                  <a:pt x="978503" y="844909"/>
                  <a:pt x="975016" y="839375"/>
                </a:cubicBezTo>
                <a:cubicBezTo>
                  <a:pt x="973279" y="836621"/>
                  <a:pt x="970450" y="834548"/>
                  <a:pt x="968628" y="831900"/>
                </a:cubicBezTo>
                <a:cubicBezTo>
                  <a:pt x="966409" y="828674"/>
                  <a:pt x="960491" y="826621"/>
                  <a:pt x="959155" y="823701"/>
                </a:cubicBezTo>
                <a:cubicBezTo>
                  <a:pt x="956667" y="818263"/>
                  <a:pt x="946581" y="816490"/>
                  <a:pt x="944002" y="810723"/>
                </a:cubicBezTo>
                <a:cubicBezTo>
                  <a:pt x="943714" y="810094"/>
                  <a:pt x="930689" y="808732"/>
                  <a:pt x="929467" y="808588"/>
                </a:cubicBezTo>
                <a:cubicBezTo>
                  <a:pt x="915935" y="807024"/>
                  <a:pt x="902433" y="806633"/>
                  <a:pt x="892708" y="812246"/>
                </a:cubicBezTo>
                <a:cubicBezTo>
                  <a:pt x="882137" y="818348"/>
                  <a:pt x="884954" y="833625"/>
                  <a:pt x="873290" y="839540"/>
                </a:cubicBezTo>
                <a:cubicBezTo>
                  <a:pt x="868104" y="842172"/>
                  <a:pt x="858339" y="835914"/>
                  <a:pt x="852857" y="833379"/>
                </a:cubicBezTo>
                <a:cubicBezTo>
                  <a:pt x="847910" y="831089"/>
                  <a:pt x="842791" y="829185"/>
                  <a:pt x="837865" y="826836"/>
                </a:cubicBezTo>
                <a:cubicBezTo>
                  <a:pt x="834097" y="825038"/>
                  <a:pt x="829509" y="820063"/>
                  <a:pt x="825715" y="819013"/>
                </a:cubicBezTo>
                <a:cubicBezTo>
                  <a:pt x="817678" y="816791"/>
                  <a:pt x="812966" y="807622"/>
                  <a:pt x="811384" y="802117"/>
                </a:cubicBezTo>
                <a:cubicBezTo>
                  <a:pt x="810313" y="798401"/>
                  <a:pt x="811538" y="795497"/>
                  <a:pt x="809511" y="791673"/>
                </a:cubicBezTo>
                <a:cubicBezTo>
                  <a:pt x="807703" y="788262"/>
                  <a:pt x="805201" y="785061"/>
                  <a:pt x="804389" y="781543"/>
                </a:cubicBezTo>
                <a:cubicBezTo>
                  <a:pt x="802865" y="774962"/>
                  <a:pt x="795193" y="772497"/>
                  <a:pt x="788510" y="769298"/>
                </a:cubicBezTo>
                <a:cubicBezTo>
                  <a:pt x="779161" y="764831"/>
                  <a:pt x="769872" y="755120"/>
                  <a:pt x="762185" y="748573"/>
                </a:cubicBezTo>
                <a:cubicBezTo>
                  <a:pt x="755806" y="743137"/>
                  <a:pt x="750761" y="744198"/>
                  <a:pt x="745433" y="736824"/>
                </a:cubicBezTo>
                <a:cubicBezTo>
                  <a:pt x="739424" y="728496"/>
                  <a:pt x="725402" y="731064"/>
                  <a:pt x="717985" y="731064"/>
                </a:cubicBezTo>
                <a:cubicBezTo>
                  <a:pt x="706035" y="731064"/>
                  <a:pt x="694136" y="731477"/>
                  <a:pt x="681947" y="730891"/>
                </a:cubicBezTo>
                <a:cubicBezTo>
                  <a:pt x="668412" y="730241"/>
                  <a:pt x="670017" y="735720"/>
                  <a:pt x="669174" y="743871"/>
                </a:cubicBezTo>
                <a:cubicBezTo>
                  <a:pt x="668116" y="754196"/>
                  <a:pt x="639217" y="748709"/>
                  <a:pt x="628400" y="748709"/>
                </a:cubicBezTo>
                <a:cubicBezTo>
                  <a:pt x="606412" y="748709"/>
                  <a:pt x="584551" y="750413"/>
                  <a:pt x="562278" y="749557"/>
                </a:cubicBezTo>
                <a:cubicBezTo>
                  <a:pt x="551853" y="749158"/>
                  <a:pt x="540223" y="743862"/>
                  <a:pt x="529525" y="740623"/>
                </a:cubicBezTo>
                <a:cubicBezTo>
                  <a:pt x="514793" y="736165"/>
                  <a:pt x="499957" y="732604"/>
                  <a:pt x="485185" y="728314"/>
                </a:cubicBezTo>
                <a:cubicBezTo>
                  <a:pt x="457358" y="720235"/>
                  <a:pt x="429522" y="711436"/>
                  <a:pt x="401670" y="702543"/>
                </a:cubicBezTo>
                <a:cubicBezTo>
                  <a:pt x="401617" y="699187"/>
                  <a:pt x="404196" y="697096"/>
                  <a:pt x="405420" y="694318"/>
                </a:cubicBezTo>
                <a:cubicBezTo>
                  <a:pt x="372160" y="695196"/>
                  <a:pt x="340462" y="698840"/>
                  <a:pt x="308281" y="701557"/>
                </a:cubicBezTo>
                <a:cubicBezTo>
                  <a:pt x="304213" y="693825"/>
                  <a:pt x="303855" y="686587"/>
                  <a:pt x="300327" y="678929"/>
                </a:cubicBezTo>
                <a:cubicBezTo>
                  <a:pt x="296018" y="669574"/>
                  <a:pt x="286324" y="666000"/>
                  <a:pt x="276426" y="659337"/>
                </a:cubicBezTo>
                <a:cubicBezTo>
                  <a:pt x="266130" y="652492"/>
                  <a:pt x="268261" y="656451"/>
                  <a:pt x="259009" y="654037"/>
                </a:cubicBezTo>
                <a:cubicBezTo>
                  <a:pt x="252696" y="652396"/>
                  <a:pt x="258015" y="640675"/>
                  <a:pt x="242583" y="641131"/>
                </a:cubicBezTo>
                <a:cubicBezTo>
                  <a:pt x="233126" y="641417"/>
                  <a:pt x="228162" y="639127"/>
                  <a:pt x="219616" y="632615"/>
                </a:cubicBezTo>
                <a:cubicBezTo>
                  <a:pt x="210583" y="625732"/>
                  <a:pt x="200326" y="626896"/>
                  <a:pt x="191056" y="625395"/>
                </a:cubicBezTo>
                <a:cubicBezTo>
                  <a:pt x="184977" y="624411"/>
                  <a:pt x="168992" y="627210"/>
                  <a:pt x="166091" y="618000"/>
                </a:cubicBezTo>
                <a:cubicBezTo>
                  <a:pt x="164270" y="612202"/>
                  <a:pt x="168879" y="606816"/>
                  <a:pt x="165916" y="600860"/>
                </a:cubicBezTo>
                <a:cubicBezTo>
                  <a:pt x="163077" y="595143"/>
                  <a:pt x="154651" y="596122"/>
                  <a:pt x="155793" y="589709"/>
                </a:cubicBezTo>
                <a:cubicBezTo>
                  <a:pt x="156513" y="585698"/>
                  <a:pt x="147589" y="580828"/>
                  <a:pt x="142367" y="577695"/>
                </a:cubicBezTo>
                <a:cubicBezTo>
                  <a:pt x="137221" y="574603"/>
                  <a:pt x="135398" y="570600"/>
                  <a:pt x="132885" y="566468"/>
                </a:cubicBezTo>
                <a:cubicBezTo>
                  <a:pt x="129152" y="560438"/>
                  <a:pt x="116029" y="554454"/>
                  <a:pt x="114966" y="549019"/>
                </a:cubicBezTo>
                <a:cubicBezTo>
                  <a:pt x="113304" y="540493"/>
                  <a:pt x="114627" y="540545"/>
                  <a:pt x="118533" y="534708"/>
                </a:cubicBezTo>
                <a:cubicBezTo>
                  <a:pt x="123111" y="527874"/>
                  <a:pt x="114843" y="526296"/>
                  <a:pt x="106013" y="522410"/>
                </a:cubicBezTo>
                <a:cubicBezTo>
                  <a:pt x="92894" y="516639"/>
                  <a:pt x="98364" y="511183"/>
                  <a:pt x="92605" y="504005"/>
                </a:cubicBezTo>
                <a:cubicBezTo>
                  <a:pt x="89200" y="499759"/>
                  <a:pt x="89723" y="490193"/>
                  <a:pt x="95434" y="489952"/>
                </a:cubicBezTo>
                <a:cubicBezTo>
                  <a:pt x="96704" y="492240"/>
                  <a:pt x="94982" y="494512"/>
                  <a:pt x="96720" y="496751"/>
                </a:cubicBezTo>
                <a:cubicBezTo>
                  <a:pt x="98908" y="499570"/>
                  <a:pt x="104384" y="501811"/>
                  <a:pt x="107602" y="503892"/>
                </a:cubicBezTo>
                <a:cubicBezTo>
                  <a:pt x="105965" y="494668"/>
                  <a:pt x="93641" y="484275"/>
                  <a:pt x="104381" y="479383"/>
                </a:cubicBezTo>
                <a:cubicBezTo>
                  <a:pt x="86270" y="468591"/>
                  <a:pt x="99158" y="489167"/>
                  <a:pt x="90842" y="487824"/>
                </a:cubicBezTo>
                <a:cubicBezTo>
                  <a:pt x="85513" y="486963"/>
                  <a:pt x="73733" y="475877"/>
                  <a:pt x="71877" y="482111"/>
                </a:cubicBezTo>
                <a:cubicBezTo>
                  <a:pt x="73094" y="479341"/>
                  <a:pt x="72253" y="470883"/>
                  <a:pt x="79235" y="478360"/>
                </a:cubicBezTo>
                <a:cubicBezTo>
                  <a:pt x="77257" y="475194"/>
                  <a:pt x="75175" y="471931"/>
                  <a:pt x="71095" y="469469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520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DF3C39-4AB4-4B98-A8E4-50390C4159E8}"/>
              </a:ext>
            </a:extLst>
          </p:cNvPr>
          <p:cNvSpPr txBox="1"/>
          <p:nvPr/>
        </p:nvSpPr>
        <p:spPr>
          <a:xfrm>
            <a:off x="415276" y="5377959"/>
            <a:ext cx="2063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신조선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(New </a:t>
            </a:r>
            <a:r>
              <a:rPr lang="en-US" altLang="ko-KR" sz="24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grpSp>
        <p:nvGrpSpPr>
          <p:cNvPr id="290" name="Graphic 4">
            <a:extLst>
              <a:ext uri="{FF2B5EF4-FFF2-40B4-BE49-F238E27FC236}">
                <a16:creationId xmlns:a16="http://schemas.microsoft.com/office/drawing/2014/main" id="{077D013A-517F-4A37-8844-3F9312D579C6}"/>
              </a:ext>
            </a:extLst>
          </p:cNvPr>
          <p:cNvGrpSpPr/>
          <p:nvPr/>
        </p:nvGrpSpPr>
        <p:grpSpPr>
          <a:xfrm>
            <a:off x="10886973" y="5168095"/>
            <a:ext cx="848171" cy="1424788"/>
            <a:chOff x="5567883" y="186632"/>
            <a:chExt cx="368777" cy="500135"/>
          </a:xfrm>
          <a:solidFill>
            <a:srgbClr val="B9B9B9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4DB68CC-68FC-4AC8-AD6B-5292CD974A2C}"/>
                </a:ext>
              </a:extLst>
            </p:cNvPr>
            <p:cNvSpPr/>
            <p:nvPr/>
          </p:nvSpPr>
          <p:spPr>
            <a:xfrm>
              <a:off x="5570161" y="350610"/>
              <a:ext cx="8608" cy="10538"/>
            </a:xfrm>
            <a:custGeom>
              <a:avLst/>
              <a:gdLst>
                <a:gd name="connsiteX0" fmla="*/ 7757 w 8608"/>
                <a:gd name="connsiteY0" fmla="*/ 13474 h 10537"/>
                <a:gd name="connsiteX1" fmla="*/ 9386 w 8608"/>
                <a:gd name="connsiteY1" fmla="*/ 4177 h 10537"/>
                <a:gd name="connsiteX2" fmla="*/ 7757 w 8608"/>
                <a:gd name="connsiteY2" fmla="*/ 13474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7757" y="13474"/>
                  </a:moveTo>
                  <a:cubicBezTo>
                    <a:pt x="1361" y="11481"/>
                    <a:pt x="4267" y="5811"/>
                    <a:pt x="9386" y="4177"/>
                  </a:cubicBezTo>
                  <a:cubicBezTo>
                    <a:pt x="-441" y="-9842"/>
                    <a:pt x="-4874" y="16145"/>
                    <a:pt x="7757" y="1347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7FA476B-4399-42B0-888C-EA8C70B812B2}"/>
                </a:ext>
              </a:extLst>
            </p:cNvPr>
            <p:cNvSpPr/>
            <p:nvPr/>
          </p:nvSpPr>
          <p:spPr>
            <a:xfrm>
              <a:off x="5567883" y="336703"/>
              <a:ext cx="12912" cy="7025"/>
            </a:xfrm>
            <a:custGeom>
              <a:avLst/>
              <a:gdLst>
                <a:gd name="connsiteX0" fmla="*/ 9857 w 12912"/>
                <a:gd name="connsiteY0" fmla="*/ 8332 h 7025"/>
                <a:gd name="connsiteX1" fmla="*/ 13642 w 12912"/>
                <a:gd name="connsiteY1" fmla="*/ 779 h 7025"/>
                <a:gd name="connsiteX2" fmla="*/ 112 w 12912"/>
                <a:gd name="connsiteY2" fmla="*/ 5358 h 7025"/>
                <a:gd name="connsiteX3" fmla="*/ 9857 w 12912"/>
                <a:gd name="connsiteY3" fmla="*/ 833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7025">
                  <a:moveTo>
                    <a:pt x="9857" y="8332"/>
                  </a:moveTo>
                  <a:cubicBezTo>
                    <a:pt x="9743" y="7040"/>
                    <a:pt x="17625" y="1819"/>
                    <a:pt x="13642" y="779"/>
                  </a:cubicBezTo>
                  <a:cubicBezTo>
                    <a:pt x="9192" y="-393"/>
                    <a:pt x="-1189" y="-1126"/>
                    <a:pt x="112" y="5358"/>
                  </a:cubicBezTo>
                  <a:cubicBezTo>
                    <a:pt x="3621" y="5281"/>
                    <a:pt x="6869" y="6273"/>
                    <a:pt x="9857" y="83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50DF3E9-55B7-49A4-8F09-CB5CA4E5F7B0}"/>
                </a:ext>
              </a:extLst>
            </p:cNvPr>
            <p:cNvSpPr/>
            <p:nvPr/>
          </p:nvSpPr>
          <p:spPr>
            <a:xfrm>
              <a:off x="5571105" y="345671"/>
              <a:ext cx="4304" cy="3513"/>
            </a:xfrm>
            <a:custGeom>
              <a:avLst/>
              <a:gdLst>
                <a:gd name="connsiteX0" fmla="*/ 4957 w 4304"/>
                <a:gd name="connsiteY0" fmla="*/ 4032 h 3512"/>
                <a:gd name="connsiteX1" fmla="*/ 0 w 4304"/>
                <a:gd name="connsiteY1" fmla="*/ 1911 h 3512"/>
                <a:gd name="connsiteX2" fmla="*/ 4957 w 4304"/>
                <a:gd name="connsiteY2" fmla="*/ 4032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57" y="4032"/>
                  </a:moveTo>
                  <a:cubicBezTo>
                    <a:pt x="5630" y="-506"/>
                    <a:pt x="3970" y="-1214"/>
                    <a:pt x="0" y="1911"/>
                  </a:cubicBezTo>
                  <a:cubicBezTo>
                    <a:pt x="1653" y="2618"/>
                    <a:pt x="3305" y="3325"/>
                    <a:pt x="4957" y="40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166F6D9-6E13-4B6E-8037-079A3C233F23}"/>
                </a:ext>
              </a:extLst>
            </p:cNvPr>
            <p:cNvSpPr/>
            <p:nvPr/>
          </p:nvSpPr>
          <p:spPr>
            <a:xfrm>
              <a:off x="5591404" y="390779"/>
              <a:ext cx="4304" cy="3513"/>
            </a:xfrm>
            <a:custGeom>
              <a:avLst/>
              <a:gdLst>
                <a:gd name="connsiteX0" fmla="*/ 0 w 4304"/>
                <a:gd name="connsiteY0" fmla="*/ 4366 h 3512"/>
                <a:gd name="connsiteX1" fmla="*/ 6432 w 4304"/>
                <a:gd name="connsiteY1" fmla="*/ 181 h 3512"/>
                <a:gd name="connsiteX2" fmla="*/ 0 w 4304"/>
                <a:gd name="connsiteY2" fmla="*/ 4366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4366"/>
                  </a:moveTo>
                  <a:cubicBezTo>
                    <a:pt x="1896" y="2683"/>
                    <a:pt x="4041" y="1290"/>
                    <a:pt x="6432" y="181"/>
                  </a:cubicBezTo>
                  <a:cubicBezTo>
                    <a:pt x="2628" y="-574"/>
                    <a:pt x="365" y="1070"/>
                    <a:pt x="0" y="4366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93C9E06-13BF-468F-8EE7-FDE825071565}"/>
                </a:ext>
              </a:extLst>
            </p:cNvPr>
            <p:cNvSpPr/>
            <p:nvPr/>
          </p:nvSpPr>
          <p:spPr>
            <a:xfrm>
              <a:off x="5600850" y="383424"/>
              <a:ext cx="4304" cy="3513"/>
            </a:xfrm>
            <a:custGeom>
              <a:avLst/>
              <a:gdLst>
                <a:gd name="connsiteX0" fmla="*/ 0 w 4304"/>
                <a:gd name="connsiteY0" fmla="*/ 5869 h 3512"/>
                <a:gd name="connsiteX1" fmla="*/ 7665 w 4304"/>
                <a:gd name="connsiteY1" fmla="*/ 0 h 3512"/>
                <a:gd name="connsiteX2" fmla="*/ 0 w 4304"/>
                <a:gd name="connsiteY2" fmla="*/ 5869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869"/>
                  </a:moveTo>
                  <a:cubicBezTo>
                    <a:pt x="3421" y="4800"/>
                    <a:pt x="5974" y="2846"/>
                    <a:pt x="7665" y="0"/>
                  </a:cubicBezTo>
                  <a:cubicBezTo>
                    <a:pt x="4231" y="832"/>
                    <a:pt x="1403" y="2968"/>
                    <a:pt x="0" y="5869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7FE9E3D-66B3-4E20-8327-095235227CF1}"/>
                </a:ext>
              </a:extLst>
            </p:cNvPr>
            <p:cNvSpPr/>
            <p:nvPr/>
          </p:nvSpPr>
          <p:spPr>
            <a:xfrm>
              <a:off x="5607296" y="420284"/>
              <a:ext cx="17216" cy="14050"/>
            </a:xfrm>
            <a:custGeom>
              <a:avLst/>
              <a:gdLst>
                <a:gd name="connsiteX0" fmla="*/ 9279 w 17216"/>
                <a:gd name="connsiteY0" fmla="*/ 15512 h 14050"/>
                <a:gd name="connsiteX1" fmla="*/ 11285 w 17216"/>
                <a:gd name="connsiteY1" fmla="*/ 670 h 14050"/>
                <a:gd name="connsiteX2" fmla="*/ 0 w 17216"/>
                <a:gd name="connsiteY2" fmla="*/ 10976 h 14050"/>
                <a:gd name="connsiteX3" fmla="*/ 9141 w 17216"/>
                <a:gd name="connsiteY3" fmla="*/ 6846 h 14050"/>
                <a:gd name="connsiteX4" fmla="*/ 9279 w 17216"/>
                <a:gd name="connsiteY4" fmla="*/ 155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6" h="14050">
                  <a:moveTo>
                    <a:pt x="9279" y="15512"/>
                  </a:moveTo>
                  <a:cubicBezTo>
                    <a:pt x="16520" y="12483"/>
                    <a:pt x="22281" y="5870"/>
                    <a:pt x="11285" y="670"/>
                  </a:cubicBezTo>
                  <a:cubicBezTo>
                    <a:pt x="4228" y="-2667"/>
                    <a:pt x="1817" y="7357"/>
                    <a:pt x="0" y="10976"/>
                  </a:cubicBezTo>
                  <a:cubicBezTo>
                    <a:pt x="2847" y="9296"/>
                    <a:pt x="5893" y="7919"/>
                    <a:pt x="9141" y="6846"/>
                  </a:cubicBezTo>
                  <a:cubicBezTo>
                    <a:pt x="10145" y="9818"/>
                    <a:pt x="10195" y="12706"/>
                    <a:pt x="9279" y="155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FC141B6-F1C5-4478-B4C7-F94CFAF2F3E1}"/>
                </a:ext>
              </a:extLst>
            </p:cNvPr>
            <p:cNvSpPr/>
            <p:nvPr/>
          </p:nvSpPr>
          <p:spPr>
            <a:xfrm>
              <a:off x="5618159" y="289849"/>
              <a:ext cx="318501" cy="396918"/>
            </a:xfrm>
            <a:custGeom>
              <a:avLst/>
              <a:gdLst>
                <a:gd name="connsiteX0" fmla="*/ 39662 w 318501"/>
                <a:gd name="connsiteY0" fmla="*/ 399271 h 396918"/>
                <a:gd name="connsiteX1" fmla="*/ 55862 w 318501"/>
                <a:gd name="connsiteY1" fmla="*/ 388329 h 396918"/>
                <a:gd name="connsiteX2" fmla="*/ 82713 w 318501"/>
                <a:gd name="connsiteY2" fmla="*/ 379332 h 396918"/>
                <a:gd name="connsiteX3" fmla="*/ 99630 w 318501"/>
                <a:gd name="connsiteY3" fmla="*/ 389416 h 396918"/>
                <a:gd name="connsiteX4" fmla="*/ 112309 w 318501"/>
                <a:gd name="connsiteY4" fmla="*/ 369316 h 396918"/>
                <a:gd name="connsiteX5" fmla="*/ 128139 w 318501"/>
                <a:gd name="connsiteY5" fmla="*/ 368186 h 396918"/>
                <a:gd name="connsiteX6" fmla="*/ 154224 w 318501"/>
                <a:gd name="connsiteY6" fmla="*/ 374715 h 396918"/>
                <a:gd name="connsiteX7" fmla="*/ 164221 w 318501"/>
                <a:gd name="connsiteY7" fmla="*/ 371848 h 396918"/>
                <a:gd name="connsiteX8" fmla="*/ 168691 w 318501"/>
                <a:gd name="connsiteY8" fmla="*/ 367394 h 396918"/>
                <a:gd name="connsiteX9" fmla="*/ 196362 w 318501"/>
                <a:gd name="connsiteY9" fmla="*/ 359670 h 396918"/>
                <a:gd name="connsiteX10" fmla="*/ 215119 w 318501"/>
                <a:gd name="connsiteY10" fmla="*/ 361994 h 396918"/>
                <a:gd name="connsiteX11" fmla="*/ 217520 w 318501"/>
                <a:gd name="connsiteY11" fmla="*/ 364419 h 396918"/>
                <a:gd name="connsiteX12" fmla="*/ 228084 w 318501"/>
                <a:gd name="connsiteY12" fmla="*/ 364210 h 396918"/>
                <a:gd name="connsiteX13" fmla="*/ 255701 w 318501"/>
                <a:gd name="connsiteY13" fmla="*/ 365169 h 396918"/>
                <a:gd name="connsiteX14" fmla="*/ 281609 w 318501"/>
                <a:gd name="connsiteY14" fmla="*/ 360229 h 396918"/>
                <a:gd name="connsiteX15" fmla="*/ 293874 w 318501"/>
                <a:gd name="connsiteY15" fmla="*/ 353146 h 396918"/>
                <a:gd name="connsiteX16" fmla="*/ 310564 w 318501"/>
                <a:gd name="connsiteY16" fmla="*/ 344260 h 396918"/>
                <a:gd name="connsiteX17" fmla="*/ 274967 w 318501"/>
                <a:gd name="connsiteY17" fmla="*/ 336406 h 396918"/>
                <a:gd name="connsiteX18" fmla="*/ 281958 w 318501"/>
                <a:gd name="connsiteY18" fmla="*/ 334066 h 396918"/>
                <a:gd name="connsiteX19" fmla="*/ 268698 w 318501"/>
                <a:gd name="connsiteY19" fmla="*/ 334850 h 396918"/>
                <a:gd name="connsiteX20" fmla="*/ 282968 w 318501"/>
                <a:gd name="connsiteY20" fmla="*/ 331739 h 396918"/>
                <a:gd name="connsiteX21" fmla="*/ 282015 w 318501"/>
                <a:gd name="connsiteY21" fmla="*/ 321981 h 396918"/>
                <a:gd name="connsiteX22" fmla="*/ 289781 w 318501"/>
                <a:gd name="connsiteY22" fmla="*/ 319060 h 396918"/>
                <a:gd name="connsiteX23" fmla="*/ 304375 w 318501"/>
                <a:gd name="connsiteY23" fmla="*/ 316892 h 396918"/>
                <a:gd name="connsiteX24" fmla="*/ 296965 w 318501"/>
                <a:gd name="connsiteY24" fmla="*/ 312194 h 396918"/>
                <a:gd name="connsiteX25" fmla="*/ 299428 w 318501"/>
                <a:gd name="connsiteY25" fmla="*/ 309064 h 396918"/>
                <a:gd name="connsiteX26" fmla="*/ 319102 w 318501"/>
                <a:gd name="connsiteY26" fmla="*/ 296936 h 396918"/>
                <a:gd name="connsiteX27" fmla="*/ 309464 w 318501"/>
                <a:gd name="connsiteY27" fmla="*/ 269913 h 396918"/>
                <a:gd name="connsiteX28" fmla="*/ 274589 w 318501"/>
                <a:gd name="connsiteY28" fmla="*/ 267471 h 396918"/>
                <a:gd name="connsiteX29" fmla="*/ 267713 w 318501"/>
                <a:gd name="connsiteY29" fmla="*/ 275169 h 396918"/>
                <a:gd name="connsiteX30" fmla="*/ 252528 w 318501"/>
                <a:gd name="connsiteY30" fmla="*/ 270017 h 396918"/>
                <a:gd name="connsiteX31" fmla="*/ 260548 w 318501"/>
                <a:gd name="connsiteY31" fmla="*/ 245392 h 396918"/>
                <a:gd name="connsiteX32" fmla="*/ 222774 w 318501"/>
                <a:gd name="connsiteY32" fmla="*/ 232521 h 396918"/>
                <a:gd name="connsiteX33" fmla="*/ 258361 w 318501"/>
                <a:gd name="connsiteY33" fmla="*/ 237737 h 396918"/>
                <a:gd name="connsiteX34" fmla="*/ 248891 w 318501"/>
                <a:gd name="connsiteY34" fmla="*/ 213212 h 396918"/>
                <a:gd name="connsiteX35" fmla="*/ 230423 w 318501"/>
                <a:gd name="connsiteY35" fmla="*/ 197439 h 396918"/>
                <a:gd name="connsiteX36" fmla="*/ 207963 w 318501"/>
                <a:gd name="connsiteY36" fmla="*/ 191611 h 396918"/>
                <a:gd name="connsiteX37" fmla="*/ 188683 w 318501"/>
                <a:gd name="connsiteY37" fmla="*/ 155359 h 396918"/>
                <a:gd name="connsiteX38" fmla="*/ 149825 w 318501"/>
                <a:gd name="connsiteY38" fmla="*/ 126310 h 396918"/>
                <a:gd name="connsiteX39" fmla="*/ 137913 w 318501"/>
                <a:gd name="connsiteY39" fmla="*/ 124161 h 396918"/>
                <a:gd name="connsiteX40" fmla="*/ 129070 w 318501"/>
                <a:gd name="connsiteY40" fmla="*/ 127468 h 396918"/>
                <a:gd name="connsiteX41" fmla="*/ 97300 w 318501"/>
                <a:gd name="connsiteY41" fmla="*/ 120701 h 396918"/>
                <a:gd name="connsiteX42" fmla="*/ 138404 w 318501"/>
                <a:gd name="connsiteY42" fmla="*/ 116538 h 396918"/>
                <a:gd name="connsiteX43" fmla="*/ 138548 w 318501"/>
                <a:gd name="connsiteY43" fmla="*/ 107046 h 396918"/>
                <a:gd name="connsiteX44" fmla="*/ 118271 w 318501"/>
                <a:gd name="connsiteY44" fmla="*/ 109040 h 396918"/>
                <a:gd name="connsiteX45" fmla="*/ 161007 w 318501"/>
                <a:gd name="connsiteY45" fmla="*/ 85033 h 396918"/>
                <a:gd name="connsiteX46" fmla="*/ 170776 w 318501"/>
                <a:gd name="connsiteY46" fmla="*/ 66013 h 396918"/>
                <a:gd name="connsiteX47" fmla="*/ 178826 w 318501"/>
                <a:gd name="connsiteY47" fmla="*/ 52725 h 396918"/>
                <a:gd name="connsiteX48" fmla="*/ 138967 w 318501"/>
                <a:gd name="connsiteY48" fmla="*/ 46739 h 396918"/>
                <a:gd name="connsiteX49" fmla="*/ 107711 w 318501"/>
                <a:gd name="connsiteY49" fmla="*/ 46827 h 396918"/>
                <a:gd name="connsiteX50" fmla="*/ 81378 w 318501"/>
                <a:gd name="connsiteY50" fmla="*/ 55598 h 396918"/>
                <a:gd name="connsiteX51" fmla="*/ 88325 w 318501"/>
                <a:gd name="connsiteY51" fmla="*/ 47094 h 396918"/>
                <a:gd name="connsiteX52" fmla="*/ 74198 w 318501"/>
                <a:gd name="connsiteY52" fmla="*/ 50073 h 396918"/>
                <a:gd name="connsiteX53" fmla="*/ 95554 w 318501"/>
                <a:gd name="connsiteY53" fmla="*/ 40278 h 396918"/>
                <a:gd name="connsiteX54" fmla="*/ 74469 w 318501"/>
                <a:gd name="connsiteY54" fmla="*/ 36000 h 396918"/>
                <a:gd name="connsiteX55" fmla="*/ 90372 w 318501"/>
                <a:gd name="connsiteY55" fmla="*/ 32875 h 396918"/>
                <a:gd name="connsiteX56" fmla="*/ 108732 w 318501"/>
                <a:gd name="connsiteY56" fmla="*/ 24088 h 396918"/>
                <a:gd name="connsiteX57" fmla="*/ 124088 w 318501"/>
                <a:gd name="connsiteY57" fmla="*/ 452 h 396918"/>
                <a:gd name="connsiteX58" fmla="*/ 91826 w 318501"/>
                <a:gd name="connsiteY58" fmla="*/ 4837 h 396918"/>
                <a:gd name="connsiteX59" fmla="*/ 74967 w 318501"/>
                <a:gd name="connsiteY59" fmla="*/ 6649 h 396918"/>
                <a:gd name="connsiteX60" fmla="*/ 70545 w 318501"/>
                <a:gd name="connsiteY60" fmla="*/ 5191 h 396918"/>
                <a:gd name="connsiteX61" fmla="*/ 60549 w 318501"/>
                <a:gd name="connsiteY61" fmla="*/ 8946 h 396918"/>
                <a:gd name="connsiteX62" fmla="*/ 57053 w 318501"/>
                <a:gd name="connsiteY62" fmla="*/ 4609 h 396918"/>
                <a:gd name="connsiteX63" fmla="*/ 50703 w 318501"/>
                <a:gd name="connsiteY63" fmla="*/ 1323 h 396918"/>
                <a:gd name="connsiteX64" fmla="*/ 43972 w 318501"/>
                <a:gd name="connsiteY64" fmla="*/ 15843 h 396918"/>
                <a:gd name="connsiteX65" fmla="*/ 50043 w 318501"/>
                <a:gd name="connsiteY65" fmla="*/ 19715 h 396918"/>
                <a:gd name="connsiteX66" fmla="*/ 34397 w 318501"/>
                <a:gd name="connsiteY66" fmla="*/ 30015 h 396918"/>
                <a:gd name="connsiteX67" fmla="*/ 43215 w 318501"/>
                <a:gd name="connsiteY67" fmla="*/ 37294 h 396918"/>
                <a:gd name="connsiteX68" fmla="*/ 24164 w 318501"/>
                <a:gd name="connsiteY68" fmla="*/ 41985 h 396918"/>
                <a:gd name="connsiteX69" fmla="*/ 25197 w 318501"/>
                <a:gd name="connsiteY69" fmla="*/ 53911 h 396918"/>
                <a:gd name="connsiteX70" fmla="*/ 15818 w 318501"/>
                <a:gd name="connsiteY70" fmla="*/ 53486 h 396918"/>
                <a:gd name="connsiteX71" fmla="*/ 30313 w 318501"/>
                <a:gd name="connsiteY71" fmla="*/ 61125 h 396918"/>
                <a:gd name="connsiteX72" fmla="*/ 21583 w 318501"/>
                <a:gd name="connsiteY72" fmla="*/ 65783 h 396918"/>
                <a:gd name="connsiteX73" fmla="*/ 33097 w 318501"/>
                <a:gd name="connsiteY73" fmla="*/ 68750 h 396918"/>
                <a:gd name="connsiteX74" fmla="*/ 33130 w 318501"/>
                <a:gd name="connsiteY74" fmla="*/ 73812 h 396918"/>
                <a:gd name="connsiteX75" fmla="*/ 25500 w 318501"/>
                <a:gd name="connsiteY75" fmla="*/ 80136 h 396918"/>
                <a:gd name="connsiteX76" fmla="*/ 21109 w 318501"/>
                <a:gd name="connsiteY76" fmla="*/ 86445 h 396918"/>
                <a:gd name="connsiteX77" fmla="*/ 15575 w 318501"/>
                <a:gd name="connsiteY77" fmla="*/ 91064 h 396918"/>
                <a:gd name="connsiteX78" fmla="*/ 0 w 318501"/>
                <a:gd name="connsiteY78" fmla="*/ 92742 h 396918"/>
                <a:gd name="connsiteX79" fmla="*/ 24206 w 318501"/>
                <a:gd name="connsiteY79" fmla="*/ 94000 h 396918"/>
                <a:gd name="connsiteX80" fmla="*/ 10453 w 318501"/>
                <a:gd name="connsiteY80" fmla="*/ 95257 h 396918"/>
                <a:gd name="connsiteX81" fmla="*/ 45336 w 318501"/>
                <a:gd name="connsiteY81" fmla="*/ 87706 h 396918"/>
                <a:gd name="connsiteX82" fmla="*/ 48645 w 318501"/>
                <a:gd name="connsiteY82" fmla="*/ 92742 h 396918"/>
                <a:gd name="connsiteX83" fmla="*/ 38851 w 318501"/>
                <a:gd name="connsiteY83" fmla="*/ 100280 h 396918"/>
                <a:gd name="connsiteX84" fmla="*/ 34620 w 318501"/>
                <a:gd name="connsiteY84" fmla="*/ 104460 h 396918"/>
                <a:gd name="connsiteX85" fmla="*/ 44290 w 318501"/>
                <a:gd name="connsiteY85" fmla="*/ 103625 h 396918"/>
                <a:gd name="connsiteX86" fmla="*/ 33292 w 318501"/>
                <a:gd name="connsiteY86" fmla="*/ 105510 h 396918"/>
                <a:gd name="connsiteX87" fmla="*/ 27746 w 318501"/>
                <a:gd name="connsiteY87" fmla="*/ 110007 h 396918"/>
                <a:gd name="connsiteX88" fmla="*/ 27578 w 318501"/>
                <a:gd name="connsiteY88" fmla="*/ 117710 h 396918"/>
                <a:gd name="connsiteX89" fmla="*/ 26275 w 318501"/>
                <a:gd name="connsiteY89" fmla="*/ 124444 h 396918"/>
                <a:gd name="connsiteX90" fmla="*/ 30639 w 318501"/>
                <a:gd name="connsiteY90" fmla="*/ 134800 h 396918"/>
                <a:gd name="connsiteX91" fmla="*/ 18606 w 318501"/>
                <a:gd name="connsiteY91" fmla="*/ 153526 h 396918"/>
                <a:gd name="connsiteX92" fmla="*/ 27911 w 318501"/>
                <a:gd name="connsiteY92" fmla="*/ 152407 h 396918"/>
                <a:gd name="connsiteX93" fmla="*/ 33504 w 318501"/>
                <a:gd name="connsiteY93" fmla="*/ 132956 h 396918"/>
                <a:gd name="connsiteX94" fmla="*/ 48407 w 318501"/>
                <a:gd name="connsiteY94" fmla="*/ 116139 h 396918"/>
                <a:gd name="connsiteX95" fmla="*/ 36700 w 318501"/>
                <a:gd name="connsiteY95" fmla="*/ 129816 h 396918"/>
                <a:gd name="connsiteX96" fmla="*/ 42326 w 318501"/>
                <a:gd name="connsiteY96" fmla="*/ 131904 h 396918"/>
                <a:gd name="connsiteX97" fmla="*/ 49039 w 318501"/>
                <a:gd name="connsiteY97" fmla="*/ 138939 h 396918"/>
                <a:gd name="connsiteX98" fmla="*/ 43485 w 318501"/>
                <a:gd name="connsiteY98" fmla="*/ 130253 h 396918"/>
                <a:gd name="connsiteX99" fmla="*/ 50166 w 318501"/>
                <a:gd name="connsiteY99" fmla="*/ 132318 h 396918"/>
                <a:gd name="connsiteX100" fmla="*/ 58348 w 318501"/>
                <a:gd name="connsiteY100" fmla="*/ 118629 h 396918"/>
                <a:gd name="connsiteX101" fmla="*/ 57894 w 318501"/>
                <a:gd name="connsiteY101" fmla="*/ 126932 h 396918"/>
                <a:gd name="connsiteX102" fmla="*/ 67814 w 318501"/>
                <a:gd name="connsiteY102" fmla="*/ 129419 h 396918"/>
                <a:gd name="connsiteX103" fmla="*/ 54644 w 318501"/>
                <a:gd name="connsiteY103" fmla="*/ 131243 h 396918"/>
                <a:gd name="connsiteX104" fmla="*/ 63285 w 318501"/>
                <a:gd name="connsiteY104" fmla="*/ 146570 h 396918"/>
                <a:gd name="connsiteX105" fmla="*/ 49972 w 318501"/>
                <a:gd name="connsiteY105" fmla="*/ 176701 h 396918"/>
                <a:gd name="connsiteX106" fmla="*/ 42204 w 318501"/>
                <a:gd name="connsiteY106" fmla="*/ 173656 h 396918"/>
                <a:gd name="connsiteX107" fmla="*/ 55492 w 318501"/>
                <a:gd name="connsiteY107" fmla="*/ 189732 h 396918"/>
                <a:gd name="connsiteX108" fmla="*/ 65156 w 318501"/>
                <a:gd name="connsiteY108" fmla="*/ 182488 h 396918"/>
                <a:gd name="connsiteX109" fmla="*/ 74568 w 318501"/>
                <a:gd name="connsiteY109" fmla="*/ 176707 h 396918"/>
                <a:gd name="connsiteX110" fmla="*/ 100833 w 318501"/>
                <a:gd name="connsiteY110" fmla="*/ 178973 h 396918"/>
                <a:gd name="connsiteX111" fmla="*/ 107996 w 318501"/>
                <a:gd name="connsiteY111" fmla="*/ 173032 h 396918"/>
                <a:gd name="connsiteX112" fmla="*/ 130019 w 318501"/>
                <a:gd name="connsiteY112" fmla="*/ 173849 h 396918"/>
                <a:gd name="connsiteX113" fmla="*/ 108584 w 318501"/>
                <a:gd name="connsiteY113" fmla="*/ 188118 h 396918"/>
                <a:gd name="connsiteX114" fmla="*/ 122287 w 318501"/>
                <a:gd name="connsiteY114" fmla="*/ 207576 h 396918"/>
                <a:gd name="connsiteX115" fmla="*/ 124892 w 318501"/>
                <a:gd name="connsiteY115" fmla="*/ 215643 h 396918"/>
                <a:gd name="connsiteX116" fmla="*/ 129173 w 318501"/>
                <a:gd name="connsiteY116" fmla="*/ 208384 h 396918"/>
                <a:gd name="connsiteX117" fmla="*/ 138325 w 318501"/>
                <a:gd name="connsiteY117" fmla="*/ 209192 h 396918"/>
                <a:gd name="connsiteX118" fmla="*/ 133109 w 318501"/>
                <a:gd name="connsiteY118" fmla="*/ 221288 h 396918"/>
                <a:gd name="connsiteX119" fmla="*/ 135009 w 318501"/>
                <a:gd name="connsiteY119" fmla="*/ 231334 h 396918"/>
                <a:gd name="connsiteX120" fmla="*/ 142512 w 318501"/>
                <a:gd name="connsiteY120" fmla="*/ 248942 h 396918"/>
                <a:gd name="connsiteX121" fmla="*/ 127726 w 318501"/>
                <a:gd name="connsiteY121" fmla="*/ 254126 h 396918"/>
                <a:gd name="connsiteX122" fmla="*/ 84031 w 318501"/>
                <a:gd name="connsiteY122" fmla="*/ 254126 h 396918"/>
                <a:gd name="connsiteX123" fmla="*/ 68534 w 318501"/>
                <a:gd name="connsiteY123" fmla="*/ 246602 h 396918"/>
                <a:gd name="connsiteX124" fmla="*/ 82297 w 318501"/>
                <a:gd name="connsiteY124" fmla="*/ 254929 h 396918"/>
                <a:gd name="connsiteX125" fmla="*/ 59517 w 318501"/>
                <a:gd name="connsiteY125" fmla="*/ 273998 h 396918"/>
                <a:gd name="connsiteX126" fmla="*/ 85562 w 318501"/>
                <a:gd name="connsiteY126" fmla="*/ 269637 h 396918"/>
                <a:gd name="connsiteX127" fmla="*/ 89561 w 318501"/>
                <a:gd name="connsiteY127" fmla="*/ 277957 h 396918"/>
                <a:gd name="connsiteX128" fmla="*/ 92541 w 318501"/>
                <a:gd name="connsiteY128" fmla="*/ 285467 h 396918"/>
                <a:gd name="connsiteX129" fmla="*/ 85980 w 318501"/>
                <a:gd name="connsiteY129" fmla="*/ 293617 h 396918"/>
                <a:gd name="connsiteX130" fmla="*/ 73061 w 318501"/>
                <a:gd name="connsiteY130" fmla="*/ 302037 h 396918"/>
                <a:gd name="connsiteX131" fmla="*/ 41172 w 318501"/>
                <a:gd name="connsiteY131" fmla="*/ 315735 h 396918"/>
                <a:gd name="connsiteX132" fmla="*/ 44163 w 318501"/>
                <a:gd name="connsiteY132" fmla="*/ 322773 h 396918"/>
                <a:gd name="connsiteX133" fmla="*/ 56740 w 318501"/>
                <a:gd name="connsiteY133" fmla="*/ 319646 h 396918"/>
                <a:gd name="connsiteX134" fmla="*/ 45691 w 318501"/>
                <a:gd name="connsiteY134" fmla="*/ 324335 h 396918"/>
                <a:gd name="connsiteX135" fmla="*/ 75898 w 318501"/>
                <a:gd name="connsiteY135" fmla="*/ 319646 h 396918"/>
                <a:gd name="connsiteX136" fmla="*/ 87929 w 318501"/>
                <a:gd name="connsiteY136" fmla="*/ 324335 h 396918"/>
                <a:gd name="connsiteX137" fmla="*/ 80533 w 318501"/>
                <a:gd name="connsiteY137" fmla="*/ 326286 h 396918"/>
                <a:gd name="connsiteX138" fmla="*/ 92225 w 318501"/>
                <a:gd name="connsiteY138" fmla="*/ 327885 h 396918"/>
                <a:gd name="connsiteX139" fmla="*/ 110157 w 318501"/>
                <a:gd name="connsiteY139" fmla="*/ 336849 h 396918"/>
                <a:gd name="connsiteX140" fmla="*/ 131773 w 318501"/>
                <a:gd name="connsiteY140" fmla="*/ 331090 h 396918"/>
                <a:gd name="connsiteX141" fmla="*/ 155534 w 318501"/>
                <a:gd name="connsiteY141" fmla="*/ 320032 h 396918"/>
                <a:gd name="connsiteX142" fmla="*/ 130813 w 318501"/>
                <a:gd name="connsiteY142" fmla="*/ 341078 h 396918"/>
                <a:gd name="connsiteX143" fmla="*/ 127649 w 318501"/>
                <a:gd name="connsiteY143" fmla="*/ 345889 h 396918"/>
                <a:gd name="connsiteX144" fmla="*/ 111979 w 318501"/>
                <a:gd name="connsiteY144" fmla="*/ 345813 h 396918"/>
                <a:gd name="connsiteX145" fmla="*/ 85340 w 318501"/>
                <a:gd name="connsiteY145" fmla="*/ 345953 h 396918"/>
                <a:gd name="connsiteX146" fmla="*/ 77339 w 318501"/>
                <a:gd name="connsiteY146" fmla="*/ 354824 h 396918"/>
                <a:gd name="connsiteX147" fmla="*/ 68583 w 318501"/>
                <a:gd name="connsiteY147" fmla="*/ 359396 h 396918"/>
                <a:gd name="connsiteX148" fmla="*/ 53496 w 318501"/>
                <a:gd name="connsiteY148" fmla="*/ 375918 h 396918"/>
                <a:gd name="connsiteX149" fmla="*/ 48353 w 318501"/>
                <a:gd name="connsiteY149" fmla="*/ 378590 h 396918"/>
                <a:gd name="connsiteX150" fmla="*/ 33803 w 318501"/>
                <a:gd name="connsiteY150" fmla="*/ 387839 h 396918"/>
                <a:gd name="connsiteX151" fmla="*/ 22166 w 318501"/>
                <a:gd name="connsiteY151" fmla="*/ 393355 h 396918"/>
                <a:gd name="connsiteX152" fmla="*/ 24534 w 318501"/>
                <a:gd name="connsiteY152" fmla="*/ 397571 h 396918"/>
                <a:gd name="connsiteX153" fmla="*/ 39662 w 318501"/>
                <a:gd name="connsiteY153" fmla="*/ 399271 h 3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318501" h="396918">
                  <a:moveTo>
                    <a:pt x="39662" y="399271"/>
                  </a:moveTo>
                  <a:cubicBezTo>
                    <a:pt x="45138" y="400333"/>
                    <a:pt x="51995" y="391205"/>
                    <a:pt x="55862" y="388329"/>
                  </a:cubicBezTo>
                  <a:cubicBezTo>
                    <a:pt x="62994" y="383031"/>
                    <a:pt x="78314" y="387429"/>
                    <a:pt x="82713" y="379332"/>
                  </a:cubicBezTo>
                  <a:cubicBezTo>
                    <a:pt x="83170" y="384300"/>
                    <a:pt x="94928" y="389102"/>
                    <a:pt x="99630" y="389416"/>
                  </a:cubicBezTo>
                  <a:cubicBezTo>
                    <a:pt x="108408" y="390007"/>
                    <a:pt x="112824" y="374966"/>
                    <a:pt x="112309" y="369316"/>
                  </a:cubicBezTo>
                  <a:cubicBezTo>
                    <a:pt x="115430" y="373811"/>
                    <a:pt x="124690" y="369279"/>
                    <a:pt x="128139" y="368186"/>
                  </a:cubicBezTo>
                  <a:cubicBezTo>
                    <a:pt x="137204" y="365319"/>
                    <a:pt x="147012" y="369054"/>
                    <a:pt x="154224" y="374715"/>
                  </a:cubicBezTo>
                  <a:cubicBezTo>
                    <a:pt x="154421" y="369739"/>
                    <a:pt x="160358" y="371243"/>
                    <a:pt x="164221" y="371848"/>
                  </a:cubicBezTo>
                  <a:cubicBezTo>
                    <a:pt x="168437" y="372512"/>
                    <a:pt x="180087" y="369300"/>
                    <a:pt x="168691" y="367394"/>
                  </a:cubicBezTo>
                  <a:cubicBezTo>
                    <a:pt x="173799" y="367394"/>
                    <a:pt x="205934" y="367260"/>
                    <a:pt x="196362" y="359670"/>
                  </a:cubicBezTo>
                  <a:cubicBezTo>
                    <a:pt x="202082" y="364472"/>
                    <a:pt x="208669" y="360717"/>
                    <a:pt x="215119" y="361994"/>
                  </a:cubicBezTo>
                  <a:cubicBezTo>
                    <a:pt x="216801" y="362273"/>
                    <a:pt x="217597" y="363083"/>
                    <a:pt x="217520" y="364419"/>
                  </a:cubicBezTo>
                  <a:cubicBezTo>
                    <a:pt x="217875" y="366708"/>
                    <a:pt x="228181" y="364199"/>
                    <a:pt x="228084" y="364210"/>
                  </a:cubicBezTo>
                  <a:cubicBezTo>
                    <a:pt x="237423" y="363169"/>
                    <a:pt x="246371" y="362794"/>
                    <a:pt x="255701" y="365169"/>
                  </a:cubicBezTo>
                  <a:cubicBezTo>
                    <a:pt x="263530" y="367163"/>
                    <a:pt x="274109" y="361973"/>
                    <a:pt x="281609" y="360229"/>
                  </a:cubicBezTo>
                  <a:cubicBezTo>
                    <a:pt x="288221" y="358688"/>
                    <a:pt x="289594" y="356754"/>
                    <a:pt x="293874" y="353146"/>
                  </a:cubicBezTo>
                  <a:cubicBezTo>
                    <a:pt x="298501" y="349261"/>
                    <a:pt x="307960" y="350122"/>
                    <a:pt x="310564" y="344260"/>
                  </a:cubicBezTo>
                  <a:cubicBezTo>
                    <a:pt x="313414" y="337746"/>
                    <a:pt x="278645" y="336844"/>
                    <a:pt x="274967" y="336406"/>
                  </a:cubicBezTo>
                  <a:cubicBezTo>
                    <a:pt x="277393" y="335828"/>
                    <a:pt x="279725" y="335044"/>
                    <a:pt x="281958" y="334066"/>
                  </a:cubicBezTo>
                  <a:cubicBezTo>
                    <a:pt x="277415" y="333152"/>
                    <a:pt x="272582" y="332183"/>
                    <a:pt x="268698" y="334850"/>
                  </a:cubicBezTo>
                  <a:cubicBezTo>
                    <a:pt x="272447" y="331101"/>
                    <a:pt x="277982" y="332594"/>
                    <a:pt x="282968" y="331739"/>
                  </a:cubicBezTo>
                  <a:cubicBezTo>
                    <a:pt x="291353" y="330294"/>
                    <a:pt x="290568" y="322789"/>
                    <a:pt x="282015" y="321981"/>
                  </a:cubicBezTo>
                  <a:cubicBezTo>
                    <a:pt x="285347" y="322577"/>
                    <a:pt x="287252" y="320173"/>
                    <a:pt x="289781" y="319060"/>
                  </a:cubicBezTo>
                  <a:cubicBezTo>
                    <a:pt x="294813" y="316849"/>
                    <a:pt x="298971" y="321362"/>
                    <a:pt x="304375" y="316892"/>
                  </a:cubicBezTo>
                  <a:cubicBezTo>
                    <a:pt x="302791" y="314207"/>
                    <a:pt x="300316" y="312640"/>
                    <a:pt x="296965" y="312194"/>
                  </a:cubicBezTo>
                  <a:cubicBezTo>
                    <a:pt x="300487" y="311612"/>
                    <a:pt x="309031" y="312080"/>
                    <a:pt x="299428" y="309064"/>
                  </a:cubicBezTo>
                  <a:cubicBezTo>
                    <a:pt x="312640" y="312493"/>
                    <a:pt x="314030" y="305097"/>
                    <a:pt x="319102" y="296936"/>
                  </a:cubicBezTo>
                  <a:cubicBezTo>
                    <a:pt x="325704" y="286328"/>
                    <a:pt x="323820" y="276044"/>
                    <a:pt x="309464" y="269913"/>
                  </a:cubicBezTo>
                  <a:cubicBezTo>
                    <a:pt x="301127" y="266352"/>
                    <a:pt x="282228" y="261374"/>
                    <a:pt x="274589" y="267471"/>
                  </a:cubicBezTo>
                  <a:cubicBezTo>
                    <a:pt x="271966" y="269560"/>
                    <a:pt x="271309" y="274080"/>
                    <a:pt x="267713" y="275169"/>
                  </a:cubicBezTo>
                  <a:cubicBezTo>
                    <a:pt x="262246" y="276825"/>
                    <a:pt x="258283" y="268866"/>
                    <a:pt x="252528" y="270017"/>
                  </a:cubicBezTo>
                  <a:cubicBezTo>
                    <a:pt x="259128" y="260281"/>
                    <a:pt x="274162" y="259673"/>
                    <a:pt x="260548" y="245392"/>
                  </a:cubicBezTo>
                  <a:cubicBezTo>
                    <a:pt x="249187" y="233524"/>
                    <a:pt x="237715" y="234220"/>
                    <a:pt x="222774" y="232521"/>
                  </a:cubicBezTo>
                  <a:cubicBezTo>
                    <a:pt x="232314" y="228737"/>
                    <a:pt x="250030" y="232031"/>
                    <a:pt x="258361" y="237737"/>
                  </a:cubicBezTo>
                  <a:cubicBezTo>
                    <a:pt x="256126" y="232142"/>
                    <a:pt x="234778" y="216752"/>
                    <a:pt x="248891" y="213212"/>
                  </a:cubicBezTo>
                  <a:cubicBezTo>
                    <a:pt x="239442" y="211093"/>
                    <a:pt x="237027" y="202750"/>
                    <a:pt x="230423" y="197439"/>
                  </a:cubicBezTo>
                  <a:cubicBezTo>
                    <a:pt x="224246" y="192469"/>
                    <a:pt x="215338" y="192627"/>
                    <a:pt x="207963" y="191611"/>
                  </a:cubicBezTo>
                  <a:cubicBezTo>
                    <a:pt x="195607" y="189907"/>
                    <a:pt x="190147" y="163855"/>
                    <a:pt x="188683" y="155359"/>
                  </a:cubicBezTo>
                  <a:cubicBezTo>
                    <a:pt x="186201" y="141169"/>
                    <a:pt x="165269" y="128821"/>
                    <a:pt x="149825" y="126310"/>
                  </a:cubicBezTo>
                  <a:cubicBezTo>
                    <a:pt x="145748" y="125654"/>
                    <a:pt x="141934" y="120643"/>
                    <a:pt x="137913" y="124161"/>
                  </a:cubicBezTo>
                  <a:cubicBezTo>
                    <a:pt x="135336" y="126431"/>
                    <a:pt x="132822" y="127520"/>
                    <a:pt x="129070" y="127468"/>
                  </a:cubicBezTo>
                  <a:cubicBezTo>
                    <a:pt x="119113" y="127330"/>
                    <a:pt x="105429" y="127871"/>
                    <a:pt x="97300" y="120701"/>
                  </a:cubicBezTo>
                  <a:cubicBezTo>
                    <a:pt x="113736" y="131024"/>
                    <a:pt x="122834" y="116538"/>
                    <a:pt x="138404" y="116538"/>
                  </a:cubicBezTo>
                  <a:cubicBezTo>
                    <a:pt x="147259" y="116538"/>
                    <a:pt x="143510" y="110366"/>
                    <a:pt x="138548" y="107046"/>
                  </a:cubicBezTo>
                  <a:cubicBezTo>
                    <a:pt x="131532" y="102348"/>
                    <a:pt x="125530" y="109810"/>
                    <a:pt x="118271" y="109040"/>
                  </a:cubicBezTo>
                  <a:cubicBezTo>
                    <a:pt x="136215" y="105835"/>
                    <a:pt x="150395" y="98159"/>
                    <a:pt x="161007" y="85033"/>
                  </a:cubicBezTo>
                  <a:cubicBezTo>
                    <a:pt x="165800" y="79112"/>
                    <a:pt x="166780" y="72100"/>
                    <a:pt x="170776" y="66013"/>
                  </a:cubicBezTo>
                  <a:cubicBezTo>
                    <a:pt x="173504" y="61773"/>
                    <a:pt x="181835" y="59011"/>
                    <a:pt x="178826" y="52725"/>
                  </a:cubicBezTo>
                  <a:cubicBezTo>
                    <a:pt x="173385" y="41345"/>
                    <a:pt x="149110" y="45697"/>
                    <a:pt x="138967" y="46739"/>
                  </a:cubicBezTo>
                  <a:cubicBezTo>
                    <a:pt x="128450" y="47821"/>
                    <a:pt x="117774" y="43999"/>
                    <a:pt x="107711" y="46827"/>
                  </a:cubicBezTo>
                  <a:cubicBezTo>
                    <a:pt x="99233" y="49210"/>
                    <a:pt x="89863" y="54153"/>
                    <a:pt x="81378" y="55598"/>
                  </a:cubicBezTo>
                  <a:cubicBezTo>
                    <a:pt x="82234" y="51562"/>
                    <a:pt x="87315" y="51201"/>
                    <a:pt x="88325" y="47094"/>
                  </a:cubicBezTo>
                  <a:cubicBezTo>
                    <a:pt x="83155" y="46650"/>
                    <a:pt x="78822" y="48873"/>
                    <a:pt x="74198" y="50073"/>
                  </a:cubicBezTo>
                  <a:cubicBezTo>
                    <a:pt x="79219" y="44786"/>
                    <a:pt x="93863" y="48460"/>
                    <a:pt x="95554" y="40278"/>
                  </a:cubicBezTo>
                  <a:cubicBezTo>
                    <a:pt x="88663" y="38837"/>
                    <a:pt x="80736" y="40242"/>
                    <a:pt x="74469" y="36000"/>
                  </a:cubicBezTo>
                  <a:cubicBezTo>
                    <a:pt x="86024" y="39880"/>
                    <a:pt x="83592" y="37330"/>
                    <a:pt x="90372" y="32875"/>
                  </a:cubicBezTo>
                  <a:cubicBezTo>
                    <a:pt x="95982" y="29193"/>
                    <a:pt x="103041" y="27640"/>
                    <a:pt x="108732" y="24088"/>
                  </a:cubicBezTo>
                  <a:cubicBezTo>
                    <a:pt x="111080" y="22627"/>
                    <a:pt x="141071" y="3534"/>
                    <a:pt x="124088" y="452"/>
                  </a:cubicBezTo>
                  <a:cubicBezTo>
                    <a:pt x="113723" y="-1431"/>
                    <a:pt x="101529" y="3066"/>
                    <a:pt x="91826" y="4837"/>
                  </a:cubicBezTo>
                  <a:cubicBezTo>
                    <a:pt x="86420" y="5827"/>
                    <a:pt x="80665" y="7069"/>
                    <a:pt x="74967" y="6649"/>
                  </a:cubicBezTo>
                  <a:cubicBezTo>
                    <a:pt x="73543" y="6547"/>
                    <a:pt x="71632" y="6307"/>
                    <a:pt x="70545" y="5191"/>
                  </a:cubicBezTo>
                  <a:cubicBezTo>
                    <a:pt x="68798" y="3396"/>
                    <a:pt x="62701" y="7933"/>
                    <a:pt x="60549" y="8946"/>
                  </a:cubicBezTo>
                  <a:cubicBezTo>
                    <a:pt x="64719" y="1432"/>
                    <a:pt x="60876" y="6619"/>
                    <a:pt x="57053" y="4609"/>
                  </a:cubicBezTo>
                  <a:cubicBezTo>
                    <a:pt x="55521" y="3805"/>
                    <a:pt x="52669" y="891"/>
                    <a:pt x="50703" y="1323"/>
                  </a:cubicBezTo>
                  <a:cubicBezTo>
                    <a:pt x="46682" y="2201"/>
                    <a:pt x="49536" y="13193"/>
                    <a:pt x="43972" y="15843"/>
                  </a:cubicBezTo>
                  <a:cubicBezTo>
                    <a:pt x="45874" y="16740"/>
                    <a:pt x="49837" y="17965"/>
                    <a:pt x="50043" y="19715"/>
                  </a:cubicBezTo>
                  <a:cubicBezTo>
                    <a:pt x="35081" y="13731"/>
                    <a:pt x="41119" y="27931"/>
                    <a:pt x="34397" y="30015"/>
                  </a:cubicBezTo>
                  <a:cubicBezTo>
                    <a:pt x="38129" y="31371"/>
                    <a:pt x="41387" y="33998"/>
                    <a:pt x="43215" y="37294"/>
                  </a:cubicBezTo>
                  <a:cubicBezTo>
                    <a:pt x="38834" y="38914"/>
                    <a:pt x="21864" y="33362"/>
                    <a:pt x="24164" y="41985"/>
                  </a:cubicBezTo>
                  <a:cubicBezTo>
                    <a:pt x="21762" y="34064"/>
                    <a:pt x="12922" y="47478"/>
                    <a:pt x="25197" y="53911"/>
                  </a:cubicBezTo>
                  <a:cubicBezTo>
                    <a:pt x="22053" y="53539"/>
                    <a:pt x="18924" y="53392"/>
                    <a:pt x="15818" y="53486"/>
                  </a:cubicBezTo>
                  <a:cubicBezTo>
                    <a:pt x="16125" y="61702"/>
                    <a:pt x="23596" y="61743"/>
                    <a:pt x="30313" y="61125"/>
                  </a:cubicBezTo>
                  <a:cubicBezTo>
                    <a:pt x="26987" y="62108"/>
                    <a:pt x="24077" y="63661"/>
                    <a:pt x="21583" y="65783"/>
                  </a:cubicBezTo>
                  <a:cubicBezTo>
                    <a:pt x="25552" y="64384"/>
                    <a:pt x="30228" y="65172"/>
                    <a:pt x="33097" y="68750"/>
                  </a:cubicBezTo>
                  <a:cubicBezTo>
                    <a:pt x="26261" y="62355"/>
                    <a:pt x="19511" y="74650"/>
                    <a:pt x="33130" y="73812"/>
                  </a:cubicBezTo>
                  <a:cubicBezTo>
                    <a:pt x="31731" y="74305"/>
                    <a:pt x="9602" y="75160"/>
                    <a:pt x="25500" y="80136"/>
                  </a:cubicBezTo>
                  <a:cubicBezTo>
                    <a:pt x="18237" y="74744"/>
                    <a:pt x="11922" y="84828"/>
                    <a:pt x="21109" y="86445"/>
                  </a:cubicBezTo>
                  <a:cubicBezTo>
                    <a:pt x="17331" y="85955"/>
                    <a:pt x="15322" y="87677"/>
                    <a:pt x="15575" y="91064"/>
                  </a:cubicBezTo>
                  <a:cubicBezTo>
                    <a:pt x="10321" y="88896"/>
                    <a:pt x="3888" y="89450"/>
                    <a:pt x="0" y="92742"/>
                  </a:cubicBezTo>
                  <a:cubicBezTo>
                    <a:pt x="7513" y="94291"/>
                    <a:pt x="17189" y="89846"/>
                    <a:pt x="24206" y="94000"/>
                  </a:cubicBezTo>
                  <a:cubicBezTo>
                    <a:pt x="18732" y="91833"/>
                    <a:pt x="15940" y="97421"/>
                    <a:pt x="10453" y="95257"/>
                  </a:cubicBezTo>
                  <a:cubicBezTo>
                    <a:pt x="16743" y="112467"/>
                    <a:pt x="38088" y="91583"/>
                    <a:pt x="45336" y="87706"/>
                  </a:cubicBezTo>
                  <a:cubicBezTo>
                    <a:pt x="42638" y="90744"/>
                    <a:pt x="41363" y="95548"/>
                    <a:pt x="48645" y="92742"/>
                  </a:cubicBezTo>
                  <a:cubicBezTo>
                    <a:pt x="44993" y="93423"/>
                    <a:pt x="26428" y="101419"/>
                    <a:pt x="38851" y="100280"/>
                  </a:cubicBezTo>
                  <a:cubicBezTo>
                    <a:pt x="37421" y="101657"/>
                    <a:pt x="36013" y="103056"/>
                    <a:pt x="34620" y="104460"/>
                  </a:cubicBezTo>
                  <a:cubicBezTo>
                    <a:pt x="37938" y="104617"/>
                    <a:pt x="41163" y="104338"/>
                    <a:pt x="44290" y="103625"/>
                  </a:cubicBezTo>
                  <a:cubicBezTo>
                    <a:pt x="42485" y="104559"/>
                    <a:pt x="33782" y="104884"/>
                    <a:pt x="33292" y="105510"/>
                  </a:cubicBezTo>
                  <a:cubicBezTo>
                    <a:pt x="31915" y="107284"/>
                    <a:pt x="29709" y="108796"/>
                    <a:pt x="27746" y="110007"/>
                  </a:cubicBezTo>
                  <a:cubicBezTo>
                    <a:pt x="25443" y="111425"/>
                    <a:pt x="27614" y="115463"/>
                    <a:pt x="27578" y="117710"/>
                  </a:cubicBezTo>
                  <a:cubicBezTo>
                    <a:pt x="27537" y="120141"/>
                    <a:pt x="16729" y="135960"/>
                    <a:pt x="26275" y="124444"/>
                  </a:cubicBezTo>
                  <a:cubicBezTo>
                    <a:pt x="21218" y="127854"/>
                    <a:pt x="23663" y="140717"/>
                    <a:pt x="30639" y="134800"/>
                  </a:cubicBezTo>
                  <a:cubicBezTo>
                    <a:pt x="22690" y="139071"/>
                    <a:pt x="23384" y="147297"/>
                    <a:pt x="18606" y="153526"/>
                  </a:cubicBezTo>
                  <a:cubicBezTo>
                    <a:pt x="15269" y="157880"/>
                    <a:pt x="27653" y="161099"/>
                    <a:pt x="27911" y="152407"/>
                  </a:cubicBezTo>
                  <a:cubicBezTo>
                    <a:pt x="28086" y="146170"/>
                    <a:pt x="36510" y="138927"/>
                    <a:pt x="33504" y="132956"/>
                  </a:cubicBezTo>
                  <a:cubicBezTo>
                    <a:pt x="29218" y="124444"/>
                    <a:pt x="42830" y="119223"/>
                    <a:pt x="48407" y="116139"/>
                  </a:cubicBezTo>
                  <a:cubicBezTo>
                    <a:pt x="44828" y="119223"/>
                    <a:pt x="34955" y="123908"/>
                    <a:pt x="36700" y="129816"/>
                  </a:cubicBezTo>
                  <a:cubicBezTo>
                    <a:pt x="37803" y="132605"/>
                    <a:pt x="39676" y="133301"/>
                    <a:pt x="42326" y="131904"/>
                  </a:cubicBezTo>
                  <a:cubicBezTo>
                    <a:pt x="44133" y="134565"/>
                    <a:pt x="46372" y="136913"/>
                    <a:pt x="49039" y="138939"/>
                  </a:cubicBezTo>
                  <a:cubicBezTo>
                    <a:pt x="49758" y="135420"/>
                    <a:pt x="47068" y="131910"/>
                    <a:pt x="43485" y="130253"/>
                  </a:cubicBezTo>
                  <a:cubicBezTo>
                    <a:pt x="46608" y="125844"/>
                    <a:pt x="48896" y="128757"/>
                    <a:pt x="50166" y="132318"/>
                  </a:cubicBezTo>
                  <a:cubicBezTo>
                    <a:pt x="56025" y="127157"/>
                    <a:pt x="50532" y="117248"/>
                    <a:pt x="58348" y="118629"/>
                  </a:cubicBezTo>
                  <a:cubicBezTo>
                    <a:pt x="55393" y="121047"/>
                    <a:pt x="55236" y="123815"/>
                    <a:pt x="57894" y="126932"/>
                  </a:cubicBezTo>
                  <a:cubicBezTo>
                    <a:pt x="56079" y="119085"/>
                    <a:pt x="62278" y="127387"/>
                    <a:pt x="67814" y="129419"/>
                  </a:cubicBezTo>
                  <a:cubicBezTo>
                    <a:pt x="64184" y="129252"/>
                    <a:pt x="55671" y="126483"/>
                    <a:pt x="54644" y="131243"/>
                  </a:cubicBezTo>
                  <a:cubicBezTo>
                    <a:pt x="52687" y="140327"/>
                    <a:pt x="59426" y="140166"/>
                    <a:pt x="63285" y="146570"/>
                  </a:cubicBezTo>
                  <a:cubicBezTo>
                    <a:pt x="69844" y="157452"/>
                    <a:pt x="43217" y="163769"/>
                    <a:pt x="49972" y="176701"/>
                  </a:cubicBezTo>
                  <a:cubicBezTo>
                    <a:pt x="49291" y="175788"/>
                    <a:pt x="42723" y="170846"/>
                    <a:pt x="42204" y="173656"/>
                  </a:cubicBezTo>
                  <a:cubicBezTo>
                    <a:pt x="41221" y="179035"/>
                    <a:pt x="51746" y="186378"/>
                    <a:pt x="55492" y="189732"/>
                  </a:cubicBezTo>
                  <a:cubicBezTo>
                    <a:pt x="50919" y="180366"/>
                    <a:pt x="54920" y="178508"/>
                    <a:pt x="65156" y="182488"/>
                  </a:cubicBezTo>
                  <a:cubicBezTo>
                    <a:pt x="73590" y="185773"/>
                    <a:pt x="75135" y="185536"/>
                    <a:pt x="74568" y="176707"/>
                  </a:cubicBezTo>
                  <a:cubicBezTo>
                    <a:pt x="84886" y="185084"/>
                    <a:pt x="90491" y="181730"/>
                    <a:pt x="100833" y="178973"/>
                  </a:cubicBezTo>
                  <a:cubicBezTo>
                    <a:pt x="104043" y="178117"/>
                    <a:pt x="109090" y="177166"/>
                    <a:pt x="107996" y="173032"/>
                  </a:cubicBezTo>
                  <a:cubicBezTo>
                    <a:pt x="115361" y="173832"/>
                    <a:pt x="122668" y="173367"/>
                    <a:pt x="130019" y="173849"/>
                  </a:cubicBezTo>
                  <a:cubicBezTo>
                    <a:pt x="122257" y="178724"/>
                    <a:pt x="112484" y="179358"/>
                    <a:pt x="108584" y="188118"/>
                  </a:cubicBezTo>
                  <a:cubicBezTo>
                    <a:pt x="106118" y="193647"/>
                    <a:pt x="113550" y="212075"/>
                    <a:pt x="122287" y="207576"/>
                  </a:cubicBezTo>
                  <a:cubicBezTo>
                    <a:pt x="121263" y="210611"/>
                    <a:pt x="122135" y="213302"/>
                    <a:pt x="124892" y="215643"/>
                  </a:cubicBezTo>
                  <a:cubicBezTo>
                    <a:pt x="126587" y="213364"/>
                    <a:pt x="128012" y="210948"/>
                    <a:pt x="129173" y="208384"/>
                  </a:cubicBezTo>
                  <a:cubicBezTo>
                    <a:pt x="130982" y="213352"/>
                    <a:pt x="135479" y="210897"/>
                    <a:pt x="138325" y="209192"/>
                  </a:cubicBezTo>
                  <a:cubicBezTo>
                    <a:pt x="135708" y="212792"/>
                    <a:pt x="136179" y="217379"/>
                    <a:pt x="133109" y="221288"/>
                  </a:cubicBezTo>
                  <a:cubicBezTo>
                    <a:pt x="131333" y="223557"/>
                    <a:pt x="124237" y="232805"/>
                    <a:pt x="135009" y="231334"/>
                  </a:cubicBezTo>
                  <a:cubicBezTo>
                    <a:pt x="124492" y="236196"/>
                    <a:pt x="129532" y="252809"/>
                    <a:pt x="142512" y="248942"/>
                  </a:cubicBezTo>
                  <a:cubicBezTo>
                    <a:pt x="136803" y="252875"/>
                    <a:pt x="116889" y="237815"/>
                    <a:pt x="127726" y="254126"/>
                  </a:cubicBezTo>
                  <a:cubicBezTo>
                    <a:pt x="114359" y="244715"/>
                    <a:pt x="97569" y="254436"/>
                    <a:pt x="84031" y="254126"/>
                  </a:cubicBezTo>
                  <a:cubicBezTo>
                    <a:pt x="88477" y="248692"/>
                    <a:pt x="72213" y="243611"/>
                    <a:pt x="68534" y="246602"/>
                  </a:cubicBezTo>
                  <a:cubicBezTo>
                    <a:pt x="61094" y="252643"/>
                    <a:pt x="75095" y="261082"/>
                    <a:pt x="82297" y="254929"/>
                  </a:cubicBezTo>
                  <a:cubicBezTo>
                    <a:pt x="75688" y="262208"/>
                    <a:pt x="65736" y="266457"/>
                    <a:pt x="59517" y="273998"/>
                  </a:cubicBezTo>
                  <a:cubicBezTo>
                    <a:pt x="68664" y="274625"/>
                    <a:pt x="76054" y="265536"/>
                    <a:pt x="85562" y="269637"/>
                  </a:cubicBezTo>
                  <a:cubicBezTo>
                    <a:pt x="83615" y="272947"/>
                    <a:pt x="85987" y="276198"/>
                    <a:pt x="89561" y="277957"/>
                  </a:cubicBezTo>
                  <a:cubicBezTo>
                    <a:pt x="84393" y="280143"/>
                    <a:pt x="86422" y="286212"/>
                    <a:pt x="92541" y="285467"/>
                  </a:cubicBezTo>
                  <a:cubicBezTo>
                    <a:pt x="87524" y="286103"/>
                    <a:pt x="87586" y="290349"/>
                    <a:pt x="85980" y="293617"/>
                  </a:cubicBezTo>
                  <a:cubicBezTo>
                    <a:pt x="83884" y="297897"/>
                    <a:pt x="77748" y="300454"/>
                    <a:pt x="73061" y="302037"/>
                  </a:cubicBezTo>
                  <a:cubicBezTo>
                    <a:pt x="62659" y="305549"/>
                    <a:pt x="47355" y="307953"/>
                    <a:pt x="41172" y="315735"/>
                  </a:cubicBezTo>
                  <a:cubicBezTo>
                    <a:pt x="45158" y="317083"/>
                    <a:pt x="46835" y="319885"/>
                    <a:pt x="44163" y="322773"/>
                  </a:cubicBezTo>
                  <a:cubicBezTo>
                    <a:pt x="49040" y="323662"/>
                    <a:pt x="53811" y="323174"/>
                    <a:pt x="56740" y="319646"/>
                  </a:cubicBezTo>
                  <a:cubicBezTo>
                    <a:pt x="54824" y="323413"/>
                    <a:pt x="50266" y="324611"/>
                    <a:pt x="45691" y="324335"/>
                  </a:cubicBezTo>
                  <a:cubicBezTo>
                    <a:pt x="52441" y="331052"/>
                    <a:pt x="70079" y="323407"/>
                    <a:pt x="75898" y="319646"/>
                  </a:cubicBezTo>
                  <a:cubicBezTo>
                    <a:pt x="76148" y="325305"/>
                    <a:pt x="83602" y="325506"/>
                    <a:pt x="87929" y="324335"/>
                  </a:cubicBezTo>
                  <a:cubicBezTo>
                    <a:pt x="86295" y="326736"/>
                    <a:pt x="83831" y="327386"/>
                    <a:pt x="80533" y="326286"/>
                  </a:cubicBezTo>
                  <a:cubicBezTo>
                    <a:pt x="82455" y="333060"/>
                    <a:pt x="87842" y="329759"/>
                    <a:pt x="92225" y="327885"/>
                  </a:cubicBezTo>
                  <a:cubicBezTo>
                    <a:pt x="98975" y="325007"/>
                    <a:pt x="103788" y="334498"/>
                    <a:pt x="110157" y="336849"/>
                  </a:cubicBezTo>
                  <a:cubicBezTo>
                    <a:pt x="121755" y="341126"/>
                    <a:pt x="122744" y="332254"/>
                    <a:pt x="131773" y="331090"/>
                  </a:cubicBezTo>
                  <a:cubicBezTo>
                    <a:pt x="141642" y="329818"/>
                    <a:pt x="147990" y="325251"/>
                    <a:pt x="155534" y="320032"/>
                  </a:cubicBezTo>
                  <a:cubicBezTo>
                    <a:pt x="148627" y="328058"/>
                    <a:pt x="138407" y="333595"/>
                    <a:pt x="130813" y="341078"/>
                  </a:cubicBezTo>
                  <a:cubicBezTo>
                    <a:pt x="128819" y="343025"/>
                    <a:pt x="132197" y="345371"/>
                    <a:pt x="127649" y="345889"/>
                  </a:cubicBezTo>
                  <a:cubicBezTo>
                    <a:pt x="122478" y="346471"/>
                    <a:pt x="117236" y="346751"/>
                    <a:pt x="111979" y="345813"/>
                  </a:cubicBezTo>
                  <a:cubicBezTo>
                    <a:pt x="104555" y="344487"/>
                    <a:pt x="92053" y="342259"/>
                    <a:pt x="85340" y="345953"/>
                  </a:cubicBezTo>
                  <a:cubicBezTo>
                    <a:pt x="81317" y="348173"/>
                    <a:pt x="81433" y="352571"/>
                    <a:pt x="77339" y="354824"/>
                  </a:cubicBezTo>
                  <a:cubicBezTo>
                    <a:pt x="71701" y="357920"/>
                    <a:pt x="69887" y="350219"/>
                    <a:pt x="68583" y="359396"/>
                  </a:cubicBezTo>
                  <a:cubicBezTo>
                    <a:pt x="68063" y="363078"/>
                    <a:pt x="58945" y="376976"/>
                    <a:pt x="53496" y="375918"/>
                  </a:cubicBezTo>
                  <a:cubicBezTo>
                    <a:pt x="50129" y="375266"/>
                    <a:pt x="49307" y="375384"/>
                    <a:pt x="48353" y="378590"/>
                  </a:cubicBezTo>
                  <a:cubicBezTo>
                    <a:pt x="46836" y="383687"/>
                    <a:pt x="38783" y="386001"/>
                    <a:pt x="33803" y="387839"/>
                  </a:cubicBezTo>
                  <a:cubicBezTo>
                    <a:pt x="29828" y="389304"/>
                    <a:pt x="25429" y="390896"/>
                    <a:pt x="22166" y="393355"/>
                  </a:cubicBezTo>
                  <a:cubicBezTo>
                    <a:pt x="20816" y="394365"/>
                    <a:pt x="22976" y="397868"/>
                    <a:pt x="24534" y="397571"/>
                  </a:cubicBezTo>
                  <a:cubicBezTo>
                    <a:pt x="29952" y="396524"/>
                    <a:pt x="36256" y="392381"/>
                    <a:pt x="39662" y="39927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7A2799-70B0-437C-AE38-F4E120B064BC}"/>
                </a:ext>
              </a:extLst>
            </p:cNvPr>
            <p:cNvSpPr/>
            <p:nvPr/>
          </p:nvSpPr>
          <p:spPr>
            <a:xfrm>
              <a:off x="5610017" y="366855"/>
              <a:ext cx="4304" cy="3513"/>
            </a:xfrm>
            <a:custGeom>
              <a:avLst/>
              <a:gdLst>
                <a:gd name="connsiteX0" fmla="*/ 4985 w 4304"/>
                <a:gd name="connsiteY0" fmla="*/ 4814 h 3512"/>
                <a:gd name="connsiteX1" fmla="*/ 7612 w 4304"/>
                <a:gd name="connsiteY1" fmla="*/ 3551 h 3512"/>
                <a:gd name="connsiteX2" fmla="*/ 0 w 4304"/>
                <a:gd name="connsiteY2" fmla="*/ 1867 h 3512"/>
                <a:gd name="connsiteX3" fmla="*/ 4985 w 4304"/>
                <a:gd name="connsiteY3" fmla="*/ 4814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" h="3512">
                  <a:moveTo>
                    <a:pt x="4985" y="4814"/>
                  </a:moveTo>
                  <a:cubicBezTo>
                    <a:pt x="5864" y="4393"/>
                    <a:pt x="6738" y="3972"/>
                    <a:pt x="7612" y="3551"/>
                  </a:cubicBezTo>
                  <a:cubicBezTo>
                    <a:pt x="5957" y="-457"/>
                    <a:pt x="2786" y="-1148"/>
                    <a:pt x="0" y="1867"/>
                  </a:cubicBezTo>
                  <a:cubicBezTo>
                    <a:pt x="1663" y="2849"/>
                    <a:pt x="3330" y="3832"/>
                    <a:pt x="4985" y="481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FBFB47-4FF2-4D0F-B4E7-2B15661190DD}"/>
                </a:ext>
              </a:extLst>
            </p:cNvPr>
            <p:cNvSpPr/>
            <p:nvPr/>
          </p:nvSpPr>
          <p:spPr>
            <a:xfrm>
              <a:off x="5614885" y="386840"/>
              <a:ext cx="25824" cy="14050"/>
            </a:xfrm>
            <a:custGeom>
              <a:avLst/>
              <a:gdLst>
                <a:gd name="connsiteX0" fmla="*/ 3275 w 25824"/>
                <a:gd name="connsiteY0" fmla="*/ 15812 h 14050"/>
                <a:gd name="connsiteX1" fmla="*/ 26243 w 25824"/>
                <a:gd name="connsiteY1" fmla="*/ 10809 h 14050"/>
                <a:gd name="connsiteX2" fmla="*/ 0 w 25824"/>
                <a:gd name="connsiteY2" fmla="*/ 3708 h 14050"/>
                <a:gd name="connsiteX3" fmla="*/ 9734 w 25824"/>
                <a:gd name="connsiteY3" fmla="*/ 7887 h 14050"/>
                <a:gd name="connsiteX4" fmla="*/ 11178 w 25824"/>
                <a:gd name="connsiteY4" fmla="*/ 12060 h 14050"/>
                <a:gd name="connsiteX5" fmla="*/ 3275 w 25824"/>
                <a:gd name="connsiteY5" fmla="*/ 158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4" h="14050">
                  <a:moveTo>
                    <a:pt x="3275" y="15812"/>
                  </a:moveTo>
                  <a:cubicBezTo>
                    <a:pt x="11334" y="15302"/>
                    <a:pt x="18505" y="12280"/>
                    <a:pt x="26243" y="10809"/>
                  </a:cubicBezTo>
                  <a:cubicBezTo>
                    <a:pt x="23790" y="2935"/>
                    <a:pt x="4478" y="-4797"/>
                    <a:pt x="0" y="3708"/>
                  </a:cubicBezTo>
                  <a:cubicBezTo>
                    <a:pt x="3744" y="3969"/>
                    <a:pt x="6982" y="5363"/>
                    <a:pt x="9734" y="7887"/>
                  </a:cubicBezTo>
                  <a:cubicBezTo>
                    <a:pt x="6777" y="10125"/>
                    <a:pt x="2718" y="13352"/>
                    <a:pt x="11178" y="12060"/>
                  </a:cubicBezTo>
                  <a:cubicBezTo>
                    <a:pt x="7910" y="12373"/>
                    <a:pt x="5278" y="13624"/>
                    <a:pt x="3275" y="158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33CC514-55B8-4723-A0BC-6DE51B7FA8B9}"/>
                </a:ext>
              </a:extLst>
            </p:cNvPr>
            <p:cNvSpPr/>
            <p:nvPr/>
          </p:nvSpPr>
          <p:spPr>
            <a:xfrm>
              <a:off x="5624058" y="408894"/>
              <a:ext cx="12912" cy="14050"/>
            </a:xfrm>
            <a:custGeom>
              <a:avLst/>
              <a:gdLst>
                <a:gd name="connsiteX0" fmla="*/ 4636 w 12912"/>
                <a:gd name="connsiteY0" fmla="*/ 16583 h 14050"/>
                <a:gd name="connsiteX1" fmla="*/ 14688 w 12912"/>
                <a:gd name="connsiteY1" fmla="*/ 0 h 14050"/>
                <a:gd name="connsiteX2" fmla="*/ 0 w 12912"/>
                <a:gd name="connsiteY2" fmla="*/ 12440 h 14050"/>
                <a:gd name="connsiteX3" fmla="*/ 4636 w 12912"/>
                <a:gd name="connsiteY3" fmla="*/ 16583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14050">
                  <a:moveTo>
                    <a:pt x="4636" y="16583"/>
                  </a:moveTo>
                  <a:cubicBezTo>
                    <a:pt x="7937" y="11174"/>
                    <a:pt x="14170" y="6748"/>
                    <a:pt x="14688" y="0"/>
                  </a:cubicBezTo>
                  <a:cubicBezTo>
                    <a:pt x="8932" y="3318"/>
                    <a:pt x="6286" y="9776"/>
                    <a:pt x="0" y="12440"/>
                  </a:cubicBezTo>
                  <a:cubicBezTo>
                    <a:pt x="1374" y="13975"/>
                    <a:pt x="2922" y="15354"/>
                    <a:pt x="4636" y="16583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80AFB7-81AA-4B55-8873-C2CD13B9BCBE}"/>
                </a:ext>
              </a:extLst>
            </p:cNvPr>
            <p:cNvSpPr/>
            <p:nvPr/>
          </p:nvSpPr>
          <p:spPr>
            <a:xfrm>
              <a:off x="5625099" y="344604"/>
              <a:ext cx="4304" cy="7025"/>
            </a:xfrm>
            <a:custGeom>
              <a:avLst/>
              <a:gdLst>
                <a:gd name="connsiteX0" fmla="*/ 833 w 0"/>
                <a:gd name="connsiteY0" fmla="*/ 8912 h 7025"/>
                <a:gd name="connsiteX1" fmla="*/ 2470 w 0"/>
                <a:gd name="connsiteY1" fmla="*/ 0 h 7025"/>
                <a:gd name="connsiteX2" fmla="*/ 833 w 0"/>
                <a:gd name="connsiteY2" fmla="*/ 891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5">
                  <a:moveTo>
                    <a:pt x="833" y="8912"/>
                  </a:moveTo>
                  <a:cubicBezTo>
                    <a:pt x="1890" y="6076"/>
                    <a:pt x="2441" y="3107"/>
                    <a:pt x="2470" y="0"/>
                  </a:cubicBezTo>
                  <a:cubicBezTo>
                    <a:pt x="-135" y="2465"/>
                    <a:pt x="-677" y="5434"/>
                    <a:pt x="833" y="89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61F388-F1C3-42FF-8BE2-9D9F5BDA12D5}"/>
                </a:ext>
              </a:extLst>
            </p:cNvPr>
            <p:cNvSpPr/>
            <p:nvPr/>
          </p:nvSpPr>
          <p:spPr>
            <a:xfrm>
              <a:off x="5652498" y="428772"/>
              <a:ext cx="8608" cy="10538"/>
            </a:xfrm>
            <a:custGeom>
              <a:avLst/>
              <a:gdLst>
                <a:gd name="connsiteX0" fmla="*/ 8407 w 8608"/>
                <a:gd name="connsiteY0" fmla="*/ 13610 h 10537"/>
                <a:gd name="connsiteX1" fmla="*/ 4086 w 8608"/>
                <a:gd name="connsiteY1" fmla="*/ 10 h 10537"/>
                <a:gd name="connsiteX2" fmla="*/ 8407 w 8608"/>
                <a:gd name="connsiteY2" fmla="*/ 136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8407" y="13610"/>
                  </a:moveTo>
                  <a:cubicBezTo>
                    <a:pt x="14274" y="11387"/>
                    <a:pt x="11042" y="-397"/>
                    <a:pt x="4086" y="10"/>
                  </a:cubicBezTo>
                  <a:cubicBezTo>
                    <a:pt x="-4034" y="492"/>
                    <a:pt x="1292" y="14021"/>
                    <a:pt x="8407" y="136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7070BA8-55FD-4FAC-B0B4-F5EEBC4BDB07}"/>
                </a:ext>
              </a:extLst>
            </p:cNvPr>
            <p:cNvSpPr/>
            <p:nvPr/>
          </p:nvSpPr>
          <p:spPr>
            <a:xfrm>
              <a:off x="5734225" y="276699"/>
              <a:ext cx="4304" cy="7025"/>
            </a:xfrm>
            <a:custGeom>
              <a:avLst/>
              <a:gdLst>
                <a:gd name="connsiteX0" fmla="*/ 5577 w 4304"/>
                <a:gd name="connsiteY0" fmla="*/ 7391 h 7025"/>
                <a:gd name="connsiteX1" fmla="*/ 93 w 4304"/>
                <a:gd name="connsiteY1" fmla="*/ 0 h 7025"/>
                <a:gd name="connsiteX2" fmla="*/ 5577 w 4304"/>
                <a:gd name="connsiteY2" fmla="*/ 7391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5577" y="7391"/>
                  </a:moveTo>
                  <a:cubicBezTo>
                    <a:pt x="6162" y="3888"/>
                    <a:pt x="4591" y="399"/>
                    <a:pt x="93" y="0"/>
                  </a:cubicBezTo>
                  <a:cubicBezTo>
                    <a:pt x="-520" y="3532"/>
                    <a:pt x="1966" y="6198"/>
                    <a:pt x="5577" y="7391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3C9EB79-BF5C-44AA-8480-A2A0B8953F9E}"/>
                </a:ext>
              </a:extLst>
            </p:cNvPr>
            <p:cNvSpPr/>
            <p:nvPr/>
          </p:nvSpPr>
          <p:spPr>
            <a:xfrm>
              <a:off x="5735871" y="266720"/>
              <a:ext cx="21520" cy="10538"/>
            </a:xfrm>
            <a:custGeom>
              <a:avLst/>
              <a:gdLst>
                <a:gd name="connsiteX0" fmla="*/ 2952 w 21520"/>
                <a:gd name="connsiteY0" fmla="*/ 7810 h 10537"/>
                <a:gd name="connsiteX1" fmla="*/ 25151 w 21520"/>
                <a:gd name="connsiteY1" fmla="*/ 7810 h 10537"/>
                <a:gd name="connsiteX2" fmla="*/ 8890 w 21520"/>
                <a:gd name="connsiteY2" fmla="*/ 1963 h 10537"/>
                <a:gd name="connsiteX3" fmla="*/ 2952 w 21520"/>
                <a:gd name="connsiteY3" fmla="*/ 78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0" h="10537">
                  <a:moveTo>
                    <a:pt x="2952" y="7810"/>
                  </a:moveTo>
                  <a:cubicBezTo>
                    <a:pt x="8313" y="11912"/>
                    <a:pt x="21603" y="13976"/>
                    <a:pt x="25151" y="7810"/>
                  </a:cubicBezTo>
                  <a:cubicBezTo>
                    <a:pt x="19989" y="7483"/>
                    <a:pt x="11332" y="7804"/>
                    <a:pt x="8890" y="1963"/>
                  </a:cubicBezTo>
                  <a:cubicBezTo>
                    <a:pt x="6883" y="-2779"/>
                    <a:pt x="-5576" y="1818"/>
                    <a:pt x="2952" y="78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0079F59-AC21-49F8-A06D-DA533775933A}"/>
                </a:ext>
              </a:extLst>
            </p:cNvPr>
            <p:cNvSpPr/>
            <p:nvPr/>
          </p:nvSpPr>
          <p:spPr>
            <a:xfrm>
              <a:off x="5748869" y="281013"/>
              <a:ext cx="4304" cy="3513"/>
            </a:xfrm>
            <a:custGeom>
              <a:avLst/>
              <a:gdLst>
                <a:gd name="connsiteX0" fmla="*/ 2492 w 4304"/>
                <a:gd name="connsiteY0" fmla="*/ 5245 h 3512"/>
                <a:gd name="connsiteX1" fmla="*/ 4331 w 4304"/>
                <a:gd name="connsiteY1" fmla="*/ 39 h 3512"/>
                <a:gd name="connsiteX2" fmla="*/ 2492 w 4304"/>
                <a:gd name="connsiteY2" fmla="*/ 524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2492" y="5245"/>
                  </a:moveTo>
                  <a:cubicBezTo>
                    <a:pt x="3935" y="3824"/>
                    <a:pt x="4542" y="2089"/>
                    <a:pt x="4331" y="39"/>
                  </a:cubicBezTo>
                  <a:cubicBezTo>
                    <a:pt x="-747" y="-287"/>
                    <a:pt x="-1359" y="1450"/>
                    <a:pt x="2492" y="524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9242DCA-980F-48A7-8DF2-C4D084443B34}"/>
                </a:ext>
              </a:extLst>
            </p:cNvPr>
            <p:cNvSpPr/>
            <p:nvPr/>
          </p:nvSpPr>
          <p:spPr>
            <a:xfrm>
              <a:off x="5749215" y="256185"/>
              <a:ext cx="4304" cy="3513"/>
            </a:xfrm>
            <a:custGeom>
              <a:avLst/>
              <a:gdLst>
                <a:gd name="connsiteX0" fmla="*/ 4917 w 4304"/>
                <a:gd name="connsiteY0" fmla="*/ 6128 h 3512"/>
                <a:gd name="connsiteX1" fmla="*/ 451 w 4304"/>
                <a:gd name="connsiteY1" fmla="*/ 0 h 3512"/>
                <a:gd name="connsiteX2" fmla="*/ 4917 w 4304"/>
                <a:gd name="connsiteY2" fmla="*/ 6128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17" y="6128"/>
                  </a:moveTo>
                  <a:cubicBezTo>
                    <a:pt x="5299" y="3114"/>
                    <a:pt x="3814" y="1071"/>
                    <a:pt x="451" y="0"/>
                  </a:cubicBezTo>
                  <a:cubicBezTo>
                    <a:pt x="-910" y="3449"/>
                    <a:pt x="873" y="5667"/>
                    <a:pt x="4917" y="612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F36EF92-B18E-4D62-AFD8-B9D674207107}"/>
                </a:ext>
              </a:extLst>
            </p:cNvPr>
            <p:cNvSpPr/>
            <p:nvPr/>
          </p:nvSpPr>
          <p:spPr>
            <a:xfrm>
              <a:off x="5761930" y="259169"/>
              <a:ext cx="4304" cy="3513"/>
            </a:xfrm>
            <a:custGeom>
              <a:avLst/>
              <a:gdLst>
                <a:gd name="connsiteX0" fmla="*/ 0 w 4304"/>
                <a:gd name="connsiteY0" fmla="*/ 5330 h 3512"/>
                <a:gd name="connsiteX1" fmla="*/ 8481 w 4304"/>
                <a:gd name="connsiteY1" fmla="*/ 82 h 3512"/>
                <a:gd name="connsiteX2" fmla="*/ 0 w 4304"/>
                <a:gd name="connsiteY2" fmla="*/ 5330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330"/>
                  </a:moveTo>
                  <a:cubicBezTo>
                    <a:pt x="2563" y="3248"/>
                    <a:pt x="5392" y="1499"/>
                    <a:pt x="8481" y="82"/>
                  </a:cubicBezTo>
                  <a:cubicBezTo>
                    <a:pt x="4241" y="-471"/>
                    <a:pt x="1085" y="1815"/>
                    <a:pt x="0" y="53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C9E2409-2645-47D0-B47E-E9E9E8909868}"/>
                </a:ext>
              </a:extLst>
            </p:cNvPr>
            <p:cNvSpPr/>
            <p:nvPr/>
          </p:nvSpPr>
          <p:spPr>
            <a:xfrm>
              <a:off x="5803273" y="194521"/>
              <a:ext cx="21520" cy="31613"/>
            </a:xfrm>
            <a:custGeom>
              <a:avLst/>
              <a:gdLst>
                <a:gd name="connsiteX0" fmla="*/ 13298 w 21520"/>
                <a:gd name="connsiteY0" fmla="*/ 29930 h 31612"/>
                <a:gd name="connsiteX1" fmla="*/ 11355 w 21520"/>
                <a:gd name="connsiteY1" fmla="*/ 34802 h 31612"/>
                <a:gd name="connsiteX2" fmla="*/ 24140 w 21520"/>
                <a:gd name="connsiteY2" fmla="*/ 12130 h 31612"/>
                <a:gd name="connsiteX3" fmla="*/ 18328 w 21520"/>
                <a:gd name="connsiteY3" fmla="*/ 5887 h 31612"/>
                <a:gd name="connsiteX4" fmla="*/ 13810 w 21520"/>
                <a:gd name="connsiteY4" fmla="*/ 9016 h 31612"/>
                <a:gd name="connsiteX5" fmla="*/ 14879 w 21520"/>
                <a:gd name="connsiteY5" fmla="*/ 58 h 31612"/>
                <a:gd name="connsiteX6" fmla="*/ 4318 w 21520"/>
                <a:gd name="connsiteY6" fmla="*/ 4985 h 31612"/>
                <a:gd name="connsiteX7" fmla="*/ 14555 w 21520"/>
                <a:gd name="connsiteY7" fmla="*/ 12130 h 31612"/>
                <a:gd name="connsiteX8" fmla="*/ 0 w 21520"/>
                <a:gd name="connsiteY8" fmla="*/ 15259 h 31612"/>
                <a:gd name="connsiteX9" fmla="*/ 9084 w 21520"/>
                <a:gd name="connsiteY9" fmla="*/ 19336 h 31612"/>
                <a:gd name="connsiteX10" fmla="*/ 13298 w 21520"/>
                <a:gd name="connsiteY10" fmla="*/ 29930 h 3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20" h="31612">
                  <a:moveTo>
                    <a:pt x="13298" y="29930"/>
                  </a:moveTo>
                  <a:cubicBezTo>
                    <a:pt x="12650" y="31555"/>
                    <a:pt x="12002" y="33179"/>
                    <a:pt x="11355" y="34802"/>
                  </a:cubicBezTo>
                  <a:cubicBezTo>
                    <a:pt x="21753" y="34820"/>
                    <a:pt x="20838" y="18235"/>
                    <a:pt x="24140" y="12130"/>
                  </a:cubicBezTo>
                  <a:cubicBezTo>
                    <a:pt x="20119" y="11826"/>
                    <a:pt x="17752" y="9686"/>
                    <a:pt x="18328" y="5887"/>
                  </a:cubicBezTo>
                  <a:cubicBezTo>
                    <a:pt x="16822" y="6930"/>
                    <a:pt x="15316" y="7973"/>
                    <a:pt x="13810" y="9016"/>
                  </a:cubicBezTo>
                  <a:cubicBezTo>
                    <a:pt x="13154" y="5855"/>
                    <a:pt x="13514" y="2865"/>
                    <a:pt x="14879" y="58"/>
                  </a:cubicBezTo>
                  <a:cubicBezTo>
                    <a:pt x="8832" y="-708"/>
                    <a:pt x="10537" y="6390"/>
                    <a:pt x="4318" y="4985"/>
                  </a:cubicBezTo>
                  <a:cubicBezTo>
                    <a:pt x="7238" y="8011"/>
                    <a:pt x="10651" y="10394"/>
                    <a:pt x="14555" y="12130"/>
                  </a:cubicBezTo>
                  <a:cubicBezTo>
                    <a:pt x="10228" y="14491"/>
                    <a:pt x="5209" y="15556"/>
                    <a:pt x="0" y="15259"/>
                  </a:cubicBezTo>
                  <a:cubicBezTo>
                    <a:pt x="2373" y="23104"/>
                    <a:pt x="2463" y="17307"/>
                    <a:pt x="9084" y="19336"/>
                  </a:cubicBezTo>
                  <a:cubicBezTo>
                    <a:pt x="14484" y="20998"/>
                    <a:pt x="17611" y="26010"/>
                    <a:pt x="13298" y="299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EE00148-4119-49AD-8A56-29590AEE848B}"/>
                </a:ext>
              </a:extLst>
            </p:cNvPr>
            <p:cNvSpPr/>
            <p:nvPr/>
          </p:nvSpPr>
          <p:spPr>
            <a:xfrm>
              <a:off x="5824393" y="190540"/>
              <a:ext cx="4304" cy="7025"/>
            </a:xfrm>
            <a:custGeom>
              <a:avLst/>
              <a:gdLst>
                <a:gd name="connsiteX0" fmla="*/ 1053 w 4304"/>
                <a:gd name="connsiteY0" fmla="*/ 10308 h 7025"/>
                <a:gd name="connsiteX1" fmla="*/ 619 w 4304"/>
                <a:gd name="connsiteY1" fmla="*/ 0 h 7025"/>
                <a:gd name="connsiteX2" fmla="*/ 1053 w 4304"/>
                <a:gd name="connsiteY2" fmla="*/ 10308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1053" y="10308"/>
                  </a:moveTo>
                  <a:cubicBezTo>
                    <a:pt x="4327" y="7803"/>
                    <a:pt x="8850" y="293"/>
                    <a:pt x="619" y="0"/>
                  </a:cubicBezTo>
                  <a:cubicBezTo>
                    <a:pt x="1363" y="3335"/>
                    <a:pt x="-1433" y="7200"/>
                    <a:pt x="1053" y="1030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76F0AA-80F8-4C54-AB51-3F4D57D9B0AC}"/>
                </a:ext>
              </a:extLst>
            </p:cNvPr>
            <p:cNvSpPr/>
            <p:nvPr/>
          </p:nvSpPr>
          <p:spPr>
            <a:xfrm>
              <a:off x="5831671" y="186632"/>
              <a:ext cx="4304" cy="3513"/>
            </a:xfrm>
            <a:custGeom>
              <a:avLst/>
              <a:gdLst>
                <a:gd name="connsiteX0" fmla="*/ 5007 w 4304"/>
                <a:gd name="connsiteY0" fmla="*/ 5255 h 3512"/>
                <a:gd name="connsiteX1" fmla="*/ 5007 w 4304"/>
                <a:gd name="connsiteY1" fmla="*/ 525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4" h="3512">
                  <a:moveTo>
                    <a:pt x="5007" y="5255"/>
                  </a:moveTo>
                  <a:cubicBezTo>
                    <a:pt x="11108" y="-5695"/>
                    <a:pt x="-8849" y="3603"/>
                    <a:pt x="5007" y="525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6C6CD3C-7630-4D91-ACA9-D1A5A1E8E740}"/>
                </a:ext>
              </a:extLst>
            </p:cNvPr>
            <p:cNvSpPr/>
            <p:nvPr/>
          </p:nvSpPr>
          <p:spPr>
            <a:xfrm>
              <a:off x="5834440" y="194019"/>
              <a:ext cx="4304" cy="3513"/>
            </a:xfrm>
            <a:custGeom>
              <a:avLst/>
              <a:gdLst>
                <a:gd name="connsiteX0" fmla="*/ 761 w 4304"/>
                <a:gd name="connsiteY0" fmla="*/ 3248 h 0"/>
                <a:gd name="connsiteX1" fmla="*/ 5478 w 4304"/>
                <a:gd name="connsiteY1" fmla="*/ 1462 h 0"/>
                <a:gd name="connsiteX2" fmla="*/ 761 w 4304"/>
                <a:gd name="connsiteY2" fmla="*/ 324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>
                  <a:moveTo>
                    <a:pt x="761" y="3248"/>
                  </a:moveTo>
                  <a:cubicBezTo>
                    <a:pt x="2331" y="2651"/>
                    <a:pt x="3908" y="2060"/>
                    <a:pt x="5478" y="1462"/>
                  </a:cubicBezTo>
                  <a:cubicBezTo>
                    <a:pt x="468" y="-967"/>
                    <a:pt x="-1109" y="-369"/>
                    <a:pt x="761" y="324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E13FBB6-8D11-4DCB-8B2D-62754BEB8BE5}"/>
                </a:ext>
              </a:extLst>
            </p:cNvPr>
            <p:cNvSpPr/>
            <p:nvPr/>
          </p:nvSpPr>
          <p:spPr>
            <a:xfrm>
              <a:off x="5809523" y="656257"/>
              <a:ext cx="17216" cy="7025"/>
            </a:xfrm>
            <a:custGeom>
              <a:avLst/>
              <a:gdLst>
                <a:gd name="connsiteX0" fmla="*/ 9095 w 17216"/>
                <a:gd name="connsiteY0" fmla="*/ 7152 h 7025"/>
                <a:gd name="connsiteX1" fmla="*/ 18006 w 17216"/>
                <a:gd name="connsiteY1" fmla="*/ 2137 h 7025"/>
                <a:gd name="connsiteX2" fmla="*/ 0 w 17216"/>
                <a:gd name="connsiteY2" fmla="*/ 3294 h 7025"/>
                <a:gd name="connsiteX3" fmla="*/ 9095 w 17216"/>
                <a:gd name="connsiteY3" fmla="*/ 715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6" h="7025">
                  <a:moveTo>
                    <a:pt x="9095" y="7152"/>
                  </a:moveTo>
                  <a:cubicBezTo>
                    <a:pt x="12878" y="6847"/>
                    <a:pt x="16081" y="4857"/>
                    <a:pt x="18006" y="2137"/>
                  </a:cubicBezTo>
                  <a:cubicBezTo>
                    <a:pt x="10554" y="-1373"/>
                    <a:pt x="6534" y="-258"/>
                    <a:pt x="0" y="3294"/>
                  </a:cubicBezTo>
                  <a:cubicBezTo>
                    <a:pt x="3216" y="4220"/>
                    <a:pt x="6241" y="5504"/>
                    <a:pt x="9095" y="715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CCD94A2A-08A0-4564-A254-72B20C8C4A1F}"/>
              </a:ext>
            </a:extLst>
          </p:cNvPr>
          <p:cNvSpPr txBox="1"/>
          <p:nvPr/>
        </p:nvSpPr>
        <p:spPr>
          <a:xfrm>
            <a:off x="10440319" y="5756798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양조선</a:t>
            </a:r>
            <a:endParaRPr lang="en-US" altLang="ko-KR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(Western </a:t>
            </a:r>
            <a:r>
              <a:rPr lang="en-US" altLang="ko-KR" sz="1600" b="1" dirty="0" err="1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Chosun</a:t>
            </a:r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)</a:t>
            </a:r>
            <a:endParaRPr lang="ko-KR" altLang="en-US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95EAF-6E06-4249-9B1F-82ACD0434CE5}"/>
              </a:ext>
            </a:extLst>
          </p:cNvPr>
          <p:cNvSpPr txBox="1"/>
          <p:nvPr/>
        </p:nvSpPr>
        <p:spPr>
          <a:xfrm>
            <a:off x="669672" y="3803829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형제의 나라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(Brotherhood</a:t>
            </a:r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Country)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93EB78F-ED33-48D0-AF6B-01DBCB0CB2B5}"/>
              </a:ext>
            </a:extLst>
          </p:cNvPr>
          <p:cNvSpPr/>
          <p:nvPr/>
        </p:nvSpPr>
        <p:spPr>
          <a:xfrm>
            <a:off x="2540" y="5239383"/>
            <a:ext cx="3671040" cy="15980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924A293-AB9F-4107-B43D-09E4CAE8E647}"/>
              </a:ext>
            </a:extLst>
          </p:cNvPr>
          <p:cNvSpPr/>
          <p:nvPr/>
        </p:nvSpPr>
        <p:spPr>
          <a:xfrm>
            <a:off x="10348914" y="5278986"/>
            <a:ext cx="1831411" cy="15584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18376EF-B62F-45D7-977A-5685F51AD04D}"/>
              </a:ext>
            </a:extLst>
          </p:cNvPr>
          <p:cNvSpPr/>
          <p:nvPr/>
        </p:nvSpPr>
        <p:spPr>
          <a:xfrm>
            <a:off x="9362318" y="4137315"/>
            <a:ext cx="45719" cy="539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C13F2F-628C-4844-BA05-606AA867F267}"/>
              </a:ext>
            </a:extLst>
          </p:cNvPr>
          <p:cNvSpPr txBox="1"/>
          <p:nvPr/>
        </p:nvSpPr>
        <p:spPr>
          <a:xfrm>
            <a:off x="10742744" y="5065776"/>
            <a:ext cx="1534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Author: Vendor (Twitter: @</a:t>
            </a:r>
            <a:r>
              <a:rPr lang="en-US" altLang="ko-KR" sz="600" dirty="0" err="1"/>
              <a:t>Beeeender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568F5D22-8515-4880-99C7-22B5F14B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31" y="474480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2873" y="1277908"/>
            <a:ext cx="1862235" cy="3061349"/>
            <a:chOff x="-3711447" y="-302250"/>
            <a:chExt cx="1862235" cy="3061349"/>
          </a:xfrm>
          <a:solidFill>
            <a:srgbClr val="FDFCEA"/>
          </a:solidFill>
        </p:grpSpPr>
        <p:grpSp>
          <p:nvGrpSpPr>
            <p:cNvPr id="151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01327" y="1831951"/>
              <a:ext cx="386256" cy="463507"/>
              <a:chOff x="-3701327" y="1831951"/>
              <a:chExt cx="386256" cy="463507"/>
            </a:xfrm>
            <a:solidFill>
              <a:srgbClr val="FDFCEA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654C2F6-81AB-40E1-9D90-5842AC0681AE}"/>
                  </a:ext>
                </a:extLst>
              </p:cNvPr>
              <p:cNvSpPr/>
              <p:nvPr/>
            </p:nvSpPr>
            <p:spPr>
              <a:xfrm>
                <a:off x="-3683194" y="2058197"/>
                <a:ext cx="154502" cy="115877"/>
              </a:xfrm>
              <a:custGeom>
                <a:avLst/>
                <a:gdLst>
                  <a:gd name="connsiteX0" fmla="*/ 78006 w 154502"/>
                  <a:gd name="connsiteY0" fmla="*/ 143961 h 115876"/>
                  <a:gd name="connsiteX1" fmla="*/ 32196 w 154502"/>
                  <a:gd name="connsiteY1" fmla="*/ 109739 h 115876"/>
                  <a:gd name="connsiteX2" fmla="*/ 20 w 154502"/>
                  <a:gd name="connsiteY2" fmla="*/ 83010 h 115876"/>
                  <a:gd name="connsiteX3" fmla="*/ 2183 w 154502"/>
                  <a:gd name="connsiteY3" fmla="*/ 46779 h 115876"/>
                  <a:gd name="connsiteX4" fmla="*/ 29994 w 154502"/>
                  <a:gd name="connsiteY4" fmla="*/ 18467 h 115876"/>
                  <a:gd name="connsiteX5" fmla="*/ 47028 w 154502"/>
                  <a:gd name="connsiteY5" fmla="*/ 9660 h 115876"/>
                  <a:gd name="connsiteX6" fmla="*/ 77001 w 154502"/>
                  <a:gd name="connsiteY6" fmla="*/ 8926 h 115876"/>
                  <a:gd name="connsiteX7" fmla="*/ 120223 w 154502"/>
                  <a:gd name="connsiteY7" fmla="*/ 35887 h 115876"/>
                  <a:gd name="connsiteX8" fmla="*/ 159467 w 154502"/>
                  <a:gd name="connsiteY8" fmla="*/ 53230 h 115876"/>
                  <a:gd name="connsiteX9" fmla="*/ 131425 w 154502"/>
                  <a:gd name="connsiteY9" fmla="*/ 70302 h 115876"/>
                  <a:gd name="connsiteX10" fmla="*/ 112151 w 154502"/>
                  <a:gd name="connsiteY10" fmla="*/ 86409 h 115876"/>
                  <a:gd name="connsiteX11" fmla="*/ 73989 w 154502"/>
                  <a:gd name="connsiteY11" fmla="*/ 117425 h 115876"/>
                  <a:gd name="connsiteX12" fmla="*/ 78006 w 154502"/>
                  <a:gd name="connsiteY12" fmla="*/ 143961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502" h="115876">
                    <a:moveTo>
                      <a:pt x="78006" y="143961"/>
                    </a:moveTo>
                    <a:cubicBezTo>
                      <a:pt x="55371" y="141721"/>
                      <a:pt x="53053" y="116537"/>
                      <a:pt x="32196" y="109739"/>
                    </a:cubicBezTo>
                    <a:cubicBezTo>
                      <a:pt x="16475" y="105490"/>
                      <a:pt x="-675" y="100623"/>
                      <a:pt x="20" y="83010"/>
                    </a:cubicBezTo>
                    <a:cubicBezTo>
                      <a:pt x="20956" y="76559"/>
                      <a:pt x="-4653" y="61534"/>
                      <a:pt x="2183" y="46779"/>
                    </a:cubicBezTo>
                    <a:cubicBezTo>
                      <a:pt x="21458" y="44500"/>
                      <a:pt x="13539" y="25999"/>
                      <a:pt x="29994" y="18467"/>
                    </a:cubicBezTo>
                    <a:cubicBezTo>
                      <a:pt x="40461" y="15106"/>
                      <a:pt x="63057" y="32719"/>
                      <a:pt x="47028" y="9660"/>
                    </a:cubicBezTo>
                    <a:cubicBezTo>
                      <a:pt x="39303" y="-8031"/>
                      <a:pt x="69238" y="2823"/>
                      <a:pt x="77001" y="8926"/>
                    </a:cubicBezTo>
                    <a:cubicBezTo>
                      <a:pt x="92761" y="16651"/>
                      <a:pt x="100911" y="34226"/>
                      <a:pt x="120223" y="35887"/>
                    </a:cubicBezTo>
                    <a:cubicBezTo>
                      <a:pt x="134553" y="36311"/>
                      <a:pt x="142588" y="51993"/>
                      <a:pt x="159467" y="53230"/>
                    </a:cubicBezTo>
                    <a:cubicBezTo>
                      <a:pt x="171402" y="68448"/>
                      <a:pt x="135867" y="61882"/>
                      <a:pt x="131425" y="70302"/>
                    </a:cubicBezTo>
                    <a:cubicBezTo>
                      <a:pt x="153596" y="78529"/>
                      <a:pt x="127485" y="96799"/>
                      <a:pt x="112151" y="86409"/>
                    </a:cubicBezTo>
                    <a:cubicBezTo>
                      <a:pt x="91331" y="75478"/>
                      <a:pt x="76074" y="100700"/>
                      <a:pt x="73989" y="117425"/>
                    </a:cubicBezTo>
                    <a:cubicBezTo>
                      <a:pt x="77581" y="126155"/>
                      <a:pt x="79164" y="134536"/>
                      <a:pt x="78006" y="14396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7735F7-6043-47DD-9200-C1F4F71CD569}"/>
                  </a:ext>
                </a:extLst>
              </p:cNvPr>
              <p:cNvSpPr/>
              <p:nvPr/>
            </p:nvSpPr>
            <p:spPr>
              <a:xfrm>
                <a:off x="-3701327" y="1856414"/>
                <a:ext cx="77251" cy="77251"/>
              </a:xfrm>
              <a:custGeom>
                <a:avLst/>
                <a:gdLst>
                  <a:gd name="connsiteX0" fmla="*/ 0 w 77251"/>
                  <a:gd name="connsiteY0" fmla="*/ 9547 h 77251"/>
                  <a:gd name="connsiteX1" fmla="*/ 45655 w 77251"/>
                  <a:gd name="connsiteY1" fmla="*/ 161 h 77251"/>
                  <a:gd name="connsiteX2" fmla="*/ 63964 w 77251"/>
                  <a:gd name="connsiteY2" fmla="*/ 29169 h 77251"/>
                  <a:gd name="connsiteX3" fmla="*/ 78719 w 77251"/>
                  <a:gd name="connsiteY3" fmla="*/ 52306 h 77251"/>
                  <a:gd name="connsiteX4" fmla="*/ 83084 w 77251"/>
                  <a:gd name="connsiteY4" fmla="*/ 57868 h 77251"/>
                  <a:gd name="connsiteX5" fmla="*/ 69256 w 77251"/>
                  <a:gd name="connsiteY5" fmla="*/ 87571 h 77251"/>
                  <a:gd name="connsiteX6" fmla="*/ 37235 w 77251"/>
                  <a:gd name="connsiteY6" fmla="*/ 69919 h 77251"/>
                  <a:gd name="connsiteX7" fmla="*/ 13133 w 77251"/>
                  <a:gd name="connsiteY7" fmla="*/ 67370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251" h="77251">
                    <a:moveTo>
                      <a:pt x="0" y="9547"/>
                    </a:moveTo>
                    <a:cubicBezTo>
                      <a:pt x="15721" y="8504"/>
                      <a:pt x="31480" y="4642"/>
                      <a:pt x="45655" y="161"/>
                    </a:cubicBezTo>
                    <a:cubicBezTo>
                      <a:pt x="68985" y="-2504"/>
                      <a:pt x="51179" y="28744"/>
                      <a:pt x="63964" y="29169"/>
                    </a:cubicBezTo>
                    <a:cubicBezTo>
                      <a:pt x="78680" y="31989"/>
                      <a:pt x="53149" y="46782"/>
                      <a:pt x="78719" y="52306"/>
                    </a:cubicBezTo>
                    <a:cubicBezTo>
                      <a:pt x="98727" y="50877"/>
                      <a:pt x="107302" y="65863"/>
                      <a:pt x="83084" y="57868"/>
                    </a:cubicBezTo>
                    <a:cubicBezTo>
                      <a:pt x="71844" y="61692"/>
                      <a:pt x="73620" y="83167"/>
                      <a:pt x="69256" y="87571"/>
                    </a:cubicBezTo>
                    <a:cubicBezTo>
                      <a:pt x="47625" y="95489"/>
                      <a:pt x="48321" y="76601"/>
                      <a:pt x="37235" y="69919"/>
                    </a:cubicBezTo>
                    <a:cubicBezTo>
                      <a:pt x="29510" y="70189"/>
                      <a:pt x="21399" y="68528"/>
                      <a:pt x="13133" y="6737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7EBD59B-944E-439E-AC3B-36896C33A192}"/>
                  </a:ext>
                </a:extLst>
              </p:cNvPr>
              <p:cNvSpPr/>
              <p:nvPr/>
            </p:nvSpPr>
            <p:spPr>
              <a:xfrm>
                <a:off x="-3649067" y="1831951"/>
                <a:ext cx="347631" cy="347631"/>
              </a:xfrm>
              <a:custGeom>
                <a:avLst/>
                <a:gdLst>
                  <a:gd name="connsiteX0" fmla="*/ 329477 w 347630"/>
                  <a:gd name="connsiteY0" fmla="*/ 162788 h 347630"/>
                  <a:gd name="connsiteX1" fmla="*/ 297224 w 347630"/>
                  <a:gd name="connsiteY1" fmla="*/ 212731 h 347630"/>
                  <a:gd name="connsiteX2" fmla="*/ 348905 w 347630"/>
                  <a:gd name="connsiteY2" fmla="*/ 259468 h 347630"/>
                  <a:gd name="connsiteX3" fmla="*/ 298731 w 347630"/>
                  <a:gd name="connsiteY3" fmla="*/ 310222 h 347630"/>
                  <a:gd name="connsiteX4" fmla="*/ 267289 w 347630"/>
                  <a:gd name="connsiteY4" fmla="*/ 331080 h 347630"/>
                  <a:gd name="connsiteX5" fmla="*/ 223411 w 347630"/>
                  <a:gd name="connsiteY5" fmla="*/ 336449 h 347630"/>
                  <a:gd name="connsiteX6" fmla="*/ 191969 w 347630"/>
                  <a:gd name="connsiteY6" fmla="*/ 342551 h 347630"/>
                  <a:gd name="connsiteX7" fmla="*/ 154078 w 347630"/>
                  <a:gd name="connsiteY7" fmla="*/ 369126 h 347630"/>
                  <a:gd name="connsiteX8" fmla="*/ 102281 w 347630"/>
                  <a:gd name="connsiteY8" fmla="*/ 315166 h 347630"/>
                  <a:gd name="connsiteX9" fmla="*/ 116842 w 347630"/>
                  <a:gd name="connsiteY9" fmla="*/ 292493 h 347630"/>
                  <a:gd name="connsiteX10" fmla="*/ 107302 w 347630"/>
                  <a:gd name="connsiteY10" fmla="*/ 274416 h 347630"/>
                  <a:gd name="connsiteX11" fmla="*/ 64582 w 347630"/>
                  <a:gd name="connsiteY11" fmla="*/ 253326 h 347630"/>
                  <a:gd name="connsiteX12" fmla="*/ 37467 w 347630"/>
                  <a:gd name="connsiteY12" fmla="*/ 224009 h 347630"/>
                  <a:gd name="connsiteX13" fmla="*/ 49479 w 347630"/>
                  <a:gd name="connsiteY13" fmla="*/ 201182 h 347630"/>
                  <a:gd name="connsiteX14" fmla="*/ 62960 w 347630"/>
                  <a:gd name="connsiteY14" fmla="*/ 185886 h 347630"/>
                  <a:gd name="connsiteX15" fmla="*/ 36772 w 347630"/>
                  <a:gd name="connsiteY15" fmla="*/ 162518 h 347630"/>
                  <a:gd name="connsiteX16" fmla="*/ 32986 w 347630"/>
                  <a:gd name="connsiteY16" fmla="*/ 131656 h 347630"/>
                  <a:gd name="connsiteX17" fmla="*/ 19081 w 347630"/>
                  <a:gd name="connsiteY17" fmla="*/ 110875 h 347630"/>
                  <a:gd name="connsiteX18" fmla="*/ 28660 w 347630"/>
                  <a:gd name="connsiteY18" fmla="*/ 81867 h 347630"/>
                  <a:gd name="connsiteX19" fmla="*/ 27733 w 347630"/>
                  <a:gd name="connsiteY19" fmla="*/ 76730 h 347630"/>
                  <a:gd name="connsiteX20" fmla="*/ 14021 w 347630"/>
                  <a:gd name="connsiteY20" fmla="*/ 53053 h 347630"/>
                  <a:gd name="connsiteX21" fmla="*/ 0 w 347630"/>
                  <a:gd name="connsiteY21" fmla="*/ 22306 h 347630"/>
                  <a:gd name="connsiteX22" fmla="*/ 117770 w 347630"/>
                  <a:gd name="connsiteY22" fmla="*/ 2067 h 347630"/>
                  <a:gd name="connsiteX23" fmla="*/ 160258 w 347630"/>
                  <a:gd name="connsiteY23" fmla="*/ 31190 h 347630"/>
                  <a:gd name="connsiteX24" fmla="*/ 186484 w 347630"/>
                  <a:gd name="connsiteY24" fmla="*/ 68889 h 347630"/>
                  <a:gd name="connsiteX25" fmla="*/ 217424 w 347630"/>
                  <a:gd name="connsiteY25" fmla="*/ 94961 h 347630"/>
                  <a:gd name="connsiteX26" fmla="*/ 215840 w 347630"/>
                  <a:gd name="connsiteY26" fmla="*/ 116205 h 347630"/>
                  <a:gd name="connsiteX27" fmla="*/ 265551 w 347630"/>
                  <a:gd name="connsiteY27" fmla="*/ 132544 h 347630"/>
                  <a:gd name="connsiteX28" fmla="*/ 308464 w 347630"/>
                  <a:gd name="connsiteY28" fmla="*/ 122540 h 347630"/>
                  <a:gd name="connsiteX29" fmla="*/ 309275 w 347630"/>
                  <a:gd name="connsiteY29" fmla="*/ 146334 h 347630"/>
                  <a:gd name="connsiteX30" fmla="*/ 329477 w 347630"/>
                  <a:gd name="connsiteY30" fmla="*/ 162788 h 3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47630" h="347630">
                    <a:moveTo>
                      <a:pt x="329477" y="162788"/>
                    </a:moveTo>
                    <a:cubicBezTo>
                      <a:pt x="318623" y="178933"/>
                      <a:pt x="290387" y="190212"/>
                      <a:pt x="297224" y="212731"/>
                    </a:cubicBezTo>
                    <a:cubicBezTo>
                      <a:pt x="313679" y="228760"/>
                      <a:pt x="336043" y="241468"/>
                      <a:pt x="348905" y="259468"/>
                    </a:cubicBezTo>
                    <a:cubicBezTo>
                      <a:pt x="345352" y="286004"/>
                      <a:pt x="294675" y="278278"/>
                      <a:pt x="298731" y="310222"/>
                    </a:cubicBezTo>
                    <a:cubicBezTo>
                      <a:pt x="306417" y="333513"/>
                      <a:pt x="281001" y="329303"/>
                      <a:pt x="267289" y="331080"/>
                    </a:cubicBezTo>
                    <a:cubicBezTo>
                      <a:pt x="253191" y="331891"/>
                      <a:pt x="239556" y="338843"/>
                      <a:pt x="223411" y="336449"/>
                    </a:cubicBezTo>
                    <a:cubicBezTo>
                      <a:pt x="209621" y="351088"/>
                      <a:pt x="208153" y="346414"/>
                      <a:pt x="191969" y="342551"/>
                    </a:cubicBezTo>
                    <a:cubicBezTo>
                      <a:pt x="167094" y="340698"/>
                      <a:pt x="168330" y="364221"/>
                      <a:pt x="154078" y="369126"/>
                    </a:cubicBezTo>
                    <a:cubicBezTo>
                      <a:pt x="136619" y="355375"/>
                      <a:pt x="123293" y="327526"/>
                      <a:pt x="102281" y="315166"/>
                    </a:cubicBezTo>
                    <a:cubicBezTo>
                      <a:pt x="111242" y="298171"/>
                      <a:pt x="86290" y="289673"/>
                      <a:pt x="116842" y="292493"/>
                    </a:cubicBezTo>
                    <a:cubicBezTo>
                      <a:pt x="138396" y="287626"/>
                      <a:pt x="123332" y="274107"/>
                      <a:pt x="107302" y="274416"/>
                    </a:cubicBezTo>
                    <a:cubicBezTo>
                      <a:pt x="97182" y="258348"/>
                      <a:pt x="79337" y="263717"/>
                      <a:pt x="64582" y="253326"/>
                    </a:cubicBezTo>
                    <a:cubicBezTo>
                      <a:pt x="62110" y="238069"/>
                      <a:pt x="21437" y="234554"/>
                      <a:pt x="37467" y="224009"/>
                    </a:cubicBezTo>
                    <a:cubicBezTo>
                      <a:pt x="49904" y="222426"/>
                      <a:pt x="67363" y="217907"/>
                      <a:pt x="49479" y="201182"/>
                    </a:cubicBezTo>
                    <a:cubicBezTo>
                      <a:pt x="21321" y="178740"/>
                      <a:pt x="44728" y="193920"/>
                      <a:pt x="62960" y="185886"/>
                    </a:cubicBezTo>
                    <a:cubicBezTo>
                      <a:pt x="65818" y="179165"/>
                      <a:pt x="40557" y="170745"/>
                      <a:pt x="36772" y="162518"/>
                    </a:cubicBezTo>
                    <a:cubicBezTo>
                      <a:pt x="16030" y="164835"/>
                      <a:pt x="21244" y="139265"/>
                      <a:pt x="32986" y="131656"/>
                    </a:cubicBezTo>
                    <a:cubicBezTo>
                      <a:pt x="51488" y="117210"/>
                      <a:pt x="38664" y="98399"/>
                      <a:pt x="19081" y="110875"/>
                    </a:cubicBezTo>
                    <a:cubicBezTo>
                      <a:pt x="17111" y="111725"/>
                      <a:pt x="22828" y="88781"/>
                      <a:pt x="28660" y="81867"/>
                    </a:cubicBezTo>
                    <a:cubicBezTo>
                      <a:pt x="52608" y="91099"/>
                      <a:pt x="49441" y="76382"/>
                      <a:pt x="27733" y="76730"/>
                    </a:cubicBezTo>
                    <a:cubicBezTo>
                      <a:pt x="4558" y="71516"/>
                      <a:pt x="20124" y="59078"/>
                      <a:pt x="14021" y="53053"/>
                    </a:cubicBezTo>
                    <a:cubicBezTo>
                      <a:pt x="541" y="55679"/>
                      <a:pt x="10429" y="24276"/>
                      <a:pt x="0" y="22306"/>
                    </a:cubicBezTo>
                    <a:cubicBezTo>
                      <a:pt x="37544" y="7590"/>
                      <a:pt x="76942" y="-5118"/>
                      <a:pt x="117770" y="2067"/>
                    </a:cubicBezTo>
                    <a:cubicBezTo>
                      <a:pt x="127889" y="12032"/>
                      <a:pt x="144846" y="20800"/>
                      <a:pt x="160258" y="31190"/>
                    </a:cubicBezTo>
                    <a:cubicBezTo>
                      <a:pt x="163193" y="44014"/>
                      <a:pt x="163888" y="62091"/>
                      <a:pt x="186484" y="68889"/>
                    </a:cubicBezTo>
                    <a:cubicBezTo>
                      <a:pt x="197261" y="76923"/>
                      <a:pt x="242028" y="77696"/>
                      <a:pt x="217424" y="94961"/>
                    </a:cubicBezTo>
                    <a:cubicBezTo>
                      <a:pt x="231792" y="106317"/>
                      <a:pt x="221248" y="99635"/>
                      <a:pt x="215840" y="116205"/>
                    </a:cubicBezTo>
                    <a:cubicBezTo>
                      <a:pt x="234998" y="119682"/>
                      <a:pt x="244964" y="125707"/>
                      <a:pt x="265551" y="132544"/>
                    </a:cubicBezTo>
                    <a:cubicBezTo>
                      <a:pt x="284207" y="155835"/>
                      <a:pt x="290658" y="120454"/>
                      <a:pt x="308464" y="122540"/>
                    </a:cubicBezTo>
                    <a:cubicBezTo>
                      <a:pt x="344579" y="134282"/>
                      <a:pt x="322524" y="131540"/>
                      <a:pt x="309275" y="146334"/>
                    </a:cubicBezTo>
                    <a:cubicBezTo>
                      <a:pt x="310589" y="157882"/>
                      <a:pt x="320902" y="159003"/>
                      <a:pt x="329477" y="162788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39752-96E9-4B6B-851B-BD46DA5DE25F}"/>
                  </a:ext>
                </a:extLst>
              </p:cNvPr>
              <p:cNvSpPr/>
              <p:nvPr/>
            </p:nvSpPr>
            <p:spPr>
              <a:xfrm>
                <a:off x="-3503809" y="2159825"/>
                <a:ext cx="193128" cy="115877"/>
              </a:xfrm>
              <a:custGeom>
                <a:avLst/>
                <a:gdLst>
                  <a:gd name="connsiteX0" fmla="*/ 203647 w 193128"/>
                  <a:gd name="connsiteY0" fmla="*/ 95173 h 115876"/>
                  <a:gd name="connsiteX1" fmla="*/ 139490 w 193128"/>
                  <a:gd name="connsiteY1" fmla="*/ 108731 h 115876"/>
                  <a:gd name="connsiteX2" fmla="*/ 89508 w 193128"/>
                  <a:gd name="connsiteY2" fmla="*/ 131482 h 115876"/>
                  <a:gd name="connsiteX3" fmla="*/ 28402 w 193128"/>
                  <a:gd name="connsiteY3" fmla="*/ 127387 h 115876"/>
                  <a:gd name="connsiteX4" fmla="*/ 4377 w 193128"/>
                  <a:gd name="connsiteY4" fmla="*/ 47818 h 115876"/>
                  <a:gd name="connsiteX5" fmla="*/ 30758 w 193128"/>
                  <a:gd name="connsiteY5" fmla="*/ 19738 h 115876"/>
                  <a:gd name="connsiteX6" fmla="*/ 65328 w 193128"/>
                  <a:gd name="connsiteY6" fmla="*/ 16455 h 115876"/>
                  <a:gd name="connsiteX7" fmla="*/ 109786 w 193128"/>
                  <a:gd name="connsiteY7" fmla="*/ 3785 h 115876"/>
                  <a:gd name="connsiteX8" fmla="*/ 152893 w 193128"/>
                  <a:gd name="connsiteY8" fmla="*/ 0 h 115876"/>
                  <a:gd name="connsiteX9" fmla="*/ 195304 w 193128"/>
                  <a:gd name="connsiteY9" fmla="*/ 36270 h 115876"/>
                  <a:gd name="connsiteX10" fmla="*/ 203415 w 193128"/>
                  <a:gd name="connsiteY10" fmla="*/ 94208 h 115876"/>
                  <a:gd name="connsiteX11" fmla="*/ 203647 w 193128"/>
                  <a:gd name="connsiteY11" fmla="*/ 95173 h 115876"/>
                  <a:gd name="connsiteX12" fmla="*/ 203647 w 193128"/>
                  <a:gd name="connsiteY12" fmla="*/ 95173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128" h="115876">
                    <a:moveTo>
                      <a:pt x="203647" y="95173"/>
                    </a:moveTo>
                    <a:cubicBezTo>
                      <a:pt x="181746" y="100311"/>
                      <a:pt x="162858" y="116340"/>
                      <a:pt x="139490" y="108731"/>
                    </a:cubicBezTo>
                    <a:cubicBezTo>
                      <a:pt x="117087" y="99461"/>
                      <a:pt x="106271" y="125147"/>
                      <a:pt x="89508" y="131482"/>
                    </a:cubicBezTo>
                    <a:cubicBezTo>
                      <a:pt x="69423" y="134417"/>
                      <a:pt x="43157" y="147009"/>
                      <a:pt x="28402" y="127387"/>
                    </a:cubicBezTo>
                    <a:cubicBezTo>
                      <a:pt x="4184" y="110701"/>
                      <a:pt x="-6786" y="75204"/>
                      <a:pt x="4377" y="47818"/>
                    </a:cubicBezTo>
                    <a:cubicBezTo>
                      <a:pt x="10055" y="42334"/>
                      <a:pt x="18939" y="29858"/>
                      <a:pt x="30758" y="19738"/>
                    </a:cubicBezTo>
                    <a:cubicBezTo>
                      <a:pt x="42964" y="4983"/>
                      <a:pt x="65560" y="26034"/>
                      <a:pt x="65328" y="16455"/>
                    </a:cubicBezTo>
                    <a:cubicBezTo>
                      <a:pt x="77534" y="1120"/>
                      <a:pt x="97426" y="15218"/>
                      <a:pt x="109786" y="3785"/>
                    </a:cubicBezTo>
                    <a:cubicBezTo>
                      <a:pt x="122572" y="2627"/>
                      <a:pt x="138176" y="2627"/>
                      <a:pt x="152893" y="0"/>
                    </a:cubicBezTo>
                    <a:cubicBezTo>
                      <a:pt x="154669" y="21707"/>
                      <a:pt x="187154" y="16763"/>
                      <a:pt x="195304" y="36270"/>
                    </a:cubicBezTo>
                    <a:cubicBezTo>
                      <a:pt x="211642" y="52608"/>
                      <a:pt x="203840" y="75204"/>
                      <a:pt x="203415" y="94208"/>
                    </a:cubicBezTo>
                    <a:lnTo>
                      <a:pt x="203647" y="95173"/>
                    </a:lnTo>
                    <a:lnTo>
                      <a:pt x="203647" y="95173"/>
                    </a:ln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2187196-FF43-4B33-8C9C-A3071C2BAB84}"/>
                  </a:ext>
                </a:extLst>
              </p:cNvPr>
              <p:cNvSpPr/>
              <p:nvPr/>
            </p:nvSpPr>
            <p:spPr>
              <a:xfrm>
                <a:off x="-3701212" y="1923706"/>
                <a:ext cx="115877" cy="193128"/>
              </a:xfrm>
              <a:custGeom>
                <a:avLst/>
                <a:gdLst>
                  <a:gd name="connsiteX0" fmla="*/ 4326 w 115876"/>
                  <a:gd name="connsiteY0" fmla="*/ 0 h 193128"/>
                  <a:gd name="connsiteX1" fmla="*/ 27540 w 115876"/>
                  <a:gd name="connsiteY1" fmla="*/ 1197 h 193128"/>
                  <a:gd name="connsiteX2" fmla="*/ 58672 w 115876"/>
                  <a:gd name="connsiteY2" fmla="*/ 21592 h 193128"/>
                  <a:gd name="connsiteX3" fmla="*/ 92238 w 115876"/>
                  <a:gd name="connsiteY3" fmla="*/ 30167 h 193128"/>
                  <a:gd name="connsiteX4" fmla="*/ 76710 w 115876"/>
                  <a:gd name="connsiteY4" fmla="*/ 67749 h 193128"/>
                  <a:gd name="connsiteX5" fmla="*/ 114679 w 115876"/>
                  <a:gd name="connsiteY5" fmla="*/ 89148 h 193128"/>
                  <a:gd name="connsiteX6" fmla="*/ 88762 w 115876"/>
                  <a:gd name="connsiteY6" fmla="*/ 99499 h 193128"/>
                  <a:gd name="connsiteX7" fmla="*/ 99461 w 115876"/>
                  <a:gd name="connsiteY7" fmla="*/ 128430 h 193128"/>
                  <a:gd name="connsiteX8" fmla="*/ 63848 w 115876"/>
                  <a:gd name="connsiteY8" fmla="*/ 143069 h 193128"/>
                  <a:gd name="connsiteX9" fmla="*/ 48282 w 115876"/>
                  <a:gd name="connsiteY9" fmla="*/ 153073 h 193128"/>
                  <a:gd name="connsiteX10" fmla="*/ 21553 w 115876"/>
                  <a:gd name="connsiteY10" fmla="*/ 180150 h 193128"/>
                  <a:gd name="connsiteX11" fmla="*/ 17884 w 115876"/>
                  <a:gd name="connsiteY11" fmla="*/ 217385 h 193128"/>
                  <a:gd name="connsiteX12" fmla="*/ 0 w 115876"/>
                  <a:gd name="connsiteY12" fmla="*/ 209776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876" h="193128">
                    <a:moveTo>
                      <a:pt x="4326" y="0"/>
                    </a:moveTo>
                    <a:cubicBezTo>
                      <a:pt x="12360" y="77"/>
                      <a:pt x="20394" y="-39"/>
                      <a:pt x="27540" y="1197"/>
                    </a:cubicBezTo>
                    <a:cubicBezTo>
                      <a:pt x="47703" y="-2047"/>
                      <a:pt x="40866" y="21901"/>
                      <a:pt x="58672" y="21592"/>
                    </a:cubicBezTo>
                    <a:cubicBezTo>
                      <a:pt x="70839" y="19467"/>
                      <a:pt x="103439" y="6335"/>
                      <a:pt x="92238" y="30167"/>
                    </a:cubicBezTo>
                    <a:cubicBezTo>
                      <a:pt x="83354" y="42411"/>
                      <a:pt x="69526" y="53612"/>
                      <a:pt x="76710" y="67749"/>
                    </a:cubicBezTo>
                    <a:cubicBezTo>
                      <a:pt x="93860" y="67518"/>
                      <a:pt x="97916" y="85324"/>
                      <a:pt x="114679" y="89148"/>
                    </a:cubicBezTo>
                    <a:cubicBezTo>
                      <a:pt x="124683" y="107148"/>
                      <a:pt x="76672" y="87410"/>
                      <a:pt x="88762" y="99499"/>
                    </a:cubicBezTo>
                    <a:cubicBezTo>
                      <a:pt x="101894" y="101122"/>
                      <a:pt x="120551" y="134494"/>
                      <a:pt x="99461" y="128430"/>
                    </a:cubicBezTo>
                    <a:cubicBezTo>
                      <a:pt x="92161" y="138550"/>
                      <a:pt x="58904" y="128932"/>
                      <a:pt x="63848" y="143069"/>
                    </a:cubicBezTo>
                    <a:cubicBezTo>
                      <a:pt x="81461" y="165627"/>
                      <a:pt x="59831" y="151683"/>
                      <a:pt x="48282" y="153073"/>
                    </a:cubicBezTo>
                    <a:cubicBezTo>
                      <a:pt x="31557" y="159253"/>
                      <a:pt x="40943" y="179532"/>
                      <a:pt x="21553" y="180150"/>
                    </a:cubicBezTo>
                    <a:cubicBezTo>
                      <a:pt x="10699" y="193939"/>
                      <a:pt x="40596" y="211166"/>
                      <a:pt x="17884" y="217385"/>
                    </a:cubicBezTo>
                    <a:cubicBezTo>
                      <a:pt x="11317" y="215724"/>
                      <a:pt x="5639" y="212827"/>
                      <a:pt x="0" y="209776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295F6FB-C68B-48DD-B761-A63DC97879AE}"/>
                </a:ext>
              </a:extLst>
            </p:cNvPr>
            <p:cNvSpPr/>
            <p:nvPr/>
          </p:nvSpPr>
          <p:spPr>
            <a:xfrm>
              <a:off x="-3608848" y="2143015"/>
              <a:ext cx="115877" cy="231754"/>
            </a:xfrm>
            <a:custGeom>
              <a:avLst/>
              <a:gdLst>
                <a:gd name="connsiteX0" fmla="*/ 68512 w 115876"/>
                <a:gd name="connsiteY0" fmla="*/ 256173 h 231753"/>
                <a:gd name="connsiteX1" fmla="*/ 29114 w 115876"/>
                <a:gd name="connsiteY1" fmla="*/ 209474 h 231753"/>
                <a:gd name="connsiteX2" fmla="*/ 10110 w 115876"/>
                <a:gd name="connsiteY2" fmla="*/ 177801 h 231753"/>
                <a:gd name="connsiteX3" fmla="*/ 11346 w 115876"/>
                <a:gd name="connsiteY3" fmla="*/ 131528 h 231753"/>
                <a:gd name="connsiteX4" fmla="*/ 24749 w 115876"/>
                <a:gd name="connsiteY4" fmla="*/ 83941 h 231753"/>
                <a:gd name="connsiteX5" fmla="*/ 2771 w 115876"/>
                <a:gd name="connsiteY5" fmla="*/ 42650 h 231753"/>
                <a:gd name="connsiteX6" fmla="*/ 26757 w 115876"/>
                <a:gd name="connsiteY6" fmla="*/ 8 h 231753"/>
                <a:gd name="connsiteX7" fmla="*/ 79018 w 115876"/>
                <a:gd name="connsiteY7" fmla="*/ 18509 h 231753"/>
                <a:gd name="connsiteX8" fmla="*/ 104279 w 115876"/>
                <a:gd name="connsiteY8" fmla="*/ 81160 h 231753"/>
                <a:gd name="connsiteX9" fmla="*/ 142209 w 115876"/>
                <a:gd name="connsiteY9" fmla="*/ 151613 h 231753"/>
                <a:gd name="connsiteX10" fmla="*/ 115751 w 115876"/>
                <a:gd name="connsiteY10" fmla="*/ 198350 h 231753"/>
                <a:gd name="connsiteX11" fmla="*/ 68512 w 115876"/>
                <a:gd name="connsiteY11" fmla="*/ 256173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876" h="231753">
                  <a:moveTo>
                    <a:pt x="68512" y="256173"/>
                  </a:moveTo>
                  <a:cubicBezTo>
                    <a:pt x="63568" y="235083"/>
                    <a:pt x="49083" y="218629"/>
                    <a:pt x="29114" y="209474"/>
                  </a:cubicBezTo>
                  <a:cubicBezTo>
                    <a:pt x="-3680" y="196071"/>
                    <a:pt x="14050" y="195685"/>
                    <a:pt x="10110" y="177801"/>
                  </a:cubicBezTo>
                  <a:cubicBezTo>
                    <a:pt x="-12525" y="163355"/>
                    <a:pt x="28843" y="147056"/>
                    <a:pt x="11346" y="131528"/>
                  </a:cubicBezTo>
                  <a:cubicBezTo>
                    <a:pt x="26023" y="113837"/>
                    <a:pt x="-6731" y="91242"/>
                    <a:pt x="24749" y="83941"/>
                  </a:cubicBezTo>
                  <a:cubicBezTo>
                    <a:pt x="34907" y="58216"/>
                    <a:pt x="-5495" y="68877"/>
                    <a:pt x="2771" y="42650"/>
                  </a:cubicBezTo>
                  <a:cubicBezTo>
                    <a:pt x="-6808" y="27046"/>
                    <a:pt x="10226" y="-533"/>
                    <a:pt x="26757" y="8"/>
                  </a:cubicBezTo>
                  <a:cubicBezTo>
                    <a:pt x="45452" y="4604"/>
                    <a:pt x="67739" y="-1112"/>
                    <a:pt x="79018" y="18509"/>
                  </a:cubicBezTo>
                  <a:cubicBezTo>
                    <a:pt x="93271" y="36741"/>
                    <a:pt x="120077" y="55436"/>
                    <a:pt x="104279" y="81160"/>
                  </a:cubicBezTo>
                  <a:cubicBezTo>
                    <a:pt x="104202" y="109743"/>
                    <a:pt x="117412" y="136781"/>
                    <a:pt x="142209" y="151613"/>
                  </a:cubicBezTo>
                  <a:cubicBezTo>
                    <a:pt x="144643" y="161192"/>
                    <a:pt x="127493" y="187226"/>
                    <a:pt x="115751" y="198350"/>
                  </a:cubicBezTo>
                  <a:cubicBezTo>
                    <a:pt x="95859" y="214689"/>
                    <a:pt x="81644" y="234156"/>
                    <a:pt x="68512" y="25617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58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471488" y="690468"/>
              <a:ext cx="1622276" cy="1274645"/>
              <a:chOff x="-3471488" y="690468"/>
              <a:chExt cx="1622276" cy="1274645"/>
            </a:xfrm>
            <a:solidFill>
              <a:srgbClr val="FDFCEA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ACCD8AB-4122-49C5-A16B-06422EDCE49B}"/>
                  </a:ext>
                </a:extLst>
              </p:cNvPr>
              <p:cNvSpPr/>
              <p:nvPr/>
            </p:nvSpPr>
            <p:spPr>
              <a:xfrm>
                <a:off x="-3465721" y="952226"/>
                <a:ext cx="463507" cy="193128"/>
              </a:xfrm>
              <a:custGeom>
                <a:avLst/>
                <a:gdLst>
                  <a:gd name="connsiteX0" fmla="*/ 146555 w 463507"/>
                  <a:gd name="connsiteY0" fmla="*/ 171119 h 193128"/>
                  <a:gd name="connsiteX1" fmla="*/ 148255 w 463507"/>
                  <a:gd name="connsiteY1" fmla="*/ 126738 h 193128"/>
                  <a:gd name="connsiteX2" fmla="*/ 97732 w 463507"/>
                  <a:gd name="connsiteY2" fmla="*/ 116696 h 193128"/>
                  <a:gd name="connsiteX3" fmla="*/ 43888 w 463507"/>
                  <a:gd name="connsiteY3" fmla="*/ 104760 h 193128"/>
                  <a:gd name="connsiteX4" fmla="*/ 19091 w 463507"/>
                  <a:gd name="connsiteY4" fmla="*/ 91319 h 193128"/>
                  <a:gd name="connsiteX5" fmla="*/ 203 w 463507"/>
                  <a:gd name="connsiteY5" fmla="*/ 32878 h 193128"/>
                  <a:gd name="connsiteX6" fmla="*/ 41455 w 463507"/>
                  <a:gd name="connsiteY6" fmla="*/ 12175 h 193128"/>
                  <a:gd name="connsiteX7" fmla="*/ 121024 w 463507"/>
                  <a:gd name="connsiteY7" fmla="*/ 2287 h 193128"/>
                  <a:gd name="connsiteX8" fmla="*/ 174095 w 463507"/>
                  <a:gd name="connsiteY8" fmla="*/ 6999 h 193128"/>
                  <a:gd name="connsiteX9" fmla="*/ 231338 w 463507"/>
                  <a:gd name="connsiteY9" fmla="*/ 5531 h 193128"/>
                  <a:gd name="connsiteX10" fmla="*/ 289702 w 463507"/>
                  <a:gd name="connsiteY10" fmla="*/ 10089 h 193128"/>
                  <a:gd name="connsiteX11" fmla="*/ 337211 w 463507"/>
                  <a:gd name="connsiteY11" fmla="*/ 6072 h 193128"/>
                  <a:gd name="connsiteX12" fmla="*/ 412415 w 463507"/>
                  <a:gd name="connsiteY12" fmla="*/ 33342 h 193128"/>
                  <a:gd name="connsiteX13" fmla="*/ 462126 w 463507"/>
                  <a:gd name="connsiteY13" fmla="*/ 61461 h 193128"/>
                  <a:gd name="connsiteX14" fmla="*/ 470740 w 463507"/>
                  <a:gd name="connsiteY14" fmla="*/ 91898 h 193128"/>
                  <a:gd name="connsiteX15" fmla="*/ 475220 w 463507"/>
                  <a:gd name="connsiteY15" fmla="*/ 111366 h 193128"/>
                  <a:gd name="connsiteX16" fmla="*/ 426668 w 463507"/>
                  <a:gd name="connsiteY16" fmla="*/ 124537 h 193128"/>
                  <a:gd name="connsiteX17" fmla="*/ 400866 w 463507"/>
                  <a:gd name="connsiteY17" fmla="*/ 160768 h 193128"/>
                  <a:gd name="connsiteX18" fmla="*/ 406312 w 463507"/>
                  <a:gd name="connsiteY18" fmla="*/ 194256 h 193128"/>
                  <a:gd name="connsiteX19" fmla="*/ 370738 w 463507"/>
                  <a:gd name="connsiteY19" fmla="*/ 186686 h 193128"/>
                  <a:gd name="connsiteX20" fmla="*/ 323847 w 463507"/>
                  <a:gd name="connsiteY20" fmla="*/ 197964 h 193128"/>
                  <a:gd name="connsiteX21" fmla="*/ 283213 w 463507"/>
                  <a:gd name="connsiteY21" fmla="*/ 217122 h 193128"/>
                  <a:gd name="connsiteX22" fmla="*/ 231686 w 463507"/>
                  <a:gd name="connsiteY22" fmla="*/ 214303 h 193128"/>
                  <a:gd name="connsiteX23" fmla="*/ 199434 w 463507"/>
                  <a:gd name="connsiteY23" fmla="*/ 181046 h 193128"/>
                  <a:gd name="connsiteX24" fmla="*/ 146555 w 463507"/>
                  <a:gd name="connsiteY24" fmla="*/ 171119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507" h="193128">
                    <a:moveTo>
                      <a:pt x="146555" y="171119"/>
                    </a:moveTo>
                    <a:cubicBezTo>
                      <a:pt x="130294" y="152038"/>
                      <a:pt x="171507" y="137052"/>
                      <a:pt x="148255" y="126738"/>
                    </a:cubicBezTo>
                    <a:cubicBezTo>
                      <a:pt x="133229" y="116464"/>
                      <a:pt x="117972" y="114687"/>
                      <a:pt x="97732" y="116696"/>
                    </a:cubicBezTo>
                    <a:cubicBezTo>
                      <a:pt x="81316" y="117082"/>
                      <a:pt x="61231" y="110361"/>
                      <a:pt x="43888" y="104760"/>
                    </a:cubicBezTo>
                    <a:cubicBezTo>
                      <a:pt x="34270" y="92091"/>
                      <a:pt x="5147" y="110014"/>
                      <a:pt x="19091" y="91319"/>
                    </a:cubicBezTo>
                    <a:cubicBezTo>
                      <a:pt x="3486" y="74980"/>
                      <a:pt x="-1072" y="54934"/>
                      <a:pt x="203" y="32878"/>
                    </a:cubicBezTo>
                    <a:cubicBezTo>
                      <a:pt x="1439" y="30599"/>
                      <a:pt x="25155" y="16231"/>
                      <a:pt x="41455" y="12175"/>
                    </a:cubicBezTo>
                    <a:cubicBezTo>
                      <a:pt x="67836" y="5995"/>
                      <a:pt x="93947" y="-4704"/>
                      <a:pt x="121024" y="2287"/>
                    </a:cubicBezTo>
                    <a:cubicBezTo>
                      <a:pt x="139023" y="7656"/>
                      <a:pt x="160499" y="-6520"/>
                      <a:pt x="174095" y="6999"/>
                    </a:cubicBezTo>
                    <a:cubicBezTo>
                      <a:pt x="192790" y="-687"/>
                      <a:pt x="212296" y="11518"/>
                      <a:pt x="231338" y="5531"/>
                    </a:cubicBezTo>
                    <a:cubicBezTo>
                      <a:pt x="252042" y="2943"/>
                      <a:pt x="269655" y="16926"/>
                      <a:pt x="289702" y="10089"/>
                    </a:cubicBezTo>
                    <a:cubicBezTo>
                      <a:pt x="306002" y="18123"/>
                      <a:pt x="328829" y="-11580"/>
                      <a:pt x="337211" y="6072"/>
                    </a:cubicBezTo>
                    <a:cubicBezTo>
                      <a:pt x="353781" y="32569"/>
                      <a:pt x="392407" y="12368"/>
                      <a:pt x="412415" y="33342"/>
                    </a:cubicBezTo>
                    <a:cubicBezTo>
                      <a:pt x="431689" y="38981"/>
                      <a:pt x="446522" y="51766"/>
                      <a:pt x="462126" y="61461"/>
                    </a:cubicBezTo>
                    <a:cubicBezTo>
                      <a:pt x="494340" y="55745"/>
                      <a:pt x="469195" y="84714"/>
                      <a:pt x="470740" y="91898"/>
                    </a:cubicBezTo>
                    <a:cubicBezTo>
                      <a:pt x="500675" y="89735"/>
                      <a:pt x="490516" y="102945"/>
                      <a:pt x="475220" y="111366"/>
                    </a:cubicBezTo>
                    <a:cubicBezTo>
                      <a:pt x="454556" y="97422"/>
                      <a:pt x="447294" y="127627"/>
                      <a:pt x="426668" y="124537"/>
                    </a:cubicBezTo>
                    <a:cubicBezTo>
                      <a:pt x="402411" y="121254"/>
                      <a:pt x="407085" y="150377"/>
                      <a:pt x="400866" y="160768"/>
                    </a:cubicBezTo>
                    <a:cubicBezTo>
                      <a:pt x="374485" y="179385"/>
                      <a:pt x="412145" y="175600"/>
                      <a:pt x="406312" y="194256"/>
                    </a:cubicBezTo>
                    <a:cubicBezTo>
                      <a:pt x="386382" y="207621"/>
                      <a:pt x="388158" y="169922"/>
                      <a:pt x="370738" y="186686"/>
                    </a:cubicBezTo>
                    <a:cubicBezTo>
                      <a:pt x="355249" y="187651"/>
                      <a:pt x="342078" y="197346"/>
                      <a:pt x="323847" y="197964"/>
                    </a:cubicBezTo>
                    <a:cubicBezTo>
                      <a:pt x="332344" y="216582"/>
                      <a:pt x="294839" y="209590"/>
                      <a:pt x="283213" y="217122"/>
                    </a:cubicBezTo>
                    <a:cubicBezTo>
                      <a:pt x="269500" y="206809"/>
                      <a:pt x="249145" y="216891"/>
                      <a:pt x="231686" y="214303"/>
                    </a:cubicBezTo>
                    <a:cubicBezTo>
                      <a:pt x="211292" y="220135"/>
                      <a:pt x="210210" y="192557"/>
                      <a:pt x="199434" y="181046"/>
                    </a:cubicBezTo>
                    <a:cubicBezTo>
                      <a:pt x="183172" y="172085"/>
                      <a:pt x="164979" y="167682"/>
                      <a:pt x="146555" y="171119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04ADCF-4764-4078-91C0-39E5986C4778}"/>
                  </a:ext>
                </a:extLst>
              </p:cNvPr>
              <p:cNvSpPr/>
              <p:nvPr/>
            </p:nvSpPr>
            <p:spPr>
              <a:xfrm>
                <a:off x="-3260262" y="690468"/>
                <a:ext cx="386256" cy="154502"/>
              </a:xfrm>
              <a:custGeom>
                <a:avLst/>
                <a:gdLst>
                  <a:gd name="connsiteX0" fmla="*/ 397149 w 386256"/>
                  <a:gd name="connsiteY0" fmla="*/ 0 h 154502"/>
                  <a:gd name="connsiteX1" fmla="*/ 383939 w 386256"/>
                  <a:gd name="connsiteY1" fmla="*/ 20317 h 154502"/>
                  <a:gd name="connsiteX2" fmla="*/ 344347 w 386256"/>
                  <a:gd name="connsiteY2" fmla="*/ 57127 h 154502"/>
                  <a:gd name="connsiteX3" fmla="*/ 349755 w 386256"/>
                  <a:gd name="connsiteY3" fmla="*/ 108229 h 154502"/>
                  <a:gd name="connsiteX4" fmla="*/ 370227 w 386256"/>
                  <a:gd name="connsiteY4" fmla="*/ 139245 h 154502"/>
                  <a:gd name="connsiteX5" fmla="*/ 336815 w 386256"/>
                  <a:gd name="connsiteY5" fmla="*/ 166515 h 154502"/>
                  <a:gd name="connsiteX6" fmla="*/ 286409 w 386256"/>
                  <a:gd name="connsiteY6" fmla="*/ 160644 h 154502"/>
                  <a:gd name="connsiteX7" fmla="*/ 240290 w 386256"/>
                  <a:gd name="connsiteY7" fmla="*/ 150524 h 154502"/>
                  <a:gd name="connsiteX8" fmla="*/ 191274 w 386256"/>
                  <a:gd name="connsiteY8" fmla="*/ 133297 h 154502"/>
                  <a:gd name="connsiteX9" fmla="*/ 148786 w 386256"/>
                  <a:gd name="connsiteY9" fmla="*/ 120242 h 154502"/>
                  <a:gd name="connsiteX10" fmla="*/ 82311 w 386256"/>
                  <a:gd name="connsiteY10" fmla="*/ 137082 h 154502"/>
                  <a:gd name="connsiteX11" fmla="*/ 72732 w 386256"/>
                  <a:gd name="connsiteY11" fmla="*/ 104907 h 154502"/>
                  <a:gd name="connsiteX12" fmla="*/ 24759 w 386256"/>
                  <a:gd name="connsiteY12" fmla="*/ 97723 h 154502"/>
                  <a:gd name="connsiteX13" fmla="*/ 0 w 386256"/>
                  <a:gd name="connsiteY13" fmla="*/ 62149 h 154502"/>
                  <a:gd name="connsiteX14" fmla="*/ 9309 w 386256"/>
                  <a:gd name="connsiteY14" fmla="*/ 28390 h 154502"/>
                  <a:gd name="connsiteX15" fmla="*/ 65277 w 386256"/>
                  <a:gd name="connsiteY15" fmla="*/ 17304 h 154502"/>
                  <a:gd name="connsiteX16" fmla="*/ 113907 w 386256"/>
                  <a:gd name="connsiteY16" fmla="*/ 9270 h 154502"/>
                  <a:gd name="connsiteX17" fmla="*/ 168369 w 386256"/>
                  <a:gd name="connsiteY17" fmla="*/ 2781 h 154502"/>
                  <a:gd name="connsiteX18" fmla="*/ 220939 w 386256"/>
                  <a:gd name="connsiteY18" fmla="*/ 464 h 154502"/>
                  <a:gd name="connsiteX19" fmla="*/ 316885 w 386256"/>
                  <a:gd name="connsiteY19" fmla="*/ 11742 h 154502"/>
                  <a:gd name="connsiteX20" fmla="*/ 397149 w 386256"/>
                  <a:gd name="connsiteY20" fmla="*/ 0 h 15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6256" h="154502">
                    <a:moveTo>
                      <a:pt x="397149" y="0"/>
                    </a:moveTo>
                    <a:cubicBezTo>
                      <a:pt x="424727" y="12167"/>
                      <a:pt x="392745" y="14446"/>
                      <a:pt x="383939" y="20317"/>
                    </a:cubicBezTo>
                    <a:cubicBezTo>
                      <a:pt x="378917" y="41368"/>
                      <a:pt x="353695" y="41136"/>
                      <a:pt x="344347" y="57127"/>
                    </a:cubicBezTo>
                    <a:cubicBezTo>
                      <a:pt x="351686" y="76440"/>
                      <a:pt x="353231" y="92972"/>
                      <a:pt x="349755" y="108229"/>
                    </a:cubicBezTo>
                    <a:cubicBezTo>
                      <a:pt x="358832" y="117190"/>
                      <a:pt x="380617" y="134494"/>
                      <a:pt x="370227" y="139245"/>
                    </a:cubicBezTo>
                    <a:cubicBezTo>
                      <a:pt x="351261" y="139361"/>
                      <a:pt x="339596" y="158481"/>
                      <a:pt x="336815" y="166515"/>
                    </a:cubicBezTo>
                    <a:cubicBezTo>
                      <a:pt x="318777" y="166554"/>
                      <a:pt x="302902" y="154502"/>
                      <a:pt x="286409" y="160644"/>
                    </a:cubicBezTo>
                    <a:cubicBezTo>
                      <a:pt x="271693" y="169644"/>
                      <a:pt x="249908" y="164082"/>
                      <a:pt x="240290" y="150524"/>
                    </a:cubicBezTo>
                    <a:cubicBezTo>
                      <a:pt x="225187" y="140443"/>
                      <a:pt x="209274" y="136967"/>
                      <a:pt x="191274" y="133297"/>
                    </a:cubicBezTo>
                    <a:cubicBezTo>
                      <a:pt x="174433" y="122829"/>
                      <a:pt x="160837" y="125301"/>
                      <a:pt x="148786" y="120242"/>
                    </a:cubicBezTo>
                    <a:cubicBezTo>
                      <a:pt x="127619" y="128276"/>
                      <a:pt x="101972" y="126344"/>
                      <a:pt x="82311" y="137082"/>
                    </a:cubicBezTo>
                    <a:cubicBezTo>
                      <a:pt x="93822" y="123679"/>
                      <a:pt x="98573" y="88646"/>
                      <a:pt x="72732" y="104907"/>
                    </a:cubicBezTo>
                    <a:cubicBezTo>
                      <a:pt x="60526" y="122636"/>
                      <a:pt x="31287" y="104907"/>
                      <a:pt x="24759" y="97723"/>
                    </a:cubicBezTo>
                    <a:cubicBezTo>
                      <a:pt x="34184" y="60565"/>
                      <a:pt x="15334" y="81925"/>
                      <a:pt x="0" y="62149"/>
                    </a:cubicBezTo>
                    <a:cubicBezTo>
                      <a:pt x="966" y="47046"/>
                      <a:pt x="-2433" y="36115"/>
                      <a:pt x="9309" y="28390"/>
                    </a:cubicBezTo>
                    <a:cubicBezTo>
                      <a:pt x="30282" y="26149"/>
                      <a:pt x="51372" y="26922"/>
                      <a:pt x="65277" y="17304"/>
                    </a:cubicBezTo>
                    <a:cubicBezTo>
                      <a:pt x="82582" y="9116"/>
                      <a:pt x="95637" y="8613"/>
                      <a:pt x="113907" y="9270"/>
                    </a:cubicBezTo>
                    <a:cubicBezTo>
                      <a:pt x="121748" y="-11858"/>
                      <a:pt x="154000" y="19815"/>
                      <a:pt x="168369" y="2781"/>
                    </a:cubicBezTo>
                    <a:cubicBezTo>
                      <a:pt x="181115" y="-1931"/>
                      <a:pt x="201046" y="2627"/>
                      <a:pt x="220939" y="464"/>
                    </a:cubicBezTo>
                    <a:cubicBezTo>
                      <a:pt x="253345" y="-850"/>
                      <a:pt x="285984" y="5833"/>
                      <a:pt x="316885" y="11742"/>
                    </a:cubicBezTo>
                    <a:cubicBezTo>
                      <a:pt x="343498" y="5717"/>
                      <a:pt x="378261" y="25532"/>
                      <a:pt x="397149" y="0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2474358-D2D1-4FCF-86E6-9F6059280C6E}"/>
                  </a:ext>
                </a:extLst>
              </p:cNvPr>
              <p:cNvSpPr/>
              <p:nvPr/>
            </p:nvSpPr>
            <p:spPr>
              <a:xfrm>
                <a:off x="-3471488" y="810246"/>
                <a:ext cx="618010" cy="193128"/>
              </a:xfrm>
              <a:custGeom>
                <a:avLst/>
                <a:gdLst>
                  <a:gd name="connsiteX0" fmla="*/ 551441 w 618009"/>
                  <a:gd name="connsiteY0" fmla="*/ 46042 h 193128"/>
                  <a:gd name="connsiteX1" fmla="*/ 591959 w 618009"/>
                  <a:gd name="connsiteY1" fmla="*/ 65780 h 193128"/>
                  <a:gd name="connsiteX2" fmla="*/ 577475 w 618009"/>
                  <a:gd name="connsiteY2" fmla="*/ 100156 h 193128"/>
                  <a:gd name="connsiteX3" fmla="*/ 604976 w 618009"/>
                  <a:gd name="connsiteY3" fmla="*/ 119469 h 193128"/>
                  <a:gd name="connsiteX4" fmla="*/ 621894 w 618009"/>
                  <a:gd name="connsiteY4" fmla="*/ 158790 h 193128"/>
                  <a:gd name="connsiteX5" fmla="*/ 576548 w 618009"/>
                  <a:gd name="connsiteY5" fmla="*/ 183781 h 193128"/>
                  <a:gd name="connsiteX6" fmla="*/ 529425 w 618009"/>
                  <a:gd name="connsiteY6" fmla="*/ 193089 h 193128"/>
                  <a:gd name="connsiteX7" fmla="*/ 483151 w 618009"/>
                  <a:gd name="connsiteY7" fmla="*/ 205334 h 193128"/>
                  <a:gd name="connsiteX8" fmla="*/ 434444 w 618009"/>
                  <a:gd name="connsiteY8" fmla="*/ 182429 h 193128"/>
                  <a:gd name="connsiteX9" fmla="*/ 380407 w 618009"/>
                  <a:gd name="connsiteY9" fmla="*/ 164004 h 193128"/>
                  <a:gd name="connsiteX10" fmla="*/ 333786 w 618009"/>
                  <a:gd name="connsiteY10" fmla="*/ 142104 h 193128"/>
                  <a:gd name="connsiteX11" fmla="*/ 274998 w 618009"/>
                  <a:gd name="connsiteY11" fmla="*/ 154155 h 193128"/>
                  <a:gd name="connsiteX12" fmla="*/ 197515 w 618009"/>
                  <a:gd name="connsiteY12" fmla="*/ 145387 h 193128"/>
                  <a:gd name="connsiteX13" fmla="*/ 149233 w 618009"/>
                  <a:gd name="connsiteY13" fmla="*/ 144692 h 193128"/>
                  <a:gd name="connsiteX14" fmla="*/ 73797 w 618009"/>
                  <a:gd name="connsiteY14" fmla="*/ 147357 h 193128"/>
                  <a:gd name="connsiteX15" fmla="*/ 22154 w 618009"/>
                  <a:gd name="connsiteY15" fmla="*/ 169837 h 193128"/>
                  <a:gd name="connsiteX16" fmla="*/ 2957 w 618009"/>
                  <a:gd name="connsiteY16" fmla="*/ 129435 h 193128"/>
                  <a:gd name="connsiteX17" fmla="*/ 35171 w 618009"/>
                  <a:gd name="connsiteY17" fmla="*/ 86367 h 193128"/>
                  <a:gd name="connsiteX18" fmla="*/ 71518 w 618009"/>
                  <a:gd name="connsiteY18" fmla="*/ 50561 h 193128"/>
                  <a:gd name="connsiteX19" fmla="*/ 140774 w 618009"/>
                  <a:gd name="connsiteY19" fmla="*/ 38124 h 193128"/>
                  <a:gd name="connsiteX20" fmla="*/ 185850 w 618009"/>
                  <a:gd name="connsiteY20" fmla="*/ 71612 h 193128"/>
                  <a:gd name="connsiteX21" fmla="*/ 260629 w 618009"/>
                  <a:gd name="connsiteY21" fmla="*/ 97800 h 193128"/>
                  <a:gd name="connsiteX22" fmla="*/ 291838 w 618009"/>
                  <a:gd name="connsiteY22" fmla="*/ 61955 h 193128"/>
                  <a:gd name="connsiteX23" fmla="*/ 301611 w 618009"/>
                  <a:gd name="connsiteY23" fmla="*/ 12940 h 193128"/>
                  <a:gd name="connsiteX24" fmla="*/ 360129 w 618009"/>
                  <a:gd name="connsiteY24" fmla="*/ 0 h 193128"/>
                  <a:gd name="connsiteX25" fmla="*/ 402346 w 618009"/>
                  <a:gd name="connsiteY25" fmla="*/ 13056 h 193128"/>
                  <a:gd name="connsiteX26" fmla="*/ 449817 w 618009"/>
                  <a:gd name="connsiteY26" fmla="*/ 29201 h 193128"/>
                  <a:gd name="connsiteX27" fmla="*/ 496013 w 618009"/>
                  <a:gd name="connsiteY27" fmla="*/ 41020 h 193128"/>
                  <a:gd name="connsiteX28" fmla="*/ 546729 w 618009"/>
                  <a:gd name="connsiteY28" fmla="*/ 46621 h 193128"/>
                  <a:gd name="connsiteX29" fmla="*/ 551441 w 618009"/>
                  <a:gd name="connsiteY29" fmla="*/ 46042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18009" h="193128">
                    <a:moveTo>
                      <a:pt x="551441" y="46042"/>
                    </a:moveTo>
                    <a:cubicBezTo>
                      <a:pt x="569093" y="43338"/>
                      <a:pt x="570290" y="63617"/>
                      <a:pt x="591959" y="65780"/>
                    </a:cubicBezTo>
                    <a:cubicBezTo>
                      <a:pt x="586784" y="82157"/>
                      <a:pt x="583230" y="83702"/>
                      <a:pt x="577475" y="100156"/>
                    </a:cubicBezTo>
                    <a:cubicBezTo>
                      <a:pt x="580256" y="103555"/>
                      <a:pt x="600921" y="105294"/>
                      <a:pt x="604976" y="119469"/>
                    </a:cubicBezTo>
                    <a:cubicBezTo>
                      <a:pt x="613667" y="132756"/>
                      <a:pt x="624405" y="139091"/>
                      <a:pt x="621894" y="158790"/>
                    </a:cubicBezTo>
                    <a:cubicBezTo>
                      <a:pt x="612740" y="171768"/>
                      <a:pt x="587904" y="168794"/>
                      <a:pt x="576548" y="183781"/>
                    </a:cubicBezTo>
                    <a:cubicBezTo>
                      <a:pt x="571874" y="207381"/>
                      <a:pt x="545840" y="191042"/>
                      <a:pt x="529425" y="193089"/>
                    </a:cubicBezTo>
                    <a:cubicBezTo>
                      <a:pt x="511618" y="191004"/>
                      <a:pt x="501189" y="209042"/>
                      <a:pt x="483151" y="205334"/>
                    </a:cubicBezTo>
                    <a:cubicBezTo>
                      <a:pt x="461212" y="209351"/>
                      <a:pt x="453602" y="186523"/>
                      <a:pt x="434444" y="182429"/>
                    </a:cubicBezTo>
                    <a:cubicBezTo>
                      <a:pt x="416174" y="174936"/>
                      <a:pt x="401535" y="160837"/>
                      <a:pt x="380407" y="164004"/>
                    </a:cubicBezTo>
                    <a:cubicBezTo>
                      <a:pt x="358661" y="169219"/>
                      <a:pt x="346880" y="145426"/>
                      <a:pt x="333786" y="142104"/>
                    </a:cubicBezTo>
                    <a:cubicBezTo>
                      <a:pt x="315941" y="153382"/>
                      <a:pt x="294310" y="151953"/>
                      <a:pt x="274998" y="154155"/>
                    </a:cubicBezTo>
                    <a:cubicBezTo>
                      <a:pt x="250239" y="140713"/>
                      <a:pt x="223085" y="154309"/>
                      <a:pt x="197515" y="145387"/>
                    </a:cubicBezTo>
                    <a:cubicBezTo>
                      <a:pt x="179013" y="154850"/>
                      <a:pt x="168545" y="135615"/>
                      <a:pt x="149233" y="144692"/>
                    </a:cubicBezTo>
                    <a:cubicBezTo>
                      <a:pt x="123547" y="145850"/>
                      <a:pt x="98556" y="136773"/>
                      <a:pt x="73797" y="147357"/>
                    </a:cubicBezTo>
                    <a:cubicBezTo>
                      <a:pt x="57574" y="155236"/>
                      <a:pt x="28489" y="150138"/>
                      <a:pt x="22154" y="169837"/>
                    </a:cubicBezTo>
                    <a:cubicBezTo>
                      <a:pt x="-9017" y="180729"/>
                      <a:pt x="1296" y="148670"/>
                      <a:pt x="2957" y="129435"/>
                    </a:cubicBezTo>
                    <a:cubicBezTo>
                      <a:pt x="5391" y="108074"/>
                      <a:pt x="43862" y="112555"/>
                      <a:pt x="35171" y="86367"/>
                    </a:cubicBezTo>
                    <a:cubicBezTo>
                      <a:pt x="36021" y="70299"/>
                      <a:pt x="57651" y="56471"/>
                      <a:pt x="71518" y="50561"/>
                    </a:cubicBezTo>
                    <a:cubicBezTo>
                      <a:pt x="94964" y="48553"/>
                      <a:pt x="117637" y="39862"/>
                      <a:pt x="140774" y="38124"/>
                    </a:cubicBezTo>
                    <a:cubicBezTo>
                      <a:pt x="143825" y="58672"/>
                      <a:pt x="173721" y="59213"/>
                      <a:pt x="185850" y="71612"/>
                    </a:cubicBezTo>
                    <a:cubicBezTo>
                      <a:pt x="193343" y="104405"/>
                      <a:pt x="234248" y="106530"/>
                      <a:pt x="260629" y="97800"/>
                    </a:cubicBezTo>
                    <a:cubicBezTo>
                      <a:pt x="279053" y="96023"/>
                      <a:pt x="300761" y="83354"/>
                      <a:pt x="291838" y="61955"/>
                    </a:cubicBezTo>
                    <a:cubicBezTo>
                      <a:pt x="286817" y="43802"/>
                      <a:pt x="278165" y="20008"/>
                      <a:pt x="301611" y="12940"/>
                    </a:cubicBezTo>
                    <a:cubicBezTo>
                      <a:pt x="320692" y="6566"/>
                      <a:pt x="341472" y="7107"/>
                      <a:pt x="360129" y="0"/>
                    </a:cubicBezTo>
                    <a:cubicBezTo>
                      <a:pt x="372682" y="5987"/>
                      <a:pt x="385351" y="1815"/>
                      <a:pt x="402346" y="13056"/>
                    </a:cubicBezTo>
                    <a:cubicBezTo>
                      <a:pt x="419573" y="16455"/>
                      <a:pt x="435487" y="19545"/>
                      <a:pt x="449817" y="29201"/>
                    </a:cubicBezTo>
                    <a:cubicBezTo>
                      <a:pt x="459744" y="42720"/>
                      <a:pt x="481104" y="49286"/>
                      <a:pt x="496013" y="41020"/>
                    </a:cubicBezTo>
                    <a:cubicBezTo>
                      <a:pt x="512970" y="35458"/>
                      <a:pt x="528382" y="44188"/>
                      <a:pt x="546729" y="46621"/>
                    </a:cubicBezTo>
                    <a:cubicBezTo>
                      <a:pt x="545609" y="49827"/>
                      <a:pt x="551673" y="43686"/>
                      <a:pt x="551441" y="4604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C605196-F0DD-49EE-9FF5-911340D35B60}"/>
                  </a:ext>
                </a:extLst>
              </p:cNvPr>
              <p:cNvSpPr/>
              <p:nvPr/>
            </p:nvSpPr>
            <p:spPr>
              <a:xfrm>
                <a:off x="-3368297" y="1296735"/>
                <a:ext cx="1545025" cy="656636"/>
              </a:xfrm>
              <a:custGeom>
                <a:avLst/>
                <a:gdLst>
                  <a:gd name="connsiteX0" fmla="*/ 125456 w 1545024"/>
                  <a:gd name="connsiteY0" fmla="*/ 72655 h 656635"/>
                  <a:gd name="connsiteX1" fmla="*/ 173275 w 1545024"/>
                  <a:gd name="connsiteY1" fmla="*/ 61531 h 656635"/>
                  <a:gd name="connsiteX2" fmla="*/ 222947 w 1545024"/>
                  <a:gd name="connsiteY2" fmla="*/ 42797 h 656635"/>
                  <a:gd name="connsiteX3" fmla="*/ 282778 w 1545024"/>
                  <a:gd name="connsiteY3" fmla="*/ 41291 h 656635"/>
                  <a:gd name="connsiteX4" fmla="*/ 342184 w 1545024"/>
                  <a:gd name="connsiteY4" fmla="*/ 43415 h 656635"/>
                  <a:gd name="connsiteX5" fmla="*/ 399543 w 1545024"/>
                  <a:gd name="connsiteY5" fmla="*/ 53497 h 656635"/>
                  <a:gd name="connsiteX6" fmla="*/ 439675 w 1545024"/>
                  <a:gd name="connsiteY6" fmla="*/ 67015 h 656635"/>
                  <a:gd name="connsiteX7" fmla="*/ 478610 w 1545024"/>
                  <a:gd name="connsiteY7" fmla="*/ 79453 h 656635"/>
                  <a:gd name="connsiteX8" fmla="*/ 519012 w 1545024"/>
                  <a:gd name="connsiteY8" fmla="*/ 65779 h 656635"/>
                  <a:gd name="connsiteX9" fmla="*/ 564475 w 1545024"/>
                  <a:gd name="connsiteY9" fmla="*/ 82388 h 656635"/>
                  <a:gd name="connsiteX10" fmla="*/ 609087 w 1545024"/>
                  <a:gd name="connsiteY10" fmla="*/ 79994 h 656635"/>
                  <a:gd name="connsiteX11" fmla="*/ 654472 w 1545024"/>
                  <a:gd name="connsiteY11" fmla="*/ 82891 h 656635"/>
                  <a:gd name="connsiteX12" fmla="*/ 706656 w 1545024"/>
                  <a:gd name="connsiteY12" fmla="*/ 92508 h 656635"/>
                  <a:gd name="connsiteX13" fmla="*/ 723419 w 1545024"/>
                  <a:gd name="connsiteY13" fmla="*/ 61338 h 656635"/>
                  <a:gd name="connsiteX14" fmla="*/ 767259 w 1545024"/>
                  <a:gd name="connsiteY14" fmla="*/ 27617 h 656635"/>
                  <a:gd name="connsiteX15" fmla="*/ 824078 w 1545024"/>
                  <a:gd name="connsiteY15" fmla="*/ 24141 h 656635"/>
                  <a:gd name="connsiteX16" fmla="*/ 879467 w 1545024"/>
                  <a:gd name="connsiteY16" fmla="*/ 8111 h 656635"/>
                  <a:gd name="connsiteX17" fmla="*/ 931032 w 1545024"/>
                  <a:gd name="connsiteY17" fmla="*/ 7300 h 656635"/>
                  <a:gd name="connsiteX18" fmla="*/ 996966 w 1545024"/>
                  <a:gd name="connsiteY18" fmla="*/ 0 h 656635"/>
                  <a:gd name="connsiteX19" fmla="*/ 1040149 w 1545024"/>
                  <a:gd name="connsiteY19" fmla="*/ 41754 h 656635"/>
                  <a:gd name="connsiteX20" fmla="*/ 1031767 w 1545024"/>
                  <a:gd name="connsiteY20" fmla="*/ 69178 h 656635"/>
                  <a:gd name="connsiteX21" fmla="*/ 1072788 w 1545024"/>
                  <a:gd name="connsiteY21" fmla="*/ 99191 h 656635"/>
                  <a:gd name="connsiteX22" fmla="*/ 1114310 w 1545024"/>
                  <a:gd name="connsiteY22" fmla="*/ 113830 h 656635"/>
                  <a:gd name="connsiteX23" fmla="*/ 1138876 w 1545024"/>
                  <a:gd name="connsiteY23" fmla="*/ 153614 h 656635"/>
                  <a:gd name="connsiteX24" fmla="*/ 1180631 w 1545024"/>
                  <a:gd name="connsiteY24" fmla="*/ 169296 h 656635"/>
                  <a:gd name="connsiteX25" fmla="*/ 1231616 w 1545024"/>
                  <a:gd name="connsiteY25" fmla="*/ 180227 h 656635"/>
                  <a:gd name="connsiteX26" fmla="*/ 1284109 w 1545024"/>
                  <a:gd name="connsiteY26" fmla="*/ 175940 h 656635"/>
                  <a:gd name="connsiteX27" fmla="*/ 1326636 w 1545024"/>
                  <a:gd name="connsiteY27" fmla="*/ 187952 h 656635"/>
                  <a:gd name="connsiteX28" fmla="*/ 1372523 w 1545024"/>
                  <a:gd name="connsiteY28" fmla="*/ 210123 h 656635"/>
                  <a:gd name="connsiteX29" fmla="*/ 1422157 w 1545024"/>
                  <a:gd name="connsiteY29" fmla="*/ 213716 h 656635"/>
                  <a:gd name="connsiteX30" fmla="*/ 1472061 w 1545024"/>
                  <a:gd name="connsiteY30" fmla="*/ 227119 h 656635"/>
                  <a:gd name="connsiteX31" fmla="*/ 1523201 w 1545024"/>
                  <a:gd name="connsiteY31" fmla="*/ 244075 h 656635"/>
                  <a:gd name="connsiteX32" fmla="*/ 1545759 w 1545024"/>
                  <a:gd name="connsiteY32" fmla="*/ 263929 h 656635"/>
                  <a:gd name="connsiteX33" fmla="*/ 1508987 w 1545024"/>
                  <a:gd name="connsiteY33" fmla="*/ 293169 h 656635"/>
                  <a:gd name="connsiteX34" fmla="*/ 1510493 w 1545024"/>
                  <a:gd name="connsiteY34" fmla="*/ 308735 h 656635"/>
                  <a:gd name="connsiteX35" fmla="*/ 1523626 w 1545024"/>
                  <a:gd name="connsiteY35" fmla="*/ 347824 h 656635"/>
                  <a:gd name="connsiteX36" fmla="*/ 1502034 w 1545024"/>
                  <a:gd name="connsiteY36" fmla="*/ 393247 h 656635"/>
                  <a:gd name="connsiteX37" fmla="*/ 1431929 w 1545024"/>
                  <a:gd name="connsiteY37" fmla="*/ 388999 h 656635"/>
                  <a:gd name="connsiteX38" fmla="*/ 1385346 w 1545024"/>
                  <a:gd name="connsiteY38" fmla="*/ 412290 h 656635"/>
                  <a:gd name="connsiteX39" fmla="*/ 1360240 w 1545024"/>
                  <a:gd name="connsiteY39" fmla="*/ 452692 h 656635"/>
                  <a:gd name="connsiteX40" fmla="*/ 1293340 w 1545024"/>
                  <a:gd name="connsiteY40" fmla="*/ 471967 h 656635"/>
                  <a:gd name="connsiteX41" fmla="*/ 1158730 w 1545024"/>
                  <a:gd name="connsiteY41" fmla="*/ 504026 h 656635"/>
                  <a:gd name="connsiteX42" fmla="*/ 1112843 w 1545024"/>
                  <a:gd name="connsiteY42" fmla="*/ 511789 h 656635"/>
                  <a:gd name="connsiteX43" fmla="*/ 1034355 w 1545024"/>
                  <a:gd name="connsiteY43" fmla="*/ 525733 h 656635"/>
                  <a:gd name="connsiteX44" fmla="*/ 1036287 w 1545024"/>
                  <a:gd name="connsiteY44" fmla="*/ 546437 h 656635"/>
                  <a:gd name="connsiteX45" fmla="*/ 1106778 w 1545024"/>
                  <a:gd name="connsiteY45" fmla="*/ 585371 h 656635"/>
                  <a:gd name="connsiteX46" fmla="*/ 1142198 w 1545024"/>
                  <a:gd name="connsiteY46" fmla="*/ 604491 h 656635"/>
                  <a:gd name="connsiteX47" fmla="*/ 1235633 w 1545024"/>
                  <a:gd name="connsiteY47" fmla="*/ 601285 h 656635"/>
                  <a:gd name="connsiteX48" fmla="*/ 1191369 w 1545024"/>
                  <a:gd name="connsiteY48" fmla="*/ 630795 h 656635"/>
                  <a:gd name="connsiteX49" fmla="*/ 1124160 w 1545024"/>
                  <a:gd name="connsiteY49" fmla="*/ 637284 h 656635"/>
                  <a:gd name="connsiteX50" fmla="*/ 1043625 w 1545024"/>
                  <a:gd name="connsiteY50" fmla="*/ 662429 h 656635"/>
                  <a:gd name="connsiteX51" fmla="*/ 967340 w 1545024"/>
                  <a:gd name="connsiteY51" fmla="*/ 668880 h 656635"/>
                  <a:gd name="connsiteX52" fmla="*/ 968383 w 1545024"/>
                  <a:gd name="connsiteY52" fmla="*/ 613877 h 656635"/>
                  <a:gd name="connsiteX53" fmla="*/ 896887 w 1545024"/>
                  <a:gd name="connsiteY53" fmla="*/ 603603 h 656635"/>
                  <a:gd name="connsiteX54" fmla="*/ 937676 w 1545024"/>
                  <a:gd name="connsiteY54" fmla="*/ 571698 h 656635"/>
                  <a:gd name="connsiteX55" fmla="*/ 983408 w 1545024"/>
                  <a:gd name="connsiteY55" fmla="*/ 545935 h 656635"/>
                  <a:gd name="connsiteX56" fmla="*/ 924234 w 1545024"/>
                  <a:gd name="connsiteY56" fmla="*/ 536510 h 656635"/>
                  <a:gd name="connsiteX57" fmla="*/ 841266 w 1545024"/>
                  <a:gd name="connsiteY57" fmla="*/ 513489 h 656635"/>
                  <a:gd name="connsiteX58" fmla="*/ 840957 w 1545024"/>
                  <a:gd name="connsiteY58" fmla="*/ 476833 h 656635"/>
                  <a:gd name="connsiteX59" fmla="*/ 780740 w 1545024"/>
                  <a:gd name="connsiteY59" fmla="*/ 492399 h 656635"/>
                  <a:gd name="connsiteX60" fmla="*/ 728402 w 1545024"/>
                  <a:gd name="connsiteY60" fmla="*/ 518935 h 656635"/>
                  <a:gd name="connsiteX61" fmla="*/ 649413 w 1545024"/>
                  <a:gd name="connsiteY61" fmla="*/ 569033 h 656635"/>
                  <a:gd name="connsiteX62" fmla="*/ 626121 w 1545024"/>
                  <a:gd name="connsiteY62" fmla="*/ 596109 h 656635"/>
                  <a:gd name="connsiteX63" fmla="*/ 572316 w 1545024"/>
                  <a:gd name="connsiteY63" fmla="*/ 604259 h 656635"/>
                  <a:gd name="connsiteX64" fmla="*/ 527549 w 1545024"/>
                  <a:gd name="connsiteY64" fmla="*/ 593714 h 656635"/>
                  <a:gd name="connsiteX65" fmla="*/ 546050 w 1545024"/>
                  <a:gd name="connsiteY65" fmla="*/ 576024 h 656635"/>
                  <a:gd name="connsiteX66" fmla="*/ 578843 w 1545024"/>
                  <a:gd name="connsiteY66" fmla="*/ 551612 h 656635"/>
                  <a:gd name="connsiteX67" fmla="*/ 581084 w 1545024"/>
                  <a:gd name="connsiteY67" fmla="*/ 513644 h 656635"/>
                  <a:gd name="connsiteX68" fmla="*/ 613568 w 1545024"/>
                  <a:gd name="connsiteY68" fmla="*/ 515575 h 656635"/>
                  <a:gd name="connsiteX69" fmla="*/ 645125 w 1545024"/>
                  <a:gd name="connsiteY69" fmla="*/ 514686 h 656635"/>
                  <a:gd name="connsiteX70" fmla="*/ 679309 w 1545024"/>
                  <a:gd name="connsiteY70" fmla="*/ 517120 h 656635"/>
                  <a:gd name="connsiteX71" fmla="*/ 670541 w 1545024"/>
                  <a:gd name="connsiteY71" fmla="*/ 491781 h 656635"/>
                  <a:gd name="connsiteX72" fmla="*/ 638945 w 1545024"/>
                  <a:gd name="connsiteY72" fmla="*/ 461576 h 656635"/>
                  <a:gd name="connsiteX73" fmla="*/ 633113 w 1545024"/>
                  <a:gd name="connsiteY73" fmla="*/ 434307 h 656635"/>
                  <a:gd name="connsiteX74" fmla="*/ 601246 w 1545024"/>
                  <a:gd name="connsiteY74" fmla="*/ 413178 h 656635"/>
                  <a:gd name="connsiteX75" fmla="*/ 600049 w 1545024"/>
                  <a:gd name="connsiteY75" fmla="*/ 379767 h 656635"/>
                  <a:gd name="connsiteX76" fmla="*/ 558835 w 1545024"/>
                  <a:gd name="connsiteY76" fmla="*/ 364201 h 656635"/>
                  <a:gd name="connsiteX77" fmla="*/ 530871 w 1545024"/>
                  <a:gd name="connsiteY77" fmla="*/ 357441 h 656635"/>
                  <a:gd name="connsiteX78" fmla="*/ 489309 w 1545024"/>
                  <a:gd name="connsiteY78" fmla="*/ 343614 h 656635"/>
                  <a:gd name="connsiteX79" fmla="*/ 445585 w 1545024"/>
                  <a:gd name="connsiteY79" fmla="*/ 340408 h 656635"/>
                  <a:gd name="connsiteX80" fmla="*/ 400200 w 1545024"/>
                  <a:gd name="connsiteY80" fmla="*/ 349678 h 656635"/>
                  <a:gd name="connsiteX81" fmla="*/ 356360 w 1545024"/>
                  <a:gd name="connsiteY81" fmla="*/ 366943 h 656635"/>
                  <a:gd name="connsiteX82" fmla="*/ 282817 w 1545024"/>
                  <a:gd name="connsiteY82" fmla="*/ 382471 h 656635"/>
                  <a:gd name="connsiteX83" fmla="*/ 233337 w 1545024"/>
                  <a:gd name="connsiteY83" fmla="*/ 393865 h 656635"/>
                  <a:gd name="connsiteX84" fmla="*/ 185751 w 1545024"/>
                  <a:gd name="connsiteY84" fmla="*/ 382355 h 656635"/>
                  <a:gd name="connsiteX85" fmla="*/ 110122 w 1545024"/>
                  <a:gd name="connsiteY85" fmla="*/ 376986 h 656635"/>
                  <a:gd name="connsiteX86" fmla="*/ 51642 w 1545024"/>
                  <a:gd name="connsiteY86" fmla="*/ 361149 h 656635"/>
                  <a:gd name="connsiteX87" fmla="*/ 0 w 1545024"/>
                  <a:gd name="connsiteY87" fmla="*/ 339596 h 656635"/>
                  <a:gd name="connsiteX88" fmla="*/ 38432 w 1545024"/>
                  <a:gd name="connsiteY88" fmla="*/ 285598 h 656635"/>
                  <a:gd name="connsiteX89" fmla="*/ 48861 w 1545024"/>
                  <a:gd name="connsiteY89" fmla="*/ 254388 h 656635"/>
                  <a:gd name="connsiteX90" fmla="*/ 94440 w 1545024"/>
                  <a:gd name="connsiteY90" fmla="*/ 203866 h 656635"/>
                  <a:gd name="connsiteX91" fmla="*/ 160760 w 1545024"/>
                  <a:gd name="connsiteY91" fmla="*/ 168446 h 656635"/>
                  <a:gd name="connsiteX92" fmla="*/ 171730 w 1545024"/>
                  <a:gd name="connsiteY92" fmla="*/ 128623 h 656635"/>
                  <a:gd name="connsiteX93" fmla="*/ 129357 w 1545024"/>
                  <a:gd name="connsiteY93" fmla="*/ 88684 h 656635"/>
                  <a:gd name="connsiteX94" fmla="*/ 125456 w 1545024"/>
                  <a:gd name="connsiteY94" fmla="*/ 7265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1545024" h="656635">
                    <a:moveTo>
                      <a:pt x="125456" y="72655"/>
                    </a:moveTo>
                    <a:cubicBezTo>
                      <a:pt x="133606" y="54694"/>
                      <a:pt x="160103" y="79723"/>
                      <a:pt x="173275" y="61531"/>
                    </a:cubicBezTo>
                    <a:cubicBezTo>
                      <a:pt x="188107" y="50252"/>
                      <a:pt x="199694" y="35265"/>
                      <a:pt x="222947" y="42797"/>
                    </a:cubicBezTo>
                    <a:cubicBezTo>
                      <a:pt x="243071" y="42720"/>
                      <a:pt x="262577" y="37699"/>
                      <a:pt x="282778" y="41291"/>
                    </a:cubicBezTo>
                    <a:cubicBezTo>
                      <a:pt x="302632" y="38703"/>
                      <a:pt x="323683" y="38742"/>
                      <a:pt x="342184" y="43415"/>
                    </a:cubicBezTo>
                    <a:cubicBezTo>
                      <a:pt x="359141" y="51449"/>
                      <a:pt x="380269" y="48437"/>
                      <a:pt x="399543" y="53497"/>
                    </a:cubicBezTo>
                    <a:cubicBezTo>
                      <a:pt x="418354" y="56548"/>
                      <a:pt x="435620" y="51411"/>
                      <a:pt x="439675" y="67015"/>
                    </a:cubicBezTo>
                    <a:cubicBezTo>
                      <a:pt x="450259" y="68252"/>
                      <a:pt x="480425" y="59947"/>
                      <a:pt x="478610" y="79453"/>
                    </a:cubicBezTo>
                    <a:cubicBezTo>
                      <a:pt x="485679" y="58827"/>
                      <a:pt x="504219" y="80303"/>
                      <a:pt x="519012" y="65779"/>
                    </a:cubicBezTo>
                    <a:cubicBezTo>
                      <a:pt x="533690" y="79298"/>
                      <a:pt x="550608" y="68638"/>
                      <a:pt x="564475" y="82388"/>
                    </a:cubicBezTo>
                    <a:cubicBezTo>
                      <a:pt x="575135" y="70530"/>
                      <a:pt x="603139" y="58209"/>
                      <a:pt x="609087" y="79994"/>
                    </a:cubicBezTo>
                    <a:cubicBezTo>
                      <a:pt x="617817" y="98611"/>
                      <a:pt x="642228" y="69719"/>
                      <a:pt x="654472" y="82891"/>
                    </a:cubicBezTo>
                    <a:cubicBezTo>
                      <a:pt x="671854" y="79723"/>
                      <a:pt x="696188" y="72384"/>
                      <a:pt x="706656" y="92508"/>
                    </a:cubicBezTo>
                    <a:cubicBezTo>
                      <a:pt x="744277" y="103942"/>
                      <a:pt x="706965" y="71882"/>
                      <a:pt x="723419" y="61338"/>
                    </a:cubicBezTo>
                    <a:cubicBezTo>
                      <a:pt x="737015" y="48437"/>
                      <a:pt x="749337" y="31750"/>
                      <a:pt x="767259" y="27617"/>
                    </a:cubicBezTo>
                    <a:cubicBezTo>
                      <a:pt x="786109" y="33952"/>
                      <a:pt x="802679" y="19042"/>
                      <a:pt x="824078" y="24141"/>
                    </a:cubicBezTo>
                    <a:cubicBezTo>
                      <a:pt x="843854" y="29626"/>
                      <a:pt x="872166" y="33566"/>
                      <a:pt x="879467" y="8111"/>
                    </a:cubicBezTo>
                    <a:cubicBezTo>
                      <a:pt x="888351" y="-6064"/>
                      <a:pt x="913766" y="21128"/>
                      <a:pt x="931032" y="7300"/>
                    </a:cubicBezTo>
                    <a:cubicBezTo>
                      <a:pt x="952083" y="-5755"/>
                      <a:pt x="975297" y="11317"/>
                      <a:pt x="996966" y="0"/>
                    </a:cubicBezTo>
                    <a:cubicBezTo>
                      <a:pt x="1012107" y="13287"/>
                      <a:pt x="1025124" y="27888"/>
                      <a:pt x="1040149" y="41754"/>
                    </a:cubicBezTo>
                    <a:cubicBezTo>
                      <a:pt x="1076226" y="58402"/>
                      <a:pt x="1027480" y="54732"/>
                      <a:pt x="1031767" y="69178"/>
                    </a:cubicBezTo>
                    <a:cubicBezTo>
                      <a:pt x="1035167" y="90307"/>
                      <a:pt x="1050385" y="105564"/>
                      <a:pt x="1072788" y="99191"/>
                    </a:cubicBezTo>
                    <a:cubicBezTo>
                      <a:pt x="1083835" y="111667"/>
                      <a:pt x="1119641" y="87178"/>
                      <a:pt x="1114310" y="113830"/>
                    </a:cubicBezTo>
                    <a:cubicBezTo>
                      <a:pt x="1133314" y="108499"/>
                      <a:pt x="1138258" y="139786"/>
                      <a:pt x="1138876" y="153614"/>
                    </a:cubicBezTo>
                    <a:cubicBezTo>
                      <a:pt x="1145559" y="172695"/>
                      <a:pt x="1163017" y="180150"/>
                      <a:pt x="1180631" y="169296"/>
                    </a:cubicBezTo>
                    <a:cubicBezTo>
                      <a:pt x="1200330" y="163464"/>
                      <a:pt x="1212574" y="187489"/>
                      <a:pt x="1231616" y="180227"/>
                    </a:cubicBezTo>
                    <a:cubicBezTo>
                      <a:pt x="1245908" y="193051"/>
                      <a:pt x="1266302" y="173622"/>
                      <a:pt x="1284109" y="175940"/>
                    </a:cubicBezTo>
                    <a:cubicBezTo>
                      <a:pt x="1300795" y="168292"/>
                      <a:pt x="1321885" y="168755"/>
                      <a:pt x="1326636" y="187952"/>
                    </a:cubicBezTo>
                    <a:cubicBezTo>
                      <a:pt x="1337875" y="200583"/>
                      <a:pt x="1355991" y="210239"/>
                      <a:pt x="1372523" y="210123"/>
                    </a:cubicBezTo>
                    <a:cubicBezTo>
                      <a:pt x="1385501" y="187566"/>
                      <a:pt x="1401260" y="216690"/>
                      <a:pt x="1422157" y="213716"/>
                    </a:cubicBezTo>
                    <a:cubicBezTo>
                      <a:pt x="1439847" y="222059"/>
                      <a:pt x="1456920" y="215454"/>
                      <a:pt x="1472061" y="227119"/>
                    </a:cubicBezTo>
                    <a:cubicBezTo>
                      <a:pt x="1494927" y="222599"/>
                      <a:pt x="1500798" y="247088"/>
                      <a:pt x="1523201" y="244075"/>
                    </a:cubicBezTo>
                    <a:cubicBezTo>
                      <a:pt x="1548153" y="230479"/>
                      <a:pt x="1533244" y="252264"/>
                      <a:pt x="1545759" y="263929"/>
                    </a:cubicBezTo>
                    <a:cubicBezTo>
                      <a:pt x="1547111" y="283551"/>
                      <a:pt x="1500914" y="281619"/>
                      <a:pt x="1508987" y="293169"/>
                    </a:cubicBezTo>
                    <a:cubicBezTo>
                      <a:pt x="1529883" y="301898"/>
                      <a:pt x="1542475" y="309816"/>
                      <a:pt x="1510493" y="308735"/>
                    </a:cubicBezTo>
                    <a:cubicBezTo>
                      <a:pt x="1493189" y="324262"/>
                      <a:pt x="1524514" y="328356"/>
                      <a:pt x="1523626" y="347824"/>
                    </a:cubicBezTo>
                    <a:cubicBezTo>
                      <a:pt x="1527257" y="362038"/>
                      <a:pt x="1518103" y="389424"/>
                      <a:pt x="1502034" y="393247"/>
                    </a:cubicBezTo>
                    <a:cubicBezTo>
                      <a:pt x="1479014" y="386218"/>
                      <a:pt x="1455568" y="387917"/>
                      <a:pt x="1431929" y="388999"/>
                    </a:cubicBezTo>
                    <a:cubicBezTo>
                      <a:pt x="1429264" y="410822"/>
                      <a:pt x="1400333" y="405105"/>
                      <a:pt x="1385346" y="412290"/>
                    </a:cubicBezTo>
                    <a:cubicBezTo>
                      <a:pt x="1380209" y="430444"/>
                      <a:pt x="1388552" y="458293"/>
                      <a:pt x="1360240" y="452692"/>
                    </a:cubicBezTo>
                    <a:cubicBezTo>
                      <a:pt x="1336601" y="456516"/>
                      <a:pt x="1309833" y="450413"/>
                      <a:pt x="1293340" y="471967"/>
                    </a:cubicBezTo>
                    <a:cubicBezTo>
                      <a:pt x="1249539" y="487185"/>
                      <a:pt x="1197587" y="474516"/>
                      <a:pt x="1158730" y="504026"/>
                    </a:cubicBezTo>
                    <a:cubicBezTo>
                      <a:pt x="1137949" y="515343"/>
                      <a:pt x="1120645" y="478263"/>
                      <a:pt x="1112843" y="511789"/>
                    </a:cubicBezTo>
                    <a:cubicBezTo>
                      <a:pt x="1095925" y="538750"/>
                      <a:pt x="1059964" y="520055"/>
                      <a:pt x="1034355" y="525733"/>
                    </a:cubicBezTo>
                    <a:cubicBezTo>
                      <a:pt x="999361" y="526120"/>
                      <a:pt x="1008901" y="537862"/>
                      <a:pt x="1036287" y="546437"/>
                    </a:cubicBezTo>
                    <a:cubicBezTo>
                      <a:pt x="1059153" y="559994"/>
                      <a:pt x="1087388" y="568956"/>
                      <a:pt x="1106778" y="585371"/>
                    </a:cubicBezTo>
                    <a:cubicBezTo>
                      <a:pt x="1097431" y="606963"/>
                      <a:pt x="1126169" y="610826"/>
                      <a:pt x="1142198" y="604491"/>
                    </a:cubicBezTo>
                    <a:cubicBezTo>
                      <a:pt x="1172365" y="595646"/>
                      <a:pt x="1205158" y="592556"/>
                      <a:pt x="1235633" y="601285"/>
                    </a:cubicBezTo>
                    <a:cubicBezTo>
                      <a:pt x="1225398" y="618010"/>
                      <a:pt x="1213154" y="631567"/>
                      <a:pt x="1191369" y="630795"/>
                    </a:cubicBezTo>
                    <a:cubicBezTo>
                      <a:pt x="1168811" y="633615"/>
                      <a:pt x="1142739" y="615963"/>
                      <a:pt x="1124160" y="637284"/>
                    </a:cubicBezTo>
                    <a:cubicBezTo>
                      <a:pt x="1101989" y="657601"/>
                      <a:pt x="1064406" y="637477"/>
                      <a:pt x="1043625" y="662429"/>
                    </a:cubicBezTo>
                    <a:cubicBezTo>
                      <a:pt x="1025626" y="687961"/>
                      <a:pt x="991945" y="675640"/>
                      <a:pt x="967340" y="668880"/>
                    </a:cubicBezTo>
                    <a:cubicBezTo>
                      <a:pt x="977846" y="651807"/>
                      <a:pt x="989086" y="628478"/>
                      <a:pt x="968383" y="613877"/>
                    </a:cubicBezTo>
                    <a:cubicBezTo>
                      <a:pt x="946443" y="603603"/>
                      <a:pt x="921105" y="597152"/>
                      <a:pt x="896887" y="603603"/>
                    </a:cubicBezTo>
                    <a:cubicBezTo>
                      <a:pt x="884836" y="588539"/>
                      <a:pt x="925084" y="580196"/>
                      <a:pt x="937676" y="571698"/>
                    </a:cubicBezTo>
                    <a:cubicBezTo>
                      <a:pt x="950267" y="560496"/>
                      <a:pt x="994648" y="567565"/>
                      <a:pt x="983408" y="545935"/>
                    </a:cubicBezTo>
                    <a:cubicBezTo>
                      <a:pt x="972825" y="525618"/>
                      <a:pt x="943354" y="538480"/>
                      <a:pt x="924234" y="536510"/>
                    </a:cubicBezTo>
                    <a:cubicBezTo>
                      <a:pt x="895149" y="538209"/>
                      <a:pt x="858995" y="542188"/>
                      <a:pt x="841266" y="513489"/>
                    </a:cubicBezTo>
                    <a:cubicBezTo>
                      <a:pt x="869926" y="506884"/>
                      <a:pt x="859768" y="480850"/>
                      <a:pt x="840957" y="476833"/>
                    </a:cubicBezTo>
                    <a:cubicBezTo>
                      <a:pt x="827283" y="496687"/>
                      <a:pt x="800864" y="484713"/>
                      <a:pt x="780740" y="492399"/>
                    </a:cubicBezTo>
                    <a:cubicBezTo>
                      <a:pt x="759495" y="493558"/>
                      <a:pt x="740337" y="500472"/>
                      <a:pt x="728402" y="518935"/>
                    </a:cubicBezTo>
                    <a:cubicBezTo>
                      <a:pt x="705381" y="540720"/>
                      <a:pt x="683017" y="566483"/>
                      <a:pt x="649413" y="569033"/>
                    </a:cubicBezTo>
                    <a:cubicBezTo>
                      <a:pt x="619362" y="576449"/>
                      <a:pt x="655824" y="610941"/>
                      <a:pt x="626121" y="596109"/>
                    </a:cubicBezTo>
                    <a:cubicBezTo>
                      <a:pt x="607504" y="590045"/>
                      <a:pt x="591783" y="610208"/>
                      <a:pt x="572316" y="604259"/>
                    </a:cubicBezTo>
                    <a:cubicBezTo>
                      <a:pt x="568646" y="619516"/>
                      <a:pt x="530793" y="609512"/>
                      <a:pt x="527549" y="593714"/>
                    </a:cubicBezTo>
                    <a:cubicBezTo>
                      <a:pt x="512794" y="588268"/>
                      <a:pt x="561771" y="598465"/>
                      <a:pt x="546050" y="576024"/>
                    </a:cubicBezTo>
                    <a:cubicBezTo>
                      <a:pt x="564089" y="572857"/>
                      <a:pt x="562930" y="552076"/>
                      <a:pt x="578843" y="551612"/>
                    </a:cubicBezTo>
                    <a:cubicBezTo>
                      <a:pt x="590393" y="544312"/>
                      <a:pt x="589195" y="526738"/>
                      <a:pt x="581084" y="513644"/>
                    </a:cubicBezTo>
                    <a:cubicBezTo>
                      <a:pt x="594448" y="497807"/>
                      <a:pt x="607658" y="505339"/>
                      <a:pt x="613568" y="515575"/>
                    </a:cubicBezTo>
                    <a:cubicBezTo>
                      <a:pt x="616697" y="497730"/>
                      <a:pt x="636164" y="523300"/>
                      <a:pt x="645125" y="514686"/>
                    </a:cubicBezTo>
                    <a:cubicBezTo>
                      <a:pt x="657254" y="507811"/>
                      <a:pt x="659030" y="525193"/>
                      <a:pt x="679309" y="517120"/>
                    </a:cubicBezTo>
                    <a:cubicBezTo>
                      <a:pt x="686802" y="509472"/>
                      <a:pt x="654782" y="506652"/>
                      <a:pt x="670541" y="491781"/>
                    </a:cubicBezTo>
                    <a:cubicBezTo>
                      <a:pt x="672858" y="471580"/>
                      <a:pt x="636048" y="476601"/>
                      <a:pt x="638945" y="461576"/>
                    </a:cubicBezTo>
                    <a:cubicBezTo>
                      <a:pt x="626894" y="457443"/>
                      <a:pt x="644662" y="442109"/>
                      <a:pt x="633113" y="434307"/>
                    </a:cubicBezTo>
                    <a:cubicBezTo>
                      <a:pt x="622645" y="441182"/>
                      <a:pt x="596804" y="423762"/>
                      <a:pt x="601246" y="413178"/>
                    </a:cubicBezTo>
                    <a:cubicBezTo>
                      <a:pt x="607774" y="397149"/>
                      <a:pt x="611173" y="391432"/>
                      <a:pt x="600049" y="379767"/>
                    </a:cubicBezTo>
                    <a:cubicBezTo>
                      <a:pt x="580273" y="393247"/>
                      <a:pt x="576912" y="363969"/>
                      <a:pt x="558835" y="364201"/>
                    </a:cubicBezTo>
                    <a:cubicBezTo>
                      <a:pt x="539832" y="366441"/>
                      <a:pt x="531759" y="369879"/>
                      <a:pt x="530871" y="357441"/>
                    </a:cubicBezTo>
                    <a:cubicBezTo>
                      <a:pt x="514648" y="362386"/>
                      <a:pt x="503060" y="349639"/>
                      <a:pt x="489309" y="343614"/>
                    </a:cubicBezTo>
                    <a:cubicBezTo>
                      <a:pt x="475288" y="336313"/>
                      <a:pt x="460842" y="340948"/>
                      <a:pt x="445585" y="340408"/>
                    </a:cubicBezTo>
                    <a:cubicBezTo>
                      <a:pt x="434306" y="356592"/>
                      <a:pt x="404912" y="334266"/>
                      <a:pt x="400200" y="349678"/>
                    </a:cubicBezTo>
                    <a:cubicBezTo>
                      <a:pt x="390003" y="353811"/>
                      <a:pt x="362810" y="351261"/>
                      <a:pt x="356360" y="366943"/>
                    </a:cubicBezTo>
                    <a:cubicBezTo>
                      <a:pt x="338245" y="385638"/>
                      <a:pt x="306765" y="376523"/>
                      <a:pt x="282817" y="382471"/>
                    </a:cubicBezTo>
                    <a:cubicBezTo>
                      <a:pt x="264315" y="377681"/>
                      <a:pt x="250024" y="410784"/>
                      <a:pt x="233337" y="393865"/>
                    </a:cubicBezTo>
                    <a:cubicBezTo>
                      <a:pt x="217076" y="385484"/>
                      <a:pt x="209428" y="380656"/>
                      <a:pt x="185751" y="382355"/>
                    </a:cubicBezTo>
                    <a:cubicBezTo>
                      <a:pt x="160065" y="384866"/>
                      <a:pt x="134185" y="369609"/>
                      <a:pt x="110122" y="376986"/>
                    </a:cubicBezTo>
                    <a:cubicBezTo>
                      <a:pt x="88028" y="372853"/>
                      <a:pt x="69874" y="377256"/>
                      <a:pt x="51642" y="361149"/>
                    </a:cubicBezTo>
                    <a:cubicBezTo>
                      <a:pt x="35574" y="355394"/>
                      <a:pt x="7416" y="344695"/>
                      <a:pt x="0" y="339596"/>
                    </a:cubicBezTo>
                    <a:cubicBezTo>
                      <a:pt x="12824" y="321597"/>
                      <a:pt x="25609" y="303559"/>
                      <a:pt x="38432" y="285598"/>
                    </a:cubicBezTo>
                    <a:cubicBezTo>
                      <a:pt x="77638" y="292473"/>
                      <a:pt x="47625" y="278104"/>
                      <a:pt x="48861" y="254388"/>
                    </a:cubicBezTo>
                    <a:cubicBezTo>
                      <a:pt x="48089" y="228818"/>
                      <a:pt x="79762" y="220745"/>
                      <a:pt x="94440" y="203866"/>
                    </a:cubicBezTo>
                    <a:cubicBezTo>
                      <a:pt x="114950" y="190000"/>
                      <a:pt x="134263" y="166631"/>
                      <a:pt x="160760" y="168446"/>
                    </a:cubicBezTo>
                    <a:cubicBezTo>
                      <a:pt x="192510" y="156395"/>
                      <a:pt x="139554" y="130168"/>
                      <a:pt x="171730" y="128623"/>
                    </a:cubicBezTo>
                    <a:cubicBezTo>
                      <a:pt x="159099" y="120705"/>
                      <a:pt x="142529" y="102010"/>
                      <a:pt x="129357" y="88684"/>
                    </a:cubicBezTo>
                    <a:cubicBezTo>
                      <a:pt x="132640" y="81461"/>
                      <a:pt x="132486" y="77599"/>
                      <a:pt x="125456" y="72655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1B6D2F6-245E-4965-A96A-49858D8747EF}"/>
                  </a:ext>
                </a:extLst>
              </p:cNvPr>
              <p:cNvSpPr/>
              <p:nvPr/>
            </p:nvSpPr>
            <p:spPr>
              <a:xfrm>
                <a:off x="-3275017" y="978011"/>
                <a:ext cx="811138" cy="386256"/>
              </a:xfrm>
              <a:custGeom>
                <a:avLst/>
                <a:gdLst>
                  <a:gd name="connsiteX0" fmla="*/ 27116 w 811137"/>
                  <a:gd name="connsiteY0" fmla="*/ 188131 h 386256"/>
                  <a:gd name="connsiteX1" fmla="*/ 85672 w 811137"/>
                  <a:gd name="connsiteY1" fmla="*/ 187513 h 386256"/>
                  <a:gd name="connsiteX2" fmla="*/ 135654 w 811137"/>
                  <a:gd name="connsiteY2" fmla="*/ 180599 h 386256"/>
                  <a:gd name="connsiteX3" fmla="*/ 168872 w 811137"/>
                  <a:gd name="connsiteY3" fmla="*/ 159741 h 386256"/>
                  <a:gd name="connsiteX4" fmla="*/ 208077 w 811137"/>
                  <a:gd name="connsiteY4" fmla="*/ 170093 h 386256"/>
                  <a:gd name="connsiteX5" fmla="*/ 203983 w 811137"/>
                  <a:gd name="connsiteY5" fmla="*/ 141124 h 386256"/>
                  <a:gd name="connsiteX6" fmla="*/ 225960 w 811137"/>
                  <a:gd name="connsiteY6" fmla="*/ 99369 h 386256"/>
                  <a:gd name="connsiteX7" fmla="*/ 275401 w 811137"/>
                  <a:gd name="connsiteY7" fmla="*/ 84421 h 386256"/>
                  <a:gd name="connsiteX8" fmla="*/ 290465 w 811137"/>
                  <a:gd name="connsiteY8" fmla="*/ 67387 h 386256"/>
                  <a:gd name="connsiteX9" fmla="*/ 296684 w 811137"/>
                  <a:gd name="connsiteY9" fmla="*/ 36757 h 386256"/>
                  <a:gd name="connsiteX10" fmla="*/ 346588 w 811137"/>
                  <a:gd name="connsiteY10" fmla="*/ 26714 h 386256"/>
                  <a:gd name="connsiteX11" fmla="*/ 389810 w 811137"/>
                  <a:gd name="connsiteY11" fmla="*/ 7942 h 386256"/>
                  <a:gd name="connsiteX12" fmla="*/ 440449 w 811137"/>
                  <a:gd name="connsiteY12" fmla="*/ 3848 h 386256"/>
                  <a:gd name="connsiteX13" fmla="*/ 486683 w 811137"/>
                  <a:gd name="connsiteY13" fmla="*/ 10723 h 386256"/>
                  <a:gd name="connsiteX14" fmla="*/ 528554 w 811137"/>
                  <a:gd name="connsiteY14" fmla="*/ 19569 h 386256"/>
                  <a:gd name="connsiteX15" fmla="*/ 559493 w 811137"/>
                  <a:gd name="connsiteY15" fmla="*/ 28684 h 386256"/>
                  <a:gd name="connsiteX16" fmla="*/ 612796 w 811137"/>
                  <a:gd name="connsiteY16" fmla="*/ 26367 h 386256"/>
                  <a:gd name="connsiteX17" fmla="*/ 659070 w 811137"/>
                  <a:gd name="connsiteY17" fmla="*/ 47650 h 386256"/>
                  <a:gd name="connsiteX18" fmla="*/ 663434 w 811137"/>
                  <a:gd name="connsiteY18" fmla="*/ 94039 h 386256"/>
                  <a:gd name="connsiteX19" fmla="*/ 667992 w 811137"/>
                  <a:gd name="connsiteY19" fmla="*/ 126060 h 386256"/>
                  <a:gd name="connsiteX20" fmla="*/ 690086 w 811137"/>
                  <a:gd name="connsiteY20" fmla="*/ 151205 h 386256"/>
                  <a:gd name="connsiteX21" fmla="*/ 740183 w 811137"/>
                  <a:gd name="connsiteY21" fmla="*/ 183573 h 386256"/>
                  <a:gd name="connsiteX22" fmla="*/ 769462 w 811137"/>
                  <a:gd name="connsiteY22" fmla="*/ 200723 h 386256"/>
                  <a:gd name="connsiteX23" fmla="*/ 801868 w 811137"/>
                  <a:gd name="connsiteY23" fmla="*/ 224864 h 386256"/>
                  <a:gd name="connsiteX24" fmla="*/ 780315 w 811137"/>
                  <a:gd name="connsiteY24" fmla="*/ 251206 h 386256"/>
                  <a:gd name="connsiteX25" fmla="*/ 717394 w 811137"/>
                  <a:gd name="connsiteY25" fmla="*/ 250666 h 386256"/>
                  <a:gd name="connsiteX26" fmla="*/ 706463 w 811137"/>
                  <a:gd name="connsiteY26" fmla="*/ 280523 h 386256"/>
                  <a:gd name="connsiteX27" fmla="*/ 718437 w 811137"/>
                  <a:gd name="connsiteY27" fmla="*/ 321853 h 386256"/>
                  <a:gd name="connsiteX28" fmla="*/ 709939 w 811137"/>
                  <a:gd name="connsiteY28" fmla="*/ 343599 h 386256"/>
                  <a:gd name="connsiteX29" fmla="*/ 658567 w 811137"/>
                  <a:gd name="connsiteY29" fmla="*/ 354800 h 386256"/>
                  <a:gd name="connsiteX30" fmla="*/ 625118 w 811137"/>
                  <a:gd name="connsiteY30" fmla="*/ 395241 h 386256"/>
                  <a:gd name="connsiteX31" fmla="*/ 599895 w 811137"/>
                  <a:gd name="connsiteY31" fmla="*/ 400379 h 386256"/>
                  <a:gd name="connsiteX32" fmla="*/ 548600 w 811137"/>
                  <a:gd name="connsiteY32" fmla="*/ 398409 h 386256"/>
                  <a:gd name="connsiteX33" fmla="*/ 505301 w 811137"/>
                  <a:gd name="connsiteY33" fmla="*/ 386589 h 386256"/>
                  <a:gd name="connsiteX34" fmla="*/ 460997 w 811137"/>
                  <a:gd name="connsiteY34" fmla="*/ 394392 h 386256"/>
                  <a:gd name="connsiteX35" fmla="*/ 410359 w 811137"/>
                  <a:gd name="connsiteY35" fmla="*/ 390954 h 386256"/>
                  <a:gd name="connsiteX36" fmla="*/ 383785 w 811137"/>
                  <a:gd name="connsiteY36" fmla="*/ 387864 h 386256"/>
                  <a:gd name="connsiteX37" fmla="*/ 339365 w 811137"/>
                  <a:gd name="connsiteY37" fmla="*/ 379405 h 386256"/>
                  <a:gd name="connsiteX38" fmla="*/ 289191 w 811137"/>
                  <a:gd name="connsiteY38" fmla="*/ 370328 h 386256"/>
                  <a:gd name="connsiteX39" fmla="*/ 232604 w 811137"/>
                  <a:gd name="connsiteY39" fmla="*/ 360633 h 386256"/>
                  <a:gd name="connsiteX40" fmla="*/ 161996 w 811137"/>
                  <a:gd name="connsiteY40" fmla="*/ 358933 h 386256"/>
                  <a:gd name="connsiteX41" fmla="*/ 98032 w 811137"/>
                  <a:gd name="connsiteY41" fmla="*/ 364302 h 386256"/>
                  <a:gd name="connsiteX42" fmla="*/ 51141 w 811137"/>
                  <a:gd name="connsiteY42" fmla="*/ 385817 h 386256"/>
                  <a:gd name="connsiteX43" fmla="*/ 36463 w 811137"/>
                  <a:gd name="connsiteY43" fmla="*/ 364418 h 386256"/>
                  <a:gd name="connsiteX44" fmla="*/ 1584 w 811137"/>
                  <a:gd name="connsiteY44" fmla="*/ 329501 h 386256"/>
                  <a:gd name="connsiteX45" fmla="*/ 38974 w 811137"/>
                  <a:gd name="connsiteY45" fmla="*/ 295703 h 386256"/>
                  <a:gd name="connsiteX46" fmla="*/ 54308 w 811137"/>
                  <a:gd name="connsiteY46" fmla="*/ 251863 h 386256"/>
                  <a:gd name="connsiteX47" fmla="*/ 27116 w 811137"/>
                  <a:gd name="connsiteY47" fmla="*/ 188131 h 38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11137" h="386256">
                    <a:moveTo>
                      <a:pt x="27116" y="188131"/>
                    </a:moveTo>
                    <a:cubicBezTo>
                      <a:pt x="45888" y="191878"/>
                      <a:pt x="67055" y="185079"/>
                      <a:pt x="85672" y="187513"/>
                    </a:cubicBezTo>
                    <a:cubicBezTo>
                      <a:pt x="98805" y="197555"/>
                      <a:pt x="121903" y="181912"/>
                      <a:pt x="135654" y="180599"/>
                    </a:cubicBezTo>
                    <a:cubicBezTo>
                      <a:pt x="127079" y="158853"/>
                      <a:pt x="165280" y="179131"/>
                      <a:pt x="168872" y="159741"/>
                    </a:cubicBezTo>
                    <a:cubicBezTo>
                      <a:pt x="190425" y="153638"/>
                      <a:pt x="193167" y="162213"/>
                      <a:pt x="208077" y="170093"/>
                    </a:cubicBezTo>
                    <a:cubicBezTo>
                      <a:pt x="238012" y="159934"/>
                      <a:pt x="186446" y="155801"/>
                      <a:pt x="203983" y="141124"/>
                    </a:cubicBezTo>
                    <a:cubicBezTo>
                      <a:pt x="222291" y="132433"/>
                      <a:pt x="205837" y="110377"/>
                      <a:pt x="225960" y="99369"/>
                    </a:cubicBezTo>
                    <a:cubicBezTo>
                      <a:pt x="249097" y="107867"/>
                      <a:pt x="255741" y="79670"/>
                      <a:pt x="275401" y="84421"/>
                    </a:cubicBezTo>
                    <a:cubicBezTo>
                      <a:pt x="286255" y="90447"/>
                      <a:pt x="315147" y="65804"/>
                      <a:pt x="290465" y="67387"/>
                    </a:cubicBezTo>
                    <a:cubicBezTo>
                      <a:pt x="266324" y="73644"/>
                      <a:pt x="290465" y="39770"/>
                      <a:pt x="296684" y="36757"/>
                    </a:cubicBezTo>
                    <a:cubicBezTo>
                      <a:pt x="314027" y="34903"/>
                      <a:pt x="326580" y="18835"/>
                      <a:pt x="346588" y="26714"/>
                    </a:cubicBezTo>
                    <a:cubicBezTo>
                      <a:pt x="368914" y="36139"/>
                      <a:pt x="377257" y="22659"/>
                      <a:pt x="389810" y="7942"/>
                    </a:cubicBezTo>
                    <a:cubicBezTo>
                      <a:pt x="406535" y="-3220"/>
                      <a:pt x="424071" y="-671"/>
                      <a:pt x="440449" y="3848"/>
                    </a:cubicBezTo>
                    <a:cubicBezTo>
                      <a:pt x="459761" y="-10559"/>
                      <a:pt x="469572" y="20959"/>
                      <a:pt x="486683" y="10723"/>
                    </a:cubicBezTo>
                    <a:cubicBezTo>
                      <a:pt x="498117" y="7286"/>
                      <a:pt x="534656" y="7865"/>
                      <a:pt x="528554" y="19569"/>
                    </a:cubicBezTo>
                    <a:cubicBezTo>
                      <a:pt x="516850" y="41431"/>
                      <a:pt x="548291" y="35135"/>
                      <a:pt x="559493" y="28684"/>
                    </a:cubicBezTo>
                    <a:cubicBezTo>
                      <a:pt x="577067" y="21886"/>
                      <a:pt x="593792" y="22697"/>
                      <a:pt x="612796" y="26367"/>
                    </a:cubicBezTo>
                    <a:cubicBezTo>
                      <a:pt x="628671" y="31427"/>
                      <a:pt x="644817" y="45602"/>
                      <a:pt x="659070" y="47650"/>
                    </a:cubicBezTo>
                    <a:cubicBezTo>
                      <a:pt x="644585" y="67117"/>
                      <a:pt x="663280" y="77121"/>
                      <a:pt x="663434" y="94039"/>
                    </a:cubicBezTo>
                    <a:cubicBezTo>
                      <a:pt x="641070" y="103309"/>
                      <a:pt x="651151" y="115824"/>
                      <a:pt x="667992" y="126060"/>
                    </a:cubicBezTo>
                    <a:cubicBezTo>
                      <a:pt x="687498" y="124244"/>
                      <a:pt x="668996" y="141896"/>
                      <a:pt x="690086" y="151205"/>
                    </a:cubicBezTo>
                    <a:cubicBezTo>
                      <a:pt x="696884" y="173878"/>
                      <a:pt x="731145" y="164144"/>
                      <a:pt x="740183" y="183573"/>
                    </a:cubicBezTo>
                    <a:cubicBezTo>
                      <a:pt x="721991" y="208603"/>
                      <a:pt x="755865" y="195199"/>
                      <a:pt x="769462" y="200723"/>
                    </a:cubicBezTo>
                    <a:cubicBezTo>
                      <a:pt x="801250" y="201689"/>
                      <a:pt x="779350" y="215671"/>
                      <a:pt x="801868" y="224864"/>
                    </a:cubicBezTo>
                    <a:cubicBezTo>
                      <a:pt x="832383" y="233748"/>
                      <a:pt x="790281" y="241473"/>
                      <a:pt x="780315" y="251206"/>
                    </a:cubicBezTo>
                    <a:cubicBezTo>
                      <a:pt x="760191" y="261751"/>
                      <a:pt x="737093" y="258005"/>
                      <a:pt x="717394" y="250666"/>
                    </a:cubicBezTo>
                    <a:cubicBezTo>
                      <a:pt x="695223" y="242554"/>
                      <a:pt x="682670" y="273184"/>
                      <a:pt x="706463" y="280523"/>
                    </a:cubicBezTo>
                    <a:cubicBezTo>
                      <a:pt x="718167" y="291532"/>
                      <a:pt x="714150" y="303081"/>
                      <a:pt x="718437" y="321853"/>
                    </a:cubicBezTo>
                    <a:cubicBezTo>
                      <a:pt x="725931" y="337110"/>
                      <a:pt x="743312" y="347037"/>
                      <a:pt x="709939" y="343599"/>
                    </a:cubicBezTo>
                    <a:cubicBezTo>
                      <a:pt x="692674" y="352135"/>
                      <a:pt x="672009" y="341166"/>
                      <a:pt x="658567" y="354800"/>
                    </a:cubicBezTo>
                    <a:cubicBezTo>
                      <a:pt x="646593" y="365500"/>
                      <a:pt x="621294" y="379173"/>
                      <a:pt x="625118" y="395241"/>
                    </a:cubicBezTo>
                    <a:cubicBezTo>
                      <a:pt x="648679" y="417181"/>
                      <a:pt x="609165" y="417953"/>
                      <a:pt x="599895" y="400379"/>
                    </a:cubicBezTo>
                    <a:cubicBezTo>
                      <a:pt x="583016" y="392074"/>
                      <a:pt x="563046" y="408297"/>
                      <a:pt x="548600" y="398409"/>
                    </a:cubicBezTo>
                    <a:cubicBezTo>
                      <a:pt x="529017" y="411232"/>
                      <a:pt x="515112" y="404434"/>
                      <a:pt x="505301" y="386589"/>
                    </a:cubicBezTo>
                    <a:cubicBezTo>
                      <a:pt x="489310" y="381800"/>
                      <a:pt x="470074" y="412546"/>
                      <a:pt x="460997" y="394392"/>
                    </a:cubicBezTo>
                    <a:cubicBezTo>
                      <a:pt x="440564" y="395357"/>
                      <a:pt x="430947" y="382302"/>
                      <a:pt x="410359" y="390954"/>
                    </a:cubicBezTo>
                    <a:cubicBezTo>
                      <a:pt x="395372" y="375272"/>
                      <a:pt x="381660" y="413048"/>
                      <a:pt x="383785" y="387864"/>
                    </a:cubicBezTo>
                    <a:cubicBezTo>
                      <a:pt x="366867" y="379637"/>
                      <a:pt x="343730" y="395126"/>
                      <a:pt x="339365" y="379405"/>
                    </a:cubicBezTo>
                    <a:cubicBezTo>
                      <a:pt x="332953" y="367392"/>
                      <a:pt x="305027" y="377551"/>
                      <a:pt x="289191" y="370328"/>
                    </a:cubicBezTo>
                    <a:cubicBezTo>
                      <a:pt x="269067" y="368667"/>
                      <a:pt x="251569" y="363337"/>
                      <a:pt x="232604" y="360633"/>
                    </a:cubicBezTo>
                    <a:cubicBezTo>
                      <a:pt x="209390" y="355341"/>
                      <a:pt x="185442" y="363916"/>
                      <a:pt x="161996" y="358933"/>
                    </a:cubicBezTo>
                    <a:cubicBezTo>
                      <a:pt x="141177" y="366272"/>
                      <a:pt x="117732" y="357195"/>
                      <a:pt x="98032" y="364302"/>
                    </a:cubicBezTo>
                    <a:cubicBezTo>
                      <a:pt x="88337" y="378671"/>
                      <a:pt x="67982" y="393117"/>
                      <a:pt x="51141" y="385817"/>
                    </a:cubicBezTo>
                    <a:cubicBezTo>
                      <a:pt x="26807" y="389525"/>
                      <a:pt x="23948" y="390800"/>
                      <a:pt x="36463" y="364418"/>
                    </a:cubicBezTo>
                    <a:cubicBezTo>
                      <a:pt x="47549" y="344372"/>
                      <a:pt x="18927" y="329694"/>
                      <a:pt x="1584" y="329501"/>
                    </a:cubicBezTo>
                    <a:cubicBezTo>
                      <a:pt x="-7222" y="318029"/>
                      <a:pt x="22828" y="296399"/>
                      <a:pt x="38974" y="295703"/>
                    </a:cubicBezTo>
                    <a:cubicBezTo>
                      <a:pt x="68059" y="300107"/>
                      <a:pt x="66012" y="269129"/>
                      <a:pt x="54308" y="251863"/>
                    </a:cubicBezTo>
                    <a:cubicBezTo>
                      <a:pt x="45270" y="230696"/>
                      <a:pt x="37197" y="208371"/>
                      <a:pt x="27116" y="18813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D895C13-4CFA-4470-9D8B-FB0EBD2BD084}"/>
                  </a:ext>
                </a:extLst>
              </p:cNvPr>
              <p:cNvSpPr/>
              <p:nvPr/>
            </p:nvSpPr>
            <p:spPr>
              <a:xfrm>
                <a:off x="-2983239" y="1635694"/>
                <a:ext cx="270379" cy="231754"/>
              </a:xfrm>
              <a:custGeom>
                <a:avLst/>
                <a:gdLst>
                  <a:gd name="connsiteX0" fmla="*/ 0 w 270379"/>
                  <a:gd name="connsiteY0" fmla="*/ 15702 h 231753"/>
                  <a:gd name="connsiteX1" fmla="*/ 41716 w 270379"/>
                  <a:gd name="connsiteY1" fmla="*/ 6857 h 231753"/>
                  <a:gd name="connsiteX2" fmla="*/ 85787 w 270379"/>
                  <a:gd name="connsiteY2" fmla="*/ 1874 h 231753"/>
                  <a:gd name="connsiteX3" fmla="*/ 128430 w 270379"/>
                  <a:gd name="connsiteY3" fmla="*/ 19023 h 231753"/>
                  <a:gd name="connsiteX4" fmla="*/ 152339 w 270379"/>
                  <a:gd name="connsiteY4" fmla="*/ 29221 h 231753"/>
                  <a:gd name="connsiteX5" fmla="*/ 193669 w 270379"/>
                  <a:gd name="connsiteY5" fmla="*/ 42315 h 231753"/>
                  <a:gd name="connsiteX6" fmla="*/ 221093 w 270379"/>
                  <a:gd name="connsiteY6" fmla="*/ 56490 h 231753"/>
                  <a:gd name="connsiteX7" fmla="*/ 231638 w 270379"/>
                  <a:gd name="connsiteY7" fmla="*/ 91987 h 231753"/>
                  <a:gd name="connsiteX8" fmla="*/ 250564 w 270379"/>
                  <a:gd name="connsiteY8" fmla="*/ 112884 h 231753"/>
                  <a:gd name="connsiteX9" fmla="*/ 272002 w 270379"/>
                  <a:gd name="connsiteY9" fmla="*/ 137257 h 231753"/>
                  <a:gd name="connsiteX10" fmla="*/ 286254 w 270379"/>
                  <a:gd name="connsiteY10" fmla="*/ 168505 h 231753"/>
                  <a:gd name="connsiteX11" fmla="*/ 270032 w 270379"/>
                  <a:gd name="connsiteY11" fmla="*/ 179667 h 231753"/>
                  <a:gd name="connsiteX12" fmla="*/ 243225 w 270379"/>
                  <a:gd name="connsiteY12" fmla="*/ 169470 h 231753"/>
                  <a:gd name="connsiteX13" fmla="*/ 216960 w 270379"/>
                  <a:gd name="connsiteY13" fmla="*/ 163599 h 231753"/>
                  <a:gd name="connsiteX14" fmla="*/ 199849 w 270379"/>
                  <a:gd name="connsiteY14" fmla="*/ 199907 h 231753"/>
                  <a:gd name="connsiteX15" fmla="*/ 177523 w 270379"/>
                  <a:gd name="connsiteY15" fmla="*/ 227332 h 231753"/>
                  <a:gd name="connsiteX16" fmla="*/ 148322 w 270379"/>
                  <a:gd name="connsiteY16" fmla="*/ 252245 h 231753"/>
                  <a:gd name="connsiteX17" fmla="*/ 129821 w 270379"/>
                  <a:gd name="connsiteY17" fmla="*/ 229456 h 231753"/>
                  <a:gd name="connsiteX18" fmla="*/ 132795 w 270379"/>
                  <a:gd name="connsiteY18" fmla="*/ 138493 h 231753"/>
                  <a:gd name="connsiteX19" fmla="*/ 90693 w 270379"/>
                  <a:gd name="connsiteY19" fmla="*/ 97665 h 231753"/>
                  <a:gd name="connsiteX20" fmla="*/ 32793 w 270379"/>
                  <a:gd name="connsiteY20" fmla="*/ 21998 h 231753"/>
                  <a:gd name="connsiteX21" fmla="*/ 0 w 270379"/>
                  <a:gd name="connsiteY21" fmla="*/ 15702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379" h="231753">
                    <a:moveTo>
                      <a:pt x="0" y="15702"/>
                    </a:moveTo>
                    <a:cubicBezTo>
                      <a:pt x="14330" y="7436"/>
                      <a:pt x="20703" y="3651"/>
                      <a:pt x="41716" y="6857"/>
                    </a:cubicBezTo>
                    <a:cubicBezTo>
                      <a:pt x="56934" y="9135"/>
                      <a:pt x="69874" y="-4924"/>
                      <a:pt x="85787" y="1874"/>
                    </a:cubicBezTo>
                    <a:cubicBezTo>
                      <a:pt x="100813" y="-289"/>
                      <a:pt x="116224" y="11337"/>
                      <a:pt x="128430" y="19023"/>
                    </a:cubicBezTo>
                    <a:cubicBezTo>
                      <a:pt x="149018" y="16899"/>
                      <a:pt x="146352" y="21727"/>
                      <a:pt x="152339" y="29221"/>
                    </a:cubicBezTo>
                    <a:cubicBezTo>
                      <a:pt x="163657" y="22848"/>
                      <a:pt x="190154" y="21496"/>
                      <a:pt x="193669" y="42315"/>
                    </a:cubicBezTo>
                    <a:cubicBezTo>
                      <a:pt x="209389" y="39997"/>
                      <a:pt x="226501" y="44439"/>
                      <a:pt x="221093" y="56490"/>
                    </a:cubicBezTo>
                    <a:cubicBezTo>
                      <a:pt x="220707" y="69662"/>
                      <a:pt x="205411" y="87738"/>
                      <a:pt x="231638" y="91987"/>
                    </a:cubicBezTo>
                    <a:cubicBezTo>
                      <a:pt x="241912" y="102223"/>
                      <a:pt x="259719" y="90365"/>
                      <a:pt x="250564" y="112884"/>
                    </a:cubicBezTo>
                    <a:cubicBezTo>
                      <a:pt x="248015" y="117673"/>
                      <a:pt x="254620" y="133239"/>
                      <a:pt x="272002" y="137257"/>
                    </a:cubicBezTo>
                    <a:cubicBezTo>
                      <a:pt x="295138" y="139497"/>
                      <a:pt x="275787" y="164410"/>
                      <a:pt x="286254" y="168505"/>
                    </a:cubicBezTo>
                    <a:cubicBezTo>
                      <a:pt x="311168" y="178818"/>
                      <a:pt x="280731" y="178740"/>
                      <a:pt x="270032" y="179667"/>
                    </a:cubicBezTo>
                    <a:cubicBezTo>
                      <a:pt x="271306" y="160007"/>
                      <a:pt x="247243" y="193032"/>
                      <a:pt x="243225" y="169470"/>
                    </a:cubicBezTo>
                    <a:cubicBezTo>
                      <a:pt x="224762" y="173063"/>
                      <a:pt x="226230" y="180672"/>
                      <a:pt x="216960" y="163599"/>
                    </a:cubicBezTo>
                    <a:cubicBezTo>
                      <a:pt x="187296" y="166071"/>
                      <a:pt x="204214" y="184882"/>
                      <a:pt x="199849" y="199907"/>
                    </a:cubicBezTo>
                    <a:cubicBezTo>
                      <a:pt x="205759" y="217212"/>
                      <a:pt x="177292" y="209255"/>
                      <a:pt x="177523" y="227332"/>
                    </a:cubicBezTo>
                    <a:cubicBezTo>
                      <a:pt x="154387" y="228104"/>
                      <a:pt x="169605" y="256571"/>
                      <a:pt x="148322" y="252245"/>
                    </a:cubicBezTo>
                    <a:cubicBezTo>
                      <a:pt x="130052" y="258309"/>
                      <a:pt x="124993" y="243284"/>
                      <a:pt x="129821" y="229456"/>
                    </a:cubicBezTo>
                    <a:cubicBezTo>
                      <a:pt x="115800" y="198594"/>
                      <a:pt x="153228" y="168389"/>
                      <a:pt x="132795" y="138493"/>
                    </a:cubicBezTo>
                    <a:cubicBezTo>
                      <a:pt x="130593" y="113811"/>
                      <a:pt x="101122" y="116824"/>
                      <a:pt x="90693" y="97665"/>
                    </a:cubicBezTo>
                    <a:cubicBezTo>
                      <a:pt x="67324" y="75649"/>
                      <a:pt x="49634" y="49113"/>
                      <a:pt x="32793" y="21998"/>
                    </a:cubicBezTo>
                    <a:cubicBezTo>
                      <a:pt x="21862" y="19757"/>
                      <a:pt x="11163" y="12496"/>
                      <a:pt x="0" y="1570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20A27F-6253-4D77-BD98-7557DEE75D3E}"/>
                </a:ext>
              </a:extLst>
            </p:cNvPr>
            <p:cNvSpPr/>
            <p:nvPr/>
          </p:nvSpPr>
          <p:spPr>
            <a:xfrm>
              <a:off x="-3702564" y="1099011"/>
              <a:ext cx="502133" cy="463507"/>
            </a:xfrm>
            <a:custGeom>
              <a:avLst/>
              <a:gdLst>
                <a:gd name="connsiteX0" fmla="*/ 10622 w 502133"/>
                <a:gd name="connsiteY0" fmla="*/ 0 h 463507"/>
                <a:gd name="connsiteX1" fmla="*/ 19429 w 502133"/>
                <a:gd name="connsiteY1" fmla="*/ 4905 h 463507"/>
                <a:gd name="connsiteX2" fmla="*/ 37158 w 502133"/>
                <a:gd name="connsiteY2" fmla="*/ 37428 h 463507"/>
                <a:gd name="connsiteX3" fmla="*/ 131134 w 502133"/>
                <a:gd name="connsiteY3" fmla="*/ 20240 h 463507"/>
                <a:gd name="connsiteX4" fmla="*/ 92740 w 502133"/>
                <a:gd name="connsiteY4" fmla="*/ 45733 h 463507"/>
                <a:gd name="connsiteX5" fmla="*/ 177446 w 502133"/>
                <a:gd name="connsiteY5" fmla="*/ 23446 h 463507"/>
                <a:gd name="connsiteX6" fmla="*/ 408389 w 502133"/>
                <a:gd name="connsiteY6" fmla="*/ 23214 h 463507"/>
                <a:gd name="connsiteX7" fmla="*/ 450375 w 502133"/>
                <a:gd name="connsiteY7" fmla="*/ 57977 h 463507"/>
                <a:gd name="connsiteX8" fmla="*/ 491318 w 502133"/>
                <a:gd name="connsiteY8" fmla="*/ 159253 h 463507"/>
                <a:gd name="connsiteX9" fmla="*/ 439289 w 502133"/>
                <a:gd name="connsiteY9" fmla="*/ 186137 h 463507"/>
                <a:gd name="connsiteX10" fmla="*/ 455010 w 502133"/>
                <a:gd name="connsiteY10" fmla="*/ 216226 h 463507"/>
                <a:gd name="connsiteX11" fmla="*/ 457559 w 502133"/>
                <a:gd name="connsiteY11" fmla="*/ 267289 h 463507"/>
                <a:gd name="connsiteX12" fmla="*/ 489850 w 502133"/>
                <a:gd name="connsiteY12" fmla="*/ 313177 h 463507"/>
                <a:gd name="connsiteX13" fmla="*/ 505069 w 502133"/>
                <a:gd name="connsiteY13" fmla="*/ 344502 h 463507"/>
                <a:gd name="connsiteX14" fmla="*/ 464396 w 502133"/>
                <a:gd name="connsiteY14" fmla="*/ 375325 h 463507"/>
                <a:gd name="connsiteX15" fmla="*/ 384943 w 502133"/>
                <a:gd name="connsiteY15" fmla="*/ 439135 h 463507"/>
                <a:gd name="connsiteX16" fmla="*/ 387531 w 502133"/>
                <a:gd name="connsiteY16" fmla="*/ 483477 h 463507"/>
                <a:gd name="connsiteX17" fmla="*/ 372312 w 502133"/>
                <a:gd name="connsiteY17" fmla="*/ 483400 h 463507"/>
                <a:gd name="connsiteX18" fmla="*/ 319897 w 502133"/>
                <a:gd name="connsiteY18" fmla="*/ 458409 h 463507"/>
                <a:gd name="connsiteX19" fmla="*/ 266015 w 502133"/>
                <a:gd name="connsiteY19" fmla="*/ 449139 h 463507"/>
                <a:gd name="connsiteX20" fmla="*/ 211398 w 502133"/>
                <a:gd name="connsiteY20" fmla="*/ 449988 h 463507"/>
                <a:gd name="connsiteX21" fmla="*/ 158133 w 502133"/>
                <a:gd name="connsiteY21" fmla="*/ 466636 h 463507"/>
                <a:gd name="connsiteX22" fmla="*/ 124452 w 502133"/>
                <a:gd name="connsiteY22" fmla="*/ 450568 h 463507"/>
                <a:gd name="connsiteX23" fmla="*/ 84088 w 502133"/>
                <a:gd name="connsiteY23" fmla="*/ 445315 h 463507"/>
                <a:gd name="connsiteX24" fmla="*/ 45037 w 502133"/>
                <a:gd name="connsiteY24" fmla="*/ 426968 h 463507"/>
                <a:gd name="connsiteX25" fmla="*/ 0 w 502133"/>
                <a:gd name="connsiteY25" fmla="*/ 401977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2133" h="463507">
                  <a:moveTo>
                    <a:pt x="10622" y="0"/>
                  </a:moveTo>
                  <a:cubicBezTo>
                    <a:pt x="35265" y="9502"/>
                    <a:pt x="56780" y="17884"/>
                    <a:pt x="19429" y="4905"/>
                  </a:cubicBezTo>
                  <a:cubicBezTo>
                    <a:pt x="1584" y="-2897"/>
                    <a:pt x="24450" y="36694"/>
                    <a:pt x="37158" y="37428"/>
                  </a:cubicBezTo>
                  <a:cubicBezTo>
                    <a:pt x="69951" y="46235"/>
                    <a:pt x="101045" y="30089"/>
                    <a:pt x="131134" y="20240"/>
                  </a:cubicBezTo>
                  <a:cubicBezTo>
                    <a:pt x="121323" y="26883"/>
                    <a:pt x="74007" y="37737"/>
                    <a:pt x="92740" y="45733"/>
                  </a:cubicBezTo>
                  <a:cubicBezTo>
                    <a:pt x="121207" y="38703"/>
                    <a:pt x="146777" y="18193"/>
                    <a:pt x="177446" y="23446"/>
                  </a:cubicBezTo>
                  <a:cubicBezTo>
                    <a:pt x="254350" y="29819"/>
                    <a:pt x="331331" y="26227"/>
                    <a:pt x="408389" y="23214"/>
                  </a:cubicBezTo>
                  <a:cubicBezTo>
                    <a:pt x="429015" y="26729"/>
                    <a:pt x="443615" y="37930"/>
                    <a:pt x="450375" y="57977"/>
                  </a:cubicBezTo>
                  <a:cubicBezTo>
                    <a:pt x="466791" y="90268"/>
                    <a:pt x="482550" y="124413"/>
                    <a:pt x="491318" y="159253"/>
                  </a:cubicBezTo>
                  <a:cubicBezTo>
                    <a:pt x="485988" y="181927"/>
                    <a:pt x="452808" y="169180"/>
                    <a:pt x="439289" y="186137"/>
                  </a:cubicBezTo>
                  <a:cubicBezTo>
                    <a:pt x="413642" y="207613"/>
                    <a:pt x="436701" y="207111"/>
                    <a:pt x="455010" y="216226"/>
                  </a:cubicBezTo>
                  <a:cubicBezTo>
                    <a:pt x="481005" y="227119"/>
                    <a:pt x="455048" y="251491"/>
                    <a:pt x="457559" y="267289"/>
                  </a:cubicBezTo>
                  <a:cubicBezTo>
                    <a:pt x="466906" y="283242"/>
                    <a:pt x="470885" y="299851"/>
                    <a:pt x="489850" y="313177"/>
                  </a:cubicBezTo>
                  <a:cubicBezTo>
                    <a:pt x="522257" y="328047"/>
                    <a:pt x="478301" y="326425"/>
                    <a:pt x="505069" y="344502"/>
                  </a:cubicBezTo>
                  <a:cubicBezTo>
                    <a:pt x="510090" y="371965"/>
                    <a:pt x="477104" y="361227"/>
                    <a:pt x="464396" y="375325"/>
                  </a:cubicBezTo>
                  <a:cubicBezTo>
                    <a:pt x="436431" y="394213"/>
                    <a:pt x="407887" y="415573"/>
                    <a:pt x="384943" y="439135"/>
                  </a:cubicBezTo>
                  <a:cubicBezTo>
                    <a:pt x="368643" y="456516"/>
                    <a:pt x="407114" y="486335"/>
                    <a:pt x="387531" y="483477"/>
                  </a:cubicBezTo>
                  <a:cubicBezTo>
                    <a:pt x="382471" y="483670"/>
                    <a:pt x="376986" y="482781"/>
                    <a:pt x="372312" y="483400"/>
                  </a:cubicBezTo>
                  <a:cubicBezTo>
                    <a:pt x="356167" y="472469"/>
                    <a:pt x="329554" y="474786"/>
                    <a:pt x="319897" y="458409"/>
                  </a:cubicBezTo>
                  <a:cubicBezTo>
                    <a:pt x="299889" y="456169"/>
                    <a:pt x="286177" y="441182"/>
                    <a:pt x="266015" y="449139"/>
                  </a:cubicBezTo>
                  <a:cubicBezTo>
                    <a:pt x="244384" y="440448"/>
                    <a:pt x="231406" y="471928"/>
                    <a:pt x="211398" y="449988"/>
                  </a:cubicBezTo>
                  <a:cubicBezTo>
                    <a:pt x="192549" y="452229"/>
                    <a:pt x="169103" y="447014"/>
                    <a:pt x="158133" y="466636"/>
                  </a:cubicBezTo>
                  <a:cubicBezTo>
                    <a:pt x="136812" y="474245"/>
                    <a:pt x="135499" y="458216"/>
                    <a:pt x="124452" y="450568"/>
                  </a:cubicBezTo>
                  <a:cubicBezTo>
                    <a:pt x="113289" y="441066"/>
                    <a:pt x="97761" y="427817"/>
                    <a:pt x="84088" y="445315"/>
                  </a:cubicBezTo>
                  <a:cubicBezTo>
                    <a:pt x="66475" y="459452"/>
                    <a:pt x="54887" y="438903"/>
                    <a:pt x="45037" y="426968"/>
                  </a:cubicBezTo>
                  <a:cubicBezTo>
                    <a:pt x="21592" y="423144"/>
                    <a:pt x="28931" y="396569"/>
                    <a:pt x="0" y="401977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5B8091D-86D3-4460-99BB-EA310CBF9831}"/>
                </a:ext>
              </a:extLst>
            </p:cNvPr>
            <p:cNvSpPr/>
            <p:nvPr/>
          </p:nvSpPr>
          <p:spPr>
            <a:xfrm>
              <a:off x="-3708203" y="1535239"/>
              <a:ext cx="347631" cy="115877"/>
            </a:xfrm>
            <a:custGeom>
              <a:avLst/>
              <a:gdLst>
                <a:gd name="connsiteX0" fmla="*/ 0 w 347630"/>
                <a:gd name="connsiteY0" fmla="*/ 35197 h 115876"/>
                <a:gd name="connsiteX1" fmla="*/ 3090 w 347630"/>
                <a:gd name="connsiteY1" fmla="*/ 24420 h 115876"/>
                <a:gd name="connsiteX2" fmla="*/ 50291 w 347630"/>
                <a:gd name="connsiteY2" fmla="*/ 8043 h 115876"/>
                <a:gd name="connsiteX3" fmla="*/ 93049 w 347630"/>
                <a:gd name="connsiteY3" fmla="*/ 4760 h 115876"/>
                <a:gd name="connsiteX4" fmla="*/ 134379 w 347630"/>
                <a:gd name="connsiteY4" fmla="*/ 14069 h 115876"/>
                <a:gd name="connsiteX5" fmla="*/ 166283 w 347630"/>
                <a:gd name="connsiteY5" fmla="*/ 28129 h 115876"/>
                <a:gd name="connsiteX6" fmla="*/ 220012 w 347630"/>
                <a:gd name="connsiteY6" fmla="*/ 15459 h 115876"/>
                <a:gd name="connsiteX7" fmla="*/ 275014 w 347630"/>
                <a:gd name="connsiteY7" fmla="*/ 12485 h 115876"/>
                <a:gd name="connsiteX8" fmla="*/ 326927 w 347630"/>
                <a:gd name="connsiteY8" fmla="*/ 25309 h 115876"/>
                <a:gd name="connsiteX9" fmla="*/ 375982 w 347630"/>
                <a:gd name="connsiteY9" fmla="*/ 50029 h 115876"/>
                <a:gd name="connsiteX10" fmla="*/ 334150 w 347630"/>
                <a:gd name="connsiteY10" fmla="*/ 104453 h 115876"/>
                <a:gd name="connsiteX11" fmla="*/ 275748 w 347630"/>
                <a:gd name="connsiteY11" fmla="*/ 87573 h 115876"/>
                <a:gd name="connsiteX12" fmla="*/ 201471 w 347630"/>
                <a:gd name="connsiteY12" fmla="*/ 94835 h 115876"/>
                <a:gd name="connsiteX13" fmla="*/ 133954 w 347630"/>
                <a:gd name="connsiteY13" fmla="*/ 120444 h 115876"/>
                <a:gd name="connsiteX14" fmla="*/ 67865 w 347630"/>
                <a:gd name="connsiteY14" fmla="*/ 130255 h 115876"/>
                <a:gd name="connsiteX15" fmla="*/ 15566 w 347630"/>
                <a:gd name="connsiteY15" fmla="*/ 148331 h 115876"/>
                <a:gd name="connsiteX16" fmla="*/ 9232 w 347630"/>
                <a:gd name="connsiteY16" fmla="*/ 148409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30" h="115876">
                  <a:moveTo>
                    <a:pt x="0" y="35197"/>
                  </a:moveTo>
                  <a:cubicBezTo>
                    <a:pt x="1777" y="32377"/>
                    <a:pt x="2936" y="28901"/>
                    <a:pt x="3090" y="24420"/>
                  </a:cubicBezTo>
                  <a:cubicBezTo>
                    <a:pt x="21244" y="25232"/>
                    <a:pt x="30862" y="-145"/>
                    <a:pt x="50291" y="8043"/>
                  </a:cubicBezTo>
                  <a:cubicBezTo>
                    <a:pt x="67633" y="-6210"/>
                    <a:pt x="77367" y="31489"/>
                    <a:pt x="93049" y="4760"/>
                  </a:cubicBezTo>
                  <a:cubicBezTo>
                    <a:pt x="111203" y="-9918"/>
                    <a:pt x="117808" y="14030"/>
                    <a:pt x="134379" y="14069"/>
                  </a:cubicBezTo>
                  <a:cubicBezTo>
                    <a:pt x="135924" y="30639"/>
                    <a:pt x="150524" y="36047"/>
                    <a:pt x="166283" y="28129"/>
                  </a:cubicBezTo>
                  <a:cubicBezTo>
                    <a:pt x="177060" y="10206"/>
                    <a:pt x="202553" y="14455"/>
                    <a:pt x="220012" y="15459"/>
                  </a:cubicBezTo>
                  <a:cubicBezTo>
                    <a:pt x="239904" y="34193"/>
                    <a:pt x="252727" y="3061"/>
                    <a:pt x="275014" y="12485"/>
                  </a:cubicBezTo>
                  <a:cubicBezTo>
                    <a:pt x="293014" y="7618"/>
                    <a:pt x="311477" y="18395"/>
                    <a:pt x="326927" y="25309"/>
                  </a:cubicBezTo>
                  <a:cubicBezTo>
                    <a:pt x="336082" y="38673"/>
                    <a:pt x="371656" y="36510"/>
                    <a:pt x="375982" y="50029"/>
                  </a:cubicBezTo>
                  <a:cubicBezTo>
                    <a:pt x="361497" y="67256"/>
                    <a:pt x="351030" y="91243"/>
                    <a:pt x="334150" y="104453"/>
                  </a:cubicBezTo>
                  <a:cubicBezTo>
                    <a:pt x="312558" y="111521"/>
                    <a:pt x="292241" y="100899"/>
                    <a:pt x="275748" y="87573"/>
                  </a:cubicBezTo>
                  <a:cubicBezTo>
                    <a:pt x="251376" y="90702"/>
                    <a:pt x="223449" y="84329"/>
                    <a:pt x="201471" y="94835"/>
                  </a:cubicBezTo>
                  <a:cubicBezTo>
                    <a:pt x="181811" y="110247"/>
                    <a:pt x="160992" y="129753"/>
                    <a:pt x="133954" y="120444"/>
                  </a:cubicBezTo>
                  <a:cubicBezTo>
                    <a:pt x="112207" y="120482"/>
                    <a:pt x="86753" y="124770"/>
                    <a:pt x="67865" y="130255"/>
                  </a:cubicBezTo>
                  <a:cubicBezTo>
                    <a:pt x="62226" y="157293"/>
                    <a:pt x="35960" y="147521"/>
                    <a:pt x="15566" y="148331"/>
                  </a:cubicBezTo>
                  <a:cubicBezTo>
                    <a:pt x="13442" y="148370"/>
                    <a:pt x="11356" y="148409"/>
                    <a:pt x="9232" y="148409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D385416-D10D-4BE9-854D-39DAD6187C53}"/>
                </a:ext>
              </a:extLst>
            </p:cNvPr>
            <p:cNvSpPr/>
            <p:nvPr/>
          </p:nvSpPr>
          <p:spPr>
            <a:xfrm>
              <a:off x="-3707430" y="1501490"/>
              <a:ext cx="38626" cy="38626"/>
            </a:xfrm>
            <a:custGeom>
              <a:avLst/>
              <a:gdLst>
                <a:gd name="connsiteX0" fmla="*/ 10468 w 38625"/>
                <a:gd name="connsiteY0" fmla="*/ 0 h 38625"/>
                <a:gd name="connsiteX1" fmla="*/ 31171 w 38625"/>
                <a:gd name="connsiteY1" fmla="*/ 13866 h 38625"/>
                <a:gd name="connsiteX2" fmla="*/ 45385 w 38625"/>
                <a:gd name="connsiteY2" fmla="*/ 41020 h 38625"/>
                <a:gd name="connsiteX3" fmla="*/ 2742 w 38625"/>
                <a:gd name="connsiteY3" fmla="*/ 57513 h 38625"/>
                <a:gd name="connsiteX4" fmla="*/ 0 w 38625"/>
                <a:gd name="connsiteY4" fmla="*/ 67556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5" h="38625">
                  <a:moveTo>
                    <a:pt x="10468" y="0"/>
                  </a:moveTo>
                  <a:cubicBezTo>
                    <a:pt x="22248" y="1159"/>
                    <a:pt x="33179" y="2356"/>
                    <a:pt x="31171" y="13866"/>
                  </a:cubicBezTo>
                  <a:cubicBezTo>
                    <a:pt x="41368" y="21823"/>
                    <a:pt x="72230" y="37312"/>
                    <a:pt x="45385" y="41020"/>
                  </a:cubicBezTo>
                  <a:cubicBezTo>
                    <a:pt x="28042" y="36153"/>
                    <a:pt x="20278" y="59599"/>
                    <a:pt x="2742" y="57513"/>
                  </a:cubicBezTo>
                  <a:cubicBezTo>
                    <a:pt x="2472" y="61530"/>
                    <a:pt x="1506" y="64814"/>
                    <a:pt x="0" y="67556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D05DE43-D90B-44E3-B54A-486968093D5F}"/>
                </a:ext>
              </a:extLst>
            </p:cNvPr>
            <p:cNvSpPr/>
            <p:nvPr/>
          </p:nvSpPr>
          <p:spPr>
            <a:xfrm>
              <a:off x="-3698933" y="1623048"/>
              <a:ext cx="386256" cy="231754"/>
            </a:xfrm>
            <a:custGeom>
              <a:avLst/>
              <a:gdLst>
                <a:gd name="connsiteX0" fmla="*/ 0 w 386256"/>
                <a:gd name="connsiteY0" fmla="*/ 60755 h 231753"/>
                <a:gd name="connsiteX1" fmla="*/ 47471 w 386256"/>
                <a:gd name="connsiteY1" fmla="*/ 61488 h 231753"/>
                <a:gd name="connsiteX2" fmla="*/ 97182 w 386256"/>
                <a:gd name="connsiteY2" fmla="*/ 34759 h 231753"/>
                <a:gd name="connsiteX3" fmla="*/ 174704 w 386256"/>
                <a:gd name="connsiteY3" fmla="*/ 20082 h 231753"/>
                <a:gd name="connsiteX4" fmla="*/ 228780 w 386256"/>
                <a:gd name="connsiteY4" fmla="*/ 1078 h 231753"/>
                <a:gd name="connsiteX5" fmla="*/ 286988 w 386256"/>
                <a:gd name="connsiteY5" fmla="*/ 13708 h 231753"/>
                <a:gd name="connsiteX6" fmla="*/ 353424 w 386256"/>
                <a:gd name="connsiteY6" fmla="*/ 24176 h 231753"/>
                <a:gd name="connsiteX7" fmla="*/ 408041 w 386256"/>
                <a:gd name="connsiteY7" fmla="*/ 50017 h 231753"/>
                <a:gd name="connsiteX8" fmla="*/ 327545 w 386256"/>
                <a:gd name="connsiteY8" fmla="*/ 87174 h 231753"/>
                <a:gd name="connsiteX9" fmla="*/ 216574 w 386256"/>
                <a:gd name="connsiteY9" fmla="*/ 205909 h 231753"/>
                <a:gd name="connsiteX10" fmla="*/ 147666 w 386256"/>
                <a:gd name="connsiteY10" fmla="*/ 209386 h 231753"/>
                <a:gd name="connsiteX11" fmla="*/ 46428 w 386256"/>
                <a:gd name="connsiteY11" fmla="*/ 232098 h 231753"/>
                <a:gd name="connsiteX12" fmla="*/ 7146 w 386256"/>
                <a:gd name="connsiteY12" fmla="*/ 241831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6256" h="231753">
                  <a:moveTo>
                    <a:pt x="0" y="60755"/>
                  </a:moveTo>
                  <a:cubicBezTo>
                    <a:pt x="15837" y="60948"/>
                    <a:pt x="31789" y="60330"/>
                    <a:pt x="47471" y="61488"/>
                  </a:cubicBezTo>
                  <a:cubicBezTo>
                    <a:pt x="53381" y="35802"/>
                    <a:pt x="76054" y="38660"/>
                    <a:pt x="97182" y="34759"/>
                  </a:cubicBezTo>
                  <a:cubicBezTo>
                    <a:pt x="123293" y="27459"/>
                    <a:pt x="154387" y="44493"/>
                    <a:pt x="174704" y="20082"/>
                  </a:cubicBezTo>
                  <a:cubicBezTo>
                    <a:pt x="189381" y="4593"/>
                    <a:pt x="207960" y="-351"/>
                    <a:pt x="228780" y="1078"/>
                  </a:cubicBezTo>
                  <a:cubicBezTo>
                    <a:pt x="249753" y="-197"/>
                    <a:pt x="271345" y="-3326"/>
                    <a:pt x="286988" y="13708"/>
                  </a:cubicBezTo>
                  <a:cubicBezTo>
                    <a:pt x="308348" y="26339"/>
                    <a:pt x="333300" y="7258"/>
                    <a:pt x="353424" y="24176"/>
                  </a:cubicBezTo>
                  <a:cubicBezTo>
                    <a:pt x="372274" y="31438"/>
                    <a:pt x="391084" y="38699"/>
                    <a:pt x="408041" y="50017"/>
                  </a:cubicBezTo>
                  <a:cubicBezTo>
                    <a:pt x="386449" y="73694"/>
                    <a:pt x="349253" y="63420"/>
                    <a:pt x="327545" y="87174"/>
                  </a:cubicBezTo>
                  <a:cubicBezTo>
                    <a:pt x="293207" y="128117"/>
                    <a:pt x="272002" y="189069"/>
                    <a:pt x="216574" y="205909"/>
                  </a:cubicBezTo>
                  <a:cubicBezTo>
                    <a:pt x="193051" y="206450"/>
                    <a:pt x="171421" y="214948"/>
                    <a:pt x="147666" y="209386"/>
                  </a:cubicBezTo>
                  <a:cubicBezTo>
                    <a:pt x="111744" y="205716"/>
                    <a:pt x="79298" y="221244"/>
                    <a:pt x="46428" y="232098"/>
                  </a:cubicBezTo>
                  <a:cubicBezTo>
                    <a:pt x="34145" y="236655"/>
                    <a:pt x="20742" y="240170"/>
                    <a:pt x="7146" y="241831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9A5170A-6B6D-4E44-A133-370465C80324}"/>
                </a:ext>
              </a:extLst>
            </p:cNvPr>
            <p:cNvSpPr/>
            <p:nvPr/>
          </p:nvSpPr>
          <p:spPr>
            <a:xfrm>
              <a:off x="-3523903" y="1651063"/>
              <a:ext cx="772512" cy="386256"/>
            </a:xfrm>
            <a:custGeom>
              <a:avLst/>
              <a:gdLst>
                <a:gd name="connsiteX0" fmla="*/ 99 w 772512"/>
                <a:gd name="connsiteY0" fmla="*/ 183303 h 386256"/>
                <a:gd name="connsiteX1" fmla="*/ 69972 w 772512"/>
                <a:gd name="connsiteY1" fmla="*/ 163179 h 386256"/>
                <a:gd name="connsiteX2" fmla="*/ 155451 w 772512"/>
                <a:gd name="connsiteY2" fmla="*/ 57074 h 386256"/>
                <a:gd name="connsiteX3" fmla="*/ 236024 w 772512"/>
                <a:gd name="connsiteY3" fmla="*/ 20071 h 386256"/>
                <a:gd name="connsiteX4" fmla="*/ 298250 w 772512"/>
                <a:gd name="connsiteY4" fmla="*/ 23199 h 386256"/>
                <a:gd name="connsiteX5" fmla="*/ 372141 w 772512"/>
                <a:gd name="connsiteY5" fmla="*/ 27410 h 386256"/>
                <a:gd name="connsiteX6" fmla="*/ 415479 w 772512"/>
                <a:gd name="connsiteY6" fmla="*/ 38032 h 386256"/>
                <a:gd name="connsiteX7" fmla="*/ 473919 w 772512"/>
                <a:gd name="connsiteY7" fmla="*/ 24822 h 386256"/>
                <a:gd name="connsiteX8" fmla="*/ 526373 w 772512"/>
                <a:gd name="connsiteY8" fmla="*/ 2187 h 386256"/>
                <a:gd name="connsiteX9" fmla="*/ 584775 w 772512"/>
                <a:gd name="connsiteY9" fmla="*/ 23895 h 386256"/>
                <a:gd name="connsiteX10" fmla="*/ 649395 w 772512"/>
                <a:gd name="connsiteY10" fmla="*/ 98017 h 386256"/>
                <a:gd name="connsiteX11" fmla="*/ 679678 w 772512"/>
                <a:gd name="connsiteY11" fmla="*/ 146029 h 386256"/>
                <a:gd name="connsiteX12" fmla="*/ 670639 w 772512"/>
                <a:gd name="connsiteY12" fmla="*/ 214242 h 386256"/>
                <a:gd name="connsiteX13" fmla="*/ 687635 w 772512"/>
                <a:gd name="connsiteY13" fmla="*/ 249237 h 386256"/>
                <a:gd name="connsiteX14" fmla="*/ 741556 w 772512"/>
                <a:gd name="connsiteY14" fmla="*/ 250164 h 386256"/>
                <a:gd name="connsiteX15" fmla="*/ 798181 w 772512"/>
                <a:gd name="connsiteY15" fmla="*/ 245103 h 386256"/>
                <a:gd name="connsiteX16" fmla="*/ 781379 w 772512"/>
                <a:gd name="connsiteY16" fmla="*/ 287978 h 386256"/>
                <a:gd name="connsiteX17" fmla="*/ 723054 w 772512"/>
                <a:gd name="connsiteY17" fmla="*/ 318917 h 386256"/>
                <a:gd name="connsiteX18" fmla="*/ 703394 w 772512"/>
                <a:gd name="connsiteY18" fmla="*/ 388211 h 386256"/>
                <a:gd name="connsiteX19" fmla="*/ 579174 w 772512"/>
                <a:gd name="connsiteY19" fmla="*/ 351981 h 386256"/>
                <a:gd name="connsiteX20" fmla="*/ 478207 w 772512"/>
                <a:gd name="connsiteY20" fmla="*/ 370907 h 386256"/>
                <a:gd name="connsiteX21" fmla="*/ 407908 w 772512"/>
                <a:gd name="connsiteY21" fmla="*/ 378208 h 386256"/>
                <a:gd name="connsiteX22" fmla="*/ 342785 w 772512"/>
                <a:gd name="connsiteY22" fmla="*/ 380989 h 386256"/>
                <a:gd name="connsiteX23" fmla="*/ 252285 w 772512"/>
                <a:gd name="connsiteY23" fmla="*/ 370135 h 386256"/>
                <a:gd name="connsiteX24" fmla="*/ 226136 w 772512"/>
                <a:gd name="connsiteY24" fmla="*/ 353487 h 386256"/>
                <a:gd name="connsiteX25" fmla="*/ 182180 w 772512"/>
                <a:gd name="connsiteY25" fmla="*/ 323552 h 386256"/>
                <a:gd name="connsiteX26" fmla="*/ 179553 w 772512"/>
                <a:gd name="connsiteY26" fmla="*/ 301652 h 386256"/>
                <a:gd name="connsiteX27" fmla="*/ 137026 w 772512"/>
                <a:gd name="connsiteY27" fmla="*/ 310922 h 386256"/>
                <a:gd name="connsiteX28" fmla="*/ 89053 w 772512"/>
                <a:gd name="connsiteY28" fmla="*/ 293308 h 386256"/>
                <a:gd name="connsiteX29" fmla="*/ 91410 w 772512"/>
                <a:gd name="connsiteY29" fmla="*/ 275734 h 386256"/>
                <a:gd name="connsiteX30" fmla="*/ 62556 w 772512"/>
                <a:gd name="connsiteY30" fmla="*/ 250434 h 386256"/>
                <a:gd name="connsiteX31" fmla="*/ 35634 w 772512"/>
                <a:gd name="connsiteY31" fmla="*/ 211808 h 386256"/>
                <a:gd name="connsiteX32" fmla="*/ 99 w 772512"/>
                <a:gd name="connsiteY32" fmla="*/ 183303 h 38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2512" h="386256">
                  <a:moveTo>
                    <a:pt x="99" y="183303"/>
                  </a:moveTo>
                  <a:cubicBezTo>
                    <a:pt x="23197" y="176659"/>
                    <a:pt x="51432" y="182800"/>
                    <a:pt x="69972" y="163179"/>
                  </a:cubicBezTo>
                  <a:cubicBezTo>
                    <a:pt x="108714" y="137454"/>
                    <a:pt x="124048" y="89249"/>
                    <a:pt x="155451" y="57074"/>
                  </a:cubicBezTo>
                  <a:cubicBezTo>
                    <a:pt x="178047" y="35173"/>
                    <a:pt x="214703" y="44443"/>
                    <a:pt x="236024" y="20071"/>
                  </a:cubicBezTo>
                  <a:cubicBezTo>
                    <a:pt x="256843" y="23238"/>
                    <a:pt x="277392" y="18410"/>
                    <a:pt x="298250" y="23199"/>
                  </a:cubicBezTo>
                  <a:cubicBezTo>
                    <a:pt x="322391" y="27912"/>
                    <a:pt x="347613" y="30345"/>
                    <a:pt x="372141" y="27410"/>
                  </a:cubicBezTo>
                  <a:cubicBezTo>
                    <a:pt x="376312" y="39963"/>
                    <a:pt x="399912" y="49967"/>
                    <a:pt x="415479" y="38032"/>
                  </a:cubicBezTo>
                  <a:cubicBezTo>
                    <a:pt x="428379" y="20882"/>
                    <a:pt x="454954" y="30384"/>
                    <a:pt x="473919" y="24822"/>
                  </a:cubicBezTo>
                  <a:cubicBezTo>
                    <a:pt x="498833" y="30809"/>
                    <a:pt x="509686" y="8599"/>
                    <a:pt x="526373" y="2187"/>
                  </a:cubicBezTo>
                  <a:cubicBezTo>
                    <a:pt x="548119" y="-3066"/>
                    <a:pt x="576200" y="24"/>
                    <a:pt x="584775" y="23895"/>
                  </a:cubicBezTo>
                  <a:cubicBezTo>
                    <a:pt x="602002" y="51667"/>
                    <a:pt x="623632" y="78434"/>
                    <a:pt x="649395" y="98017"/>
                  </a:cubicBezTo>
                  <a:cubicBezTo>
                    <a:pt x="670871" y="102575"/>
                    <a:pt x="677437" y="127334"/>
                    <a:pt x="679678" y="146029"/>
                  </a:cubicBezTo>
                  <a:cubicBezTo>
                    <a:pt x="678596" y="169397"/>
                    <a:pt x="659901" y="190487"/>
                    <a:pt x="670639" y="214242"/>
                  </a:cubicBezTo>
                  <a:cubicBezTo>
                    <a:pt x="663957" y="233207"/>
                    <a:pt x="677360" y="234288"/>
                    <a:pt x="687635" y="249237"/>
                  </a:cubicBezTo>
                  <a:cubicBezTo>
                    <a:pt x="709111" y="263103"/>
                    <a:pt x="724059" y="252983"/>
                    <a:pt x="741556" y="250164"/>
                  </a:cubicBezTo>
                  <a:cubicBezTo>
                    <a:pt x="760251" y="244138"/>
                    <a:pt x="778173" y="236297"/>
                    <a:pt x="798181" y="245103"/>
                  </a:cubicBezTo>
                  <a:cubicBezTo>
                    <a:pt x="817648" y="255417"/>
                    <a:pt x="792658" y="280948"/>
                    <a:pt x="781379" y="287978"/>
                  </a:cubicBezTo>
                  <a:cubicBezTo>
                    <a:pt x="756968" y="286201"/>
                    <a:pt x="735492" y="297943"/>
                    <a:pt x="723054" y="318917"/>
                  </a:cubicBezTo>
                  <a:cubicBezTo>
                    <a:pt x="707218" y="338384"/>
                    <a:pt x="707797" y="364727"/>
                    <a:pt x="703394" y="388211"/>
                  </a:cubicBezTo>
                  <a:cubicBezTo>
                    <a:pt x="660751" y="380718"/>
                    <a:pt x="617838" y="370405"/>
                    <a:pt x="579174" y="351981"/>
                  </a:cubicBezTo>
                  <a:cubicBezTo>
                    <a:pt x="545801" y="331548"/>
                    <a:pt x="510575" y="361560"/>
                    <a:pt x="478207" y="370907"/>
                  </a:cubicBezTo>
                  <a:cubicBezTo>
                    <a:pt x="456151" y="382340"/>
                    <a:pt x="431624" y="389448"/>
                    <a:pt x="407908" y="378208"/>
                  </a:cubicBezTo>
                  <a:cubicBezTo>
                    <a:pt x="386162" y="369671"/>
                    <a:pt x="363373" y="368783"/>
                    <a:pt x="342785" y="380989"/>
                  </a:cubicBezTo>
                  <a:cubicBezTo>
                    <a:pt x="312039" y="384619"/>
                    <a:pt x="283727" y="355882"/>
                    <a:pt x="252285" y="370135"/>
                  </a:cubicBezTo>
                  <a:cubicBezTo>
                    <a:pt x="221771" y="385160"/>
                    <a:pt x="227642" y="363839"/>
                    <a:pt x="226136" y="353487"/>
                  </a:cubicBezTo>
                  <a:cubicBezTo>
                    <a:pt x="210724" y="345260"/>
                    <a:pt x="186738" y="343097"/>
                    <a:pt x="182180" y="323552"/>
                  </a:cubicBezTo>
                  <a:cubicBezTo>
                    <a:pt x="210067" y="313510"/>
                    <a:pt x="208716" y="312042"/>
                    <a:pt x="179553" y="301652"/>
                  </a:cubicBezTo>
                  <a:cubicBezTo>
                    <a:pt x="163948" y="310767"/>
                    <a:pt x="154910" y="332282"/>
                    <a:pt x="137026" y="310922"/>
                  </a:cubicBezTo>
                  <a:cubicBezTo>
                    <a:pt x="116516" y="305398"/>
                    <a:pt x="105701" y="300416"/>
                    <a:pt x="89053" y="293308"/>
                  </a:cubicBezTo>
                  <a:cubicBezTo>
                    <a:pt x="103422" y="281219"/>
                    <a:pt x="103306" y="285699"/>
                    <a:pt x="91410" y="275734"/>
                  </a:cubicBezTo>
                  <a:cubicBezTo>
                    <a:pt x="116285" y="259395"/>
                    <a:pt x="74260" y="256614"/>
                    <a:pt x="62556" y="250434"/>
                  </a:cubicBezTo>
                  <a:cubicBezTo>
                    <a:pt x="40926" y="242670"/>
                    <a:pt x="36098" y="226756"/>
                    <a:pt x="35634" y="211808"/>
                  </a:cubicBezTo>
                  <a:cubicBezTo>
                    <a:pt x="26210" y="198135"/>
                    <a:pt x="-1871" y="202036"/>
                    <a:pt x="99" y="18330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B841F09-9202-46B8-B65D-B9947A411155}"/>
                </a:ext>
              </a:extLst>
            </p:cNvPr>
            <p:cNvSpPr/>
            <p:nvPr/>
          </p:nvSpPr>
          <p:spPr>
            <a:xfrm>
              <a:off x="-3352807" y="1996400"/>
              <a:ext cx="502133" cy="231754"/>
            </a:xfrm>
            <a:custGeom>
              <a:avLst/>
              <a:gdLst>
                <a:gd name="connsiteX0" fmla="*/ 1853 w 502133"/>
                <a:gd name="connsiteY0" fmla="*/ 163386 h 231753"/>
                <a:gd name="connsiteX1" fmla="*/ 27886 w 502133"/>
                <a:gd name="connsiteY1" fmla="*/ 116996 h 231753"/>
                <a:gd name="connsiteX2" fmla="*/ 36538 w 502133"/>
                <a:gd name="connsiteY2" fmla="*/ 78332 h 231753"/>
                <a:gd name="connsiteX3" fmla="*/ 578 w 502133"/>
                <a:gd name="connsiteY3" fmla="*/ 34878 h 231753"/>
                <a:gd name="connsiteX4" fmla="*/ 42371 w 502133"/>
                <a:gd name="connsiteY4" fmla="*/ 3089 h 231753"/>
                <a:gd name="connsiteX5" fmla="*/ 65121 w 502133"/>
                <a:gd name="connsiteY5" fmla="*/ 29007 h 231753"/>
                <a:gd name="connsiteX6" fmla="*/ 146853 w 502133"/>
                <a:gd name="connsiteY6" fmla="*/ 32947 h 231753"/>
                <a:gd name="connsiteX7" fmla="*/ 223525 w 502133"/>
                <a:gd name="connsiteY7" fmla="*/ 29664 h 231753"/>
                <a:gd name="connsiteX8" fmla="*/ 297454 w 502133"/>
                <a:gd name="connsiteY8" fmla="*/ 29818 h 231753"/>
                <a:gd name="connsiteX9" fmla="*/ 397495 w 502133"/>
                <a:gd name="connsiteY9" fmla="*/ 888 h 231753"/>
                <a:gd name="connsiteX10" fmla="*/ 523569 w 502133"/>
                <a:gd name="connsiteY10" fmla="*/ 41483 h 231753"/>
                <a:gd name="connsiteX11" fmla="*/ 504951 w 502133"/>
                <a:gd name="connsiteY11" fmla="*/ 68251 h 231753"/>
                <a:gd name="connsiteX12" fmla="*/ 478338 w 502133"/>
                <a:gd name="connsiteY12" fmla="*/ 115104 h 231753"/>
                <a:gd name="connsiteX13" fmla="*/ 445506 w 502133"/>
                <a:gd name="connsiteY13" fmla="*/ 158326 h 231753"/>
                <a:gd name="connsiteX14" fmla="*/ 481776 w 502133"/>
                <a:gd name="connsiteY14" fmla="*/ 194634 h 231753"/>
                <a:gd name="connsiteX15" fmla="*/ 403173 w 502133"/>
                <a:gd name="connsiteY15" fmla="*/ 190771 h 231753"/>
                <a:gd name="connsiteX16" fmla="*/ 343844 w 502133"/>
                <a:gd name="connsiteY16" fmla="*/ 223294 h 231753"/>
                <a:gd name="connsiteX17" fmla="*/ 313716 w 502133"/>
                <a:gd name="connsiteY17" fmla="*/ 255083 h 231753"/>
                <a:gd name="connsiteX18" fmla="*/ 235113 w 502133"/>
                <a:gd name="connsiteY18" fmla="*/ 256087 h 231753"/>
                <a:gd name="connsiteX19" fmla="*/ 142566 w 502133"/>
                <a:gd name="connsiteY19" fmla="*/ 245349 h 231753"/>
                <a:gd name="connsiteX20" fmla="*/ 52916 w 502133"/>
                <a:gd name="connsiteY20" fmla="*/ 258753 h 231753"/>
                <a:gd name="connsiteX21" fmla="*/ 46658 w 502133"/>
                <a:gd name="connsiteY21" fmla="*/ 202089 h 231753"/>
                <a:gd name="connsiteX22" fmla="*/ 2162 w 502133"/>
                <a:gd name="connsiteY22" fmla="*/ 164235 h 231753"/>
                <a:gd name="connsiteX23" fmla="*/ 2200 w 502133"/>
                <a:gd name="connsiteY23" fmla="*/ 163540 h 231753"/>
                <a:gd name="connsiteX24" fmla="*/ 1853 w 502133"/>
                <a:gd name="connsiteY24" fmla="*/ 163386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133" h="231753">
                  <a:moveTo>
                    <a:pt x="1853" y="163386"/>
                  </a:moveTo>
                  <a:cubicBezTo>
                    <a:pt x="-272" y="143146"/>
                    <a:pt x="4402" y="120936"/>
                    <a:pt x="27886" y="116996"/>
                  </a:cubicBezTo>
                  <a:cubicBezTo>
                    <a:pt x="50212" y="112941"/>
                    <a:pt x="62688" y="88452"/>
                    <a:pt x="36538" y="78332"/>
                  </a:cubicBezTo>
                  <a:cubicBezTo>
                    <a:pt x="25491" y="64041"/>
                    <a:pt x="-4521" y="55620"/>
                    <a:pt x="578" y="34878"/>
                  </a:cubicBezTo>
                  <a:cubicBezTo>
                    <a:pt x="11779" y="23986"/>
                    <a:pt x="25530" y="-6953"/>
                    <a:pt x="42371" y="3089"/>
                  </a:cubicBezTo>
                  <a:cubicBezTo>
                    <a:pt x="77520" y="1429"/>
                    <a:pt x="38315" y="31750"/>
                    <a:pt x="65121" y="29007"/>
                  </a:cubicBezTo>
                  <a:cubicBezTo>
                    <a:pt x="92159" y="18578"/>
                    <a:pt x="120897" y="20046"/>
                    <a:pt x="146853" y="32947"/>
                  </a:cubicBezTo>
                  <a:cubicBezTo>
                    <a:pt x="172694" y="47084"/>
                    <a:pt x="197221" y="14870"/>
                    <a:pt x="223525" y="29664"/>
                  </a:cubicBezTo>
                  <a:cubicBezTo>
                    <a:pt x="247936" y="36925"/>
                    <a:pt x="274125" y="45346"/>
                    <a:pt x="297454" y="29818"/>
                  </a:cubicBezTo>
                  <a:cubicBezTo>
                    <a:pt x="330479" y="19814"/>
                    <a:pt x="361689" y="-4983"/>
                    <a:pt x="397495" y="888"/>
                  </a:cubicBezTo>
                  <a:cubicBezTo>
                    <a:pt x="436005" y="22789"/>
                    <a:pt x="480038" y="32831"/>
                    <a:pt x="523569" y="41483"/>
                  </a:cubicBezTo>
                  <a:cubicBezTo>
                    <a:pt x="543847" y="43762"/>
                    <a:pt x="524032" y="80534"/>
                    <a:pt x="504951" y="68251"/>
                  </a:cubicBezTo>
                  <a:cubicBezTo>
                    <a:pt x="484827" y="71998"/>
                    <a:pt x="479845" y="97568"/>
                    <a:pt x="478338" y="115104"/>
                  </a:cubicBezTo>
                  <a:cubicBezTo>
                    <a:pt x="481235" y="138086"/>
                    <a:pt x="440794" y="131906"/>
                    <a:pt x="445506" y="158326"/>
                  </a:cubicBezTo>
                  <a:cubicBezTo>
                    <a:pt x="463236" y="155661"/>
                    <a:pt x="477411" y="179956"/>
                    <a:pt x="481776" y="194634"/>
                  </a:cubicBezTo>
                  <a:cubicBezTo>
                    <a:pt x="455356" y="195600"/>
                    <a:pt x="428975" y="194016"/>
                    <a:pt x="403173" y="190771"/>
                  </a:cubicBezTo>
                  <a:cubicBezTo>
                    <a:pt x="378800" y="189960"/>
                    <a:pt x="362848" y="214487"/>
                    <a:pt x="343844" y="223294"/>
                  </a:cubicBezTo>
                  <a:cubicBezTo>
                    <a:pt x="312982" y="214526"/>
                    <a:pt x="330904" y="249444"/>
                    <a:pt x="313716" y="255083"/>
                  </a:cubicBezTo>
                  <a:cubicBezTo>
                    <a:pt x="287759" y="262615"/>
                    <a:pt x="260258" y="270765"/>
                    <a:pt x="235113" y="256087"/>
                  </a:cubicBezTo>
                  <a:cubicBezTo>
                    <a:pt x="205216" y="246045"/>
                    <a:pt x="173737" y="228972"/>
                    <a:pt x="142566" y="245349"/>
                  </a:cubicBezTo>
                  <a:cubicBezTo>
                    <a:pt x="113906" y="255547"/>
                    <a:pt x="82348" y="252341"/>
                    <a:pt x="52916" y="258753"/>
                  </a:cubicBezTo>
                  <a:cubicBezTo>
                    <a:pt x="51718" y="240173"/>
                    <a:pt x="61452" y="219123"/>
                    <a:pt x="46658" y="202089"/>
                  </a:cubicBezTo>
                  <a:cubicBezTo>
                    <a:pt x="38122" y="181463"/>
                    <a:pt x="5831" y="185711"/>
                    <a:pt x="2162" y="164235"/>
                  </a:cubicBezTo>
                  <a:lnTo>
                    <a:pt x="2200" y="163540"/>
                  </a:lnTo>
                  <a:lnTo>
                    <a:pt x="1853" y="163386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205FF7-1728-46A7-ADB8-11D13343FD86}"/>
                </a:ext>
              </a:extLst>
            </p:cNvPr>
            <p:cNvSpPr/>
            <p:nvPr/>
          </p:nvSpPr>
          <p:spPr>
            <a:xfrm>
              <a:off x="-3540336" y="2218340"/>
              <a:ext cx="540759" cy="540759"/>
            </a:xfrm>
            <a:custGeom>
              <a:avLst/>
              <a:gdLst>
                <a:gd name="connsiteX0" fmla="*/ 392282 w 540758"/>
                <a:gd name="connsiteY0" fmla="*/ 576606 h 540758"/>
                <a:gd name="connsiteX1" fmla="*/ 346897 w 540758"/>
                <a:gd name="connsiteY1" fmla="*/ 553585 h 540758"/>
                <a:gd name="connsiteX2" fmla="*/ 288456 w 540758"/>
                <a:gd name="connsiteY2" fmla="*/ 545590 h 540758"/>
                <a:gd name="connsiteX3" fmla="*/ 309893 w 540758"/>
                <a:gd name="connsiteY3" fmla="*/ 517702 h 540758"/>
                <a:gd name="connsiteX4" fmla="*/ 344579 w 540758"/>
                <a:gd name="connsiteY4" fmla="*/ 526315 h 540758"/>
                <a:gd name="connsiteX5" fmla="*/ 376214 w 540758"/>
                <a:gd name="connsiteY5" fmla="*/ 538058 h 540758"/>
                <a:gd name="connsiteX6" fmla="*/ 430521 w 540758"/>
                <a:gd name="connsiteY6" fmla="*/ 542152 h 540758"/>
                <a:gd name="connsiteX7" fmla="*/ 477683 w 540758"/>
                <a:gd name="connsiteY7" fmla="*/ 550032 h 540758"/>
                <a:gd name="connsiteX8" fmla="*/ 515961 w 540758"/>
                <a:gd name="connsiteY8" fmla="*/ 551654 h 540758"/>
                <a:gd name="connsiteX9" fmla="*/ 504373 w 540758"/>
                <a:gd name="connsiteY9" fmla="*/ 568418 h 540758"/>
                <a:gd name="connsiteX10" fmla="*/ 392282 w 540758"/>
                <a:gd name="connsiteY10" fmla="*/ 576606 h 540758"/>
                <a:gd name="connsiteX11" fmla="*/ 0 w 540758"/>
                <a:gd name="connsiteY11" fmla="*/ 180848 h 540758"/>
                <a:gd name="connsiteX12" fmla="*/ 58750 w 540758"/>
                <a:gd name="connsiteY12" fmla="*/ 110549 h 540758"/>
                <a:gd name="connsiteX13" fmla="*/ 101856 w 540758"/>
                <a:gd name="connsiteY13" fmla="*/ 77679 h 540758"/>
                <a:gd name="connsiteX14" fmla="*/ 150949 w 540758"/>
                <a:gd name="connsiteY14" fmla="*/ 53422 h 540758"/>
                <a:gd name="connsiteX15" fmla="*/ 218582 w 540758"/>
                <a:gd name="connsiteY15" fmla="*/ 43727 h 540758"/>
                <a:gd name="connsiteX16" fmla="*/ 346047 w 540758"/>
                <a:gd name="connsiteY16" fmla="*/ 17964 h 540758"/>
                <a:gd name="connsiteX17" fmla="*/ 445006 w 540758"/>
                <a:gd name="connsiteY17" fmla="*/ 41757 h 540758"/>
                <a:gd name="connsiteX18" fmla="*/ 507541 w 540758"/>
                <a:gd name="connsiteY18" fmla="*/ 31367 h 540758"/>
                <a:gd name="connsiteX19" fmla="*/ 537862 w 540758"/>
                <a:gd name="connsiteY19" fmla="*/ 1471 h 540758"/>
                <a:gd name="connsiteX20" fmla="*/ 537205 w 540758"/>
                <a:gd name="connsiteY20" fmla="*/ 38899 h 540758"/>
                <a:gd name="connsiteX21" fmla="*/ 505609 w 540758"/>
                <a:gd name="connsiteY21" fmla="*/ 81464 h 540758"/>
                <a:gd name="connsiteX22" fmla="*/ 452538 w 540758"/>
                <a:gd name="connsiteY22" fmla="*/ 65860 h 540758"/>
                <a:gd name="connsiteX23" fmla="*/ 399312 w 540758"/>
                <a:gd name="connsiteY23" fmla="*/ 63735 h 540758"/>
                <a:gd name="connsiteX24" fmla="*/ 353540 w 540758"/>
                <a:gd name="connsiteY24" fmla="*/ 68911 h 540758"/>
                <a:gd name="connsiteX25" fmla="*/ 301203 w 540758"/>
                <a:gd name="connsiteY25" fmla="*/ 79456 h 540758"/>
                <a:gd name="connsiteX26" fmla="*/ 342686 w 540758"/>
                <a:gd name="connsiteY26" fmla="*/ 115918 h 540758"/>
                <a:gd name="connsiteX27" fmla="*/ 330172 w 540758"/>
                <a:gd name="connsiteY27" fmla="*/ 113948 h 540758"/>
                <a:gd name="connsiteX28" fmla="*/ 315031 w 540758"/>
                <a:gd name="connsiteY28" fmla="*/ 128742 h 540758"/>
                <a:gd name="connsiteX29" fmla="*/ 297997 w 540758"/>
                <a:gd name="connsiteY29" fmla="*/ 125884 h 540758"/>
                <a:gd name="connsiteX30" fmla="*/ 280924 w 540758"/>
                <a:gd name="connsiteY30" fmla="*/ 135386 h 540758"/>
                <a:gd name="connsiteX31" fmla="*/ 272195 w 540758"/>
                <a:gd name="connsiteY31" fmla="*/ 145312 h 540758"/>
                <a:gd name="connsiteX32" fmla="*/ 235385 w 540758"/>
                <a:gd name="connsiteY32" fmla="*/ 108966 h 540758"/>
                <a:gd name="connsiteX33" fmla="*/ 217964 w 540758"/>
                <a:gd name="connsiteY33" fmla="*/ 93979 h 540758"/>
                <a:gd name="connsiteX34" fmla="*/ 203596 w 540758"/>
                <a:gd name="connsiteY34" fmla="*/ 134497 h 540758"/>
                <a:gd name="connsiteX35" fmla="*/ 233608 w 540758"/>
                <a:gd name="connsiteY35" fmla="*/ 178453 h 540758"/>
                <a:gd name="connsiteX36" fmla="*/ 257092 w 540758"/>
                <a:gd name="connsiteY36" fmla="*/ 217272 h 540758"/>
                <a:gd name="connsiteX37" fmla="*/ 222715 w 540758"/>
                <a:gd name="connsiteY37" fmla="*/ 203521 h 540758"/>
                <a:gd name="connsiteX38" fmla="*/ 208076 w 540758"/>
                <a:gd name="connsiteY38" fmla="*/ 237705 h 540758"/>
                <a:gd name="connsiteX39" fmla="*/ 248826 w 540758"/>
                <a:gd name="connsiteY39" fmla="*/ 256631 h 540758"/>
                <a:gd name="connsiteX40" fmla="*/ 293555 w 540758"/>
                <a:gd name="connsiteY40" fmla="*/ 281892 h 540758"/>
                <a:gd name="connsiteX41" fmla="*/ 323490 w 540758"/>
                <a:gd name="connsiteY41" fmla="*/ 303639 h 540758"/>
                <a:gd name="connsiteX42" fmla="*/ 314953 w 540758"/>
                <a:gd name="connsiteY42" fmla="*/ 335157 h 540758"/>
                <a:gd name="connsiteX43" fmla="*/ 269452 w 540758"/>
                <a:gd name="connsiteY43" fmla="*/ 311866 h 540758"/>
                <a:gd name="connsiteX44" fmla="*/ 250680 w 540758"/>
                <a:gd name="connsiteY44" fmla="*/ 336818 h 540758"/>
                <a:gd name="connsiteX45" fmla="*/ 279186 w 540758"/>
                <a:gd name="connsiteY45" fmla="*/ 360109 h 540758"/>
                <a:gd name="connsiteX46" fmla="*/ 242569 w 540758"/>
                <a:gd name="connsiteY46" fmla="*/ 355706 h 540758"/>
                <a:gd name="connsiteX47" fmla="*/ 223063 w 540758"/>
                <a:gd name="connsiteY47" fmla="*/ 375019 h 540758"/>
                <a:gd name="connsiteX48" fmla="*/ 244307 w 540758"/>
                <a:gd name="connsiteY48" fmla="*/ 429249 h 540758"/>
                <a:gd name="connsiteX49" fmla="*/ 198072 w 540758"/>
                <a:gd name="connsiteY49" fmla="*/ 434927 h 540758"/>
                <a:gd name="connsiteX50" fmla="*/ 159447 w 540758"/>
                <a:gd name="connsiteY50" fmla="*/ 397963 h 540758"/>
                <a:gd name="connsiteX51" fmla="*/ 120551 w 540758"/>
                <a:gd name="connsiteY51" fmla="*/ 389851 h 540758"/>
                <a:gd name="connsiteX52" fmla="*/ 103710 w 540758"/>
                <a:gd name="connsiteY52" fmla="*/ 340294 h 540758"/>
                <a:gd name="connsiteX53" fmla="*/ 119469 w 540758"/>
                <a:gd name="connsiteY53" fmla="*/ 299583 h 540758"/>
                <a:gd name="connsiteX54" fmla="*/ 176403 w 540758"/>
                <a:gd name="connsiteY54" fmla="*/ 298733 h 540758"/>
                <a:gd name="connsiteX55" fmla="*/ 246238 w 540758"/>
                <a:gd name="connsiteY55" fmla="*/ 308042 h 540758"/>
                <a:gd name="connsiteX56" fmla="*/ 213638 w 540758"/>
                <a:gd name="connsiteY56" fmla="*/ 287261 h 540758"/>
                <a:gd name="connsiteX57" fmla="*/ 93204 w 540758"/>
                <a:gd name="connsiteY57" fmla="*/ 282974 h 540758"/>
                <a:gd name="connsiteX58" fmla="*/ 55351 w 540758"/>
                <a:gd name="connsiteY58" fmla="*/ 240949 h 540758"/>
                <a:gd name="connsiteX59" fmla="*/ 72462 w 540758"/>
                <a:gd name="connsiteY59" fmla="*/ 219937 h 540758"/>
                <a:gd name="connsiteX60" fmla="*/ 7262 w 540758"/>
                <a:gd name="connsiteY60" fmla="*/ 193363 h 540758"/>
                <a:gd name="connsiteX61" fmla="*/ 0 w 540758"/>
                <a:gd name="connsiteY61" fmla="*/ 180848 h 5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0758" h="540758">
                  <a:moveTo>
                    <a:pt x="392282" y="576606"/>
                  </a:moveTo>
                  <a:cubicBezTo>
                    <a:pt x="398500" y="555092"/>
                    <a:pt x="361768" y="555285"/>
                    <a:pt x="346897" y="553585"/>
                  </a:cubicBezTo>
                  <a:cubicBezTo>
                    <a:pt x="327584" y="550766"/>
                    <a:pt x="305992" y="551924"/>
                    <a:pt x="288456" y="545590"/>
                  </a:cubicBezTo>
                  <a:cubicBezTo>
                    <a:pt x="284130" y="528903"/>
                    <a:pt x="306224" y="510247"/>
                    <a:pt x="309893" y="517702"/>
                  </a:cubicBezTo>
                  <a:cubicBezTo>
                    <a:pt x="315533" y="538328"/>
                    <a:pt x="344116" y="510556"/>
                    <a:pt x="344579" y="526315"/>
                  </a:cubicBezTo>
                  <a:cubicBezTo>
                    <a:pt x="335811" y="529367"/>
                    <a:pt x="364124" y="545165"/>
                    <a:pt x="376214" y="538058"/>
                  </a:cubicBezTo>
                  <a:cubicBezTo>
                    <a:pt x="396376" y="532959"/>
                    <a:pt x="414878" y="534350"/>
                    <a:pt x="430521" y="542152"/>
                  </a:cubicBezTo>
                  <a:cubicBezTo>
                    <a:pt x="444195" y="551654"/>
                    <a:pt x="480116" y="534195"/>
                    <a:pt x="477683" y="550032"/>
                  </a:cubicBezTo>
                  <a:cubicBezTo>
                    <a:pt x="476795" y="572241"/>
                    <a:pt x="504412" y="545821"/>
                    <a:pt x="515961" y="551654"/>
                  </a:cubicBezTo>
                  <a:cubicBezTo>
                    <a:pt x="536973" y="529753"/>
                    <a:pt x="523570" y="582439"/>
                    <a:pt x="504373" y="568418"/>
                  </a:cubicBezTo>
                  <a:cubicBezTo>
                    <a:pt x="467563" y="570464"/>
                    <a:pt x="429324" y="573323"/>
                    <a:pt x="392282" y="576606"/>
                  </a:cubicBezTo>
                  <a:close/>
                  <a:moveTo>
                    <a:pt x="0" y="180848"/>
                  </a:moveTo>
                  <a:cubicBezTo>
                    <a:pt x="14176" y="152960"/>
                    <a:pt x="37814" y="132759"/>
                    <a:pt x="58750" y="110549"/>
                  </a:cubicBezTo>
                  <a:cubicBezTo>
                    <a:pt x="66552" y="90348"/>
                    <a:pt x="77251" y="72851"/>
                    <a:pt x="101856" y="77679"/>
                  </a:cubicBezTo>
                  <a:cubicBezTo>
                    <a:pt x="122366" y="77949"/>
                    <a:pt x="138318" y="68100"/>
                    <a:pt x="150949" y="53422"/>
                  </a:cubicBezTo>
                  <a:cubicBezTo>
                    <a:pt x="172116" y="41719"/>
                    <a:pt x="198497" y="61649"/>
                    <a:pt x="218582" y="43727"/>
                  </a:cubicBezTo>
                  <a:cubicBezTo>
                    <a:pt x="259217" y="26616"/>
                    <a:pt x="305722" y="36581"/>
                    <a:pt x="346047" y="17964"/>
                  </a:cubicBezTo>
                  <a:cubicBezTo>
                    <a:pt x="380694" y="10895"/>
                    <a:pt x="411942" y="34071"/>
                    <a:pt x="445006" y="41757"/>
                  </a:cubicBezTo>
                  <a:cubicBezTo>
                    <a:pt x="466018" y="45890"/>
                    <a:pt x="486876" y="34766"/>
                    <a:pt x="507541" y="31367"/>
                  </a:cubicBezTo>
                  <a:cubicBezTo>
                    <a:pt x="507038" y="11513"/>
                    <a:pt x="512562" y="-5135"/>
                    <a:pt x="537862" y="1471"/>
                  </a:cubicBezTo>
                  <a:cubicBezTo>
                    <a:pt x="567488" y="6222"/>
                    <a:pt x="556750" y="27697"/>
                    <a:pt x="537205" y="38899"/>
                  </a:cubicBezTo>
                  <a:cubicBezTo>
                    <a:pt x="524845" y="48710"/>
                    <a:pt x="512794" y="80074"/>
                    <a:pt x="505609" y="81464"/>
                  </a:cubicBezTo>
                  <a:cubicBezTo>
                    <a:pt x="505339" y="57285"/>
                    <a:pt x="469340" y="71692"/>
                    <a:pt x="452538" y="65860"/>
                  </a:cubicBezTo>
                  <a:cubicBezTo>
                    <a:pt x="430289" y="67675"/>
                    <a:pt x="418393" y="48053"/>
                    <a:pt x="399312" y="63735"/>
                  </a:cubicBezTo>
                  <a:cubicBezTo>
                    <a:pt x="377797" y="79224"/>
                    <a:pt x="371154" y="41912"/>
                    <a:pt x="353540" y="68911"/>
                  </a:cubicBezTo>
                  <a:cubicBezTo>
                    <a:pt x="338863" y="88919"/>
                    <a:pt x="312134" y="67984"/>
                    <a:pt x="301203" y="79456"/>
                  </a:cubicBezTo>
                  <a:cubicBezTo>
                    <a:pt x="307769" y="100661"/>
                    <a:pt x="326618" y="103210"/>
                    <a:pt x="342686" y="115918"/>
                  </a:cubicBezTo>
                  <a:cubicBezTo>
                    <a:pt x="371192" y="136197"/>
                    <a:pt x="340446" y="125768"/>
                    <a:pt x="330172" y="113948"/>
                  </a:cubicBezTo>
                  <a:cubicBezTo>
                    <a:pt x="312056" y="101318"/>
                    <a:pt x="286834" y="119665"/>
                    <a:pt x="315031" y="128742"/>
                  </a:cubicBezTo>
                  <a:cubicBezTo>
                    <a:pt x="341721" y="141604"/>
                    <a:pt x="305104" y="149291"/>
                    <a:pt x="297997" y="125884"/>
                  </a:cubicBezTo>
                  <a:cubicBezTo>
                    <a:pt x="281967" y="113755"/>
                    <a:pt x="257594" y="118583"/>
                    <a:pt x="280924" y="135386"/>
                  </a:cubicBezTo>
                  <a:cubicBezTo>
                    <a:pt x="309082" y="144965"/>
                    <a:pt x="296529" y="151029"/>
                    <a:pt x="272195" y="145312"/>
                  </a:cubicBezTo>
                  <a:cubicBezTo>
                    <a:pt x="272311" y="127622"/>
                    <a:pt x="252071" y="116420"/>
                    <a:pt x="235385" y="108966"/>
                  </a:cubicBezTo>
                  <a:cubicBezTo>
                    <a:pt x="221518" y="104330"/>
                    <a:pt x="246238" y="72735"/>
                    <a:pt x="217964" y="93979"/>
                  </a:cubicBezTo>
                  <a:cubicBezTo>
                    <a:pt x="199540" y="97687"/>
                    <a:pt x="210123" y="117232"/>
                    <a:pt x="203596" y="134497"/>
                  </a:cubicBezTo>
                  <a:cubicBezTo>
                    <a:pt x="212789" y="151377"/>
                    <a:pt x="229359" y="159836"/>
                    <a:pt x="233608" y="178453"/>
                  </a:cubicBezTo>
                  <a:cubicBezTo>
                    <a:pt x="244075" y="186565"/>
                    <a:pt x="279379" y="207693"/>
                    <a:pt x="257092" y="217272"/>
                  </a:cubicBezTo>
                  <a:cubicBezTo>
                    <a:pt x="256281" y="218122"/>
                    <a:pt x="241178" y="182354"/>
                    <a:pt x="222715" y="203521"/>
                  </a:cubicBezTo>
                  <a:cubicBezTo>
                    <a:pt x="242685" y="217967"/>
                    <a:pt x="233221" y="239598"/>
                    <a:pt x="208076" y="237705"/>
                  </a:cubicBezTo>
                  <a:cubicBezTo>
                    <a:pt x="203132" y="242224"/>
                    <a:pt x="241487" y="246859"/>
                    <a:pt x="248826" y="256631"/>
                  </a:cubicBezTo>
                  <a:cubicBezTo>
                    <a:pt x="264354" y="259413"/>
                    <a:pt x="283010" y="271425"/>
                    <a:pt x="293555" y="281892"/>
                  </a:cubicBezTo>
                  <a:cubicBezTo>
                    <a:pt x="303327" y="281391"/>
                    <a:pt x="341798" y="290661"/>
                    <a:pt x="323490" y="303639"/>
                  </a:cubicBezTo>
                  <a:cubicBezTo>
                    <a:pt x="328202" y="313527"/>
                    <a:pt x="336352" y="355127"/>
                    <a:pt x="314953" y="335157"/>
                  </a:cubicBezTo>
                  <a:cubicBezTo>
                    <a:pt x="302052" y="324265"/>
                    <a:pt x="290349" y="300008"/>
                    <a:pt x="269452" y="311866"/>
                  </a:cubicBezTo>
                  <a:cubicBezTo>
                    <a:pt x="242414" y="317776"/>
                    <a:pt x="237007" y="317312"/>
                    <a:pt x="250680" y="336818"/>
                  </a:cubicBezTo>
                  <a:cubicBezTo>
                    <a:pt x="252534" y="356479"/>
                    <a:pt x="284632" y="341646"/>
                    <a:pt x="279186" y="360109"/>
                  </a:cubicBezTo>
                  <a:cubicBezTo>
                    <a:pt x="260762" y="366328"/>
                    <a:pt x="245891" y="375676"/>
                    <a:pt x="242569" y="355706"/>
                  </a:cubicBezTo>
                  <a:cubicBezTo>
                    <a:pt x="219780" y="348367"/>
                    <a:pt x="207188" y="350337"/>
                    <a:pt x="223063" y="375019"/>
                  </a:cubicBezTo>
                  <a:cubicBezTo>
                    <a:pt x="235269" y="388422"/>
                    <a:pt x="240599" y="408469"/>
                    <a:pt x="244307" y="429249"/>
                  </a:cubicBezTo>
                  <a:cubicBezTo>
                    <a:pt x="238320" y="434000"/>
                    <a:pt x="204484" y="406692"/>
                    <a:pt x="198072" y="434927"/>
                  </a:cubicBezTo>
                  <a:cubicBezTo>
                    <a:pt x="186446" y="442459"/>
                    <a:pt x="178528" y="402057"/>
                    <a:pt x="159447" y="397963"/>
                  </a:cubicBezTo>
                  <a:cubicBezTo>
                    <a:pt x="147936" y="422142"/>
                    <a:pt x="126422" y="411095"/>
                    <a:pt x="120551" y="389851"/>
                  </a:cubicBezTo>
                  <a:cubicBezTo>
                    <a:pt x="138434" y="371002"/>
                    <a:pt x="120473" y="351419"/>
                    <a:pt x="103710" y="340294"/>
                  </a:cubicBezTo>
                  <a:cubicBezTo>
                    <a:pt x="82350" y="329402"/>
                    <a:pt x="105062" y="299390"/>
                    <a:pt x="119469" y="299583"/>
                  </a:cubicBezTo>
                  <a:cubicBezTo>
                    <a:pt x="140829" y="308235"/>
                    <a:pt x="155507" y="279884"/>
                    <a:pt x="176403" y="298733"/>
                  </a:cubicBezTo>
                  <a:cubicBezTo>
                    <a:pt x="199270" y="304218"/>
                    <a:pt x="224917" y="329595"/>
                    <a:pt x="246238" y="308042"/>
                  </a:cubicBezTo>
                  <a:cubicBezTo>
                    <a:pt x="270109" y="295103"/>
                    <a:pt x="222754" y="298115"/>
                    <a:pt x="213638" y="287261"/>
                  </a:cubicBezTo>
                  <a:cubicBezTo>
                    <a:pt x="176442" y="269185"/>
                    <a:pt x="132061" y="272816"/>
                    <a:pt x="93204" y="282974"/>
                  </a:cubicBezTo>
                  <a:cubicBezTo>
                    <a:pt x="78024" y="277412"/>
                    <a:pt x="68367" y="253310"/>
                    <a:pt x="55351" y="240949"/>
                  </a:cubicBezTo>
                  <a:cubicBezTo>
                    <a:pt x="73080" y="242494"/>
                    <a:pt x="103787" y="225885"/>
                    <a:pt x="72462" y="219937"/>
                  </a:cubicBezTo>
                  <a:cubicBezTo>
                    <a:pt x="47085" y="231254"/>
                    <a:pt x="27656" y="204680"/>
                    <a:pt x="7262" y="193363"/>
                  </a:cubicBezTo>
                  <a:cubicBezTo>
                    <a:pt x="5137" y="189346"/>
                    <a:pt x="1815" y="184479"/>
                    <a:pt x="0" y="18084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72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11447" y="-302250"/>
              <a:ext cx="1120143" cy="1004266"/>
              <a:chOff x="-3711447" y="-302250"/>
              <a:chExt cx="1120143" cy="1004266"/>
            </a:xfrm>
            <a:solidFill>
              <a:srgbClr val="FDFCEA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4F0BBE7-5D36-49C7-B952-5B799E52BA8D}"/>
                  </a:ext>
                </a:extLst>
              </p:cNvPr>
              <p:cNvSpPr/>
              <p:nvPr/>
            </p:nvSpPr>
            <p:spPr>
              <a:xfrm>
                <a:off x="-3708821" y="-126255"/>
                <a:ext cx="463507" cy="502133"/>
              </a:xfrm>
              <a:custGeom>
                <a:avLst/>
                <a:gdLst>
                  <a:gd name="connsiteX0" fmla="*/ 0 w 463507"/>
                  <a:gd name="connsiteY0" fmla="*/ 48150 h 502133"/>
                  <a:gd name="connsiteX1" fmla="*/ 28351 w 463507"/>
                  <a:gd name="connsiteY1" fmla="*/ 49502 h 502133"/>
                  <a:gd name="connsiteX2" fmla="*/ 144305 w 463507"/>
                  <a:gd name="connsiteY2" fmla="*/ 69626 h 502133"/>
                  <a:gd name="connsiteX3" fmla="*/ 172000 w 463507"/>
                  <a:gd name="connsiteY3" fmla="*/ 1452 h 502133"/>
                  <a:gd name="connsiteX4" fmla="*/ 250487 w 463507"/>
                  <a:gd name="connsiteY4" fmla="*/ 19297 h 502133"/>
                  <a:gd name="connsiteX5" fmla="*/ 394290 w 463507"/>
                  <a:gd name="connsiteY5" fmla="*/ 65686 h 502133"/>
                  <a:gd name="connsiteX6" fmla="*/ 457173 w 463507"/>
                  <a:gd name="connsiteY6" fmla="*/ 97861 h 502133"/>
                  <a:gd name="connsiteX7" fmla="*/ 471696 w 463507"/>
                  <a:gd name="connsiteY7" fmla="*/ 155607 h 502133"/>
                  <a:gd name="connsiteX8" fmla="*/ 481855 w 463507"/>
                  <a:gd name="connsiteY8" fmla="*/ 214858 h 502133"/>
                  <a:gd name="connsiteX9" fmla="*/ 492322 w 463507"/>
                  <a:gd name="connsiteY9" fmla="*/ 263758 h 502133"/>
                  <a:gd name="connsiteX10" fmla="*/ 496841 w 463507"/>
                  <a:gd name="connsiteY10" fmla="*/ 272681 h 502133"/>
                  <a:gd name="connsiteX11" fmla="*/ 426736 w 463507"/>
                  <a:gd name="connsiteY11" fmla="*/ 279942 h 502133"/>
                  <a:gd name="connsiteX12" fmla="*/ 365785 w 463507"/>
                  <a:gd name="connsiteY12" fmla="*/ 268664 h 502133"/>
                  <a:gd name="connsiteX13" fmla="*/ 296915 w 463507"/>
                  <a:gd name="connsiteY13" fmla="*/ 308912 h 502133"/>
                  <a:gd name="connsiteX14" fmla="*/ 285791 w 463507"/>
                  <a:gd name="connsiteY14" fmla="*/ 339580 h 502133"/>
                  <a:gd name="connsiteX15" fmla="*/ 239711 w 463507"/>
                  <a:gd name="connsiteY15" fmla="*/ 367854 h 502133"/>
                  <a:gd name="connsiteX16" fmla="*/ 264663 w 463507"/>
                  <a:gd name="connsiteY16" fmla="*/ 399952 h 502133"/>
                  <a:gd name="connsiteX17" fmla="*/ 196102 w 463507"/>
                  <a:gd name="connsiteY17" fmla="*/ 451827 h 502133"/>
                  <a:gd name="connsiteX18" fmla="*/ 126653 w 463507"/>
                  <a:gd name="connsiteY18" fmla="*/ 477976 h 502133"/>
                  <a:gd name="connsiteX19" fmla="*/ 75474 w 463507"/>
                  <a:gd name="connsiteY19" fmla="*/ 496130 h 502133"/>
                  <a:gd name="connsiteX20" fmla="*/ 12515 w 463507"/>
                  <a:gd name="connsiteY20" fmla="*/ 530854 h 50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507" h="502133">
                    <a:moveTo>
                      <a:pt x="0" y="48150"/>
                    </a:moveTo>
                    <a:cubicBezTo>
                      <a:pt x="6335" y="43167"/>
                      <a:pt x="16455" y="43052"/>
                      <a:pt x="28351" y="49502"/>
                    </a:cubicBezTo>
                    <a:cubicBezTo>
                      <a:pt x="66475" y="58540"/>
                      <a:pt x="105409" y="65184"/>
                      <a:pt x="144305" y="69626"/>
                    </a:cubicBezTo>
                    <a:cubicBezTo>
                      <a:pt x="165047" y="53828"/>
                      <a:pt x="163348" y="24125"/>
                      <a:pt x="172000" y="1452"/>
                    </a:cubicBezTo>
                    <a:cubicBezTo>
                      <a:pt x="199617" y="-789"/>
                      <a:pt x="230247" y="-3531"/>
                      <a:pt x="250487" y="19297"/>
                    </a:cubicBezTo>
                    <a:cubicBezTo>
                      <a:pt x="293130" y="48073"/>
                      <a:pt x="343227" y="61978"/>
                      <a:pt x="394290" y="65686"/>
                    </a:cubicBezTo>
                    <a:cubicBezTo>
                      <a:pt x="419088" y="66613"/>
                      <a:pt x="437976" y="84265"/>
                      <a:pt x="457173" y="97861"/>
                    </a:cubicBezTo>
                    <a:cubicBezTo>
                      <a:pt x="451418" y="119376"/>
                      <a:pt x="453542" y="140890"/>
                      <a:pt x="471696" y="155607"/>
                    </a:cubicBezTo>
                    <a:cubicBezTo>
                      <a:pt x="483786" y="172641"/>
                      <a:pt x="501206" y="196395"/>
                      <a:pt x="481855" y="214858"/>
                    </a:cubicBezTo>
                    <a:cubicBezTo>
                      <a:pt x="464589" y="229922"/>
                      <a:pt x="476795" y="252634"/>
                      <a:pt x="492322" y="263758"/>
                    </a:cubicBezTo>
                    <a:cubicBezTo>
                      <a:pt x="493713" y="266346"/>
                      <a:pt x="494833" y="270865"/>
                      <a:pt x="496841" y="272681"/>
                    </a:cubicBezTo>
                    <a:cubicBezTo>
                      <a:pt x="473318" y="270479"/>
                      <a:pt x="449100" y="284771"/>
                      <a:pt x="426736" y="279942"/>
                    </a:cubicBezTo>
                    <a:cubicBezTo>
                      <a:pt x="406187" y="274844"/>
                      <a:pt x="386024" y="251398"/>
                      <a:pt x="365785" y="268664"/>
                    </a:cubicBezTo>
                    <a:cubicBezTo>
                      <a:pt x="338940" y="277355"/>
                      <a:pt x="329477" y="315710"/>
                      <a:pt x="296915" y="308912"/>
                    </a:cubicBezTo>
                    <a:cubicBezTo>
                      <a:pt x="272851" y="310997"/>
                      <a:pt x="261418" y="326061"/>
                      <a:pt x="285791" y="339580"/>
                    </a:cubicBezTo>
                    <a:cubicBezTo>
                      <a:pt x="275323" y="353988"/>
                      <a:pt x="243341" y="357155"/>
                      <a:pt x="239711" y="367854"/>
                    </a:cubicBezTo>
                    <a:cubicBezTo>
                      <a:pt x="247358" y="378824"/>
                      <a:pt x="294134" y="390064"/>
                      <a:pt x="264663" y="399952"/>
                    </a:cubicBezTo>
                    <a:cubicBezTo>
                      <a:pt x="234767" y="408373"/>
                      <a:pt x="227582" y="446535"/>
                      <a:pt x="196102" y="451827"/>
                    </a:cubicBezTo>
                    <a:cubicBezTo>
                      <a:pt x="173004" y="459667"/>
                      <a:pt x="149829" y="474963"/>
                      <a:pt x="126653" y="477976"/>
                    </a:cubicBezTo>
                    <a:cubicBezTo>
                      <a:pt x="105834" y="460363"/>
                      <a:pt x="90693" y="486203"/>
                      <a:pt x="75474" y="496130"/>
                    </a:cubicBezTo>
                    <a:cubicBezTo>
                      <a:pt x="50213" y="498795"/>
                      <a:pt x="28931" y="512739"/>
                      <a:pt x="12515" y="530854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A44AC8D-867B-45A0-A70D-31388B05F92F}"/>
                  </a:ext>
                </a:extLst>
              </p:cNvPr>
              <p:cNvSpPr/>
              <p:nvPr/>
            </p:nvSpPr>
            <p:spPr>
              <a:xfrm>
                <a:off x="-3708705" y="695412"/>
                <a:ext cx="38626" cy="38626"/>
              </a:xfrm>
              <a:custGeom>
                <a:avLst/>
                <a:gdLst>
                  <a:gd name="connsiteX0" fmla="*/ 0 w 0"/>
                  <a:gd name="connsiteY0" fmla="*/ 5176 h 0"/>
                  <a:gd name="connsiteX1" fmla="*/ 30398 w 0"/>
                  <a:gd name="connsiteY1" fmla="*/ 0 h 0"/>
                  <a:gd name="connsiteX2" fmla="*/ 12090 w 0"/>
                  <a:gd name="connsiteY2" fmla="*/ 18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5176"/>
                    </a:moveTo>
                    <a:cubicBezTo>
                      <a:pt x="11858" y="4133"/>
                      <a:pt x="23562" y="4403"/>
                      <a:pt x="30398" y="0"/>
                    </a:cubicBezTo>
                    <a:cubicBezTo>
                      <a:pt x="50947" y="15875"/>
                      <a:pt x="39" y="3090"/>
                      <a:pt x="12090" y="18965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8799CDC-7B18-4C74-A565-267B5063F5A3}"/>
                  </a:ext>
                </a:extLst>
              </p:cNvPr>
              <p:cNvSpPr/>
              <p:nvPr/>
            </p:nvSpPr>
            <p:spPr>
              <a:xfrm>
                <a:off x="-3711447" y="608118"/>
                <a:ext cx="77251" cy="77251"/>
              </a:xfrm>
              <a:custGeom>
                <a:avLst/>
                <a:gdLst>
                  <a:gd name="connsiteX0" fmla="*/ 0 w 77251"/>
                  <a:gd name="connsiteY0" fmla="*/ 0 h 77251"/>
                  <a:gd name="connsiteX1" fmla="*/ 22017 w 77251"/>
                  <a:gd name="connsiteY1" fmla="*/ 18270 h 77251"/>
                  <a:gd name="connsiteX2" fmla="*/ 71882 w 77251"/>
                  <a:gd name="connsiteY2" fmla="*/ 44960 h 77251"/>
                  <a:gd name="connsiteX3" fmla="*/ 40480 w 77251"/>
                  <a:gd name="connsiteY3" fmla="*/ 74123 h 77251"/>
                  <a:gd name="connsiteX4" fmla="*/ 6103 w 77251"/>
                  <a:gd name="connsiteY4" fmla="*/ 86328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51" h="77251">
                    <a:moveTo>
                      <a:pt x="0" y="0"/>
                    </a:moveTo>
                    <a:cubicBezTo>
                      <a:pt x="6875" y="6991"/>
                      <a:pt x="13673" y="14716"/>
                      <a:pt x="22017" y="18270"/>
                    </a:cubicBezTo>
                    <a:cubicBezTo>
                      <a:pt x="43686" y="22017"/>
                      <a:pt x="60295" y="27579"/>
                      <a:pt x="71882" y="44960"/>
                    </a:cubicBezTo>
                    <a:cubicBezTo>
                      <a:pt x="94324" y="63732"/>
                      <a:pt x="51295" y="60140"/>
                      <a:pt x="40480" y="74123"/>
                    </a:cubicBezTo>
                    <a:cubicBezTo>
                      <a:pt x="29433" y="77135"/>
                      <a:pt x="17806" y="82504"/>
                      <a:pt x="6103" y="86328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74185A-C2CC-44E7-95A7-5EC374786041}"/>
                  </a:ext>
                </a:extLst>
              </p:cNvPr>
              <p:cNvSpPr/>
              <p:nvPr/>
            </p:nvSpPr>
            <p:spPr>
              <a:xfrm>
                <a:off x="-3707005" y="-302250"/>
                <a:ext cx="1081517" cy="231754"/>
              </a:xfrm>
              <a:custGeom>
                <a:avLst/>
                <a:gdLst>
                  <a:gd name="connsiteX0" fmla="*/ 888 w 1081517"/>
                  <a:gd name="connsiteY0" fmla="*/ 163889 h 231753"/>
                  <a:gd name="connsiteX1" fmla="*/ 98688 w 1081517"/>
                  <a:gd name="connsiteY1" fmla="*/ 155971 h 231753"/>
                  <a:gd name="connsiteX2" fmla="*/ 163773 w 1081517"/>
                  <a:gd name="connsiteY2" fmla="*/ 116302 h 231753"/>
                  <a:gd name="connsiteX3" fmla="*/ 175090 w 1081517"/>
                  <a:gd name="connsiteY3" fmla="*/ 140134 h 231753"/>
                  <a:gd name="connsiteX4" fmla="*/ 215570 w 1081517"/>
                  <a:gd name="connsiteY4" fmla="*/ 112054 h 231753"/>
                  <a:gd name="connsiteX5" fmla="*/ 271113 w 1081517"/>
                  <a:gd name="connsiteY5" fmla="*/ 90578 h 231753"/>
                  <a:gd name="connsiteX6" fmla="*/ 322254 w 1081517"/>
                  <a:gd name="connsiteY6" fmla="*/ 102127 h 231753"/>
                  <a:gd name="connsiteX7" fmla="*/ 374630 w 1081517"/>
                  <a:gd name="connsiteY7" fmla="*/ 71458 h 231753"/>
                  <a:gd name="connsiteX8" fmla="*/ 433920 w 1081517"/>
                  <a:gd name="connsiteY8" fmla="*/ 90655 h 231753"/>
                  <a:gd name="connsiteX9" fmla="*/ 502403 w 1081517"/>
                  <a:gd name="connsiteY9" fmla="*/ 45579 h 231753"/>
                  <a:gd name="connsiteX10" fmla="*/ 555012 w 1081517"/>
                  <a:gd name="connsiteY10" fmla="*/ 22210 h 231753"/>
                  <a:gd name="connsiteX11" fmla="*/ 656713 w 1081517"/>
                  <a:gd name="connsiteY11" fmla="*/ 10816 h 231753"/>
                  <a:gd name="connsiteX12" fmla="*/ 595221 w 1081517"/>
                  <a:gd name="connsiteY12" fmla="*/ 53922 h 231753"/>
                  <a:gd name="connsiteX13" fmla="*/ 626314 w 1081517"/>
                  <a:gd name="connsiteY13" fmla="*/ 63308 h 231753"/>
                  <a:gd name="connsiteX14" fmla="*/ 723187 w 1081517"/>
                  <a:gd name="connsiteY14" fmla="*/ 9387 h 231753"/>
                  <a:gd name="connsiteX15" fmla="*/ 740801 w 1081517"/>
                  <a:gd name="connsiteY15" fmla="*/ 50214 h 231753"/>
                  <a:gd name="connsiteX16" fmla="*/ 804649 w 1081517"/>
                  <a:gd name="connsiteY16" fmla="*/ 4288 h 231753"/>
                  <a:gd name="connsiteX17" fmla="*/ 869269 w 1081517"/>
                  <a:gd name="connsiteY17" fmla="*/ 6567 h 231753"/>
                  <a:gd name="connsiteX18" fmla="*/ 833850 w 1081517"/>
                  <a:gd name="connsiteY18" fmla="*/ 49210 h 231753"/>
                  <a:gd name="connsiteX19" fmla="*/ 878965 w 1081517"/>
                  <a:gd name="connsiteY19" fmla="*/ 36927 h 231753"/>
                  <a:gd name="connsiteX20" fmla="*/ 937057 w 1081517"/>
                  <a:gd name="connsiteY20" fmla="*/ 17691 h 231753"/>
                  <a:gd name="connsiteX21" fmla="*/ 1054132 w 1081517"/>
                  <a:gd name="connsiteY21" fmla="*/ 41871 h 231753"/>
                  <a:gd name="connsiteX22" fmla="*/ 1060196 w 1081517"/>
                  <a:gd name="connsiteY22" fmla="*/ 68909 h 231753"/>
                  <a:gd name="connsiteX23" fmla="*/ 912839 w 1081517"/>
                  <a:gd name="connsiteY23" fmla="*/ 76441 h 231753"/>
                  <a:gd name="connsiteX24" fmla="*/ 952199 w 1081517"/>
                  <a:gd name="connsiteY24" fmla="*/ 95715 h 231753"/>
                  <a:gd name="connsiteX25" fmla="*/ 1008360 w 1081517"/>
                  <a:gd name="connsiteY25" fmla="*/ 112672 h 231753"/>
                  <a:gd name="connsiteX26" fmla="*/ 1105079 w 1081517"/>
                  <a:gd name="connsiteY26" fmla="*/ 118852 h 231753"/>
                  <a:gd name="connsiteX27" fmla="*/ 1004884 w 1081517"/>
                  <a:gd name="connsiteY27" fmla="*/ 144808 h 231753"/>
                  <a:gd name="connsiteX28" fmla="*/ 902719 w 1081517"/>
                  <a:gd name="connsiteY28" fmla="*/ 199927 h 231753"/>
                  <a:gd name="connsiteX29" fmla="*/ 939607 w 1081517"/>
                  <a:gd name="connsiteY29" fmla="*/ 138976 h 231753"/>
                  <a:gd name="connsiteX30" fmla="*/ 887501 w 1081517"/>
                  <a:gd name="connsiteY30" fmla="*/ 115684 h 231753"/>
                  <a:gd name="connsiteX31" fmla="*/ 799898 w 1081517"/>
                  <a:gd name="connsiteY31" fmla="*/ 99346 h 231753"/>
                  <a:gd name="connsiteX32" fmla="*/ 675717 w 1081517"/>
                  <a:gd name="connsiteY32" fmla="*/ 122560 h 231753"/>
                  <a:gd name="connsiteX33" fmla="*/ 642653 w 1081517"/>
                  <a:gd name="connsiteY33" fmla="*/ 180614 h 231753"/>
                  <a:gd name="connsiteX34" fmla="*/ 590817 w 1081517"/>
                  <a:gd name="connsiteY34" fmla="*/ 208463 h 231753"/>
                  <a:gd name="connsiteX35" fmla="*/ 537012 w 1081517"/>
                  <a:gd name="connsiteY35" fmla="*/ 209660 h 231753"/>
                  <a:gd name="connsiteX36" fmla="*/ 475868 w 1081517"/>
                  <a:gd name="connsiteY36" fmla="*/ 202167 h 231753"/>
                  <a:gd name="connsiteX37" fmla="*/ 364394 w 1081517"/>
                  <a:gd name="connsiteY37" fmla="*/ 198150 h 231753"/>
                  <a:gd name="connsiteX38" fmla="*/ 276791 w 1081517"/>
                  <a:gd name="connsiteY38" fmla="*/ 150332 h 231753"/>
                  <a:gd name="connsiteX39" fmla="*/ 221016 w 1081517"/>
                  <a:gd name="connsiteY39" fmla="*/ 177987 h 231753"/>
                  <a:gd name="connsiteX40" fmla="*/ 167712 w 1081517"/>
                  <a:gd name="connsiteY40" fmla="*/ 187451 h 231753"/>
                  <a:gd name="connsiteX41" fmla="*/ 139323 w 1081517"/>
                  <a:gd name="connsiteY41" fmla="*/ 245505 h 231753"/>
                  <a:gd name="connsiteX42" fmla="*/ 0 w 1081517"/>
                  <a:gd name="connsiteY42" fmla="*/ 219510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1517" h="231753">
                    <a:moveTo>
                      <a:pt x="888" y="163889"/>
                    </a:moveTo>
                    <a:cubicBezTo>
                      <a:pt x="21476" y="157361"/>
                      <a:pt x="79221" y="147975"/>
                      <a:pt x="98688" y="155971"/>
                    </a:cubicBezTo>
                    <a:cubicBezTo>
                      <a:pt x="128430" y="166400"/>
                      <a:pt x="145850" y="134263"/>
                      <a:pt x="163773" y="116302"/>
                    </a:cubicBezTo>
                    <a:cubicBezTo>
                      <a:pt x="187527" y="92007"/>
                      <a:pt x="186987" y="123100"/>
                      <a:pt x="175090" y="140134"/>
                    </a:cubicBezTo>
                    <a:cubicBezTo>
                      <a:pt x="175476" y="150370"/>
                      <a:pt x="210934" y="126654"/>
                      <a:pt x="215570" y="112054"/>
                    </a:cubicBezTo>
                    <a:cubicBezTo>
                      <a:pt x="230247" y="99771"/>
                      <a:pt x="256744" y="108809"/>
                      <a:pt x="271113" y="90578"/>
                    </a:cubicBezTo>
                    <a:cubicBezTo>
                      <a:pt x="287761" y="77793"/>
                      <a:pt x="307923" y="105951"/>
                      <a:pt x="322254" y="102127"/>
                    </a:cubicBezTo>
                    <a:cubicBezTo>
                      <a:pt x="336738" y="86908"/>
                      <a:pt x="349987" y="61493"/>
                      <a:pt x="374630" y="71458"/>
                    </a:cubicBezTo>
                    <a:cubicBezTo>
                      <a:pt x="396685" y="68368"/>
                      <a:pt x="414994" y="91041"/>
                      <a:pt x="433920" y="90655"/>
                    </a:cubicBezTo>
                    <a:cubicBezTo>
                      <a:pt x="452422" y="71381"/>
                      <a:pt x="472121" y="42605"/>
                      <a:pt x="502403" y="45579"/>
                    </a:cubicBezTo>
                    <a:cubicBezTo>
                      <a:pt x="524188" y="53652"/>
                      <a:pt x="534154" y="24605"/>
                      <a:pt x="555012" y="22210"/>
                    </a:cubicBezTo>
                    <a:cubicBezTo>
                      <a:pt x="587766" y="11859"/>
                      <a:pt x="622529" y="9078"/>
                      <a:pt x="656713" y="10816"/>
                    </a:cubicBezTo>
                    <a:cubicBezTo>
                      <a:pt x="636936" y="25532"/>
                      <a:pt x="606538" y="30862"/>
                      <a:pt x="595221" y="53922"/>
                    </a:cubicBezTo>
                    <a:cubicBezTo>
                      <a:pt x="580466" y="82544"/>
                      <a:pt x="613916" y="83548"/>
                      <a:pt x="626314" y="63308"/>
                    </a:cubicBezTo>
                    <a:cubicBezTo>
                      <a:pt x="656442" y="42141"/>
                      <a:pt x="687459" y="20009"/>
                      <a:pt x="723187" y="9387"/>
                    </a:cubicBezTo>
                    <a:cubicBezTo>
                      <a:pt x="729368" y="24953"/>
                      <a:pt x="711793" y="65741"/>
                      <a:pt x="740801" y="50214"/>
                    </a:cubicBezTo>
                    <a:cubicBezTo>
                      <a:pt x="769422" y="47201"/>
                      <a:pt x="782941" y="17228"/>
                      <a:pt x="804649" y="4288"/>
                    </a:cubicBezTo>
                    <a:cubicBezTo>
                      <a:pt x="825738" y="4327"/>
                      <a:pt x="851038" y="-6759"/>
                      <a:pt x="869269" y="6567"/>
                    </a:cubicBezTo>
                    <a:cubicBezTo>
                      <a:pt x="845862" y="15876"/>
                      <a:pt x="844897" y="31867"/>
                      <a:pt x="833850" y="49210"/>
                    </a:cubicBezTo>
                    <a:cubicBezTo>
                      <a:pt x="844008" y="56626"/>
                      <a:pt x="875179" y="61299"/>
                      <a:pt x="878965" y="36927"/>
                    </a:cubicBezTo>
                    <a:cubicBezTo>
                      <a:pt x="896307" y="24566"/>
                      <a:pt x="914307" y="4790"/>
                      <a:pt x="937057" y="17691"/>
                    </a:cubicBezTo>
                    <a:cubicBezTo>
                      <a:pt x="974911" y="30824"/>
                      <a:pt x="1013343" y="45502"/>
                      <a:pt x="1054132" y="41871"/>
                    </a:cubicBezTo>
                    <a:cubicBezTo>
                      <a:pt x="1079084" y="44150"/>
                      <a:pt x="1094032" y="67248"/>
                      <a:pt x="1060196" y="68909"/>
                    </a:cubicBezTo>
                    <a:cubicBezTo>
                      <a:pt x="1013150" y="85749"/>
                      <a:pt x="961778" y="74741"/>
                      <a:pt x="912839" y="76441"/>
                    </a:cubicBezTo>
                    <a:cubicBezTo>
                      <a:pt x="899243" y="76132"/>
                      <a:pt x="941152" y="94479"/>
                      <a:pt x="952199" y="95715"/>
                    </a:cubicBezTo>
                    <a:cubicBezTo>
                      <a:pt x="974331" y="94981"/>
                      <a:pt x="986537" y="119431"/>
                      <a:pt x="1008360" y="112672"/>
                    </a:cubicBezTo>
                    <a:cubicBezTo>
                      <a:pt x="1040690" y="108539"/>
                      <a:pt x="1074796" y="103208"/>
                      <a:pt x="1105079" y="118852"/>
                    </a:cubicBezTo>
                    <a:cubicBezTo>
                      <a:pt x="1078080" y="146778"/>
                      <a:pt x="1038025" y="133414"/>
                      <a:pt x="1004884" y="144808"/>
                    </a:cubicBezTo>
                    <a:cubicBezTo>
                      <a:pt x="967997" y="158211"/>
                      <a:pt x="939530" y="186524"/>
                      <a:pt x="902719" y="199927"/>
                    </a:cubicBezTo>
                    <a:cubicBezTo>
                      <a:pt x="897930" y="172000"/>
                      <a:pt x="932191" y="160297"/>
                      <a:pt x="939607" y="138976"/>
                    </a:cubicBezTo>
                    <a:cubicBezTo>
                      <a:pt x="933079" y="122096"/>
                      <a:pt x="904496" y="120242"/>
                      <a:pt x="887501" y="115684"/>
                    </a:cubicBezTo>
                    <a:cubicBezTo>
                      <a:pt x="858261" y="109234"/>
                      <a:pt x="831107" y="89844"/>
                      <a:pt x="799898" y="99346"/>
                    </a:cubicBezTo>
                    <a:cubicBezTo>
                      <a:pt x="757989" y="104946"/>
                      <a:pt x="711677" y="95174"/>
                      <a:pt x="675717" y="122560"/>
                    </a:cubicBezTo>
                    <a:cubicBezTo>
                      <a:pt x="652194" y="133336"/>
                      <a:pt x="648254" y="158482"/>
                      <a:pt x="642653" y="180614"/>
                    </a:cubicBezTo>
                    <a:cubicBezTo>
                      <a:pt x="636318" y="200815"/>
                      <a:pt x="606924" y="198034"/>
                      <a:pt x="590817" y="208463"/>
                    </a:cubicBezTo>
                    <a:cubicBezTo>
                      <a:pt x="574131" y="227081"/>
                      <a:pt x="556363" y="219085"/>
                      <a:pt x="537012" y="209660"/>
                    </a:cubicBezTo>
                    <a:cubicBezTo>
                      <a:pt x="517545" y="199386"/>
                      <a:pt x="497266" y="195987"/>
                      <a:pt x="475868" y="202167"/>
                    </a:cubicBezTo>
                    <a:cubicBezTo>
                      <a:pt x="439328" y="207227"/>
                      <a:pt x="399505" y="210549"/>
                      <a:pt x="364394" y="198150"/>
                    </a:cubicBezTo>
                    <a:cubicBezTo>
                      <a:pt x="336043" y="181348"/>
                      <a:pt x="310666" y="154233"/>
                      <a:pt x="276791" y="150332"/>
                    </a:cubicBezTo>
                    <a:cubicBezTo>
                      <a:pt x="255393" y="152456"/>
                      <a:pt x="239904" y="176018"/>
                      <a:pt x="221016" y="177987"/>
                    </a:cubicBezTo>
                    <a:cubicBezTo>
                      <a:pt x="204716" y="178412"/>
                      <a:pt x="172154" y="167752"/>
                      <a:pt x="167712" y="187451"/>
                    </a:cubicBezTo>
                    <a:cubicBezTo>
                      <a:pt x="160103" y="206648"/>
                      <a:pt x="161880" y="238243"/>
                      <a:pt x="139323" y="245505"/>
                    </a:cubicBezTo>
                    <a:cubicBezTo>
                      <a:pt x="92431" y="239750"/>
                      <a:pt x="45964" y="230596"/>
                      <a:pt x="0" y="21951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207A150-BB8C-426F-81AC-9760EB476C91}"/>
                  </a:ext>
                </a:extLst>
              </p:cNvPr>
              <p:cNvSpPr/>
              <p:nvPr/>
            </p:nvSpPr>
            <p:spPr>
              <a:xfrm>
                <a:off x="-3480930" y="-205377"/>
                <a:ext cx="888389" cy="849764"/>
              </a:xfrm>
              <a:custGeom>
                <a:avLst/>
                <a:gdLst>
                  <a:gd name="connsiteX0" fmla="*/ 676605 w 888389"/>
                  <a:gd name="connsiteY0" fmla="*/ 102976 h 849763"/>
                  <a:gd name="connsiteX1" fmla="*/ 676605 w 888389"/>
                  <a:gd name="connsiteY1" fmla="*/ 154696 h 849763"/>
                  <a:gd name="connsiteX2" fmla="*/ 759032 w 888389"/>
                  <a:gd name="connsiteY2" fmla="*/ 185519 h 849763"/>
                  <a:gd name="connsiteX3" fmla="*/ 761659 w 888389"/>
                  <a:gd name="connsiteY3" fmla="*/ 220244 h 849763"/>
                  <a:gd name="connsiteX4" fmla="*/ 704531 w 888389"/>
                  <a:gd name="connsiteY4" fmla="*/ 258136 h 849763"/>
                  <a:gd name="connsiteX5" fmla="*/ 786611 w 888389"/>
                  <a:gd name="connsiteY5" fmla="*/ 355240 h 849763"/>
                  <a:gd name="connsiteX6" fmla="*/ 758221 w 888389"/>
                  <a:gd name="connsiteY6" fmla="*/ 405029 h 849763"/>
                  <a:gd name="connsiteX7" fmla="*/ 793177 w 888389"/>
                  <a:gd name="connsiteY7" fmla="*/ 467332 h 849763"/>
                  <a:gd name="connsiteX8" fmla="*/ 823189 w 888389"/>
                  <a:gd name="connsiteY8" fmla="*/ 515575 h 849763"/>
                  <a:gd name="connsiteX9" fmla="*/ 806078 w 888389"/>
                  <a:gd name="connsiteY9" fmla="*/ 551381 h 849763"/>
                  <a:gd name="connsiteX10" fmla="*/ 903067 w 888389"/>
                  <a:gd name="connsiteY10" fmla="*/ 596419 h 849763"/>
                  <a:gd name="connsiteX11" fmla="*/ 868265 w 888389"/>
                  <a:gd name="connsiteY11" fmla="*/ 664747 h 849763"/>
                  <a:gd name="connsiteX12" fmla="*/ 660537 w 888389"/>
                  <a:gd name="connsiteY12" fmla="*/ 786650 h 849763"/>
                  <a:gd name="connsiteX13" fmla="*/ 604143 w 888389"/>
                  <a:gd name="connsiteY13" fmla="*/ 807739 h 849763"/>
                  <a:gd name="connsiteX14" fmla="*/ 546861 w 888389"/>
                  <a:gd name="connsiteY14" fmla="*/ 811756 h 849763"/>
                  <a:gd name="connsiteX15" fmla="*/ 494640 w 888389"/>
                  <a:gd name="connsiteY15" fmla="*/ 817937 h 849763"/>
                  <a:gd name="connsiteX16" fmla="*/ 469301 w 888389"/>
                  <a:gd name="connsiteY16" fmla="*/ 826511 h 849763"/>
                  <a:gd name="connsiteX17" fmla="*/ 419745 w 888389"/>
                  <a:gd name="connsiteY17" fmla="*/ 832885 h 849763"/>
                  <a:gd name="connsiteX18" fmla="*/ 365669 w 888389"/>
                  <a:gd name="connsiteY18" fmla="*/ 843236 h 849763"/>
                  <a:gd name="connsiteX19" fmla="*/ 313370 w 888389"/>
                  <a:gd name="connsiteY19" fmla="*/ 855751 h 849763"/>
                  <a:gd name="connsiteX20" fmla="*/ 260182 w 888389"/>
                  <a:gd name="connsiteY20" fmla="*/ 858416 h 849763"/>
                  <a:gd name="connsiteX21" fmla="*/ 198690 w 888389"/>
                  <a:gd name="connsiteY21" fmla="*/ 861815 h 849763"/>
                  <a:gd name="connsiteX22" fmla="*/ 170725 w 888389"/>
                  <a:gd name="connsiteY22" fmla="*/ 831842 h 849763"/>
                  <a:gd name="connsiteX23" fmla="*/ 131018 w 888389"/>
                  <a:gd name="connsiteY23" fmla="*/ 825391 h 849763"/>
                  <a:gd name="connsiteX24" fmla="*/ 73891 w 888389"/>
                  <a:gd name="connsiteY24" fmla="*/ 811023 h 849763"/>
                  <a:gd name="connsiteX25" fmla="*/ 58904 w 888389"/>
                  <a:gd name="connsiteY25" fmla="*/ 744432 h 849763"/>
                  <a:gd name="connsiteX26" fmla="*/ 37583 w 888389"/>
                  <a:gd name="connsiteY26" fmla="*/ 692056 h 849763"/>
                  <a:gd name="connsiteX27" fmla="*/ 36115 w 888389"/>
                  <a:gd name="connsiteY27" fmla="*/ 642576 h 849763"/>
                  <a:gd name="connsiteX28" fmla="*/ 41754 w 888389"/>
                  <a:gd name="connsiteY28" fmla="*/ 608277 h 849763"/>
                  <a:gd name="connsiteX29" fmla="*/ 79607 w 888389"/>
                  <a:gd name="connsiteY29" fmla="*/ 577183 h 849763"/>
                  <a:gd name="connsiteX30" fmla="*/ 132525 w 888389"/>
                  <a:gd name="connsiteY30" fmla="*/ 566136 h 849763"/>
                  <a:gd name="connsiteX31" fmla="*/ 165356 w 888389"/>
                  <a:gd name="connsiteY31" fmla="*/ 542072 h 849763"/>
                  <a:gd name="connsiteX32" fmla="*/ 226694 w 888389"/>
                  <a:gd name="connsiteY32" fmla="*/ 505996 h 849763"/>
                  <a:gd name="connsiteX33" fmla="*/ 319936 w 888389"/>
                  <a:gd name="connsiteY33" fmla="*/ 449023 h 849763"/>
                  <a:gd name="connsiteX34" fmla="*/ 386913 w 888389"/>
                  <a:gd name="connsiteY34" fmla="*/ 437204 h 849763"/>
                  <a:gd name="connsiteX35" fmla="*/ 377450 w 888389"/>
                  <a:gd name="connsiteY35" fmla="*/ 392978 h 849763"/>
                  <a:gd name="connsiteX36" fmla="*/ 330326 w 888389"/>
                  <a:gd name="connsiteY36" fmla="*/ 370729 h 849763"/>
                  <a:gd name="connsiteX37" fmla="*/ 268641 w 888389"/>
                  <a:gd name="connsiteY37" fmla="*/ 351841 h 849763"/>
                  <a:gd name="connsiteX38" fmla="*/ 249097 w 888389"/>
                  <a:gd name="connsiteY38" fmla="*/ 301551 h 849763"/>
                  <a:gd name="connsiteX39" fmla="*/ 251414 w 888389"/>
                  <a:gd name="connsiteY39" fmla="*/ 246509 h 849763"/>
                  <a:gd name="connsiteX40" fmla="*/ 226771 w 888389"/>
                  <a:gd name="connsiteY40" fmla="*/ 192858 h 849763"/>
                  <a:gd name="connsiteX41" fmla="*/ 190115 w 888389"/>
                  <a:gd name="connsiteY41" fmla="*/ 151104 h 849763"/>
                  <a:gd name="connsiteX42" fmla="*/ 82273 w 888389"/>
                  <a:gd name="connsiteY42" fmla="*/ 128701 h 849763"/>
                  <a:gd name="connsiteX43" fmla="*/ 0 w 888389"/>
                  <a:gd name="connsiteY43" fmla="*/ 83161 h 849763"/>
                  <a:gd name="connsiteX44" fmla="*/ 49982 w 888389"/>
                  <a:gd name="connsiteY44" fmla="*/ 53458 h 849763"/>
                  <a:gd name="connsiteX45" fmla="*/ 150872 w 888389"/>
                  <a:gd name="connsiteY45" fmla="*/ 105526 h 849763"/>
                  <a:gd name="connsiteX46" fmla="*/ 280152 w 888389"/>
                  <a:gd name="connsiteY46" fmla="*/ 101045 h 849763"/>
                  <a:gd name="connsiteX47" fmla="*/ 344772 w 888389"/>
                  <a:gd name="connsiteY47" fmla="*/ 123950 h 849763"/>
                  <a:gd name="connsiteX48" fmla="*/ 412637 w 888389"/>
                  <a:gd name="connsiteY48" fmla="*/ 93359 h 849763"/>
                  <a:gd name="connsiteX49" fmla="*/ 446744 w 888389"/>
                  <a:gd name="connsiteY49" fmla="*/ 27579 h 849763"/>
                  <a:gd name="connsiteX50" fmla="*/ 579346 w 888389"/>
                  <a:gd name="connsiteY50" fmla="*/ 1700 h 849763"/>
                  <a:gd name="connsiteX51" fmla="*/ 678111 w 888389"/>
                  <a:gd name="connsiteY51" fmla="*/ 21631 h 849763"/>
                  <a:gd name="connsiteX52" fmla="*/ 704377 w 888389"/>
                  <a:gd name="connsiteY52" fmla="*/ 55428 h 849763"/>
                  <a:gd name="connsiteX53" fmla="*/ 676605 w 888389"/>
                  <a:gd name="connsiteY53" fmla="*/ 102976 h 84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888389" h="849763">
                    <a:moveTo>
                      <a:pt x="676605" y="102976"/>
                    </a:moveTo>
                    <a:cubicBezTo>
                      <a:pt x="676103" y="119972"/>
                      <a:pt x="654473" y="143958"/>
                      <a:pt x="676605" y="154696"/>
                    </a:cubicBezTo>
                    <a:cubicBezTo>
                      <a:pt x="704454" y="164739"/>
                      <a:pt x="734350" y="167597"/>
                      <a:pt x="759032" y="185519"/>
                    </a:cubicBezTo>
                    <a:cubicBezTo>
                      <a:pt x="783328" y="194751"/>
                      <a:pt x="787229" y="209622"/>
                      <a:pt x="761659" y="220244"/>
                    </a:cubicBezTo>
                    <a:cubicBezTo>
                      <a:pt x="742578" y="232797"/>
                      <a:pt x="720600" y="241526"/>
                      <a:pt x="704531" y="258136"/>
                    </a:cubicBezTo>
                    <a:cubicBezTo>
                      <a:pt x="735161" y="287916"/>
                      <a:pt x="766641" y="316885"/>
                      <a:pt x="786611" y="355240"/>
                    </a:cubicBezTo>
                    <a:cubicBezTo>
                      <a:pt x="787924" y="373858"/>
                      <a:pt x="762470" y="386102"/>
                      <a:pt x="758221" y="405029"/>
                    </a:cubicBezTo>
                    <a:cubicBezTo>
                      <a:pt x="747908" y="431410"/>
                      <a:pt x="779967" y="448444"/>
                      <a:pt x="793177" y="467332"/>
                    </a:cubicBezTo>
                    <a:cubicBezTo>
                      <a:pt x="802988" y="482821"/>
                      <a:pt x="829794" y="494679"/>
                      <a:pt x="823189" y="515575"/>
                    </a:cubicBezTo>
                    <a:cubicBezTo>
                      <a:pt x="810945" y="529172"/>
                      <a:pt x="773439" y="538326"/>
                      <a:pt x="806078" y="551381"/>
                    </a:cubicBezTo>
                    <a:cubicBezTo>
                      <a:pt x="838060" y="566870"/>
                      <a:pt x="877729" y="569728"/>
                      <a:pt x="903067" y="596419"/>
                    </a:cubicBezTo>
                    <a:cubicBezTo>
                      <a:pt x="920835" y="623997"/>
                      <a:pt x="885840" y="647405"/>
                      <a:pt x="868265" y="664747"/>
                    </a:cubicBezTo>
                    <a:cubicBezTo>
                      <a:pt x="798237" y="703721"/>
                      <a:pt x="729986" y="746402"/>
                      <a:pt x="660537" y="786650"/>
                    </a:cubicBezTo>
                    <a:cubicBezTo>
                      <a:pt x="651228" y="806928"/>
                      <a:pt x="622761" y="801521"/>
                      <a:pt x="604143" y="807739"/>
                    </a:cubicBezTo>
                    <a:cubicBezTo>
                      <a:pt x="581200" y="805499"/>
                      <a:pt x="566252" y="826743"/>
                      <a:pt x="546861" y="811756"/>
                    </a:cubicBezTo>
                    <a:cubicBezTo>
                      <a:pt x="527510" y="815812"/>
                      <a:pt x="515459" y="827786"/>
                      <a:pt x="494640" y="817937"/>
                    </a:cubicBezTo>
                    <a:cubicBezTo>
                      <a:pt x="488730" y="784796"/>
                      <a:pt x="493056" y="824580"/>
                      <a:pt x="469301" y="826511"/>
                    </a:cubicBezTo>
                    <a:cubicBezTo>
                      <a:pt x="445971" y="819134"/>
                      <a:pt x="434963" y="844472"/>
                      <a:pt x="419745" y="832885"/>
                    </a:cubicBezTo>
                    <a:cubicBezTo>
                      <a:pt x="403985" y="824773"/>
                      <a:pt x="385870" y="843661"/>
                      <a:pt x="365669" y="843236"/>
                    </a:cubicBezTo>
                    <a:cubicBezTo>
                      <a:pt x="353463" y="845786"/>
                      <a:pt x="327159" y="841807"/>
                      <a:pt x="313370" y="855751"/>
                    </a:cubicBezTo>
                    <a:cubicBezTo>
                      <a:pt x="299503" y="859459"/>
                      <a:pt x="274821" y="855094"/>
                      <a:pt x="260182" y="858416"/>
                    </a:cubicBezTo>
                    <a:cubicBezTo>
                      <a:pt x="241024" y="864867"/>
                      <a:pt x="217771" y="867146"/>
                      <a:pt x="198690" y="861815"/>
                    </a:cubicBezTo>
                    <a:cubicBezTo>
                      <a:pt x="163773" y="857219"/>
                      <a:pt x="200699" y="823499"/>
                      <a:pt x="170725" y="831842"/>
                    </a:cubicBezTo>
                    <a:cubicBezTo>
                      <a:pt x="146275" y="834546"/>
                      <a:pt x="135344" y="840185"/>
                      <a:pt x="131018" y="825391"/>
                    </a:cubicBezTo>
                    <a:cubicBezTo>
                      <a:pt x="111435" y="828636"/>
                      <a:pt x="93010" y="814074"/>
                      <a:pt x="73891" y="811023"/>
                    </a:cubicBezTo>
                    <a:cubicBezTo>
                      <a:pt x="48166" y="800246"/>
                      <a:pt x="48861" y="765947"/>
                      <a:pt x="58904" y="744432"/>
                    </a:cubicBezTo>
                    <a:cubicBezTo>
                      <a:pt x="68676" y="722647"/>
                      <a:pt x="55582" y="704995"/>
                      <a:pt x="37583" y="692056"/>
                    </a:cubicBezTo>
                    <a:cubicBezTo>
                      <a:pt x="30012" y="679657"/>
                      <a:pt x="60913" y="652542"/>
                      <a:pt x="36115" y="642576"/>
                    </a:cubicBezTo>
                    <a:cubicBezTo>
                      <a:pt x="7532" y="642036"/>
                      <a:pt x="22944" y="613337"/>
                      <a:pt x="41754" y="608277"/>
                    </a:cubicBezTo>
                    <a:cubicBezTo>
                      <a:pt x="71882" y="606655"/>
                      <a:pt x="48591" y="569304"/>
                      <a:pt x="79607" y="577183"/>
                    </a:cubicBezTo>
                    <a:cubicBezTo>
                      <a:pt x="98109" y="582977"/>
                      <a:pt x="121671" y="586299"/>
                      <a:pt x="132525" y="566136"/>
                    </a:cubicBezTo>
                    <a:cubicBezTo>
                      <a:pt x="142181" y="549411"/>
                      <a:pt x="144692" y="517468"/>
                      <a:pt x="165356" y="542072"/>
                    </a:cubicBezTo>
                    <a:cubicBezTo>
                      <a:pt x="188145" y="537862"/>
                      <a:pt x="205836" y="516695"/>
                      <a:pt x="226694" y="505996"/>
                    </a:cubicBezTo>
                    <a:cubicBezTo>
                      <a:pt x="258096" y="487494"/>
                      <a:pt x="289074" y="467950"/>
                      <a:pt x="319936" y="449023"/>
                    </a:cubicBezTo>
                    <a:cubicBezTo>
                      <a:pt x="341064" y="438170"/>
                      <a:pt x="363274" y="433457"/>
                      <a:pt x="386913" y="437204"/>
                    </a:cubicBezTo>
                    <a:cubicBezTo>
                      <a:pt x="395951" y="415033"/>
                      <a:pt x="356321" y="416848"/>
                      <a:pt x="377450" y="392978"/>
                    </a:cubicBezTo>
                    <a:cubicBezTo>
                      <a:pt x="385175" y="368643"/>
                      <a:pt x="346279" y="373085"/>
                      <a:pt x="330326" y="370729"/>
                    </a:cubicBezTo>
                    <a:cubicBezTo>
                      <a:pt x="309082" y="366519"/>
                      <a:pt x="292396" y="346781"/>
                      <a:pt x="268641" y="351841"/>
                    </a:cubicBezTo>
                    <a:cubicBezTo>
                      <a:pt x="261727" y="336237"/>
                      <a:pt x="234535" y="320207"/>
                      <a:pt x="249097" y="301551"/>
                    </a:cubicBezTo>
                    <a:cubicBezTo>
                      <a:pt x="264431" y="285676"/>
                      <a:pt x="267405" y="263273"/>
                      <a:pt x="251414" y="246509"/>
                    </a:cubicBezTo>
                    <a:cubicBezTo>
                      <a:pt x="242414" y="228201"/>
                      <a:pt x="219896" y="216034"/>
                      <a:pt x="226771" y="192858"/>
                    </a:cubicBezTo>
                    <a:cubicBezTo>
                      <a:pt x="236389" y="169992"/>
                      <a:pt x="205141" y="161456"/>
                      <a:pt x="190115" y="151104"/>
                    </a:cubicBezTo>
                    <a:cubicBezTo>
                      <a:pt x="155584" y="138821"/>
                      <a:pt x="116881" y="142375"/>
                      <a:pt x="82273" y="128701"/>
                    </a:cubicBezTo>
                    <a:cubicBezTo>
                      <a:pt x="52917" y="117500"/>
                      <a:pt x="25493" y="100543"/>
                      <a:pt x="0" y="83161"/>
                    </a:cubicBezTo>
                    <a:cubicBezTo>
                      <a:pt x="8227" y="74896"/>
                      <a:pt x="31982" y="57398"/>
                      <a:pt x="49982" y="53458"/>
                    </a:cubicBezTo>
                    <a:cubicBezTo>
                      <a:pt x="89225" y="56317"/>
                      <a:pt x="115066" y="94131"/>
                      <a:pt x="150872" y="105526"/>
                    </a:cubicBezTo>
                    <a:cubicBezTo>
                      <a:pt x="193630" y="113985"/>
                      <a:pt x="237393" y="107534"/>
                      <a:pt x="280152" y="101045"/>
                    </a:cubicBezTo>
                    <a:cubicBezTo>
                      <a:pt x="301627" y="107573"/>
                      <a:pt x="324417" y="121053"/>
                      <a:pt x="344772" y="123950"/>
                    </a:cubicBezTo>
                    <a:cubicBezTo>
                      <a:pt x="364858" y="108654"/>
                      <a:pt x="389617" y="102745"/>
                      <a:pt x="412637" y="93359"/>
                    </a:cubicBezTo>
                    <a:cubicBezTo>
                      <a:pt x="423298" y="70647"/>
                      <a:pt x="420208" y="39824"/>
                      <a:pt x="446744" y="27579"/>
                    </a:cubicBezTo>
                    <a:cubicBezTo>
                      <a:pt x="484558" y="-3167"/>
                      <a:pt x="534694" y="8807"/>
                      <a:pt x="579346" y="1700"/>
                    </a:cubicBezTo>
                    <a:cubicBezTo>
                      <a:pt x="614572" y="-7068"/>
                      <a:pt x="643503" y="20897"/>
                      <a:pt x="678111" y="21631"/>
                    </a:cubicBezTo>
                    <a:cubicBezTo>
                      <a:pt x="693639" y="26923"/>
                      <a:pt x="729908" y="36927"/>
                      <a:pt x="704377" y="55428"/>
                    </a:cubicBezTo>
                    <a:cubicBezTo>
                      <a:pt x="691823" y="69797"/>
                      <a:pt x="672627" y="81385"/>
                      <a:pt x="676605" y="102976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</p:grp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56E547-01D8-4513-BE95-4A2C3F1F537E}"/>
              </a:ext>
            </a:extLst>
          </p:cNvPr>
          <p:cNvSpPr/>
          <p:nvPr/>
        </p:nvSpPr>
        <p:spPr>
          <a:xfrm>
            <a:off x="159905" y="714942"/>
            <a:ext cx="13712094" cy="3090049"/>
          </a:xfrm>
          <a:custGeom>
            <a:avLst/>
            <a:gdLst>
              <a:gd name="connsiteX0" fmla="*/ 11642 w 13712093"/>
              <a:gd name="connsiteY0" fmla="*/ 1987788 h 3090049"/>
              <a:gd name="connsiteX1" fmla="*/ 14075 w 13712093"/>
              <a:gd name="connsiteY1" fmla="*/ 1977205 h 3090049"/>
              <a:gd name="connsiteX2" fmla="*/ 12105 w 13712093"/>
              <a:gd name="connsiteY2" fmla="*/ 1951326 h 3090049"/>
              <a:gd name="connsiteX3" fmla="*/ 111219 w 13712093"/>
              <a:gd name="connsiteY3" fmla="*/ 1951635 h 3090049"/>
              <a:gd name="connsiteX4" fmla="*/ 126553 w 13712093"/>
              <a:gd name="connsiteY4" fmla="*/ 1915752 h 3090049"/>
              <a:gd name="connsiteX5" fmla="*/ 174912 w 13712093"/>
              <a:gd name="connsiteY5" fmla="*/ 1930932 h 3090049"/>
              <a:gd name="connsiteX6" fmla="*/ 230456 w 13712093"/>
              <a:gd name="connsiteY6" fmla="*/ 1933713 h 3090049"/>
              <a:gd name="connsiteX7" fmla="*/ 246022 w 13712093"/>
              <a:gd name="connsiteY7" fmla="*/ 1964536 h 3090049"/>
              <a:gd name="connsiteX8" fmla="*/ 211027 w 13712093"/>
              <a:gd name="connsiteY8" fmla="*/ 1989836 h 3090049"/>
              <a:gd name="connsiteX9" fmla="*/ 11642 w 13712093"/>
              <a:gd name="connsiteY9" fmla="*/ 1987788 h 3090049"/>
              <a:gd name="connsiteX10" fmla="*/ 10543303 w 13712093"/>
              <a:gd name="connsiteY10" fmla="*/ 2063649 h 3090049"/>
              <a:gd name="connsiteX11" fmla="*/ 10578607 w 13712093"/>
              <a:gd name="connsiteY11" fmla="*/ 2161024 h 3090049"/>
              <a:gd name="connsiteX12" fmla="*/ 10593322 w 13712093"/>
              <a:gd name="connsiteY12" fmla="*/ 2281266 h 3090049"/>
              <a:gd name="connsiteX13" fmla="*/ 10653965 w 13712093"/>
              <a:gd name="connsiteY13" fmla="*/ 2398340 h 3090049"/>
              <a:gd name="connsiteX14" fmla="*/ 10703367 w 13712093"/>
              <a:gd name="connsiteY14" fmla="*/ 2474587 h 3090049"/>
              <a:gd name="connsiteX15" fmla="*/ 10588301 w 13712093"/>
              <a:gd name="connsiteY15" fmla="*/ 2431442 h 3090049"/>
              <a:gd name="connsiteX16" fmla="*/ 10548903 w 13712093"/>
              <a:gd name="connsiteY16" fmla="*/ 2464467 h 3090049"/>
              <a:gd name="connsiteX17" fmla="*/ 10529127 w 13712093"/>
              <a:gd name="connsiteY17" fmla="*/ 2554349 h 3090049"/>
              <a:gd name="connsiteX18" fmla="*/ 10570533 w 13712093"/>
              <a:gd name="connsiteY18" fmla="*/ 2629090 h 3090049"/>
              <a:gd name="connsiteX19" fmla="*/ 10606764 w 13712093"/>
              <a:gd name="connsiteY19" fmla="*/ 2671848 h 3090049"/>
              <a:gd name="connsiteX20" fmla="*/ 10585946 w 13712093"/>
              <a:gd name="connsiteY20" fmla="*/ 2688766 h 3090049"/>
              <a:gd name="connsiteX21" fmla="*/ 10542336 w 13712093"/>
              <a:gd name="connsiteY21" fmla="*/ 2651261 h 3090049"/>
              <a:gd name="connsiteX22" fmla="*/ 10489458 w 13712093"/>
              <a:gd name="connsiteY22" fmla="*/ 2700045 h 3090049"/>
              <a:gd name="connsiteX23" fmla="*/ 10457476 w 13712093"/>
              <a:gd name="connsiteY23" fmla="*/ 2685522 h 3090049"/>
              <a:gd name="connsiteX24" fmla="*/ 10477561 w 13712093"/>
              <a:gd name="connsiteY24" fmla="*/ 2618815 h 3090049"/>
              <a:gd name="connsiteX25" fmla="*/ 10473352 w 13712093"/>
              <a:gd name="connsiteY25" fmla="*/ 2561765 h 3090049"/>
              <a:gd name="connsiteX26" fmla="*/ 10480226 w 13712093"/>
              <a:gd name="connsiteY26" fmla="*/ 2508771 h 3090049"/>
              <a:gd name="connsiteX27" fmla="*/ 10478565 w 13712093"/>
              <a:gd name="connsiteY27" fmla="*/ 2458365 h 3090049"/>
              <a:gd name="connsiteX28" fmla="*/ 10498497 w 13712093"/>
              <a:gd name="connsiteY28" fmla="*/ 2291231 h 3090049"/>
              <a:gd name="connsiteX29" fmla="*/ 10462806 w 13712093"/>
              <a:gd name="connsiteY29" fmla="*/ 2220315 h 3090049"/>
              <a:gd name="connsiteX30" fmla="*/ 10456781 w 13712093"/>
              <a:gd name="connsiteY30" fmla="*/ 2166896 h 3090049"/>
              <a:gd name="connsiteX31" fmla="*/ 10459408 w 13712093"/>
              <a:gd name="connsiteY31" fmla="*/ 2096983 h 3090049"/>
              <a:gd name="connsiteX32" fmla="*/ 10512827 w 13712093"/>
              <a:gd name="connsiteY32" fmla="*/ 2079640 h 3090049"/>
              <a:gd name="connsiteX33" fmla="*/ 10543303 w 13712093"/>
              <a:gd name="connsiteY33" fmla="*/ 2063649 h 3090049"/>
              <a:gd name="connsiteX34" fmla="*/ 1023015 w 13712093"/>
              <a:gd name="connsiteY34" fmla="*/ 2186170 h 3090049"/>
              <a:gd name="connsiteX35" fmla="*/ 1009032 w 13712093"/>
              <a:gd name="connsiteY35" fmla="*/ 2147660 h 3090049"/>
              <a:gd name="connsiteX36" fmla="*/ 982419 w 13712093"/>
              <a:gd name="connsiteY36" fmla="*/ 2111468 h 3090049"/>
              <a:gd name="connsiteX37" fmla="*/ 1024908 w 13712093"/>
              <a:gd name="connsiteY37" fmla="*/ 2100034 h 3090049"/>
              <a:gd name="connsiteX38" fmla="*/ 1089721 w 13712093"/>
              <a:gd name="connsiteY38" fmla="*/ 2081571 h 3090049"/>
              <a:gd name="connsiteX39" fmla="*/ 1076280 w 13712093"/>
              <a:gd name="connsiteY39" fmla="*/ 2054920 h 3090049"/>
              <a:gd name="connsiteX40" fmla="*/ 1037809 w 13712093"/>
              <a:gd name="connsiteY40" fmla="*/ 2042173 h 3090049"/>
              <a:gd name="connsiteX41" fmla="*/ 1014479 w 13712093"/>
              <a:gd name="connsiteY41" fmla="*/ 2014865 h 3090049"/>
              <a:gd name="connsiteX42" fmla="*/ 970137 w 13712093"/>
              <a:gd name="connsiteY42" fmla="*/ 1983540 h 3090049"/>
              <a:gd name="connsiteX43" fmla="*/ 947231 w 13712093"/>
              <a:gd name="connsiteY43" fmla="*/ 1958549 h 3090049"/>
              <a:gd name="connsiteX44" fmla="*/ 950940 w 13712093"/>
              <a:gd name="connsiteY44" fmla="*/ 1923515 h 3090049"/>
              <a:gd name="connsiteX45" fmla="*/ 935451 w 13712093"/>
              <a:gd name="connsiteY45" fmla="*/ 1887285 h 3090049"/>
              <a:gd name="connsiteX46" fmla="*/ 879598 w 13712093"/>
              <a:gd name="connsiteY46" fmla="*/ 1868204 h 3090049"/>
              <a:gd name="connsiteX47" fmla="*/ 830737 w 13712093"/>
              <a:gd name="connsiteY47" fmla="*/ 1879675 h 3090049"/>
              <a:gd name="connsiteX48" fmla="*/ 808913 w 13712093"/>
              <a:gd name="connsiteY48" fmla="*/ 1853989 h 3090049"/>
              <a:gd name="connsiteX49" fmla="*/ 759125 w 13712093"/>
              <a:gd name="connsiteY49" fmla="*/ 1851015 h 3090049"/>
              <a:gd name="connsiteX50" fmla="*/ 712156 w 13712093"/>
              <a:gd name="connsiteY50" fmla="*/ 1840239 h 3090049"/>
              <a:gd name="connsiteX51" fmla="*/ 699371 w 13712093"/>
              <a:gd name="connsiteY51" fmla="*/ 1800956 h 3090049"/>
              <a:gd name="connsiteX52" fmla="*/ 667968 w 13712093"/>
              <a:gd name="connsiteY52" fmla="*/ 1780214 h 3090049"/>
              <a:gd name="connsiteX53" fmla="*/ 685697 w 13712093"/>
              <a:gd name="connsiteY53" fmla="*/ 1745953 h 3090049"/>
              <a:gd name="connsiteX54" fmla="*/ 652209 w 13712093"/>
              <a:gd name="connsiteY54" fmla="*/ 1721272 h 3090049"/>
              <a:gd name="connsiteX55" fmla="*/ 667775 w 13712093"/>
              <a:gd name="connsiteY55" fmla="*/ 1696088 h 3090049"/>
              <a:gd name="connsiteX56" fmla="*/ 656728 w 13712093"/>
              <a:gd name="connsiteY56" fmla="*/ 1667466 h 3090049"/>
              <a:gd name="connsiteX57" fmla="*/ 649737 w 13712093"/>
              <a:gd name="connsiteY57" fmla="*/ 1619030 h 3090049"/>
              <a:gd name="connsiteX58" fmla="*/ 686161 w 13712093"/>
              <a:gd name="connsiteY58" fmla="*/ 1579940 h 3090049"/>
              <a:gd name="connsiteX59" fmla="*/ 707096 w 13712093"/>
              <a:gd name="connsiteY59" fmla="*/ 1557769 h 3090049"/>
              <a:gd name="connsiteX60" fmla="*/ 720963 w 13712093"/>
              <a:gd name="connsiteY60" fmla="*/ 1546182 h 3090049"/>
              <a:gd name="connsiteX61" fmla="*/ 767198 w 13712093"/>
              <a:gd name="connsiteY61" fmla="*/ 1537646 h 3090049"/>
              <a:gd name="connsiteX62" fmla="*/ 816407 w 13712093"/>
              <a:gd name="connsiteY62" fmla="*/ 1520534 h 3090049"/>
              <a:gd name="connsiteX63" fmla="*/ 882727 w 13712093"/>
              <a:gd name="connsiteY63" fmla="*/ 1525942 h 3090049"/>
              <a:gd name="connsiteX64" fmla="*/ 805900 w 13712093"/>
              <a:gd name="connsiteY64" fmla="*/ 1498479 h 3090049"/>
              <a:gd name="connsiteX65" fmla="*/ 737533 w 13712093"/>
              <a:gd name="connsiteY65" fmla="*/ 1480364 h 3090049"/>
              <a:gd name="connsiteX66" fmla="*/ 752829 w 13712093"/>
              <a:gd name="connsiteY66" fmla="*/ 1441313 h 3090049"/>
              <a:gd name="connsiteX67" fmla="*/ 951751 w 13712093"/>
              <a:gd name="connsiteY67" fmla="*/ 1324587 h 3090049"/>
              <a:gd name="connsiteX68" fmla="*/ 986475 w 13712093"/>
              <a:gd name="connsiteY68" fmla="*/ 1256335 h 3090049"/>
              <a:gd name="connsiteX69" fmla="*/ 873032 w 13712093"/>
              <a:gd name="connsiteY69" fmla="*/ 1198937 h 3090049"/>
              <a:gd name="connsiteX70" fmla="*/ 902967 w 13712093"/>
              <a:gd name="connsiteY70" fmla="*/ 1155947 h 3090049"/>
              <a:gd name="connsiteX71" fmla="*/ 839273 w 13712093"/>
              <a:gd name="connsiteY71" fmla="*/ 1078966 h 3090049"/>
              <a:gd name="connsiteX72" fmla="*/ 870058 w 13712093"/>
              <a:gd name="connsiteY72" fmla="*/ 1015234 h 3090049"/>
              <a:gd name="connsiteX73" fmla="*/ 787939 w 13712093"/>
              <a:gd name="connsiteY73" fmla="*/ 918129 h 3090049"/>
              <a:gd name="connsiteX74" fmla="*/ 867276 w 13712093"/>
              <a:gd name="connsiteY74" fmla="*/ 862624 h 3090049"/>
              <a:gd name="connsiteX75" fmla="*/ 772103 w 13712093"/>
              <a:gd name="connsiteY75" fmla="*/ 819209 h 3090049"/>
              <a:gd name="connsiteX76" fmla="*/ 759048 w 13712093"/>
              <a:gd name="connsiteY76" fmla="*/ 773824 h 3090049"/>
              <a:gd name="connsiteX77" fmla="*/ 803737 w 13712093"/>
              <a:gd name="connsiteY77" fmla="*/ 739833 h 3090049"/>
              <a:gd name="connsiteX78" fmla="*/ 925833 w 13712093"/>
              <a:gd name="connsiteY78" fmla="*/ 700860 h 3090049"/>
              <a:gd name="connsiteX79" fmla="*/ 986089 w 13712093"/>
              <a:gd name="connsiteY79" fmla="*/ 679886 h 3090049"/>
              <a:gd name="connsiteX80" fmla="*/ 1049667 w 13712093"/>
              <a:gd name="connsiteY80" fmla="*/ 660921 h 3090049"/>
              <a:gd name="connsiteX81" fmla="*/ 1130201 w 13712093"/>
              <a:gd name="connsiteY81" fmla="*/ 703525 h 3090049"/>
              <a:gd name="connsiteX82" fmla="*/ 1172071 w 13712093"/>
              <a:gd name="connsiteY82" fmla="*/ 723495 h 3090049"/>
              <a:gd name="connsiteX83" fmla="*/ 1244842 w 13712093"/>
              <a:gd name="connsiteY83" fmla="*/ 722143 h 3090049"/>
              <a:gd name="connsiteX84" fmla="*/ 1385478 w 13712093"/>
              <a:gd name="connsiteY84" fmla="*/ 734040 h 3090049"/>
              <a:gd name="connsiteX85" fmla="*/ 1565010 w 13712093"/>
              <a:gd name="connsiteY85" fmla="*/ 786454 h 3090049"/>
              <a:gd name="connsiteX86" fmla="*/ 1759219 w 13712093"/>
              <a:gd name="connsiteY86" fmla="*/ 838831 h 3090049"/>
              <a:gd name="connsiteX87" fmla="*/ 1813295 w 13712093"/>
              <a:gd name="connsiteY87" fmla="*/ 865946 h 3090049"/>
              <a:gd name="connsiteX88" fmla="*/ 1837938 w 13712093"/>
              <a:gd name="connsiteY88" fmla="*/ 913803 h 3090049"/>
              <a:gd name="connsiteX89" fmla="*/ 1733688 w 13712093"/>
              <a:gd name="connsiteY89" fmla="*/ 975295 h 3090049"/>
              <a:gd name="connsiteX90" fmla="*/ 1511706 w 13712093"/>
              <a:gd name="connsiteY90" fmla="*/ 986574 h 3090049"/>
              <a:gd name="connsiteX91" fmla="*/ 1305368 w 13712093"/>
              <a:gd name="connsiteY91" fmla="*/ 956793 h 3090049"/>
              <a:gd name="connsiteX92" fmla="*/ 1166895 w 13712093"/>
              <a:gd name="connsiteY92" fmla="*/ 934043 h 3090049"/>
              <a:gd name="connsiteX93" fmla="*/ 1064692 w 13712093"/>
              <a:gd name="connsiteY93" fmla="*/ 908705 h 3090049"/>
              <a:gd name="connsiteX94" fmla="*/ 1111429 w 13712093"/>
              <a:gd name="connsiteY94" fmla="*/ 939566 h 3090049"/>
              <a:gd name="connsiteX95" fmla="*/ 1225413 w 13712093"/>
              <a:gd name="connsiteY95" fmla="*/ 982788 h 3090049"/>
              <a:gd name="connsiteX96" fmla="*/ 1277365 w 13712093"/>
              <a:gd name="connsiteY96" fmla="*/ 1027362 h 3090049"/>
              <a:gd name="connsiteX97" fmla="*/ 1247430 w 13712093"/>
              <a:gd name="connsiteY97" fmla="*/ 1060078 h 3090049"/>
              <a:gd name="connsiteX98" fmla="*/ 1285090 w 13712093"/>
              <a:gd name="connsiteY98" fmla="*/ 1126514 h 3090049"/>
              <a:gd name="connsiteX99" fmla="*/ 1371457 w 13712093"/>
              <a:gd name="connsiteY99" fmla="*/ 1146677 h 3090049"/>
              <a:gd name="connsiteX100" fmla="*/ 1422906 w 13712093"/>
              <a:gd name="connsiteY100" fmla="*/ 1176650 h 3090049"/>
              <a:gd name="connsiteX101" fmla="*/ 1507844 w 13712093"/>
              <a:gd name="connsiteY101" fmla="*/ 1187543 h 3090049"/>
              <a:gd name="connsiteX102" fmla="*/ 1563078 w 13712093"/>
              <a:gd name="connsiteY102" fmla="*/ 1163750 h 3090049"/>
              <a:gd name="connsiteX103" fmla="*/ 1512324 w 13712093"/>
              <a:gd name="connsiteY103" fmla="*/ 1140226 h 3090049"/>
              <a:gd name="connsiteX104" fmla="*/ 1435614 w 13712093"/>
              <a:gd name="connsiteY104" fmla="*/ 1100365 h 3090049"/>
              <a:gd name="connsiteX105" fmla="*/ 1487681 w 13712093"/>
              <a:gd name="connsiteY105" fmla="*/ 1076996 h 3090049"/>
              <a:gd name="connsiteX106" fmla="*/ 1664277 w 13712093"/>
              <a:gd name="connsiteY106" fmla="*/ 1122420 h 3090049"/>
              <a:gd name="connsiteX107" fmla="*/ 1733147 w 13712093"/>
              <a:gd name="connsiteY107" fmla="*/ 1120334 h 3090049"/>
              <a:gd name="connsiteX108" fmla="*/ 1765168 w 13712093"/>
              <a:gd name="connsiteY108" fmla="*/ 1096464 h 3090049"/>
              <a:gd name="connsiteX109" fmla="*/ 1714877 w 13712093"/>
              <a:gd name="connsiteY109" fmla="*/ 1042735 h 3090049"/>
              <a:gd name="connsiteX110" fmla="*/ 1788536 w 13712093"/>
              <a:gd name="connsiteY110" fmla="*/ 1012028 h 3090049"/>
              <a:gd name="connsiteX111" fmla="*/ 1904220 w 13712093"/>
              <a:gd name="connsiteY111" fmla="*/ 966720 h 3090049"/>
              <a:gd name="connsiteX112" fmla="*/ 1978342 w 13712093"/>
              <a:gd name="connsiteY112" fmla="*/ 968072 h 3090049"/>
              <a:gd name="connsiteX113" fmla="*/ 2075872 w 13712093"/>
              <a:gd name="connsiteY113" fmla="*/ 993372 h 3090049"/>
              <a:gd name="connsiteX114" fmla="*/ 2106039 w 13712093"/>
              <a:gd name="connsiteY114" fmla="*/ 938369 h 3090049"/>
              <a:gd name="connsiteX115" fmla="*/ 2071971 w 13712093"/>
              <a:gd name="connsiteY115" fmla="*/ 896924 h 3090049"/>
              <a:gd name="connsiteX116" fmla="*/ 2073593 w 13712093"/>
              <a:gd name="connsiteY116" fmla="*/ 862972 h 3090049"/>
              <a:gd name="connsiteX117" fmla="*/ 2087923 w 13712093"/>
              <a:gd name="connsiteY117" fmla="*/ 814612 h 3090049"/>
              <a:gd name="connsiteX118" fmla="*/ 2070928 w 13712093"/>
              <a:gd name="connsiteY118" fmla="*/ 780970 h 3090049"/>
              <a:gd name="connsiteX119" fmla="*/ 2175217 w 13712093"/>
              <a:gd name="connsiteY119" fmla="*/ 786725 h 3090049"/>
              <a:gd name="connsiteX120" fmla="*/ 2250962 w 13712093"/>
              <a:gd name="connsiteY120" fmla="*/ 806076 h 3090049"/>
              <a:gd name="connsiteX121" fmla="*/ 2299437 w 13712093"/>
              <a:gd name="connsiteY121" fmla="*/ 848410 h 3090049"/>
              <a:gd name="connsiteX122" fmla="*/ 2164788 w 13712093"/>
              <a:gd name="connsiteY122" fmla="*/ 864440 h 3090049"/>
              <a:gd name="connsiteX123" fmla="*/ 2185028 w 13712093"/>
              <a:gd name="connsiteY123" fmla="*/ 897696 h 3090049"/>
              <a:gd name="connsiteX124" fmla="*/ 2243855 w 13712093"/>
              <a:gd name="connsiteY124" fmla="*/ 926974 h 3090049"/>
              <a:gd name="connsiteX125" fmla="*/ 2379856 w 13712093"/>
              <a:gd name="connsiteY125" fmla="*/ 924193 h 3090049"/>
              <a:gd name="connsiteX126" fmla="*/ 2427056 w 13712093"/>
              <a:gd name="connsiteY126" fmla="*/ 859611 h 3090049"/>
              <a:gd name="connsiteX127" fmla="*/ 2566611 w 13712093"/>
              <a:gd name="connsiteY127" fmla="*/ 825582 h 3090049"/>
              <a:gd name="connsiteX128" fmla="*/ 2781137 w 13712093"/>
              <a:gd name="connsiteY128" fmla="*/ 775871 h 3090049"/>
              <a:gd name="connsiteX129" fmla="*/ 2827874 w 13712093"/>
              <a:gd name="connsiteY129" fmla="*/ 789197 h 3090049"/>
              <a:gd name="connsiteX130" fmla="*/ 2871405 w 13712093"/>
              <a:gd name="connsiteY130" fmla="*/ 755902 h 3090049"/>
              <a:gd name="connsiteX131" fmla="*/ 2917949 w 13712093"/>
              <a:gd name="connsiteY131" fmla="*/ 764515 h 3090049"/>
              <a:gd name="connsiteX132" fmla="*/ 2879864 w 13712093"/>
              <a:gd name="connsiteY132" fmla="*/ 796845 h 3090049"/>
              <a:gd name="connsiteX133" fmla="*/ 2913121 w 13712093"/>
              <a:gd name="connsiteY133" fmla="*/ 816273 h 3090049"/>
              <a:gd name="connsiteX134" fmla="*/ 2983265 w 13712093"/>
              <a:gd name="connsiteY134" fmla="*/ 811445 h 3090049"/>
              <a:gd name="connsiteX135" fmla="*/ 3028341 w 13712093"/>
              <a:gd name="connsiteY135" fmla="*/ 788193 h 3090049"/>
              <a:gd name="connsiteX136" fmla="*/ 3156424 w 13712093"/>
              <a:gd name="connsiteY136" fmla="*/ 776605 h 3090049"/>
              <a:gd name="connsiteX137" fmla="*/ 3262065 w 13712093"/>
              <a:gd name="connsiteY137" fmla="*/ 766678 h 3090049"/>
              <a:gd name="connsiteX138" fmla="*/ 3390418 w 13712093"/>
              <a:gd name="connsiteY138" fmla="*/ 762545 h 3090049"/>
              <a:gd name="connsiteX139" fmla="*/ 3392851 w 13712093"/>
              <a:gd name="connsiteY139" fmla="*/ 795493 h 3090049"/>
              <a:gd name="connsiteX140" fmla="*/ 3440168 w 13712093"/>
              <a:gd name="connsiteY140" fmla="*/ 772742 h 3090049"/>
              <a:gd name="connsiteX141" fmla="*/ 3522247 w 13712093"/>
              <a:gd name="connsiteY141" fmla="*/ 756326 h 3090049"/>
              <a:gd name="connsiteX142" fmla="*/ 3498338 w 13712093"/>
              <a:gd name="connsiteY142" fmla="*/ 711791 h 3090049"/>
              <a:gd name="connsiteX143" fmla="*/ 3511973 w 13712093"/>
              <a:gd name="connsiteY143" fmla="*/ 680157 h 3090049"/>
              <a:gd name="connsiteX144" fmla="*/ 3613481 w 13712093"/>
              <a:gd name="connsiteY144" fmla="*/ 675522 h 3090049"/>
              <a:gd name="connsiteX145" fmla="*/ 3763155 w 13712093"/>
              <a:gd name="connsiteY145" fmla="*/ 693946 h 3090049"/>
              <a:gd name="connsiteX146" fmla="*/ 3909585 w 13712093"/>
              <a:gd name="connsiteY146" fmla="*/ 721988 h 3090049"/>
              <a:gd name="connsiteX147" fmla="*/ 4074825 w 13712093"/>
              <a:gd name="connsiteY147" fmla="*/ 772549 h 3090049"/>
              <a:gd name="connsiteX148" fmla="*/ 4166213 w 13712093"/>
              <a:gd name="connsiteY148" fmla="*/ 807351 h 3090049"/>
              <a:gd name="connsiteX149" fmla="*/ 4228401 w 13712093"/>
              <a:gd name="connsiteY149" fmla="*/ 751460 h 3090049"/>
              <a:gd name="connsiteX150" fmla="*/ 4141261 w 13712093"/>
              <a:gd name="connsiteY150" fmla="*/ 725233 h 3090049"/>
              <a:gd name="connsiteX151" fmla="*/ 4107387 w 13712093"/>
              <a:gd name="connsiteY151" fmla="*/ 688616 h 3090049"/>
              <a:gd name="connsiteX152" fmla="*/ 4035504 w 13712093"/>
              <a:gd name="connsiteY152" fmla="*/ 680620 h 3090049"/>
              <a:gd name="connsiteX153" fmla="*/ 4070151 w 13712093"/>
              <a:gd name="connsiteY153" fmla="*/ 645394 h 3090049"/>
              <a:gd name="connsiteX154" fmla="*/ 4078997 w 13712093"/>
              <a:gd name="connsiteY154" fmla="*/ 597343 h 3090049"/>
              <a:gd name="connsiteX155" fmla="*/ 4018972 w 13712093"/>
              <a:gd name="connsiteY155" fmla="*/ 576756 h 3090049"/>
              <a:gd name="connsiteX156" fmla="*/ 4063894 w 13712093"/>
              <a:gd name="connsiteY156" fmla="*/ 544619 h 3090049"/>
              <a:gd name="connsiteX157" fmla="*/ 4199354 w 13712093"/>
              <a:gd name="connsiteY157" fmla="*/ 474823 h 3090049"/>
              <a:gd name="connsiteX158" fmla="*/ 4243889 w 13712093"/>
              <a:gd name="connsiteY158" fmla="*/ 410820 h 3090049"/>
              <a:gd name="connsiteX159" fmla="*/ 4307313 w 13712093"/>
              <a:gd name="connsiteY159" fmla="*/ 414876 h 3090049"/>
              <a:gd name="connsiteX160" fmla="*/ 4481244 w 13712093"/>
              <a:gd name="connsiteY160" fmla="*/ 410434 h 3090049"/>
              <a:gd name="connsiteX161" fmla="*/ 4549534 w 13712093"/>
              <a:gd name="connsiteY161" fmla="*/ 427584 h 3090049"/>
              <a:gd name="connsiteX162" fmla="*/ 4492986 w 13712093"/>
              <a:gd name="connsiteY162" fmla="*/ 499080 h 3090049"/>
              <a:gd name="connsiteX163" fmla="*/ 4474639 w 13712093"/>
              <a:gd name="connsiteY163" fmla="*/ 535311 h 3090049"/>
              <a:gd name="connsiteX164" fmla="*/ 4539839 w 13712093"/>
              <a:gd name="connsiteY164" fmla="*/ 600318 h 3090049"/>
              <a:gd name="connsiteX165" fmla="*/ 4516084 w 13712093"/>
              <a:gd name="connsiteY165" fmla="*/ 645085 h 3090049"/>
              <a:gd name="connsiteX166" fmla="*/ 4522921 w 13712093"/>
              <a:gd name="connsiteY166" fmla="*/ 734117 h 3090049"/>
              <a:gd name="connsiteX167" fmla="*/ 4585610 w 13712093"/>
              <a:gd name="connsiteY167" fmla="*/ 777609 h 3090049"/>
              <a:gd name="connsiteX168" fmla="*/ 4569542 w 13712093"/>
              <a:gd name="connsiteY168" fmla="*/ 823844 h 3090049"/>
              <a:gd name="connsiteX169" fmla="*/ 4470429 w 13712093"/>
              <a:gd name="connsiteY169" fmla="*/ 895147 h 3090049"/>
              <a:gd name="connsiteX170" fmla="*/ 4432112 w 13712093"/>
              <a:gd name="connsiteY170" fmla="*/ 924657 h 3090049"/>
              <a:gd name="connsiteX171" fmla="*/ 4387036 w 13712093"/>
              <a:gd name="connsiteY171" fmla="*/ 944742 h 3090049"/>
              <a:gd name="connsiteX172" fmla="*/ 4280313 w 13712093"/>
              <a:gd name="connsiteY172" fmla="*/ 929601 h 3090049"/>
              <a:gd name="connsiteX173" fmla="*/ 4231954 w 13712093"/>
              <a:gd name="connsiteY173" fmla="*/ 943854 h 3090049"/>
              <a:gd name="connsiteX174" fmla="*/ 4362818 w 13712093"/>
              <a:gd name="connsiteY174" fmla="*/ 975102 h 3090049"/>
              <a:gd name="connsiteX175" fmla="*/ 4458957 w 13712093"/>
              <a:gd name="connsiteY175" fmla="*/ 980587 h 3090049"/>
              <a:gd name="connsiteX176" fmla="*/ 4515041 w 13712093"/>
              <a:gd name="connsiteY176" fmla="*/ 962858 h 3090049"/>
              <a:gd name="connsiteX177" fmla="*/ 4589396 w 13712093"/>
              <a:gd name="connsiteY177" fmla="*/ 933657 h 3090049"/>
              <a:gd name="connsiteX178" fmla="*/ 4643240 w 13712093"/>
              <a:gd name="connsiteY178" fmla="*/ 891864 h 3090049"/>
              <a:gd name="connsiteX179" fmla="*/ 4695384 w 13712093"/>
              <a:gd name="connsiteY179" fmla="*/ 861659 h 3090049"/>
              <a:gd name="connsiteX180" fmla="*/ 4705852 w 13712093"/>
              <a:gd name="connsiteY180" fmla="*/ 813917 h 3090049"/>
              <a:gd name="connsiteX181" fmla="*/ 4698088 w 13712093"/>
              <a:gd name="connsiteY181" fmla="*/ 769034 h 3090049"/>
              <a:gd name="connsiteX182" fmla="*/ 4854792 w 13712093"/>
              <a:gd name="connsiteY182" fmla="*/ 758065 h 3090049"/>
              <a:gd name="connsiteX183" fmla="*/ 4910027 w 13712093"/>
              <a:gd name="connsiteY183" fmla="*/ 786184 h 3090049"/>
              <a:gd name="connsiteX184" fmla="*/ 4902109 w 13712093"/>
              <a:gd name="connsiteY184" fmla="*/ 852388 h 3090049"/>
              <a:gd name="connsiteX185" fmla="*/ 4999445 w 13712093"/>
              <a:gd name="connsiteY185" fmla="*/ 873169 h 3090049"/>
              <a:gd name="connsiteX186" fmla="*/ 5021616 w 13712093"/>
              <a:gd name="connsiteY186" fmla="*/ 850303 h 3090049"/>
              <a:gd name="connsiteX187" fmla="*/ 4947455 w 13712093"/>
              <a:gd name="connsiteY187" fmla="*/ 839603 h 3090049"/>
              <a:gd name="connsiteX188" fmla="*/ 4990716 w 13712093"/>
              <a:gd name="connsiteY188" fmla="*/ 806887 h 3090049"/>
              <a:gd name="connsiteX189" fmla="*/ 4962094 w 13712093"/>
              <a:gd name="connsiteY189" fmla="*/ 755361 h 3090049"/>
              <a:gd name="connsiteX190" fmla="*/ 4874878 w 13712093"/>
              <a:gd name="connsiteY190" fmla="*/ 731452 h 3090049"/>
              <a:gd name="connsiteX191" fmla="*/ 4750348 w 13712093"/>
              <a:gd name="connsiteY191" fmla="*/ 725967 h 3090049"/>
              <a:gd name="connsiteX192" fmla="*/ 4640999 w 13712093"/>
              <a:gd name="connsiteY192" fmla="*/ 723611 h 3090049"/>
              <a:gd name="connsiteX193" fmla="*/ 4625858 w 13712093"/>
              <a:gd name="connsiteY193" fmla="*/ 656363 h 3090049"/>
              <a:gd name="connsiteX194" fmla="*/ 4669737 w 13712093"/>
              <a:gd name="connsiteY194" fmla="*/ 601863 h 3090049"/>
              <a:gd name="connsiteX195" fmla="*/ 4585726 w 13712093"/>
              <a:gd name="connsiteY195" fmla="*/ 533225 h 3090049"/>
              <a:gd name="connsiteX196" fmla="*/ 4626940 w 13712093"/>
              <a:gd name="connsiteY196" fmla="*/ 503329 h 3090049"/>
              <a:gd name="connsiteX197" fmla="*/ 4731538 w 13712093"/>
              <a:gd name="connsiteY197" fmla="*/ 471424 h 3090049"/>
              <a:gd name="connsiteX198" fmla="*/ 4738800 w 13712093"/>
              <a:gd name="connsiteY198" fmla="*/ 418661 h 3090049"/>
              <a:gd name="connsiteX199" fmla="*/ 4789476 w 13712093"/>
              <a:gd name="connsiteY199" fmla="*/ 435657 h 3090049"/>
              <a:gd name="connsiteX200" fmla="*/ 4758576 w 13712093"/>
              <a:gd name="connsiteY200" fmla="*/ 491432 h 3090049"/>
              <a:gd name="connsiteX201" fmla="*/ 4778893 w 13712093"/>
              <a:gd name="connsiteY201" fmla="*/ 540834 h 3090049"/>
              <a:gd name="connsiteX202" fmla="*/ 4869006 w 13712093"/>
              <a:gd name="connsiteY202" fmla="*/ 555782 h 3090049"/>
              <a:gd name="connsiteX203" fmla="*/ 4975072 w 13712093"/>
              <a:gd name="connsiteY203" fmla="*/ 566018 h 3090049"/>
              <a:gd name="connsiteX204" fmla="*/ 5043826 w 13712093"/>
              <a:gd name="connsiteY204" fmla="*/ 578031 h 3090049"/>
              <a:gd name="connsiteX205" fmla="*/ 4989634 w 13712093"/>
              <a:gd name="connsiteY205" fmla="*/ 532336 h 3090049"/>
              <a:gd name="connsiteX206" fmla="*/ 4869277 w 13712093"/>
              <a:gd name="connsiteY206" fmla="*/ 518624 h 3090049"/>
              <a:gd name="connsiteX207" fmla="*/ 4879744 w 13712093"/>
              <a:gd name="connsiteY207" fmla="*/ 489810 h 3090049"/>
              <a:gd name="connsiteX208" fmla="*/ 4939691 w 13712093"/>
              <a:gd name="connsiteY208" fmla="*/ 495951 h 3090049"/>
              <a:gd name="connsiteX209" fmla="*/ 5002497 w 13712093"/>
              <a:gd name="connsiteY209" fmla="*/ 492398 h 3090049"/>
              <a:gd name="connsiteX210" fmla="*/ 5031813 w 13712093"/>
              <a:gd name="connsiteY210" fmla="*/ 458755 h 3090049"/>
              <a:gd name="connsiteX211" fmla="*/ 5198522 w 13712093"/>
              <a:gd name="connsiteY211" fmla="*/ 481698 h 3090049"/>
              <a:gd name="connsiteX212" fmla="*/ 5361676 w 13712093"/>
              <a:gd name="connsiteY212" fmla="*/ 516307 h 3090049"/>
              <a:gd name="connsiteX213" fmla="*/ 5410538 w 13712093"/>
              <a:gd name="connsiteY213" fmla="*/ 523028 h 3090049"/>
              <a:gd name="connsiteX214" fmla="*/ 5353487 w 13712093"/>
              <a:gd name="connsiteY214" fmla="*/ 547710 h 3090049"/>
              <a:gd name="connsiteX215" fmla="*/ 5338926 w 13712093"/>
              <a:gd name="connsiteY215" fmla="*/ 615034 h 3090049"/>
              <a:gd name="connsiteX216" fmla="*/ 5383538 w 13712093"/>
              <a:gd name="connsiteY216" fmla="*/ 585833 h 3090049"/>
              <a:gd name="connsiteX217" fmla="*/ 5426876 w 13712093"/>
              <a:gd name="connsiteY217" fmla="*/ 604450 h 3090049"/>
              <a:gd name="connsiteX218" fmla="*/ 5458974 w 13712093"/>
              <a:gd name="connsiteY218" fmla="*/ 619515 h 3090049"/>
              <a:gd name="connsiteX219" fmla="*/ 5464188 w 13712093"/>
              <a:gd name="connsiteY219" fmla="*/ 581275 h 3090049"/>
              <a:gd name="connsiteX220" fmla="*/ 5447155 w 13712093"/>
              <a:gd name="connsiteY220" fmla="*/ 535851 h 3090049"/>
              <a:gd name="connsiteX221" fmla="*/ 5442133 w 13712093"/>
              <a:gd name="connsiteY221" fmla="*/ 496492 h 3090049"/>
              <a:gd name="connsiteX222" fmla="*/ 5370599 w 13712093"/>
              <a:gd name="connsiteY222" fmla="*/ 472196 h 3090049"/>
              <a:gd name="connsiteX223" fmla="*/ 5317256 w 13712093"/>
              <a:gd name="connsiteY223" fmla="*/ 453386 h 3090049"/>
              <a:gd name="connsiteX224" fmla="*/ 5242709 w 13712093"/>
              <a:gd name="connsiteY224" fmla="*/ 436236 h 3090049"/>
              <a:gd name="connsiteX225" fmla="*/ 5223899 w 13712093"/>
              <a:gd name="connsiteY225" fmla="*/ 383666 h 3090049"/>
              <a:gd name="connsiteX226" fmla="*/ 5229847 w 13712093"/>
              <a:gd name="connsiteY226" fmla="*/ 347474 h 3090049"/>
              <a:gd name="connsiteX227" fmla="*/ 5559555 w 13712093"/>
              <a:gd name="connsiteY227" fmla="*/ 329784 h 3090049"/>
              <a:gd name="connsiteX228" fmla="*/ 5618846 w 13712093"/>
              <a:gd name="connsiteY228" fmla="*/ 335771 h 3090049"/>
              <a:gd name="connsiteX229" fmla="*/ 5730397 w 13712093"/>
              <a:gd name="connsiteY229" fmla="*/ 321711 h 3090049"/>
              <a:gd name="connsiteX230" fmla="*/ 5698801 w 13712093"/>
              <a:gd name="connsiteY230" fmla="*/ 345929 h 3090049"/>
              <a:gd name="connsiteX231" fmla="*/ 5740014 w 13712093"/>
              <a:gd name="connsiteY231" fmla="*/ 347899 h 3090049"/>
              <a:gd name="connsiteX232" fmla="*/ 5823523 w 13712093"/>
              <a:gd name="connsiteY232" fmla="*/ 316188 h 3090049"/>
              <a:gd name="connsiteX233" fmla="*/ 5748203 w 13712093"/>
              <a:gd name="connsiteY233" fmla="*/ 270223 h 3090049"/>
              <a:gd name="connsiteX234" fmla="*/ 5786674 w 13712093"/>
              <a:gd name="connsiteY234" fmla="*/ 231675 h 3090049"/>
              <a:gd name="connsiteX235" fmla="*/ 5960334 w 13712093"/>
              <a:gd name="connsiteY235" fmla="*/ 181732 h 3090049"/>
              <a:gd name="connsiteX236" fmla="*/ 6240486 w 13712093"/>
              <a:gd name="connsiteY236" fmla="*/ 157359 h 3090049"/>
              <a:gd name="connsiteX237" fmla="*/ 6404838 w 13712093"/>
              <a:gd name="connsiteY237" fmla="*/ 125763 h 3090049"/>
              <a:gd name="connsiteX238" fmla="*/ 6523650 w 13712093"/>
              <a:gd name="connsiteY238" fmla="*/ 121360 h 3090049"/>
              <a:gd name="connsiteX239" fmla="*/ 6548796 w 13712093"/>
              <a:gd name="connsiteY239" fmla="*/ 145269 h 3090049"/>
              <a:gd name="connsiteX240" fmla="*/ 6743430 w 13712093"/>
              <a:gd name="connsiteY240" fmla="*/ 130591 h 3090049"/>
              <a:gd name="connsiteX241" fmla="*/ 6861122 w 13712093"/>
              <a:gd name="connsiteY241" fmla="*/ 130785 h 3090049"/>
              <a:gd name="connsiteX242" fmla="*/ 6892294 w 13712093"/>
              <a:gd name="connsiteY242" fmla="*/ 97258 h 3090049"/>
              <a:gd name="connsiteX243" fmla="*/ 6984184 w 13712093"/>
              <a:gd name="connsiteY243" fmla="*/ 86829 h 3090049"/>
              <a:gd name="connsiteX244" fmla="*/ 6980128 w 13712093"/>
              <a:gd name="connsiteY244" fmla="*/ 49555 h 3090049"/>
              <a:gd name="connsiteX245" fmla="*/ 7188514 w 13712093"/>
              <a:gd name="connsiteY245" fmla="*/ 1080 h 3090049"/>
              <a:gd name="connsiteX246" fmla="*/ 7317909 w 13712093"/>
              <a:gd name="connsiteY246" fmla="*/ 2238 h 3090049"/>
              <a:gd name="connsiteX247" fmla="*/ 7333012 w 13712093"/>
              <a:gd name="connsiteY247" fmla="*/ 26109 h 3090049"/>
              <a:gd name="connsiteX248" fmla="*/ 7265031 w 13712093"/>
              <a:gd name="connsiteY248" fmla="*/ 50443 h 3090049"/>
              <a:gd name="connsiteX249" fmla="*/ 7385350 w 13712093"/>
              <a:gd name="connsiteY249" fmla="*/ 54576 h 3090049"/>
              <a:gd name="connsiteX250" fmla="*/ 7497519 w 13712093"/>
              <a:gd name="connsiteY250" fmla="*/ 56198 h 3090049"/>
              <a:gd name="connsiteX251" fmla="*/ 7451708 w 13712093"/>
              <a:gd name="connsiteY251" fmla="*/ 83121 h 3090049"/>
              <a:gd name="connsiteX252" fmla="*/ 7463991 w 13712093"/>
              <a:gd name="connsiteY252" fmla="*/ 98687 h 3090049"/>
              <a:gd name="connsiteX253" fmla="*/ 7550088 w 13712093"/>
              <a:gd name="connsiteY253" fmla="*/ 99845 h 3090049"/>
              <a:gd name="connsiteX254" fmla="*/ 7615134 w 13712093"/>
              <a:gd name="connsiteY254" fmla="*/ 80339 h 3090049"/>
              <a:gd name="connsiteX255" fmla="*/ 7740126 w 13712093"/>
              <a:gd name="connsiteY255" fmla="*/ 81460 h 3090049"/>
              <a:gd name="connsiteX256" fmla="*/ 7930975 w 13712093"/>
              <a:gd name="connsiteY256" fmla="*/ 102974 h 3090049"/>
              <a:gd name="connsiteX257" fmla="*/ 7984008 w 13712093"/>
              <a:gd name="connsiteY257" fmla="*/ 130823 h 3090049"/>
              <a:gd name="connsiteX258" fmla="*/ 8043839 w 13712093"/>
              <a:gd name="connsiteY258" fmla="*/ 130476 h 3090049"/>
              <a:gd name="connsiteX259" fmla="*/ 8022788 w 13712093"/>
              <a:gd name="connsiteY259" fmla="*/ 168715 h 3090049"/>
              <a:gd name="connsiteX260" fmla="*/ 8043530 w 13712093"/>
              <a:gd name="connsiteY260" fmla="*/ 195869 h 3090049"/>
              <a:gd name="connsiteX261" fmla="*/ 7994784 w 13712093"/>
              <a:gd name="connsiteY261" fmla="*/ 218503 h 3090049"/>
              <a:gd name="connsiteX262" fmla="*/ 7867976 w 13712093"/>
              <a:gd name="connsiteY262" fmla="*/ 246855 h 3090049"/>
              <a:gd name="connsiteX263" fmla="*/ 7585662 w 13712093"/>
              <a:gd name="connsiteY263" fmla="*/ 335655 h 3090049"/>
              <a:gd name="connsiteX264" fmla="*/ 7406786 w 13712093"/>
              <a:gd name="connsiteY264" fmla="*/ 374474 h 3090049"/>
              <a:gd name="connsiteX265" fmla="*/ 7333089 w 13712093"/>
              <a:gd name="connsiteY265" fmla="*/ 414683 h 3090049"/>
              <a:gd name="connsiteX266" fmla="*/ 7438035 w 13712093"/>
              <a:gd name="connsiteY266" fmla="*/ 388108 h 3090049"/>
              <a:gd name="connsiteX267" fmla="*/ 7621352 w 13712093"/>
              <a:gd name="connsiteY267" fmla="*/ 372002 h 3090049"/>
              <a:gd name="connsiteX268" fmla="*/ 7776318 w 13712093"/>
              <a:gd name="connsiteY268" fmla="*/ 344616 h 3090049"/>
              <a:gd name="connsiteX269" fmla="*/ 7769674 w 13712093"/>
              <a:gd name="connsiteY269" fmla="*/ 310085 h 3090049"/>
              <a:gd name="connsiteX270" fmla="*/ 7842716 w 13712093"/>
              <a:gd name="connsiteY270" fmla="*/ 327350 h 3090049"/>
              <a:gd name="connsiteX271" fmla="*/ 7931825 w 13712093"/>
              <a:gd name="connsiteY271" fmla="*/ 337934 h 3090049"/>
              <a:gd name="connsiteX272" fmla="*/ 8016762 w 13712093"/>
              <a:gd name="connsiteY272" fmla="*/ 331947 h 3090049"/>
              <a:gd name="connsiteX273" fmla="*/ 8045886 w 13712093"/>
              <a:gd name="connsiteY273" fmla="*/ 374396 h 3090049"/>
              <a:gd name="connsiteX274" fmla="*/ 8125262 w 13712093"/>
              <a:gd name="connsiteY274" fmla="*/ 345620 h 3090049"/>
              <a:gd name="connsiteX275" fmla="*/ 8288725 w 13712093"/>
              <a:gd name="connsiteY275" fmla="*/ 339981 h 3090049"/>
              <a:gd name="connsiteX276" fmla="*/ 8464587 w 13712093"/>
              <a:gd name="connsiteY276" fmla="*/ 348710 h 3090049"/>
              <a:gd name="connsiteX277" fmla="*/ 8481506 w 13712093"/>
              <a:gd name="connsiteY277" fmla="*/ 391198 h 3090049"/>
              <a:gd name="connsiteX278" fmla="*/ 8704646 w 13712093"/>
              <a:gd name="connsiteY278" fmla="*/ 404061 h 3090049"/>
              <a:gd name="connsiteX279" fmla="*/ 8835973 w 13712093"/>
              <a:gd name="connsiteY279" fmla="*/ 412520 h 3090049"/>
              <a:gd name="connsiteX280" fmla="*/ 8889856 w 13712093"/>
              <a:gd name="connsiteY280" fmla="*/ 384169 h 3090049"/>
              <a:gd name="connsiteX281" fmla="*/ 8909323 w 13712093"/>
              <a:gd name="connsiteY281" fmla="*/ 346740 h 3090049"/>
              <a:gd name="connsiteX282" fmla="*/ 9016896 w 13712093"/>
              <a:gd name="connsiteY282" fmla="*/ 338513 h 3090049"/>
              <a:gd name="connsiteX283" fmla="*/ 9125240 w 13712093"/>
              <a:gd name="connsiteY283" fmla="*/ 359834 h 3090049"/>
              <a:gd name="connsiteX284" fmla="*/ 9298438 w 13712093"/>
              <a:gd name="connsiteY284" fmla="*/ 371577 h 3090049"/>
              <a:gd name="connsiteX285" fmla="*/ 9314892 w 13712093"/>
              <a:gd name="connsiteY285" fmla="*/ 399657 h 3090049"/>
              <a:gd name="connsiteX286" fmla="*/ 9127789 w 13712093"/>
              <a:gd name="connsiteY286" fmla="*/ 448712 h 3090049"/>
              <a:gd name="connsiteX287" fmla="*/ 9174333 w 13712093"/>
              <a:gd name="connsiteY287" fmla="*/ 460416 h 3090049"/>
              <a:gd name="connsiteX288" fmla="*/ 9320454 w 13712093"/>
              <a:gd name="connsiteY288" fmla="*/ 500200 h 3090049"/>
              <a:gd name="connsiteX289" fmla="*/ 9459351 w 13712093"/>
              <a:gd name="connsiteY289" fmla="*/ 576215 h 3090049"/>
              <a:gd name="connsiteX290" fmla="*/ 9548615 w 13712093"/>
              <a:gd name="connsiteY290" fmla="*/ 590391 h 3090049"/>
              <a:gd name="connsiteX291" fmla="*/ 9663140 w 13712093"/>
              <a:gd name="connsiteY291" fmla="*/ 501706 h 3090049"/>
              <a:gd name="connsiteX292" fmla="*/ 9710611 w 13712093"/>
              <a:gd name="connsiteY292" fmla="*/ 520556 h 3090049"/>
              <a:gd name="connsiteX293" fmla="*/ 9878633 w 13712093"/>
              <a:gd name="connsiteY293" fmla="*/ 532800 h 3090049"/>
              <a:gd name="connsiteX294" fmla="*/ 10023247 w 13712093"/>
              <a:gd name="connsiteY294" fmla="*/ 527663 h 3090049"/>
              <a:gd name="connsiteX295" fmla="*/ 10113322 w 13712093"/>
              <a:gd name="connsiteY295" fmla="*/ 557945 h 3090049"/>
              <a:gd name="connsiteX296" fmla="*/ 10151484 w 13712093"/>
              <a:gd name="connsiteY296" fmla="*/ 531950 h 3090049"/>
              <a:gd name="connsiteX297" fmla="*/ 10202779 w 13712093"/>
              <a:gd name="connsiteY297" fmla="*/ 513449 h 3090049"/>
              <a:gd name="connsiteX298" fmla="*/ 10291502 w 13712093"/>
              <a:gd name="connsiteY298" fmla="*/ 530328 h 3090049"/>
              <a:gd name="connsiteX299" fmla="*/ 10298069 w 13712093"/>
              <a:gd name="connsiteY299" fmla="*/ 472235 h 3090049"/>
              <a:gd name="connsiteX300" fmla="*/ 10249863 w 13712093"/>
              <a:gd name="connsiteY300" fmla="*/ 465012 h 3090049"/>
              <a:gd name="connsiteX301" fmla="*/ 10254305 w 13712093"/>
              <a:gd name="connsiteY301" fmla="*/ 446240 h 3090049"/>
              <a:gd name="connsiteX302" fmla="*/ 10398842 w 13712093"/>
              <a:gd name="connsiteY302" fmla="*/ 422138 h 3090049"/>
              <a:gd name="connsiteX303" fmla="*/ 10498882 w 13712093"/>
              <a:gd name="connsiteY303" fmla="*/ 420399 h 3090049"/>
              <a:gd name="connsiteX304" fmla="*/ 10735851 w 13712093"/>
              <a:gd name="connsiteY304" fmla="*/ 440871 h 3090049"/>
              <a:gd name="connsiteX305" fmla="*/ 10787687 w 13712093"/>
              <a:gd name="connsiteY305" fmla="*/ 444888 h 3090049"/>
              <a:gd name="connsiteX306" fmla="*/ 10727277 w 13712093"/>
              <a:gd name="connsiteY306" fmla="*/ 466789 h 3090049"/>
              <a:gd name="connsiteX307" fmla="*/ 10802867 w 13712093"/>
              <a:gd name="connsiteY307" fmla="*/ 466634 h 3090049"/>
              <a:gd name="connsiteX308" fmla="*/ 10770653 w 13712093"/>
              <a:gd name="connsiteY308" fmla="*/ 491625 h 3090049"/>
              <a:gd name="connsiteX309" fmla="*/ 10735890 w 13712093"/>
              <a:gd name="connsiteY309" fmla="*/ 514685 h 3090049"/>
              <a:gd name="connsiteX310" fmla="*/ 10816463 w 13712093"/>
              <a:gd name="connsiteY310" fmla="*/ 502015 h 3090049"/>
              <a:gd name="connsiteX311" fmla="*/ 10913916 w 13712093"/>
              <a:gd name="connsiteY311" fmla="*/ 461729 h 3090049"/>
              <a:gd name="connsiteX312" fmla="*/ 11115348 w 13712093"/>
              <a:gd name="connsiteY312" fmla="*/ 474359 h 3090049"/>
              <a:gd name="connsiteX313" fmla="*/ 11124696 w 13712093"/>
              <a:gd name="connsiteY313" fmla="*/ 494174 h 3090049"/>
              <a:gd name="connsiteX314" fmla="*/ 11061156 w 13712093"/>
              <a:gd name="connsiteY314" fmla="*/ 510861 h 3090049"/>
              <a:gd name="connsiteX315" fmla="*/ 11248104 w 13712093"/>
              <a:gd name="connsiteY315" fmla="*/ 538748 h 3090049"/>
              <a:gd name="connsiteX316" fmla="*/ 11315931 w 13712093"/>
              <a:gd name="connsiteY316" fmla="*/ 575829 h 3090049"/>
              <a:gd name="connsiteX317" fmla="*/ 11435284 w 13712093"/>
              <a:gd name="connsiteY317" fmla="*/ 590391 h 3090049"/>
              <a:gd name="connsiteX318" fmla="*/ 11741932 w 13712093"/>
              <a:gd name="connsiteY318" fmla="*/ 568220 h 3090049"/>
              <a:gd name="connsiteX319" fmla="*/ 11938691 w 13712093"/>
              <a:gd name="connsiteY319" fmla="*/ 597150 h 3090049"/>
              <a:gd name="connsiteX320" fmla="*/ 11997403 w 13712093"/>
              <a:gd name="connsiteY320" fmla="*/ 635119 h 3090049"/>
              <a:gd name="connsiteX321" fmla="*/ 12002076 w 13712093"/>
              <a:gd name="connsiteY321" fmla="*/ 680543 h 3090049"/>
              <a:gd name="connsiteX322" fmla="*/ 12088675 w 13712093"/>
              <a:gd name="connsiteY322" fmla="*/ 686839 h 3090049"/>
              <a:gd name="connsiteX323" fmla="*/ 12117567 w 13712093"/>
              <a:gd name="connsiteY323" fmla="*/ 726121 h 3090049"/>
              <a:gd name="connsiteX324" fmla="*/ 12174694 w 13712093"/>
              <a:gd name="connsiteY324" fmla="*/ 698774 h 3090049"/>
              <a:gd name="connsiteX325" fmla="*/ 12287249 w 13712093"/>
              <a:gd name="connsiteY325" fmla="*/ 689736 h 3090049"/>
              <a:gd name="connsiteX326" fmla="*/ 12383735 w 13712093"/>
              <a:gd name="connsiteY326" fmla="*/ 683865 h 3090049"/>
              <a:gd name="connsiteX327" fmla="*/ 12494630 w 13712093"/>
              <a:gd name="connsiteY327" fmla="*/ 701787 h 3090049"/>
              <a:gd name="connsiteX328" fmla="*/ 12640828 w 13712093"/>
              <a:gd name="connsiteY328" fmla="*/ 686453 h 3090049"/>
              <a:gd name="connsiteX329" fmla="*/ 12706994 w 13712093"/>
              <a:gd name="connsiteY329" fmla="*/ 706461 h 3090049"/>
              <a:gd name="connsiteX330" fmla="*/ 12805528 w 13712093"/>
              <a:gd name="connsiteY330" fmla="*/ 745279 h 3090049"/>
              <a:gd name="connsiteX331" fmla="*/ 12883977 w 13712093"/>
              <a:gd name="connsiteY331" fmla="*/ 756558 h 3090049"/>
              <a:gd name="connsiteX332" fmla="*/ 12961922 w 13712093"/>
              <a:gd name="connsiteY332" fmla="*/ 740297 h 3090049"/>
              <a:gd name="connsiteX333" fmla="*/ 12930481 w 13712093"/>
              <a:gd name="connsiteY333" fmla="*/ 693521 h 3090049"/>
              <a:gd name="connsiteX334" fmla="*/ 12908812 w 13712093"/>
              <a:gd name="connsiteY334" fmla="*/ 671041 h 3090049"/>
              <a:gd name="connsiteX335" fmla="*/ 12961613 w 13712093"/>
              <a:gd name="connsiteY335" fmla="*/ 650763 h 3090049"/>
              <a:gd name="connsiteX336" fmla="*/ 13138210 w 13712093"/>
              <a:gd name="connsiteY336" fmla="*/ 664861 h 3090049"/>
              <a:gd name="connsiteX337" fmla="*/ 13194565 w 13712093"/>
              <a:gd name="connsiteY337" fmla="*/ 671929 h 3090049"/>
              <a:gd name="connsiteX338" fmla="*/ 13430103 w 13712093"/>
              <a:gd name="connsiteY338" fmla="*/ 677916 h 3090049"/>
              <a:gd name="connsiteX339" fmla="*/ 13598936 w 13712093"/>
              <a:gd name="connsiteY339" fmla="*/ 706654 h 3090049"/>
              <a:gd name="connsiteX340" fmla="*/ 13713539 w 13712093"/>
              <a:gd name="connsiteY340" fmla="*/ 736396 h 3090049"/>
              <a:gd name="connsiteX341" fmla="*/ 13729530 w 13712093"/>
              <a:gd name="connsiteY341" fmla="*/ 788038 h 3090049"/>
              <a:gd name="connsiteX342" fmla="*/ 13729530 w 13712093"/>
              <a:gd name="connsiteY342" fmla="*/ 1083872 h 3090049"/>
              <a:gd name="connsiteX343" fmla="*/ 13659578 w 13712093"/>
              <a:gd name="connsiteY343" fmla="*/ 1101060 h 3090049"/>
              <a:gd name="connsiteX344" fmla="*/ 13568962 w 13712093"/>
              <a:gd name="connsiteY344" fmla="*/ 1117167 h 3090049"/>
              <a:gd name="connsiteX345" fmla="*/ 13521493 w 13712093"/>
              <a:gd name="connsiteY345" fmla="*/ 1100326 h 3090049"/>
              <a:gd name="connsiteX346" fmla="*/ 13491248 w 13712093"/>
              <a:gd name="connsiteY346" fmla="*/ 1089434 h 3090049"/>
              <a:gd name="connsiteX347" fmla="*/ 13415658 w 13712093"/>
              <a:gd name="connsiteY347" fmla="*/ 1090631 h 3090049"/>
              <a:gd name="connsiteX348" fmla="*/ 13398701 w 13712093"/>
              <a:gd name="connsiteY348" fmla="*/ 1116858 h 3090049"/>
              <a:gd name="connsiteX349" fmla="*/ 13449687 w 13712093"/>
              <a:gd name="connsiteY349" fmla="*/ 1127210 h 3090049"/>
              <a:gd name="connsiteX350" fmla="*/ 13496463 w 13712093"/>
              <a:gd name="connsiteY350" fmla="*/ 1131613 h 3090049"/>
              <a:gd name="connsiteX351" fmla="*/ 13542118 w 13712093"/>
              <a:gd name="connsiteY351" fmla="*/ 1156642 h 3090049"/>
              <a:gd name="connsiteX352" fmla="*/ 13562628 w 13712093"/>
              <a:gd name="connsiteY352" fmla="*/ 1160659 h 3090049"/>
              <a:gd name="connsiteX353" fmla="*/ 13604731 w 13712093"/>
              <a:gd name="connsiteY353" fmla="*/ 1182444 h 3090049"/>
              <a:gd name="connsiteX354" fmla="*/ 13592216 w 13712093"/>
              <a:gd name="connsiteY354" fmla="*/ 1213654 h 3090049"/>
              <a:gd name="connsiteX355" fmla="*/ 13656024 w 13712093"/>
              <a:gd name="connsiteY355" fmla="*/ 1244438 h 3090049"/>
              <a:gd name="connsiteX356" fmla="*/ 13685882 w 13712093"/>
              <a:gd name="connsiteY356" fmla="*/ 1267459 h 3090049"/>
              <a:gd name="connsiteX357" fmla="*/ 13652163 w 13712093"/>
              <a:gd name="connsiteY357" fmla="*/ 1307746 h 3090049"/>
              <a:gd name="connsiteX358" fmla="*/ 13555984 w 13712093"/>
              <a:gd name="connsiteY358" fmla="*/ 1299519 h 3090049"/>
              <a:gd name="connsiteX359" fmla="*/ 13501059 w 13712093"/>
              <a:gd name="connsiteY359" fmla="*/ 1290248 h 3090049"/>
              <a:gd name="connsiteX360" fmla="*/ 13462820 w 13712093"/>
              <a:gd name="connsiteY360" fmla="*/ 1291446 h 3090049"/>
              <a:gd name="connsiteX361" fmla="*/ 13385027 w 13712093"/>
              <a:gd name="connsiteY361" fmla="*/ 1324509 h 3090049"/>
              <a:gd name="connsiteX362" fmla="*/ 13275409 w 13712093"/>
              <a:gd name="connsiteY362" fmla="*/ 1348341 h 3090049"/>
              <a:gd name="connsiteX363" fmla="*/ 13201634 w 13712093"/>
              <a:gd name="connsiteY363" fmla="*/ 1371285 h 3090049"/>
              <a:gd name="connsiteX364" fmla="*/ 13125348 w 13712093"/>
              <a:gd name="connsiteY364" fmla="*/ 1399984 h 3090049"/>
              <a:gd name="connsiteX365" fmla="*/ 13060303 w 13712093"/>
              <a:gd name="connsiteY365" fmla="*/ 1435597 h 3090049"/>
              <a:gd name="connsiteX366" fmla="*/ 12991278 w 13712093"/>
              <a:gd name="connsiteY366" fmla="*/ 1458193 h 3090049"/>
              <a:gd name="connsiteX367" fmla="*/ 12915920 w 13712093"/>
              <a:gd name="connsiteY367" fmla="*/ 1488475 h 3090049"/>
              <a:gd name="connsiteX368" fmla="*/ 12878066 w 13712093"/>
              <a:gd name="connsiteY368" fmla="*/ 1519916 h 3090049"/>
              <a:gd name="connsiteX369" fmla="*/ 12835656 w 13712093"/>
              <a:gd name="connsiteY369" fmla="*/ 1480827 h 3090049"/>
              <a:gd name="connsiteX370" fmla="*/ 12728315 w 13712093"/>
              <a:gd name="connsiteY370" fmla="*/ 1472948 h 3090049"/>
              <a:gd name="connsiteX371" fmla="*/ 12595983 w 13712093"/>
              <a:gd name="connsiteY371" fmla="*/ 1507788 h 3090049"/>
              <a:gd name="connsiteX372" fmla="*/ 12542179 w 13712093"/>
              <a:gd name="connsiteY372" fmla="*/ 1530036 h 3090049"/>
              <a:gd name="connsiteX373" fmla="*/ 12555890 w 13712093"/>
              <a:gd name="connsiteY373" fmla="*/ 1480055 h 3090049"/>
              <a:gd name="connsiteX374" fmla="*/ 12500423 w 13712093"/>
              <a:gd name="connsiteY374" fmla="*/ 1495698 h 3090049"/>
              <a:gd name="connsiteX375" fmla="*/ 12449786 w 13712093"/>
              <a:gd name="connsiteY375" fmla="*/ 1529225 h 3090049"/>
              <a:gd name="connsiteX376" fmla="*/ 12403550 w 13712093"/>
              <a:gd name="connsiteY376" fmla="*/ 1516247 h 3090049"/>
              <a:gd name="connsiteX377" fmla="*/ 12353840 w 13712093"/>
              <a:gd name="connsiteY377" fmla="*/ 1520612 h 3090049"/>
              <a:gd name="connsiteX378" fmla="*/ 12325488 w 13712093"/>
              <a:gd name="connsiteY378" fmla="*/ 1523702 h 3090049"/>
              <a:gd name="connsiteX379" fmla="*/ 12296288 w 13712093"/>
              <a:gd name="connsiteY379" fmla="*/ 1564220 h 3090049"/>
              <a:gd name="connsiteX380" fmla="*/ 12271258 w 13712093"/>
              <a:gd name="connsiteY380" fmla="*/ 1592764 h 3090049"/>
              <a:gd name="connsiteX381" fmla="*/ 12248932 w 13712093"/>
              <a:gd name="connsiteY381" fmla="*/ 1621618 h 3090049"/>
              <a:gd name="connsiteX382" fmla="*/ 12185046 w 13712093"/>
              <a:gd name="connsiteY382" fmla="*/ 1675578 h 3090049"/>
              <a:gd name="connsiteX383" fmla="*/ 12240048 w 13712093"/>
              <a:gd name="connsiteY383" fmla="*/ 1707676 h 3090049"/>
              <a:gd name="connsiteX384" fmla="*/ 12298760 w 13712093"/>
              <a:gd name="connsiteY384" fmla="*/ 1719379 h 3090049"/>
              <a:gd name="connsiteX385" fmla="*/ 12245881 w 13712093"/>
              <a:gd name="connsiteY385" fmla="*/ 1763837 h 3090049"/>
              <a:gd name="connsiteX386" fmla="*/ 12282845 w 13712093"/>
              <a:gd name="connsiteY386" fmla="*/ 1803003 h 3090049"/>
              <a:gd name="connsiteX387" fmla="*/ 12294936 w 13712093"/>
              <a:gd name="connsiteY387" fmla="*/ 1850822 h 3090049"/>
              <a:gd name="connsiteX388" fmla="*/ 12251018 w 13712093"/>
              <a:gd name="connsiteY388" fmla="*/ 1840779 h 3090049"/>
              <a:gd name="connsiteX389" fmla="*/ 12229233 w 13712093"/>
              <a:gd name="connsiteY389" fmla="*/ 1831973 h 3090049"/>
              <a:gd name="connsiteX390" fmla="*/ 12159282 w 13712093"/>
              <a:gd name="connsiteY390" fmla="*/ 1913743 h 3090049"/>
              <a:gd name="connsiteX391" fmla="*/ 12198603 w 13712093"/>
              <a:gd name="connsiteY391" fmla="*/ 1954570 h 3090049"/>
              <a:gd name="connsiteX392" fmla="*/ 12161253 w 13712093"/>
              <a:gd name="connsiteY392" fmla="*/ 1988020 h 3090049"/>
              <a:gd name="connsiteX393" fmla="*/ 12052985 w 13712093"/>
              <a:gd name="connsiteY393" fmla="*/ 1999453 h 3090049"/>
              <a:gd name="connsiteX394" fmla="*/ 11998755 w 13712093"/>
              <a:gd name="connsiteY394" fmla="*/ 2049435 h 3090049"/>
              <a:gd name="connsiteX395" fmla="*/ 12014900 w 13712093"/>
              <a:gd name="connsiteY395" fmla="*/ 2091614 h 3090049"/>
              <a:gd name="connsiteX396" fmla="*/ 11942399 w 13712093"/>
              <a:gd name="connsiteY396" fmla="*/ 2108571 h 3090049"/>
              <a:gd name="connsiteX397" fmla="*/ 11897285 w 13712093"/>
              <a:gd name="connsiteY397" fmla="*/ 2141557 h 3090049"/>
              <a:gd name="connsiteX398" fmla="*/ 11861054 w 13712093"/>
              <a:gd name="connsiteY398" fmla="*/ 2213787 h 3090049"/>
              <a:gd name="connsiteX399" fmla="*/ 11754525 w 13712093"/>
              <a:gd name="connsiteY399" fmla="*/ 2282734 h 3090049"/>
              <a:gd name="connsiteX400" fmla="*/ 11728878 w 13712093"/>
              <a:gd name="connsiteY400" fmla="*/ 2235147 h 3090049"/>
              <a:gd name="connsiteX401" fmla="*/ 11714083 w 13712093"/>
              <a:gd name="connsiteY401" fmla="*/ 2169715 h 3090049"/>
              <a:gd name="connsiteX402" fmla="*/ 11683994 w 13712093"/>
              <a:gd name="connsiteY402" fmla="*/ 2102313 h 3090049"/>
              <a:gd name="connsiteX403" fmla="*/ 11660896 w 13712093"/>
              <a:gd name="connsiteY403" fmla="*/ 2015522 h 3090049"/>
              <a:gd name="connsiteX404" fmla="*/ 11640811 w 13712093"/>
              <a:gd name="connsiteY404" fmla="*/ 1942017 h 3090049"/>
              <a:gd name="connsiteX405" fmla="*/ 11656957 w 13712093"/>
              <a:gd name="connsiteY405" fmla="*/ 1826951 h 3090049"/>
              <a:gd name="connsiteX406" fmla="*/ 11739113 w 13712093"/>
              <a:gd name="connsiteY406" fmla="*/ 1766077 h 3090049"/>
              <a:gd name="connsiteX407" fmla="*/ 11753597 w 13712093"/>
              <a:gd name="connsiteY407" fmla="*/ 1717062 h 3090049"/>
              <a:gd name="connsiteX408" fmla="*/ 11941588 w 13712093"/>
              <a:gd name="connsiteY408" fmla="*/ 1650625 h 3090049"/>
              <a:gd name="connsiteX409" fmla="*/ 12000222 w 13712093"/>
              <a:gd name="connsiteY409" fmla="*/ 1599215 h 3090049"/>
              <a:gd name="connsiteX410" fmla="*/ 12176316 w 13712093"/>
              <a:gd name="connsiteY410" fmla="*/ 1503114 h 3090049"/>
              <a:gd name="connsiteX411" fmla="*/ 12238117 w 13712093"/>
              <a:gd name="connsiteY411" fmla="*/ 1468776 h 3090049"/>
              <a:gd name="connsiteX412" fmla="*/ 12317840 w 13712093"/>
              <a:gd name="connsiteY412" fmla="*/ 1446759 h 3090049"/>
              <a:gd name="connsiteX413" fmla="*/ 12359170 w 13712093"/>
              <a:gd name="connsiteY413" fmla="*/ 1403576 h 3090049"/>
              <a:gd name="connsiteX414" fmla="*/ 12364770 w 13712093"/>
              <a:gd name="connsiteY414" fmla="*/ 1364641 h 3090049"/>
              <a:gd name="connsiteX415" fmla="*/ 12393817 w 13712093"/>
              <a:gd name="connsiteY415" fmla="*/ 1319913 h 3090049"/>
              <a:gd name="connsiteX416" fmla="*/ 12484047 w 13712093"/>
              <a:gd name="connsiteY416" fmla="*/ 1313076 h 3090049"/>
              <a:gd name="connsiteX417" fmla="*/ 12390187 w 13712093"/>
              <a:gd name="connsiteY417" fmla="*/ 1292605 h 3090049"/>
              <a:gd name="connsiteX418" fmla="*/ 12287056 w 13712093"/>
              <a:gd name="connsiteY418" fmla="*/ 1309793 h 3090049"/>
              <a:gd name="connsiteX419" fmla="*/ 12266700 w 13712093"/>
              <a:gd name="connsiteY419" fmla="*/ 1363946 h 3090049"/>
              <a:gd name="connsiteX420" fmla="*/ 12216062 w 13712093"/>
              <a:gd name="connsiteY420" fmla="*/ 1382680 h 3090049"/>
              <a:gd name="connsiteX421" fmla="*/ 12075889 w 13712093"/>
              <a:gd name="connsiteY421" fmla="*/ 1450661 h 3090049"/>
              <a:gd name="connsiteX422" fmla="*/ 12037033 w 13712093"/>
              <a:gd name="connsiteY422" fmla="*/ 1446025 h 3090049"/>
              <a:gd name="connsiteX423" fmla="*/ 12012814 w 13712093"/>
              <a:gd name="connsiteY423" fmla="*/ 1422193 h 3090049"/>
              <a:gd name="connsiteX424" fmla="*/ 12038848 w 13712093"/>
              <a:gd name="connsiteY424" fmla="*/ 1373718 h 3090049"/>
              <a:gd name="connsiteX425" fmla="*/ 11998792 w 13712093"/>
              <a:gd name="connsiteY425" fmla="*/ 1369315 h 3090049"/>
              <a:gd name="connsiteX426" fmla="*/ 11947112 w 13712093"/>
              <a:gd name="connsiteY426" fmla="*/ 1360895 h 3090049"/>
              <a:gd name="connsiteX427" fmla="*/ 11841587 w 13712093"/>
              <a:gd name="connsiteY427" fmla="*/ 1364101 h 3090049"/>
              <a:gd name="connsiteX428" fmla="*/ 11723354 w 13712093"/>
              <a:gd name="connsiteY428" fmla="*/ 1389091 h 3090049"/>
              <a:gd name="connsiteX429" fmla="*/ 11691294 w 13712093"/>
              <a:gd name="connsiteY429" fmla="*/ 1426404 h 3090049"/>
              <a:gd name="connsiteX430" fmla="*/ 11660896 w 13712093"/>
              <a:gd name="connsiteY430" fmla="*/ 1462635 h 3090049"/>
              <a:gd name="connsiteX431" fmla="*/ 11510411 w 13712093"/>
              <a:gd name="connsiteY431" fmla="*/ 1546336 h 3090049"/>
              <a:gd name="connsiteX432" fmla="*/ 11554908 w 13712093"/>
              <a:gd name="connsiteY432" fmla="*/ 1570168 h 3090049"/>
              <a:gd name="connsiteX433" fmla="*/ 11579434 w 13712093"/>
              <a:gd name="connsiteY433" fmla="*/ 1587975 h 3090049"/>
              <a:gd name="connsiteX434" fmla="*/ 11474566 w 13712093"/>
              <a:gd name="connsiteY434" fmla="*/ 1599910 h 3090049"/>
              <a:gd name="connsiteX435" fmla="*/ 11399710 w 13712093"/>
              <a:gd name="connsiteY435" fmla="*/ 1607944 h 3090049"/>
              <a:gd name="connsiteX436" fmla="*/ 11343818 w 13712093"/>
              <a:gd name="connsiteY436" fmla="*/ 1607094 h 3090049"/>
              <a:gd name="connsiteX437" fmla="*/ 11258494 w 13712093"/>
              <a:gd name="connsiteY437" fmla="*/ 1612888 h 3090049"/>
              <a:gd name="connsiteX438" fmla="*/ 11311913 w 13712093"/>
              <a:gd name="connsiteY438" fmla="*/ 1594000 h 3090049"/>
              <a:gd name="connsiteX439" fmla="*/ 11299476 w 13712093"/>
              <a:gd name="connsiteY439" fmla="*/ 1564799 h 3090049"/>
              <a:gd name="connsiteX440" fmla="*/ 11192445 w 13712093"/>
              <a:gd name="connsiteY440" fmla="*/ 1563563 h 3090049"/>
              <a:gd name="connsiteX441" fmla="*/ 11124696 w 13712093"/>
              <a:gd name="connsiteY441" fmla="*/ 1543208 h 3090049"/>
              <a:gd name="connsiteX442" fmla="*/ 11062740 w 13712093"/>
              <a:gd name="connsiteY442" fmla="*/ 1554293 h 3090049"/>
              <a:gd name="connsiteX443" fmla="*/ 11022917 w 13712093"/>
              <a:gd name="connsiteY443" fmla="*/ 1582297 h 3090049"/>
              <a:gd name="connsiteX444" fmla="*/ 10878960 w 13712093"/>
              <a:gd name="connsiteY444" fmla="*/ 1574301 h 3090049"/>
              <a:gd name="connsiteX445" fmla="*/ 10827510 w 13712093"/>
              <a:gd name="connsiteY445" fmla="*/ 1588168 h 3090049"/>
              <a:gd name="connsiteX446" fmla="*/ 10785331 w 13712093"/>
              <a:gd name="connsiteY446" fmla="*/ 1578357 h 3090049"/>
              <a:gd name="connsiteX447" fmla="*/ 10729516 w 13712093"/>
              <a:gd name="connsiteY447" fmla="*/ 1570902 h 3090049"/>
              <a:gd name="connsiteX448" fmla="*/ 10557825 w 13712093"/>
              <a:gd name="connsiteY448" fmla="*/ 1571829 h 3090049"/>
              <a:gd name="connsiteX449" fmla="*/ 10429435 w 13712093"/>
              <a:gd name="connsiteY449" fmla="*/ 1638033 h 3090049"/>
              <a:gd name="connsiteX450" fmla="*/ 10338239 w 13712093"/>
              <a:gd name="connsiteY450" fmla="*/ 1686818 h 3090049"/>
              <a:gd name="connsiteX451" fmla="*/ 10278099 w 13712093"/>
              <a:gd name="connsiteY451" fmla="*/ 1727452 h 3090049"/>
              <a:gd name="connsiteX452" fmla="*/ 10090765 w 13712093"/>
              <a:gd name="connsiteY452" fmla="*/ 1843715 h 3090049"/>
              <a:gd name="connsiteX453" fmla="*/ 9883152 w 13712093"/>
              <a:gd name="connsiteY453" fmla="*/ 1950978 h 3090049"/>
              <a:gd name="connsiteX454" fmla="*/ 9902774 w 13712093"/>
              <a:gd name="connsiteY454" fmla="*/ 1988020 h 3090049"/>
              <a:gd name="connsiteX455" fmla="*/ 10012471 w 13712093"/>
              <a:gd name="connsiteY455" fmla="*/ 1985123 h 3090049"/>
              <a:gd name="connsiteX456" fmla="*/ 10000381 w 13712093"/>
              <a:gd name="connsiteY456" fmla="*/ 2049860 h 3090049"/>
              <a:gd name="connsiteX457" fmla="*/ 10059594 w 13712093"/>
              <a:gd name="connsiteY457" fmla="*/ 2036032 h 3090049"/>
              <a:gd name="connsiteX458" fmla="*/ 10066546 w 13712093"/>
              <a:gd name="connsiteY458" fmla="*/ 2059632 h 3090049"/>
              <a:gd name="connsiteX459" fmla="*/ 10114365 w 13712093"/>
              <a:gd name="connsiteY459" fmla="*/ 2070602 h 3090049"/>
              <a:gd name="connsiteX460" fmla="*/ 10177209 w 13712093"/>
              <a:gd name="connsiteY460" fmla="*/ 2034216 h 3090049"/>
              <a:gd name="connsiteX461" fmla="*/ 10220894 w 13712093"/>
              <a:gd name="connsiteY461" fmla="*/ 2016951 h 3090049"/>
              <a:gd name="connsiteX462" fmla="*/ 10341136 w 13712093"/>
              <a:gd name="connsiteY462" fmla="*/ 2064229 h 3090049"/>
              <a:gd name="connsiteX463" fmla="*/ 10409774 w 13712093"/>
              <a:gd name="connsiteY463" fmla="*/ 2105751 h 3090049"/>
              <a:gd name="connsiteX464" fmla="*/ 10406142 w 13712093"/>
              <a:gd name="connsiteY464" fmla="*/ 2143218 h 3090049"/>
              <a:gd name="connsiteX465" fmla="*/ 10420087 w 13712093"/>
              <a:gd name="connsiteY465" fmla="*/ 2185706 h 3090049"/>
              <a:gd name="connsiteX466" fmla="*/ 10363346 w 13712093"/>
              <a:gd name="connsiteY466" fmla="*/ 2268249 h 3090049"/>
              <a:gd name="connsiteX467" fmla="*/ 10349016 w 13712093"/>
              <a:gd name="connsiteY467" fmla="*/ 2347934 h 3090049"/>
              <a:gd name="connsiteX468" fmla="*/ 10341715 w 13712093"/>
              <a:gd name="connsiteY468" fmla="*/ 2422790 h 3090049"/>
              <a:gd name="connsiteX469" fmla="*/ 10317806 w 13712093"/>
              <a:gd name="connsiteY469" fmla="*/ 2498380 h 3090049"/>
              <a:gd name="connsiteX470" fmla="*/ 10230590 w 13712093"/>
              <a:gd name="connsiteY470" fmla="*/ 2575709 h 3090049"/>
              <a:gd name="connsiteX471" fmla="*/ 10176282 w 13712093"/>
              <a:gd name="connsiteY471" fmla="*/ 2632798 h 3090049"/>
              <a:gd name="connsiteX472" fmla="*/ 10112626 w 13712093"/>
              <a:gd name="connsiteY472" fmla="*/ 2715765 h 3090049"/>
              <a:gd name="connsiteX473" fmla="*/ 9993119 w 13712093"/>
              <a:gd name="connsiteY473" fmla="*/ 2821213 h 3090049"/>
              <a:gd name="connsiteX474" fmla="*/ 9906984 w 13712093"/>
              <a:gd name="connsiteY474" fmla="*/ 2895568 h 3090049"/>
              <a:gd name="connsiteX475" fmla="*/ 9760709 w 13712093"/>
              <a:gd name="connsiteY475" fmla="*/ 2982128 h 3090049"/>
              <a:gd name="connsiteX476" fmla="*/ 9704972 w 13712093"/>
              <a:gd name="connsiteY476" fmla="*/ 2991282 h 3090049"/>
              <a:gd name="connsiteX477" fmla="*/ 9649892 w 13712093"/>
              <a:gd name="connsiteY477" fmla="*/ 2963163 h 3090049"/>
              <a:gd name="connsiteX478" fmla="*/ 9599060 w 13712093"/>
              <a:gd name="connsiteY478" fmla="*/ 2966369 h 3090049"/>
              <a:gd name="connsiteX479" fmla="*/ 9586391 w 13712093"/>
              <a:gd name="connsiteY479" fmla="*/ 2955167 h 3090049"/>
              <a:gd name="connsiteX480" fmla="*/ 9492686 w 13712093"/>
              <a:gd name="connsiteY480" fmla="*/ 3030719 h 3090049"/>
              <a:gd name="connsiteX481" fmla="*/ 9498325 w 13712093"/>
              <a:gd name="connsiteY481" fmla="*/ 2989196 h 3090049"/>
              <a:gd name="connsiteX482" fmla="*/ 9553096 w 13712093"/>
              <a:gd name="connsiteY482" fmla="*/ 2949141 h 3090049"/>
              <a:gd name="connsiteX483" fmla="*/ 9553405 w 13712093"/>
              <a:gd name="connsiteY483" fmla="*/ 2890701 h 3090049"/>
              <a:gd name="connsiteX484" fmla="*/ 9540349 w 13712093"/>
              <a:gd name="connsiteY484" fmla="*/ 2812639 h 3090049"/>
              <a:gd name="connsiteX485" fmla="*/ 9608022 w 13712093"/>
              <a:gd name="connsiteY485" fmla="*/ 2775056 h 3090049"/>
              <a:gd name="connsiteX486" fmla="*/ 9696513 w 13712093"/>
              <a:gd name="connsiteY486" fmla="*/ 2795991 h 3090049"/>
              <a:gd name="connsiteX487" fmla="*/ 9791880 w 13712093"/>
              <a:gd name="connsiteY487" fmla="*/ 2655123 h 3090049"/>
              <a:gd name="connsiteX488" fmla="*/ 9833518 w 13712093"/>
              <a:gd name="connsiteY488" fmla="*/ 2584322 h 3090049"/>
              <a:gd name="connsiteX489" fmla="*/ 9856694 w 13712093"/>
              <a:gd name="connsiteY489" fmla="*/ 2536388 h 3090049"/>
              <a:gd name="connsiteX490" fmla="*/ 9812273 w 13712093"/>
              <a:gd name="connsiteY490" fmla="*/ 2517964 h 3090049"/>
              <a:gd name="connsiteX491" fmla="*/ 9646763 w 13712093"/>
              <a:gd name="connsiteY491" fmla="*/ 2558637 h 3090049"/>
              <a:gd name="connsiteX492" fmla="*/ 9534903 w 13712093"/>
              <a:gd name="connsiteY492" fmla="*/ 2562499 h 3090049"/>
              <a:gd name="connsiteX493" fmla="*/ 9493574 w 13712093"/>
              <a:gd name="connsiteY493" fmla="*/ 2460296 h 3090049"/>
              <a:gd name="connsiteX494" fmla="*/ 9375573 w 13712093"/>
              <a:gd name="connsiteY494" fmla="*/ 2422597 h 3090049"/>
              <a:gd name="connsiteX495" fmla="*/ 9254057 w 13712093"/>
              <a:gd name="connsiteY495" fmla="*/ 2389031 h 3090049"/>
              <a:gd name="connsiteX496" fmla="*/ 9201255 w 13712093"/>
              <a:gd name="connsiteY496" fmla="*/ 2296214 h 3090049"/>
              <a:gd name="connsiteX497" fmla="*/ 9126128 w 13712093"/>
              <a:gd name="connsiteY497" fmla="*/ 2148935 h 3090049"/>
              <a:gd name="connsiteX498" fmla="*/ 9049341 w 13712093"/>
              <a:gd name="connsiteY498" fmla="*/ 2095824 h 3090049"/>
              <a:gd name="connsiteX499" fmla="*/ 8953819 w 13712093"/>
              <a:gd name="connsiteY499" fmla="*/ 2086168 h 3090049"/>
              <a:gd name="connsiteX500" fmla="*/ 8760537 w 13712093"/>
              <a:gd name="connsiteY500" fmla="*/ 2078134 h 3090049"/>
              <a:gd name="connsiteX501" fmla="*/ 8628823 w 13712093"/>
              <a:gd name="connsiteY501" fmla="*/ 2113399 h 3090049"/>
              <a:gd name="connsiteX502" fmla="*/ 8599159 w 13712093"/>
              <a:gd name="connsiteY502" fmla="*/ 2144802 h 3090049"/>
              <a:gd name="connsiteX503" fmla="*/ 8667642 w 13712093"/>
              <a:gd name="connsiteY503" fmla="*/ 2164887 h 3090049"/>
              <a:gd name="connsiteX504" fmla="*/ 8633034 w 13712093"/>
              <a:gd name="connsiteY504" fmla="*/ 2208070 h 3090049"/>
              <a:gd name="connsiteX505" fmla="*/ 8525770 w 13712093"/>
              <a:gd name="connsiteY505" fmla="*/ 2310776 h 3090049"/>
              <a:gd name="connsiteX506" fmla="*/ 8533225 w 13712093"/>
              <a:gd name="connsiteY506" fmla="*/ 2358479 h 3090049"/>
              <a:gd name="connsiteX507" fmla="*/ 8395100 w 13712093"/>
              <a:gd name="connsiteY507" fmla="*/ 2402705 h 3090049"/>
              <a:gd name="connsiteX508" fmla="*/ 8315957 w 13712093"/>
              <a:gd name="connsiteY508" fmla="*/ 2372577 h 3090049"/>
              <a:gd name="connsiteX509" fmla="*/ 8204097 w 13712093"/>
              <a:gd name="connsiteY509" fmla="*/ 2374199 h 3090049"/>
              <a:gd name="connsiteX510" fmla="*/ 8128815 w 13712093"/>
              <a:gd name="connsiteY510" fmla="*/ 2342796 h 3090049"/>
              <a:gd name="connsiteX511" fmla="*/ 8011432 w 13712093"/>
              <a:gd name="connsiteY511" fmla="*/ 2386907 h 3090049"/>
              <a:gd name="connsiteX512" fmla="*/ 7857316 w 13712093"/>
              <a:gd name="connsiteY512" fmla="*/ 2426344 h 3090049"/>
              <a:gd name="connsiteX513" fmla="*/ 7651209 w 13712093"/>
              <a:gd name="connsiteY513" fmla="*/ 2418387 h 3090049"/>
              <a:gd name="connsiteX514" fmla="*/ 7569053 w 13712093"/>
              <a:gd name="connsiteY514" fmla="*/ 2393898 h 3090049"/>
              <a:gd name="connsiteX515" fmla="*/ 7446455 w 13712093"/>
              <a:gd name="connsiteY515" fmla="*/ 2339011 h 3090049"/>
              <a:gd name="connsiteX516" fmla="*/ 7323123 w 13712093"/>
              <a:gd name="connsiteY516" fmla="*/ 2329857 h 3090049"/>
              <a:gd name="connsiteX517" fmla="*/ 7189904 w 13712093"/>
              <a:gd name="connsiteY517" fmla="*/ 2352453 h 3090049"/>
              <a:gd name="connsiteX518" fmla="*/ 7101799 w 13712093"/>
              <a:gd name="connsiteY518" fmla="*/ 2324449 h 3090049"/>
              <a:gd name="connsiteX519" fmla="*/ 7068001 w 13712093"/>
              <a:gd name="connsiteY519" fmla="*/ 2258940 h 3090049"/>
              <a:gd name="connsiteX520" fmla="*/ 7009908 w 13712093"/>
              <a:gd name="connsiteY520" fmla="*/ 2238198 h 3090049"/>
              <a:gd name="connsiteX521" fmla="*/ 6810214 w 13712093"/>
              <a:gd name="connsiteY521" fmla="*/ 2198375 h 3090049"/>
              <a:gd name="connsiteX522" fmla="*/ 6754825 w 13712093"/>
              <a:gd name="connsiteY522" fmla="*/ 2217843 h 3090049"/>
              <a:gd name="connsiteX523" fmla="*/ 6699976 w 13712093"/>
              <a:gd name="connsiteY523" fmla="*/ 2273811 h 3090049"/>
              <a:gd name="connsiteX524" fmla="*/ 6734469 w 13712093"/>
              <a:gd name="connsiteY524" fmla="*/ 2324720 h 3090049"/>
              <a:gd name="connsiteX525" fmla="*/ 6685376 w 13712093"/>
              <a:gd name="connsiteY525" fmla="*/ 2376517 h 3090049"/>
              <a:gd name="connsiteX526" fmla="*/ 6603412 w 13712093"/>
              <a:gd name="connsiteY526" fmla="*/ 2375242 h 3090049"/>
              <a:gd name="connsiteX527" fmla="*/ 6452734 w 13712093"/>
              <a:gd name="connsiteY527" fmla="*/ 2369873 h 3090049"/>
              <a:gd name="connsiteX528" fmla="*/ 6401246 w 13712093"/>
              <a:gd name="connsiteY528" fmla="*/ 2339707 h 3090049"/>
              <a:gd name="connsiteX529" fmla="*/ 6348213 w 13712093"/>
              <a:gd name="connsiteY529" fmla="*/ 2317188 h 3090049"/>
              <a:gd name="connsiteX530" fmla="*/ 6204294 w 13712093"/>
              <a:gd name="connsiteY530" fmla="*/ 2303669 h 3090049"/>
              <a:gd name="connsiteX531" fmla="*/ 6063465 w 13712093"/>
              <a:gd name="connsiteY531" fmla="*/ 2346118 h 3090049"/>
              <a:gd name="connsiteX532" fmla="*/ 5932177 w 13712093"/>
              <a:gd name="connsiteY532" fmla="*/ 2405640 h 3090049"/>
              <a:gd name="connsiteX533" fmla="*/ 5841870 w 13712093"/>
              <a:gd name="connsiteY533" fmla="*/ 2432910 h 3090049"/>
              <a:gd name="connsiteX534" fmla="*/ 5786288 w 13712093"/>
              <a:gd name="connsiteY534" fmla="*/ 2431558 h 3090049"/>
              <a:gd name="connsiteX535" fmla="*/ 5746194 w 13712093"/>
              <a:gd name="connsiteY535" fmla="*/ 2396950 h 3090049"/>
              <a:gd name="connsiteX536" fmla="*/ 5702199 w 13712093"/>
              <a:gd name="connsiteY536" fmla="*/ 2408576 h 3090049"/>
              <a:gd name="connsiteX537" fmla="*/ 5630820 w 13712093"/>
              <a:gd name="connsiteY537" fmla="*/ 2400658 h 3090049"/>
              <a:gd name="connsiteX538" fmla="*/ 5561139 w 13712093"/>
              <a:gd name="connsiteY538" fmla="*/ 2351178 h 3090049"/>
              <a:gd name="connsiteX539" fmla="*/ 5516063 w 13712093"/>
              <a:gd name="connsiteY539" fmla="*/ 2310467 h 3090049"/>
              <a:gd name="connsiteX540" fmla="*/ 5454339 w 13712093"/>
              <a:gd name="connsiteY540" fmla="*/ 2286171 h 3090049"/>
              <a:gd name="connsiteX541" fmla="*/ 5337612 w 13712093"/>
              <a:gd name="connsiteY541" fmla="*/ 2303785 h 3090049"/>
              <a:gd name="connsiteX542" fmla="*/ 5286897 w 13712093"/>
              <a:gd name="connsiteY542" fmla="*/ 2286751 h 3090049"/>
              <a:gd name="connsiteX543" fmla="*/ 5247460 w 13712093"/>
              <a:gd name="connsiteY543" fmla="*/ 2259751 h 3090049"/>
              <a:gd name="connsiteX544" fmla="*/ 5200608 w 13712093"/>
              <a:gd name="connsiteY544" fmla="*/ 2288064 h 3090049"/>
              <a:gd name="connsiteX545" fmla="*/ 5155763 w 13712093"/>
              <a:gd name="connsiteY545" fmla="*/ 2269562 h 3090049"/>
              <a:gd name="connsiteX546" fmla="*/ 5060860 w 13712093"/>
              <a:gd name="connsiteY546" fmla="*/ 2156235 h 3090049"/>
              <a:gd name="connsiteX547" fmla="*/ 4916052 w 13712093"/>
              <a:gd name="connsiteY547" fmla="*/ 2046731 h 3090049"/>
              <a:gd name="connsiteX548" fmla="*/ 4877350 w 13712093"/>
              <a:gd name="connsiteY548" fmla="*/ 2010887 h 3090049"/>
              <a:gd name="connsiteX549" fmla="*/ 4873603 w 13712093"/>
              <a:gd name="connsiteY549" fmla="*/ 1990724 h 3090049"/>
              <a:gd name="connsiteX550" fmla="*/ 4810489 w 13712093"/>
              <a:gd name="connsiteY550" fmla="*/ 2011659 h 3090049"/>
              <a:gd name="connsiteX551" fmla="*/ 4734049 w 13712093"/>
              <a:gd name="connsiteY551" fmla="*/ 2039933 h 3090049"/>
              <a:gd name="connsiteX552" fmla="*/ 4682831 w 13712093"/>
              <a:gd name="connsiteY552" fmla="*/ 2062297 h 3090049"/>
              <a:gd name="connsiteX553" fmla="*/ 4607704 w 13712093"/>
              <a:gd name="connsiteY553" fmla="*/ 2063495 h 3090049"/>
              <a:gd name="connsiteX554" fmla="*/ 4630841 w 13712093"/>
              <a:gd name="connsiteY554" fmla="*/ 2027766 h 3090049"/>
              <a:gd name="connsiteX555" fmla="*/ 4583718 w 13712093"/>
              <a:gd name="connsiteY555" fmla="*/ 2026839 h 3090049"/>
              <a:gd name="connsiteX556" fmla="*/ 4533891 w 13712093"/>
              <a:gd name="connsiteY556" fmla="*/ 2023633 h 3090049"/>
              <a:gd name="connsiteX557" fmla="*/ 4487115 w 13712093"/>
              <a:gd name="connsiteY557" fmla="*/ 2006947 h 3090049"/>
              <a:gd name="connsiteX558" fmla="*/ 4432498 w 13712093"/>
              <a:gd name="connsiteY558" fmla="*/ 2010114 h 3090049"/>
              <a:gd name="connsiteX559" fmla="*/ 4414692 w 13712093"/>
              <a:gd name="connsiteY559" fmla="*/ 1984196 h 3090049"/>
              <a:gd name="connsiteX560" fmla="*/ 4399396 w 13712093"/>
              <a:gd name="connsiteY560" fmla="*/ 1941051 h 3090049"/>
              <a:gd name="connsiteX561" fmla="*/ 4355363 w 13712093"/>
              <a:gd name="connsiteY561" fmla="*/ 1917374 h 3090049"/>
              <a:gd name="connsiteX562" fmla="*/ 4298197 w 13712093"/>
              <a:gd name="connsiteY562" fmla="*/ 1911812 h 3090049"/>
              <a:gd name="connsiteX563" fmla="*/ 4214418 w 13712093"/>
              <a:gd name="connsiteY563" fmla="*/ 1903314 h 3090049"/>
              <a:gd name="connsiteX564" fmla="*/ 4167527 w 13712093"/>
              <a:gd name="connsiteY564" fmla="*/ 1930661 h 3090049"/>
              <a:gd name="connsiteX565" fmla="*/ 4087996 w 13712093"/>
              <a:gd name="connsiteY565" fmla="*/ 1950399 h 3090049"/>
              <a:gd name="connsiteX566" fmla="*/ 3933146 w 13712093"/>
              <a:gd name="connsiteY566" fmla="*/ 1968707 h 3090049"/>
              <a:gd name="connsiteX567" fmla="*/ 3880886 w 13712093"/>
              <a:gd name="connsiteY567" fmla="*/ 1992308 h 3090049"/>
              <a:gd name="connsiteX568" fmla="*/ 3733799 w 13712093"/>
              <a:gd name="connsiteY568" fmla="*/ 2005170 h 3090049"/>
              <a:gd name="connsiteX569" fmla="*/ 3662149 w 13712093"/>
              <a:gd name="connsiteY569" fmla="*/ 2026955 h 3090049"/>
              <a:gd name="connsiteX570" fmla="*/ 3574662 w 13712093"/>
              <a:gd name="connsiteY570" fmla="*/ 2021702 h 3090049"/>
              <a:gd name="connsiteX571" fmla="*/ 3569138 w 13712093"/>
              <a:gd name="connsiteY571" fmla="*/ 2066894 h 3090049"/>
              <a:gd name="connsiteX572" fmla="*/ 3591657 w 13712093"/>
              <a:gd name="connsiteY572" fmla="*/ 2088061 h 3090049"/>
              <a:gd name="connsiteX573" fmla="*/ 3634918 w 13712093"/>
              <a:gd name="connsiteY573" fmla="*/ 2109961 h 3090049"/>
              <a:gd name="connsiteX574" fmla="*/ 3537157 w 13712093"/>
              <a:gd name="connsiteY574" fmla="*/ 2121008 h 3090049"/>
              <a:gd name="connsiteX575" fmla="*/ 3542410 w 13712093"/>
              <a:gd name="connsiteY575" fmla="*/ 2162956 h 3090049"/>
              <a:gd name="connsiteX576" fmla="*/ 3478562 w 13712093"/>
              <a:gd name="connsiteY576" fmla="*/ 2194204 h 3090049"/>
              <a:gd name="connsiteX577" fmla="*/ 3489338 w 13712093"/>
              <a:gd name="connsiteY577" fmla="*/ 2215873 h 3090049"/>
              <a:gd name="connsiteX578" fmla="*/ 3536809 w 13712093"/>
              <a:gd name="connsiteY578" fmla="*/ 2237503 h 3090049"/>
              <a:gd name="connsiteX579" fmla="*/ 3591889 w 13712093"/>
              <a:gd name="connsiteY579" fmla="*/ 2258400 h 3090049"/>
              <a:gd name="connsiteX580" fmla="*/ 3555426 w 13712093"/>
              <a:gd name="connsiteY580" fmla="*/ 2300386 h 3090049"/>
              <a:gd name="connsiteX581" fmla="*/ 3481613 w 13712093"/>
              <a:gd name="connsiteY581" fmla="*/ 2305600 h 3090049"/>
              <a:gd name="connsiteX582" fmla="*/ 3433678 w 13712093"/>
              <a:gd name="connsiteY582" fmla="*/ 2317922 h 3090049"/>
              <a:gd name="connsiteX583" fmla="*/ 3378212 w 13712093"/>
              <a:gd name="connsiteY583" fmla="*/ 2305909 h 3090049"/>
              <a:gd name="connsiteX584" fmla="*/ 3328153 w 13712093"/>
              <a:gd name="connsiteY584" fmla="*/ 2273579 h 3090049"/>
              <a:gd name="connsiteX585" fmla="*/ 3268206 w 13712093"/>
              <a:gd name="connsiteY585" fmla="*/ 2274970 h 3090049"/>
              <a:gd name="connsiteX586" fmla="*/ 3218804 w 13712093"/>
              <a:gd name="connsiteY586" fmla="*/ 2280687 h 3090049"/>
              <a:gd name="connsiteX587" fmla="*/ 3157042 w 13712093"/>
              <a:gd name="connsiteY587" fmla="*/ 2273657 h 3090049"/>
              <a:gd name="connsiteX588" fmla="*/ 3088713 w 13712093"/>
              <a:gd name="connsiteY588" fmla="*/ 2317883 h 3090049"/>
              <a:gd name="connsiteX589" fmla="*/ 3033169 w 13712093"/>
              <a:gd name="connsiteY589" fmla="*/ 2294708 h 3090049"/>
              <a:gd name="connsiteX590" fmla="*/ 2996939 w 13712093"/>
              <a:gd name="connsiteY590" fmla="*/ 2295905 h 3090049"/>
              <a:gd name="connsiteX591" fmla="*/ 2979943 w 13712093"/>
              <a:gd name="connsiteY591" fmla="*/ 2292970 h 3090049"/>
              <a:gd name="connsiteX592" fmla="*/ 2910881 w 13712093"/>
              <a:gd name="connsiteY592" fmla="*/ 2259133 h 3090049"/>
              <a:gd name="connsiteX593" fmla="*/ 2860165 w 13712093"/>
              <a:gd name="connsiteY593" fmla="*/ 2240786 h 3090049"/>
              <a:gd name="connsiteX594" fmla="*/ 2804544 w 13712093"/>
              <a:gd name="connsiteY594" fmla="*/ 2221821 h 3090049"/>
              <a:gd name="connsiteX595" fmla="*/ 2725709 w 13712093"/>
              <a:gd name="connsiteY595" fmla="*/ 2235649 h 3090049"/>
              <a:gd name="connsiteX596" fmla="*/ 2669741 w 13712093"/>
              <a:gd name="connsiteY596" fmla="*/ 2226456 h 3090049"/>
              <a:gd name="connsiteX597" fmla="*/ 2573486 w 13712093"/>
              <a:gd name="connsiteY597" fmla="*/ 2269215 h 3090049"/>
              <a:gd name="connsiteX598" fmla="*/ 2522848 w 13712093"/>
              <a:gd name="connsiteY598" fmla="*/ 2303476 h 3090049"/>
              <a:gd name="connsiteX599" fmla="*/ 2492643 w 13712093"/>
              <a:gd name="connsiteY599" fmla="*/ 2339011 h 3090049"/>
              <a:gd name="connsiteX600" fmla="*/ 2472519 w 13712093"/>
              <a:gd name="connsiteY600" fmla="*/ 2378216 h 3090049"/>
              <a:gd name="connsiteX601" fmla="*/ 2392641 w 13712093"/>
              <a:gd name="connsiteY601" fmla="*/ 2332484 h 3090049"/>
              <a:gd name="connsiteX602" fmla="*/ 2352779 w 13712093"/>
              <a:gd name="connsiteY602" fmla="*/ 2369371 h 3090049"/>
              <a:gd name="connsiteX603" fmla="*/ 2324698 w 13712093"/>
              <a:gd name="connsiteY603" fmla="*/ 2413636 h 3090049"/>
              <a:gd name="connsiteX604" fmla="*/ 2330531 w 13712093"/>
              <a:gd name="connsiteY604" fmla="*/ 2452030 h 3090049"/>
              <a:gd name="connsiteX605" fmla="*/ 2294107 w 13712093"/>
              <a:gd name="connsiteY605" fmla="*/ 2504020 h 3090049"/>
              <a:gd name="connsiteX606" fmla="*/ 2350578 w 13712093"/>
              <a:gd name="connsiteY606" fmla="*/ 2526925 h 3090049"/>
              <a:gd name="connsiteX607" fmla="*/ 2373560 w 13712093"/>
              <a:gd name="connsiteY607" fmla="*/ 2550448 h 3090049"/>
              <a:gd name="connsiteX608" fmla="*/ 2431807 w 13712093"/>
              <a:gd name="connsiteY608" fmla="*/ 2560568 h 3090049"/>
              <a:gd name="connsiteX609" fmla="*/ 2479085 w 13712093"/>
              <a:gd name="connsiteY609" fmla="*/ 2600584 h 3090049"/>
              <a:gd name="connsiteX610" fmla="*/ 2515239 w 13712093"/>
              <a:gd name="connsiteY610" fmla="*/ 2649059 h 3090049"/>
              <a:gd name="connsiteX611" fmla="*/ 2472557 w 13712093"/>
              <a:gd name="connsiteY611" fmla="*/ 2657055 h 3090049"/>
              <a:gd name="connsiteX612" fmla="*/ 2529800 w 13712093"/>
              <a:gd name="connsiteY612" fmla="*/ 2680809 h 3090049"/>
              <a:gd name="connsiteX613" fmla="*/ 2488703 w 13712093"/>
              <a:gd name="connsiteY613" fmla="*/ 2712830 h 3090049"/>
              <a:gd name="connsiteX614" fmla="*/ 2444206 w 13712093"/>
              <a:gd name="connsiteY614" fmla="*/ 2730366 h 3090049"/>
              <a:gd name="connsiteX615" fmla="*/ 2389087 w 13712093"/>
              <a:gd name="connsiteY615" fmla="*/ 2732568 h 3090049"/>
              <a:gd name="connsiteX616" fmla="*/ 2366993 w 13712093"/>
              <a:gd name="connsiteY616" fmla="*/ 2778610 h 3090049"/>
              <a:gd name="connsiteX617" fmla="*/ 2325046 w 13712093"/>
              <a:gd name="connsiteY617" fmla="*/ 2821136 h 3090049"/>
              <a:gd name="connsiteX618" fmla="*/ 2345209 w 13712093"/>
              <a:gd name="connsiteY618" fmla="*/ 2856749 h 3090049"/>
              <a:gd name="connsiteX619" fmla="*/ 2378620 w 13712093"/>
              <a:gd name="connsiteY619" fmla="*/ 2903022 h 3090049"/>
              <a:gd name="connsiteX620" fmla="*/ 2391598 w 13712093"/>
              <a:gd name="connsiteY620" fmla="*/ 2895027 h 3090049"/>
              <a:gd name="connsiteX621" fmla="*/ 2387465 w 13712093"/>
              <a:gd name="connsiteY621" fmla="*/ 2944854 h 3090049"/>
              <a:gd name="connsiteX622" fmla="*/ 2401293 w 13712093"/>
              <a:gd name="connsiteY622" fmla="*/ 2991205 h 3090049"/>
              <a:gd name="connsiteX623" fmla="*/ 2435979 w 13712093"/>
              <a:gd name="connsiteY623" fmla="*/ 3030641 h 3090049"/>
              <a:gd name="connsiteX624" fmla="*/ 2475570 w 13712093"/>
              <a:gd name="connsiteY624" fmla="*/ 3068688 h 3090049"/>
              <a:gd name="connsiteX625" fmla="*/ 2420142 w 13712093"/>
              <a:gd name="connsiteY625" fmla="*/ 3116120 h 3090049"/>
              <a:gd name="connsiteX626" fmla="*/ 2361084 w 13712093"/>
              <a:gd name="connsiteY626" fmla="*/ 3114343 h 3090049"/>
              <a:gd name="connsiteX627" fmla="*/ 2324312 w 13712093"/>
              <a:gd name="connsiteY627" fmla="*/ 3076336 h 3090049"/>
              <a:gd name="connsiteX628" fmla="*/ 2284875 w 13712093"/>
              <a:gd name="connsiteY628" fmla="*/ 3056521 h 3090049"/>
              <a:gd name="connsiteX629" fmla="*/ 2224310 w 13712093"/>
              <a:gd name="connsiteY629" fmla="*/ 3032804 h 3090049"/>
              <a:gd name="connsiteX630" fmla="*/ 2200633 w 13712093"/>
              <a:gd name="connsiteY630" fmla="*/ 3007234 h 3090049"/>
              <a:gd name="connsiteX631" fmla="*/ 2154050 w 13712093"/>
              <a:gd name="connsiteY631" fmla="*/ 2990818 h 3090049"/>
              <a:gd name="connsiteX632" fmla="*/ 2105691 w 13712093"/>
              <a:gd name="connsiteY632" fmla="*/ 2995415 h 3090049"/>
              <a:gd name="connsiteX633" fmla="*/ 2061310 w 13712093"/>
              <a:gd name="connsiteY633" fmla="*/ 2995917 h 3090049"/>
              <a:gd name="connsiteX634" fmla="*/ 2022607 w 13712093"/>
              <a:gd name="connsiteY634" fmla="*/ 2975793 h 3090049"/>
              <a:gd name="connsiteX635" fmla="*/ 1973360 w 13712093"/>
              <a:gd name="connsiteY635" fmla="*/ 2955206 h 3090049"/>
              <a:gd name="connsiteX636" fmla="*/ 1916194 w 13712093"/>
              <a:gd name="connsiteY636" fmla="*/ 2951768 h 3090049"/>
              <a:gd name="connsiteX637" fmla="*/ 1854045 w 13712093"/>
              <a:gd name="connsiteY637" fmla="*/ 2937824 h 3090049"/>
              <a:gd name="connsiteX638" fmla="*/ 1779189 w 13712093"/>
              <a:gd name="connsiteY638" fmla="*/ 2922142 h 3090049"/>
              <a:gd name="connsiteX639" fmla="*/ 1733417 w 13712093"/>
              <a:gd name="connsiteY639" fmla="*/ 2932185 h 3090049"/>
              <a:gd name="connsiteX640" fmla="*/ 1603326 w 13712093"/>
              <a:gd name="connsiteY640" fmla="*/ 2849217 h 3090049"/>
              <a:gd name="connsiteX641" fmla="*/ 1548710 w 13712093"/>
              <a:gd name="connsiteY641" fmla="*/ 2821059 h 3090049"/>
              <a:gd name="connsiteX642" fmla="*/ 1500428 w 13712093"/>
              <a:gd name="connsiteY642" fmla="*/ 2803484 h 3090049"/>
              <a:gd name="connsiteX643" fmla="*/ 1492625 w 13712093"/>
              <a:gd name="connsiteY643" fmla="*/ 2770228 h 3090049"/>
              <a:gd name="connsiteX644" fmla="*/ 1533762 w 13712093"/>
              <a:gd name="connsiteY644" fmla="*/ 2747323 h 3090049"/>
              <a:gd name="connsiteX645" fmla="*/ 1575014 w 13712093"/>
              <a:gd name="connsiteY645" fmla="*/ 2709508 h 3090049"/>
              <a:gd name="connsiteX646" fmla="*/ 1568756 w 13712093"/>
              <a:gd name="connsiteY646" fmla="*/ 2678415 h 3090049"/>
              <a:gd name="connsiteX647" fmla="*/ 1560954 w 13712093"/>
              <a:gd name="connsiteY647" fmla="*/ 2653656 h 3090049"/>
              <a:gd name="connsiteX648" fmla="*/ 1662887 w 13712093"/>
              <a:gd name="connsiteY648" fmla="*/ 2620901 h 3090049"/>
              <a:gd name="connsiteX649" fmla="*/ 1627467 w 13712093"/>
              <a:gd name="connsiteY649" fmla="*/ 2605489 h 3090049"/>
              <a:gd name="connsiteX650" fmla="*/ 1578065 w 13712093"/>
              <a:gd name="connsiteY650" fmla="*/ 2603056 h 3090049"/>
              <a:gd name="connsiteX651" fmla="*/ 1610472 w 13712093"/>
              <a:gd name="connsiteY651" fmla="*/ 2567984 h 3090049"/>
              <a:gd name="connsiteX652" fmla="*/ 1655664 w 13712093"/>
              <a:gd name="connsiteY652" fmla="*/ 2550216 h 3090049"/>
              <a:gd name="connsiteX653" fmla="*/ 1711053 w 13712093"/>
              <a:gd name="connsiteY653" fmla="*/ 2550409 h 3090049"/>
              <a:gd name="connsiteX654" fmla="*/ 1715341 w 13712093"/>
              <a:gd name="connsiteY654" fmla="*/ 2497183 h 3090049"/>
              <a:gd name="connsiteX655" fmla="*/ 1720439 w 13712093"/>
              <a:gd name="connsiteY655" fmla="*/ 2470995 h 3090049"/>
              <a:gd name="connsiteX656" fmla="*/ 1707384 w 13712093"/>
              <a:gd name="connsiteY656" fmla="*/ 2449365 h 3090049"/>
              <a:gd name="connsiteX657" fmla="*/ 1735812 w 13712093"/>
              <a:gd name="connsiteY657" fmla="*/ 2417112 h 3090049"/>
              <a:gd name="connsiteX658" fmla="*/ 1705993 w 13712093"/>
              <a:gd name="connsiteY658" fmla="*/ 2404945 h 3090049"/>
              <a:gd name="connsiteX659" fmla="*/ 1656630 w 13712093"/>
              <a:gd name="connsiteY659" fmla="*/ 2382774 h 3090049"/>
              <a:gd name="connsiteX660" fmla="*/ 1604949 w 13712093"/>
              <a:gd name="connsiteY660" fmla="*/ 2373311 h 3090049"/>
              <a:gd name="connsiteX661" fmla="*/ 1556358 w 13712093"/>
              <a:gd name="connsiteY661" fmla="*/ 2372191 h 3090049"/>
              <a:gd name="connsiteX662" fmla="*/ 1517037 w 13712093"/>
              <a:gd name="connsiteY662" fmla="*/ 2341252 h 3090049"/>
              <a:gd name="connsiteX663" fmla="*/ 1466746 w 13712093"/>
              <a:gd name="connsiteY663" fmla="*/ 2339861 h 3090049"/>
              <a:gd name="connsiteX664" fmla="*/ 1414447 w 13712093"/>
              <a:gd name="connsiteY664" fmla="*/ 2343839 h 3090049"/>
              <a:gd name="connsiteX665" fmla="*/ 1356200 w 13712093"/>
              <a:gd name="connsiteY665" fmla="*/ 2339900 h 3090049"/>
              <a:gd name="connsiteX666" fmla="*/ 1330205 w 13712093"/>
              <a:gd name="connsiteY666" fmla="*/ 2294939 h 3090049"/>
              <a:gd name="connsiteX667" fmla="*/ 1300154 w 13712093"/>
              <a:gd name="connsiteY667" fmla="*/ 2263421 h 3090049"/>
              <a:gd name="connsiteX668" fmla="*/ 1244881 w 13712093"/>
              <a:gd name="connsiteY668" fmla="*/ 2261451 h 3090049"/>
              <a:gd name="connsiteX669" fmla="*/ 1240516 w 13712093"/>
              <a:gd name="connsiteY669" fmla="*/ 2220276 h 3090049"/>
              <a:gd name="connsiteX670" fmla="*/ 1220392 w 13712093"/>
              <a:gd name="connsiteY670" fmla="*/ 2187946 h 3090049"/>
              <a:gd name="connsiteX671" fmla="*/ 1169831 w 13712093"/>
              <a:gd name="connsiteY671" fmla="*/ 2166896 h 3090049"/>
              <a:gd name="connsiteX672" fmla="*/ 1087404 w 13712093"/>
              <a:gd name="connsiteY672" fmla="*/ 2166857 h 3090049"/>
              <a:gd name="connsiteX673" fmla="*/ 1041324 w 13712093"/>
              <a:gd name="connsiteY673" fmla="*/ 2190071 h 3090049"/>
              <a:gd name="connsiteX674" fmla="*/ 1023015 w 13712093"/>
              <a:gd name="connsiteY674" fmla="*/ 2186170 h 3090049"/>
              <a:gd name="connsiteX675" fmla="*/ 3186011 w 13712093"/>
              <a:gd name="connsiteY675" fmla="*/ 362654 h 3090049"/>
              <a:gd name="connsiteX676" fmla="*/ 3033710 w 13712093"/>
              <a:gd name="connsiteY676" fmla="*/ 346663 h 3090049"/>
              <a:gd name="connsiteX677" fmla="*/ 2960592 w 13712093"/>
              <a:gd name="connsiteY677" fmla="*/ 342994 h 3090049"/>
              <a:gd name="connsiteX678" fmla="*/ 2965150 w 13712093"/>
              <a:gd name="connsiteY678" fmla="*/ 317539 h 3090049"/>
              <a:gd name="connsiteX679" fmla="*/ 3078555 w 13712093"/>
              <a:gd name="connsiteY679" fmla="*/ 298574 h 3090049"/>
              <a:gd name="connsiteX680" fmla="*/ 3070984 w 13712093"/>
              <a:gd name="connsiteY680" fmla="*/ 271768 h 3090049"/>
              <a:gd name="connsiteX681" fmla="*/ 3159668 w 13712093"/>
              <a:gd name="connsiteY681" fmla="*/ 248013 h 3090049"/>
              <a:gd name="connsiteX682" fmla="*/ 3153411 w 13712093"/>
              <a:gd name="connsiteY682" fmla="*/ 219005 h 3090049"/>
              <a:gd name="connsiteX683" fmla="*/ 3224559 w 13712093"/>
              <a:gd name="connsiteY683" fmla="*/ 196216 h 3090049"/>
              <a:gd name="connsiteX684" fmla="*/ 3290030 w 13712093"/>
              <a:gd name="connsiteY684" fmla="*/ 176092 h 3090049"/>
              <a:gd name="connsiteX685" fmla="*/ 3503359 w 13712093"/>
              <a:gd name="connsiteY685" fmla="*/ 144381 h 3090049"/>
              <a:gd name="connsiteX686" fmla="*/ 3558903 w 13712093"/>
              <a:gd name="connsiteY686" fmla="*/ 115489 h 3090049"/>
              <a:gd name="connsiteX687" fmla="*/ 3633682 w 13712093"/>
              <a:gd name="connsiteY687" fmla="*/ 115991 h 3090049"/>
              <a:gd name="connsiteX688" fmla="*/ 3799424 w 13712093"/>
              <a:gd name="connsiteY688" fmla="*/ 106373 h 3090049"/>
              <a:gd name="connsiteX689" fmla="*/ 3955781 w 13712093"/>
              <a:gd name="connsiteY689" fmla="*/ 92352 h 3090049"/>
              <a:gd name="connsiteX690" fmla="*/ 4027509 w 13712093"/>
              <a:gd name="connsiteY690" fmla="*/ 63228 h 3090049"/>
              <a:gd name="connsiteX691" fmla="*/ 4179616 w 13712093"/>
              <a:gd name="connsiteY691" fmla="*/ 58207 h 3090049"/>
              <a:gd name="connsiteX692" fmla="*/ 4202328 w 13712093"/>
              <a:gd name="connsiteY692" fmla="*/ 90768 h 3090049"/>
              <a:gd name="connsiteX693" fmla="*/ 4042186 w 13712093"/>
              <a:gd name="connsiteY693" fmla="*/ 132136 h 3090049"/>
              <a:gd name="connsiteX694" fmla="*/ 3604326 w 13712093"/>
              <a:gd name="connsiteY694" fmla="*/ 191156 h 3090049"/>
              <a:gd name="connsiteX695" fmla="*/ 3484355 w 13712093"/>
              <a:gd name="connsiteY695" fmla="*/ 210701 h 3090049"/>
              <a:gd name="connsiteX696" fmla="*/ 3481111 w 13712093"/>
              <a:gd name="connsiteY696" fmla="*/ 236889 h 3090049"/>
              <a:gd name="connsiteX697" fmla="*/ 3348393 w 13712093"/>
              <a:gd name="connsiteY697" fmla="*/ 248400 h 3090049"/>
              <a:gd name="connsiteX698" fmla="*/ 3345496 w 13712093"/>
              <a:gd name="connsiteY698" fmla="*/ 277948 h 3090049"/>
              <a:gd name="connsiteX699" fmla="*/ 3288485 w 13712093"/>
              <a:gd name="connsiteY699" fmla="*/ 299154 h 3090049"/>
              <a:gd name="connsiteX700" fmla="*/ 3224289 w 13712093"/>
              <a:gd name="connsiteY700" fmla="*/ 303171 h 3090049"/>
              <a:gd name="connsiteX701" fmla="*/ 3248391 w 13712093"/>
              <a:gd name="connsiteY701" fmla="*/ 333492 h 3090049"/>
              <a:gd name="connsiteX702" fmla="*/ 3186011 w 13712093"/>
              <a:gd name="connsiteY702" fmla="*/ 362654 h 3090049"/>
              <a:gd name="connsiteX703" fmla="*/ 2812656 w 13712093"/>
              <a:gd name="connsiteY703" fmla="*/ 415648 h 3090049"/>
              <a:gd name="connsiteX704" fmla="*/ 2892611 w 13712093"/>
              <a:gd name="connsiteY704" fmla="*/ 381581 h 3090049"/>
              <a:gd name="connsiteX705" fmla="*/ 2998522 w 13712093"/>
              <a:gd name="connsiteY705" fmla="*/ 371113 h 3090049"/>
              <a:gd name="connsiteX706" fmla="*/ 3142480 w 13712093"/>
              <a:gd name="connsiteY706" fmla="*/ 377255 h 3090049"/>
              <a:gd name="connsiteX707" fmla="*/ 3108373 w 13712093"/>
              <a:gd name="connsiteY707" fmla="*/ 412327 h 3090049"/>
              <a:gd name="connsiteX708" fmla="*/ 3062332 w 13712093"/>
              <a:gd name="connsiteY708" fmla="*/ 455201 h 3090049"/>
              <a:gd name="connsiteX709" fmla="*/ 3084812 w 13712093"/>
              <a:gd name="connsiteY709" fmla="*/ 514260 h 3090049"/>
              <a:gd name="connsiteX710" fmla="*/ 3195281 w 13712093"/>
              <a:gd name="connsiteY710" fmla="*/ 575327 h 3090049"/>
              <a:gd name="connsiteX711" fmla="*/ 3175505 w 13712093"/>
              <a:gd name="connsiteY711" fmla="*/ 590314 h 3090049"/>
              <a:gd name="connsiteX712" fmla="*/ 3040585 w 13712093"/>
              <a:gd name="connsiteY712" fmla="*/ 602674 h 3090049"/>
              <a:gd name="connsiteX713" fmla="*/ 2984617 w 13712093"/>
              <a:gd name="connsiteY713" fmla="*/ 586296 h 3090049"/>
              <a:gd name="connsiteX714" fmla="*/ 2908563 w 13712093"/>
              <a:gd name="connsiteY714" fmla="*/ 585060 h 3090049"/>
              <a:gd name="connsiteX715" fmla="*/ 2953755 w 13712093"/>
              <a:gd name="connsiteY715" fmla="*/ 558718 h 3090049"/>
              <a:gd name="connsiteX716" fmla="*/ 2921812 w 13712093"/>
              <a:gd name="connsiteY716" fmla="*/ 536740 h 3090049"/>
              <a:gd name="connsiteX717" fmla="*/ 2804351 w 13712093"/>
              <a:gd name="connsiteY717" fmla="*/ 515766 h 3090049"/>
              <a:gd name="connsiteX718" fmla="*/ 2719259 w 13712093"/>
              <a:gd name="connsiteY718" fmla="*/ 505144 h 3090049"/>
              <a:gd name="connsiteX719" fmla="*/ 2765224 w 13712093"/>
              <a:gd name="connsiteY719" fmla="*/ 474939 h 3090049"/>
              <a:gd name="connsiteX720" fmla="*/ 2855607 w 13712093"/>
              <a:gd name="connsiteY720" fmla="*/ 435657 h 3090049"/>
              <a:gd name="connsiteX721" fmla="*/ 2813931 w 13712093"/>
              <a:gd name="connsiteY721" fmla="*/ 415880 h 3090049"/>
              <a:gd name="connsiteX722" fmla="*/ 2812694 w 13712093"/>
              <a:gd name="connsiteY722" fmla="*/ 415571 h 3090049"/>
              <a:gd name="connsiteX723" fmla="*/ 2812656 w 13712093"/>
              <a:gd name="connsiteY723" fmla="*/ 415648 h 309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</a:cxnLst>
            <a:rect l="l" t="t" r="r" b="b"/>
            <a:pathLst>
              <a:path w="13712093" h="3090049">
                <a:moveTo>
                  <a:pt x="11642" y="1987788"/>
                </a:moveTo>
                <a:cubicBezTo>
                  <a:pt x="37521" y="1978171"/>
                  <a:pt x="47834" y="1971295"/>
                  <a:pt x="14075" y="1977205"/>
                </a:cubicBezTo>
                <a:cubicBezTo>
                  <a:pt x="-2457" y="1984274"/>
                  <a:pt x="-6049" y="1961407"/>
                  <a:pt x="12105" y="1951326"/>
                </a:cubicBezTo>
                <a:cubicBezTo>
                  <a:pt x="45092" y="1950360"/>
                  <a:pt x="78773" y="1957969"/>
                  <a:pt x="111219" y="1951635"/>
                </a:cubicBezTo>
                <a:cubicBezTo>
                  <a:pt x="119175" y="1932631"/>
                  <a:pt x="104459" y="1922048"/>
                  <a:pt x="126553" y="1915752"/>
                </a:cubicBezTo>
                <a:cubicBezTo>
                  <a:pt x="137754" y="1920541"/>
                  <a:pt x="157106" y="1929348"/>
                  <a:pt x="174912" y="1930932"/>
                </a:cubicBezTo>
                <a:cubicBezTo>
                  <a:pt x="191753" y="1937691"/>
                  <a:pt x="211027" y="1933404"/>
                  <a:pt x="230456" y="1933713"/>
                </a:cubicBezTo>
                <a:cubicBezTo>
                  <a:pt x="239456" y="1943408"/>
                  <a:pt x="269738" y="1950515"/>
                  <a:pt x="246022" y="1964536"/>
                </a:cubicBezTo>
                <a:cubicBezTo>
                  <a:pt x="246795" y="1991110"/>
                  <a:pt x="237177" y="1991419"/>
                  <a:pt x="211027" y="1989836"/>
                </a:cubicBezTo>
                <a:cubicBezTo>
                  <a:pt x="144359" y="1995243"/>
                  <a:pt x="78232" y="1988677"/>
                  <a:pt x="11642" y="1987788"/>
                </a:cubicBezTo>
                <a:close/>
                <a:moveTo>
                  <a:pt x="10543303" y="2063649"/>
                </a:moveTo>
                <a:cubicBezTo>
                  <a:pt x="10568640" y="2087867"/>
                  <a:pt x="10596259" y="2125412"/>
                  <a:pt x="10578607" y="2161024"/>
                </a:cubicBezTo>
                <a:cubicBezTo>
                  <a:pt x="10557710" y="2199611"/>
                  <a:pt x="10563890" y="2248705"/>
                  <a:pt x="10593322" y="2281266"/>
                </a:cubicBezTo>
                <a:cubicBezTo>
                  <a:pt x="10615494" y="2319080"/>
                  <a:pt x="10630056" y="2361260"/>
                  <a:pt x="10653965" y="2398340"/>
                </a:cubicBezTo>
                <a:cubicBezTo>
                  <a:pt x="10668913" y="2424722"/>
                  <a:pt x="10687067" y="2449056"/>
                  <a:pt x="10703367" y="2474587"/>
                </a:cubicBezTo>
                <a:cubicBezTo>
                  <a:pt x="10666325" y="2456974"/>
                  <a:pt x="10631639" y="2427541"/>
                  <a:pt x="10588301" y="2431442"/>
                </a:cubicBezTo>
                <a:cubicBezTo>
                  <a:pt x="10568679" y="2431906"/>
                  <a:pt x="10552688" y="2445077"/>
                  <a:pt x="10548903" y="2464467"/>
                </a:cubicBezTo>
                <a:cubicBezTo>
                  <a:pt x="10537277" y="2492471"/>
                  <a:pt x="10526964" y="2524144"/>
                  <a:pt x="10529127" y="2554349"/>
                </a:cubicBezTo>
                <a:cubicBezTo>
                  <a:pt x="10532449" y="2584516"/>
                  <a:pt x="10554079" y="2605219"/>
                  <a:pt x="10570533" y="2629090"/>
                </a:cubicBezTo>
                <a:cubicBezTo>
                  <a:pt x="10589770" y="2632566"/>
                  <a:pt x="10611592" y="2651956"/>
                  <a:pt x="10606764" y="2671848"/>
                </a:cubicBezTo>
                <a:cubicBezTo>
                  <a:pt x="10601627" y="2692436"/>
                  <a:pt x="10597996" y="2725808"/>
                  <a:pt x="10585946" y="2688766"/>
                </a:cubicBezTo>
                <a:cubicBezTo>
                  <a:pt x="10579301" y="2667059"/>
                  <a:pt x="10564740" y="2654544"/>
                  <a:pt x="10542336" y="2651261"/>
                </a:cubicBezTo>
                <a:cubicBezTo>
                  <a:pt x="10513445" y="2645930"/>
                  <a:pt x="10505063" y="2682818"/>
                  <a:pt x="10489458" y="2700045"/>
                </a:cubicBezTo>
                <a:cubicBezTo>
                  <a:pt x="10480574" y="2731061"/>
                  <a:pt x="10458983" y="2705530"/>
                  <a:pt x="10457476" y="2685522"/>
                </a:cubicBezTo>
                <a:cubicBezTo>
                  <a:pt x="10445193" y="2660338"/>
                  <a:pt x="10467828" y="2640561"/>
                  <a:pt x="10477561" y="2618815"/>
                </a:cubicBezTo>
                <a:cubicBezTo>
                  <a:pt x="10468717" y="2600313"/>
                  <a:pt x="10454926" y="2579185"/>
                  <a:pt x="10473352" y="2561765"/>
                </a:cubicBezTo>
                <a:cubicBezTo>
                  <a:pt x="10491969" y="2548594"/>
                  <a:pt x="10489188" y="2527002"/>
                  <a:pt x="10480226" y="2508771"/>
                </a:cubicBezTo>
                <a:cubicBezTo>
                  <a:pt x="10472695" y="2491698"/>
                  <a:pt x="10451103" y="2467828"/>
                  <a:pt x="10478565" y="2458365"/>
                </a:cubicBezTo>
                <a:cubicBezTo>
                  <a:pt x="10501045" y="2405177"/>
                  <a:pt x="10487102" y="2346621"/>
                  <a:pt x="10498497" y="2291231"/>
                </a:cubicBezTo>
                <a:cubicBezTo>
                  <a:pt x="10499539" y="2262339"/>
                  <a:pt x="10484784" y="2237889"/>
                  <a:pt x="10462806" y="2220315"/>
                </a:cubicBezTo>
                <a:cubicBezTo>
                  <a:pt x="10449983" y="2207877"/>
                  <a:pt x="10447433" y="2182114"/>
                  <a:pt x="10456781" y="2166896"/>
                </a:cubicBezTo>
                <a:cubicBezTo>
                  <a:pt x="10469065" y="2146192"/>
                  <a:pt x="10480922" y="2115639"/>
                  <a:pt x="10459408" y="2096983"/>
                </a:cubicBezTo>
                <a:cubicBezTo>
                  <a:pt x="10465511" y="2075160"/>
                  <a:pt x="10497878" y="2093005"/>
                  <a:pt x="10512827" y="2079640"/>
                </a:cubicBezTo>
                <a:cubicBezTo>
                  <a:pt x="10522947" y="2074271"/>
                  <a:pt x="10533144" y="2068980"/>
                  <a:pt x="10543303" y="2063649"/>
                </a:cubicBezTo>
                <a:close/>
                <a:moveTo>
                  <a:pt x="1023015" y="2186170"/>
                </a:moveTo>
                <a:cubicBezTo>
                  <a:pt x="1016564" y="2175200"/>
                  <a:pt x="998449" y="2165119"/>
                  <a:pt x="1009032" y="2147660"/>
                </a:cubicBezTo>
                <a:cubicBezTo>
                  <a:pt x="997136" y="2133793"/>
                  <a:pt x="1005402" y="2123403"/>
                  <a:pt x="982419" y="2111468"/>
                </a:cubicBezTo>
                <a:cubicBezTo>
                  <a:pt x="979832" y="2088640"/>
                  <a:pt x="1012200" y="2088988"/>
                  <a:pt x="1024908" y="2100034"/>
                </a:cubicBezTo>
                <a:cubicBezTo>
                  <a:pt x="1048237" y="2103125"/>
                  <a:pt x="1072108" y="2096944"/>
                  <a:pt x="1089721" y="2081571"/>
                </a:cubicBezTo>
                <a:cubicBezTo>
                  <a:pt x="1122708" y="2078211"/>
                  <a:pt x="1082692" y="2066314"/>
                  <a:pt x="1076280" y="2054920"/>
                </a:cubicBezTo>
                <a:cubicBezTo>
                  <a:pt x="1090957" y="2046808"/>
                  <a:pt x="1048701" y="2040088"/>
                  <a:pt x="1037809" y="2042173"/>
                </a:cubicBezTo>
                <a:cubicBezTo>
                  <a:pt x="1010307" y="2050555"/>
                  <a:pt x="1043448" y="2013899"/>
                  <a:pt x="1014479" y="2014865"/>
                </a:cubicBezTo>
                <a:cubicBezTo>
                  <a:pt x="993003" y="2013513"/>
                  <a:pt x="981338" y="1996402"/>
                  <a:pt x="970137" y="1983540"/>
                </a:cubicBezTo>
                <a:cubicBezTo>
                  <a:pt x="966351" y="1970677"/>
                  <a:pt x="964999" y="1970252"/>
                  <a:pt x="947231" y="1958549"/>
                </a:cubicBezTo>
                <a:cubicBezTo>
                  <a:pt x="918378" y="1952639"/>
                  <a:pt x="968785" y="1936300"/>
                  <a:pt x="950940" y="1923515"/>
                </a:cubicBezTo>
                <a:cubicBezTo>
                  <a:pt x="927185" y="1915752"/>
                  <a:pt x="966351" y="1883036"/>
                  <a:pt x="935451" y="1887285"/>
                </a:cubicBezTo>
                <a:cubicBezTo>
                  <a:pt x="919189" y="1876199"/>
                  <a:pt x="900688" y="1862603"/>
                  <a:pt x="879598" y="1868204"/>
                </a:cubicBezTo>
                <a:cubicBezTo>
                  <a:pt x="864302" y="1863993"/>
                  <a:pt x="843638" y="1870173"/>
                  <a:pt x="830737" y="1879675"/>
                </a:cubicBezTo>
                <a:cubicBezTo>
                  <a:pt x="799798" y="1881722"/>
                  <a:pt x="834483" y="1850706"/>
                  <a:pt x="808913" y="1853989"/>
                </a:cubicBezTo>
                <a:cubicBezTo>
                  <a:pt x="793038" y="1843445"/>
                  <a:pt x="769476" y="1863646"/>
                  <a:pt x="759125" y="1851015"/>
                </a:cubicBezTo>
                <a:cubicBezTo>
                  <a:pt x="746687" y="1831973"/>
                  <a:pt x="724323" y="1858006"/>
                  <a:pt x="712156" y="1840239"/>
                </a:cubicBezTo>
                <a:cubicBezTo>
                  <a:pt x="719611" y="1826256"/>
                  <a:pt x="714589" y="1805089"/>
                  <a:pt x="699371" y="1800956"/>
                </a:cubicBezTo>
                <a:cubicBezTo>
                  <a:pt x="690603" y="1788635"/>
                  <a:pt x="690989" y="1771176"/>
                  <a:pt x="667968" y="1780214"/>
                </a:cubicBezTo>
                <a:cubicBezTo>
                  <a:pt x="680946" y="1764146"/>
                  <a:pt x="671985" y="1758584"/>
                  <a:pt x="685697" y="1745953"/>
                </a:cubicBezTo>
                <a:cubicBezTo>
                  <a:pt x="679324" y="1736336"/>
                  <a:pt x="657423" y="1728379"/>
                  <a:pt x="652209" y="1721272"/>
                </a:cubicBezTo>
                <a:cubicBezTo>
                  <a:pt x="630810" y="1721349"/>
                  <a:pt x="656265" y="1697980"/>
                  <a:pt x="667775" y="1696088"/>
                </a:cubicBezTo>
                <a:cubicBezTo>
                  <a:pt x="691839" y="1696860"/>
                  <a:pt x="665689" y="1675384"/>
                  <a:pt x="656728" y="1667466"/>
                </a:cubicBezTo>
                <a:cubicBezTo>
                  <a:pt x="649544" y="1652750"/>
                  <a:pt x="662947" y="1637647"/>
                  <a:pt x="649737" y="1619030"/>
                </a:cubicBezTo>
                <a:cubicBezTo>
                  <a:pt x="646183" y="1596588"/>
                  <a:pt x="681796" y="1600914"/>
                  <a:pt x="686161" y="1579940"/>
                </a:cubicBezTo>
                <a:cubicBezTo>
                  <a:pt x="686972" y="1564606"/>
                  <a:pt x="727413" y="1576233"/>
                  <a:pt x="707096" y="1557769"/>
                </a:cubicBezTo>
                <a:cubicBezTo>
                  <a:pt x="677972" y="1548461"/>
                  <a:pt x="704083" y="1528105"/>
                  <a:pt x="720963" y="1546182"/>
                </a:cubicBezTo>
                <a:cubicBezTo>
                  <a:pt x="730658" y="1531852"/>
                  <a:pt x="744717" y="1535560"/>
                  <a:pt x="767198" y="1537646"/>
                </a:cubicBezTo>
                <a:cubicBezTo>
                  <a:pt x="779249" y="1522195"/>
                  <a:pt x="796553" y="1512114"/>
                  <a:pt x="816407" y="1520534"/>
                </a:cubicBezTo>
                <a:cubicBezTo>
                  <a:pt x="838114" y="1525401"/>
                  <a:pt x="861174" y="1540581"/>
                  <a:pt x="882727" y="1525942"/>
                </a:cubicBezTo>
                <a:cubicBezTo>
                  <a:pt x="864998" y="1501608"/>
                  <a:pt x="834870" y="1492067"/>
                  <a:pt x="805900" y="1498479"/>
                </a:cubicBezTo>
                <a:cubicBezTo>
                  <a:pt x="782455" y="1500333"/>
                  <a:pt x="752636" y="1502303"/>
                  <a:pt x="737533" y="1480364"/>
                </a:cubicBezTo>
                <a:cubicBezTo>
                  <a:pt x="760090" y="1458656"/>
                  <a:pt x="723357" y="1455218"/>
                  <a:pt x="752829" y="1441313"/>
                </a:cubicBezTo>
                <a:cubicBezTo>
                  <a:pt x="819342" y="1402688"/>
                  <a:pt x="884697" y="1361860"/>
                  <a:pt x="951751" y="1324587"/>
                </a:cubicBezTo>
                <a:cubicBezTo>
                  <a:pt x="969403" y="1307244"/>
                  <a:pt x="1004050" y="1283991"/>
                  <a:pt x="986475" y="1256335"/>
                </a:cubicBezTo>
                <a:cubicBezTo>
                  <a:pt x="956579" y="1224005"/>
                  <a:pt x="905245" y="1228177"/>
                  <a:pt x="873032" y="1198937"/>
                </a:cubicBezTo>
                <a:cubicBezTo>
                  <a:pt x="887091" y="1189088"/>
                  <a:pt x="920194" y="1176650"/>
                  <a:pt x="902967" y="1155947"/>
                </a:cubicBezTo>
                <a:cubicBezTo>
                  <a:pt x="882302" y="1130261"/>
                  <a:pt x="852406" y="1108708"/>
                  <a:pt x="839273" y="1078966"/>
                </a:cubicBezTo>
                <a:cubicBezTo>
                  <a:pt x="836183" y="1052546"/>
                  <a:pt x="869594" y="1037907"/>
                  <a:pt x="870058" y="1015234"/>
                </a:cubicBezTo>
                <a:cubicBezTo>
                  <a:pt x="850127" y="976840"/>
                  <a:pt x="818608" y="947832"/>
                  <a:pt x="787939" y="918129"/>
                </a:cubicBezTo>
                <a:cubicBezTo>
                  <a:pt x="810999" y="894992"/>
                  <a:pt x="844449" y="886147"/>
                  <a:pt x="867276" y="862624"/>
                </a:cubicBezTo>
                <a:cubicBezTo>
                  <a:pt x="839389" y="840685"/>
                  <a:pt x="807136" y="824810"/>
                  <a:pt x="772103" y="819209"/>
                </a:cubicBezTo>
                <a:cubicBezTo>
                  <a:pt x="747730" y="818012"/>
                  <a:pt x="743945" y="789158"/>
                  <a:pt x="759048" y="773824"/>
                </a:cubicBezTo>
                <a:cubicBezTo>
                  <a:pt x="758468" y="751923"/>
                  <a:pt x="792072" y="755554"/>
                  <a:pt x="803737" y="739833"/>
                </a:cubicBezTo>
                <a:cubicBezTo>
                  <a:pt x="839003" y="713529"/>
                  <a:pt x="881413" y="697384"/>
                  <a:pt x="925833" y="700860"/>
                </a:cubicBezTo>
                <a:cubicBezTo>
                  <a:pt x="947579" y="696148"/>
                  <a:pt x="962218" y="675908"/>
                  <a:pt x="986089" y="679886"/>
                </a:cubicBezTo>
                <a:cubicBezTo>
                  <a:pt x="1007642" y="674556"/>
                  <a:pt x="1029195" y="669573"/>
                  <a:pt x="1049667" y="660921"/>
                </a:cubicBezTo>
                <a:cubicBezTo>
                  <a:pt x="1056928" y="696380"/>
                  <a:pt x="1099416" y="703216"/>
                  <a:pt x="1130201" y="703525"/>
                </a:cubicBezTo>
                <a:cubicBezTo>
                  <a:pt x="1162994" y="693019"/>
                  <a:pt x="1145999" y="744005"/>
                  <a:pt x="1172071" y="723495"/>
                </a:cubicBezTo>
                <a:cubicBezTo>
                  <a:pt x="1194358" y="713452"/>
                  <a:pt x="1220662" y="724460"/>
                  <a:pt x="1244842" y="722143"/>
                </a:cubicBezTo>
                <a:cubicBezTo>
                  <a:pt x="1291965" y="724653"/>
                  <a:pt x="1339745" y="719709"/>
                  <a:pt x="1385478" y="734040"/>
                </a:cubicBezTo>
                <a:cubicBezTo>
                  <a:pt x="1446584" y="746786"/>
                  <a:pt x="1511590" y="750919"/>
                  <a:pt x="1565010" y="786454"/>
                </a:cubicBezTo>
                <a:cubicBezTo>
                  <a:pt x="1622794" y="825157"/>
                  <a:pt x="1696337" y="813840"/>
                  <a:pt x="1759219" y="838831"/>
                </a:cubicBezTo>
                <a:cubicBezTo>
                  <a:pt x="1777064" y="846826"/>
                  <a:pt x="1805956" y="846092"/>
                  <a:pt x="1813295" y="865946"/>
                </a:cubicBezTo>
                <a:cubicBezTo>
                  <a:pt x="1802789" y="889932"/>
                  <a:pt x="1834462" y="894761"/>
                  <a:pt x="1837938" y="913803"/>
                </a:cubicBezTo>
                <a:cubicBezTo>
                  <a:pt x="1813797" y="947214"/>
                  <a:pt x="1771425" y="962278"/>
                  <a:pt x="1733688" y="975295"/>
                </a:cubicBezTo>
                <a:cubicBezTo>
                  <a:pt x="1661651" y="995574"/>
                  <a:pt x="1585443" y="1000209"/>
                  <a:pt x="1511706" y="986574"/>
                </a:cubicBezTo>
                <a:cubicBezTo>
                  <a:pt x="1442412" y="980239"/>
                  <a:pt x="1372384" y="976956"/>
                  <a:pt x="1305368" y="956793"/>
                </a:cubicBezTo>
                <a:cubicBezTo>
                  <a:pt x="1259636" y="946171"/>
                  <a:pt x="1213826" y="936747"/>
                  <a:pt x="1166895" y="934043"/>
                </a:cubicBezTo>
                <a:cubicBezTo>
                  <a:pt x="1140321" y="906619"/>
                  <a:pt x="1100730" y="900168"/>
                  <a:pt x="1064692" y="908705"/>
                </a:cubicBezTo>
                <a:cubicBezTo>
                  <a:pt x="1073421" y="914189"/>
                  <a:pt x="1096906" y="930489"/>
                  <a:pt x="1111429" y="939566"/>
                </a:cubicBezTo>
                <a:cubicBezTo>
                  <a:pt x="1149939" y="952429"/>
                  <a:pt x="1183234" y="980394"/>
                  <a:pt x="1225413" y="982788"/>
                </a:cubicBezTo>
                <a:cubicBezTo>
                  <a:pt x="1248743" y="985917"/>
                  <a:pt x="1282116" y="998779"/>
                  <a:pt x="1277365" y="1027362"/>
                </a:cubicBezTo>
                <a:cubicBezTo>
                  <a:pt x="1271146" y="1047602"/>
                  <a:pt x="1227035" y="1035744"/>
                  <a:pt x="1247430" y="1060078"/>
                </a:cubicBezTo>
                <a:cubicBezTo>
                  <a:pt x="1254691" y="1085339"/>
                  <a:pt x="1285631" y="1098163"/>
                  <a:pt x="1285090" y="1126514"/>
                </a:cubicBezTo>
                <a:cubicBezTo>
                  <a:pt x="1305368" y="1151930"/>
                  <a:pt x="1343299" y="1138334"/>
                  <a:pt x="1371457" y="1146677"/>
                </a:cubicBezTo>
                <a:cubicBezTo>
                  <a:pt x="1396641" y="1142351"/>
                  <a:pt x="1398379" y="1178196"/>
                  <a:pt x="1422906" y="1176650"/>
                </a:cubicBezTo>
                <a:cubicBezTo>
                  <a:pt x="1451566" y="1177771"/>
                  <a:pt x="1480033" y="1179663"/>
                  <a:pt x="1507844" y="1187543"/>
                </a:cubicBezTo>
                <a:cubicBezTo>
                  <a:pt x="1525380" y="1176728"/>
                  <a:pt x="1557864" y="1188895"/>
                  <a:pt x="1563078" y="1163750"/>
                </a:cubicBezTo>
                <a:cubicBezTo>
                  <a:pt x="1563349" y="1139338"/>
                  <a:pt x="1531714" y="1131613"/>
                  <a:pt x="1512324" y="1140226"/>
                </a:cubicBezTo>
                <a:cubicBezTo>
                  <a:pt x="1480613" y="1142660"/>
                  <a:pt x="1457630" y="1119523"/>
                  <a:pt x="1435614" y="1100365"/>
                </a:cubicBezTo>
                <a:cubicBezTo>
                  <a:pt x="1449944" y="1086344"/>
                  <a:pt x="1465394" y="1064791"/>
                  <a:pt x="1487681" y="1076996"/>
                </a:cubicBezTo>
                <a:cubicBezTo>
                  <a:pt x="1542954" y="1103532"/>
                  <a:pt x="1605064" y="1109287"/>
                  <a:pt x="1664277" y="1122420"/>
                </a:cubicBezTo>
                <a:cubicBezTo>
                  <a:pt x="1687492" y="1127248"/>
                  <a:pt x="1710474" y="1122420"/>
                  <a:pt x="1733147" y="1120334"/>
                </a:cubicBezTo>
                <a:cubicBezTo>
                  <a:pt x="1751764" y="1134394"/>
                  <a:pt x="1780965" y="1117437"/>
                  <a:pt x="1765168" y="1096464"/>
                </a:cubicBezTo>
                <a:cubicBezTo>
                  <a:pt x="1747091" y="1079391"/>
                  <a:pt x="1722795" y="1068306"/>
                  <a:pt x="1714877" y="1042735"/>
                </a:cubicBezTo>
                <a:cubicBezTo>
                  <a:pt x="1731525" y="1020178"/>
                  <a:pt x="1764318" y="1022843"/>
                  <a:pt x="1788536" y="1012028"/>
                </a:cubicBezTo>
                <a:cubicBezTo>
                  <a:pt x="1829556" y="1003646"/>
                  <a:pt x="1870847" y="993449"/>
                  <a:pt x="1904220" y="966720"/>
                </a:cubicBezTo>
                <a:cubicBezTo>
                  <a:pt x="1925889" y="950382"/>
                  <a:pt x="1954008" y="968188"/>
                  <a:pt x="1978342" y="968072"/>
                </a:cubicBezTo>
                <a:cubicBezTo>
                  <a:pt x="2012990" y="968072"/>
                  <a:pt x="2042075" y="992484"/>
                  <a:pt x="2075872" y="993372"/>
                </a:cubicBezTo>
                <a:cubicBezTo>
                  <a:pt x="2080005" y="972244"/>
                  <a:pt x="2098005" y="956755"/>
                  <a:pt x="2106039" y="938369"/>
                </a:cubicBezTo>
                <a:cubicBezTo>
                  <a:pt x="2109129" y="916855"/>
                  <a:pt x="2095146" y="895456"/>
                  <a:pt x="2071971" y="896924"/>
                </a:cubicBezTo>
                <a:cubicBezTo>
                  <a:pt x="2038328" y="895147"/>
                  <a:pt x="2053894" y="874637"/>
                  <a:pt x="2073593" y="862972"/>
                </a:cubicBezTo>
                <a:cubicBezTo>
                  <a:pt x="2092520" y="852466"/>
                  <a:pt x="2101404" y="833694"/>
                  <a:pt x="2087923" y="814612"/>
                </a:cubicBezTo>
                <a:cubicBezTo>
                  <a:pt x="2074984" y="807814"/>
                  <a:pt x="2041032" y="786416"/>
                  <a:pt x="2070928" y="780970"/>
                </a:cubicBezTo>
                <a:cubicBezTo>
                  <a:pt x="2105537" y="784794"/>
                  <a:pt x="2140106" y="792673"/>
                  <a:pt x="2175217" y="786725"/>
                </a:cubicBezTo>
                <a:cubicBezTo>
                  <a:pt x="2201792" y="784137"/>
                  <a:pt x="2233581" y="781395"/>
                  <a:pt x="2250962" y="806076"/>
                </a:cubicBezTo>
                <a:cubicBezTo>
                  <a:pt x="2266683" y="820793"/>
                  <a:pt x="2286382" y="830719"/>
                  <a:pt x="2299437" y="848410"/>
                </a:cubicBezTo>
                <a:cubicBezTo>
                  <a:pt x="2254786" y="853354"/>
                  <a:pt x="2206195" y="845899"/>
                  <a:pt x="2164788" y="864440"/>
                </a:cubicBezTo>
                <a:cubicBezTo>
                  <a:pt x="2134622" y="882285"/>
                  <a:pt x="2163243" y="894143"/>
                  <a:pt x="2185028" y="897696"/>
                </a:cubicBezTo>
                <a:cubicBezTo>
                  <a:pt x="2205770" y="905460"/>
                  <a:pt x="2219559" y="927206"/>
                  <a:pt x="2243855" y="926974"/>
                </a:cubicBezTo>
                <a:cubicBezTo>
                  <a:pt x="2288661" y="938910"/>
                  <a:pt x="2334393" y="923498"/>
                  <a:pt x="2379856" y="924193"/>
                </a:cubicBezTo>
                <a:cubicBezTo>
                  <a:pt x="2405889" y="912876"/>
                  <a:pt x="2404074" y="873710"/>
                  <a:pt x="2427056" y="859611"/>
                </a:cubicBezTo>
                <a:cubicBezTo>
                  <a:pt x="2475377" y="855517"/>
                  <a:pt x="2519024" y="833153"/>
                  <a:pt x="2566611" y="825582"/>
                </a:cubicBezTo>
                <a:cubicBezTo>
                  <a:pt x="2636987" y="803990"/>
                  <a:pt x="2711650" y="800514"/>
                  <a:pt x="2781137" y="775871"/>
                </a:cubicBezTo>
                <a:cubicBezTo>
                  <a:pt x="2783609" y="801441"/>
                  <a:pt x="2810879" y="799201"/>
                  <a:pt x="2827874" y="789197"/>
                </a:cubicBezTo>
                <a:cubicBezTo>
                  <a:pt x="2847767" y="782128"/>
                  <a:pt x="2844058" y="752696"/>
                  <a:pt x="2871405" y="755902"/>
                </a:cubicBezTo>
                <a:cubicBezTo>
                  <a:pt x="2884615" y="753816"/>
                  <a:pt x="2927567" y="746052"/>
                  <a:pt x="2917949" y="764515"/>
                </a:cubicBezTo>
                <a:cubicBezTo>
                  <a:pt x="2917795" y="790703"/>
                  <a:pt x="2906207" y="799355"/>
                  <a:pt x="2879864" y="796845"/>
                </a:cubicBezTo>
                <a:cubicBezTo>
                  <a:pt x="2857655" y="813608"/>
                  <a:pt x="2899988" y="821527"/>
                  <a:pt x="2913121" y="816273"/>
                </a:cubicBezTo>
                <a:cubicBezTo>
                  <a:pt x="2936103" y="814922"/>
                  <a:pt x="2962176" y="804068"/>
                  <a:pt x="2983265" y="811445"/>
                </a:cubicBezTo>
                <a:cubicBezTo>
                  <a:pt x="2999179" y="829329"/>
                  <a:pt x="3020577" y="802600"/>
                  <a:pt x="3028341" y="788193"/>
                </a:cubicBezTo>
                <a:cubicBezTo>
                  <a:pt x="3068589" y="773129"/>
                  <a:pt x="3114051" y="772395"/>
                  <a:pt x="3156424" y="776605"/>
                </a:cubicBezTo>
                <a:cubicBezTo>
                  <a:pt x="3191418" y="787304"/>
                  <a:pt x="3230740" y="787999"/>
                  <a:pt x="3262065" y="766678"/>
                </a:cubicBezTo>
                <a:cubicBezTo>
                  <a:pt x="3301811" y="748331"/>
                  <a:pt x="3350363" y="741803"/>
                  <a:pt x="3390418" y="762545"/>
                </a:cubicBezTo>
                <a:cubicBezTo>
                  <a:pt x="3364346" y="771313"/>
                  <a:pt x="3361951" y="795300"/>
                  <a:pt x="3392851" y="795493"/>
                </a:cubicBezTo>
                <a:cubicBezTo>
                  <a:pt x="3411739" y="801364"/>
                  <a:pt x="3442215" y="799162"/>
                  <a:pt x="3440168" y="772742"/>
                </a:cubicBezTo>
                <a:cubicBezTo>
                  <a:pt x="3467244" y="765056"/>
                  <a:pt x="3500501" y="780970"/>
                  <a:pt x="3522247" y="756326"/>
                </a:cubicBezTo>
                <a:cubicBezTo>
                  <a:pt x="3544959" y="736820"/>
                  <a:pt x="3512359" y="723688"/>
                  <a:pt x="3498338" y="711791"/>
                </a:cubicBezTo>
                <a:cubicBezTo>
                  <a:pt x="3464888" y="696882"/>
                  <a:pt x="3492466" y="691126"/>
                  <a:pt x="3511973" y="680157"/>
                </a:cubicBezTo>
                <a:cubicBezTo>
                  <a:pt x="3543375" y="666097"/>
                  <a:pt x="3579954" y="677723"/>
                  <a:pt x="3613481" y="675522"/>
                </a:cubicBezTo>
                <a:cubicBezTo>
                  <a:pt x="3663733" y="677183"/>
                  <a:pt x="3713366" y="687302"/>
                  <a:pt x="3763155" y="693946"/>
                </a:cubicBezTo>
                <a:cubicBezTo>
                  <a:pt x="3812248" y="702212"/>
                  <a:pt x="3859526" y="720018"/>
                  <a:pt x="3909585" y="721988"/>
                </a:cubicBezTo>
                <a:cubicBezTo>
                  <a:pt x="3965785" y="735314"/>
                  <a:pt x="4022642" y="746902"/>
                  <a:pt x="4074825" y="772549"/>
                </a:cubicBezTo>
                <a:cubicBezTo>
                  <a:pt x="4105687" y="783017"/>
                  <a:pt x="4133884" y="802561"/>
                  <a:pt x="4166213" y="807351"/>
                </a:cubicBezTo>
                <a:cubicBezTo>
                  <a:pt x="4189929" y="793446"/>
                  <a:pt x="4210401" y="772317"/>
                  <a:pt x="4228401" y="751460"/>
                </a:cubicBezTo>
                <a:cubicBezTo>
                  <a:pt x="4197655" y="754048"/>
                  <a:pt x="4158990" y="755863"/>
                  <a:pt x="4141261" y="725233"/>
                </a:cubicBezTo>
                <a:cubicBezTo>
                  <a:pt x="4151111" y="699624"/>
                  <a:pt x="4128901" y="690895"/>
                  <a:pt x="4107387" y="688616"/>
                </a:cubicBezTo>
                <a:cubicBezTo>
                  <a:pt x="4083941" y="685024"/>
                  <a:pt x="4056517" y="688538"/>
                  <a:pt x="4035504" y="680620"/>
                </a:cubicBezTo>
                <a:cubicBezTo>
                  <a:pt x="4020749" y="661153"/>
                  <a:pt x="4055512" y="649952"/>
                  <a:pt x="4070151" y="645394"/>
                </a:cubicBezTo>
                <a:cubicBezTo>
                  <a:pt x="4090391" y="638943"/>
                  <a:pt x="4083284" y="611442"/>
                  <a:pt x="4078997" y="597343"/>
                </a:cubicBezTo>
                <a:cubicBezTo>
                  <a:pt x="4064010" y="578880"/>
                  <a:pt x="4029981" y="601167"/>
                  <a:pt x="4018972" y="576756"/>
                </a:cubicBezTo>
                <a:cubicBezTo>
                  <a:pt x="4026852" y="557907"/>
                  <a:pt x="4042611" y="543538"/>
                  <a:pt x="4063894" y="544619"/>
                </a:cubicBezTo>
                <a:cubicBezTo>
                  <a:pt x="4113335" y="531796"/>
                  <a:pt x="4166909" y="517581"/>
                  <a:pt x="4199354" y="474823"/>
                </a:cubicBezTo>
                <a:cubicBezTo>
                  <a:pt x="4215500" y="454081"/>
                  <a:pt x="4215422" y="420708"/>
                  <a:pt x="4243889" y="410820"/>
                </a:cubicBezTo>
                <a:cubicBezTo>
                  <a:pt x="4263125" y="406456"/>
                  <a:pt x="4286339" y="415030"/>
                  <a:pt x="4307313" y="414876"/>
                </a:cubicBezTo>
                <a:cubicBezTo>
                  <a:pt x="4365135" y="417734"/>
                  <a:pt x="4423344" y="403829"/>
                  <a:pt x="4481244" y="410434"/>
                </a:cubicBezTo>
                <a:cubicBezTo>
                  <a:pt x="4503724" y="409739"/>
                  <a:pt x="4539105" y="402709"/>
                  <a:pt x="4549534" y="427584"/>
                </a:cubicBezTo>
                <a:cubicBezTo>
                  <a:pt x="4545672" y="459566"/>
                  <a:pt x="4521685" y="485561"/>
                  <a:pt x="4492986" y="499080"/>
                </a:cubicBezTo>
                <a:cubicBezTo>
                  <a:pt x="4478965" y="506226"/>
                  <a:pt x="4442309" y="528667"/>
                  <a:pt x="4474639" y="535311"/>
                </a:cubicBezTo>
                <a:cubicBezTo>
                  <a:pt x="4501291" y="549950"/>
                  <a:pt x="4536285" y="566366"/>
                  <a:pt x="4539839" y="600318"/>
                </a:cubicBezTo>
                <a:cubicBezTo>
                  <a:pt x="4554864" y="624497"/>
                  <a:pt x="4506582" y="624343"/>
                  <a:pt x="4516084" y="645085"/>
                </a:cubicBezTo>
                <a:cubicBezTo>
                  <a:pt x="4526822" y="673977"/>
                  <a:pt x="4520990" y="704723"/>
                  <a:pt x="4522921" y="734117"/>
                </a:cubicBezTo>
                <a:cubicBezTo>
                  <a:pt x="4529526" y="763665"/>
                  <a:pt x="4559152" y="773322"/>
                  <a:pt x="4585610" y="777609"/>
                </a:cubicBezTo>
                <a:cubicBezTo>
                  <a:pt x="4613150" y="789892"/>
                  <a:pt x="4570160" y="805497"/>
                  <a:pt x="4569542" y="823844"/>
                </a:cubicBezTo>
                <a:cubicBezTo>
                  <a:pt x="4552894" y="864285"/>
                  <a:pt x="4504651" y="874096"/>
                  <a:pt x="4470429" y="895147"/>
                </a:cubicBezTo>
                <a:cubicBezTo>
                  <a:pt x="4457064" y="902293"/>
                  <a:pt x="4413881" y="904533"/>
                  <a:pt x="4432112" y="924657"/>
                </a:cubicBezTo>
                <a:cubicBezTo>
                  <a:pt x="4442734" y="942502"/>
                  <a:pt x="4399898" y="937712"/>
                  <a:pt x="4387036" y="944742"/>
                </a:cubicBezTo>
                <a:cubicBezTo>
                  <a:pt x="4351501" y="947407"/>
                  <a:pt x="4316815" y="926781"/>
                  <a:pt x="4280313" y="929601"/>
                </a:cubicBezTo>
                <a:cubicBezTo>
                  <a:pt x="4266370" y="932575"/>
                  <a:pt x="4220482" y="924927"/>
                  <a:pt x="4231954" y="943854"/>
                </a:cubicBezTo>
                <a:cubicBezTo>
                  <a:pt x="4268726" y="970660"/>
                  <a:pt x="4318785" y="969463"/>
                  <a:pt x="4362818" y="975102"/>
                </a:cubicBezTo>
                <a:cubicBezTo>
                  <a:pt x="4394954" y="977690"/>
                  <a:pt x="4427013" y="973711"/>
                  <a:pt x="4458957" y="980587"/>
                </a:cubicBezTo>
                <a:cubicBezTo>
                  <a:pt x="4479738" y="980819"/>
                  <a:pt x="4501600" y="981552"/>
                  <a:pt x="4515041" y="962858"/>
                </a:cubicBezTo>
                <a:cubicBezTo>
                  <a:pt x="4531534" y="939528"/>
                  <a:pt x="4566375" y="947987"/>
                  <a:pt x="4589396" y="933657"/>
                </a:cubicBezTo>
                <a:cubicBezTo>
                  <a:pt x="4612107" y="926395"/>
                  <a:pt x="4633661" y="915155"/>
                  <a:pt x="4643240" y="891864"/>
                </a:cubicBezTo>
                <a:cubicBezTo>
                  <a:pt x="4655600" y="876066"/>
                  <a:pt x="4681711" y="878074"/>
                  <a:pt x="4695384" y="861659"/>
                </a:cubicBezTo>
                <a:cubicBezTo>
                  <a:pt x="4717671" y="854127"/>
                  <a:pt x="4717246" y="830835"/>
                  <a:pt x="4705852" y="813917"/>
                </a:cubicBezTo>
                <a:cubicBezTo>
                  <a:pt x="4686075" y="803797"/>
                  <a:pt x="4674333" y="781395"/>
                  <a:pt x="4698088" y="769034"/>
                </a:cubicBezTo>
                <a:cubicBezTo>
                  <a:pt x="4748803" y="755747"/>
                  <a:pt x="4802995" y="753159"/>
                  <a:pt x="4854792" y="758065"/>
                </a:cubicBezTo>
                <a:cubicBezTo>
                  <a:pt x="4874221" y="763704"/>
                  <a:pt x="4896856" y="772086"/>
                  <a:pt x="4910027" y="786184"/>
                </a:cubicBezTo>
                <a:cubicBezTo>
                  <a:pt x="4919529" y="809050"/>
                  <a:pt x="4909757" y="830642"/>
                  <a:pt x="4902109" y="852388"/>
                </a:cubicBezTo>
                <a:cubicBezTo>
                  <a:pt x="4927099" y="876877"/>
                  <a:pt x="4966961" y="870311"/>
                  <a:pt x="4999445" y="873169"/>
                </a:cubicBezTo>
                <a:cubicBezTo>
                  <a:pt x="5017445" y="875409"/>
                  <a:pt x="5056727" y="857950"/>
                  <a:pt x="5021616" y="850303"/>
                </a:cubicBezTo>
                <a:cubicBezTo>
                  <a:pt x="4997630" y="839603"/>
                  <a:pt x="4971982" y="845745"/>
                  <a:pt x="4947455" y="839603"/>
                </a:cubicBezTo>
                <a:cubicBezTo>
                  <a:pt x="4944249" y="813917"/>
                  <a:pt x="4980750" y="821913"/>
                  <a:pt x="4990716" y="806887"/>
                </a:cubicBezTo>
                <a:cubicBezTo>
                  <a:pt x="4986698" y="791785"/>
                  <a:pt x="4969974" y="773322"/>
                  <a:pt x="4962094" y="755361"/>
                </a:cubicBezTo>
                <a:cubicBezTo>
                  <a:pt x="4938880" y="734001"/>
                  <a:pt x="4903345" y="741996"/>
                  <a:pt x="4874878" y="731452"/>
                </a:cubicBezTo>
                <a:cubicBezTo>
                  <a:pt x="4833664" y="726198"/>
                  <a:pt x="4791330" y="712448"/>
                  <a:pt x="4750348" y="725967"/>
                </a:cubicBezTo>
                <a:cubicBezTo>
                  <a:pt x="4714118" y="735391"/>
                  <a:pt x="4677848" y="717739"/>
                  <a:pt x="4640999" y="723611"/>
                </a:cubicBezTo>
                <a:cubicBezTo>
                  <a:pt x="4643626" y="699006"/>
                  <a:pt x="4606970" y="679616"/>
                  <a:pt x="4625858" y="656363"/>
                </a:cubicBezTo>
                <a:cubicBezTo>
                  <a:pt x="4635090" y="634385"/>
                  <a:pt x="4661201" y="624922"/>
                  <a:pt x="4669737" y="601863"/>
                </a:cubicBezTo>
                <a:cubicBezTo>
                  <a:pt x="4647913" y="572816"/>
                  <a:pt x="4619292" y="548134"/>
                  <a:pt x="4585726" y="533225"/>
                </a:cubicBezTo>
                <a:cubicBezTo>
                  <a:pt x="4577924" y="518779"/>
                  <a:pt x="4611953" y="503754"/>
                  <a:pt x="4626940" y="503329"/>
                </a:cubicBezTo>
                <a:cubicBezTo>
                  <a:pt x="4662977" y="500586"/>
                  <a:pt x="4703457" y="495101"/>
                  <a:pt x="4731538" y="471424"/>
                </a:cubicBezTo>
                <a:cubicBezTo>
                  <a:pt x="4745211" y="457017"/>
                  <a:pt x="4734976" y="427429"/>
                  <a:pt x="4738800" y="418661"/>
                </a:cubicBezTo>
                <a:cubicBezTo>
                  <a:pt x="4754172" y="426425"/>
                  <a:pt x="4786464" y="413794"/>
                  <a:pt x="4789476" y="435657"/>
                </a:cubicBezTo>
                <a:cubicBezTo>
                  <a:pt x="4796699" y="460377"/>
                  <a:pt x="4770395" y="474591"/>
                  <a:pt x="4758576" y="491432"/>
                </a:cubicBezTo>
                <a:cubicBezTo>
                  <a:pt x="4746911" y="511208"/>
                  <a:pt x="4758421" y="533495"/>
                  <a:pt x="4778893" y="540834"/>
                </a:cubicBezTo>
                <a:cubicBezTo>
                  <a:pt x="4805660" y="556130"/>
                  <a:pt x="4839303" y="549448"/>
                  <a:pt x="4869006" y="555782"/>
                </a:cubicBezTo>
                <a:cubicBezTo>
                  <a:pt x="4903924" y="562310"/>
                  <a:pt x="4941082" y="557714"/>
                  <a:pt x="4975072" y="566018"/>
                </a:cubicBezTo>
                <a:cubicBezTo>
                  <a:pt x="4995273" y="581352"/>
                  <a:pt x="5019801" y="580464"/>
                  <a:pt x="5043826" y="578031"/>
                </a:cubicBezTo>
                <a:cubicBezTo>
                  <a:pt x="5032431" y="556246"/>
                  <a:pt x="5018449" y="529440"/>
                  <a:pt x="4989634" y="532336"/>
                </a:cubicBezTo>
                <a:cubicBezTo>
                  <a:pt x="4949695" y="527856"/>
                  <a:pt x="4906898" y="533766"/>
                  <a:pt x="4869277" y="518624"/>
                </a:cubicBezTo>
                <a:cubicBezTo>
                  <a:pt x="4839574" y="509470"/>
                  <a:pt x="4853209" y="484016"/>
                  <a:pt x="4879744" y="489810"/>
                </a:cubicBezTo>
                <a:cubicBezTo>
                  <a:pt x="4900795" y="485561"/>
                  <a:pt x="4919645" y="492089"/>
                  <a:pt x="4939691" y="495951"/>
                </a:cubicBezTo>
                <a:cubicBezTo>
                  <a:pt x="4960897" y="498694"/>
                  <a:pt x="4981909" y="498809"/>
                  <a:pt x="5002497" y="492398"/>
                </a:cubicBezTo>
                <a:cubicBezTo>
                  <a:pt x="4991295" y="466132"/>
                  <a:pt x="5006938" y="457519"/>
                  <a:pt x="5031813" y="458755"/>
                </a:cubicBezTo>
                <a:cubicBezTo>
                  <a:pt x="5088438" y="449678"/>
                  <a:pt x="5145295" y="463235"/>
                  <a:pt x="5198522" y="481698"/>
                </a:cubicBezTo>
                <a:cubicBezTo>
                  <a:pt x="5247808" y="509740"/>
                  <a:pt x="5305437" y="519242"/>
                  <a:pt x="5361676" y="516307"/>
                </a:cubicBezTo>
                <a:cubicBezTo>
                  <a:pt x="5378787" y="523259"/>
                  <a:pt x="5407100" y="496376"/>
                  <a:pt x="5410538" y="523028"/>
                </a:cubicBezTo>
                <a:cubicBezTo>
                  <a:pt x="5392036" y="532452"/>
                  <a:pt x="5373225" y="541143"/>
                  <a:pt x="5353487" y="547710"/>
                </a:cubicBezTo>
                <a:cubicBezTo>
                  <a:pt x="5344797" y="569301"/>
                  <a:pt x="5341243" y="592013"/>
                  <a:pt x="5338926" y="615034"/>
                </a:cubicBezTo>
                <a:cubicBezTo>
                  <a:pt x="5359938" y="630252"/>
                  <a:pt x="5366736" y="593211"/>
                  <a:pt x="5383538" y="585833"/>
                </a:cubicBezTo>
                <a:cubicBezTo>
                  <a:pt x="5397907" y="568027"/>
                  <a:pt x="5420890" y="592090"/>
                  <a:pt x="5426876" y="604450"/>
                </a:cubicBezTo>
                <a:cubicBezTo>
                  <a:pt x="5414323" y="636355"/>
                  <a:pt x="5437769" y="628630"/>
                  <a:pt x="5458974" y="619515"/>
                </a:cubicBezTo>
                <a:cubicBezTo>
                  <a:pt x="5489643" y="615845"/>
                  <a:pt x="5473575" y="597614"/>
                  <a:pt x="5464188" y="581275"/>
                </a:cubicBezTo>
                <a:cubicBezTo>
                  <a:pt x="5454571" y="566250"/>
                  <a:pt x="5422434" y="551263"/>
                  <a:pt x="5447155" y="535851"/>
                </a:cubicBezTo>
                <a:cubicBezTo>
                  <a:pt x="5469944" y="518740"/>
                  <a:pt x="5471064" y="505183"/>
                  <a:pt x="5442133" y="496492"/>
                </a:cubicBezTo>
                <a:cubicBezTo>
                  <a:pt x="5419924" y="484672"/>
                  <a:pt x="5391881" y="483359"/>
                  <a:pt x="5370599" y="472196"/>
                </a:cubicBezTo>
                <a:cubicBezTo>
                  <a:pt x="5362256" y="450296"/>
                  <a:pt x="5334368" y="463428"/>
                  <a:pt x="5317256" y="453386"/>
                </a:cubicBezTo>
                <a:cubicBezTo>
                  <a:pt x="5293502" y="444116"/>
                  <a:pt x="5263915" y="449291"/>
                  <a:pt x="5242709" y="436236"/>
                </a:cubicBezTo>
                <a:cubicBezTo>
                  <a:pt x="5227491" y="423489"/>
                  <a:pt x="5248696" y="393207"/>
                  <a:pt x="5223899" y="383666"/>
                </a:cubicBezTo>
                <a:cubicBezTo>
                  <a:pt x="5197865" y="373740"/>
                  <a:pt x="5201921" y="348247"/>
                  <a:pt x="5229847" y="347474"/>
                </a:cubicBezTo>
                <a:cubicBezTo>
                  <a:pt x="5339351" y="337007"/>
                  <a:pt x="5450361" y="346238"/>
                  <a:pt x="5559555" y="329784"/>
                </a:cubicBezTo>
                <a:cubicBezTo>
                  <a:pt x="5575894" y="347011"/>
                  <a:pt x="5598992" y="345543"/>
                  <a:pt x="5618846" y="335771"/>
                </a:cubicBezTo>
                <a:cubicBezTo>
                  <a:pt x="5654536" y="324724"/>
                  <a:pt x="5693509" y="314913"/>
                  <a:pt x="5730397" y="321711"/>
                </a:cubicBezTo>
                <a:cubicBezTo>
                  <a:pt x="5760215" y="329977"/>
                  <a:pt x="5705444" y="331676"/>
                  <a:pt x="5698801" y="345929"/>
                </a:cubicBezTo>
                <a:cubicBezTo>
                  <a:pt x="5675818" y="363581"/>
                  <a:pt x="5727615" y="346625"/>
                  <a:pt x="5740014" y="347899"/>
                </a:cubicBezTo>
                <a:cubicBezTo>
                  <a:pt x="5769177" y="343534"/>
                  <a:pt x="5802742" y="338436"/>
                  <a:pt x="5823523" y="316188"/>
                </a:cubicBezTo>
                <a:cubicBezTo>
                  <a:pt x="5810235" y="283626"/>
                  <a:pt x="5768790" y="293553"/>
                  <a:pt x="5748203" y="270223"/>
                </a:cubicBezTo>
                <a:cubicBezTo>
                  <a:pt x="5747044" y="248245"/>
                  <a:pt x="5766511" y="234417"/>
                  <a:pt x="5786674" y="231675"/>
                </a:cubicBezTo>
                <a:cubicBezTo>
                  <a:pt x="5844651" y="215645"/>
                  <a:pt x="5902821" y="199654"/>
                  <a:pt x="5960334" y="181732"/>
                </a:cubicBezTo>
                <a:cubicBezTo>
                  <a:pt x="6053268" y="168792"/>
                  <a:pt x="6147476" y="170221"/>
                  <a:pt x="6240486" y="157359"/>
                </a:cubicBezTo>
                <a:cubicBezTo>
                  <a:pt x="6296300" y="152183"/>
                  <a:pt x="6351458" y="143222"/>
                  <a:pt x="6404838" y="125763"/>
                </a:cubicBezTo>
                <a:cubicBezTo>
                  <a:pt x="6443077" y="113828"/>
                  <a:pt x="6484175" y="124643"/>
                  <a:pt x="6523650" y="121360"/>
                </a:cubicBezTo>
                <a:cubicBezTo>
                  <a:pt x="6565830" y="114871"/>
                  <a:pt x="6521912" y="149093"/>
                  <a:pt x="6548796" y="145269"/>
                </a:cubicBezTo>
                <a:cubicBezTo>
                  <a:pt x="6614266" y="155428"/>
                  <a:pt x="6678848" y="138123"/>
                  <a:pt x="6743430" y="130591"/>
                </a:cubicBezTo>
                <a:cubicBezTo>
                  <a:pt x="6783022" y="123948"/>
                  <a:pt x="6823115" y="149248"/>
                  <a:pt x="6861122" y="130785"/>
                </a:cubicBezTo>
                <a:cubicBezTo>
                  <a:pt x="6861934" y="112051"/>
                  <a:pt x="6867303" y="96562"/>
                  <a:pt x="6892294" y="97258"/>
                </a:cubicBezTo>
                <a:cubicBezTo>
                  <a:pt x="6923310" y="93318"/>
                  <a:pt x="6954983" y="101429"/>
                  <a:pt x="6984184" y="86829"/>
                </a:cubicBezTo>
                <a:cubicBezTo>
                  <a:pt x="7021303" y="82116"/>
                  <a:pt x="6960120" y="68829"/>
                  <a:pt x="6980128" y="49555"/>
                </a:cubicBezTo>
                <a:cubicBezTo>
                  <a:pt x="7046448" y="22440"/>
                  <a:pt x="7117790" y="9886"/>
                  <a:pt x="7188514" y="1080"/>
                </a:cubicBezTo>
                <a:cubicBezTo>
                  <a:pt x="7231504" y="-1817"/>
                  <a:pt x="7274957" y="2007"/>
                  <a:pt x="7317909" y="2238"/>
                </a:cubicBezTo>
                <a:cubicBezTo>
                  <a:pt x="7336257" y="2200"/>
                  <a:pt x="7367234" y="22749"/>
                  <a:pt x="7333012" y="26109"/>
                </a:cubicBezTo>
                <a:cubicBezTo>
                  <a:pt x="7309566" y="32019"/>
                  <a:pt x="7285695" y="37079"/>
                  <a:pt x="7265031" y="50443"/>
                </a:cubicBezTo>
                <a:cubicBezTo>
                  <a:pt x="7303733" y="63769"/>
                  <a:pt x="7345449" y="45345"/>
                  <a:pt x="7385350" y="54576"/>
                </a:cubicBezTo>
                <a:cubicBezTo>
                  <a:pt x="7422391" y="61220"/>
                  <a:pt x="7461171" y="52143"/>
                  <a:pt x="7497519" y="56198"/>
                </a:cubicBezTo>
                <a:cubicBezTo>
                  <a:pt x="7500454" y="69988"/>
                  <a:pt x="7465459" y="76129"/>
                  <a:pt x="7451708" y="83121"/>
                </a:cubicBezTo>
                <a:cubicBezTo>
                  <a:pt x="7418954" y="94940"/>
                  <a:pt x="7438266" y="103244"/>
                  <a:pt x="7463991" y="98687"/>
                </a:cubicBezTo>
                <a:cubicBezTo>
                  <a:pt x="7492420" y="99614"/>
                  <a:pt x="7523282" y="96331"/>
                  <a:pt x="7550088" y="99845"/>
                </a:cubicBezTo>
                <a:cubicBezTo>
                  <a:pt x="7570598" y="88760"/>
                  <a:pt x="7590683" y="75434"/>
                  <a:pt x="7615134" y="80339"/>
                </a:cubicBezTo>
                <a:cubicBezTo>
                  <a:pt x="7656926" y="81846"/>
                  <a:pt x="7699028" y="72498"/>
                  <a:pt x="7740126" y="81460"/>
                </a:cubicBezTo>
                <a:cubicBezTo>
                  <a:pt x="7804013" y="80339"/>
                  <a:pt x="7869714" y="83700"/>
                  <a:pt x="7930975" y="102974"/>
                </a:cubicBezTo>
                <a:cubicBezTo>
                  <a:pt x="7951794" y="106605"/>
                  <a:pt x="7967785" y="120742"/>
                  <a:pt x="7984008" y="130823"/>
                </a:cubicBezTo>
                <a:cubicBezTo>
                  <a:pt x="8003630" y="133681"/>
                  <a:pt x="8026419" y="125454"/>
                  <a:pt x="8043839" y="130476"/>
                </a:cubicBezTo>
                <a:cubicBezTo>
                  <a:pt x="8072422" y="148939"/>
                  <a:pt x="8038393" y="157359"/>
                  <a:pt x="8022788" y="168715"/>
                </a:cubicBezTo>
                <a:cubicBezTo>
                  <a:pt x="7989068" y="180534"/>
                  <a:pt x="8027925" y="188568"/>
                  <a:pt x="8043530" y="195869"/>
                </a:cubicBezTo>
                <a:cubicBezTo>
                  <a:pt x="8050405" y="203826"/>
                  <a:pt x="8007840" y="210933"/>
                  <a:pt x="7994784" y="218503"/>
                </a:cubicBezTo>
                <a:cubicBezTo>
                  <a:pt x="7954807" y="237005"/>
                  <a:pt x="7910813" y="241022"/>
                  <a:pt x="7867976" y="246855"/>
                </a:cubicBezTo>
                <a:cubicBezTo>
                  <a:pt x="7773691" y="275437"/>
                  <a:pt x="7679754" y="306879"/>
                  <a:pt x="7585662" y="335655"/>
                </a:cubicBezTo>
                <a:cubicBezTo>
                  <a:pt x="7525290" y="344268"/>
                  <a:pt x="7464416" y="354929"/>
                  <a:pt x="7406786" y="374474"/>
                </a:cubicBezTo>
                <a:cubicBezTo>
                  <a:pt x="7382182" y="387877"/>
                  <a:pt x="7357693" y="401280"/>
                  <a:pt x="7333089" y="414683"/>
                </a:cubicBezTo>
                <a:cubicBezTo>
                  <a:pt x="7369977" y="418352"/>
                  <a:pt x="7406284" y="406262"/>
                  <a:pt x="7438035" y="388108"/>
                </a:cubicBezTo>
                <a:cubicBezTo>
                  <a:pt x="7499063" y="380190"/>
                  <a:pt x="7560710" y="383010"/>
                  <a:pt x="7621352" y="372002"/>
                </a:cubicBezTo>
                <a:cubicBezTo>
                  <a:pt x="7673033" y="362654"/>
                  <a:pt x="7726220" y="360877"/>
                  <a:pt x="7776318" y="344616"/>
                </a:cubicBezTo>
                <a:cubicBezTo>
                  <a:pt x="7777361" y="322715"/>
                  <a:pt x="7734062" y="324647"/>
                  <a:pt x="7769674" y="310085"/>
                </a:cubicBezTo>
                <a:cubicBezTo>
                  <a:pt x="7794124" y="298111"/>
                  <a:pt x="7822321" y="312673"/>
                  <a:pt x="7842716" y="327350"/>
                </a:cubicBezTo>
                <a:cubicBezTo>
                  <a:pt x="7872959" y="327852"/>
                  <a:pt x="7900963" y="343728"/>
                  <a:pt x="7931825" y="337934"/>
                </a:cubicBezTo>
                <a:cubicBezTo>
                  <a:pt x="7960331" y="340947"/>
                  <a:pt x="7991038" y="317269"/>
                  <a:pt x="8016762" y="331947"/>
                </a:cubicBezTo>
                <a:cubicBezTo>
                  <a:pt x="8024990" y="347590"/>
                  <a:pt x="8022054" y="374435"/>
                  <a:pt x="8045886" y="374396"/>
                </a:cubicBezTo>
                <a:cubicBezTo>
                  <a:pt x="8071688" y="362268"/>
                  <a:pt x="8094786" y="339826"/>
                  <a:pt x="8125262" y="345620"/>
                </a:cubicBezTo>
                <a:cubicBezTo>
                  <a:pt x="8179878" y="345543"/>
                  <a:pt x="8233954" y="336196"/>
                  <a:pt x="8288725" y="339981"/>
                </a:cubicBezTo>
                <a:cubicBezTo>
                  <a:pt x="8347359" y="341371"/>
                  <a:pt x="8405722" y="349135"/>
                  <a:pt x="8464587" y="348710"/>
                </a:cubicBezTo>
                <a:cubicBezTo>
                  <a:pt x="8451378" y="367019"/>
                  <a:pt x="8453966" y="394057"/>
                  <a:pt x="8481506" y="391198"/>
                </a:cubicBezTo>
                <a:cubicBezTo>
                  <a:pt x="8556208" y="393670"/>
                  <a:pt x="8629905" y="413717"/>
                  <a:pt x="8704646" y="404061"/>
                </a:cubicBezTo>
                <a:cubicBezTo>
                  <a:pt x="8748795" y="401125"/>
                  <a:pt x="8793601" y="397108"/>
                  <a:pt x="8835973" y="412520"/>
                </a:cubicBezTo>
                <a:cubicBezTo>
                  <a:pt x="8856058" y="415533"/>
                  <a:pt x="8871663" y="392048"/>
                  <a:pt x="8889856" y="384169"/>
                </a:cubicBezTo>
                <a:cubicBezTo>
                  <a:pt x="8907431" y="375246"/>
                  <a:pt x="8872899" y="343264"/>
                  <a:pt x="8909323" y="346740"/>
                </a:cubicBezTo>
                <a:cubicBezTo>
                  <a:pt x="8944086" y="335346"/>
                  <a:pt x="8980858" y="327350"/>
                  <a:pt x="9016896" y="338513"/>
                </a:cubicBezTo>
                <a:cubicBezTo>
                  <a:pt x="9053242" y="345775"/>
                  <a:pt x="9087194" y="364470"/>
                  <a:pt x="9125240" y="359834"/>
                </a:cubicBezTo>
                <a:cubicBezTo>
                  <a:pt x="9183024" y="363040"/>
                  <a:pt x="9243666" y="346856"/>
                  <a:pt x="9298438" y="371577"/>
                </a:cubicBezTo>
                <a:cubicBezTo>
                  <a:pt x="9316167" y="370186"/>
                  <a:pt x="9345213" y="398074"/>
                  <a:pt x="9314892" y="399657"/>
                </a:cubicBezTo>
                <a:cubicBezTo>
                  <a:pt x="9251353" y="409971"/>
                  <a:pt x="9187621" y="426155"/>
                  <a:pt x="9127789" y="448712"/>
                </a:cubicBezTo>
                <a:cubicBezTo>
                  <a:pt x="9114811" y="464355"/>
                  <a:pt x="9161587" y="456823"/>
                  <a:pt x="9174333" y="460416"/>
                </a:cubicBezTo>
                <a:cubicBezTo>
                  <a:pt x="9227212" y="454042"/>
                  <a:pt x="9270974" y="488728"/>
                  <a:pt x="9320454" y="500200"/>
                </a:cubicBezTo>
                <a:cubicBezTo>
                  <a:pt x="9365260" y="528358"/>
                  <a:pt x="9409254" y="557945"/>
                  <a:pt x="9459351" y="576215"/>
                </a:cubicBezTo>
                <a:cubicBezTo>
                  <a:pt x="9487549" y="585524"/>
                  <a:pt x="9518874" y="596532"/>
                  <a:pt x="9548615" y="590391"/>
                </a:cubicBezTo>
                <a:cubicBezTo>
                  <a:pt x="9595545" y="573241"/>
                  <a:pt x="9622159" y="527083"/>
                  <a:pt x="9663140" y="501706"/>
                </a:cubicBezTo>
                <a:cubicBezTo>
                  <a:pt x="9687513" y="479922"/>
                  <a:pt x="9688710" y="519281"/>
                  <a:pt x="9710611" y="520556"/>
                </a:cubicBezTo>
                <a:cubicBezTo>
                  <a:pt x="9764185" y="537899"/>
                  <a:pt x="9823321" y="550529"/>
                  <a:pt x="9878633" y="532800"/>
                </a:cubicBezTo>
                <a:cubicBezTo>
                  <a:pt x="9925641" y="518161"/>
                  <a:pt x="9975584" y="513796"/>
                  <a:pt x="10023247" y="527663"/>
                </a:cubicBezTo>
                <a:cubicBezTo>
                  <a:pt x="10054496" y="533341"/>
                  <a:pt x="10082846" y="551920"/>
                  <a:pt x="10113322" y="557945"/>
                </a:cubicBezTo>
                <a:cubicBezTo>
                  <a:pt x="10127034" y="556478"/>
                  <a:pt x="10160716" y="542650"/>
                  <a:pt x="10151484" y="531950"/>
                </a:cubicBezTo>
                <a:cubicBezTo>
                  <a:pt x="10155695" y="514878"/>
                  <a:pt x="10186479" y="509740"/>
                  <a:pt x="10202779" y="513449"/>
                </a:cubicBezTo>
                <a:cubicBezTo>
                  <a:pt x="10229199" y="531371"/>
                  <a:pt x="10261104" y="530096"/>
                  <a:pt x="10291502" y="530328"/>
                </a:cubicBezTo>
                <a:cubicBezTo>
                  <a:pt x="10305021" y="510436"/>
                  <a:pt x="10284781" y="492320"/>
                  <a:pt x="10298069" y="472235"/>
                </a:cubicBezTo>
                <a:cubicBezTo>
                  <a:pt x="10306913" y="445545"/>
                  <a:pt x="10265468" y="469802"/>
                  <a:pt x="10249863" y="465012"/>
                </a:cubicBezTo>
                <a:cubicBezTo>
                  <a:pt x="10215912" y="471347"/>
                  <a:pt x="10230087" y="448789"/>
                  <a:pt x="10254305" y="446240"/>
                </a:cubicBezTo>
                <a:cubicBezTo>
                  <a:pt x="10302974" y="440021"/>
                  <a:pt x="10354577" y="447785"/>
                  <a:pt x="10398842" y="422138"/>
                </a:cubicBezTo>
                <a:cubicBezTo>
                  <a:pt x="10429627" y="401821"/>
                  <a:pt x="10465472" y="418468"/>
                  <a:pt x="10498882" y="420399"/>
                </a:cubicBezTo>
                <a:cubicBezTo>
                  <a:pt x="10577872" y="427082"/>
                  <a:pt x="10656862" y="435811"/>
                  <a:pt x="10735851" y="440871"/>
                </a:cubicBezTo>
                <a:cubicBezTo>
                  <a:pt x="10749718" y="442764"/>
                  <a:pt x="10795528" y="439481"/>
                  <a:pt x="10787687" y="444888"/>
                </a:cubicBezTo>
                <a:cubicBezTo>
                  <a:pt x="10767563" y="452188"/>
                  <a:pt x="10747323" y="459489"/>
                  <a:pt x="10727277" y="466789"/>
                </a:cubicBezTo>
                <a:cubicBezTo>
                  <a:pt x="10752383" y="470883"/>
                  <a:pt x="10778185" y="465553"/>
                  <a:pt x="10802867" y="466634"/>
                </a:cubicBezTo>
                <a:cubicBezTo>
                  <a:pt x="10826776" y="476831"/>
                  <a:pt x="10784017" y="493016"/>
                  <a:pt x="10770653" y="491625"/>
                </a:cubicBezTo>
                <a:cubicBezTo>
                  <a:pt x="10757675" y="492784"/>
                  <a:pt x="10710281" y="508813"/>
                  <a:pt x="10735890" y="514685"/>
                </a:cubicBezTo>
                <a:cubicBezTo>
                  <a:pt x="10762889" y="515071"/>
                  <a:pt x="10790120" y="507848"/>
                  <a:pt x="10816463" y="502015"/>
                </a:cubicBezTo>
                <a:cubicBezTo>
                  <a:pt x="10851149" y="494445"/>
                  <a:pt x="10880195" y="469454"/>
                  <a:pt x="10913916" y="461729"/>
                </a:cubicBezTo>
                <a:cubicBezTo>
                  <a:pt x="10981278" y="461999"/>
                  <a:pt x="11049182" y="459411"/>
                  <a:pt x="11115348" y="474359"/>
                </a:cubicBezTo>
                <a:cubicBezTo>
                  <a:pt x="11137442" y="475402"/>
                  <a:pt x="11159613" y="493634"/>
                  <a:pt x="11124696" y="494174"/>
                </a:cubicBezTo>
                <a:cubicBezTo>
                  <a:pt x="11103566" y="499736"/>
                  <a:pt x="11082284" y="505299"/>
                  <a:pt x="11061156" y="510861"/>
                </a:cubicBezTo>
                <a:cubicBezTo>
                  <a:pt x="11122185" y="527895"/>
                  <a:pt x="11185994" y="528513"/>
                  <a:pt x="11248104" y="538748"/>
                </a:cubicBezTo>
                <a:cubicBezTo>
                  <a:pt x="11274447" y="542920"/>
                  <a:pt x="11299553" y="554855"/>
                  <a:pt x="11315931" y="575829"/>
                </a:cubicBezTo>
                <a:cubicBezTo>
                  <a:pt x="11349574" y="604142"/>
                  <a:pt x="11395384" y="590700"/>
                  <a:pt x="11435284" y="590391"/>
                </a:cubicBezTo>
                <a:cubicBezTo>
                  <a:pt x="11537448" y="581932"/>
                  <a:pt x="11638957" y="559336"/>
                  <a:pt x="11741932" y="568220"/>
                </a:cubicBezTo>
                <a:cubicBezTo>
                  <a:pt x="11808021" y="572391"/>
                  <a:pt x="11877122" y="568915"/>
                  <a:pt x="11938691" y="597150"/>
                </a:cubicBezTo>
                <a:cubicBezTo>
                  <a:pt x="11961636" y="601051"/>
                  <a:pt x="11989446" y="613296"/>
                  <a:pt x="11997403" y="635119"/>
                </a:cubicBezTo>
                <a:cubicBezTo>
                  <a:pt x="11995433" y="655166"/>
                  <a:pt x="11969708" y="675367"/>
                  <a:pt x="12002076" y="680543"/>
                </a:cubicBezTo>
                <a:cubicBezTo>
                  <a:pt x="12030891" y="684444"/>
                  <a:pt x="12060091" y="681625"/>
                  <a:pt x="12088675" y="686839"/>
                </a:cubicBezTo>
                <a:cubicBezTo>
                  <a:pt x="12082880" y="705727"/>
                  <a:pt x="12094314" y="736512"/>
                  <a:pt x="12117567" y="726121"/>
                </a:cubicBezTo>
                <a:cubicBezTo>
                  <a:pt x="12139312" y="722799"/>
                  <a:pt x="12151518" y="700203"/>
                  <a:pt x="12174694" y="698774"/>
                </a:cubicBezTo>
                <a:cubicBezTo>
                  <a:pt x="12210385" y="682590"/>
                  <a:pt x="12249473" y="693251"/>
                  <a:pt x="12287249" y="689736"/>
                </a:cubicBezTo>
                <a:cubicBezTo>
                  <a:pt x="12318922" y="687959"/>
                  <a:pt x="12353646" y="669766"/>
                  <a:pt x="12383735" y="683865"/>
                </a:cubicBezTo>
                <a:cubicBezTo>
                  <a:pt x="12413670" y="711134"/>
                  <a:pt x="12457819" y="697731"/>
                  <a:pt x="12494630" y="701787"/>
                </a:cubicBezTo>
                <a:cubicBezTo>
                  <a:pt x="12543723" y="703062"/>
                  <a:pt x="12595211" y="709551"/>
                  <a:pt x="12640828" y="686453"/>
                </a:cubicBezTo>
                <a:cubicBezTo>
                  <a:pt x="12664582" y="670809"/>
                  <a:pt x="12685556" y="697963"/>
                  <a:pt x="12706994" y="706461"/>
                </a:cubicBezTo>
                <a:cubicBezTo>
                  <a:pt x="12736349" y="727087"/>
                  <a:pt x="12779108" y="721177"/>
                  <a:pt x="12805528" y="745279"/>
                </a:cubicBezTo>
                <a:cubicBezTo>
                  <a:pt x="12822484" y="770502"/>
                  <a:pt x="12858406" y="756481"/>
                  <a:pt x="12883977" y="756558"/>
                </a:cubicBezTo>
                <a:cubicBezTo>
                  <a:pt x="12909778" y="752696"/>
                  <a:pt x="12938902" y="749915"/>
                  <a:pt x="12961922" y="740297"/>
                </a:cubicBezTo>
                <a:cubicBezTo>
                  <a:pt x="12970767" y="722297"/>
                  <a:pt x="12939520" y="708469"/>
                  <a:pt x="12930481" y="693521"/>
                </a:cubicBezTo>
                <a:cubicBezTo>
                  <a:pt x="12918468" y="680504"/>
                  <a:pt x="12875942" y="691242"/>
                  <a:pt x="12908812" y="671041"/>
                </a:cubicBezTo>
                <a:cubicBezTo>
                  <a:pt x="12919435" y="648291"/>
                  <a:pt x="12939211" y="646437"/>
                  <a:pt x="12961613" y="650763"/>
                </a:cubicBezTo>
                <a:cubicBezTo>
                  <a:pt x="13020518" y="654664"/>
                  <a:pt x="13079846" y="655591"/>
                  <a:pt x="13138210" y="664861"/>
                </a:cubicBezTo>
                <a:cubicBezTo>
                  <a:pt x="13147480" y="688229"/>
                  <a:pt x="13175793" y="669651"/>
                  <a:pt x="13194565" y="671929"/>
                </a:cubicBezTo>
                <a:cubicBezTo>
                  <a:pt x="13272936" y="670153"/>
                  <a:pt x="13352621" y="663316"/>
                  <a:pt x="13430103" y="677916"/>
                </a:cubicBezTo>
                <a:cubicBezTo>
                  <a:pt x="13485339" y="695028"/>
                  <a:pt x="13544243" y="688075"/>
                  <a:pt x="13598936" y="706654"/>
                </a:cubicBezTo>
                <a:cubicBezTo>
                  <a:pt x="13636867" y="718319"/>
                  <a:pt x="13678543" y="714958"/>
                  <a:pt x="13713539" y="736396"/>
                </a:cubicBezTo>
                <a:cubicBezTo>
                  <a:pt x="13740615" y="739447"/>
                  <a:pt x="13725899" y="769730"/>
                  <a:pt x="13729530" y="788038"/>
                </a:cubicBezTo>
                <a:cubicBezTo>
                  <a:pt x="13729530" y="886649"/>
                  <a:pt x="13729530" y="985261"/>
                  <a:pt x="13729530" y="1083872"/>
                </a:cubicBezTo>
                <a:cubicBezTo>
                  <a:pt x="13706972" y="1093142"/>
                  <a:pt x="13683372" y="1099206"/>
                  <a:pt x="13659578" y="1101060"/>
                </a:cubicBezTo>
                <a:cubicBezTo>
                  <a:pt x="13633931" y="1120489"/>
                  <a:pt x="13599207" y="1117708"/>
                  <a:pt x="13568962" y="1117167"/>
                </a:cubicBezTo>
                <a:cubicBezTo>
                  <a:pt x="13553049" y="1109867"/>
                  <a:pt x="13523384" y="1124583"/>
                  <a:pt x="13521493" y="1100326"/>
                </a:cubicBezTo>
                <a:cubicBezTo>
                  <a:pt x="13497891" y="1090593"/>
                  <a:pt x="13498239" y="1088816"/>
                  <a:pt x="13491248" y="1089434"/>
                </a:cubicBezTo>
                <a:cubicBezTo>
                  <a:pt x="13467494" y="1099476"/>
                  <a:pt x="13437983" y="1105618"/>
                  <a:pt x="13415658" y="1090631"/>
                </a:cubicBezTo>
                <a:cubicBezTo>
                  <a:pt x="13381088" y="1080164"/>
                  <a:pt x="13439181" y="1114811"/>
                  <a:pt x="13398701" y="1116858"/>
                </a:cubicBezTo>
                <a:cubicBezTo>
                  <a:pt x="13399512" y="1122536"/>
                  <a:pt x="13436709" y="1132849"/>
                  <a:pt x="13449687" y="1127210"/>
                </a:cubicBezTo>
                <a:cubicBezTo>
                  <a:pt x="13461390" y="1115043"/>
                  <a:pt x="13497660" y="1110485"/>
                  <a:pt x="13496463" y="1131613"/>
                </a:cubicBezTo>
                <a:cubicBezTo>
                  <a:pt x="13496617" y="1150810"/>
                  <a:pt x="13526552" y="1156874"/>
                  <a:pt x="13542118" y="1156642"/>
                </a:cubicBezTo>
                <a:cubicBezTo>
                  <a:pt x="13569040" y="1148763"/>
                  <a:pt x="13579932" y="1149304"/>
                  <a:pt x="13562628" y="1160659"/>
                </a:cubicBezTo>
                <a:cubicBezTo>
                  <a:pt x="13587812" y="1143857"/>
                  <a:pt x="13591675" y="1164059"/>
                  <a:pt x="13604731" y="1182444"/>
                </a:cubicBezTo>
                <a:cubicBezTo>
                  <a:pt x="13627751" y="1198551"/>
                  <a:pt x="13563671" y="1215894"/>
                  <a:pt x="13592216" y="1213654"/>
                </a:cubicBezTo>
                <a:cubicBezTo>
                  <a:pt x="13620798" y="1205040"/>
                  <a:pt x="13629103" y="1244323"/>
                  <a:pt x="13656024" y="1244438"/>
                </a:cubicBezTo>
                <a:cubicBezTo>
                  <a:pt x="13660622" y="1268077"/>
                  <a:pt x="13653591" y="1277038"/>
                  <a:pt x="13685882" y="1267459"/>
                </a:cubicBezTo>
                <a:cubicBezTo>
                  <a:pt x="13683604" y="1288163"/>
                  <a:pt x="13675839" y="1304888"/>
                  <a:pt x="13652163" y="1307746"/>
                </a:cubicBezTo>
                <a:cubicBezTo>
                  <a:pt x="13620335" y="1318986"/>
                  <a:pt x="13588585" y="1298591"/>
                  <a:pt x="13555984" y="1299519"/>
                </a:cubicBezTo>
                <a:cubicBezTo>
                  <a:pt x="13537638" y="1296158"/>
                  <a:pt x="13517977" y="1299441"/>
                  <a:pt x="13501059" y="1290248"/>
                </a:cubicBezTo>
                <a:cubicBezTo>
                  <a:pt x="13514732" y="1270743"/>
                  <a:pt x="13467416" y="1275455"/>
                  <a:pt x="13462820" y="1291446"/>
                </a:cubicBezTo>
                <a:cubicBezTo>
                  <a:pt x="13445090" y="1315355"/>
                  <a:pt x="13410907" y="1313269"/>
                  <a:pt x="13385027" y="1324509"/>
                </a:cubicBezTo>
                <a:cubicBezTo>
                  <a:pt x="13349493" y="1336754"/>
                  <a:pt x="13312373" y="1344788"/>
                  <a:pt x="13275409" y="1348341"/>
                </a:cubicBezTo>
                <a:cubicBezTo>
                  <a:pt x="13253237" y="1362131"/>
                  <a:pt x="13228942" y="1373911"/>
                  <a:pt x="13201634" y="1371285"/>
                </a:cubicBezTo>
                <a:cubicBezTo>
                  <a:pt x="13170849" y="1365877"/>
                  <a:pt x="13156441" y="1405237"/>
                  <a:pt x="13125348" y="1399984"/>
                </a:cubicBezTo>
                <a:cubicBezTo>
                  <a:pt x="13098348" y="1395928"/>
                  <a:pt x="13077607" y="1417790"/>
                  <a:pt x="13060303" y="1435597"/>
                </a:cubicBezTo>
                <a:cubicBezTo>
                  <a:pt x="13037899" y="1444171"/>
                  <a:pt x="13010050" y="1444017"/>
                  <a:pt x="12991278" y="1458193"/>
                </a:cubicBezTo>
                <a:cubicBezTo>
                  <a:pt x="12975210" y="1483608"/>
                  <a:pt x="12936198" y="1470089"/>
                  <a:pt x="12915920" y="1488475"/>
                </a:cubicBezTo>
                <a:cubicBezTo>
                  <a:pt x="12914722" y="1508097"/>
                  <a:pt x="12899697" y="1522929"/>
                  <a:pt x="12878066" y="1519916"/>
                </a:cubicBezTo>
                <a:cubicBezTo>
                  <a:pt x="12855355" y="1515822"/>
                  <a:pt x="12849560" y="1493110"/>
                  <a:pt x="12835656" y="1480827"/>
                </a:cubicBezTo>
                <a:cubicBezTo>
                  <a:pt x="12803056" y="1463368"/>
                  <a:pt x="12763774" y="1471712"/>
                  <a:pt x="12728315" y="1472948"/>
                </a:cubicBezTo>
                <a:cubicBezTo>
                  <a:pt x="12683355" y="1481484"/>
                  <a:pt x="12634300" y="1479128"/>
                  <a:pt x="12595983" y="1507788"/>
                </a:cubicBezTo>
                <a:cubicBezTo>
                  <a:pt x="12578487" y="1513775"/>
                  <a:pt x="12559250" y="1536912"/>
                  <a:pt x="12542179" y="1530036"/>
                </a:cubicBezTo>
                <a:cubicBezTo>
                  <a:pt x="12539474" y="1516517"/>
                  <a:pt x="12570259" y="1482449"/>
                  <a:pt x="12555890" y="1480055"/>
                </a:cubicBezTo>
                <a:cubicBezTo>
                  <a:pt x="12534916" y="1481677"/>
                  <a:pt x="12516801" y="1477853"/>
                  <a:pt x="12500423" y="1495698"/>
                </a:cubicBezTo>
                <a:cubicBezTo>
                  <a:pt x="12483815" y="1508058"/>
                  <a:pt x="12448511" y="1500990"/>
                  <a:pt x="12449786" y="1529225"/>
                </a:cubicBezTo>
                <a:cubicBezTo>
                  <a:pt x="12436267" y="1541817"/>
                  <a:pt x="12407143" y="1539577"/>
                  <a:pt x="12403550" y="1516247"/>
                </a:cubicBezTo>
                <a:cubicBezTo>
                  <a:pt x="12389877" y="1494153"/>
                  <a:pt x="12369368" y="1508947"/>
                  <a:pt x="12353840" y="1520612"/>
                </a:cubicBezTo>
                <a:cubicBezTo>
                  <a:pt x="12341981" y="1531852"/>
                  <a:pt x="12355732" y="1511380"/>
                  <a:pt x="12325488" y="1523702"/>
                </a:cubicBezTo>
                <a:cubicBezTo>
                  <a:pt x="12313282" y="1532431"/>
                  <a:pt x="12283464" y="1546220"/>
                  <a:pt x="12296288" y="1564220"/>
                </a:cubicBezTo>
                <a:cubicBezTo>
                  <a:pt x="12326840" y="1572254"/>
                  <a:pt x="12278867" y="1581408"/>
                  <a:pt x="12271258" y="1592764"/>
                </a:cubicBezTo>
                <a:cubicBezTo>
                  <a:pt x="12278945" y="1605665"/>
                  <a:pt x="12272378" y="1610455"/>
                  <a:pt x="12248932" y="1621618"/>
                </a:cubicBezTo>
                <a:cubicBezTo>
                  <a:pt x="12226298" y="1636913"/>
                  <a:pt x="12197020" y="1650587"/>
                  <a:pt x="12185046" y="1675578"/>
                </a:cubicBezTo>
                <a:cubicBezTo>
                  <a:pt x="12178092" y="1705860"/>
                  <a:pt x="12217878" y="1711036"/>
                  <a:pt x="12240048" y="1707676"/>
                </a:cubicBezTo>
                <a:cubicBezTo>
                  <a:pt x="12259439" y="1707714"/>
                  <a:pt x="12285858" y="1701843"/>
                  <a:pt x="12298760" y="1719379"/>
                </a:cubicBezTo>
                <a:cubicBezTo>
                  <a:pt x="12284506" y="1738615"/>
                  <a:pt x="12256426" y="1742207"/>
                  <a:pt x="12245881" y="1763837"/>
                </a:cubicBezTo>
                <a:cubicBezTo>
                  <a:pt x="12254185" y="1780021"/>
                  <a:pt x="12259323" y="1807136"/>
                  <a:pt x="12282845" y="1803003"/>
                </a:cubicBezTo>
                <a:cubicBezTo>
                  <a:pt x="12306369" y="1799913"/>
                  <a:pt x="12308493" y="1839234"/>
                  <a:pt x="12294936" y="1850822"/>
                </a:cubicBezTo>
                <a:cubicBezTo>
                  <a:pt x="12285511" y="1865770"/>
                  <a:pt x="12243254" y="1860826"/>
                  <a:pt x="12251018" y="1840779"/>
                </a:cubicBezTo>
                <a:cubicBezTo>
                  <a:pt x="12277941" y="1818647"/>
                  <a:pt x="12244374" y="1818338"/>
                  <a:pt x="12229233" y="1831973"/>
                </a:cubicBezTo>
                <a:cubicBezTo>
                  <a:pt x="12201694" y="1854994"/>
                  <a:pt x="12169248" y="1877242"/>
                  <a:pt x="12159282" y="1913743"/>
                </a:cubicBezTo>
                <a:cubicBezTo>
                  <a:pt x="12163647" y="1936069"/>
                  <a:pt x="12181222" y="1944798"/>
                  <a:pt x="12198603" y="1954570"/>
                </a:cubicBezTo>
                <a:cubicBezTo>
                  <a:pt x="12208028" y="1972879"/>
                  <a:pt x="12175737" y="1984080"/>
                  <a:pt x="12161253" y="1988020"/>
                </a:cubicBezTo>
                <a:cubicBezTo>
                  <a:pt x="12124982" y="1992964"/>
                  <a:pt x="12085352" y="1975467"/>
                  <a:pt x="12052985" y="1999453"/>
                </a:cubicBezTo>
                <a:cubicBezTo>
                  <a:pt x="12031702" y="2011427"/>
                  <a:pt x="12006750" y="2024946"/>
                  <a:pt x="11998755" y="2049435"/>
                </a:cubicBezTo>
                <a:cubicBezTo>
                  <a:pt x="11999527" y="2065889"/>
                  <a:pt x="12040470" y="2078559"/>
                  <a:pt x="12014900" y="2091614"/>
                </a:cubicBezTo>
                <a:cubicBezTo>
                  <a:pt x="11991725" y="2102622"/>
                  <a:pt x="11965497" y="2096404"/>
                  <a:pt x="11942399" y="2108571"/>
                </a:cubicBezTo>
                <a:cubicBezTo>
                  <a:pt x="11926641" y="2117068"/>
                  <a:pt x="11890178" y="2116566"/>
                  <a:pt x="11897285" y="2141557"/>
                </a:cubicBezTo>
                <a:cubicBezTo>
                  <a:pt x="11900143" y="2170681"/>
                  <a:pt x="11883611" y="2196328"/>
                  <a:pt x="11861054" y="2213787"/>
                </a:cubicBezTo>
                <a:cubicBezTo>
                  <a:pt x="11829381" y="2241597"/>
                  <a:pt x="11791025" y="2261799"/>
                  <a:pt x="11754525" y="2282734"/>
                </a:cubicBezTo>
                <a:cubicBezTo>
                  <a:pt x="11735675" y="2286982"/>
                  <a:pt x="11734517" y="2249825"/>
                  <a:pt x="11728878" y="2235147"/>
                </a:cubicBezTo>
                <a:cubicBezTo>
                  <a:pt x="11719993" y="2214135"/>
                  <a:pt x="11716594" y="2191963"/>
                  <a:pt x="11714083" y="2169715"/>
                </a:cubicBezTo>
                <a:cubicBezTo>
                  <a:pt x="11706165" y="2145497"/>
                  <a:pt x="11684959" y="2128888"/>
                  <a:pt x="11683994" y="2102313"/>
                </a:cubicBezTo>
                <a:cubicBezTo>
                  <a:pt x="11676964" y="2072997"/>
                  <a:pt x="11658501" y="2046499"/>
                  <a:pt x="11660896" y="2015522"/>
                </a:cubicBezTo>
                <a:cubicBezTo>
                  <a:pt x="11656609" y="1990106"/>
                  <a:pt x="11647184" y="1966931"/>
                  <a:pt x="11640811" y="1942017"/>
                </a:cubicBezTo>
                <a:cubicBezTo>
                  <a:pt x="11638184" y="1903276"/>
                  <a:pt x="11647146" y="1863839"/>
                  <a:pt x="11656957" y="1826951"/>
                </a:cubicBezTo>
                <a:cubicBezTo>
                  <a:pt x="11679977" y="1801806"/>
                  <a:pt x="11713465" y="1787592"/>
                  <a:pt x="11739113" y="1766077"/>
                </a:cubicBezTo>
                <a:cubicBezTo>
                  <a:pt x="11749889" y="1752172"/>
                  <a:pt x="11773451" y="1734057"/>
                  <a:pt x="11753597" y="1717062"/>
                </a:cubicBezTo>
                <a:cubicBezTo>
                  <a:pt x="11819377" y="1704933"/>
                  <a:pt x="11883650" y="1684732"/>
                  <a:pt x="11941588" y="1650625"/>
                </a:cubicBezTo>
                <a:cubicBezTo>
                  <a:pt x="11964069" y="1638072"/>
                  <a:pt x="11991299" y="1625210"/>
                  <a:pt x="12000222" y="1599215"/>
                </a:cubicBezTo>
                <a:cubicBezTo>
                  <a:pt x="12059435" y="1568430"/>
                  <a:pt x="12121971" y="1542281"/>
                  <a:pt x="12176316" y="1503114"/>
                </a:cubicBezTo>
                <a:cubicBezTo>
                  <a:pt x="12185200" y="1477390"/>
                  <a:pt x="12216603" y="1478780"/>
                  <a:pt x="12238117" y="1468776"/>
                </a:cubicBezTo>
                <a:cubicBezTo>
                  <a:pt x="12264151" y="1460665"/>
                  <a:pt x="12294549" y="1458463"/>
                  <a:pt x="12317840" y="1446759"/>
                </a:cubicBezTo>
                <a:cubicBezTo>
                  <a:pt x="12323634" y="1425052"/>
                  <a:pt x="12353222" y="1424048"/>
                  <a:pt x="12359170" y="1403576"/>
                </a:cubicBezTo>
                <a:cubicBezTo>
                  <a:pt x="12323016" y="1399752"/>
                  <a:pt x="12351406" y="1380362"/>
                  <a:pt x="12364770" y="1364641"/>
                </a:cubicBezTo>
                <a:cubicBezTo>
                  <a:pt x="12369290" y="1347685"/>
                  <a:pt x="12366355" y="1320106"/>
                  <a:pt x="12393817" y="1319913"/>
                </a:cubicBezTo>
                <a:cubicBezTo>
                  <a:pt x="12423559" y="1315432"/>
                  <a:pt x="12454228" y="1318020"/>
                  <a:pt x="12484047" y="1313076"/>
                </a:cubicBezTo>
                <a:cubicBezTo>
                  <a:pt x="12458554" y="1290596"/>
                  <a:pt x="12421589" y="1299403"/>
                  <a:pt x="12390187" y="1292605"/>
                </a:cubicBezTo>
                <a:cubicBezTo>
                  <a:pt x="12355616" y="1294652"/>
                  <a:pt x="12320853" y="1301295"/>
                  <a:pt x="12287056" y="1309793"/>
                </a:cubicBezTo>
                <a:cubicBezTo>
                  <a:pt x="12296867" y="1331655"/>
                  <a:pt x="12258473" y="1345251"/>
                  <a:pt x="12266700" y="1363946"/>
                </a:cubicBezTo>
                <a:cubicBezTo>
                  <a:pt x="12263996" y="1380980"/>
                  <a:pt x="12230044" y="1371478"/>
                  <a:pt x="12216062" y="1382680"/>
                </a:cubicBezTo>
                <a:cubicBezTo>
                  <a:pt x="12167779" y="1402070"/>
                  <a:pt x="12123631" y="1430884"/>
                  <a:pt x="12075889" y="1450661"/>
                </a:cubicBezTo>
                <a:cubicBezTo>
                  <a:pt x="12062911" y="1453712"/>
                  <a:pt x="12020733" y="1472561"/>
                  <a:pt x="12037033" y="1446025"/>
                </a:cubicBezTo>
                <a:cubicBezTo>
                  <a:pt x="12066311" y="1420687"/>
                  <a:pt x="12028342" y="1430730"/>
                  <a:pt x="12012814" y="1422193"/>
                </a:cubicBezTo>
                <a:cubicBezTo>
                  <a:pt x="12002192" y="1403537"/>
                  <a:pt x="12031161" y="1389400"/>
                  <a:pt x="12038848" y="1373718"/>
                </a:cubicBezTo>
                <a:cubicBezTo>
                  <a:pt x="12052521" y="1347260"/>
                  <a:pt x="12010496" y="1362092"/>
                  <a:pt x="11998792" y="1369315"/>
                </a:cubicBezTo>
                <a:cubicBezTo>
                  <a:pt x="11978592" y="1382757"/>
                  <a:pt x="11961364" y="1374645"/>
                  <a:pt x="11947112" y="1360895"/>
                </a:cubicBezTo>
                <a:cubicBezTo>
                  <a:pt x="11912928" y="1351238"/>
                  <a:pt x="11876659" y="1364101"/>
                  <a:pt x="11841587" y="1364101"/>
                </a:cubicBezTo>
                <a:cubicBezTo>
                  <a:pt x="11800991" y="1366264"/>
                  <a:pt x="11760125" y="1369933"/>
                  <a:pt x="11723354" y="1389091"/>
                </a:cubicBezTo>
                <a:cubicBezTo>
                  <a:pt x="11725091" y="1413464"/>
                  <a:pt x="11714663" y="1419683"/>
                  <a:pt x="11691294" y="1426404"/>
                </a:cubicBezTo>
                <a:cubicBezTo>
                  <a:pt x="11669124" y="1431464"/>
                  <a:pt x="11654175" y="1444828"/>
                  <a:pt x="11660896" y="1462635"/>
                </a:cubicBezTo>
                <a:cubicBezTo>
                  <a:pt x="11605584" y="1477505"/>
                  <a:pt x="11543126" y="1495544"/>
                  <a:pt x="11510411" y="1546336"/>
                </a:cubicBezTo>
                <a:cubicBezTo>
                  <a:pt x="11504385" y="1571057"/>
                  <a:pt x="11538415" y="1569743"/>
                  <a:pt x="11554908" y="1570168"/>
                </a:cubicBezTo>
                <a:cubicBezTo>
                  <a:pt x="11569701" y="1561709"/>
                  <a:pt x="11610297" y="1587202"/>
                  <a:pt x="11579434" y="1587975"/>
                </a:cubicBezTo>
                <a:cubicBezTo>
                  <a:pt x="11543745" y="1589095"/>
                  <a:pt x="11510642" y="1607403"/>
                  <a:pt x="11474566" y="1599910"/>
                </a:cubicBezTo>
                <a:cubicBezTo>
                  <a:pt x="11449382" y="1594580"/>
                  <a:pt x="11421610" y="1590060"/>
                  <a:pt x="11399710" y="1607944"/>
                </a:cubicBezTo>
                <a:cubicBezTo>
                  <a:pt x="11381517" y="1626871"/>
                  <a:pt x="11363633" y="1589597"/>
                  <a:pt x="11343818" y="1607094"/>
                </a:cubicBezTo>
                <a:cubicBezTo>
                  <a:pt x="11316896" y="1616480"/>
                  <a:pt x="11285340" y="1629304"/>
                  <a:pt x="11258494" y="1612888"/>
                </a:cubicBezTo>
                <a:cubicBezTo>
                  <a:pt x="11263555" y="1591026"/>
                  <a:pt x="11294764" y="1600683"/>
                  <a:pt x="11311913" y="1594000"/>
                </a:cubicBezTo>
                <a:cubicBezTo>
                  <a:pt x="11347217" y="1596241"/>
                  <a:pt x="11312957" y="1573258"/>
                  <a:pt x="11299476" y="1564799"/>
                </a:cubicBezTo>
                <a:cubicBezTo>
                  <a:pt x="11264868" y="1552207"/>
                  <a:pt x="11227671" y="1558851"/>
                  <a:pt x="11192445" y="1563563"/>
                </a:cubicBezTo>
                <a:cubicBezTo>
                  <a:pt x="11168535" y="1560164"/>
                  <a:pt x="11150652" y="1537375"/>
                  <a:pt x="11124696" y="1543208"/>
                </a:cubicBezTo>
                <a:cubicBezTo>
                  <a:pt x="11103258" y="1542165"/>
                  <a:pt x="11082284" y="1545486"/>
                  <a:pt x="11062740" y="1554293"/>
                </a:cubicBezTo>
                <a:cubicBezTo>
                  <a:pt x="11071855" y="1575730"/>
                  <a:pt x="11039487" y="1592301"/>
                  <a:pt x="11022917" y="1582297"/>
                </a:cubicBezTo>
                <a:cubicBezTo>
                  <a:pt x="10977107" y="1560280"/>
                  <a:pt x="10926584" y="1587048"/>
                  <a:pt x="10878960" y="1574301"/>
                </a:cubicBezTo>
                <a:cubicBezTo>
                  <a:pt x="10861925" y="1572138"/>
                  <a:pt x="10829711" y="1562829"/>
                  <a:pt x="10827510" y="1588168"/>
                </a:cubicBezTo>
                <a:cubicBezTo>
                  <a:pt x="10823956" y="1604893"/>
                  <a:pt x="10779228" y="1600992"/>
                  <a:pt x="10785331" y="1578357"/>
                </a:cubicBezTo>
                <a:cubicBezTo>
                  <a:pt x="10775983" y="1556958"/>
                  <a:pt x="10747748" y="1573645"/>
                  <a:pt x="10729516" y="1570902"/>
                </a:cubicBezTo>
                <a:cubicBezTo>
                  <a:pt x="10672351" y="1565263"/>
                  <a:pt x="10614992" y="1573799"/>
                  <a:pt x="10557825" y="1571829"/>
                </a:cubicBezTo>
                <a:cubicBezTo>
                  <a:pt x="10510355" y="1582335"/>
                  <a:pt x="10463386" y="1602305"/>
                  <a:pt x="10429435" y="1638033"/>
                </a:cubicBezTo>
                <a:cubicBezTo>
                  <a:pt x="10396525" y="1649235"/>
                  <a:pt x="10357977" y="1654797"/>
                  <a:pt x="10338239" y="1686818"/>
                </a:cubicBezTo>
                <a:cubicBezTo>
                  <a:pt x="10324218" y="1708757"/>
                  <a:pt x="10301969" y="1719340"/>
                  <a:pt x="10278099" y="1727452"/>
                </a:cubicBezTo>
                <a:cubicBezTo>
                  <a:pt x="10208032" y="1752752"/>
                  <a:pt x="10150132" y="1800261"/>
                  <a:pt x="10090765" y="1843715"/>
                </a:cubicBezTo>
                <a:cubicBezTo>
                  <a:pt x="10027110" y="1889641"/>
                  <a:pt x="9949550" y="1909958"/>
                  <a:pt x="9883152" y="1950978"/>
                </a:cubicBezTo>
                <a:cubicBezTo>
                  <a:pt x="9864148" y="1966506"/>
                  <a:pt x="9882264" y="1990145"/>
                  <a:pt x="9902774" y="1988020"/>
                </a:cubicBezTo>
                <a:cubicBezTo>
                  <a:pt x="9939661" y="1994239"/>
                  <a:pt x="9975815" y="1980604"/>
                  <a:pt x="10012471" y="1985123"/>
                </a:cubicBezTo>
                <a:cubicBezTo>
                  <a:pt x="10008338" y="2006715"/>
                  <a:pt x="9997445" y="2027534"/>
                  <a:pt x="10000381" y="2049860"/>
                </a:cubicBezTo>
                <a:cubicBezTo>
                  <a:pt x="10020814" y="2059130"/>
                  <a:pt x="10043023" y="2048392"/>
                  <a:pt x="10059594" y="2036032"/>
                </a:cubicBezTo>
                <a:cubicBezTo>
                  <a:pt x="10088485" y="2035491"/>
                  <a:pt x="10093159" y="2045650"/>
                  <a:pt x="10066546" y="2059632"/>
                </a:cubicBezTo>
                <a:cubicBezTo>
                  <a:pt x="10058010" y="2079563"/>
                  <a:pt x="10100498" y="2067628"/>
                  <a:pt x="10114365" y="2070602"/>
                </a:cubicBezTo>
                <a:cubicBezTo>
                  <a:pt x="10140167" y="2074464"/>
                  <a:pt x="10173578" y="2062722"/>
                  <a:pt x="10177209" y="2034216"/>
                </a:cubicBezTo>
                <a:cubicBezTo>
                  <a:pt x="10169058" y="2004668"/>
                  <a:pt x="10203977" y="2020698"/>
                  <a:pt x="10220894" y="2016951"/>
                </a:cubicBezTo>
                <a:cubicBezTo>
                  <a:pt x="10264735" y="2014633"/>
                  <a:pt x="10316184" y="2024328"/>
                  <a:pt x="10341136" y="2064229"/>
                </a:cubicBezTo>
                <a:cubicBezTo>
                  <a:pt x="10362110" y="2081610"/>
                  <a:pt x="10387525" y="2090687"/>
                  <a:pt x="10409774" y="2105751"/>
                </a:cubicBezTo>
                <a:cubicBezTo>
                  <a:pt x="10386521" y="2124871"/>
                  <a:pt x="10384938" y="2122862"/>
                  <a:pt x="10406142" y="2143218"/>
                </a:cubicBezTo>
                <a:cubicBezTo>
                  <a:pt x="10394053" y="2168247"/>
                  <a:pt x="10394903" y="2174582"/>
                  <a:pt x="10420087" y="2185706"/>
                </a:cubicBezTo>
                <a:cubicBezTo>
                  <a:pt x="10412323" y="2217495"/>
                  <a:pt x="10373929" y="2235533"/>
                  <a:pt x="10363346" y="2268249"/>
                </a:cubicBezTo>
                <a:cubicBezTo>
                  <a:pt x="10349749" y="2292158"/>
                  <a:pt x="10333025" y="2321128"/>
                  <a:pt x="10349016" y="2347934"/>
                </a:cubicBezTo>
                <a:cubicBezTo>
                  <a:pt x="10356856" y="2372075"/>
                  <a:pt x="10340943" y="2397606"/>
                  <a:pt x="10341715" y="2422790"/>
                </a:cubicBezTo>
                <a:cubicBezTo>
                  <a:pt x="10333179" y="2447627"/>
                  <a:pt x="10329510" y="2475553"/>
                  <a:pt x="10317806" y="2498380"/>
                </a:cubicBezTo>
                <a:cubicBezTo>
                  <a:pt x="10289223" y="2524453"/>
                  <a:pt x="10252104" y="2543186"/>
                  <a:pt x="10230590" y="2575709"/>
                </a:cubicBezTo>
                <a:cubicBezTo>
                  <a:pt x="10227344" y="2605567"/>
                  <a:pt x="10194977" y="2613755"/>
                  <a:pt x="10176282" y="2632798"/>
                </a:cubicBezTo>
                <a:cubicBezTo>
                  <a:pt x="10153106" y="2658715"/>
                  <a:pt x="10142484" y="2695101"/>
                  <a:pt x="10112626" y="2715765"/>
                </a:cubicBezTo>
                <a:cubicBezTo>
                  <a:pt x="10072881" y="2750799"/>
                  <a:pt x="10028114" y="2781506"/>
                  <a:pt x="9993119" y="2821213"/>
                </a:cubicBezTo>
                <a:cubicBezTo>
                  <a:pt x="9979175" y="2860882"/>
                  <a:pt x="9926722" y="2860148"/>
                  <a:pt x="9906984" y="2895568"/>
                </a:cubicBezTo>
                <a:cubicBezTo>
                  <a:pt x="9871757" y="2942305"/>
                  <a:pt x="9818106" y="2972510"/>
                  <a:pt x="9760709" y="2982128"/>
                </a:cubicBezTo>
                <a:cubicBezTo>
                  <a:pt x="9742671" y="2981973"/>
                  <a:pt x="9718027" y="3003063"/>
                  <a:pt x="9704972" y="2991282"/>
                </a:cubicBezTo>
                <a:cubicBezTo>
                  <a:pt x="9695702" y="2966137"/>
                  <a:pt x="9659085" y="2990046"/>
                  <a:pt x="9649892" y="2963163"/>
                </a:cubicBezTo>
                <a:cubicBezTo>
                  <a:pt x="9640853" y="2939871"/>
                  <a:pt x="9617137" y="2969188"/>
                  <a:pt x="9599060" y="2966369"/>
                </a:cubicBezTo>
                <a:cubicBezTo>
                  <a:pt x="9623665" y="2943850"/>
                  <a:pt x="9608022" y="2938790"/>
                  <a:pt x="9586391" y="2955167"/>
                </a:cubicBezTo>
                <a:cubicBezTo>
                  <a:pt x="9557886" y="2983557"/>
                  <a:pt x="9524668" y="3006617"/>
                  <a:pt x="9492686" y="3030719"/>
                </a:cubicBezTo>
                <a:cubicBezTo>
                  <a:pt x="9483995" y="3010595"/>
                  <a:pt x="9464257" y="2992286"/>
                  <a:pt x="9498325" y="2989196"/>
                </a:cubicBezTo>
                <a:cubicBezTo>
                  <a:pt x="9520187" y="2982514"/>
                  <a:pt x="9544946" y="2972510"/>
                  <a:pt x="9553096" y="2949141"/>
                </a:cubicBezTo>
                <a:cubicBezTo>
                  <a:pt x="9546839" y="2931451"/>
                  <a:pt x="9557770" y="2911018"/>
                  <a:pt x="9553405" y="2890701"/>
                </a:cubicBezTo>
                <a:cubicBezTo>
                  <a:pt x="9555838" y="2863045"/>
                  <a:pt x="9532432" y="2840256"/>
                  <a:pt x="9540349" y="2812639"/>
                </a:cubicBezTo>
                <a:cubicBezTo>
                  <a:pt x="9563062" y="2800819"/>
                  <a:pt x="9584576" y="2783360"/>
                  <a:pt x="9608022" y="2775056"/>
                </a:cubicBezTo>
                <a:cubicBezTo>
                  <a:pt x="9638188" y="2776910"/>
                  <a:pt x="9666849" y="2799969"/>
                  <a:pt x="9696513" y="2795991"/>
                </a:cubicBezTo>
                <a:cubicBezTo>
                  <a:pt x="9741937" y="2760648"/>
                  <a:pt x="9767121" y="2705839"/>
                  <a:pt x="9791880" y="2655123"/>
                </a:cubicBezTo>
                <a:cubicBezTo>
                  <a:pt x="9801923" y="2629476"/>
                  <a:pt x="9803429" y="2594327"/>
                  <a:pt x="9833518" y="2584322"/>
                </a:cubicBezTo>
                <a:cubicBezTo>
                  <a:pt x="9853951" y="2575400"/>
                  <a:pt x="9868204" y="2558791"/>
                  <a:pt x="9856694" y="2536388"/>
                </a:cubicBezTo>
                <a:cubicBezTo>
                  <a:pt x="9857466" y="2510625"/>
                  <a:pt x="9829231" y="2517423"/>
                  <a:pt x="9812273" y="2517964"/>
                </a:cubicBezTo>
                <a:cubicBezTo>
                  <a:pt x="9755765" y="2524994"/>
                  <a:pt x="9700337" y="2540251"/>
                  <a:pt x="9646763" y="2558637"/>
                </a:cubicBezTo>
                <a:cubicBezTo>
                  <a:pt x="9609412" y="2560027"/>
                  <a:pt x="9572062" y="2560491"/>
                  <a:pt x="9534903" y="2562499"/>
                </a:cubicBezTo>
                <a:cubicBezTo>
                  <a:pt x="9514470" y="2531637"/>
                  <a:pt x="9511149" y="2491621"/>
                  <a:pt x="9493574" y="2460296"/>
                </a:cubicBezTo>
                <a:cubicBezTo>
                  <a:pt x="9455760" y="2444807"/>
                  <a:pt x="9415280" y="2432949"/>
                  <a:pt x="9375573" y="2422597"/>
                </a:cubicBezTo>
                <a:cubicBezTo>
                  <a:pt x="9334475" y="2415142"/>
                  <a:pt x="9290094" y="2410585"/>
                  <a:pt x="9254057" y="2389031"/>
                </a:cubicBezTo>
                <a:cubicBezTo>
                  <a:pt x="9227559" y="2364774"/>
                  <a:pt x="9221148" y="2325724"/>
                  <a:pt x="9201255" y="2296214"/>
                </a:cubicBezTo>
                <a:cubicBezTo>
                  <a:pt x="9170316" y="2250250"/>
                  <a:pt x="9150694" y="2198144"/>
                  <a:pt x="9126128" y="2148935"/>
                </a:cubicBezTo>
                <a:cubicBezTo>
                  <a:pt x="9107936" y="2123326"/>
                  <a:pt x="9084258" y="2092618"/>
                  <a:pt x="9049341" y="2095824"/>
                </a:cubicBezTo>
                <a:cubicBezTo>
                  <a:pt x="9016973" y="2099687"/>
                  <a:pt x="8983098" y="2104631"/>
                  <a:pt x="8953819" y="2086168"/>
                </a:cubicBezTo>
                <a:cubicBezTo>
                  <a:pt x="8894066" y="2053259"/>
                  <a:pt x="8824501" y="2072185"/>
                  <a:pt x="8760537" y="2078134"/>
                </a:cubicBezTo>
                <a:cubicBezTo>
                  <a:pt x="8714882" y="2081224"/>
                  <a:pt x="8665171" y="2081378"/>
                  <a:pt x="8628823" y="2113399"/>
                </a:cubicBezTo>
                <a:cubicBezTo>
                  <a:pt x="8619863" y="2119811"/>
                  <a:pt x="8582048" y="2140823"/>
                  <a:pt x="8599159" y="2144802"/>
                </a:cubicBezTo>
                <a:cubicBezTo>
                  <a:pt x="8622837" y="2141866"/>
                  <a:pt x="8657793" y="2136767"/>
                  <a:pt x="8667642" y="2164887"/>
                </a:cubicBezTo>
                <a:cubicBezTo>
                  <a:pt x="8667720" y="2188680"/>
                  <a:pt x="8656480" y="2203319"/>
                  <a:pt x="8633034" y="2208070"/>
                </a:cubicBezTo>
                <a:cubicBezTo>
                  <a:pt x="8583979" y="2225066"/>
                  <a:pt x="8559838" y="2275858"/>
                  <a:pt x="8525770" y="2310776"/>
                </a:cubicBezTo>
                <a:cubicBezTo>
                  <a:pt x="8517080" y="2327462"/>
                  <a:pt x="8558216" y="2342681"/>
                  <a:pt x="8533225" y="2358479"/>
                </a:cubicBezTo>
                <a:cubicBezTo>
                  <a:pt x="8488961" y="2377791"/>
                  <a:pt x="8441876" y="2390808"/>
                  <a:pt x="8395100" y="2402705"/>
                </a:cubicBezTo>
                <a:cubicBezTo>
                  <a:pt x="8366363" y="2403979"/>
                  <a:pt x="8343960" y="2378603"/>
                  <a:pt x="8315957" y="2372577"/>
                </a:cubicBezTo>
                <a:cubicBezTo>
                  <a:pt x="8279301" y="2354075"/>
                  <a:pt x="8241254" y="2390422"/>
                  <a:pt x="8204097" y="2374199"/>
                </a:cubicBezTo>
                <a:cubicBezTo>
                  <a:pt x="8176093" y="2369680"/>
                  <a:pt x="8158673" y="2341947"/>
                  <a:pt x="8128815" y="2342796"/>
                </a:cubicBezTo>
                <a:cubicBezTo>
                  <a:pt x="8085516" y="2339900"/>
                  <a:pt x="8044611" y="2360410"/>
                  <a:pt x="8011432" y="2386907"/>
                </a:cubicBezTo>
                <a:cubicBezTo>
                  <a:pt x="7969562" y="2424335"/>
                  <a:pt x="7908842" y="2415529"/>
                  <a:pt x="7857316" y="2426344"/>
                </a:cubicBezTo>
                <a:cubicBezTo>
                  <a:pt x="7788755" y="2430399"/>
                  <a:pt x="7717993" y="2440481"/>
                  <a:pt x="7651209" y="2418387"/>
                </a:cubicBezTo>
                <a:cubicBezTo>
                  <a:pt x="7622550" y="2414331"/>
                  <a:pt x="7594777" y="2407379"/>
                  <a:pt x="7569053" y="2393898"/>
                </a:cubicBezTo>
                <a:cubicBezTo>
                  <a:pt x="7523475" y="2387139"/>
                  <a:pt x="7487514" y="2356856"/>
                  <a:pt x="7446455" y="2339011"/>
                </a:cubicBezTo>
                <a:cubicBezTo>
                  <a:pt x="7407057" y="2325338"/>
                  <a:pt x="7364144" y="2334260"/>
                  <a:pt x="7323123" y="2329857"/>
                </a:cubicBezTo>
                <a:cubicBezTo>
                  <a:pt x="7277854" y="2331093"/>
                  <a:pt x="7234400" y="2350097"/>
                  <a:pt x="7189904" y="2352453"/>
                </a:cubicBezTo>
                <a:cubicBezTo>
                  <a:pt x="7159814" y="2346814"/>
                  <a:pt x="7128875" y="2337968"/>
                  <a:pt x="7101799" y="2324449"/>
                </a:cubicBezTo>
                <a:cubicBezTo>
                  <a:pt x="7080130" y="2309849"/>
                  <a:pt x="7063637" y="2286017"/>
                  <a:pt x="7068001" y="2258940"/>
                </a:cubicBezTo>
                <a:cubicBezTo>
                  <a:pt x="7055332" y="2242100"/>
                  <a:pt x="7027869" y="2249014"/>
                  <a:pt x="7009908" y="2238198"/>
                </a:cubicBezTo>
                <a:cubicBezTo>
                  <a:pt x="6945713" y="2215293"/>
                  <a:pt x="6877113" y="2208148"/>
                  <a:pt x="6810214" y="2198375"/>
                </a:cubicBezTo>
                <a:cubicBezTo>
                  <a:pt x="6787580" y="2185088"/>
                  <a:pt x="6772129" y="2205676"/>
                  <a:pt x="6754825" y="2217843"/>
                </a:cubicBezTo>
                <a:cubicBezTo>
                  <a:pt x="6735589" y="2234838"/>
                  <a:pt x="6709324" y="2249361"/>
                  <a:pt x="6699976" y="2273811"/>
                </a:cubicBezTo>
                <a:cubicBezTo>
                  <a:pt x="6707007" y="2294476"/>
                  <a:pt x="6719212" y="2310544"/>
                  <a:pt x="6734469" y="2324720"/>
                </a:cubicBezTo>
                <a:cubicBezTo>
                  <a:pt x="6735976" y="2351565"/>
                  <a:pt x="6706041" y="2365354"/>
                  <a:pt x="6685376" y="2376517"/>
                </a:cubicBezTo>
                <a:cubicBezTo>
                  <a:pt x="6659342" y="2391426"/>
                  <a:pt x="6629408" y="2388027"/>
                  <a:pt x="6603412" y="2375242"/>
                </a:cubicBezTo>
                <a:cubicBezTo>
                  <a:pt x="6553122" y="2372731"/>
                  <a:pt x="6503063" y="2368637"/>
                  <a:pt x="6452734" y="2369873"/>
                </a:cubicBezTo>
                <a:cubicBezTo>
                  <a:pt x="6429597" y="2371225"/>
                  <a:pt x="6414610" y="2356663"/>
                  <a:pt x="6401246" y="2339707"/>
                </a:cubicBezTo>
                <a:cubicBezTo>
                  <a:pt x="6390238" y="2318965"/>
                  <a:pt x="6369302" y="2317729"/>
                  <a:pt x="6348213" y="2317188"/>
                </a:cubicBezTo>
                <a:cubicBezTo>
                  <a:pt x="6299854" y="2316917"/>
                  <a:pt x="6252267" y="2305870"/>
                  <a:pt x="6204294" y="2303669"/>
                </a:cubicBezTo>
                <a:cubicBezTo>
                  <a:pt x="6156553" y="2314291"/>
                  <a:pt x="6109314" y="2329509"/>
                  <a:pt x="6063465" y="2346118"/>
                </a:cubicBezTo>
                <a:cubicBezTo>
                  <a:pt x="6020050" y="2366590"/>
                  <a:pt x="5984437" y="2409464"/>
                  <a:pt x="5932177" y="2405640"/>
                </a:cubicBezTo>
                <a:cubicBezTo>
                  <a:pt x="5899190" y="2402821"/>
                  <a:pt x="5870028" y="2418001"/>
                  <a:pt x="5841870" y="2432910"/>
                </a:cubicBezTo>
                <a:cubicBezTo>
                  <a:pt x="5822325" y="2440326"/>
                  <a:pt x="5801970" y="2436464"/>
                  <a:pt x="5786288" y="2431558"/>
                </a:cubicBezTo>
                <a:cubicBezTo>
                  <a:pt x="5767670" y="2433837"/>
                  <a:pt x="5758168" y="2405602"/>
                  <a:pt x="5746194" y="2396950"/>
                </a:cubicBezTo>
                <a:cubicBezTo>
                  <a:pt x="5749323" y="2374779"/>
                  <a:pt x="5712976" y="2404829"/>
                  <a:pt x="5702199" y="2408576"/>
                </a:cubicBezTo>
                <a:cubicBezTo>
                  <a:pt x="5678792" y="2405370"/>
                  <a:pt x="5652527" y="2407803"/>
                  <a:pt x="5630820" y="2400658"/>
                </a:cubicBezTo>
                <a:cubicBezTo>
                  <a:pt x="5609459" y="2381770"/>
                  <a:pt x="5593507" y="2349440"/>
                  <a:pt x="5561139" y="2351178"/>
                </a:cubicBezTo>
                <a:cubicBezTo>
                  <a:pt x="5537577" y="2351024"/>
                  <a:pt x="5539122" y="2317033"/>
                  <a:pt x="5516063" y="2310467"/>
                </a:cubicBezTo>
                <a:cubicBezTo>
                  <a:pt x="5497561" y="2297141"/>
                  <a:pt x="5478943" y="2279373"/>
                  <a:pt x="5454339" y="2286171"/>
                </a:cubicBezTo>
                <a:cubicBezTo>
                  <a:pt x="5415134" y="2289184"/>
                  <a:pt x="5377899" y="2309308"/>
                  <a:pt x="5337612" y="2303785"/>
                </a:cubicBezTo>
                <a:cubicBezTo>
                  <a:pt x="5315016" y="2311857"/>
                  <a:pt x="5304047" y="2291849"/>
                  <a:pt x="5286897" y="2286751"/>
                </a:cubicBezTo>
                <a:cubicBezTo>
                  <a:pt x="5268704" y="2290497"/>
                  <a:pt x="5275541" y="2250056"/>
                  <a:pt x="5247460" y="2259751"/>
                </a:cubicBezTo>
                <a:cubicBezTo>
                  <a:pt x="5222354" y="2250829"/>
                  <a:pt x="5217989" y="2277751"/>
                  <a:pt x="5200608" y="2288064"/>
                </a:cubicBezTo>
                <a:cubicBezTo>
                  <a:pt x="5179865" y="2310197"/>
                  <a:pt x="5168007" y="2286789"/>
                  <a:pt x="5155763" y="2269562"/>
                </a:cubicBezTo>
                <a:cubicBezTo>
                  <a:pt x="5125944" y="2230242"/>
                  <a:pt x="5089211" y="2196830"/>
                  <a:pt x="5060860" y="2156235"/>
                </a:cubicBezTo>
                <a:cubicBezTo>
                  <a:pt x="5024629" y="2106562"/>
                  <a:pt x="4975497" y="2064924"/>
                  <a:pt x="4916052" y="2046731"/>
                </a:cubicBezTo>
                <a:cubicBezTo>
                  <a:pt x="4903924" y="2034448"/>
                  <a:pt x="4864603" y="2033521"/>
                  <a:pt x="4877350" y="2010887"/>
                </a:cubicBezTo>
                <a:cubicBezTo>
                  <a:pt x="4905546" y="2011698"/>
                  <a:pt x="4902765" y="1977977"/>
                  <a:pt x="4873603" y="1990724"/>
                </a:cubicBezTo>
                <a:cubicBezTo>
                  <a:pt x="4852552" y="1996402"/>
                  <a:pt x="4831076" y="2004088"/>
                  <a:pt x="4810489" y="2011659"/>
                </a:cubicBezTo>
                <a:cubicBezTo>
                  <a:pt x="4787700" y="2028229"/>
                  <a:pt x="4760159" y="2032324"/>
                  <a:pt x="4734049" y="2039933"/>
                </a:cubicBezTo>
                <a:cubicBezTo>
                  <a:pt x="4714349" y="2043757"/>
                  <a:pt x="4702298" y="2072803"/>
                  <a:pt x="4682831" y="2062297"/>
                </a:cubicBezTo>
                <a:cubicBezTo>
                  <a:pt x="4658613" y="2052564"/>
                  <a:pt x="4631227" y="2063379"/>
                  <a:pt x="4607704" y="2063495"/>
                </a:cubicBezTo>
                <a:cubicBezTo>
                  <a:pt x="4583254" y="2051946"/>
                  <a:pt x="4624970" y="2038118"/>
                  <a:pt x="4630841" y="2027766"/>
                </a:cubicBezTo>
                <a:cubicBezTo>
                  <a:pt x="4628948" y="2010500"/>
                  <a:pt x="4598473" y="2041053"/>
                  <a:pt x="4583718" y="2026839"/>
                </a:cubicBezTo>
                <a:cubicBezTo>
                  <a:pt x="4569890" y="2008955"/>
                  <a:pt x="4546289" y="2014286"/>
                  <a:pt x="4533891" y="2023633"/>
                </a:cubicBezTo>
                <a:cubicBezTo>
                  <a:pt x="4517707" y="2016603"/>
                  <a:pt x="4505887" y="1985355"/>
                  <a:pt x="4487115" y="2006947"/>
                </a:cubicBezTo>
                <a:cubicBezTo>
                  <a:pt x="4468575" y="2005711"/>
                  <a:pt x="4449957" y="2006058"/>
                  <a:pt x="4432498" y="2010114"/>
                </a:cubicBezTo>
                <a:cubicBezTo>
                  <a:pt x="4399512" y="2010655"/>
                  <a:pt x="4412606" y="2000496"/>
                  <a:pt x="4414692" y="1984196"/>
                </a:cubicBezTo>
                <a:cubicBezTo>
                  <a:pt x="4438408" y="1960055"/>
                  <a:pt x="4404534" y="1960133"/>
                  <a:pt x="4399396" y="1941051"/>
                </a:cubicBezTo>
                <a:cubicBezTo>
                  <a:pt x="4403181" y="1916061"/>
                  <a:pt x="4373981" y="1913009"/>
                  <a:pt x="4355363" y="1917374"/>
                </a:cubicBezTo>
                <a:cubicBezTo>
                  <a:pt x="4335509" y="1923400"/>
                  <a:pt x="4316776" y="1920503"/>
                  <a:pt x="4298197" y="1911812"/>
                </a:cubicBezTo>
                <a:cubicBezTo>
                  <a:pt x="4270618" y="1906018"/>
                  <a:pt x="4242692" y="1899490"/>
                  <a:pt x="4214418" y="1903314"/>
                </a:cubicBezTo>
                <a:cubicBezTo>
                  <a:pt x="4209590" y="1927378"/>
                  <a:pt x="4165209" y="1907988"/>
                  <a:pt x="4167527" y="1930661"/>
                </a:cubicBezTo>
                <a:cubicBezTo>
                  <a:pt x="4151497" y="1957622"/>
                  <a:pt x="4114648" y="1946111"/>
                  <a:pt x="4087996" y="1950399"/>
                </a:cubicBezTo>
                <a:cubicBezTo>
                  <a:pt x="4035620" y="1949588"/>
                  <a:pt x="3985909" y="1972609"/>
                  <a:pt x="3933146" y="1968707"/>
                </a:cubicBezTo>
                <a:cubicBezTo>
                  <a:pt x="3910821" y="1974154"/>
                  <a:pt x="3904679" y="2000612"/>
                  <a:pt x="3880886" y="1992308"/>
                </a:cubicBezTo>
                <a:cubicBezTo>
                  <a:pt x="3831793" y="1996325"/>
                  <a:pt x="3782815" y="2002080"/>
                  <a:pt x="3733799" y="2005170"/>
                </a:cubicBezTo>
                <a:cubicBezTo>
                  <a:pt x="3709427" y="2010887"/>
                  <a:pt x="3685517" y="2020813"/>
                  <a:pt x="3662149" y="2026955"/>
                </a:cubicBezTo>
                <a:cubicBezTo>
                  <a:pt x="3632755" y="2029156"/>
                  <a:pt x="3603438" y="2024019"/>
                  <a:pt x="3574662" y="2021702"/>
                </a:cubicBezTo>
                <a:cubicBezTo>
                  <a:pt x="3556315" y="2023556"/>
                  <a:pt x="3551873" y="2058937"/>
                  <a:pt x="3569138" y="2066894"/>
                </a:cubicBezTo>
                <a:cubicBezTo>
                  <a:pt x="3553379" y="2074966"/>
                  <a:pt x="3565894" y="2092618"/>
                  <a:pt x="3591657" y="2088061"/>
                </a:cubicBezTo>
                <a:cubicBezTo>
                  <a:pt x="3605060" y="2092657"/>
                  <a:pt x="3644690" y="2091691"/>
                  <a:pt x="3634918" y="2109961"/>
                </a:cubicBezTo>
                <a:cubicBezTo>
                  <a:pt x="3603206" y="2119463"/>
                  <a:pt x="3565199" y="2095670"/>
                  <a:pt x="3537157" y="2121008"/>
                </a:cubicBezTo>
                <a:cubicBezTo>
                  <a:pt x="3509385" y="2130935"/>
                  <a:pt x="3527770" y="2149784"/>
                  <a:pt x="3542410" y="2162956"/>
                </a:cubicBezTo>
                <a:cubicBezTo>
                  <a:pt x="3525646" y="2181148"/>
                  <a:pt x="3498145" y="2179217"/>
                  <a:pt x="3478562" y="2194204"/>
                </a:cubicBezTo>
                <a:cubicBezTo>
                  <a:pt x="3440245" y="2196676"/>
                  <a:pt x="3483196" y="2209036"/>
                  <a:pt x="3489338" y="2215873"/>
                </a:cubicBezTo>
                <a:cubicBezTo>
                  <a:pt x="3494166" y="2232598"/>
                  <a:pt x="3529277" y="2217225"/>
                  <a:pt x="3536809" y="2237503"/>
                </a:cubicBezTo>
                <a:cubicBezTo>
                  <a:pt x="3552993" y="2246889"/>
                  <a:pt x="3586636" y="2235804"/>
                  <a:pt x="3591889" y="2258400"/>
                </a:cubicBezTo>
                <a:cubicBezTo>
                  <a:pt x="3591155" y="2281691"/>
                  <a:pt x="3580919" y="2300811"/>
                  <a:pt x="3555426" y="2300386"/>
                </a:cubicBezTo>
                <a:cubicBezTo>
                  <a:pt x="3531903" y="2307840"/>
                  <a:pt x="3504711" y="2313441"/>
                  <a:pt x="3481613" y="2305600"/>
                </a:cubicBezTo>
                <a:cubicBezTo>
                  <a:pt x="3464386" y="2278253"/>
                  <a:pt x="3453841" y="2314484"/>
                  <a:pt x="3433678" y="2317922"/>
                </a:cubicBezTo>
                <a:cubicBezTo>
                  <a:pt x="3416838" y="2316608"/>
                  <a:pt x="3396637" y="2309076"/>
                  <a:pt x="3378212" y="2305909"/>
                </a:cubicBezTo>
                <a:cubicBezTo>
                  <a:pt x="3351445" y="2307029"/>
                  <a:pt x="3347041" y="2279450"/>
                  <a:pt x="3328153" y="2273579"/>
                </a:cubicBezTo>
                <a:cubicBezTo>
                  <a:pt x="3308261" y="2268751"/>
                  <a:pt x="3288214" y="2273618"/>
                  <a:pt x="3268206" y="2274970"/>
                </a:cubicBezTo>
                <a:cubicBezTo>
                  <a:pt x="3266584" y="2301622"/>
                  <a:pt x="3232593" y="2294862"/>
                  <a:pt x="3218804" y="2280687"/>
                </a:cubicBezTo>
                <a:cubicBezTo>
                  <a:pt x="3199916" y="2273502"/>
                  <a:pt x="3177397" y="2277287"/>
                  <a:pt x="3157042" y="2273657"/>
                </a:cubicBezTo>
                <a:cubicBezTo>
                  <a:pt x="3132399" y="2286635"/>
                  <a:pt x="3118764" y="2316608"/>
                  <a:pt x="3088713" y="2317883"/>
                </a:cubicBezTo>
                <a:cubicBezTo>
                  <a:pt x="3072297" y="2307493"/>
                  <a:pt x="3047113" y="2310351"/>
                  <a:pt x="3033169" y="2294708"/>
                </a:cubicBezTo>
                <a:cubicBezTo>
                  <a:pt x="3026255" y="2280378"/>
                  <a:pt x="2980175" y="2270180"/>
                  <a:pt x="2996939" y="2295905"/>
                </a:cubicBezTo>
                <a:cubicBezTo>
                  <a:pt x="3012852" y="2323484"/>
                  <a:pt x="2970789" y="2321746"/>
                  <a:pt x="2979943" y="2292970"/>
                </a:cubicBezTo>
                <a:cubicBezTo>
                  <a:pt x="2962485" y="2275086"/>
                  <a:pt x="2934326" y="2268481"/>
                  <a:pt x="2910881" y="2259133"/>
                </a:cubicBezTo>
                <a:cubicBezTo>
                  <a:pt x="2914898" y="2235649"/>
                  <a:pt x="2876542" y="2241366"/>
                  <a:pt x="2860165" y="2240786"/>
                </a:cubicBezTo>
                <a:cubicBezTo>
                  <a:pt x="2838728" y="2242949"/>
                  <a:pt x="2814278" y="2245151"/>
                  <a:pt x="2804544" y="2221821"/>
                </a:cubicBezTo>
                <a:cubicBezTo>
                  <a:pt x="2777931" y="2209113"/>
                  <a:pt x="2752052" y="2243374"/>
                  <a:pt x="2725709" y="2235649"/>
                </a:cubicBezTo>
                <a:cubicBezTo>
                  <a:pt x="2712152" y="2221705"/>
                  <a:pt x="2687161" y="2227383"/>
                  <a:pt x="2669741" y="2226456"/>
                </a:cubicBezTo>
                <a:cubicBezTo>
                  <a:pt x="2639690" y="2244958"/>
                  <a:pt x="2609485" y="2266125"/>
                  <a:pt x="2573486" y="2269215"/>
                </a:cubicBezTo>
                <a:cubicBezTo>
                  <a:pt x="2550658" y="2271957"/>
                  <a:pt x="2545676" y="2300038"/>
                  <a:pt x="2522848" y="2303476"/>
                </a:cubicBezTo>
                <a:cubicBezTo>
                  <a:pt x="2506741" y="2312128"/>
                  <a:pt x="2478312" y="2315063"/>
                  <a:pt x="2492643" y="2339011"/>
                </a:cubicBezTo>
                <a:cubicBezTo>
                  <a:pt x="2504926" y="2355427"/>
                  <a:pt x="2493879" y="2380379"/>
                  <a:pt x="2472519" y="2378216"/>
                </a:cubicBezTo>
                <a:cubicBezTo>
                  <a:pt x="2435901" y="2385903"/>
                  <a:pt x="2426593" y="2333410"/>
                  <a:pt x="2392641" y="2332484"/>
                </a:cubicBezTo>
                <a:cubicBezTo>
                  <a:pt x="2369543" y="2330050"/>
                  <a:pt x="2376766" y="2370839"/>
                  <a:pt x="2352779" y="2369371"/>
                </a:cubicBezTo>
                <a:cubicBezTo>
                  <a:pt x="2323656" y="2364543"/>
                  <a:pt x="2329256" y="2394091"/>
                  <a:pt x="2324698" y="2413636"/>
                </a:cubicBezTo>
                <a:cubicBezTo>
                  <a:pt x="2319909" y="2429588"/>
                  <a:pt x="2364521" y="2439399"/>
                  <a:pt x="2330531" y="2452030"/>
                </a:cubicBezTo>
                <a:cubicBezTo>
                  <a:pt x="2310600" y="2461879"/>
                  <a:pt x="2306506" y="2486909"/>
                  <a:pt x="2294107" y="2504020"/>
                </a:cubicBezTo>
                <a:cubicBezTo>
                  <a:pt x="2311913" y="2512788"/>
                  <a:pt x="2343046" y="2506724"/>
                  <a:pt x="2350578" y="2526925"/>
                </a:cubicBezTo>
                <a:cubicBezTo>
                  <a:pt x="2343316" y="2540251"/>
                  <a:pt x="2371474" y="2578722"/>
                  <a:pt x="2373560" y="2550448"/>
                </a:cubicBezTo>
                <a:cubicBezTo>
                  <a:pt x="2391405" y="2562036"/>
                  <a:pt x="2413537" y="2553461"/>
                  <a:pt x="2431807" y="2560568"/>
                </a:cubicBezTo>
                <a:cubicBezTo>
                  <a:pt x="2445442" y="2578027"/>
                  <a:pt x="2470935" y="2578567"/>
                  <a:pt x="2479085" y="2600584"/>
                </a:cubicBezTo>
                <a:cubicBezTo>
                  <a:pt x="2488780" y="2617000"/>
                  <a:pt x="2513346" y="2633956"/>
                  <a:pt x="2515239" y="2649059"/>
                </a:cubicBezTo>
                <a:cubicBezTo>
                  <a:pt x="2503651" y="2653733"/>
                  <a:pt x="2465296" y="2630441"/>
                  <a:pt x="2472557" y="2657055"/>
                </a:cubicBezTo>
                <a:cubicBezTo>
                  <a:pt x="2488625" y="2668140"/>
                  <a:pt x="2510333" y="2674900"/>
                  <a:pt x="2529800" y="2680809"/>
                </a:cubicBezTo>
                <a:cubicBezTo>
                  <a:pt x="2523157" y="2700933"/>
                  <a:pt x="2488896" y="2695912"/>
                  <a:pt x="2488703" y="2712830"/>
                </a:cubicBezTo>
                <a:cubicBezTo>
                  <a:pt x="2482291" y="2722757"/>
                  <a:pt x="2457416" y="2710088"/>
                  <a:pt x="2444206" y="2730366"/>
                </a:cubicBezTo>
                <a:cubicBezTo>
                  <a:pt x="2425975" y="2732799"/>
                  <a:pt x="2406353" y="2743962"/>
                  <a:pt x="2389087" y="2732568"/>
                </a:cubicBezTo>
                <a:cubicBezTo>
                  <a:pt x="2385109" y="2746820"/>
                  <a:pt x="2379894" y="2762000"/>
                  <a:pt x="2366993" y="2778610"/>
                </a:cubicBezTo>
                <a:cubicBezTo>
                  <a:pt x="2355985" y="2796300"/>
                  <a:pt x="2344281" y="2812291"/>
                  <a:pt x="2325046" y="2821136"/>
                </a:cubicBezTo>
                <a:cubicBezTo>
                  <a:pt x="2301059" y="2837784"/>
                  <a:pt x="2329565" y="2854238"/>
                  <a:pt x="2345209" y="2856749"/>
                </a:cubicBezTo>
                <a:cubicBezTo>
                  <a:pt x="2356680" y="2869148"/>
                  <a:pt x="2379470" y="2881778"/>
                  <a:pt x="2378620" y="2903022"/>
                </a:cubicBezTo>
                <a:cubicBezTo>
                  <a:pt x="2370431" y="2938906"/>
                  <a:pt x="2379778" y="2908430"/>
                  <a:pt x="2391598" y="2895027"/>
                </a:cubicBezTo>
                <a:cubicBezTo>
                  <a:pt x="2398473" y="2906460"/>
                  <a:pt x="2367534" y="2930910"/>
                  <a:pt x="2387465" y="2944854"/>
                </a:cubicBezTo>
                <a:cubicBezTo>
                  <a:pt x="2364019" y="2966098"/>
                  <a:pt x="2398705" y="2972510"/>
                  <a:pt x="2401293" y="2991205"/>
                </a:cubicBezTo>
                <a:cubicBezTo>
                  <a:pt x="2406082" y="3006887"/>
                  <a:pt x="2429258" y="3011329"/>
                  <a:pt x="2435979" y="3030641"/>
                </a:cubicBezTo>
                <a:cubicBezTo>
                  <a:pt x="2450656" y="3044547"/>
                  <a:pt x="2461047" y="3060808"/>
                  <a:pt x="2475570" y="3068688"/>
                </a:cubicBezTo>
                <a:cubicBezTo>
                  <a:pt x="2466802" y="3095803"/>
                  <a:pt x="2433236" y="3093331"/>
                  <a:pt x="2420142" y="3116120"/>
                </a:cubicBezTo>
                <a:cubicBezTo>
                  <a:pt x="2404962" y="3133579"/>
                  <a:pt x="2380551" y="3112566"/>
                  <a:pt x="2361084" y="3114343"/>
                </a:cubicBezTo>
                <a:cubicBezTo>
                  <a:pt x="2364212" y="3091979"/>
                  <a:pt x="2337908" y="3088194"/>
                  <a:pt x="2324312" y="3076336"/>
                </a:cubicBezTo>
                <a:cubicBezTo>
                  <a:pt x="2310407" y="3063010"/>
                  <a:pt x="2297351" y="3071855"/>
                  <a:pt x="2284875" y="3056521"/>
                </a:cubicBezTo>
                <a:cubicBezTo>
                  <a:pt x="2262666" y="3056830"/>
                  <a:pt x="2240301" y="3049491"/>
                  <a:pt x="2224310" y="3032804"/>
                </a:cubicBezTo>
                <a:cubicBezTo>
                  <a:pt x="2242503" y="3010518"/>
                  <a:pt x="2222418" y="3003024"/>
                  <a:pt x="2200633" y="3007234"/>
                </a:cubicBezTo>
                <a:cubicBezTo>
                  <a:pt x="2187462" y="2997848"/>
                  <a:pt x="2168921" y="2987149"/>
                  <a:pt x="2154050" y="2990818"/>
                </a:cubicBezTo>
                <a:cubicBezTo>
                  <a:pt x="2144433" y="3002445"/>
                  <a:pt x="2119249" y="2976257"/>
                  <a:pt x="2105691" y="2995415"/>
                </a:cubicBezTo>
                <a:cubicBezTo>
                  <a:pt x="2095494" y="3004917"/>
                  <a:pt x="2066216" y="3010904"/>
                  <a:pt x="2061310" y="2995917"/>
                </a:cubicBezTo>
                <a:cubicBezTo>
                  <a:pt x="2074134" y="2982978"/>
                  <a:pt x="2034195" y="2979810"/>
                  <a:pt x="2022607" y="2975793"/>
                </a:cubicBezTo>
                <a:cubicBezTo>
                  <a:pt x="2002792" y="2975445"/>
                  <a:pt x="1994913" y="2946206"/>
                  <a:pt x="1973360" y="2955206"/>
                </a:cubicBezTo>
                <a:cubicBezTo>
                  <a:pt x="1954781" y="2951884"/>
                  <a:pt x="1935545" y="2943966"/>
                  <a:pt x="1916194" y="2951768"/>
                </a:cubicBezTo>
                <a:cubicBezTo>
                  <a:pt x="1894602" y="2954974"/>
                  <a:pt x="1871852" y="2947944"/>
                  <a:pt x="1854045" y="2937824"/>
                </a:cubicBezTo>
                <a:cubicBezTo>
                  <a:pt x="1826853" y="2942961"/>
                  <a:pt x="1806574" y="2917468"/>
                  <a:pt x="1779189" y="2922142"/>
                </a:cubicBezTo>
                <a:cubicBezTo>
                  <a:pt x="1758254" y="2910014"/>
                  <a:pt x="1742340" y="2929713"/>
                  <a:pt x="1733417" y="2932185"/>
                </a:cubicBezTo>
                <a:cubicBezTo>
                  <a:pt x="1690195" y="2904529"/>
                  <a:pt x="1652188" y="2866367"/>
                  <a:pt x="1603326" y="2849217"/>
                </a:cubicBezTo>
                <a:cubicBezTo>
                  <a:pt x="1580962" y="2849758"/>
                  <a:pt x="1562229" y="2838132"/>
                  <a:pt x="1548710" y="2821059"/>
                </a:cubicBezTo>
                <a:cubicBezTo>
                  <a:pt x="1529629" y="2822449"/>
                  <a:pt x="1508075" y="2830213"/>
                  <a:pt x="1500428" y="2803484"/>
                </a:cubicBezTo>
                <a:cubicBezTo>
                  <a:pt x="1484321" y="2789695"/>
                  <a:pt x="1455197" y="2773241"/>
                  <a:pt x="1492625" y="2770228"/>
                </a:cubicBezTo>
                <a:cubicBezTo>
                  <a:pt x="1511050" y="2770498"/>
                  <a:pt x="1537779" y="2773936"/>
                  <a:pt x="1533762" y="2747323"/>
                </a:cubicBezTo>
                <a:cubicBezTo>
                  <a:pt x="1549173" y="2734962"/>
                  <a:pt x="1550177" y="2703599"/>
                  <a:pt x="1575014" y="2709508"/>
                </a:cubicBezTo>
                <a:cubicBezTo>
                  <a:pt x="1609893" y="2712791"/>
                  <a:pt x="1589344" y="2684170"/>
                  <a:pt x="1568756" y="2678415"/>
                </a:cubicBezTo>
                <a:cubicBezTo>
                  <a:pt x="1547744" y="2673277"/>
                  <a:pt x="1526191" y="2650759"/>
                  <a:pt x="1560954" y="2653656"/>
                </a:cubicBezTo>
                <a:cubicBezTo>
                  <a:pt x="1597803" y="2652960"/>
                  <a:pt x="1627738" y="2629515"/>
                  <a:pt x="1662887" y="2620901"/>
                </a:cubicBezTo>
                <a:cubicBezTo>
                  <a:pt x="1677874" y="2603829"/>
                  <a:pt x="1642261" y="2598344"/>
                  <a:pt x="1627467" y="2605489"/>
                </a:cubicBezTo>
                <a:cubicBezTo>
                  <a:pt x="1612944" y="2602824"/>
                  <a:pt x="1575670" y="2622446"/>
                  <a:pt x="1578065" y="2603056"/>
                </a:cubicBezTo>
                <a:cubicBezTo>
                  <a:pt x="1573507" y="2578799"/>
                  <a:pt x="1588224" y="2567829"/>
                  <a:pt x="1610472" y="2567984"/>
                </a:cubicBezTo>
                <a:cubicBezTo>
                  <a:pt x="1628240" y="2559332"/>
                  <a:pt x="1632025" y="2545311"/>
                  <a:pt x="1655664" y="2550216"/>
                </a:cubicBezTo>
                <a:cubicBezTo>
                  <a:pt x="1674436" y="2545813"/>
                  <a:pt x="1693594" y="2562267"/>
                  <a:pt x="1711053" y="2550409"/>
                </a:cubicBezTo>
                <a:cubicBezTo>
                  <a:pt x="1715263" y="2531908"/>
                  <a:pt x="1728319" y="2515260"/>
                  <a:pt x="1715341" y="2497183"/>
                </a:cubicBezTo>
                <a:cubicBezTo>
                  <a:pt x="1700238" y="2490424"/>
                  <a:pt x="1694444" y="2464931"/>
                  <a:pt x="1720439" y="2470995"/>
                </a:cubicBezTo>
                <a:cubicBezTo>
                  <a:pt x="1751880" y="2465472"/>
                  <a:pt x="1684479" y="2458558"/>
                  <a:pt x="1707384" y="2449365"/>
                </a:cubicBezTo>
                <a:cubicBezTo>
                  <a:pt x="1720516" y="2444227"/>
                  <a:pt x="1754777" y="2435227"/>
                  <a:pt x="1735812" y="2417112"/>
                </a:cubicBezTo>
                <a:cubicBezTo>
                  <a:pt x="1742803" y="2392585"/>
                  <a:pt x="1722061" y="2409658"/>
                  <a:pt x="1705993" y="2404945"/>
                </a:cubicBezTo>
                <a:cubicBezTo>
                  <a:pt x="1692320" y="2389688"/>
                  <a:pt x="1673509" y="2394284"/>
                  <a:pt x="1656630" y="2382774"/>
                </a:cubicBezTo>
                <a:cubicBezTo>
                  <a:pt x="1640445" y="2383585"/>
                  <a:pt x="1622639" y="2376285"/>
                  <a:pt x="1604949" y="2373311"/>
                </a:cubicBezTo>
                <a:cubicBezTo>
                  <a:pt x="1584245" y="2355466"/>
                  <a:pt x="1575709" y="2372113"/>
                  <a:pt x="1556358" y="2372191"/>
                </a:cubicBezTo>
                <a:cubicBezTo>
                  <a:pt x="1539594" y="2362689"/>
                  <a:pt x="1525689" y="2358517"/>
                  <a:pt x="1517037" y="2341252"/>
                </a:cubicBezTo>
                <a:cubicBezTo>
                  <a:pt x="1505294" y="2322595"/>
                  <a:pt x="1484089" y="2342294"/>
                  <a:pt x="1466746" y="2339861"/>
                </a:cubicBezTo>
                <a:cubicBezTo>
                  <a:pt x="1447704" y="2349440"/>
                  <a:pt x="1432176" y="2343530"/>
                  <a:pt x="1414447" y="2343839"/>
                </a:cubicBezTo>
                <a:cubicBezTo>
                  <a:pt x="1398224" y="2332290"/>
                  <a:pt x="1373465" y="2323638"/>
                  <a:pt x="1356200" y="2339900"/>
                </a:cubicBezTo>
                <a:cubicBezTo>
                  <a:pt x="1333758" y="2329046"/>
                  <a:pt x="1340093" y="2312089"/>
                  <a:pt x="1330205" y="2294939"/>
                </a:cubicBezTo>
                <a:cubicBezTo>
                  <a:pt x="1325685" y="2273927"/>
                  <a:pt x="1313248" y="2272421"/>
                  <a:pt x="1300154" y="2263421"/>
                </a:cubicBezTo>
                <a:cubicBezTo>
                  <a:pt x="1280455" y="2267708"/>
                  <a:pt x="1264927" y="2259172"/>
                  <a:pt x="1244881" y="2261451"/>
                </a:cubicBezTo>
                <a:cubicBezTo>
                  <a:pt x="1234374" y="2251292"/>
                  <a:pt x="1213787" y="2219117"/>
                  <a:pt x="1240516" y="2220276"/>
                </a:cubicBezTo>
                <a:cubicBezTo>
                  <a:pt x="1267747" y="2214675"/>
                  <a:pt x="1223559" y="2202122"/>
                  <a:pt x="1220392" y="2187946"/>
                </a:cubicBezTo>
                <a:cubicBezTo>
                  <a:pt x="1206525" y="2172033"/>
                  <a:pt x="1191500" y="2157625"/>
                  <a:pt x="1169831" y="2166896"/>
                </a:cubicBezTo>
                <a:cubicBezTo>
                  <a:pt x="1142059" y="2154535"/>
                  <a:pt x="1113978" y="2184625"/>
                  <a:pt x="1087404" y="2166857"/>
                </a:cubicBezTo>
                <a:cubicBezTo>
                  <a:pt x="1070834" y="2159286"/>
                  <a:pt x="1067164" y="2202856"/>
                  <a:pt x="1041324" y="2190071"/>
                </a:cubicBezTo>
                <a:cubicBezTo>
                  <a:pt x="1035028" y="2190032"/>
                  <a:pt x="1028461" y="2187290"/>
                  <a:pt x="1023015" y="2186170"/>
                </a:cubicBezTo>
                <a:close/>
                <a:moveTo>
                  <a:pt x="3186011" y="362654"/>
                </a:moveTo>
                <a:cubicBezTo>
                  <a:pt x="3136300" y="349406"/>
                  <a:pt x="3085198" y="340097"/>
                  <a:pt x="3033710" y="346663"/>
                </a:cubicBezTo>
                <a:cubicBezTo>
                  <a:pt x="3008797" y="346277"/>
                  <a:pt x="2983188" y="359834"/>
                  <a:pt x="2960592" y="342994"/>
                </a:cubicBezTo>
                <a:cubicBezTo>
                  <a:pt x="2927297" y="333762"/>
                  <a:pt x="2937030" y="325110"/>
                  <a:pt x="2965150" y="317539"/>
                </a:cubicBezTo>
                <a:cubicBezTo>
                  <a:pt x="3000840" y="301085"/>
                  <a:pt x="3039543" y="295909"/>
                  <a:pt x="3078555" y="298574"/>
                </a:cubicBezTo>
                <a:cubicBezTo>
                  <a:pt x="3110923" y="301935"/>
                  <a:pt x="3093850" y="273004"/>
                  <a:pt x="3070984" y="271768"/>
                </a:cubicBezTo>
                <a:cubicBezTo>
                  <a:pt x="3094198" y="247473"/>
                  <a:pt x="3130583" y="259446"/>
                  <a:pt x="3159668" y="248013"/>
                </a:cubicBezTo>
                <a:cubicBezTo>
                  <a:pt x="3137034" y="236889"/>
                  <a:pt x="3120811" y="230786"/>
                  <a:pt x="3153411" y="219005"/>
                </a:cubicBezTo>
                <a:cubicBezTo>
                  <a:pt x="3175312" y="206568"/>
                  <a:pt x="3198217" y="187719"/>
                  <a:pt x="3224559" y="196216"/>
                </a:cubicBezTo>
                <a:cubicBezTo>
                  <a:pt x="3249512" y="202281"/>
                  <a:pt x="3269404" y="187641"/>
                  <a:pt x="3290030" y="176092"/>
                </a:cubicBezTo>
                <a:cubicBezTo>
                  <a:pt x="3356891" y="147085"/>
                  <a:pt x="3431438" y="141136"/>
                  <a:pt x="3503359" y="144381"/>
                </a:cubicBezTo>
                <a:cubicBezTo>
                  <a:pt x="3526225" y="144188"/>
                  <a:pt x="3542216" y="129124"/>
                  <a:pt x="3558903" y="115489"/>
                </a:cubicBezTo>
                <a:cubicBezTo>
                  <a:pt x="3584009" y="116261"/>
                  <a:pt x="3608730" y="107300"/>
                  <a:pt x="3633682" y="115991"/>
                </a:cubicBezTo>
                <a:cubicBezTo>
                  <a:pt x="3689110" y="131596"/>
                  <a:pt x="3743649" y="103438"/>
                  <a:pt x="3799424" y="106373"/>
                </a:cubicBezTo>
                <a:cubicBezTo>
                  <a:pt x="3851453" y="99961"/>
                  <a:pt x="3903443" y="94631"/>
                  <a:pt x="3955781" y="92352"/>
                </a:cubicBezTo>
                <a:cubicBezTo>
                  <a:pt x="3976291" y="75164"/>
                  <a:pt x="3999428" y="59559"/>
                  <a:pt x="4027509" y="63228"/>
                </a:cubicBezTo>
                <a:cubicBezTo>
                  <a:pt x="4078108" y="61645"/>
                  <a:pt x="4129364" y="55156"/>
                  <a:pt x="4179616" y="58207"/>
                </a:cubicBezTo>
                <a:cubicBezTo>
                  <a:pt x="4195569" y="58671"/>
                  <a:pt x="4229598" y="81073"/>
                  <a:pt x="4202328" y="90768"/>
                </a:cubicBezTo>
                <a:cubicBezTo>
                  <a:pt x="4154123" y="118811"/>
                  <a:pt x="4096031" y="121476"/>
                  <a:pt x="4042186" y="132136"/>
                </a:cubicBezTo>
                <a:cubicBezTo>
                  <a:pt x="3896491" y="152878"/>
                  <a:pt x="3749211" y="163925"/>
                  <a:pt x="3604326" y="191156"/>
                </a:cubicBezTo>
                <a:cubicBezTo>
                  <a:pt x="3564465" y="197298"/>
                  <a:pt x="3521861" y="196525"/>
                  <a:pt x="3484355" y="210701"/>
                </a:cubicBezTo>
                <a:cubicBezTo>
                  <a:pt x="3462686" y="225649"/>
                  <a:pt x="3524294" y="225417"/>
                  <a:pt x="3481111" y="236889"/>
                </a:cubicBezTo>
                <a:cubicBezTo>
                  <a:pt x="3440052" y="259640"/>
                  <a:pt x="3392890" y="247743"/>
                  <a:pt x="3348393" y="248400"/>
                </a:cubicBezTo>
                <a:cubicBezTo>
                  <a:pt x="3308532" y="256202"/>
                  <a:pt x="3349629" y="270957"/>
                  <a:pt x="3345496" y="277948"/>
                </a:cubicBezTo>
                <a:cubicBezTo>
                  <a:pt x="3328462" y="287836"/>
                  <a:pt x="3307373" y="296450"/>
                  <a:pt x="3288485" y="299154"/>
                </a:cubicBezTo>
                <a:cubicBezTo>
                  <a:pt x="3267279" y="290926"/>
                  <a:pt x="3243061" y="287991"/>
                  <a:pt x="3224289" y="303171"/>
                </a:cubicBezTo>
                <a:cubicBezTo>
                  <a:pt x="3240859" y="305527"/>
                  <a:pt x="3278210" y="319432"/>
                  <a:pt x="3248391" y="333492"/>
                </a:cubicBezTo>
                <a:cubicBezTo>
                  <a:pt x="3228924" y="346509"/>
                  <a:pt x="3208723" y="356590"/>
                  <a:pt x="3186011" y="362654"/>
                </a:cubicBezTo>
                <a:close/>
                <a:moveTo>
                  <a:pt x="2812656" y="415648"/>
                </a:moveTo>
                <a:cubicBezTo>
                  <a:pt x="2841316" y="408889"/>
                  <a:pt x="2865921" y="391701"/>
                  <a:pt x="2892611" y="381581"/>
                </a:cubicBezTo>
                <a:cubicBezTo>
                  <a:pt x="2928455" y="383473"/>
                  <a:pt x="2963527" y="377950"/>
                  <a:pt x="2998522" y="371113"/>
                </a:cubicBezTo>
                <a:cubicBezTo>
                  <a:pt x="3046727" y="371693"/>
                  <a:pt x="3095704" y="360491"/>
                  <a:pt x="3142480" y="377255"/>
                </a:cubicBezTo>
                <a:cubicBezTo>
                  <a:pt x="3151402" y="386757"/>
                  <a:pt x="3123669" y="412558"/>
                  <a:pt x="3108373" y="412327"/>
                </a:cubicBezTo>
                <a:cubicBezTo>
                  <a:pt x="3083923" y="410164"/>
                  <a:pt x="3055649" y="427816"/>
                  <a:pt x="3062332" y="455201"/>
                </a:cubicBezTo>
                <a:cubicBezTo>
                  <a:pt x="3061598" y="476291"/>
                  <a:pt x="3072799" y="497998"/>
                  <a:pt x="3084812" y="514260"/>
                </a:cubicBezTo>
                <a:cubicBezTo>
                  <a:pt x="3114515" y="546010"/>
                  <a:pt x="3154145" y="563623"/>
                  <a:pt x="3195281" y="575327"/>
                </a:cubicBezTo>
                <a:cubicBezTo>
                  <a:pt x="3230160" y="585408"/>
                  <a:pt x="3194895" y="597227"/>
                  <a:pt x="3175505" y="590314"/>
                </a:cubicBezTo>
                <a:cubicBezTo>
                  <a:pt x="3130197" y="589696"/>
                  <a:pt x="3082688" y="581468"/>
                  <a:pt x="3040585" y="602674"/>
                </a:cubicBezTo>
                <a:cubicBezTo>
                  <a:pt x="3017372" y="614841"/>
                  <a:pt x="3004355" y="590545"/>
                  <a:pt x="2984617" y="586296"/>
                </a:cubicBezTo>
                <a:cubicBezTo>
                  <a:pt x="2959240" y="584829"/>
                  <a:pt x="2933708" y="592515"/>
                  <a:pt x="2908563" y="585060"/>
                </a:cubicBezTo>
                <a:cubicBezTo>
                  <a:pt x="2900413" y="560031"/>
                  <a:pt x="2939309" y="567911"/>
                  <a:pt x="2953755" y="558718"/>
                </a:cubicBezTo>
                <a:cubicBezTo>
                  <a:pt x="2977124" y="544658"/>
                  <a:pt x="2933206" y="542379"/>
                  <a:pt x="2921812" y="536740"/>
                </a:cubicBezTo>
                <a:cubicBezTo>
                  <a:pt x="2883881" y="524920"/>
                  <a:pt x="2843749" y="514260"/>
                  <a:pt x="2804351" y="515766"/>
                </a:cubicBezTo>
                <a:cubicBezTo>
                  <a:pt x="2777545" y="528667"/>
                  <a:pt x="2738224" y="530753"/>
                  <a:pt x="2719259" y="505144"/>
                </a:cubicBezTo>
                <a:cubicBezTo>
                  <a:pt x="2707517" y="480694"/>
                  <a:pt x="2746027" y="463274"/>
                  <a:pt x="2765224" y="474939"/>
                </a:cubicBezTo>
                <a:cubicBezTo>
                  <a:pt x="2800836" y="482046"/>
                  <a:pt x="2829767" y="455626"/>
                  <a:pt x="2855607" y="435657"/>
                </a:cubicBezTo>
                <a:cubicBezTo>
                  <a:pt x="2873684" y="417271"/>
                  <a:pt x="2826445" y="425382"/>
                  <a:pt x="2813931" y="415880"/>
                </a:cubicBezTo>
                <a:lnTo>
                  <a:pt x="2812694" y="415571"/>
                </a:lnTo>
                <a:lnTo>
                  <a:pt x="2812656" y="41564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651" cap="flat">
            <a:solidFill>
              <a:srgbClr val="65656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grpSp>
        <p:nvGrpSpPr>
          <p:cNvPr id="18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93551" y="3634051"/>
            <a:ext cx="1776778" cy="1236020"/>
            <a:chOff x="-3030769" y="2053893"/>
            <a:chExt cx="1776778" cy="1236020"/>
          </a:xfrm>
          <a:solidFill>
            <a:srgbClr val="FDFCEA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B114B1C-F0CB-4DE3-8D15-083A6068DA78}"/>
                </a:ext>
              </a:extLst>
            </p:cNvPr>
            <p:cNvSpPr/>
            <p:nvPr/>
          </p:nvSpPr>
          <p:spPr>
            <a:xfrm>
              <a:off x="-3030769" y="2186013"/>
              <a:ext cx="1583650" cy="502133"/>
            </a:xfrm>
            <a:custGeom>
              <a:avLst/>
              <a:gdLst>
                <a:gd name="connsiteX0" fmla="*/ 1608083 w 1583650"/>
                <a:gd name="connsiteY0" fmla="*/ 420826 h 502133"/>
                <a:gd name="connsiteX1" fmla="*/ 1557097 w 1583650"/>
                <a:gd name="connsiteY1" fmla="*/ 436006 h 502133"/>
                <a:gd name="connsiteX2" fmla="*/ 1522179 w 1583650"/>
                <a:gd name="connsiteY2" fmla="*/ 413758 h 502133"/>
                <a:gd name="connsiteX3" fmla="*/ 1461537 w 1583650"/>
                <a:gd name="connsiteY3" fmla="*/ 410088 h 502133"/>
                <a:gd name="connsiteX4" fmla="*/ 1412096 w 1583650"/>
                <a:gd name="connsiteY4" fmla="*/ 408079 h 502133"/>
                <a:gd name="connsiteX5" fmla="*/ 1363930 w 1583650"/>
                <a:gd name="connsiteY5" fmla="*/ 428011 h 502133"/>
                <a:gd name="connsiteX6" fmla="*/ 1265164 w 1583650"/>
                <a:gd name="connsiteY6" fmla="*/ 429787 h 502133"/>
                <a:gd name="connsiteX7" fmla="*/ 1151566 w 1583650"/>
                <a:gd name="connsiteY7" fmla="*/ 466327 h 502133"/>
                <a:gd name="connsiteX8" fmla="*/ 1034492 w 1583650"/>
                <a:gd name="connsiteY8" fmla="*/ 448521 h 502133"/>
                <a:gd name="connsiteX9" fmla="*/ 917573 w 1583650"/>
                <a:gd name="connsiteY9" fmla="*/ 458447 h 502133"/>
                <a:gd name="connsiteX10" fmla="*/ 912165 w 1583650"/>
                <a:gd name="connsiteY10" fmla="*/ 498811 h 502133"/>
                <a:gd name="connsiteX11" fmla="*/ 873385 w 1583650"/>
                <a:gd name="connsiteY11" fmla="*/ 528321 h 502133"/>
                <a:gd name="connsiteX12" fmla="*/ 826493 w 1583650"/>
                <a:gd name="connsiteY12" fmla="*/ 507811 h 502133"/>
                <a:gd name="connsiteX13" fmla="*/ 862338 w 1583650"/>
                <a:gd name="connsiteY13" fmla="*/ 469649 h 502133"/>
                <a:gd name="connsiteX14" fmla="*/ 816335 w 1583650"/>
                <a:gd name="connsiteY14" fmla="*/ 467409 h 502133"/>
                <a:gd name="connsiteX15" fmla="*/ 778057 w 1583650"/>
                <a:gd name="connsiteY15" fmla="*/ 478803 h 502133"/>
                <a:gd name="connsiteX16" fmla="*/ 706175 w 1583650"/>
                <a:gd name="connsiteY16" fmla="*/ 475172 h 502133"/>
                <a:gd name="connsiteX17" fmla="*/ 667549 w 1583650"/>
                <a:gd name="connsiteY17" fmla="*/ 511751 h 502133"/>
                <a:gd name="connsiteX18" fmla="*/ 610769 w 1583650"/>
                <a:gd name="connsiteY18" fmla="*/ 520326 h 502133"/>
                <a:gd name="connsiteX19" fmla="*/ 512737 w 1583650"/>
                <a:gd name="connsiteY19" fmla="*/ 484597 h 502133"/>
                <a:gd name="connsiteX20" fmla="*/ 412697 w 1583650"/>
                <a:gd name="connsiteY20" fmla="*/ 450027 h 502133"/>
                <a:gd name="connsiteX21" fmla="*/ 380599 w 1583650"/>
                <a:gd name="connsiteY21" fmla="*/ 489232 h 502133"/>
                <a:gd name="connsiteX22" fmla="*/ 335909 w 1583650"/>
                <a:gd name="connsiteY22" fmla="*/ 505378 h 502133"/>
                <a:gd name="connsiteX23" fmla="*/ 268005 w 1583650"/>
                <a:gd name="connsiteY23" fmla="*/ 485099 h 502133"/>
                <a:gd name="connsiteX24" fmla="*/ 227680 w 1583650"/>
                <a:gd name="connsiteY24" fmla="*/ 466675 h 502133"/>
                <a:gd name="connsiteX25" fmla="*/ 173025 w 1583650"/>
                <a:gd name="connsiteY25" fmla="*/ 468876 h 502133"/>
                <a:gd name="connsiteX26" fmla="*/ 159661 w 1583650"/>
                <a:gd name="connsiteY26" fmla="*/ 439752 h 502133"/>
                <a:gd name="connsiteX27" fmla="*/ 105121 w 1583650"/>
                <a:gd name="connsiteY27" fmla="*/ 432337 h 502133"/>
                <a:gd name="connsiteX28" fmla="*/ 101915 w 1583650"/>
                <a:gd name="connsiteY28" fmla="*/ 402247 h 502133"/>
                <a:gd name="connsiteX29" fmla="*/ 92877 w 1583650"/>
                <a:gd name="connsiteY29" fmla="*/ 355703 h 502133"/>
                <a:gd name="connsiteX30" fmla="*/ 38956 w 1583650"/>
                <a:gd name="connsiteY30" fmla="*/ 340523 h 502133"/>
                <a:gd name="connsiteX31" fmla="*/ 51741 w 1583650"/>
                <a:gd name="connsiteY31" fmla="*/ 317850 h 502133"/>
                <a:gd name="connsiteX32" fmla="*/ 66109 w 1583650"/>
                <a:gd name="connsiteY32" fmla="*/ 296181 h 502133"/>
                <a:gd name="connsiteX33" fmla="*/ 78199 w 1583650"/>
                <a:gd name="connsiteY33" fmla="*/ 268564 h 502133"/>
                <a:gd name="connsiteX34" fmla="*/ 55449 w 1583650"/>
                <a:gd name="connsiteY34" fmla="*/ 238899 h 502133"/>
                <a:gd name="connsiteX35" fmla="*/ 66959 w 1583650"/>
                <a:gd name="connsiteY35" fmla="*/ 212055 h 502133"/>
                <a:gd name="connsiteX36" fmla="*/ 446 w 1583650"/>
                <a:gd name="connsiteY36" fmla="*/ 221286 h 502133"/>
                <a:gd name="connsiteX37" fmla="*/ 14351 w 1583650"/>
                <a:gd name="connsiteY37" fmla="*/ 174935 h 502133"/>
                <a:gd name="connsiteX38" fmla="*/ 59118 w 1583650"/>
                <a:gd name="connsiteY38" fmla="*/ 143262 h 502133"/>
                <a:gd name="connsiteX39" fmla="*/ 109100 w 1583650"/>
                <a:gd name="connsiteY39" fmla="*/ 144073 h 502133"/>
                <a:gd name="connsiteX40" fmla="*/ 143322 w 1583650"/>
                <a:gd name="connsiteY40" fmla="*/ 137005 h 502133"/>
                <a:gd name="connsiteX41" fmla="*/ 162133 w 1583650"/>
                <a:gd name="connsiteY41" fmla="*/ 144112 h 502133"/>
                <a:gd name="connsiteX42" fmla="*/ 256959 w 1583650"/>
                <a:gd name="connsiteY42" fmla="*/ 145928 h 502133"/>
                <a:gd name="connsiteX43" fmla="*/ 247379 w 1583650"/>
                <a:gd name="connsiteY43" fmla="*/ 121014 h 502133"/>
                <a:gd name="connsiteX44" fmla="*/ 328184 w 1583650"/>
                <a:gd name="connsiteY44" fmla="*/ 110547 h 502133"/>
                <a:gd name="connsiteX45" fmla="*/ 271482 w 1583650"/>
                <a:gd name="connsiteY45" fmla="*/ 101701 h 502133"/>
                <a:gd name="connsiteX46" fmla="*/ 283224 w 1583650"/>
                <a:gd name="connsiteY46" fmla="*/ 72770 h 502133"/>
                <a:gd name="connsiteX47" fmla="*/ 363565 w 1583650"/>
                <a:gd name="connsiteY47" fmla="*/ 73929 h 502133"/>
                <a:gd name="connsiteX48" fmla="*/ 451709 w 1583650"/>
                <a:gd name="connsiteY48" fmla="*/ 78951 h 502133"/>
                <a:gd name="connsiteX49" fmla="*/ 493772 w 1583650"/>
                <a:gd name="connsiteY49" fmla="*/ 49093 h 502133"/>
                <a:gd name="connsiteX50" fmla="*/ 686398 w 1583650"/>
                <a:gd name="connsiteY50" fmla="*/ 9116 h 502133"/>
                <a:gd name="connsiteX51" fmla="*/ 766199 w 1583650"/>
                <a:gd name="connsiteY51" fmla="*/ 0 h 502133"/>
                <a:gd name="connsiteX52" fmla="*/ 806176 w 1583650"/>
                <a:gd name="connsiteY52" fmla="*/ 35072 h 502133"/>
                <a:gd name="connsiteX53" fmla="*/ 858591 w 1583650"/>
                <a:gd name="connsiteY53" fmla="*/ 44574 h 502133"/>
                <a:gd name="connsiteX54" fmla="*/ 908264 w 1583650"/>
                <a:gd name="connsiteY54" fmla="*/ 61724 h 502133"/>
                <a:gd name="connsiteX55" fmla="*/ 984742 w 1583650"/>
                <a:gd name="connsiteY55" fmla="*/ 87139 h 502133"/>
                <a:gd name="connsiteX56" fmla="*/ 1107417 w 1583650"/>
                <a:gd name="connsiteY56" fmla="*/ 88800 h 502133"/>
                <a:gd name="connsiteX57" fmla="*/ 1224608 w 1583650"/>
                <a:gd name="connsiteY57" fmla="*/ 91967 h 502133"/>
                <a:gd name="connsiteX58" fmla="*/ 1312944 w 1583650"/>
                <a:gd name="connsiteY58" fmla="*/ 59947 h 502133"/>
                <a:gd name="connsiteX59" fmla="*/ 1374166 w 1583650"/>
                <a:gd name="connsiteY59" fmla="*/ 54887 h 502133"/>
                <a:gd name="connsiteX60" fmla="*/ 1451881 w 1583650"/>
                <a:gd name="connsiteY60" fmla="*/ 48205 h 502133"/>
                <a:gd name="connsiteX61" fmla="*/ 1527278 w 1583650"/>
                <a:gd name="connsiteY61" fmla="*/ 113637 h 502133"/>
                <a:gd name="connsiteX62" fmla="*/ 1518394 w 1583650"/>
                <a:gd name="connsiteY62" fmla="*/ 169335 h 502133"/>
                <a:gd name="connsiteX63" fmla="*/ 1593559 w 1583650"/>
                <a:gd name="connsiteY63" fmla="*/ 191931 h 502133"/>
                <a:gd name="connsiteX64" fmla="*/ 1569534 w 1583650"/>
                <a:gd name="connsiteY64" fmla="*/ 224878 h 502133"/>
                <a:gd name="connsiteX65" fmla="*/ 1554277 w 1583650"/>
                <a:gd name="connsiteY65" fmla="*/ 267984 h 502133"/>
                <a:gd name="connsiteX66" fmla="*/ 1569959 w 1583650"/>
                <a:gd name="connsiteY66" fmla="*/ 307421 h 502133"/>
                <a:gd name="connsiteX67" fmla="*/ 1558372 w 1583650"/>
                <a:gd name="connsiteY67" fmla="*/ 355896 h 502133"/>
                <a:gd name="connsiteX68" fmla="*/ 1582937 w 1583650"/>
                <a:gd name="connsiteY68" fmla="*/ 395410 h 502133"/>
                <a:gd name="connsiteX69" fmla="*/ 1608083 w 1583650"/>
                <a:gd name="connsiteY69" fmla="*/ 420826 h 502133"/>
                <a:gd name="connsiteX70" fmla="*/ 159467 w 1583650"/>
                <a:gd name="connsiteY70" fmla="*/ 4905 h 502133"/>
                <a:gd name="connsiteX71" fmla="*/ 190213 w 1583650"/>
                <a:gd name="connsiteY71" fmla="*/ 46698 h 502133"/>
                <a:gd name="connsiteX72" fmla="*/ 259237 w 1583650"/>
                <a:gd name="connsiteY72" fmla="*/ 71573 h 502133"/>
                <a:gd name="connsiteX73" fmla="*/ 211033 w 1583650"/>
                <a:gd name="connsiteY73" fmla="*/ 91620 h 502133"/>
                <a:gd name="connsiteX74" fmla="*/ 150468 w 1583650"/>
                <a:gd name="connsiteY74" fmla="*/ 92315 h 502133"/>
                <a:gd name="connsiteX75" fmla="*/ 103344 w 1583650"/>
                <a:gd name="connsiteY75" fmla="*/ 117344 h 502133"/>
                <a:gd name="connsiteX76" fmla="*/ 32853 w 1583650"/>
                <a:gd name="connsiteY76" fmla="*/ 153460 h 502133"/>
                <a:gd name="connsiteX77" fmla="*/ 11686 w 1583650"/>
                <a:gd name="connsiteY77" fmla="*/ 148863 h 502133"/>
                <a:gd name="connsiteX78" fmla="*/ 23892 w 1583650"/>
                <a:gd name="connsiteY78" fmla="*/ 124413 h 502133"/>
                <a:gd name="connsiteX79" fmla="*/ 11222 w 1583650"/>
                <a:gd name="connsiteY79" fmla="*/ 93203 h 502133"/>
                <a:gd name="connsiteX80" fmla="*/ 48728 w 1583650"/>
                <a:gd name="connsiteY80" fmla="*/ 47123 h 502133"/>
                <a:gd name="connsiteX81" fmla="*/ 47183 w 1583650"/>
                <a:gd name="connsiteY81" fmla="*/ 14793 h 502133"/>
                <a:gd name="connsiteX82" fmla="*/ 111495 w 1583650"/>
                <a:gd name="connsiteY82" fmla="*/ 4673 h 502133"/>
                <a:gd name="connsiteX83" fmla="*/ 159467 w 1583650"/>
                <a:gd name="connsiteY83" fmla="*/ 4905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83650" h="502133">
                  <a:moveTo>
                    <a:pt x="1608083" y="420826"/>
                  </a:moveTo>
                  <a:cubicBezTo>
                    <a:pt x="1585757" y="410397"/>
                    <a:pt x="1577993" y="450104"/>
                    <a:pt x="1557097" y="436006"/>
                  </a:cubicBezTo>
                  <a:cubicBezTo>
                    <a:pt x="1558565" y="417504"/>
                    <a:pt x="1538402" y="396492"/>
                    <a:pt x="1522179" y="413758"/>
                  </a:cubicBezTo>
                  <a:cubicBezTo>
                    <a:pt x="1503137" y="419397"/>
                    <a:pt x="1481777" y="404874"/>
                    <a:pt x="1461537" y="410088"/>
                  </a:cubicBezTo>
                  <a:cubicBezTo>
                    <a:pt x="1446975" y="390621"/>
                    <a:pt x="1419783" y="425307"/>
                    <a:pt x="1412096" y="408079"/>
                  </a:cubicBezTo>
                  <a:cubicBezTo>
                    <a:pt x="1398809" y="400123"/>
                    <a:pt x="1383436" y="429131"/>
                    <a:pt x="1363930" y="428011"/>
                  </a:cubicBezTo>
                  <a:cubicBezTo>
                    <a:pt x="1331485" y="436894"/>
                    <a:pt x="1297958" y="437667"/>
                    <a:pt x="1265164" y="429787"/>
                  </a:cubicBezTo>
                  <a:cubicBezTo>
                    <a:pt x="1225573" y="435774"/>
                    <a:pt x="1192857" y="465361"/>
                    <a:pt x="1151566" y="466327"/>
                  </a:cubicBezTo>
                  <a:cubicBezTo>
                    <a:pt x="1111319" y="479189"/>
                    <a:pt x="1074161" y="446435"/>
                    <a:pt x="1034492" y="448521"/>
                  </a:cubicBezTo>
                  <a:cubicBezTo>
                    <a:pt x="998609" y="467911"/>
                    <a:pt x="956314" y="470074"/>
                    <a:pt x="917573" y="458447"/>
                  </a:cubicBezTo>
                  <a:cubicBezTo>
                    <a:pt x="891886" y="450490"/>
                    <a:pt x="902818" y="486606"/>
                    <a:pt x="912165" y="498811"/>
                  </a:cubicBezTo>
                  <a:cubicBezTo>
                    <a:pt x="904556" y="503137"/>
                    <a:pt x="883814" y="517583"/>
                    <a:pt x="873385" y="528321"/>
                  </a:cubicBezTo>
                  <a:cubicBezTo>
                    <a:pt x="856969" y="534153"/>
                    <a:pt x="832982" y="528630"/>
                    <a:pt x="826493" y="507811"/>
                  </a:cubicBezTo>
                  <a:cubicBezTo>
                    <a:pt x="824755" y="489618"/>
                    <a:pt x="860677" y="487648"/>
                    <a:pt x="862338" y="469649"/>
                  </a:cubicBezTo>
                  <a:cubicBezTo>
                    <a:pt x="853145" y="440332"/>
                    <a:pt x="833678" y="461537"/>
                    <a:pt x="816335" y="467409"/>
                  </a:cubicBezTo>
                  <a:cubicBezTo>
                    <a:pt x="814828" y="476331"/>
                    <a:pt x="793584" y="491357"/>
                    <a:pt x="778057" y="478803"/>
                  </a:cubicBezTo>
                  <a:cubicBezTo>
                    <a:pt x="756388" y="465593"/>
                    <a:pt x="726839" y="453426"/>
                    <a:pt x="706175" y="475172"/>
                  </a:cubicBezTo>
                  <a:cubicBezTo>
                    <a:pt x="686784" y="483438"/>
                    <a:pt x="678480" y="500511"/>
                    <a:pt x="667549" y="511751"/>
                  </a:cubicBezTo>
                  <a:cubicBezTo>
                    <a:pt x="652562" y="498348"/>
                    <a:pt x="629734" y="520519"/>
                    <a:pt x="610769" y="520326"/>
                  </a:cubicBezTo>
                  <a:cubicBezTo>
                    <a:pt x="574461" y="522759"/>
                    <a:pt x="537303" y="512716"/>
                    <a:pt x="512737" y="484597"/>
                  </a:cubicBezTo>
                  <a:cubicBezTo>
                    <a:pt x="484772" y="462580"/>
                    <a:pt x="447653" y="453078"/>
                    <a:pt x="412697" y="450027"/>
                  </a:cubicBezTo>
                  <a:cubicBezTo>
                    <a:pt x="386123" y="444388"/>
                    <a:pt x="381294" y="468104"/>
                    <a:pt x="380599" y="489232"/>
                  </a:cubicBezTo>
                  <a:cubicBezTo>
                    <a:pt x="381835" y="521639"/>
                    <a:pt x="352402" y="496223"/>
                    <a:pt x="335909" y="505378"/>
                  </a:cubicBezTo>
                  <a:cubicBezTo>
                    <a:pt x="311691" y="513914"/>
                    <a:pt x="276542" y="515381"/>
                    <a:pt x="268005" y="485099"/>
                  </a:cubicBezTo>
                  <a:cubicBezTo>
                    <a:pt x="258967" y="451070"/>
                    <a:pt x="247109" y="470807"/>
                    <a:pt x="227680" y="466675"/>
                  </a:cubicBezTo>
                  <a:cubicBezTo>
                    <a:pt x="211458" y="451263"/>
                    <a:pt x="187896" y="451804"/>
                    <a:pt x="173025" y="468876"/>
                  </a:cubicBezTo>
                  <a:cubicBezTo>
                    <a:pt x="142356" y="473898"/>
                    <a:pt x="183763" y="437589"/>
                    <a:pt x="159661" y="439752"/>
                  </a:cubicBezTo>
                  <a:cubicBezTo>
                    <a:pt x="142974" y="435388"/>
                    <a:pt x="114005" y="447478"/>
                    <a:pt x="105121" y="432337"/>
                  </a:cubicBezTo>
                  <a:cubicBezTo>
                    <a:pt x="120996" y="426118"/>
                    <a:pt x="134940" y="405608"/>
                    <a:pt x="101915" y="402247"/>
                  </a:cubicBezTo>
                  <a:cubicBezTo>
                    <a:pt x="79088" y="398269"/>
                    <a:pt x="102495" y="369145"/>
                    <a:pt x="92877" y="355703"/>
                  </a:cubicBezTo>
                  <a:cubicBezTo>
                    <a:pt x="73178" y="354351"/>
                    <a:pt x="59080" y="330287"/>
                    <a:pt x="38956" y="340523"/>
                  </a:cubicBezTo>
                  <a:cubicBezTo>
                    <a:pt x="15703" y="339210"/>
                    <a:pt x="35286" y="290580"/>
                    <a:pt x="51741" y="317850"/>
                  </a:cubicBezTo>
                  <a:cubicBezTo>
                    <a:pt x="73873" y="326309"/>
                    <a:pt x="85075" y="308387"/>
                    <a:pt x="66109" y="296181"/>
                  </a:cubicBezTo>
                  <a:cubicBezTo>
                    <a:pt x="29994" y="283821"/>
                    <a:pt x="99327" y="284864"/>
                    <a:pt x="78199" y="268564"/>
                  </a:cubicBezTo>
                  <a:cubicBezTo>
                    <a:pt x="52552" y="265319"/>
                    <a:pt x="74839" y="252766"/>
                    <a:pt x="55449" y="238899"/>
                  </a:cubicBezTo>
                  <a:cubicBezTo>
                    <a:pt x="30149" y="239247"/>
                    <a:pt x="98555" y="212634"/>
                    <a:pt x="66959" y="212055"/>
                  </a:cubicBezTo>
                  <a:cubicBezTo>
                    <a:pt x="44865" y="213059"/>
                    <a:pt x="22656" y="223758"/>
                    <a:pt x="446" y="221286"/>
                  </a:cubicBezTo>
                  <a:cubicBezTo>
                    <a:pt x="10025" y="207381"/>
                    <a:pt x="369" y="183510"/>
                    <a:pt x="14351" y="174935"/>
                  </a:cubicBezTo>
                  <a:cubicBezTo>
                    <a:pt x="28643" y="168601"/>
                    <a:pt x="39458" y="150949"/>
                    <a:pt x="59118" y="143262"/>
                  </a:cubicBezTo>
                  <a:cubicBezTo>
                    <a:pt x="75998" y="148863"/>
                    <a:pt x="98400" y="124258"/>
                    <a:pt x="109100" y="144073"/>
                  </a:cubicBezTo>
                  <a:cubicBezTo>
                    <a:pt x="119413" y="152494"/>
                    <a:pt x="167115" y="153035"/>
                    <a:pt x="143322" y="137005"/>
                  </a:cubicBezTo>
                  <a:cubicBezTo>
                    <a:pt x="139884" y="124954"/>
                    <a:pt x="178162" y="135692"/>
                    <a:pt x="162133" y="144112"/>
                  </a:cubicBezTo>
                  <a:cubicBezTo>
                    <a:pt x="193651" y="140481"/>
                    <a:pt x="225672" y="139516"/>
                    <a:pt x="256959" y="145928"/>
                  </a:cubicBezTo>
                  <a:cubicBezTo>
                    <a:pt x="276889" y="129164"/>
                    <a:pt x="208445" y="136310"/>
                    <a:pt x="247379" y="121014"/>
                  </a:cubicBezTo>
                  <a:cubicBezTo>
                    <a:pt x="274147" y="116224"/>
                    <a:pt x="302228" y="118542"/>
                    <a:pt x="328184" y="110547"/>
                  </a:cubicBezTo>
                  <a:cubicBezTo>
                    <a:pt x="308910" y="106413"/>
                    <a:pt x="283919" y="119430"/>
                    <a:pt x="271482" y="101701"/>
                  </a:cubicBezTo>
                  <a:cubicBezTo>
                    <a:pt x="241817" y="97800"/>
                    <a:pt x="261748" y="61029"/>
                    <a:pt x="283224" y="72770"/>
                  </a:cubicBezTo>
                  <a:cubicBezTo>
                    <a:pt x="309644" y="76324"/>
                    <a:pt x="338690" y="79916"/>
                    <a:pt x="363565" y="73929"/>
                  </a:cubicBezTo>
                  <a:cubicBezTo>
                    <a:pt x="391453" y="83470"/>
                    <a:pt x="424246" y="92122"/>
                    <a:pt x="451709" y="78951"/>
                  </a:cubicBezTo>
                  <a:cubicBezTo>
                    <a:pt x="456807" y="62303"/>
                    <a:pt x="474305" y="57011"/>
                    <a:pt x="493772" y="49093"/>
                  </a:cubicBezTo>
                  <a:cubicBezTo>
                    <a:pt x="552251" y="17575"/>
                    <a:pt x="619537" y="-4635"/>
                    <a:pt x="686398" y="9116"/>
                  </a:cubicBezTo>
                  <a:cubicBezTo>
                    <a:pt x="713745" y="13596"/>
                    <a:pt x="742714" y="18038"/>
                    <a:pt x="766199" y="0"/>
                  </a:cubicBezTo>
                  <a:cubicBezTo>
                    <a:pt x="772186" y="14369"/>
                    <a:pt x="785627" y="34531"/>
                    <a:pt x="806176" y="35072"/>
                  </a:cubicBezTo>
                  <a:cubicBezTo>
                    <a:pt x="825026" y="42025"/>
                    <a:pt x="851793" y="17227"/>
                    <a:pt x="858591" y="44574"/>
                  </a:cubicBezTo>
                  <a:cubicBezTo>
                    <a:pt x="866316" y="64852"/>
                    <a:pt x="889646" y="73273"/>
                    <a:pt x="908264" y="61724"/>
                  </a:cubicBezTo>
                  <a:cubicBezTo>
                    <a:pt x="936654" y="62264"/>
                    <a:pt x="954614" y="94246"/>
                    <a:pt x="984742" y="87139"/>
                  </a:cubicBezTo>
                  <a:cubicBezTo>
                    <a:pt x="1025801" y="86405"/>
                    <a:pt x="1067170" y="105525"/>
                    <a:pt x="1107417" y="88800"/>
                  </a:cubicBezTo>
                  <a:cubicBezTo>
                    <a:pt x="1146120" y="74702"/>
                    <a:pt x="1184939" y="98457"/>
                    <a:pt x="1224608" y="91967"/>
                  </a:cubicBezTo>
                  <a:cubicBezTo>
                    <a:pt x="1255006" y="85556"/>
                    <a:pt x="1285636" y="74277"/>
                    <a:pt x="1312944" y="59947"/>
                  </a:cubicBezTo>
                  <a:cubicBezTo>
                    <a:pt x="1328549" y="42874"/>
                    <a:pt x="1354003" y="56586"/>
                    <a:pt x="1374166" y="54887"/>
                  </a:cubicBezTo>
                  <a:cubicBezTo>
                    <a:pt x="1401667" y="66398"/>
                    <a:pt x="1427083" y="24102"/>
                    <a:pt x="1451881" y="48205"/>
                  </a:cubicBezTo>
                  <a:cubicBezTo>
                    <a:pt x="1477374" y="69024"/>
                    <a:pt x="1508004" y="87641"/>
                    <a:pt x="1527278" y="113637"/>
                  </a:cubicBezTo>
                  <a:cubicBezTo>
                    <a:pt x="1526853" y="131636"/>
                    <a:pt x="1498695" y="153266"/>
                    <a:pt x="1518394" y="169335"/>
                  </a:cubicBezTo>
                  <a:cubicBezTo>
                    <a:pt x="1541260" y="182892"/>
                    <a:pt x="1576564" y="166013"/>
                    <a:pt x="1593559" y="191931"/>
                  </a:cubicBezTo>
                  <a:cubicBezTo>
                    <a:pt x="1606151" y="211707"/>
                    <a:pt x="1555706" y="194943"/>
                    <a:pt x="1569534" y="224878"/>
                  </a:cubicBezTo>
                  <a:cubicBezTo>
                    <a:pt x="1544196" y="228046"/>
                    <a:pt x="1540990" y="249097"/>
                    <a:pt x="1554277" y="267984"/>
                  </a:cubicBezTo>
                  <a:cubicBezTo>
                    <a:pt x="1549835" y="281465"/>
                    <a:pt x="1553891" y="312172"/>
                    <a:pt x="1569959" y="307421"/>
                  </a:cubicBezTo>
                  <a:cubicBezTo>
                    <a:pt x="1593482" y="319975"/>
                    <a:pt x="1560689" y="338824"/>
                    <a:pt x="1558372" y="355896"/>
                  </a:cubicBezTo>
                  <a:cubicBezTo>
                    <a:pt x="1580697" y="365128"/>
                    <a:pt x="1576526" y="372544"/>
                    <a:pt x="1582937" y="395410"/>
                  </a:cubicBezTo>
                  <a:cubicBezTo>
                    <a:pt x="1590160" y="410938"/>
                    <a:pt x="1612679" y="402015"/>
                    <a:pt x="1608083" y="420826"/>
                  </a:cubicBezTo>
                  <a:close/>
                  <a:moveTo>
                    <a:pt x="159467" y="4905"/>
                  </a:moveTo>
                  <a:cubicBezTo>
                    <a:pt x="174184" y="15798"/>
                    <a:pt x="165300" y="42372"/>
                    <a:pt x="190213" y="46698"/>
                  </a:cubicBezTo>
                  <a:cubicBezTo>
                    <a:pt x="210878" y="60372"/>
                    <a:pt x="239036" y="58054"/>
                    <a:pt x="259237" y="71573"/>
                  </a:cubicBezTo>
                  <a:cubicBezTo>
                    <a:pt x="253907" y="94787"/>
                    <a:pt x="231041" y="100349"/>
                    <a:pt x="211033" y="91620"/>
                  </a:cubicBezTo>
                  <a:cubicBezTo>
                    <a:pt x="190020" y="80998"/>
                    <a:pt x="170128" y="86676"/>
                    <a:pt x="150468" y="92315"/>
                  </a:cubicBezTo>
                  <a:cubicBezTo>
                    <a:pt x="129571" y="87912"/>
                    <a:pt x="108598" y="94478"/>
                    <a:pt x="103344" y="117344"/>
                  </a:cubicBezTo>
                  <a:cubicBezTo>
                    <a:pt x="78431" y="126769"/>
                    <a:pt x="51741" y="134842"/>
                    <a:pt x="32853" y="153460"/>
                  </a:cubicBezTo>
                  <a:cubicBezTo>
                    <a:pt x="11918" y="169605"/>
                    <a:pt x="7514" y="177330"/>
                    <a:pt x="11686" y="148863"/>
                  </a:cubicBezTo>
                  <a:cubicBezTo>
                    <a:pt x="27484" y="143765"/>
                    <a:pt x="56801" y="124645"/>
                    <a:pt x="23892" y="124413"/>
                  </a:cubicBezTo>
                  <a:cubicBezTo>
                    <a:pt x="-3417" y="128584"/>
                    <a:pt x="-6854" y="110083"/>
                    <a:pt x="11222" y="93203"/>
                  </a:cubicBezTo>
                  <a:cubicBezTo>
                    <a:pt x="18484" y="74393"/>
                    <a:pt x="43707" y="62844"/>
                    <a:pt x="48728" y="47123"/>
                  </a:cubicBezTo>
                  <a:cubicBezTo>
                    <a:pt x="27329" y="33450"/>
                    <a:pt x="20801" y="30862"/>
                    <a:pt x="47183" y="14793"/>
                  </a:cubicBezTo>
                  <a:cubicBezTo>
                    <a:pt x="65298" y="-1661"/>
                    <a:pt x="89362" y="-1082"/>
                    <a:pt x="111495" y="4673"/>
                  </a:cubicBezTo>
                  <a:cubicBezTo>
                    <a:pt x="127447" y="4751"/>
                    <a:pt x="143785" y="4673"/>
                    <a:pt x="159467" y="490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FEDDFFF-760A-44B3-87C9-FD8374571DFA}"/>
                </a:ext>
              </a:extLst>
            </p:cNvPr>
            <p:cNvSpPr/>
            <p:nvPr/>
          </p:nvSpPr>
          <p:spPr>
            <a:xfrm>
              <a:off x="-1825706" y="2053893"/>
              <a:ext cx="540759" cy="193128"/>
            </a:xfrm>
            <a:custGeom>
              <a:avLst/>
              <a:gdLst>
                <a:gd name="connsiteX0" fmla="*/ 0 w 540758"/>
                <a:gd name="connsiteY0" fmla="*/ 16861 h 193128"/>
                <a:gd name="connsiteX1" fmla="*/ 47007 w 540758"/>
                <a:gd name="connsiteY1" fmla="*/ 3187 h 193128"/>
                <a:gd name="connsiteX2" fmla="*/ 118465 w 540758"/>
                <a:gd name="connsiteY2" fmla="*/ 18483 h 193128"/>
                <a:gd name="connsiteX3" fmla="*/ 211552 w 540758"/>
                <a:gd name="connsiteY3" fmla="*/ 29453 h 193128"/>
                <a:gd name="connsiteX4" fmla="*/ 262616 w 540758"/>
                <a:gd name="connsiteY4" fmla="*/ 45946 h 193128"/>
                <a:gd name="connsiteX5" fmla="*/ 328356 w 540758"/>
                <a:gd name="connsiteY5" fmla="*/ 70628 h 193128"/>
                <a:gd name="connsiteX6" fmla="*/ 359682 w 540758"/>
                <a:gd name="connsiteY6" fmla="*/ 82486 h 193128"/>
                <a:gd name="connsiteX7" fmla="*/ 409586 w 540758"/>
                <a:gd name="connsiteY7" fmla="*/ 77889 h 193128"/>
                <a:gd name="connsiteX8" fmla="*/ 456130 w 540758"/>
                <a:gd name="connsiteY8" fmla="*/ 83567 h 193128"/>
                <a:gd name="connsiteX9" fmla="*/ 488769 w 540758"/>
                <a:gd name="connsiteY9" fmla="*/ 104811 h 193128"/>
                <a:gd name="connsiteX10" fmla="*/ 526853 w 540758"/>
                <a:gd name="connsiteY10" fmla="*/ 135596 h 193128"/>
                <a:gd name="connsiteX11" fmla="*/ 535583 w 540758"/>
                <a:gd name="connsiteY11" fmla="*/ 160278 h 193128"/>
                <a:gd name="connsiteX12" fmla="*/ 573706 w 540758"/>
                <a:gd name="connsiteY12" fmla="*/ 192298 h 193128"/>
                <a:gd name="connsiteX13" fmla="*/ 535815 w 540758"/>
                <a:gd name="connsiteY13" fmla="*/ 205315 h 193128"/>
                <a:gd name="connsiteX14" fmla="*/ 483091 w 540758"/>
                <a:gd name="connsiteY14" fmla="*/ 187702 h 193128"/>
                <a:gd name="connsiteX15" fmla="*/ 429440 w 540758"/>
                <a:gd name="connsiteY15" fmla="*/ 195813 h 193128"/>
                <a:gd name="connsiteX16" fmla="*/ 354583 w 540758"/>
                <a:gd name="connsiteY16" fmla="*/ 204002 h 193128"/>
                <a:gd name="connsiteX17" fmla="*/ 289692 w 540758"/>
                <a:gd name="connsiteY17" fmla="*/ 213349 h 193128"/>
                <a:gd name="connsiteX18" fmla="*/ 222638 w 540758"/>
                <a:gd name="connsiteY18" fmla="*/ 172445 h 193128"/>
                <a:gd name="connsiteX19" fmla="*/ 158751 w 540758"/>
                <a:gd name="connsiteY19" fmla="*/ 186041 h 193128"/>
                <a:gd name="connsiteX20" fmla="*/ 130284 w 540758"/>
                <a:gd name="connsiteY20" fmla="*/ 165801 h 193128"/>
                <a:gd name="connsiteX21" fmla="*/ 118851 w 540758"/>
                <a:gd name="connsiteY21" fmla="*/ 79666 h 193128"/>
                <a:gd name="connsiteX22" fmla="*/ 40789 w 540758"/>
                <a:gd name="connsiteY22" fmla="*/ 36830 h 193128"/>
                <a:gd name="connsiteX23" fmla="*/ 0 w 540758"/>
                <a:gd name="connsiteY23" fmla="*/ 16861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758" h="193128">
                  <a:moveTo>
                    <a:pt x="0" y="16861"/>
                  </a:moveTo>
                  <a:cubicBezTo>
                    <a:pt x="3476" y="-9945"/>
                    <a:pt x="29703" y="3265"/>
                    <a:pt x="47007" y="3187"/>
                  </a:cubicBezTo>
                  <a:cubicBezTo>
                    <a:pt x="72655" y="1063"/>
                    <a:pt x="92006" y="25243"/>
                    <a:pt x="118465" y="18483"/>
                  </a:cubicBezTo>
                  <a:cubicBezTo>
                    <a:pt x="144769" y="41195"/>
                    <a:pt x="180729" y="29530"/>
                    <a:pt x="211552" y="29453"/>
                  </a:cubicBezTo>
                  <a:cubicBezTo>
                    <a:pt x="227157" y="42624"/>
                    <a:pt x="251607" y="25899"/>
                    <a:pt x="262616" y="45946"/>
                  </a:cubicBezTo>
                  <a:cubicBezTo>
                    <a:pt x="281040" y="61821"/>
                    <a:pt x="308078" y="57418"/>
                    <a:pt x="328356" y="70628"/>
                  </a:cubicBezTo>
                  <a:cubicBezTo>
                    <a:pt x="309546" y="88009"/>
                    <a:pt x="348828" y="86310"/>
                    <a:pt x="359682" y="82486"/>
                  </a:cubicBezTo>
                  <a:cubicBezTo>
                    <a:pt x="370574" y="66804"/>
                    <a:pt x="395642" y="64757"/>
                    <a:pt x="409586" y="77889"/>
                  </a:cubicBezTo>
                  <a:cubicBezTo>
                    <a:pt x="420749" y="58770"/>
                    <a:pt x="442147" y="78700"/>
                    <a:pt x="456130" y="83567"/>
                  </a:cubicBezTo>
                  <a:cubicBezTo>
                    <a:pt x="466057" y="93649"/>
                    <a:pt x="506420" y="80361"/>
                    <a:pt x="488769" y="104811"/>
                  </a:cubicBezTo>
                  <a:cubicBezTo>
                    <a:pt x="481661" y="122231"/>
                    <a:pt x="512214" y="132313"/>
                    <a:pt x="526853" y="135596"/>
                  </a:cubicBezTo>
                  <a:cubicBezTo>
                    <a:pt x="551999" y="130961"/>
                    <a:pt x="559878" y="149463"/>
                    <a:pt x="535583" y="160278"/>
                  </a:cubicBezTo>
                  <a:cubicBezTo>
                    <a:pt x="537128" y="180518"/>
                    <a:pt x="559299" y="185307"/>
                    <a:pt x="573706" y="192298"/>
                  </a:cubicBezTo>
                  <a:cubicBezTo>
                    <a:pt x="583904" y="218023"/>
                    <a:pt x="549102" y="218564"/>
                    <a:pt x="535815" y="205315"/>
                  </a:cubicBezTo>
                  <a:cubicBezTo>
                    <a:pt x="516231" y="208830"/>
                    <a:pt x="496880" y="201221"/>
                    <a:pt x="483091" y="187702"/>
                  </a:cubicBezTo>
                  <a:cubicBezTo>
                    <a:pt x="465284" y="177427"/>
                    <a:pt x="444040" y="183144"/>
                    <a:pt x="429440" y="195813"/>
                  </a:cubicBezTo>
                  <a:cubicBezTo>
                    <a:pt x="405183" y="203654"/>
                    <a:pt x="379188" y="202303"/>
                    <a:pt x="354583" y="204002"/>
                  </a:cubicBezTo>
                  <a:cubicBezTo>
                    <a:pt x="333185" y="209023"/>
                    <a:pt x="310241" y="210337"/>
                    <a:pt x="289692" y="213349"/>
                  </a:cubicBezTo>
                  <a:cubicBezTo>
                    <a:pt x="267096" y="200294"/>
                    <a:pt x="250217" y="172908"/>
                    <a:pt x="222638" y="172445"/>
                  </a:cubicBezTo>
                  <a:cubicBezTo>
                    <a:pt x="202591" y="183608"/>
                    <a:pt x="181811" y="193148"/>
                    <a:pt x="158751" y="186041"/>
                  </a:cubicBezTo>
                  <a:cubicBezTo>
                    <a:pt x="139747" y="182835"/>
                    <a:pt x="105796" y="191217"/>
                    <a:pt x="130284" y="165801"/>
                  </a:cubicBezTo>
                  <a:cubicBezTo>
                    <a:pt x="143687" y="138338"/>
                    <a:pt x="126731" y="106742"/>
                    <a:pt x="118851" y="79666"/>
                  </a:cubicBezTo>
                  <a:cubicBezTo>
                    <a:pt x="105487" y="49731"/>
                    <a:pt x="71264" y="38993"/>
                    <a:pt x="40789" y="36830"/>
                  </a:cubicBezTo>
                  <a:cubicBezTo>
                    <a:pt x="26458" y="31848"/>
                    <a:pt x="10622" y="26710"/>
                    <a:pt x="0" y="1686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8E8B3-29B9-4311-8AB3-51DB17343D6B}"/>
                </a:ext>
              </a:extLst>
            </p:cNvPr>
            <p:cNvSpPr/>
            <p:nvPr/>
          </p:nvSpPr>
          <p:spPr>
            <a:xfrm>
              <a:off x="-2217920" y="2591309"/>
              <a:ext cx="579384" cy="424882"/>
            </a:xfrm>
            <a:custGeom>
              <a:avLst/>
              <a:gdLst>
                <a:gd name="connsiteX0" fmla="*/ 14803 w 579384"/>
                <a:gd name="connsiteY0" fmla="*/ 394254 h 424881"/>
                <a:gd name="connsiteX1" fmla="*/ 9975 w 579384"/>
                <a:gd name="connsiteY1" fmla="*/ 354508 h 424881"/>
                <a:gd name="connsiteX2" fmla="*/ 30215 w 579384"/>
                <a:gd name="connsiteY2" fmla="*/ 319591 h 424881"/>
                <a:gd name="connsiteX3" fmla="*/ 63510 w 579384"/>
                <a:gd name="connsiteY3" fmla="*/ 295565 h 424881"/>
                <a:gd name="connsiteX4" fmla="*/ 74055 w 579384"/>
                <a:gd name="connsiteY4" fmla="*/ 259451 h 424881"/>
                <a:gd name="connsiteX5" fmla="*/ 45240 w 579384"/>
                <a:gd name="connsiteY5" fmla="*/ 242455 h 424881"/>
                <a:gd name="connsiteX6" fmla="*/ 23224 w 579384"/>
                <a:gd name="connsiteY6" fmla="*/ 200083 h 424881"/>
                <a:gd name="connsiteX7" fmla="*/ 12756 w 579384"/>
                <a:gd name="connsiteY7" fmla="*/ 153191 h 424881"/>
                <a:gd name="connsiteX8" fmla="*/ 40799 w 579384"/>
                <a:gd name="connsiteY8" fmla="*/ 123527 h 424881"/>
                <a:gd name="connsiteX9" fmla="*/ 87458 w 579384"/>
                <a:gd name="connsiteY9" fmla="*/ 100969 h 424881"/>
                <a:gd name="connsiteX10" fmla="*/ 89428 w 579384"/>
                <a:gd name="connsiteY10" fmla="*/ 57516 h 424881"/>
                <a:gd name="connsiteX11" fmla="*/ 144779 w 579384"/>
                <a:gd name="connsiteY11" fmla="*/ 60142 h 424881"/>
                <a:gd name="connsiteX12" fmla="*/ 228210 w 579384"/>
                <a:gd name="connsiteY12" fmla="*/ 42606 h 424881"/>
                <a:gd name="connsiteX13" fmla="*/ 339877 w 579384"/>
                <a:gd name="connsiteY13" fmla="*/ 60915 h 424881"/>
                <a:gd name="connsiteX14" fmla="*/ 452123 w 579384"/>
                <a:gd name="connsiteY14" fmla="*/ 24607 h 424881"/>
                <a:gd name="connsiteX15" fmla="*/ 583218 w 579384"/>
                <a:gd name="connsiteY15" fmla="*/ 7805 h 424881"/>
                <a:gd name="connsiteX16" fmla="*/ 588008 w 579384"/>
                <a:gd name="connsiteY16" fmla="*/ 32834 h 424881"/>
                <a:gd name="connsiteX17" fmla="*/ 522035 w 579384"/>
                <a:gd name="connsiteY17" fmla="*/ 72619 h 424881"/>
                <a:gd name="connsiteX18" fmla="*/ 501525 w 579384"/>
                <a:gd name="connsiteY18" fmla="*/ 125381 h 424881"/>
                <a:gd name="connsiteX19" fmla="*/ 479701 w 579384"/>
                <a:gd name="connsiteY19" fmla="*/ 247747 h 424881"/>
                <a:gd name="connsiteX20" fmla="*/ 112101 w 579384"/>
                <a:gd name="connsiteY20" fmla="*/ 440064 h 424881"/>
                <a:gd name="connsiteX21" fmla="*/ 30872 w 579384"/>
                <a:gd name="connsiteY21" fmla="*/ 403099 h 424881"/>
                <a:gd name="connsiteX22" fmla="*/ 14803 w 579384"/>
                <a:gd name="connsiteY22" fmla="*/ 394254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84" h="424881">
                  <a:moveTo>
                    <a:pt x="14803" y="394254"/>
                  </a:moveTo>
                  <a:cubicBezTo>
                    <a:pt x="19902" y="379460"/>
                    <a:pt x="-17024" y="362117"/>
                    <a:pt x="9975" y="354508"/>
                  </a:cubicBezTo>
                  <a:cubicBezTo>
                    <a:pt x="29558" y="340989"/>
                    <a:pt x="32687" y="333303"/>
                    <a:pt x="30215" y="319591"/>
                  </a:cubicBezTo>
                  <a:cubicBezTo>
                    <a:pt x="51575" y="305763"/>
                    <a:pt x="59030" y="318046"/>
                    <a:pt x="63510" y="295565"/>
                  </a:cubicBezTo>
                  <a:cubicBezTo>
                    <a:pt x="82089" y="286604"/>
                    <a:pt x="86570" y="274012"/>
                    <a:pt x="74055" y="259451"/>
                  </a:cubicBezTo>
                  <a:cubicBezTo>
                    <a:pt x="51382" y="255047"/>
                    <a:pt x="75561" y="232992"/>
                    <a:pt x="45240" y="242455"/>
                  </a:cubicBezTo>
                  <a:cubicBezTo>
                    <a:pt x="20327" y="250180"/>
                    <a:pt x="15576" y="217117"/>
                    <a:pt x="23224" y="200083"/>
                  </a:cubicBezTo>
                  <a:cubicBezTo>
                    <a:pt x="39369" y="179496"/>
                    <a:pt x="-1690" y="167946"/>
                    <a:pt x="12756" y="153191"/>
                  </a:cubicBezTo>
                  <a:cubicBezTo>
                    <a:pt x="17778" y="142106"/>
                    <a:pt x="21602" y="116845"/>
                    <a:pt x="40799" y="123527"/>
                  </a:cubicBezTo>
                  <a:cubicBezTo>
                    <a:pt x="64244" y="136737"/>
                    <a:pt x="69768" y="105991"/>
                    <a:pt x="87458" y="100969"/>
                  </a:cubicBezTo>
                  <a:cubicBezTo>
                    <a:pt x="117239" y="101819"/>
                    <a:pt x="78999" y="74511"/>
                    <a:pt x="89428" y="57516"/>
                  </a:cubicBezTo>
                  <a:cubicBezTo>
                    <a:pt x="99046" y="44499"/>
                    <a:pt x="127358" y="62962"/>
                    <a:pt x="144779" y="60142"/>
                  </a:cubicBezTo>
                  <a:cubicBezTo>
                    <a:pt x="174559" y="64816"/>
                    <a:pt x="200824" y="49984"/>
                    <a:pt x="228210" y="42606"/>
                  </a:cubicBezTo>
                  <a:cubicBezTo>
                    <a:pt x="265600" y="46160"/>
                    <a:pt x="301483" y="73082"/>
                    <a:pt x="339877" y="60915"/>
                  </a:cubicBezTo>
                  <a:cubicBezTo>
                    <a:pt x="380743" y="59718"/>
                    <a:pt x="412956" y="30478"/>
                    <a:pt x="452123" y="24607"/>
                  </a:cubicBezTo>
                  <a:cubicBezTo>
                    <a:pt x="495731" y="34727"/>
                    <a:pt x="545017" y="31868"/>
                    <a:pt x="583218" y="7805"/>
                  </a:cubicBezTo>
                  <a:cubicBezTo>
                    <a:pt x="600059" y="-18074"/>
                    <a:pt x="611647" y="28315"/>
                    <a:pt x="588008" y="32834"/>
                  </a:cubicBezTo>
                  <a:cubicBezTo>
                    <a:pt x="568849" y="50795"/>
                    <a:pt x="550464" y="72696"/>
                    <a:pt x="522035" y="72619"/>
                  </a:cubicBezTo>
                  <a:cubicBezTo>
                    <a:pt x="497353" y="76481"/>
                    <a:pt x="486963" y="105527"/>
                    <a:pt x="501525" y="125381"/>
                  </a:cubicBezTo>
                  <a:cubicBezTo>
                    <a:pt x="502915" y="166865"/>
                    <a:pt x="486036" y="206881"/>
                    <a:pt x="479701" y="247747"/>
                  </a:cubicBezTo>
                  <a:cubicBezTo>
                    <a:pt x="357451" y="312406"/>
                    <a:pt x="232420" y="371697"/>
                    <a:pt x="112101" y="440064"/>
                  </a:cubicBezTo>
                  <a:cubicBezTo>
                    <a:pt x="82321" y="438635"/>
                    <a:pt x="58141" y="414455"/>
                    <a:pt x="30872" y="403099"/>
                  </a:cubicBezTo>
                  <a:cubicBezTo>
                    <a:pt x="25696" y="400202"/>
                    <a:pt x="19439" y="397267"/>
                    <a:pt x="14803" y="3942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7A7749F-1E8E-4D9D-821E-1EAB052613FB}"/>
                </a:ext>
              </a:extLst>
            </p:cNvPr>
            <p:cNvSpPr/>
            <p:nvPr/>
          </p:nvSpPr>
          <p:spPr>
            <a:xfrm>
              <a:off x="-2260304" y="2943847"/>
              <a:ext cx="347631" cy="347631"/>
            </a:xfrm>
            <a:custGeom>
              <a:avLst/>
              <a:gdLst>
                <a:gd name="connsiteX0" fmla="*/ 3188 w 347630"/>
                <a:gd name="connsiteY0" fmla="*/ 342880 h 347630"/>
                <a:gd name="connsiteX1" fmla="*/ 7128 w 347630"/>
                <a:gd name="connsiteY1" fmla="*/ 291276 h 347630"/>
                <a:gd name="connsiteX2" fmla="*/ 20801 w 347630"/>
                <a:gd name="connsiteY2" fmla="*/ 225342 h 347630"/>
                <a:gd name="connsiteX3" fmla="*/ 43397 w 347630"/>
                <a:gd name="connsiteY3" fmla="*/ 151644 h 347630"/>
                <a:gd name="connsiteX4" fmla="*/ 54444 w 347630"/>
                <a:gd name="connsiteY4" fmla="*/ 64737 h 347630"/>
                <a:gd name="connsiteX5" fmla="*/ 87430 w 347630"/>
                <a:gd name="connsiteY5" fmla="*/ 58209 h 347630"/>
                <a:gd name="connsiteX6" fmla="*/ 154600 w 347630"/>
                <a:gd name="connsiteY6" fmla="*/ 87603 h 347630"/>
                <a:gd name="connsiteX7" fmla="*/ 319146 w 347630"/>
                <a:gd name="connsiteY7" fmla="*/ 0 h 347630"/>
                <a:gd name="connsiteX8" fmla="*/ 367698 w 347630"/>
                <a:gd name="connsiteY8" fmla="*/ 91466 h 347630"/>
                <a:gd name="connsiteX9" fmla="*/ 276580 w 347630"/>
                <a:gd name="connsiteY9" fmla="*/ 131945 h 347630"/>
                <a:gd name="connsiteX10" fmla="*/ 178433 w 347630"/>
                <a:gd name="connsiteY10" fmla="*/ 158442 h 347630"/>
                <a:gd name="connsiteX11" fmla="*/ 249658 w 347630"/>
                <a:gd name="connsiteY11" fmla="*/ 243612 h 347630"/>
                <a:gd name="connsiteX12" fmla="*/ 169973 w 347630"/>
                <a:gd name="connsiteY12" fmla="*/ 294829 h 347630"/>
                <a:gd name="connsiteX13" fmla="*/ 121769 w 347630"/>
                <a:gd name="connsiteY13" fmla="*/ 329322 h 347630"/>
                <a:gd name="connsiteX14" fmla="*/ 69083 w 347630"/>
                <a:gd name="connsiteY14" fmla="*/ 352343 h 347630"/>
                <a:gd name="connsiteX15" fmla="*/ 3188 w 347630"/>
                <a:gd name="connsiteY15" fmla="*/ 34288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630" h="347630">
                  <a:moveTo>
                    <a:pt x="3188" y="342880"/>
                  </a:moveTo>
                  <a:cubicBezTo>
                    <a:pt x="3652" y="322215"/>
                    <a:pt x="-6468" y="313756"/>
                    <a:pt x="7128" y="291276"/>
                  </a:cubicBezTo>
                  <a:cubicBezTo>
                    <a:pt x="15857" y="269684"/>
                    <a:pt x="4308" y="244809"/>
                    <a:pt x="20801" y="225342"/>
                  </a:cubicBezTo>
                  <a:cubicBezTo>
                    <a:pt x="32312" y="202167"/>
                    <a:pt x="42432" y="177137"/>
                    <a:pt x="43397" y="151644"/>
                  </a:cubicBezTo>
                  <a:cubicBezTo>
                    <a:pt x="53749" y="124182"/>
                    <a:pt x="47337" y="93011"/>
                    <a:pt x="54444" y="64737"/>
                  </a:cubicBezTo>
                  <a:cubicBezTo>
                    <a:pt x="42354" y="32098"/>
                    <a:pt x="72366" y="47007"/>
                    <a:pt x="87430" y="58209"/>
                  </a:cubicBezTo>
                  <a:cubicBezTo>
                    <a:pt x="109795" y="67363"/>
                    <a:pt x="129803" y="88144"/>
                    <a:pt x="154600" y="87603"/>
                  </a:cubicBezTo>
                  <a:cubicBezTo>
                    <a:pt x="208136" y="55969"/>
                    <a:pt x="263795" y="28197"/>
                    <a:pt x="319146" y="0"/>
                  </a:cubicBezTo>
                  <a:cubicBezTo>
                    <a:pt x="336257" y="29819"/>
                    <a:pt x="350741" y="62574"/>
                    <a:pt x="367698" y="91466"/>
                  </a:cubicBezTo>
                  <a:cubicBezTo>
                    <a:pt x="348926" y="121091"/>
                    <a:pt x="308369" y="122829"/>
                    <a:pt x="276580" y="131945"/>
                  </a:cubicBezTo>
                  <a:cubicBezTo>
                    <a:pt x="243748" y="140559"/>
                    <a:pt x="209990" y="145812"/>
                    <a:pt x="178433" y="158442"/>
                  </a:cubicBezTo>
                  <a:cubicBezTo>
                    <a:pt x="202728" y="186369"/>
                    <a:pt x="227333" y="214025"/>
                    <a:pt x="249658" y="243612"/>
                  </a:cubicBezTo>
                  <a:cubicBezTo>
                    <a:pt x="226406" y="265706"/>
                    <a:pt x="204234" y="292126"/>
                    <a:pt x="169973" y="294829"/>
                  </a:cubicBezTo>
                  <a:cubicBezTo>
                    <a:pt x="145832" y="294443"/>
                    <a:pt x="136408" y="314451"/>
                    <a:pt x="121769" y="329322"/>
                  </a:cubicBezTo>
                  <a:cubicBezTo>
                    <a:pt x="105121" y="340562"/>
                    <a:pt x="91679" y="363042"/>
                    <a:pt x="69083" y="352343"/>
                  </a:cubicBezTo>
                  <a:cubicBezTo>
                    <a:pt x="47105" y="349137"/>
                    <a:pt x="24973" y="345738"/>
                    <a:pt x="3188" y="34288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4CA786-D36B-432A-B513-B407ACEE5A1D}"/>
                </a:ext>
              </a:extLst>
            </p:cNvPr>
            <p:cNvSpPr/>
            <p:nvPr/>
          </p:nvSpPr>
          <p:spPr>
            <a:xfrm>
              <a:off x="-2262838" y="2832515"/>
              <a:ext cx="115877" cy="115877"/>
            </a:xfrm>
            <a:custGeom>
              <a:avLst/>
              <a:gdLst>
                <a:gd name="connsiteX0" fmla="*/ 72544 w 115876"/>
                <a:gd name="connsiteY0" fmla="*/ 863 h 115876"/>
                <a:gd name="connsiteX1" fmla="*/ 104102 w 115876"/>
                <a:gd name="connsiteY1" fmla="*/ 11872 h 115876"/>
                <a:gd name="connsiteX2" fmla="*/ 120363 w 115876"/>
                <a:gd name="connsiteY2" fmla="*/ 45476 h 115876"/>
                <a:gd name="connsiteX3" fmla="*/ 90081 w 115876"/>
                <a:gd name="connsiteY3" fmla="*/ 70930 h 115876"/>
                <a:gd name="connsiteX4" fmla="*/ 63622 w 115876"/>
                <a:gd name="connsiteY4" fmla="*/ 104921 h 115876"/>
                <a:gd name="connsiteX5" fmla="*/ 30404 w 115876"/>
                <a:gd name="connsiteY5" fmla="*/ 134971 h 115876"/>
                <a:gd name="connsiteX6" fmla="*/ 8078 w 115876"/>
                <a:gd name="connsiteY6" fmla="*/ 119753 h 115876"/>
                <a:gd name="connsiteX7" fmla="*/ 29554 w 115876"/>
                <a:gd name="connsiteY7" fmla="*/ 65098 h 115876"/>
                <a:gd name="connsiteX8" fmla="*/ 57171 w 115876"/>
                <a:gd name="connsiteY8" fmla="*/ 20524 h 115876"/>
                <a:gd name="connsiteX9" fmla="*/ 72544 w 115876"/>
                <a:gd name="connsiteY9" fmla="*/ 863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115876">
                  <a:moveTo>
                    <a:pt x="72544" y="863"/>
                  </a:moveTo>
                  <a:cubicBezTo>
                    <a:pt x="85793" y="4031"/>
                    <a:pt x="123067" y="-8252"/>
                    <a:pt x="104102" y="11872"/>
                  </a:cubicBezTo>
                  <a:cubicBezTo>
                    <a:pt x="120826" y="12760"/>
                    <a:pt x="136161" y="37094"/>
                    <a:pt x="120363" y="45476"/>
                  </a:cubicBezTo>
                  <a:cubicBezTo>
                    <a:pt x="93982" y="53317"/>
                    <a:pt x="115342" y="77535"/>
                    <a:pt x="90081" y="70930"/>
                  </a:cubicBezTo>
                  <a:cubicBezTo>
                    <a:pt x="56129" y="76261"/>
                    <a:pt x="91857" y="95458"/>
                    <a:pt x="63622" y="104921"/>
                  </a:cubicBezTo>
                  <a:cubicBezTo>
                    <a:pt x="53154" y="118517"/>
                    <a:pt x="32219" y="118169"/>
                    <a:pt x="30404" y="134971"/>
                  </a:cubicBezTo>
                  <a:cubicBezTo>
                    <a:pt x="16074" y="132963"/>
                    <a:pt x="-14556" y="139839"/>
                    <a:pt x="8078" y="119753"/>
                  </a:cubicBezTo>
                  <a:cubicBezTo>
                    <a:pt x="11786" y="100479"/>
                    <a:pt x="32142" y="85763"/>
                    <a:pt x="29554" y="65098"/>
                  </a:cubicBezTo>
                  <a:cubicBezTo>
                    <a:pt x="52961" y="64480"/>
                    <a:pt x="36430" y="28326"/>
                    <a:pt x="57171" y="20524"/>
                  </a:cubicBezTo>
                  <a:cubicBezTo>
                    <a:pt x="62231" y="13262"/>
                    <a:pt x="80115" y="14073"/>
                    <a:pt x="72544" y="86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2EACCE4-307E-4FB4-A44B-C64953001672}"/>
                </a:ext>
              </a:extLst>
            </p:cNvPr>
            <p:cNvSpPr/>
            <p:nvPr/>
          </p:nvSpPr>
          <p:spPr>
            <a:xfrm>
              <a:off x="-2336684" y="2952808"/>
              <a:ext cx="115877" cy="309005"/>
            </a:xfrm>
            <a:custGeom>
              <a:avLst/>
              <a:gdLst>
                <a:gd name="connsiteX0" fmla="*/ 67827 w 115876"/>
                <a:gd name="connsiteY0" fmla="*/ 316189 h 309004"/>
                <a:gd name="connsiteX1" fmla="*/ 0 w 115876"/>
                <a:gd name="connsiteY1" fmla="*/ 162460 h 309004"/>
                <a:gd name="connsiteX2" fmla="*/ 59908 w 115876"/>
                <a:gd name="connsiteY2" fmla="*/ 36926 h 309004"/>
                <a:gd name="connsiteX3" fmla="*/ 93126 w 115876"/>
                <a:gd name="connsiteY3" fmla="*/ 15682 h 309004"/>
                <a:gd name="connsiteX4" fmla="*/ 123641 w 115876"/>
                <a:gd name="connsiteY4" fmla="*/ 12747 h 309004"/>
                <a:gd name="connsiteX5" fmla="*/ 130786 w 115876"/>
                <a:gd name="connsiteY5" fmla="*/ 55660 h 309004"/>
                <a:gd name="connsiteX6" fmla="*/ 118310 w 115876"/>
                <a:gd name="connsiteY6" fmla="*/ 149057 h 309004"/>
                <a:gd name="connsiteX7" fmla="*/ 86946 w 115876"/>
                <a:gd name="connsiteY7" fmla="*/ 244848 h 309004"/>
                <a:gd name="connsiteX8" fmla="*/ 67827 w 115876"/>
                <a:gd name="connsiteY8" fmla="*/ 316189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76" h="309004">
                  <a:moveTo>
                    <a:pt x="67827" y="316189"/>
                  </a:moveTo>
                  <a:cubicBezTo>
                    <a:pt x="42450" y="266169"/>
                    <a:pt x="21244" y="214334"/>
                    <a:pt x="0" y="162460"/>
                  </a:cubicBezTo>
                  <a:cubicBezTo>
                    <a:pt x="37235" y="131520"/>
                    <a:pt x="50677" y="82775"/>
                    <a:pt x="59908" y="36926"/>
                  </a:cubicBezTo>
                  <a:cubicBezTo>
                    <a:pt x="75050" y="35806"/>
                    <a:pt x="68445" y="-2626"/>
                    <a:pt x="93126" y="15682"/>
                  </a:cubicBezTo>
                  <a:cubicBezTo>
                    <a:pt x="112014" y="23214"/>
                    <a:pt x="111164" y="-20742"/>
                    <a:pt x="123641" y="12747"/>
                  </a:cubicBezTo>
                  <a:cubicBezTo>
                    <a:pt x="142876" y="24103"/>
                    <a:pt x="122559" y="38162"/>
                    <a:pt x="130786" y="55660"/>
                  </a:cubicBezTo>
                  <a:cubicBezTo>
                    <a:pt x="123641" y="86213"/>
                    <a:pt x="129743" y="119817"/>
                    <a:pt x="118310" y="149057"/>
                  </a:cubicBezTo>
                  <a:cubicBezTo>
                    <a:pt x="119585" y="183665"/>
                    <a:pt x="93088" y="212596"/>
                    <a:pt x="86946" y="244848"/>
                  </a:cubicBezTo>
                  <a:cubicBezTo>
                    <a:pt x="89264" y="269182"/>
                    <a:pt x="83122" y="297109"/>
                    <a:pt x="67827" y="316189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19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783123" y="2616678"/>
            <a:ext cx="4171567" cy="2587916"/>
            <a:chOff x="-1941197" y="1036520"/>
            <a:chExt cx="4171567" cy="2587916"/>
          </a:xfrm>
          <a:solidFill>
            <a:srgbClr val="FDFCEA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98BC693-5ECF-4D8B-AFCB-B3DC4520391C}"/>
                </a:ext>
              </a:extLst>
            </p:cNvPr>
            <p:cNvSpPr/>
            <p:nvPr/>
          </p:nvSpPr>
          <p:spPr>
            <a:xfrm>
              <a:off x="-1941197" y="2591203"/>
              <a:ext cx="811138" cy="695261"/>
            </a:xfrm>
            <a:custGeom>
              <a:avLst/>
              <a:gdLst>
                <a:gd name="connsiteX0" fmla="*/ 0 w 811137"/>
                <a:gd name="connsiteY0" fmla="*/ 352567 h 695261"/>
                <a:gd name="connsiteX1" fmla="*/ 203055 w 811137"/>
                <a:gd name="connsiteY1" fmla="*/ 247853 h 695261"/>
                <a:gd name="connsiteX2" fmla="*/ 224878 w 811137"/>
                <a:gd name="connsiteY2" fmla="*/ 125487 h 695261"/>
                <a:gd name="connsiteX3" fmla="*/ 242221 w 811137"/>
                <a:gd name="connsiteY3" fmla="*/ 73342 h 695261"/>
                <a:gd name="connsiteX4" fmla="*/ 326425 w 811137"/>
                <a:gd name="connsiteY4" fmla="*/ 18841 h 695261"/>
                <a:gd name="connsiteX5" fmla="*/ 369300 w 811137"/>
                <a:gd name="connsiteY5" fmla="*/ 3546 h 695261"/>
                <a:gd name="connsiteX6" fmla="*/ 430560 w 811137"/>
                <a:gd name="connsiteY6" fmla="*/ 10499 h 695261"/>
                <a:gd name="connsiteX7" fmla="*/ 467138 w 811137"/>
                <a:gd name="connsiteY7" fmla="*/ 30082 h 695261"/>
                <a:gd name="connsiteX8" fmla="*/ 516463 w 811137"/>
                <a:gd name="connsiteY8" fmla="*/ 15597 h 695261"/>
                <a:gd name="connsiteX9" fmla="*/ 567951 w 811137"/>
                <a:gd name="connsiteY9" fmla="*/ 114865 h 695261"/>
                <a:gd name="connsiteX10" fmla="*/ 626121 w 811137"/>
                <a:gd name="connsiteY10" fmla="*/ 130006 h 695261"/>
                <a:gd name="connsiteX11" fmla="*/ 624769 w 811137"/>
                <a:gd name="connsiteY11" fmla="*/ 170254 h 695261"/>
                <a:gd name="connsiteX12" fmla="*/ 609126 w 811137"/>
                <a:gd name="connsiteY12" fmla="*/ 218227 h 695261"/>
                <a:gd name="connsiteX13" fmla="*/ 579461 w 811137"/>
                <a:gd name="connsiteY13" fmla="*/ 301890 h 695261"/>
                <a:gd name="connsiteX14" fmla="*/ 630795 w 811137"/>
                <a:gd name="connsiteY14" fmla="*/ 355734 h 695261"/>
                <a:gd name="connsiteX15" fmla="*/ 658760 w 811137"/>
                <a:gd name="connsiteY15" fmla="*/ 386094 h 695261"/>
                <a:gd name="connsiteX16" fmla="*/ 729020 w 811137"/>
                <a:gd name="connsiteY16" fmla="*/ 429548 h 695261"/>
                <a:gd name="connsiteX17" fmla="*/ 775255 w 811137"/>
                <a:gd name="connsiteY17" fmla="*/ 493164 h 695261"/>
                <a:gd name="connsiteX18" fmla="*/ 766834 w 811137"/>
                <a:gd name="connsiteY18" fmla="*/ 552068 h 695261"/>
                <a:gd name="connsiteX19" fmla="*/ 802949 w 811137"/>
                <a:gd name="connsiteY19" fmla="*/ 580729 h 695261"/>
                <a:gd name="connsiteX20" fmla="*/ 838639 w 811137"/>
                <a:gd name="connsiteY20" fmla="*/ 622367 h 695261"/>
                <a:gd name="connsiteX21" fmla="*/ 792791 w 811137"/>
                <a:gd name="connsiteY21" fmla="*/ 631251 h 695261"/>
                <a:gd name="connsiteX22" fmla="*/ 720252 w 811137"/>
                <a:gd name="connsiteY22" fmla="*/ 643109 h 695261"/>
                <a:gd name="connsiteX23" fmla="*/ 687034 w 811137"/>
                <a:gd name="connsiteY23" fmla="*/ 692588 h 695261"/>
                <a:gd name="connsiteX24" fmla="*/ 634735 w 811137"/>
                <a:gd name="connsiteY24" fmla="*/ 715146 h 695261"/>
                <a:gd name="connsiteX25" fmla="*/ 506150 w 811137"/>
                <a:gd name="connsiteY25" fmla="*/ 709622 h 695261"/>
                <a:gd name="connsiteX26" fmla="*/ 417775 w 811137"/>
                <a:gd name="connsiteY26" fmla="*/ 673391 h 695261"/>
                <a:gd name="connsiteX27" fmla="*/ 414762 w 811137"/>
                <a:gd name="connsiteY27" fmla="*/ 613483 h 695261"/>
                <a:gd name="connsiteX28" fmla="*/ 364046 w 811137"/>
                <a:gd name="connsiteY28" fmla="*/ 595908 h 695261"/>
                <a:gd name="connsiteX29" fmla="*/ 276598 w 811137"/>
                <a:gd name="connsiteY29" fmla="*/ 540094 h 695261"/>
                <a:gd name="connsiteX30" fmla="*/ 115568 w 811137"/>
                <a:gd name="connsiteY30" fmla="*/ 469950 h 695261"/>
                <a:gd name="connsiteX31" fmla="*/ 45462 w 811137"/>
                <a:gd name="connsiteY31" fmla="*/ 442217 h 695261"/>
                <a:gd name="connsiteX32" fmla="*/ 0 w 811137"/>
                <a:gd name="connsiteY32" fmla="*/ 352567 h 69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11137" h="695261">
                  <a:moveTo>
                    <a:pt x="0" y="352567"/>
                  </a:moveTo>
                  <a:cubicBezTo>
                    <a:pt x="67711" y="317649"/>
                    <a:pt x="135383" y="282770"/>
                    <a:pt x="203055" y="247853"/>
                  </a:cubicBezTo>
                  <a:cubicBezTo>
                    <a:pt x="209351" y="206987"/>
                    <a:pt x="226385" y="167009"/>
                    <a:pt x="224878" y="125487"/>
                  </a:cubicBezTo>
                  <a:cubicBezTo>
                    <a:pt x="211205" y="106560"/>
                    <a:pt x="219355" y="79445"/>
                    <a:pt x="242221" y="73342"/>
                  </a:cubicBezTo>
                  <a:cubicBezTo>
                    <a:pt x="279302" y="73188"/>
                    <a:pt x="300700" y="40704"/>
                    <a:pt x="326425" y="18841"/>
                  </a:cubicBezTo>
                  <a:cubicBezTo>
                    <a:pt x="321520" y="4627"/>
                    <a:pt x="356901" y="-5763"/>
                    <a:pt x="369300" y="3546"/>
                  </a:cubicBezTo>
                  <a:cubicBezTo>
                    <a:pt x="389424" y="2542"/>
                    <a:pt x="409934" y="9803"/>
                    <a:pt x="430560" y="10499"/>
                  </a:cubicBezTo>
                  <a:cubicBezTo>
                    <a:pt x="445122" y="-8930"/>
                    <a:pt x="470576" y="9958"/>
                    <a:pt x="467138" y="30082"/>
                  </a:cubicBezTo>
                  <a:cubicBezTo>
                    <a:pt x="486876" y="46188"/>
                    <a:pt x="495296" y="6365"/>
                    <a:pt x="516463" y="15597"/>
                  </a:cubicBezTo>
                  <a:cubicBezTo>
                    <a:pt x="535274" y="45532"/>
                    <a:pt x="550840" y="82226"/>
                    <a:pt x="567951" y="114865"/>
                  </a:cubicBezTo>
                  <a:cubicBezTo>
                    <a:pt x="580891" y="128306"/>
                    <a:pt x="607195" y="127148"/>
                    <a:pt x="626121" y="130006"/>
                  </a:cubicBezTo>
                  <a:cubicBezTo>
                    <a:pt x="660189" y="127959"/>
                    <a:pt x="605457" y="153761"/>
                    <a:pt x="624769" y="170254"/>
                  </a:cubicBezTo>
                  <a:cubicBezTo>
                    <a:pt x="646670" y="191150"/>
                    <a:pt x="627705" y="204670"/>
                    <a:pt x="609126" y="218227"/>
                  </a:cubicBezTo>
                  <a:cubicBezTo>
                    <a:pt x="582320" y="235956"/>
                    <a:pt x="583131" y="272960"/>
                    <a:pt x="579461" y="301890"/>
                  </a:cubicBezTo>
                  <a:cubicBezTo>
                    <a:pt x="593946" y="321937"/>
                    <a:pt x="618937" y="335649"/>
                    <a:pt x="630795" y="355734"/>
                  </a:cubicBezTo>
                  <a:cubicBezTo>
                    <a:pt x="624924" y="382733"/>
                    <a:pt x="631877" y="393549"/>
                    <a:pt x="658760" y="386094"/>
                  </a:cubicBezTo>
                  <a:cubicBezTo>
                    <a:pt x="685025" y="392776"/>
                    <a:pt x="702407" y="420896"/>
                    <a:pt x="729020" y="429548"/>
                  </a:cubicBezTo>
                  <a:cubicBezTo>
                    <a:pt x="749105" y="446388"/>
                    <a:pt x="783637" y="461105"/>
                    <a:pt x="775255" y="493164"/>
                  </a:cubicBezTo>
                  <a:cubicBezTo>
                    <a:pt x="768302" y="511936"/>
                    <a:pt x="763513" y="532022"/>
                    <a:pt x="766834" y="552068"/>
                  </a:cubicBezTo>
                  <a:cubicBezTo>
                    <a:pt x="788774" y="546429"/>
                    <a:pt x="806773" y="556124"/>
                    <a:pt x="802949" y="580729"/>
                  </a:cubicBezTo>
                  <a:cubicBezTo>
                    <a:pt x="795263" y="602088"/>
                    <a:pt x="825313" y="610084"/>
                    <a:pt x="838639" y="622367"/>
                  </a:cubicBezTo>
                  <a:cubicBezTo>
                    <a:pt x="842193" y="636040"/>
                    <a:pt x="804881" y="629744"/>
                    <a:pt x="792791" y="631251"/>
                  </a:cubicBezTo>
                  <a:cubicBezTo>
                    <a:pt x="773092" y="645349"/>
                    <a:pt x="743234" y="632603"/>
                    <a:pt x="720252" y="643109"/>
                  </a:cubicBezTo>
                  <a:cubicBezTo>
                    <a:pt x="707351" y="656087"/>
                    <a:pt x="701866" y="678953"/>
                    <a:pt x="687034" y="692588"/>
                  </a:cubicBezTo>
                  <a:cubicBezTo>
                    <a:pt x="675060" y="712712"/>
                    <a:pt x="657640" y="720746"/>
                    <a:pt x="634735" y="715146"/>
                  </a:cubicBezTo>
                  <a:cubicBezTo>
                    <a:pt x="592015" y="712867"/>
                    <a:pt x="548407" y="714103"/>
                    <a:pt x="506150" y="709622"/>
                  </a:cubicBezTo>
                  <a:cubicBezTo>
                    <a:pt x="476988" y="696798"/>
                    <a:pt x="448443" y="682391"/>
                    <a:pt x="417775" y="673391"/>
                  </a:cubicBezTo>
                  <a:cubicBezTo>
                    <a:pt x="407887" y="655044"/>
                    <a:pt x="412522" y="632294"/>
                    <a:pt x="414762" y="613483"/>
                  </a:cubicBezTo>
                  <a:cubicBezTo>
                    <a:pt x="411363" y="587372"/>
                    <a:pt x="373317" y="618311"/>
                    <a:pt x="364046" y="595908"/>
                  </a:cubicBezTo>
                  <a:cubicBezTo>
                    <a:pt x="348751" y="561068"/>
                    <a:pt x="306378" y="557437"/>
                    <a:pt x="276598" y="540094"/>
                  </a:cubicBezTo>
                  <a:cubicBezTo>
                    <a:pt x="222677" y="517460"/>
                    <a:pt x="169682" y="491890"/>
                    <a:pt x="115568" y="469950"/>
                  </a:cubicBezTo>
                  <a:cubicBezTo>
                    <a:pt x="91427" y="462998"/>
                    <a:pt x="67633" y="453882"/>
                    <a:pt x="45462" y="442217"/>
                  </a:cubicBezTo>
                  <a:cubicBezTo>
                    <a:pt x="32600" y="411278"/>
                    <a:pt x="15219" y="382270"/>
                    <a:pt x="0" y="352567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79D25B9-9E47-4205-880A-BBF7309465A9}"/>
                </a:ext>
              </a:extLst>
            </p:cNvPr>
            <p:cNvSpPr/>
            <p:nvPr/>
          </p:nvSpPr>
          <p:spPr>
            <a:xfrm>
              <a:off x="-1485392" y="2384996"/>
              <a:ext cx="1622276" cy="1236020"/>
            </a:xfrm>
            <a:custGeom>
              <a:avLst/>
              <a:gdLst>
                <a:gd name="connsiteX0" fmla="*/ 62706 w 1622275"/>
                <a:gd name="connsiteY0" fmla="*/ 221843 h 1236019"/>
                <a:gd name="connsiteX1" fmla="*/ 31844 w 1622275"/>
                <a:gd name="connsiteY1" fmla="*/ 180784 h 1236019"/>
                <a:gd name="connsiteX2" fmla="*/ 20952 w 1622275"/>
                <a:gd name="connsiteY2" fmla="*/ 141656 h 1236019"/>
                <a:gd name="connsiteX3" fmla="*/ 14192 w 1622275"/>
                <a:gd name="connsiteY3" fmla="*/ 105928 h 1236019"/>
                <a:gd name="connsiteX4" fmla="*/ 1446 w 1622275"/>
                <a:gd name="connsiteY4" fmla="*/ 50114 h 1236019"/>
                <a:gd name="connsiteX5" fmla="*/ 24544 w 1622275"/>
                <a:gd name="connsiteY5" fmla="*/ 9093 h 1236019"/>
                <a:gd name="connsiteX6" fmla="*/ 67611 w 1622275"/>
                <a:gd name="connsiteY6" fmla="*/ 12454 h 1236019"/>
                <a:gd name="connsiteX7" fmla="*/ 110215 w 1622275"/>
                <a:gd name="connsiteY7" fmla="*/ 51736 h 1236019"/>
                <a:gd name="connsiteX8" fmla="*/ 183527 w 1622275"/>
                <a:gd name="connsiteY8" fmla="*/ 73019 h 1236019"/>
                <a:gd name="connsiteX9" fmla="*/ 230959 w 1622275"/>
                <a:gd name="connsiteY9" fmla="*/ 51890 h 1236019"/>
                <a:gd name="connsiteX10" fmla="*/ 282485 w 1622275"/>
                <a:gd name="connsiteY10" fmla="*/ 21183 h 1236019"/>
                <a:gd name="connsiteX11" fmla="*/ 337218 w 1622275"/>
                <a:gd name="connsiteY11" fmla="*/ 6776 h 1236019"/>
                <a:gd name="connsiteX12" fmla="*/ 361591 w 1622275"/>
                <a:gd name="connsiteY12" fmla="*/ 37483 h 1236019"/>
                <a:gd name="connsiteX13" fmla="*/ 354908 w 1622275"/>
                <a:gd name="connsiteY13" fmla="*/ 65255 h 1236019"/>
                <a:gd name="connsiteX14" fmla="*/ 363406 w 1622275"/>
                <a:gd name="connsiteY14" fmla="*/ 100172 h 1236019"/>
                <a:gd name="connsiteX15" fmla="*/ 409177 w 1622275"/>
                <a:gd name="connsiteY15" fmla="*/ 124275 h 1236019"/>
                <a:gd name="connsiteX16" fmla="*/ 412963 w 1622275"/>
                <a:gd name="connsiteY16" fmla="*/ 190711 h 1236019"/>
                <a:gd name="connsiteX17" fmla="*/ 513042 w 1622275"/>
                <a:gd name="connsiteY17" fmla="*/ 213732 h 1236019"/>
                <a:gd name="connsiteX18" fmla="*/ 594310 w 1622275"/>
                <a:gd name="connsiteY18" fmla="*/ 269778 h 1236019"/>
                <a:gd name="connsiteX19" fmla="*/ 717758 w 1622275"/>
                <a:gd name="connsiteY19" fmla="*/ 272327 h 1236019"/>
                <a:gd name="connsiteX20" fmla="*/ 838810 w 1622275"/>
                <a:gd name="connsiteY20" fmla="*/ 258924 h 1236019"/>
                <a:gd name="connsiteX21" fmla="*/ 853758 w 1622275"/>
                <a:gd name="connsiteY21" fmla="*/ 203110 h 1236019"/>
                <a:gd name="connsiteX22" fmla="*/ 935027 w 1622275"/>
                <a:gd name="connsiteY22" fmla="*/ 162205 h 1236019"/>
                <a:gd name="connsiteX23" fmla="*/ 1035878 w 1622275"/>
                <a:gd name="connsiteY23" fmla="*/ 143047 h 1236019"/>
                <a:gd name="connsiteX24" fmla="*/ 1095980 w 1622275"/>
                <a:gd name="connsiteY24" fmla="*/ 127597 h 1236019"/>
                <a:gd name="connsiteX25" fmla="*/ 1151910 w 1622275"/>
                <a:gd name="connsiteY25" fmla="*/ 150193 h 1236019"/>
                <a:gd name="connsiteX26" fmla="*/ 1241791 w 1622275"/>
                <a:gd name="connsiteY26" fmla="*/ 173832 h 1236019"/>
                <a:gd name="connsiteX27" fmla="*/ 1380612 w 1622275"/>
                <a:gd name="connsiteY27" fmla="*/ 253516 h 1236019"/>
                <a:gd name="connsiteX28" fmla="*/ 1455043 w 1622275"/>
                <a:gd name="connsiteY28" fmla="*/ 264254 h 1236019"/>
                <a:gd name="connsiteX29" fmla="*/ 1465511 w 1622275"/>
                <a:gd name="connsiteY29" fmla="*/ 333703 h 1236019"/>
                <a:gd name="connsiteX30" fmla="*/ 1459987 w 1622275"/>
                <a:gd name="connsiteY30" fmla="*/ 390328 h 1236019"/>
                <a:gd name="connsiteX31" fmla="*/ 1424066 w 1622275"/>
                <a:gd name="connsiteY31" fmla="*/ 470824 h 1236019"/>
                <a:gd name="connsiteX32" fmla="*/ 1411628 w 1622275"/>
                <a:gd name="connsiteY32" fmla="*/ 518642 h 1236019"/>
                <a:gd name="connsiteX33" fmla="*/ 1427233 w 1622275"/>
                <a:gd name="connsiteY33" fmla="*/ 554410 h 1236019"/>
                <a:gd name="connsiteX34" fmla="*/ 1424568 w 1622275"/>
                <a:gd name="connsiteY34" fmla="*/ 622198 h 1236019"/>
                <a:gd name="connsiteX35" fmla="*/ 1443031 w 1622275"/>
                <a:gd name="connsiteY35" fmla="*/ 705899 h 1236019"/>
                <a:gd name="connsiteX36" fmla="*/ 1514643 w 1622275"/>
                <a:gd name="connsiteY36" fmla="*/ 728302 h 1236019"/>
                <a:gd name="connsiteX37" fmla="*/ 1499308 w 1622275"/>
                <a:gd name="connsiteY37" fmla="*/ 782185 h 1236019"/>
                <a:gd name="connsiteX38" fmla="*/ 1438434 w 1622275"/>
                <a:gd name="connsiteY38" fmla="*/ 848196 h 1236019"/>
                <a:gd name="connsiteX39" fmla="*/ 1513445 w 1622275"/>
                <a:gd name="connsiteY39" fmla="*/ 950786 h 1236019"/>
                <a:gd name="connsiteX40" fmla="*/ 1598692 w 1622275"/>
                <a:gd name="connsiteY40" fmla="*/ 990995 h 1236019"/>
                <a:gd name="connsiteX41" fmla="*/ 1615224 w 1622275"/>
                <a:gd name="connsiteY41" fmla="*/ 1069521 h 1236019"/>
                <a:gd name="connsiteX42" fmla="*/ 1646704 w 1622275"/>
                <a:gd name="connsiteY42" fmla="*/ 1106486 h 1236019"/>
                <a:gd name="connsiteX43" fmla="*/ 1603482 w 1622275"/>
                <a:gd name="connsiteY43" fmla="*/ 1134837 h 1236019"/>
                <a:gd name="connsiteX44" fmla="*/ 1523643 w 1622275"/>
                <a:gd name="connsiteY44" fmla="*/ 1178600 h 1236019"/>
                <a:gd name="connsiteX45" fmla="*/ 1502746 w 1622275"/>
                <a:gd name="connsiteY45" fmla="*/ 1259714 h 1236019"/>
                <a:gd name="connsiteX46" fmla="*/ 1436387 w 1622275"/>
                <a:gd name="connsiteY46" fmla="*/ 1250521 h 1236019"/>
                <a:gd name="connsiteX47" fmla="*/ 1308150 w 1622275"/>
                <a:gd name="connsiteY47" fmla="*/ 1233835 h 1236019"/>
                <a:gd name="connsiteX48" fmla="*/ 1253379 w 1622275"/>
                <a:gd name="connsiteY48" fmla="*/ 1216916 h 1236019"/>
                <a:gd name="connsiteX49" fmla="*/ 1185514 w 1622275"/>
                <a:gd name="connsiteY49" fmla="*/ 1214135 h 1236019"/>
                <a:gd name="connsiteX50" fmla="*/ 1132365 w 1622275"/>
                <a:gd name="connsiteY50" fmla="*/ 1195054 h 1236019"/>
                <a:gd name="connsiteX51" fmla="*/ 1109576 w 1622275"/>
                <a:gd name="connsiteY51" fmla="*/ 1142987 h 1236019"/>
                <a:gd name="connsiteX52" fmla="*/ 1089027 w 1622275"/>
                <a:gd name="connsiteY52" fmla="*/ 1093894 h 1236019"/>
                <a:gd name="connsiteX53" fmla="*/ 1037616 w 1622275"/>
                <a:gd name="connsiteY53" fmla="*/ 1081881 h 1236019"/>
                <a:gd name="connsiteX54" fmla="*/ 985085 w 1622275"/>
                <a:gd name="connsiteY54" fmla="*/ 1093198 h 1236019"/>
                <a:gd name="connsiteX55" fmla="*/ 938271 w 1622275"/>
                <a:gd name="connsiteY55" fmla="*/ 1124370 h 1236019"/>
                <a:gd name="connsiteX56" fmla="*/ 887324 w 1622275"/>
                <a:gd name="connsiteY56" fmla="*/ 1132442 h 1236019"/>
                <a:gd name="connsiteX57" fmla="*/ 821622 w 1622275"/>
                <a:gd name="connsiteY57" fmla="*/ 1113129 h 1236019"/>
                <a:gd name="connsiteX58" fmla="*/ 755688 w 1622275"/>
                <a:gd name="connsiteY58" fmla="*/ 1084315 h 1236019"/>
                <a:gd name="connsiteX59" fmla="*/ 710342 w 1622275"/>
                <a:gd name="connsiteY59" fmla="*/ 1038814 h 1236019"/>
                <a:gd name="connsiteX60" fmla="*/ 648077 w 1622275"/>
                <a:gd name="connsiteY60" fmla="*/ 1020466 h 1236019"/>
                <a:gd name="connsiteX61" fmla="*/ 582259 w 1622275"/>
                <a:gd name="connsiteY61" fmla="*/ 925872 h 1236019"/>
                <a:gd name="connsiteX62" fmla="*/ 558079 w 1622275"/>
                <a:gd name="connsiteY62" fmla="*/ 873225 h 1236019"/>
                <a:gd name="connsiteX63" fmla="*/ 517677 w 1622275"/>
                <a:gd name="connsiteY63" fmla="*/ 828729 h 1236019"/>
                <a:gd name="connsiteX64" fmla="*/ 459314 w 1622275"/>
                <a:gd name="connsiteY64" fmla="*/ 826527 h 1236019"/>
                <a:gd name="connsiteX65" fmla="*/ 426250 w 1622275"/>
                <a:gd name="connsiteY65" fmla="*/ 796670 h 1236019"/>
                <a:gd name="connsiteX66" fmla="*/ 385655 w 1622275"/>
                <a:gd name="connsiteY66" fmla="*/ 834407 h 1236019"/>
                <a:gd name="connsiteX67" fmla="*/ 347029 w 1622275"/>
                <a:gd name="connsiteY67" fmla="*/ 793425 h 1236019"/>
                <a:gd name="connsiteX68" fmla="*/ 318871 w 1622275"/>
                <a:gd name="connsiteY68" fmla="*/ 758121 h 1236019"/>
                <a:gd name="connsiteX69" fmla="*/ 317326 w 1622275"/>
                <a:gd name="connsiteY69" fmla="*/ 706904 h 1236019"/>
                <a:gd name="connsiteX70" fmla="*/ 293957 w 1622275"/>
                <a:gd name="connsiteY70" fmla="*/ 651090 h 1236019"/>
                <a:gd name="connsiteX71" fmla="*/ 214002 w 1622275"/>
                <a:gd name="connsiteY71" fmla="*/ 595353 h 1236019"/>
                <a:gd name="connsiteX72" fmla="*/ 174720 w 1622275"/>
                <a:gd name="connsiteY72" fmla="*/ 576426 h 1236019"/>
                <a:gd name="connsiteX73" fmla="*/ 140343 w 1622275"/>
                <a:gd name="connsiteY73" fmla="*/ 525711 h 1236019"/>
                <a:gd name="connsiteX74" fmla="*/ 128060 w 1622275"/>
                <a:gd name="connsiteY74" fmla="*/ 473875 h 1236019"/>
                <a:gd name="connsiteX75" fmla="*/ 161587 w 1622275"/>
                <a:gd name="connsiteY75" fmla="*/ 417636 h 1236019"/>
                <a:gd name="connsiteX76" fmla="*/ 166107 w 1622275"/>
                <a:gd name="connsiteY76" fmla="*/ 367076 h 1236019"/>
                <a:gd name="connsiteX77" fmla="*/ 157223 w 1622275"/>
                <a:gd name="connsiteY77" fmla="*/ 334939 h 1236019"/>
                <a:gd name="connsiteX78" fmla="*/ 108245 w 1622275"/>
                <a:gd name="connsiteY78" fmla="*/ 311764 h 1236019"/>
                <a:gd name="connsiteX79" fmla="*/ 62706 w 1622275"/>
                <a:gd name="connsiteY79" fmla="*/ 221843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22275" h="1236019">
                  <a:moveTo>
                    <a:pt x="62706" y="221843"/>
                  </a:moveTo>
                  <a:cubicBezTo>
                    <a:pt x="64869" y="202801"/>
                    <a:pt x="28792" y="205775"/>
                    <a:pt x="31844" y="180784"/>
                  </a:cubicBezTo>
                  <a:cubicBezTo>
                    <a:pt x="48607" y="159733"/>
                    <a:pt x="-6434" y="167304"/>
                    <a:pt x="20952" y="141656"/>
                  </a:cubicBezTo>
                  <a:cubicBezTo>
                    <a:pt x="39646" y="125974"/>
                    <a:pt x="33041" y="105503"/>
                    <a:pt x="14192" y="105928"/>
                  </a:cubicBezTo>
                  <a:cubicBezTo>
                    <a:pt x="-756" y="88083"/>
                    <a:pt x="16239" y="68499"/>
                    <a:pt x="1446" y="50114"/>
                  </a:cubicBezTo>
                  <a:cubicBezTo>
                    <a:pt x="-8443" y="26513"/>
                    <a:pt x="36054" y="34818"/>
                    <a:pt x="24544" y="9093"/>
                  </a:cubicBezTo>
                  <a:cubicBezTo>
                    <a:pt x="43779" y="4227"/>
                    <a:pt x="56294" y="-10374"/>
                    <a:pt x="67611" y="12454"/>
                  </a:cubicBezTo>
                  <a:cubicBezTo>
                    <a:pt x="74757" y="34393"/>
                    <a:pt x="97353" y="36711"/>
                    <a:pt x="110215" y="51736"/>
                  </a:cubicBezTo>
                  <a:cubicBezTo>
                    <a:pt x="126052" y="76379"/>
                    <a:pt x="159193" y="71705"/>
                    <a:pt x="183527" y="73019"/>
                  </a:cubicBezTo>
                  <a:cubicBezTo>
                    <a:pt x="203728" y="87078"/>
                    <a:pt x="216127" y="60118"/>
                    <a:pt x="230959" y="51890"/>
                  </a:cubicBezTo>
                  <a:cubicBezTo>
                    <a:pt x="254945" y="52199"/>
                    <a:pt x="261242" y="26591"/>
                    <a:pt x="282485" y="21183"/>
                  </a:cubicBezTo>
                  <a:cubicBezTo>
                    <a:pt x="300987" y="17514"/>
                    <a:pt x="319412" y="-7438"/>
                    <a:pt x="337218" y="6776"/>
                  </a:cubicBezTo>
                  <a:cubicBezTo>
                    <a:pt x="344016" y="18479"/>
                    <a:pt x="388706" y="27170"/>
                    <a:pt x="361591" y="37483"/>
                  </a:cubicBezTo>
                  <a:cubicBezTo>
                    <a:pt x="320068" y="40380"/>
                    <a:pt x="373758" y="52586"/>
                    <a:pt x="354908" y="65255"/>
                  </a:cubicBezTo>
                  <a:cubicBezTo>
                    <a:pt x="322811" y="73984"/>
                    <a:pt x="348690" y="90632"/>
                    <a:pt x="363406" y="100172"/>
                  </a:cubicBezTo>
                  <a:cubicBezTo>
                    <a:pt x="372329" y="114966"/>
                    <a:pt x="401916" y="107666"/>
                    <a:pt x="409177" y="124275"/>
                  </a:cubicBezTo>
                  <a:cubicBezTo>
                    <a:pt x="411727" y="146871"/>
                    <a:pt x="392607" y="173252"/>
                    <a:pt x="412963" y="190711"/>
                  </a:cubicBezTo>
                  <a:cubicBezTo>
                    <a:pt x="443130" y="209599"/>
                    <a:pt x="479708" y="206354"/>
                    <a:pt x="513042" y="213732"/>
                  </a:cubicBezTo>
                  <a:cubicBezTo>
                    <a:pt x="526754" y="247143"/>
                    <a:pt x="560320" y="264331"/>
                    <a:pt x="594310" y="269778"/>
                  </a:cubicBezTo>
                  <a:cubicBezTo>
                    <a:pt x="634095" y="285073"/>
                    <a:pt x="677162" y="283374"/>
                    <a:pt x="717758" y="272327"/>
                  </a:cubicBezTo>
                  <a:cubicBezTo>
                    <a:pt x="757426" y="263288"/>
                    <a:pt x="799103" y="264331"/>
                    <a:pt x="838810" y="258924"/>
                  </a:cubicBezTo>
                  <a:cubicBezTo>
                    <a:pt x="864960" y="251469"/>
                    <a:pt x="857428" y="223040"/>
                    <a:pt x="853758" y="203110"/>
                  </a:cubicBezTo>
                  <a:cubicBezTo>
                    <a:pt x="887517" y="209869"/>
                    <a:pt x="915482" y="187003"/>
                    <a:pt x="935027" y="162205"/>
                  </a:cubicBezTo>
                  <a:cubicBezTo>
                    <a:pt x="962296" y="134858"/>
                    <a:pt x="1001810" y="145751"/>
                    <a:pt x="1035878" y="143047"/>
                  </a:cubicBezTo>
                  <a:cubicBezTo>
                    <a:pt x="1052835" y="128176"/>
                    <a:pt x="1073847" y="121030"/>
                    <a:pt x="1095980" y="127597"/>
                  </a:cubicBezTo>
                  <a:cubicBezTo>
                    <a:pt x="1119734" y="125163"/>
                    <a:pt x="1135687" y="136171"/>
                    <a:pt x="1151910" y="150193"/>
                  </a:cubicBezTo>
                  <a:cubicBezTo>
                    <a:pt x="1181420" y="160776"/>
                    <a:pt x="1209539" y="175183"/>
                    <a:pt x="1241791" y="173832"/>
                  </a:cubicBezTo>
                  <a:cubicBezTo>
                    <a:pt x="1298378" y="176767"/>
                    <a:pt x="1336308" y="224161"/>
                    <a:pt x="1380612" y="253516"/>
                  </a:cubicBezTo>
                  <a:cubicBezTo>
                    <a:pt x="1399268" y="275958"/>
                    <a:pt x="1429898" y="264988"/>
                    <a:pt x="1455043" y="264254"/>
                  </a:cubicBezTo>
                  <a:cubicBezTo>
                    <a:pt x="1471459" y="282447"/>
                    <a:pt x="1458829" y="311377"/>
                    <a:pt x="1465511" y="333703"/>
                  </a:cubicBezTo>
                  <a:cubicBezTo>
                    <a:pt x="1475515" y="354522"/>
                    <a:pt x="1465781" y="368311"/>
                    <a:pt x="1459987" y="390328"/>
                  </a:cubicBezTo>
                  <a:cubicBezTo>
                    <a:pt x="1449481" y="417366"/>
                    <a:pt x="1444692" y="449657"/>
                    <a:pt x="1424066" y="470824"/>
                  </a:cubicBezTo>
                  <a:cubicBezTo>
                    <a:pt x="1400311" y="476811"/>
                    <a:pt x="1399539" y="501686"/>
                    <a:pt x="1411628" y="518642"/>
                  </a:cubicBezTo>
                  <a:cubicBezTo>
                    <a:pt x="1436580" y="520612"/>
                    <a:pt x="1450524" y="535715"/>
                    <a:pt x="1427233" y="554410"/>
                  </a:cubicBezTo>
                  <a:cubicBezTo>
                    <a:pt x="1404637" y="572795"/>
                    <a:pt x="1421710" y="599138"/>
                    <a:pt x="1424568" y="622198"/>
                  </a:cubicBezTo>
                  <a:cubicBezTo>
                    <a:pt x="1430864" y="649661"/>
                    <a:pt x="1426151" y="682879"/>
                    <a:pt x="1443031" y="705899"/>
                  </a:cubicBezTo>
                  <a:cubicBezTo>
                    <a:pt x="1466090" y="713895"/>
                    <a:pt x="1496025" y="712543"/>
                    <a:pt x="1514643" y="728302"/>
                  </a:cubicBezTo>
                  <a:cubicBezTo>
                    <a:pt x="1527698" y="748503"/>
                    <a:pt x="1515454" y="768511"/>
                    <a:pt x="1499308" y="782185"/>
                  </a:cubicBezTo>
                  <a:cubicBezTo>
                    <a:pt x="1476133" y="801498"/>
                    <a:pt x="1457206" y="824750"/>
                    <a:pt x="1438434" y="848196"/>
                  </a:cubicBezTo>
                  <a:cubicBezTo>
                    <a:pt x="1465704" y="880642"/>
                    <a:pt x="1485287" y="919731"/>
                    <a:pt x="1513445" y="950786"/>
                  </a:cubicBezTo>
                  <a:cubicBezTo>
                    <a:pt x="1538552" y="970794"/>
                    <a:pt x="1575594" y="970021"/>
                    <a:pt x="1598692" y="990995"/>
                  </a:cubicBezTo>
                  <a:cubicBezTo>
                    <a:pt x="1611709" y="1015291"/>
                    <a:pt x="1599696" y="1046075"/>
                    <a:pt x="1615224" y="1069521"/>
                  </a:cubicBezTo>
                  <a:cubicBezTo>
                    <a:pt x="1640330" y="1063998"/>
                    <a:pt x="1653579" y="1083195"/>
                    <a:pt x="1646704" y="1106486"/>
                  </a:cubicBezTo>
                  <a:cubicBezTo>
                    <a:pt x="1651957" y="1133099"/>
                    <a:pt x="1622485" y="1135300"/>
                    <a:pt x="1603482" y="1134837"/>
                  </a:cubicBezTo>
                  <a:cubicBezTo>
                    <a:pt x="1573624" y="1139047"/>
                    <a:pt x="1541140" y="1153107"/>
                    <a:pt x="1523643" y="1178600"/>
                  </a:cubicBezTo>
                  <a:cubicBezTo>
                    <a:pt x="1510742" y="1204015"/>
                    <a:pt x="1508385" y="1232173"/>
                    <a:pt x="1502746" y="1259714"/>
                  </a:cubicBezTo>
                  <a:cubicBezTo>
                    <a:pt x="1480961" y="1260525"/>
                    <a:pt x="1455468" y="1260834"/>
                    <a:pt x="1436387" y="1250521"/>
                  </a:cubicBezTo>
                  <a:cubicBezTo>
                    <a:pt x="1398689" y="1224255"/>
                    <a:pt x="1350716" y="1240401"/>
                    <a:pt x="1308150" y="1233835"/>
                  </a:cubicBezTo>
                  <a:cubicBezTo>
                    <a:pt x="1284820" y="1245963"/>
                    <a:pt x="1273040" y="1220238"/>
                    <a:pt x="1253379" y="1216916"/>
                  </a:cubicBezTo>
                  <a:cubicBezTo>
                    <a:pt x="1231208" y="1214058"/>
                    <a:pt x="1205831" y="1219466"/>
                    <a:pt x="1185514" y="1214135"/>
                  </a:cubicBezTo>
                  <a:cubicBezTo>
                    <a:pt x="1171918" y="1201312"/>
                    <a:pt x="1148588" y="1204402"/>
                    <a:pt x="1132365" y="1195054"/>
                  </a:cubicBezTo>
                  <a:cubicBezTo>
                    <a:pt x="1133408" y="1172960"/>
                    <a:pt x="1115949" y="1164347"/>
                    <a:pt x="1109576" y="1142987"/>
                  </a:cubicBezTo>
                  <a:cubicBezTo>
                    <a:pt x="1099379" y="1129120"/>
                    <a:pt x="1109885" y="1100808"/>
                    <a:pt x="1089027" y="1093894"/>
                  </a:cubicBezTo>
                  <a:cubicBezTo>
                    <a:pt x="1079139" y="1084083"/>
                    <a:pt x="1056157" y="1080220"/>
                    <a:pt x="1037616" y="1081881"/>
                  </a:cubicBezTo>
                  <a:cubicBezTo>
                    <a:pt x="1016565" y="1077130"/>
                    <a:pt x="1006214" y="1095980"/>
                    <a:pt x="985085" y="1093198"/>
                  </a:cubicBezTo>
                  <a:cubicBezTo>
                    <a:pt x="971103" y="1104284"/>
                    <a:pt x="953103" y="1110619"/>
                    <a:pt x="938271" y="1124370"/>
                  </a:cubicBezTo>
                  <a:cubicBezTo>
                    <a:pt x="926297" y="1143605"/>
                    <a:pt x="904165" y="1148433"/>
                    <a:pt x="887324" y="1132442"/>
                  </a:cubicBezTo>
                  <a:cubicBezTo>
                    <a:pt x="867702" y="1118498"/>
                    <a:pt x="845261" y="1113825"/>
                    <a:pt x="821622" y="1113129"/>
                  </a:cubicBezTo>
                  <a:cubicBezTo>
                    <a:pt x="803159" y="1095941"/>
                    <a:pt x="776275" y="1095478"/>
                    <a:pt x="755688" y="1084315"/>
                  </a:cubicBezTo>
                  <a:cubicBezTo>
                    <a:pt x="740238" y="1069753"/>
                    <a:pt x="727491" y="1050749"/>
                    <a:pt x="710342" y="1038814"/>
                  </a:cubicBezTo>
                  <a:cubicBezTo>
                    <a:pt x="690681" y="1028848"/>
                    <a:pt x="670287" y="1021548"/>
                    <a:pt x="648077" y="1020466"/>
                  </a:cubicBezTo>
                  <a:cubicBezTo>
                    <a:pt x="614009" y="999184"/>
                    <a:pt x="604082" y="957545"/>
                    <a:pt x="582259" y="925872"/>
                  </a:cubicBezTo>
                  <a:cubicBezTo>
                    <a:pt x="563603" y="911233"/>
                    <a:pt x="578551" y="885431"/>
                    <a:pt x="558079" y="873225"/>
                  </a:cubicBezTo>
                  <a:cubicBezTo>
                    <a:pt x="541161" y="862063"/>
                    <a:pt x="532780" y="837922"/>
                    <a:pt x="517677" y="828729"/>
                  </a:cubicBezTo>
                  <a:cubicBezTo>
                    <a:pt x="498480" y="831162"/>
                    <a:pt x="475729" y="839081"/>
                    <a:pt x="459314" y="826527"/>
                  </a:cubicBezTo>
                  <a:cubicBezTo>
                    <a:pt x="432739" y="827223"/>
                    <a:pt x="455876" y="779018"/>
                    <a:pt x="426250" y="796670"/>
                  </a:cubicBezTo>
                  <a:cubicBezTo>
                    <a:pt x="408637" y="804665"/>
                    <a:pt x="412306" y="841166"/>
                    <a:pt x="385655" y="834407"/>
                  </a:cubicBezTo>
                  <a:cubicBezTo>
                    <a:pt x="379938" y="817875"/>
                    <a:pt x="344634" y="812545"/>
                    <a:pt x="347029" y="793425"/>
                  </a:cubicBezTo>
                  <a:cubicBezTo>
                    <a:pt x="350582" y="773958"/>
                    <a:pt x="342780" y="749971"/>
                    <a:pt x="318871" y="758121"/>
                  </a:cubicBezTo>
                  <a:cubicBezTo>
                    <a:pt x="300485" y="755418"/>
                    <a:pt x="313888" y="721079"/>
                    <a:pt x="317326" y="706904"/>
                  </a:cubicBezTo>
                  <a:cubicBezTo>
                    <a:pt x="327678" y="684192"/>
                    <a:pt x="314004" y="662291"/>
                    <a:pt x="293957" y="651090"/>
                  </a:cubicBezTo>
                  <a:cubicBezTo>
                    <a:pt x="268233" y="631120"/>
                    <a:pt x="238800" y="616983"/>
                    <a:pt x="214002" y="595353"/>
                  </a:cubicBezTo>
                  <a:cubicBezTo>
                    <a:pt x="199054" y="582684"/>
                    <a:pt x="166107" y="608447"/>
                    <a:pt x="174720" y="576426"/>
                  </a:cubicBezTo>
                  <a:cubicBezTo>
                    <a:pt x="182406" y="551629"/>
                    <a:pt x="152974" y="542088"/>
                    <a:pt x="140343" y="525711"/>
                  </a:cubicBezTo>
                  <a:cubicBezTo>
                    <a:pt x="120026" y="514123"/>
                    <a:pt x="123116" y="493265"/>
                    <a:pt x="128060" y="473875"/>
                  </a:cubicBezTo>
                  <a:cubicBezTo>
                    <a:pt x="130725" y="450352"/>
                    <a:pt x="140884" y="430035"/>
                    <a:pt x="161587" y="417636"/>
                  </a:cubicBezTo>
                  <a:cubicBezTo>
                    <a:pt x="190132" y="405392"/>
                    <a:pt x="175106" y="387315"/>
                    <a:pt x="166107" y="367076"/>
                  </a:cubicBezTo>
                  <a:cubicBezTo>
                    <a:pt x="175647" y="345484"/>
                    <a:pt x="194265" y="331887"/>
                    <a:pt x="157223" y="334939"/>
                  </a:cubicBezTo>
                  <a:cubicBezTo>
                    <a:pt x="139262" y="331579"/>
                    <a:pt x="112726" y="333201"/>
                    <a:pt x="108245" y="311764"/>
                  </a:cubicBezTo>
                  <a:cubicBezTo>
                    <a:pt x="92332" y="282060"/>
                    <a:pt x="77615" y="251932"/>
                    <a:pt x="62706" y="22184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14E6EF0-A3D3-4791-978C-6406A8D3044A}"/>
                </a:ext>
              </a:extLst>
            </p:cNvPr>
            <p:cNvSpPr/>
            <p:nvPr/>
          </p:nvSpPr>
          <p:spPr>
            <a:xfrm>
              <a:off x="-1531266" y="2251621"/>
              <a:ext cx="231754" cy="193128"/>
            </a:xfrm>
            <a:custGeom>
              <a:avLst/>
              <a:gdLst>
                <a:gd name="connsiteX0" fmla="*/ 263739 w 231753"/>
                <a:gd name="connsiteY0" fmla="*/ 196312 h 193128"/>
                <a:gd name="connsiteX1" fmla="*/ 223259 w 231753"/>
                <a:gd name="connsiteY1" fmla="*/ 186115 h 193128"/>
                <a:gd name="connsiteX2" fmla="*/ 204062 w 231753"/>
                <a:gd name="connsiteY2" fmla="*/ 146910 h 193128"/>
                <a:gd name="connsiteX3" fmla="*/ 149987 w 231753"/>
                <a:gd name="connsiteY3" fmla="*/ 136906 h 193128"/>
                <a:gd name="connsiteX4" fmla="*/ 97958 w 231753"/>
                <a:gd name="connsiteY4" fmla="*/ 129915 h 193128"/>
                <a:gd name="connsiteX5" fmla="*/ 44693 w 231753"/>
                <a:gd name="connsiteY5" fmla="*/ 109598 h 193128"/>
                <a:gd name="connsiteX6" fmla="*/ 18350 w 231753"/>
                <a:gd name="connsiteY6" fmla="*/ 71629 h 193128"/>
                <a:gd name="connsiteX7" fmla="*/ 4484 w 231753"/>
                <a:gd name="connsiteY7" fmla="*/ 23965 h 193128"/>
                <a:gd name="connsiteX8" fmla="*/ 41796 w 231753"/>
                <a:gd name="connsiteY8" fmla="*/ 9557 h 193128"/>
                <a:gd name="connsiteX9" fmla="*/ 103327 w 231753"/>
                <a:gd name="connsiteY9" fmla="*/ 4111 h 193128"/>
                <a:gd name="connsiteX10" fmla="*/ 152768 w 231753"/>
                <a:gd name="connsiteY10" fmla="*/ 9017 h 193128"/>
                <a:gd name="connsiteX11" fmla="*/ 185908 w 231753"/>
                <a:gd name="connsiteY11" fmla="*/ 36170 h 193128"/>
                <a:gd name="connsiteX12" fmla="*/ 189887 w 231753"/>
                <a:gd name="connsiteY12" fmla="*/ 74641 h 193128"/>
                <a:gd name="connsiteX13" fmla="*/ 207770 w 231753"/>
                <a:gd name="connsiteY13" fmla="*/ 106739 h 193128"/>
                <a:gd name="connsiteX14" fmla="*/ 219860 w 231753"/>
                <a:gd name="connsiteY14" fmla="*/ 130224 h 193128"/>
                <a:gd name="connsiteX15" fmla="*/ 262812 w 231753"/>
                <a:gd name="connsiteY15" fmla="*/ 152086 h 193128"/>
                <a:gd name="connsiteX16" fmla="*/ 259065 w 231753"/>
                <a:gd name="connsiteY16" fmla="*/ 180900 h 193128"/>
                <a:gd name="connsiteX17" fmla="*/ 263739 w 231753"/>
                <a:gd name="connsiteY17" fmla="*/ 196312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753" h="193128">
                  <a:moveTo>
                    <a:pt x="263739" y="196312"/>
                  </a:moveTo>
                  <a:cubicBezTo>
                    <a:pt x="250336" y="219565"/>
                    <a:pt x="227856" y="208981"/>
                    <a:pt x="223259" y="186115"/>
                  </a:cubicBezTo>
                  <a:cubicBezTo>
                    <a:pt x="225616" y="167266"/>
                    <a:pt x="198578" y="163519"/>
                    <a:pt x="204062" y="146910"/>
                  </a:cubicBezTo>
                  <a:cubicBezTo>
                    <a:pt x="185677" y="146176"/>
                    <a:pt x="160763" y="157764"/>
                    <a:pt x="149987" y="136906"/>
                  </a:cubicBezTo>
                  <a:cubicBezTo>
                    <a:pt x="138090" y="120142"/>
                    <a:pt x="115880" y="138181"/>
                    <a:pt x="97958" y="129915"/>
                  </a:cubicBezTo>
                  <a:cubicBezTo>
                    <a:pt x="85366" y="111375"/>
                    <a:pt x="65281" y="109829"/>
                    <a:pt x="44693" y="109598"/>
                  </a:cubicBezTo>
                  <a:cubicBezTo>
                    <a:pt x="21170" y="115005"/>
                    <a:pt x="1162" y="91637"/>
                    <a:pt x="18350" y="71629"/>
                  </a:cubicBezTo>
                  <a:cubicBezTo>
                    <a:pt x="37277" y="52702"/>
                    <a:pt x="22097" y="35629"/>
                    <a:pt x="4484" y="23965"/>
                  </a:cubicBezTo>
                  <a:cubicBezTo>
                    <a:pt x="-14365" y="7974"/>
                    <a:pt x="31676" y="15506"/>
                    <a:pt x="41796" y="9557"/>
                  </a:cubicBezTo>
                  <a:cubicBezTo>
                    <a:pt x="62152" y="3841"/>
                    <a:pt x="82585" y="6969"/>
                    <a:pt x="103327" y="4111"/>
                  </a:cubicBezTo>
                  <a:cubicBezTo>
                    <a:pt x="124455" y="596"/>
                    <a:pt x="138013" y="-4966"/>
                    <a:pt x="152768" y="9017"/>
                  </a:cubicBezTo>
                  <a:cubicBezTo>
                    <a:pt x="138013" y="28561"/>
                    <a:pt x="184711" y="14810"/>
                    <a:pt x="185908" y="36170"/>
                  </a:cubicBezTo>
                  <a:cubicBezTo>
                    <a:pt x="168334" y="40728"/>
                    <a:pt x="166093" y="66260"/>
                    <a:pt x="189887" y="74641"/>
                  </a:cubicBezTo>
                  <a:cubicBezTo>
                    <a:pt x="203560" y="82946"/>
                    <a:pt x="232568" y="93877"/>
                    <a:pt x="207770" y="106739"/>
                  </a:cubicBezTo>
                  <a:cubicBezTo>
                    <a:pt x="174552" y="100289"/>
                    <a:pt x="208968" y="124468"/>
                    <a:pt x="219860" y="130224"/>
                  </a:cubicBezTo>
                  <a:cubicBezTo>
                    <a:pt x="227083" y="148069"/>
                    <a:pt x="266713" y="137331"/>
                    <a:pt x="262812" y="152086"/>
                  </a:cubicBezTo>
                  <a:cubicBezTo>
                    <a:pt x="245083" y="162360"/>
                    <a:pt x="283593" y="177617"/>
                    <a:pt x="259065" y="180900"/>
                  </a:cubicBezTo>
                  <a:cubicBezTo>
                    <a:pt x="267138" y="182330"/>
                    <a:pt x="267215" y="191909"/>
                    <a:pt x="263739" y="19631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F88104-6F27-4163-AFFB-1C46711BECF3}"/>
                </a:ext>
              </a:extLst>
            </p:cNvPr>
            <p:cNvSpPr/>
            <p:nvPr/>
          </p:nvSpPr>
          <p:spPr>
            <a:xfrm>
              <a:off x="-1266830" y="1036520"/>
              <a:ext cx="3476306" cy="1236020"/>
            </a:xfrm>
            <a:custGeom>
              <a:avLst/>
              <a:gdLst>
                <a:gd name="connsiteX0" fmla="*/ 2888731 w 3476305"/>
                <a:gd name="connsiteY0" fmla="*/ 1131725 h 1236019"/>
                <a:gd name="connsiteX1" fmla="*/ 2829286 w 3476305"/>
                <a:gd name="connsiteY1" fmla="*/ 1113455 h 1236019"/>
                <a:gd name="connsiteX2" fmla="*/ 2785098 w 3476305"/>
                <a:gd name="connsiteY2" fmla="*/ 1085838 h 1236019"/>
                <a:gd name="connsiteX3" fmla="*/ 2716886 w 3476305"/>
                <a:gd name="connsiteY3" fmla="*/ 1079233 h 1236019"/>
                <a:gd name="connsiteX4" fmla="*/ 2615069 w 3476305"/>
                <a:gd name="connsiteY4" fmla="*/ 1066061 h 1236019"/>
                <a:gd name="connsiteX5" fmla="*/ 2519315 w 3476305"/>
                <a:gd name="connsiteY5" fmla="*/ 1074443 h 1236019"/>
                <a:gd name="connsiteX6" fmla="*/ 2449287 w 3476305"/>
                <a:gd name="connsiteY6" fmla="*/ 1071739 h 1236019"/>
                <a:gd name="connsiteX7" fmla="*/ 2334144 w 3476305"/>
                <a:gd name="connsiteY7" fmla="*/ 1060074 h 1236019"/>
                <a:gd name="connsiteX8" fmla="*/ 2312398 w 3476305"/>
                <a:gd name="connsiteY8" fmla="*/ 1112258 h 1236019"/>
                <a:gd name="connsiteX9" fmla="*/ 2210388 w 3476305"/>
                <a:gd name="connsiteY9" fmla="*/ 1086881 h 1236019"/>
                <a:gd name="connsiteX10" fmla="*/ 2122244 w 3476305"/>
                <a:gd name="connsiteY10" fmla="*/ 1089739 h 1236019"/>
                <a:gd name="connsiteX11" fmla="*/ 2089644 w 3476305"/>
                <a:gd name="connsiteY11" fmla="*/ 1132227 h 1236019"/>
                <a:gd name="connsiteX12" fmla="*/ 2042096 w 3476305"/>
                <a:gd name="connsiteY12" fmla="*/ 1151424 h 1236019"/>
                <a:gd name="connsiteX13" fmla="*/ 1989449 w 3476305"/>
                <a:gd name="connsiteY13" fmla="*/ 1180702 h 1236019"/>
                <a:gd name="connsiteX14" fmla="*/ 1931047 w 3476305"/>
                <a:gd name="connsiteY14" fmla="*/ 1221375 h 1236019"/>
                <a:gd name="connsiteX15" fmla="*/ 1900688 w 3476305"/>
                <a:gd name="connsiteY15" fmla="*/ 1261430 h 1236019"/>
                <a:gd name="connsiteX16" fmla="*/ 1854105 w 3476305"/>
                <a:gd name="connsiteY16" fmla="*/ 1251967 h 1236019"/>
                <a:gd name="connsiteX17" fmla="*/ 1812814 w 3476305"/>
                <a:gd name="connsiteY17" fmla="*/ 1222302 h 1236019"/>
                <a:gd name="connsiteX18" fmla="*/ 1738035 w 3476305"/>
                <a:gd name="connsiteY18" fmla="*/ 1223770 h 1236019"/>
                <a:gd name="connsiteX19" fmla="*/ 1716212 w 3476305"/>
                <a:gd name="connsiteY19" fmla="*/ 1150922 h 1236019"/>
                <a:gd name="connsiteX20" fmla="*/ 1676350 w 3476305"/>
                <a:gd name="connsiteY20" fmla="*/ 1126935 h 1236019"/>
                <a:gd name="connsiteX21" fmla="*/ 1684539 w 3476305"/>
                <a:gd name="connsiteY21" fmla="*/ 1068263 h 1236019"/>
                <a:gd name="connsiteX22" fmla="*/ 1642166 w 3476305"/>
                <a:gd name="connsiteY22" fmla="*/ 1052195 h 1236019"/>
                <a:gd name="connsiteX23" fmla="*/ 1596009 w 3476305"/>
                <a:gd name="connsiteY23" fmla="*/ 1016118 h 1236019"/>
                <a:gd name="connsiteX24" fmla="*/ 1540774 w 3476305"/>
                <a:gd name="connsiteY24" fmla="*/ 1018320 h 1236019"/>
                <a:gd name="connsiteX25" fmla="*/ 1382216 w 3476305"/>
                <a:gd name="connsiteY25" fmla="*/ 1018166 h 1236019"/>
                <a:gd name="connsiteX26" fmla="*/ 1320454 w 3476305"/>
                <a:gd name="connsiteY26" fmla="*/ 1013724 h 1236019"/>
                <a:gd name="connsiteX27" fmla="*/ 1210255 w 3476305"/>
                <a:gd name="connsiteY27" fmla="*/ 936511 h 1236019"/>
                <a:gd name="connsiteX28" fmla="*/ 1034856 w 3476305"/>
                <a:gd name="connsiteY28" fmla="*/ 844968 h 1236019"/>
                <a:gd name="connsiteX29" fmla="*/ 816312 w 3476305"/>
                <a:gd name="connsiteY29" fmla="*/ 894757 h 1236019"/>
                <a:gd name="connsiteX30" fmla="*/ 814149 w 3476305"/>
                <a:gd name="connsiteY30" fmla="*/ 1210482 h 1236019"/>
                <a:gd name="connsiteX31" fmla="*/ 756442 w 3476305"/>
                <a:gd name="connsiteY31" fmla="*/ 1203298 h 1236019"/>
                <a:gd name="connsiteX32" fmla="*/ 718435 w 3476305"/>
                <a:gd name="connsiteY32" fmla="*/ 1155325 h 1236019"/>
                <a:gd name="connsiteX33" fmla="*/ 627008 w 3476305"/>
                <a:gd name="connsiteY33" fmla="*/ 1122687 h 1236019"/>
                <a:gd name="connsiteX34" fmla="*/ 510513 w 3476305"/>
                <a:gd name="connsiteY34" fmla="*/ 1173170 h 1236019"/>
                <a:gd name="connsiteX35" fmla="*/ 521637 w 3476305"/>
                <a:gd name="connsiteY35" fmla="*/ 1125275 h 1236019"/>
                <a:gd name="connsiteX36" fmla="*/ 515264 w 3476305"/>
                <a:gd name="connsiteY36" fmla="*/ 1082362 h 1236019"/>
                <a:gd name="connsiteX37" fmla="*/ 463467 w 3476305"/>
                <a:gd name="connsiteY37" fmla="*/ 1076683 h 1236019"/>
                <a:gd name="connsiteX38" fmla="*/ 416614 w 3476305"/>
                <a:gd name="connsiteY38" fmla="*/ 1051731 h 1236019"/>
                <a:gd name="connsiteX39" fmla="*/ 396954 w 3476305"/>
                <a:gd name="connsiteY39" fmla="*/ 1011483 h 1236019"/>
                <a:gd name="connsiteX40" fmla="*/ 369568 w 3476305"/>
                <a:gd name="connsiteY40" fmla="*/ 962467 h 1236019"/>
                <a:gd name="connsiteX41" fmla="*/ 319200 w 3476305"/>
                <a:gd name="connsiteY41" fmla="*/ 942421 h 1236019"/>
                <a:gd name="connsiteX42" fmla="*/ 369259 w 3476305"/>
                <a:gd name="connsiteY42" fmla="*/ 927898 h 1236019"/>
                <a:gd name="connsiteX43" fmla="*/ 425653 w 3476305"/>
                <a:gd name="connsiteY43" fmla="*/ 933228 h 1236019"/>
                <a:gd name="connsiteX44" fmla="*/ 387259 w 3476305"/>
                <a:gd name="connsiteY44" fmla="*/ 902520 h 1236019"/>
                <a:gd name="connsiteX45" fmla="*/ 420786 w 3476305"/>
                <a:gd name="connsiteY45" fmla="*/ 862852 h 1236019"/>
                <a:gd name="connsiteX46" fmla="*/ 475055 w 3476305"/>
                <a:gd name="connsiteY46" fmla="*/ 861964 h 1236019"/>
                <a:gd name="connsiteX47" fmla="*/ 572700 w 3476305"/>
                <a:gd name="connsiteY47" fmla="*/ 866715 h 1236019"/>
                <a:gd name="connsiteX48" fmla="*/ 536547 w 3476305"/>
                <a:gd name="connsiteY48" fmla="*/ 837243 h 1236019"/>
                <a:gd name="connsiteX49" fmla="*/ 565748 w 3476305"/>
                <a:gd name="connsiteY49" fmla="*/ 792553 h 1236019"/>
                <a:gd name="connsiteX50" fmla="*/ 570267 w 3476305"/>
                <a:gd name="connsiteY50" fmla="*/ 748404 h 1236019"/>
                <a:gd name="connsiteX51" fmla="*/ 512715 w 3476305"/>
                <a:gd name="connsiteY51" fmla="*/ 724958 h 1236019"/>
                <a:gd name="connsiteX52" fmla="*/ 444618 w 3476305"/>
                <a:gd name="connsiteY52" fmla="*/ 722255 h 1236019"/>
                <a:gd name="connsiteX53" fmla="*/ 361225 w 3476305"/>
                <a:gd name="connsiteY53" fmla="*/ 729941 h 1236019"/>
                <a:gd name="connsiteX54" fmla="*/ 288532 w 3476305"/>
                <a:gd name="connsiteY54" fmla="*/ 759992 h 1236019"/>
                <a:gd name="connsiteX55" fmla="*/ 234726 w 3476305"/>
                <a:gd name="connsiteY55" fmla="*/ 776099 h 1236019"/>
                <a:gd name="connsiteX56" fmla="*/ 176556 w 3476305"/>
                <a:gd name="connsiteY56" fmla="*/ 757481 h 1236019"/>
                <a:gd name="connsiteX57" fmla="*/ 214139 w 3476305"/>
                <a:gd name="connsiteY57" fmla="*/ 748713 h 1236019"/>
                <a:gd name="connsiteX58" fmla="*/ 184397 w 3476305"/>
                <a:gd name="connsiteY58" fmla="*/ 702980 h 1236019"/>
                <a:gd name="connsiteX59" fmla="*/ 138124 w 3476305"/>
                <a:gd name="connsiteY59" fmla="*/ 662115 h 1236019"/>
                <a:gd name="connsiteX60" fmla="*/ 78717 w 3476305"/>
                <a:gd name="connsiteY60" fmla="*/ 649291 h 1236019"/>
                <a:gd name="connsiteX61" fmla="*/ 54383 w 3476305"/>
                <a:gd name="connsiteY61" fmla="*/ 629631 h 1236019"/>
                <a:gd name="connsiteX62" fmla="*/ 2432 w 3476305"/>
                <a:gd name="connsiteY62" fmla="*/ 603404 h 1236019"/>
                <a:gd name="connsiteX63" fmla="*/ 24178 w 3476305"/>
                <a:gd name="connsiteY63" fmla="*/ 555045 h 1236019"/>
                <a:gd name="connsiteX64" fmla="*/ 25221 w 3476305"/>
                <a:gd name="connsiteY64" fmla="*/ 521092 h 1236019"/>
                <a:gd name="connsiteX65" fmla="*/ 46697 w 3476305"/>
                <a:gd name="connsiteY65" fmla="*/ 468523 h 1236019"/>
                <a:gd name="connsiteX66" fmla="*/ 85593 w 3476305"/>
                <a:gd name="connsiteY66" fmla="*/ 431829 h 1236019"/>
                <a:gd name="connsiteX67" fmla="*/ 159754 w 3476305"/>
                <a:gd name="connsiteY67" fmla="*/ 476055 h 1236019"/>
                <a:gd name="connsiteX68" fmla="*/ 200002 w 3476305"/>
                <a:gd name="connsiteY68" fmla="*/ 449558 h 1236019"/>
                <a:gd name="connsiteX69" fmla="*/ 212323 w 3476305"/>
                <a:gd name="connsiteY69" fmla="*/ 407070 h 1236019"/>
                <a:gd name="connsiteX70" fmla="*/ 259949 w 3476305"/>
                <a:gd name="connsiteY70" fmla="*/ 373658 h 1236019"/>
                <a:gd name="connsiteX71" fmla="*/ 331097 w 3476305"/>
                <a:gd name="connsiteY71" fmla="*/ 348861 h 1236019"/>
                <a:gd name="connsiteX72" fmla="*/ 399889 w 3476305"/>
                <a:gd name="connsiteY72" fmla="*/ 325106 h 1236019"/>
                <a:gd name="connsiteX73" fmla="*/ 455433 w 3476305"/>
                <a:gd name="connsiteY73" fmla="*/ 330398 h 1236019"/>
                <a:gd name="connsiteX74" fmla="*/ 516423 w 3476305"/>
                <a:gd name="connsiteY74" fmla="*/ 331904 h 1236019"/>
                <a:gd name="connsiteX75" fmla="*/ 575829 w 3476305"/>
                <a:gd name="connsiteY75" fmla="*/ 337041 h 1236019"/>
                <a:gd name="connsiteX76" fmla="*/ 625849 w 3476305"/>
                <a:gd name="connsiteY76" fmla="*/ 361453 h 1236019"/>
                <a:gd name="connsiteX77" fmla="*/ 682127 w 3476305"/>
                <a:gd name="connsiteY77" fmla="*/ 392083 h 1236019"/>
                <a:gd name="connsiteX78" fmla="*/ 698852 w 3476305"/>
                <a:gd name="connsiteY78" fmla="*/ 393280 h 1236019"/>
                <a:gd name="connsiteX79" fmla="*/ 735276 w 3476305"/>
                <a:gd name="connsiteY79" fmla="*/ 392469 h 1236019"/>
                <a:gd name="connsiteX80" fmla="*/ 790935 w 3476305"/>
                <a:gd name="connsiteY80" fmla="*/ 415606 h 1236019"/>
                <a:gd name="connsiteX81" fmla="*/ 862547 w 3476305"/>
                <a:gd name="connsiteY81" fmla="*/ 371727 h 1236019"/>
                <a:gd name="connsiteX82" fmla="*/ 939219 w 3476305"/>
                <a:gd name="connsiteY82" fmla="*/ 390074 h 1236019"/>
                <a:gd name="connsiteX83" fmla="*/ 990784 w 3476305"/>
                <a:gd name="connsiteY83" fmla="*/ 370762 h 1236019"/>
                <a:gd name="connsiteX84" fmla="*/ 1045014 w 3476305"/>
                <a:gd name="connsiteY84" fmla="*/ 381963 h 1236019"/>
                <a:gd name="connsiteX85" fmla="*/ 1100288 w 3476305"/>
                <a:gd name="connsiteY85" fmla="*/ 408344 h 1236019"/>
                <a:gd name="connsiteX86" fmla="*/ 1156024 w 3476305"/>
                <a:gd name="connsiteY86" fmla="*/ 404984 h 1236019"/>
                <a:gd name="connsiteX87" fmla="*/ 1203186 w 3476305"/>
                <a:gd name="connsiteY87" fmla="*/ 406452 h 1236019"/>
                <a:gd name="connsiteX88" fmla="*/ 1283991 w 3476305"/>
                <a:gd name="connsiteY88" fmla="*/ 391272 h 1236019"/>
                <a:gd name="connsiteX89" fmla="*/ 1275146 w 3476305"/>
                <a:gd name="connsiteY89" fmla="*/ 342101 h 1236019"/>
                <a:gd name="connsiteX90" fmla="*/ 1219525 w 3476305"/>
                <a:gd name="connsiteY90" fmla="*/ 323986 h 1236019"/>
                <a:gd name="connsiteX91" fmla="*/ 1174681 w 3476305"/>
                <a:gd name="connsiteY91" fmla="*/ 305214 h 1236019"/>
                <a:gd name="connsiteX92" fmla="*/ 1202066 w 3476305"/>
                <a:gd name="connsiteY92" fmla="*/ 281305 h 1236019"/>
                <a:gd name="connsiteX93" fmla="*/ 1235168 w 3476305"/>
                <a:gd name="connsiteY93" fmla="*/ 250713 h 1236019"/>
                <a:gd name="connsiteX94" fmla="*/ 1250618 w 3476305"/>
                <a:gd name="connsiteY94" fmla="*/ 211663 h 1236019"/>
                <a:gd name="connsiteX95" fmla="*/ 1336754 w 3476305"/>
                <a:gd name="connsiteY95" fmla="*/ 208302 h 1236019"/>
                <a:gd name="connsiteX96" fmla="*/ 1293841 w 3476305"/>
                <a:gd name="connsiteY96" fmla="*/ 185938 h 1236019"/>
                <a:gd name="connsiteX97" fmla="*/ 1271553 w 3476305"/>
                <a:gd name="connsiteY97" fmla="*/ 165041 h 1236019"/>
                <a:gd name="connsiteX98" fmla="*/ 1273987 w 3476305"/>
                <a:gd name="connsiteY98" fmla="*/ 120120 h 1236019"/>
                <a:gd name="connsiteX99" fmla="*/ 1365105 w 3476305"/>
                <a:gd name="connsiteY99" fmla="*/ 124446 h 1236019"/>
                <a:gd name="connsiteX100" fmla="*/ 1473373 w 3476305"/>
                <a:gd name="connsiteY100" fmla="*/ 100460 h 1236019"/>
                <a:gd name="connsiteX101" fmla="*/ 1596318 w 3476305"/>
                <a:gd name="connsiteY101" fmla="*/ 90417 h 1236019"/>
                <a:gd name="connsiteX102" fmla="*/ 1648771 w 3476305"/>
                <a:gd name="connsiteY102" fmla="*/ 65735 h 1236019"/>
                <a:gd name="connsiteX103" fmla="*/ 1806596 w 3476305"/>
                <a:gd name="connsiteY103" fmla="*/ 47233 h 1236019"/>
                <a:gd name="connsiteX104" fmla="*/ 1869362 w 3476305"/>
                <a:gd name="connsiteY104" fmla="*/ 25758 h 1236019"/>
                <a:gd name="connsiteX105" fmla="*/ 1916254 w 3476305"/>
                <a:gd name="connsiteY105" fmla="*/ 1192 h 1236019"/>
                <a:gd name="connsiteX106" fmla="*/ 2033212 w 3476305"/>
                <a:gd name="connsiteY106" fmla="*/ 19037 h 1236019"/>
                <a:gd name="connsiteX107" fmla="*/ 2092618 w 3476305"/>
                <a:gd name="connsiteY107" fmla="*/ 19037 h 1236019"/>
                <a:gd name="connsiteX108" fmla="*/ 2126377 w 3476305"/>
                <a:gd name="connsiteY108" fmla="*/ 59401 h 1236019"/>
                <a:gd name="connsiteX109" fmla="*/ 2112549 w 3476305"/>
                <a:gd name="connsiteY109" fmla="*/ 104670 h 1236019"/>
                <a:gd name="connsiteX110" fmla="*/ 2166895 w 3476305"/>
                <a:gd name="connsiteY110" fmla="*/ 105133 h 1236019"/>
                <a:gd name="connsiteX111" fmla="*/ 2217340 w 3476305"/>
                <a:gd name="connsiteY111" fmla="*/ 105944 h 1236019"/>
                <a:gd name="connsiteX112" fmla="*/ 2265082 w 3476305"/>
                <a:gd name="connsiteY112" fmla="*/ 113052 h 1236019"/>
                <a:gd name="connsiteX113" fmla="*/ 2319273 w 3476305"/>
                <a:gd name="connsiteY113" fmla="*/ 121356 h 1236019"/>
                <a:gd name="connsiteX114" fmla="*/ 2306257 w 3476305"/>
                <a:gd name="connsiteY114" fmla="*/ 147197 h 1236019"/>
                <a:gd name="connsiteX115" fmla="*/ 2343144 w 3476305"/>
                <a:gd name="connsiteY115" fmla="*/ 157587 h 1236019"/>
                <a:gd name="connsiteX116" fmla="*/ 2402473 w 3476305"/>
                <a:gd name="connsiteY116" fmla="*/ 159750 h 1236019"/>
                <a:gd name="connsiteX117" fmla="*/ 2484398 w 3476305"/>
                <a:gd name="connsiteY117" fmla="*/ 124678 h 1236019"/>
                <a:gd name="connsiteX118" fmla="*/ 2571460 w 3476305"/>
                <a:gd name="connsiteY118" fmla="*/ 89065 h 1236019"/>
                <a:gd name="connsiteX119" fmla="*/ 2582507 w 3476305"/>
                <a:gd name="connsiteY119" fmla="*/ 107142 h 1236019"/>
                <a:gd name="connsiteX120" fmla="*/ 2614489 w 3476305"/>
                <a:gd name="connsiteY120" fmla="*/ 142986 h 1236019"/>
                <a:gd name="connsiteX121" fmla="*/ 2735774 w 3476305"/>
                <a:gd name="connsiteY121" fmla="*/ 221667 h 1236019"/>
                <a:gd name="connsiteX122" fmla="*/ 2844195 w 3476305"/>
                <a:gd name="connsiteY122" fmla="*/ 350290 h 1236019"/>
                <a:gd name="connsiteX123" fmla="*/ 2883633 w 3476305"/>
                <a:gd name="connsiteY123" fmla="*/ 395984 h 1236019"/>
                <a:gd name="connsiteX124" fmla="*/ 2927395 w 3476305"/>
                <a:gd name="connsiteY124" fmla="*/ 357745 h 1236019"/>
                <a:gd name="connsiteX125" fmla="*/ 2977106 w 3476305"/>
                <a:gd name="connsiteY125" fmla="*/ 377405 h 1236019"/>
                <a:gd name="connsiteX126" fmla="*/ 3019556 w 3476305"/>
                <a:gd name="connsiteY126" fmla="*/ 401778 h 1236019"/>
                <a:gd name="connsiteX127" fmla="*/ 3141922 w 3476305"/>
                <a:gd name="connsiteY127" fmla="*/ 384705 h 1236019"/>
                <a:gd name="connsiteX128" fmla="*/ 3200594 w 3476305"/>
                <a:gd name="connsiteY128" fmla="*/ 396100 h 1236019"/>
                <a:gd name="connsiteX129" fmla="*/ 3249842 w 3476305"/>
                <a:gd name="connsiteY129" fmla="*/ 447163 h 1236019"/>
                <a:gd name="connsiteX130" fmla="*/ 3306776 w 3476305"/>
                <a:gd name="connsiteY130" fmla="*/ 471613 h 1236019"/>
                <a:gd name="connsiteX131" fmla="*/ 3355599 w 3476305"/>
                <a:gd name="connsiteY131" fmla="*/ 502861 h 1236019"/>
                <a:gd name="connsiteX132" fmla="*/ 3423850 w 3476305"/>
                <a:gd name="connsiteY132" fmla="*/ 494286 h 1236019"/>
                <a:gd name="connsiteX133" fmla="*/ 3463789 w 3476305"/>
                <a:gd name="connsiteY133" fmla="*/ 510664 h 1236019"/>
                <a:gd name="connsiteX134" fmla="*/ 3494033 w 3476305"/>
                <a:gd name="connsiteY134" fmla="*/ 535577 h 1236019"/>
                <a:gd name="connsiteX135" fmla="*/ 3447218 w 3476305"/>
                <a:gd name="connsiteY135" fmla="*/ 566362 h 1236019"/>
                <a:gd name="connsiteX136" fmla="*/ 3392332 w 3476305"/>
                <a:gd name="connsiteY136" fmla="*/ 594558 h 1236019"/>
                <a:gd name="connsiteX137" fmla="*/ 3350230 w 3476305"/>
                <a:gd name="connsiteY137" fmla="*/ 652729 h 1236019"/>
                <a:gd name="connsiteX138" fmla="*/ 3345324 w 3476305"/>
                <a:gd name="connsiteY138" fmla="*/ 707036 h 1236019"/>
                <a:gd name="connsiteX139" fmla="*/ 3244087 w 3476305"/>
                <a:gd name="connsiteY139" fmla="*/ 719049 h 1236019"/>
                <a:gd name="connsiteX140" fmla="*/ 3144780 w 3476305"/>
                <a:gd name="connsiteY140" fmla="*/ 697998 h 1236019"/>
                <a:gd name="connsiteX141" fmla="*/ 3088696 w 3476305"/>
                <a:gd name="connsiteY141" fmla="*/ 798656 h 1236019"/>
                <a:gd name="connsiteX142" fmla="*/ 3096421 w 3476305"/>
                <a:gd name="connsiteY142" fmla="*/ 849449 h 1236019"/>
                <a:gd name="connsiteX143" fmla="*/ 3063898 w 3476305"/>
                <a:gd name="connsiteY143" fmla="*/ 878650 h 1236019"/>
                <a:gd name="connsiteX144" fmla="*/ 2987303 w 3476305"/>
                <a:gd name="connsiteY144" fmla="*/ 868723 h 1236019"/>
                <a:gd name="connsiteX145" fmla="*/ 2870924 w 3476305"/>
                <a:gd name="connsiteY145" fmla="*/ 891860 h 1236019"/>
                <a:gd name="connsiteX146" fmla="*/ 2889658 w 3476305"/>
                <a:gd name="connsiteY146" fmla="*/ 918589 h 1236019"/>
                <a:gd name="connsiteX147" fmla="*/ 2902906 w 3476305"/>
                <a:gd name="connsiteY147" fmla="*/ 973592 h 1236019"/>
                <a:gd name="connsiteX148" fmla="*/ 2930099 w 3476305"/>
                <a:gd name="connsiteY148" fmla="*/ 1036783 h 1236019"/>
                <a:gd name="connsiteX149" fmla="*/ 2884212 w 3476305"/>
                <a:gd name="connsiteY149" fmla="*/ 1105421 h 1236019"/>
                <a:gd name="connsiteX150" fmla="*/ 2888731 w 3476305"/>
                <a:gd name="connsiteY150" fmla="*/ 1131725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476305" h="1236019">
                  <a:moveTo>
                    <a:pt x="2888731" y="1131725"/>
                  </a:moveTo>
                  <a:cubicBezTo>
                    <a:pt x="2875135" y="1112065"/>
                    <a:pt x="2850762" y="1112528"/>
                    <a:pt x="2829286" y="1113455"/>
                  </a:cubicBezTo>
                  <a:cubicBezTo>
                    <a:pt x="2813643" y="1101365"/>
                    <a:pt x="2808660" y="1076606"/>
                    <a:pt x="2785098" y="1085838"/>
                  </a:cubicBezTo>
                  <a:cubicBezTo>
                    <a:pt x="2762580" y="1080005"/>
                    <a:pt x="2740254" y="1073902"/>
                    <a:pt x="2716886" y="1079233"/>
                  </a:cubicBezTo>
                  <a:cubicBezTo>
                    <a:pt x="2682509" y="1079233"/>
                    <a:pt x="2647437" y="1079271"/>
                    <a:pt x="2615069" y="1066061"/>
                  </a:cubicBezTo>
                  <a:cubicBezTo>
                    <a:pt x="2583897" y="1075718"/>
                    <a:pt x="2550293" y="1068495"/>
                    <a:pt x="2519315" y="1074443"/>
                  </a:cubicBezTo>
                  <a:cubicBezTo>
                    <a:pt x="2499192" y="1091825"/>
                    <a:pt x="2472424" y="1073130"/>
                    <a:pt x="2449287" y="1071739"/>
                  </a:cubicBezTo>
                  <a:cubicBezTo>
                    <a:pt x="2412748" y="1061195"/>
                    <a:pt x="2369796" y="1034813"/>
                    <a:pt x="2334144" y="1060074"/>
                  </a:cubicBezTo>
                  <a:cubicBezTo>
                    <a:pt x="2314484" y="1069074"/>
                    <a:pt x="2318037" y="1102949"/>
                    <a:pt x="2312398" y="1112258"/>
                  </a:cubicBezTo>
                  <a:cubicBezTo>
                    <a:pt x="2278408" y="1104417"/>
                    <a:pt x="2243954" y="1097657"/>
                    <a:pt x="2210388" y="1086881"/>
                  </a:cubicBezTo>
                  <a:cubicBezTo>
                    <a:pt x="2181071" y="1077688"/>
                    <a:pt x="2151561" y="1084447"/>
                    <a:pt x="2122244" y="1089739"/>
                  </a:cubicBezTo>
                  <a:cubicBezTo>
                    <a:pt x="2106871" y="1101597"/>
                    <a:pt x="2097987" y="1124811"/>
                    <a:pt x="2089644" y="1132227"/>
                  </a:cubicBezTo>
                  <a:cubicBezTo>
                    <a:pt x="2074851" y="1149531"/>
                    <a:pt x="2058589" y="1138678"/>
                    <a:pt x="2042096" y="1151424"/>
                  </a:cubicBezTo>
                  <a:cubicBezTo>
                    <a:pt x="2026877" y="1165909"/>
                    <a:pt x="2011505" y="1179544"/>
                    <a:pt x="1989449" y="1180702"/>
                  </a:cubicBezTo>
                  <a:cubicBezTo>
                    <a:pt x="1967587" y="1190166"/>
                    <a:pt x="1937073" y="1193912"/>
                    <a:pt x="1931047" y="1221375"/>
                  </a:cubicBezTo>
                  <a:cubicBezTo>
                    <a:pt x="1915056" y="1228057"/>
                    <a:pt x="1884851" y="1240958"/>
                    <a:pt x="1900688" y="1261430"/>
                  </a:cubicBezTo>
                  <a:cubicBezTo>
                    <a:pt x="1891224" y="1277498"/>
                    <a:pt x="1857620" y="1268421"/>
                    <a:pt x="1854105" y="1251967"/>
                  </a:cubicBezTo>
                  <a:cubicBezTo>
                    <a:pt x="1862448" y="1228444"/>
                    <a:pt x="1831780" y="1215658"/>
                    <a:pt x="1812814" y="1222302"/>
                  </a:cubicBezTo>
                  <a:cubicBezTo>
                    <a:pt x="1787939" y="1224310"/>
                    <a:pt x="1762833" y="1228405"/>
                    <a:pt x="1738035" y="1223770"/>
                  </a:cubicBezTo>
                  <a:cubicBezTo>
                    <a:pt x="1730078" y="1199667"/>
                    <a:pt x="1722276" y="1175526"/>
                    <a:pt x="1716212" y="1150922"/>
                  </a:cubicBezTo>
                  <a:cubicBezTo>
                    <a:pt x="1695045" y="1151076"/>
                    <a:pt x="1667621" y="1157797"/>
                    <a:pt x="1676350" y="1126935"/>
                  </a:cubicBezTo>
                  <a:cubicBezTo>
                    <a:pt x="1683187" y="1108511"/>
                    <a:pt x="1685311" y="1088619"/>
                    <a:pt x="1684539" y="1068263"/>
                  </a:cubicBezTo>
                  <a:cubicBezTo>
                    <a:pt x="1668934" y="1077147"/>
                    <a:pt x="1649814" y="1079194"/>
                    <a:pt x="1642166" y="1052195"/>
                  </a:cubicBezTo>
                  <a:cubicBezTo>
                    <a:pt x="1634325" y="1031028"/>
                    <a:pt x="1606283" y="1036126"/>
                    <a:pt x="1596009" y="1016118"/>
                  </a:cubicBezTo>
                  <a:cubicBezTo>
                    <a:pt x="1583108" y="991437"/>
                    <a:pt x="1559855" y="1014458"/>
                    <a:pt x="1540774" y="1018320"/>
                  </a:cubicBezTo>
                  <a:cubicBezTo>
                    <a:pt x="1487934" y="1016582"/>
                    <a:pt x="1434669" y="1006076"/>
                    <a:pt x="1382216" y="1018166"/>
                  </a:cubicBezTo>
                  <a:cubicBezTo>
                    <a:pt x="1361397" y="1017470"/>
                    <a:pt x="1335595" y="1034157"/>
                    <a:pt x="1320454" y="1013724"/>
                  </a:cubicBezTo>
                  <a:cubicBezTo>
                    <a:pt x="1285768" y="984909"/>
                    <a:pt x="1252666" y="953738"/>
                    <a:pt x="1210255" y="936511"/>
                  </a:cubicBezTo>
                  <a:cubicBezTo>
                    <a:pt x="1151776" y="905997"/>
                    <a:pt x="1093374" y="875483"/>
                    <a:pt x="1034856" y="844968"/>
                  </a:cubicBezTo>
                  <a:cubicBezTo>
                    <a:pt x="962008" y="861577"/>
                    <a:pt x="889199" y="878148"/>
                    <a:pt x="816312" y="894757"/>
                  </a:cubicBezTo>
                  <a:cubicBezTo>
                    <a:pt x="815578" y="1000012"/>
                    <a:pt x="814921" y="1105228"/>
                    <a:pt x="814149" y="1210482"/>
                  </a:cubicBezTo>
                  <a:cubicBezTo>
                    <a:pt x="794682" y="1212800"/>
                    <a:pt x="771661" y="1222032"/>
                    <a:pt x="756442" y="1203298"/>
                  </a:cubicBezTo>
                  <a:cubicBezTo>
                    <a:pt x="739717" y="1190243"/>
                    <a:pt x="732340" y="1169231"/>
                    <a:pt x="718435" y="1155325"/>
                  </a:cubicBezTo>
                  <a:cubicBezTo>
                    <a:pt x="689890" y="1139914"/>
                    <a:pt x="661655" y="1112837"/>
                    <a:pt x="627008" y="1122687"/>
                  </a:cubicBezTo>
                  <a:cubicBezTo>
                    <a:pt x="583979" y="1126819"/>
                    <a:pt x="541607" y="1142115"/>
                    <a:pt x="510513" y="1173170"/>
                  </a:cubicBezTo>
                  <a:cubicBezTo>
                    <a:pt x="517504" y="1153819"/>
                    <a:pt x="501204" y="1139643"/>
                    <a:pt x="521637" y="1125275"/>
                  </a:cubicBezTo>
                  <a:cubicBezTo>
                    <a:pt x="526427" y="1108047"/>
                    <a:pt x="543654" y="1086958"/>
                    <a:pt x="515264" y="1082362"/>
                  </a:cubicBezTo>
                  <a:cubicBezTo>
                    <a:pt x="496762" y="1081434"/>
                    <a:pt x="479767" y="1081550"/>
                    <a:pt x="463467" y="1076683"/>
                  </a:cubicBezTo>
                  <a:cubicBezTo>
                    <a:pt x="452883" y="1060113"/>
                    <a:pt x="438244" y="1044895"/>
                    <a:pt x="416614" y="1051731"/>
                  </a:cubicBezTo>
                  <a:cubicBezTo>
                    <a:pt x="411322" y="1043157"/>
                    <a:pt x="418700" y="1016698"/>
                    <a:pt x="396954" y="1011483"/>
                  </a:cubicBezTo>
                  <a:cubicBezTo>
                    <a:pt x="383860" y="998042"/>
                    <a:pt x="380152" y="974789"/>
                    <a:pt x="369568" y="962467"/>
                  </a:cubicBezTo>
                  <a:cubicBezTo>
                    <a:pt x="354234" y="953622"/>
                    <a:pt x="319393" y="965905"/>
                    <a:pt x="319200" y="942421"/>
                  </a:cubicBezTo>
                  <a:cubicBezTo>
                    <a:pt x="318235" y="917160"/>
                    <a:pt x="353152" y="926971"/>
                    <a:pt x="369259" y="927898"/>
                  </a:cubicBezTo>
                  <a:cubicBezTo>
                    <a:pt x="388533" y="933537"/>
                    <a:pt x="406301" y="943155"/>
                    <a:pt x="425653" y="933228"/>
                  </a:cubicBezTo>
                  <a:cubicBezTo>
                    <a:pt x="417464" y="921022"/>
                    <a:pt x="385907" y="920018"/>
                    <a:pt x="387259" y="902520"/>
                  </a:cubicBezTo>
                  <a:cubicBezTo>
                    <a:pt x="401936" y="890469"/>
                    <a:pt x="410588" y="881315"/>
                    <a:pt x="420786" y="862852"/>
                  </a:cubicBezTo>
                  <a:cubicBezTo>
                    <a:pt x="440369" y="862891"/>
                    <a:pt x="455356" y="857213"/>
                    <a:pt x="475055" y="861964"/>
                  </a:cubicBezTo>
                  <a:cubicBezTo>
                    <a:pt x="508002" y="857444"/>
                    <a:pt x="540062" y="865633"/>
                    <a:pt x="572700" y="866715"/>
                  </a:cubicBezTo>
                  <a:cubicBezTo>
                    <a:pt x="561846" y="853930"/>
                    <a:pt x="525577" y="858371"/>
                    <a:pt x="536547" y="837243"/>
                  </a:cubicBezTo>
                  <a:cubicBezTo>
                    <a:pt x="550877" y="825501"/>
                    <a:pt x="565709" y="812832"/>
                    <a:pt x="565748" y="792553"/>
                  </a:cubicBezTo>
                  <a:cubicBezTo>
                    <a:pt x="572391" y="775520"/>
                    <a:pt x="552074" y="759683"/>
                    <a:pt x="570267" y="748404"/>
                  </a:cubicBezTo>
                  <a:cubicBezTo>
                    <a:pt x="564473" y="722950"/>
                    <a:pt x="532530" y="730830"/>
                    <a:pt x="512715" y="724958"/>
                  </a:cubicBezTo>
                  <a:cubicBezTo>
                    <a:pt x="493595" y="737975"/>
                    <a:pt x="461999" y="742649"/>
                    <a:pt x="444618" y="722255"/>
                  </a:cubicBezTo>
                  <a:cubicBezTo>
                    <a:pt x="416653" y="713834"/>
                    <a:pt x="385984" y="712289"/>
                    <a:pt x="361225" y="729941"/>
                  </a:cubicBezTo>
                  <a:cubicBezTo>
                    <a:pt x="333646" y="728512"/>
                    <a:pt x="315376" y="755511"/>
                    <a:pt x="288532" y="759992"/>
                  </a:cubicBezTo>
                  <a:cubicBezTo>
                    <a:pt x="269489" y="765593"/>
                    <a:pt x="247589" y="756825"/>
                    <a:pt x="234726" y="776099"/>
                  </a:cubicBezTo>
                  <a:cubicBezTo>
                    <a:pt x="216147" y="779498"/>
                    <a:pt x="195173" y="763739"/>
                    <a:pt x="176556" y="757481"/>
                  </a:cubicBezTo>
                  <a:cubicBezTo>
                    <a:pt x="162380" y="732877"/>
                    <a:pt x="201392" y="744349"/>
                    <a:pt x="214139" y="748713"/>
                  </a:cubicBezTo>
                  <a:cubicBezTo>
                    <a:pt x="223718" y="736469"/>
                    <a:pt x="191890" y="717813"/>
                    <a:pt x="184397" y="702980"/>
                  </a:cubicBezTo>
                  <a:cubicBezTo>
                    <a:pt x="176054" y="680732"/>
                    <a:pt x="153651" y="677179"/>
                    <a:pt x="138124" y="662115"/>
                  </a:cubicBezTo>
                  <a:cubicBezTo>
                    <a:pt x="122017" y="647089"/>
                    <a:pt x="96871" y="662501"/>
                    <a:pt x="78717" y="649291"/>
                  </a:cubicBezTo>
                  <a:cubicBezTo>
                    <a:pt x="76438" y="671385"/>
                    <a:pt x="45808" y="646858"/>
                    <a:pt x="54383" y="629631"/>
                  </a:cubicBezTo>
                  <a:cubicBezTo>
                    <a:pt x="51448" y="604910"/>
                    <a:pt x="20006" y="611863"/>
                    <a:pt x="2432" y="603404"/>
                  </a:cubicBezTo>
                  <a:cubicBezTo>
                    <a:pt x="-7688" y="595485"/>
                    <a:pt x="16569" y="567636"/>
                    <a:pt x="24178" y="555045"/>
                  </a:cubicBezTo>
                  <a:cubicBezTo>
                    <a:pt x="48628" y="547899"/>
                    <a:pt x="51216" y="527581"/>
                    <a:pt x="25221" y="521092"/>
                  </a:cubicBezTo>
                  <a:cubicBezTo>
                    <a:pt x="32791" y="504020"/>
                    <a:pt x="21513" y="468214"/>
                    <a:pt x="46697" y="468523"/>
                  </a:cubicBezTo>
                  <a:cubicBezTo>
                    <a:pt x="71069" y="472811"/>
                    <a:pt x="74353" y="443262"/>
                    <a:pt x="85593" y="431829"/>
                  </a:cubicBezTo>
                  <a:cubicBezTo>
                    <a:pt x="119892" y="422288"/>
                    <a:pt x="131866" y="467673"/>
                    <a:pt x="159754" y="476055"/>
                  </a:cubicBezTo>
                  <a:cubicBezTo>
                    <a:pt x="178024" y="479261"/>
                    <a:pt x="203246" y="472579"/>
                    <a:pt x="200002" y="449558"/>
                  </a:cubicBezTo>
                  <a:cubicBezTo>
                    <a:pt x="189495" y="431636"/>
                    <a:pt x="185594" y="409233"/>
                    <a:pt x="212323" y="407070"/>
                  </a:cubicBezTo>
                  <a:cubicBezTo>
                    <a:pt x="231713" y="400194"/>
                    <a:pt x="248052" y="390461"/>
                    <a:pt x="259949" y="373658"/>
                  </a:cubicBezTo>
                  <a:cubicBezTo>
                    <a:pt x="281927" y="360912"/>
                    <a:pt x="309853" y="364968"/>
                    <a:pt x="331097" y="348861"/>
                  </a:cubicBezTo>
                  <a:cubicBezTo>
                    <a:pt x="353230" y="337389"/>
                    <a:pt x="372928" y="315064"/>
                    <a:pt x="399889" y="325106"/>
                  </a:cubicBezTo>
                  <a:cubicBezTo>
                    <a:pt x="421674" y="320973"/>
                    <a:pt x="433107" y="343917"/>
                    <a:pt x="455433" y="330398"/>
                  </a:cubicBezTo>
                  <a:cubicBezTo>
                    <a:pt x="474321" y="320123"/>
                    <a:pt x="504140" y="305175"/>
                    <a:pt x="516423" y="331904"/>
                  </a:cubicBezTo>
                  <a:cubicBezTo>
                    <a:pt x="530444" y="346350"/>
                    <a:pt x="556902" y="337312"/>
                    <a:pt x="575829" y="337041"/>
                  </a:cubicBezTo>
                  <a:cubicBezTo>
                    <a:pt x="603948" y="335690"/>
                    <a:pt x="609974" y="349981"/>
                    <a:pt x="625849" y="361453"/>
                  </a:cubicBezTo>
                  <a:cubicBezTo>
                    <a:pt x="644698" y="370105"/>
                    <a:pt x="670385" y="375126"/>
                    <a:pt x="682127" y="392083"/>
                  </a:cubicBezTo>
                  <a:cubicBezTo>
                    <a:pt x="673359" y="421361"/>
                    <a:pt x="716194" y="418812"/>
                    <a:pt x="698852" y="393280"/>
                  </a:cubicBezTo>
                  <a:cubicBezTo>
                    <a:pt x="683208" y="368637"/>
                    <a:pt x="728439" y="377637"/>
                    <a:pt x="735276" y="392469"/>
                  </a:cubicBezTo>
                  <a:cubicBezTo>
                    <a:pt x="749335" y="407649"/>
                    <a:pt x="774365" y="406027"/>
                    <a:pt x="790935" y="415606"/>
                  </a:cubicBezTo>
                  <a:cubicBezTo>
                    <a:pt x="822106" y="415220"/>
                    <a:pt x="835277" y="379684"/>
                    <a:pt x="862547" y="371727"/>
                  </a:cubicBezTo>
                  <a:cubicBezTo>
                    <a:pt x="889121" y="375474"/>
                    <a:pt x="918322" y="369448"/>
                    <a:pt x="939219" y="390074"/>
                  </a:cubicBezTo>
                  <a:cubicBezTo>
                    <a:pt x="967222" y="400696"/>
                    <a:pt x="964634" y="365200"/>
                    <a:pt x="990784" y="370762"/>
                  </a:cubicBezTo>
                  <a:cubicBezTo>
                    <a:pt x="1008127" y="370259"/>
                    <a:pt x="1036710" y="363423"/>
                    <a:pt x="1045014" y="381963"/>
                  </a:cubicBezTo>
                  <a:cubicBezTo>
                    <a:pt x="1052701" y="403014"/>
                    <a:pt x="1081361" y="402126"/>
                    <a:pt x="1100288" y="408344"/>
                  </a:cubicBezTo>
                  <a:cubicBezTo>
                    <a:pt x="1120682" y="413443"/>
                    <a:pt x="1138257" y="422288"/>
                    <a:pt x="1156024" y="404984"/>
                  </a:cubicBezTo>
                  <a:cubicBezTo>
                    <a:pt x="1167071" y="374276"/>
                    <a:pt x="1182946" y="414293"/>
                    <a:pt x="1203186" y="406452"/>
                  </a:cubicBezTo>
                  <a:cubicBezTo>
                    <a:pt x="1231074" y="409812"/>
                    <a:pt x="1257107" y="396486"/>
                    <a:pt x="1283991" y="391272"/>
                  </a:cubicBezTo>
                  <a:cubicBezTo>
                    <a:pt x="1291755" y="375049"/>
                    <a:pt x="1303767" y="342101"/>
                    <a:pt x="1275146" y="342101"/>
                  </a:cubicBezTo>
                  <a:cubicBezTo>
                    <a:pt x="1252395" y="343917"/>
                    <a:pt x="1237331" y="330823"/>
                    <a:pt x="1219525" y="323986"/>
                  </a:cubicBezTo>
                  <a:cubicBezTo>
                    <a:pt x="1193066" y="327694"/>
                    <a:pt x="1195925" y="306759"/>
                    <a:pt x="1174681" y="305214"/>
                  </a:cubicBezTo>
                  <a:cubicBezTo>
                    <a:pt x="1145016" y="293201"/>
                    <a:pt x="1191521" y="292352"/>
                    <a:pt x="1202066" y="281305"/>
                  </a:cubicBezTo>
                  <a:cubicBezTo>
                    <a:pt x="1215585" y="274700"/>
                    <a:pt x="1257880" y="269833"/>
                    <a:pt x="1235168" y="250713"/>
                  </a:cubicBezTo>
                  <a:cubicBezTo>
                    <a:pt x="1210448" y="235379"/>
                    <a:pt x="1233778" y="219890"/>
                    <a:pt x="1250618" y="211663"/>
                  </a:cubicBezTo>
                  <a:cubicBezTo>
                    <a:pt x="1278583" y="197796"/>
                    <a:pt x="1308016" y="216684"/>
                    <a:pt x="1336754" y="208302"/>
                  </a:cubicBezTo>
                  <a:cubicBezTo>
                    <a:pt x="1347607" y="189414"/>
                    <a:pt x="1307012" y="190766"/>
                    <a:pt x="1293841" y="185938"/>
                  </a:cubicBezTo>
                  <a:cubicBezTo>
                    <a:pt x="1268966" y="190534"/>
                    <a:pt x="1253631" y="173810"/>
                    <a:pt x="1271553" y="165041"/>
                  </a:cubicBezTo>
                  <a:cubicBezTo>
                    <a:pt x="1254636" y="157741"/>
                    <a:pt x="1257957" y="124485"/>
                    <a:pt x="1273987" y="120120"/>
                  </a:cubicBezTo>
                  <a:cubicBezTo>
                    <a:pt x="1303922" y="120274"/>
                    <a:pt x="1334475" y="127304"/>
                    <a:pt x="1365105" y="124446"/>
                  </a:cubicBezTo>
                  <a:cubicBezTo>
                    <a:pt x="1399791" y="114094"/>
                    <a:pt x="1435481" y="97640"/>
                    <a:pt x="1473373" y="100460"/>
                  </a:cubicBezTo>
                  <a:cubicBezTo>
                    <a:pt x="1514045" y="95554"/>
                    <a:pt x="1555722" y="90958"/>
                    <a:pt x="1596318" y="90417"/>
                  </a:cubicBezTo>
                  <a:cubicBezTo>
                    <a:pt x="1611073" y="86091"/>
                    <a:pt x="1626253" y="60945"/>
                    <a:pt x="1648771" y="65735"/>
                  </a:cubicBezTo>
                  <a:cubicBezTo>
                    <a:pt x="1702229" y="66817"/>
                    <a:pt x="1752751" y="43603"/>
                    <a:pt x="1806596" y="47233"/>
                  </a:cubicBezTo>
                  <a:cubicBezTo>
                    <a:pt x="1828342" y="44839"/>
                    <a:pt x="1861173" y="51753"/>
                    <a:pt x="1869362" y="25758"/>
                  </a:cubicBezTo>
                  <a:cubicBezTo>
                    <a:pt x="1870637" y="7526"/>
                    <a:pt x="1911735" y="24174"/>
                    <a:pt x="1916254" y="1192"/>
                  </a:cubicBezTo>
                  <a:cubicBezTo>
                    <a:pt x="1956154" y="-4177"/>
                    <a:pt x="1995629" y="9805"/>
                    <a:pt x="2033212" y="19037"/>
                  </a:cubicBezTo>
                  <a:cubicBezTo>
                    <a:pt x="2052100" y="17221"/>
                    <a:pt x="2076975" y="8260"/>
                    <a:pt x="2092618" y="19037"/>
                  </a:cubicBezTo>
                  <a:cubicBezTo>
                    <a:pt x="2106832" y="32710"/>
                    <a:pt x="2098528" y="57508"/>
                    <a:pt x="2126377" y="59401"/>
                  </a:cubicBezTo>
                  <a:cubicBezTo>
                    <a:pt x="2122167" y="81688"/>
                    <a:pt x="2108571" y="94897"/>
                    <a:pt x="2112549" y="104670"/>
                  </a:cubicBezTo>
                  <a:cubicBezTo>
                    <a:pt x="2130278" y="111699"/>
                    <a:pt x="2148741" y="103511"/>
                    <a:pt x="2166895" y="105133"/>
                  </a:cubicBezTo>
                  <a:cubicBezTo>
                    <a:pt x="2184934" y="108610"/>
                    <a:pt x="2203590" y="88061"/>
                    <a:pt x="2217340" y="105944"/>
                  </a:cubicBezTo>
                  <a:cubicBezTo>
                    <a:pt x="2230666" y="132673"/>
                    <a:pt x="2245499" y="111352"/>
                    <a:pt x="2265082" y="113052"/>
                  </a:cubicBezTo>
                  <a:cubicBezTo>
                    <a:pt x="2281652" y="120043"/>
                    <a:pt x="2301313" y="137888"/>
                    <a:pt x="2319273" y="121356"/>
                  </a:cubicBezTo>
                  <a:cubicBezTo>
                    <a:pt x="2353766" y="116953"/>
                    <a:pt x="2314561" y="137502"/>
                    <a:pt x="2306257" y="147197"/>
                  </a:cubicBezTo>
                  <a:cubicBezTo>
                    <a:pt x="2289763" y="169290"/>
                    <a:pt x="2330745" y="159286"/>
                    <a:pt x="2343144" y="157587"/>
                  </a:cubicBezTo>
                  <a:cubicBezTo>
                    <a:pt x="2363191" y="149012"/>
                    <a:pt x="2386752" y="168132"/>
                    <a:pt x="2402473" y="159750"/>
                  </a:cubicBezTo>
                  <a:cubicBezTo>
                    <a:pt x="2424142" y="137115"/>
                    <a:pt x="2455815" y="132635"/>
                    <a:pt x="2484398" y="124678"/>
                  </a:cubicBezTo>
                  <a:cubicBezTo>
                    <a:pt x="2510934" y="106794"/>
                    <a:pt x="2542182" y="100073"/>
                    <a:pt x="2571460" y="89065"/>
                  </a:cubicBezTo>
                  <a:cubicBezTo>
                    <a:pt x="2596606" y="74928"/>
                    <a:pt x="2614103" y="105172"/>
                    <a:pt x="2582507" y="107142"/>
                  </a:cubicBezTo>
                  <a:cubicBezTo>
                    <a:pt x="2561031" y="126030"/>
                    <a:pt x="2601859" y="132905"/>
                    <a:pt x="2614489" y="142986"/>
                  </a:cubicBezTo>
                  <a:cubicBezTo>
                    <a:pt x="2660840" y="158437"/>
                    <a:pt x="2703019" y="185204"/>
                    <a:pt x="2735774" y="221667"/>
                  </a:cubicBezTo>
                  <a:cubicBezTo>
                    <a:pt x="2771695" y="264657"/>
                    <a:pt x="2805068" y="310004"/>
                    <a:pt x="2844195" y="350290"/>
                  </a:cubicBezTo>
                  <a:cubicBezTo>
                    <a:pt x="2857753" y="363886"/>
                    <a:pt x="2868452" y="389534"/>
                    <a:pt x="2883633" y="395984"/>
                  </a:cubicBezTo>
                  <a:cubicBezTo>
                    <a:pt x="2902598" y="388916"/>
                    <a:pt x="2917468" y="375204"/>
                    <a:pt x="2927395" y="357745"/>
                  </a:cubicBezTo>
                  <a:cubicBezTo>
                    <a:pt x="2945395" y="357552"/>
                    <a:pt x="2975523" y="352839"/>
                    <a:pt x="2977106" y="377405"/>
                  </a:cubicBezTo>
                  <a:cubicBezTo>
                    <a:pt x="2982746" y="386289"/>
                    <a:pt x="3007196" y="391967"/>
                    <a:pt x="3019556" y="401778"/>
                  </a:cubicBezTo>
                  <a:cubicBezTo>
                    <a:pt x="3061272" y="404945"/>
                    <a:pt x="3102369" y="398147"/>
                    <a:pt x="3141922" y="384705"/>
                  </a:cubicBezTo>
                  <a:cubicBezTo>
                    <a:pt x="3162741" y="383778"/>
                    <a:pt x="3184526" y="379298"/>
                    <a:pt x="3200594" y="396100"/>
                  </a:cubicBezTo>
                  <a:cubicBezTo>
                    <a:pt x="3220718" y="409503"/>
                    <a:pt x="3241847" y="423022"/>
                    <a:pt x="3249842" y="447163"/>
                  </a:cubicBezTo>
                  <a:cubicBezTo>
                    <a:pt x="3271742" y="449172"/>
                    <a:pt x="3293334" y="452030"/>
                    <a:pt x="3306776" y="471613"/>
                  </a:cubicBezTo>
                  <a:cubicBezTo>
                    <a:pt x="3321801" y="484978"/>
                    <a:pt x="3332153" y="507265"/>
                    <a:pt x="3355599" y="502861"/>
                  </a:cubicBezTo>
                  <a:cubicBezTo>
                    <a:pt x="3378852" y="501857"/>
                    <a:pt x="3406700" y="515994"/>
                    <a:pt x="3423850" y="494286"/>
                  </a:cubicBezTo>
                  <a:cubicBezTo>
                    <a:pt x="3453863" y="475553"/>
                    <a:pt x="3442429" y="497840"/>
                    <a:pt x="3463789" y="510664"/>
                  </a:cubicBezTo>
                  <a:cubicBezTo>
                    <a:pt x="3461433" y="535538"/>
                    <a:pt x="3510526" y="526307"/>
                    <a:pt x="3494033" y="535577"/>
                  </a:cubicBezTo>
                  <a:cubicBezTo>
                    <a:pt x="3474836" y="535886"/>
                    <a:pt x="3443086" y="540637"/>
                    <a:pt x="3447218" y="566362"/>
                  </a:cubicBezTo>
                  <a:cubicBezTo>
                    <a:pt x="3451081" y="596644"/>
                    <a:pt x="3412378" y="592357"/>
                    <a:pt x="3392332" y="594558"/>
                  </a:cubicBezTo>
                  <a:cubicBezTo>
                    <a:pt x="3362667" y="592202"/>
                    <a:pt x="3339647" y="625498"/>
                    <a:pt x="3350230" y="652729"/>
                  </a:cubicBezTo>
                  <a:cubicBezTo>
                    <a:pt x="3354363" y="671192"/>
                    <a:pt x="3366646" y="694135"/>
                    <a:pt x="3345324" y="707036"/>
                  </a:cubicBezTo>
                  <a:cubicBezTo>
                    <a:pt x="3317784" y="730096"/>
                    <a:pt x="3277305" y="718894"/>
                    <a:pt x="3244087" y="719049"/>
                  </a:cubicBezTo>
                  <a:cubicBezTo>
                    <a:pt x="3210869" y="713332"/>
                    <a:pt x="3177728" y="705646"/>
                    <a:pt x="3144780" y="697998"/>
                  </a:cubicBezTo>
                  <a:cubicBezTo>
                    <a:pt x="3117858" y="726195"/>
                    <a:pt x="3109669" y="766249"/>
                    <a:pt x="3088696" y="798656"/>
                  </a:cubicBezTo>
                  <a:cubicBezTo>
                    <a:pt x="3075756" y="818162"/>
                    <a:pt x="3071237" y="838827"/>
                    <a:pt x="3096421" y="849449"/>
                  </a:cubicBezTo>
                  <a:cubicBezTo>
                    <a:pt x="3117549" y="868105"/>
                    <a:pt x="3081434" y="887573"/>
                    <a:pt x="3063898" y="878650"/>
                  </a:cubicBezTo>
                  <a:cubicBezTo>
                    <a:pt x="3037517" y="876873"/>
                    <a:pt x="3013530" y="858642"/>
                    <a:pt x="2987303" y="868723"/>
                  </a:cubicBezTo>
                  <a:cubicBezTo>
                    <a:pt x="2949180" y="879499"/>
                    <a:pt x="2907117" y="875367"/>
                    <a:pt x="2870924" y="891860"/>
                  </a:cubicBezTo>
                  <a:cubicBezTo>
                    <a:pt x="2849487" y="910593"/>
                    <a:pt x="2869534" y="922490"/>
                    <a:pt x="2889658" y="918589"/>
                  </a:cubicBezTo>
                  <a:cubicBezTo>
                    <a:pt x="2913451" y="922027"/>
                    <a:pt x="2897499" y="956017"/>
                    <a:pt x="2902906" y="973592"/>
                  </a:cubicBezTo>
                  <a:cubicBezTo>
                    <a:pt x="2909666" y="995145"/>
                    <a:pt x="2934193" y="1013569"/>
                    <a:pt x="2930099" y="1036783"/>
                  </a:cubicBezTo>
                  <a:cubicBezTo>
                    <a:pt x="2916001" y="1060499"/>
                    <a:pt x="2873706" y="1070967"/>
                    <a:pt x="2884212" y="1105421"/>
                  </a:cubicBezTo>
                  <a:cubicBezTo>
                    <a:pt x="2885834" y="1114073"/>
                    <a:pt x="2887147" y="1123189"/>
                    <a:pt x="2888731" y="11317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716C67-A973-417C-80AB-5596ED6F5713}"/>
                </a:ext>
              </a:extLst>
            </p:cNvPr>
            <p:cNvSpPr/>
            <p:nvPr/>
          </p:nvSpPr>
          <p:spPr>
            <a:xfrm>
              <a:off x="-452488" y="1881604"/>
              <a:ext cx="1467773" cy="733887"/>
            </a:xfrm>
            <a:custGeom>
              <a:avLst/>
              <a:gdLst>
                <a:gd name="connsiteX0" fmla="*/ 1002721 w 1467773"/>
                <a:gd name="connsiteY0" fmla="*/ 741651 h 733886"/>
                <a:gd name="connsiteX1" fmla="*/ 952624 w 1467773"/>
                <a:gd name="connsiteY1" fmla="*/ 717123 h 733886"/>
                <a:gd name="connsiteX2" fmla="*/ 905655 w 1467773"/>
                <a:gd name="connsiteY2" fmla="*/ 705034 h 733886"/>
                <a:gd name="connsiteX3" fmla="*/ 913959 w 1467773"/>
                <a:gd name="connsiteY3" fmla="*/ 649567 h 733886"/>
                <a:gd name="connsiteX4" fmla="*/ 833850 w 1467773"/>
                <a:gd name="connsiteY4" fmla="*/ 630138 h 733886"/>
                <a:gd name="connsiteX5" fmla="*/ 717278 w 1467773"/>
                <a:gd name="connsiteY5" fmla="*/ 565827 h 733886"/>
                <a:gd name="connsiteX6" fmla="*/ 661773 w 1467773"/>
                <a:gd name="connsiteY6" fmla="*/ 543617 h 733886"/>
                <a:gd name="connsiteX7" fmla="*/ 583170 w 1467773"/>
                <a:gd name="connsiteY7" fmla="*/ 492940 h 733886"/>
                <a:gd name="connsiteX8" fmla="*/ 548098 w 1467773"/>
                <a:gd name="connsiteY8" fmla="*/ 450684 h 733886"/>
                <a:gd name="connsiteX9" fmla="*/ 515961 w 1467773"/>
                <a:gd name="connsiteY9" fmla="*/ 402788 h 733886"/>
                <a:gd name="connsiteX10" fmla="*/ 471773 w 1467773"/>
                <a:gd name="connsiteY10" fmla="*/ 366982 h 733886"/>
                <a:gd name="connsiteX11" fmla="*/ 398771 w 1467773"/>
                <a:gd name="connsiteY11" fmla="*/ 373432 h 733886"/>
                <a:gd name="connsiteX12" fmla="*/ 354274 w 1467773"/>
                <a:gd name="connsiteY12" fmla="*/ 348480 h 733886"/>
                <a:gd name="connsiteX13" fmla="*/ 344579 w 1467773"/>
                <a:gd name="connsiteY13" fmla="*/ 308464 h 733886"/>
                <a:gd name="connsiteX14" fmla="*/ 296027 w 1467773"/>
                <a:gd name="connsiteY14" fmla="*/ 277023 h 733886"/>
                <a:gd name="connsiteX15" fmla="*/ 243805 w 1467773"/>
                <a:gd name="connsiteY15" fmla="*/ 249946 h 733886"/>
                <a:gd name="connsiteX16" fmla="*/ 195214 w 1467773"/>
                <a:gd name="connsiteY16" fmla="*/ 255007 h 733886"/>
                <a:gd name="connsiteX17" fmla="*/ 176403 w 1467773"/>
                <a:gd name="connsiteY17" fmla="*/ 265899 h 733886"/>
                <a:gd name="connsiteX18" fmla="*/ 130902 w 1467773"/>
                <a:gd name="connsiteY18" fmla="*/ 288997 h 733886"/>
                <a:gd name="connsiteX19" fmla="*/ 87641 w 1467773"/>
                <a:gd name="connsiteY19" fmla="*/ 321327 h 733886"/>
                <a:gd name="connsiteX20" fmla="*/ 82891 w 1467773"/>
                <a:gd name="connsiteY20" fmla="*/ 366943 h 733886"/>
                <a:gd name="connsiteX21" fmla="*/ 0 w 1467773"/>
                <a:gd name="connsiteY21" fmla="*/ 365514 h 733886"/>
                <a:gd name="connsiteX22" fmla="*/ 2240 w 1467773"/>
                <a:gd name="connsiteY22" fmla="*/ 49788 h 733886"/>
                <a:gd name="connsiteX23" fmla="*/ 220746 w 1467773"/>
                <a:gd name="connsiteY23" fmla="*/ 0 h 733886"/>
                <a:gd name="connsiteX24" fmla="*/ 447014 w 1467773"/>
                <a:gd name="connsiteY24" fmla="*/ 119740 h 733886"/>
                <a:gd name="connsiteX25" fmla="*/ 519437 w 1467773"/>
                <a:gd name="connsiteY25" fmla="*/ 179725 h 733886"/>
                <a:gd name="connsiteX26" fmla="*/ 670348 w 1467773"/>
                <a:gd name="connsiteY26" fmla="*/ 169837 h 733886"/>
                <a:gd name="connsiteX27" fmla="*/ 754860 w 1467773"/>
                <a:gd name="connsiteY27" fmla="*/ 162846 h 733886"/>
                <a:gd name="connsiteX28" fmla="*/ 802795 w 1467773"/>
                <a:gd name="connsiteY28" fmla="*/ 188107 h 733886"/>
                <a:gd name="connsiteX29" fmla="*/ 844897 w 1467773"/>
                <a:gd name="connsiteY29" fmla="*/ 233106 h 733886"/>
                <a:gd name="connsiteX30" fmla="*/ 869424 w 1467773"/>
                <a:gd name="connsiteY30" fmla="*/ 255277 h 733886"/>
                <a:gd name="connsiteX31" fmla="*/ 870081 w 1467773"/>
                <a:gd name="connsiteY31" fmla="*/ 305992 h 733886"/>
                <a:gd name="connsiteX32" fmla="*/ 910136 w 1467773"/>
                <a:gd name="connsiteY32" fmla="*/ 335773 h 733886"/>
                <a:gd name="connsiteX33" fmla="*/ 940997 w 1467773"/>
                <a:gd name="connsiteY33" fmla="*/ 380926 h 733886"/>
                <a:gd name="connsiteX34" fmla="*/ 1025124 w 1467773"/>
                <a:gd name="connsiteY34" fmla="*/ 378377 h 733886"/>
                <a:gd name="connsiteX35" fmla="*/ 1052819 w 1467773"/>
                <a:gd name="connsiteY35" fmla="*/ 420981 h 733886"/>
                <a:gd name="connsiteX36" fmla="*/ 1083140 w 1467773"/>
                <a:gd name="connsiteY36" fmla="*/ 398423 h 733886"/>
                <a:gd name="connsiteX37" fmla="*/ 1125589 w 1467773"/>
                <a:gd name="connsiteY37" fmla="*/ 358175 h 733886"/>
                <a:gd name="connsiteX38" fmla="*/ 1207166 w 1467773"/>
                <a:gd name="connsiteY38" fmla="*/ 324532 h 733886"/>
                <a:gd name="connsiteX39" fmla="*/ 1255410 w 1467773"/>
                <a:gd name="connsiteY39" fmla="*/ 302361 h 733886"/>
                <a:gd name="connsiteX40" fmla="*/ 1304889 w 1467773"/>
                <a:gd name="connsiteY40" fmla="*/ 286757 h 733886"/>
                <a:gd name="connsiteX41" fmla="*/ 1273139 w 1467773"/>
                <a:gd name="connsiteY41" fmla="*/ 313949 h 733886"/>
                <a:gd name="connsiteX42" fmla="*/ 1219218 w 1467773"/>
                <a:gd name="connsiteY42" fmla="*/ 343343 h 733886"/>
                <a:gd name="connsiteX43" fmla="*/ 1264217 w 1467773"/>
                <a:gd name="connsiteY43" fmla="*/ 355047 h 733886"/>
                <a:gd name="connsiteX44" fmla="*/ 1313619 w 1467773"/>
                <a:gd name="connsiteY44" fmla="*/ 379420 h 733886"/>
                <a:gd name="connsiteX45" fmla="*/ 1344287 w 1467773"/>
                <a:gd name="connsiteY45" fmla="*/ 349098 h 733886"/>
                <a:gd name="connsiteX46" fmla="*/ 1388784 w 1467773"/>
                <a:gd name="connsiteY46" fmla="*/ 376561 h 733886"/>
                <a:gd name="connsiteX47" fmla="*/ 1434440 w 1467773"/>
                <a:gd name="connsiteY47" fmla="*/ 403136 h 733886"/>
                <a:gd name="connsiteX48" fmla="*/ 1453405 w 1467773"/>
                <a:gd name="connsiteY48" fmla="*/ 419165 h 733886"/>
                <a:gd name="connsiteX49" fmla="*/ 1410685 w 1467773"/>
                <a:gd name="connsiteY49" fmla="*/ 434384 h 733886"/>
                <a:gd name="connsiteX50" fmla="*/ 1366497 w 1467773"/>
                <a:gd name="connsiteY50" fmla="*/ 457714 h 733886"/>
                <a:gd name="connsiteX51" fmla="*/ 1317713 w 1467773"/>
                <a:gd name="connsiteY51" fmla="*/ 453310 h 733886"/>
                <a:gd name="connsiteX52" fmla="*/ 1262169 w 1467773"/>
                <a:gd name="connsiteY52" fmla="*/ 458641 h 733886"/>
                <a:gd name="connsiteX53" fmla="*/ 1252320 w 1467773"/>
                <a:gd name="connsiteY53" fmla="*/ 426929 h 733886"/>
                <a:gd name="connsiteX54" fmla="*/ 1242161 w 1467773"/>
                <a:gd name="connsiteY54" fmla="*/ 388613 h 733886"/>
                <a:gd name="connsiteX55" fmla="*/ 1190905 w 1467773"/>
                <a:gd name="connsiteY55" fmla="*/ 416809 h 733886"/>
                <a:gd name="connsiteX56" fmla="*/ 1147760 w 1467773"/>
                <a:gd name="connsiteY56" fmla="*/ 412676 h 733886"/>
                <a:gd name="connsiteX57" fmla="*/ 1137833 w 1467773"/>
                <a:gd name="connsiteY57" fmla="*/ 459568 h 733886"/>
                <a:gd name="connsiteX58" fmla="*/ 1084800 w 1467773"/>
                <a:gd name="connsiteY58" fmla="*/ 465400 h 733886"/>
                <a:gd name="connsiteX59" fmla="*/ 1099671 w 1467773"/>
                <a:gd name="connsiteY59" fmla="*/ 479421 h 733886"/>
                <a:gd name="connsiteX60" fmla="*/ 1068423 w 1467773"/>
                <a:gd name="connsiteY60" fmla="*/ 518510 h 733886"/>
                <a:gd name="connsiteX61" fmla="*/ 999940 w 1467773"/>
                <a:gd name="connsiteY61" fmla="*/ 511789 h 733886"/>
                <a:gd name="connsiteX62" fmla="*/ 995575 w 1467773"/>
                <a:gd name="connsiteY62" fmla="*/ 553351 h 733886"/>
                <a:gd name="connsiteX63" fmla="*/ 1042505 w 1467773"/>
                <a:gd name="connsiteY63" fmla="*/ 576101 h 733886"/>
                <a:gd name="connsiteX64" fmla="*/ 1061200 w 1467773"/>
                <a:gd name="connsiteY64" fmla="*/ 627782 h 733886"/>
                <a:gd name="connsiteX65" fmla="*/ 1033815 w 1467773"/>
                <a:gd name="connsiteY65" fmla="*/ 672549 h 733886"/>
                <a:gd name="connsiteX66" fmla="*/ 1011914 w 1467773"/>
                <a:gd name="connsiteY66" fmla="*/ 721681 h 733886"/>
                <a:gd name="connsiteX67" fmla="*/ 1002721 w 1467773"/>
                <a:gd name="connsiteY67" fmla="*/ 74165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67773" h="733886">
                  <a:moveTo>
                    <a:pt x="1002721" y="741651"/>
                  </a:moveTo>
                  <a:cubicBezTo>
                    <a:pt x="993914" y="720600"/>
                    <a:pt x="973829" y="714381"/>
                    <a:pt x="952624" y="717123"/>
                  </a:cubicBezTo>
                  <a:cubicBezTo>
                    <a:pt x="938950" y="711136"/>
                    <a:pt x="900634" y="727320"/>
                    <a:pt x="905655" y="705034"/>
                  </a:cubicBezTo>
                  <a:cubicBezTo>
                    <a:pt x="909672" y="685528"/>
                    <a:pt x="902372" y="666871"/>
                    <a:pt x="913959" y="649567"/>
                  </a:cubicBezTo>
                  <a:cubicBezTo>
                    <a:pt x="885724" y="648524"/>
                    <a:pt x="863244" y="620405"/>
                    <a:pt x="833850" y="630138"/>
                  </a:cubicBezTo>
                  <a:cubicBezTo>
                    <a:pt x="797503" y="603989"/>
                    <a:pt x="753277" y="592479"/>
                    <a:pt x="717278" y="565827"/>
                  </a:cubicBezTo>
                  <a:cubicBezTo>
                    <a:pt x="697463" y="570964"/>
                    <a:pt x="677184" y="554548"/>
                    <a:pt x="661773" y="543617"/>
                  </a:cubicBezTo>
                  <a:cubicBezTo>
                    <a:pt x="641842" y="518742"/>
                    <a:pt x="606075" y="515150"/>
                    <a:pt x="583170" y="492940"/>
                  </a:cubicBezTo>
                  <a:cubicBezTo>
                    <a:pt x="565556" y="481739"/>
                    <a:pt x="548909" y="472623"/>
                    <a:pt x="548098" y="450684"/>
                  </a:cubicBezTo>
                  <a:cubicBezTo>
                    <a:pt x="538750" y="434847"/>
                    <a:pt x="517931" y="423839"/>
                    <a:pt x="515961" y="402788"/>
                  </a:cubicBezTo>
                  <a:cubicBezTo>
                    <a:pt x="515652" y="377488"/>
                    <a:pt x="492554" y="370883"/>
                    <a:pt x="471773" y="366982"/>
                  </a:cubicBezTo>
                  <a:cubicBezTo>
                    <a:pt x="451070" y="384750"/>
                    <a:pt x="422989" y="363081"/>
                    <a:pt x="398771" y="373432"/>
                  </a:cubicBezTo>
                  <a:cubicBezTo>
                    <a:pt x="385097" y="374051"/>
                    <a:pt x="347592" y="364085"/>
                    <a:pt x="354274" y="348480"/>
                  </a:cubicBezTo>
                  <a:cubicBezTo>
                    <a:pt x="353463" y="333803"/>
                    <a:pt x="366712" y="316035"/>
                    <a:pt x="344579" y="308464"/>
                  </a:cubicBezTo>
                  <a:cubicBezTo>
                    <a:pt x="350566" y="279302"/>
                    <a:pt x="315842" y="279766"/>
                    <a:pt x="296027" y="277023"/>
                  </a:cubicBezTo>
                  <a:cubicBezTo>
                    <a:pt x="279649" y="267173"/>
                    <a:pt x="262732" y="260607"/>
                    <a:pt x="243805" y="249946"/>
                  </a:cubicBezTo>
                  <a:cubicBezTo>
                    <a:pt x="230209" y="239943"/>
                    <a:pt x="199694" y="247050"/>
                    <a:pt x="195214" y="255007"/>
                  </a:cubicBezTo>
                  <a:cubicBezTo>
                    <a:pt x="221441" y="283628"/>
                    <a:pt x="198961" y="269221"/>
                    <a:pt x="176403" y="265899"/>
                  </a:cubicBezTo>
                  <a:cubicBezTo>
                    <a:pt x="165858" y="281272"/>
                    <a:pt x="152030" y="294520"/>
                    <a:pt x="130902" y="288997"/>
                  </a:cubicBezTo>
                  <a:cubicBezTo>
                    <a:pt x="114795" y="293748"/>
                    <a:pt x="91813" y="304215"/>
                    <a:pt x="87641" y="321327"/>
                  </a:cubicBezTo>
                  <a:cubicBezTo>
                    <a:pt x="76633" y="339017"/>
                    <a:pt x="115336" y="365205"/>
                    <a:pt x="82891" y="366943"/>
                  </a:cubicBezTo>
                  <a:cubicBezTo>
                    <a:pt x="55235" y="368141"/>
                    <a:pt x="27579" y="367948"/>
                    <a:pt x="0" y="365514"/>
                  </a:cubicBezTo>
                  <a:cubicBezTo>
                    <a:pt x="773" y="260259"/>
                    <a:pt x="1468" y="155005"/>
                    <a:pt x="2240" y="49788"/>
                  </a:cubicBezTo>
                  <a:cubicBezTo>
                    <a:pt x="75088" y="33179"/>
                    <a:pt x="147898" y="16609"/>
                    <a:pt x="220746" y="0"/>
                  </a:cubicBezTo>
                  <a:cubicBezTo>
                    <a:pt x="295872" y="40286"/>
                    <a:pt x="373162" y="77406"/>
                    <a:pt x="447014" y="119740"/>
                  </a:cubicBezTo>
                  <a:cubicBezTo>
                    <a:pt x="471155" y="139748"/>
                    <a:pt x="495296" y="159717"/>
                    <a:pt x="519437" y="179725"/>
                  </a:cubicBezTo>
                  <a:cubicBezTo>
                    <a:pt x="569689" y="173815"/>
                    <a:pt x="619709" y="161726"/>
                    <a:pt x="670348" y="169837"/>
                  </a:cubicBezTo>
                  <a:cubicBezTo>
                    <a:pt x="699046" y="171227"/>
                    <a:pt x="728634" y="178643"/>
                    <a:pt x="754860" y="162846"/>
                  </a:cubicBezTo>
                  <a:cubicBezTo>
                    <a:pt x="776298" y="147550"/>
                    <a:pt x="783830" y="184283"/>
                    <a:pt x="802795" y="188107"/>
                  </a:cubicBezTo>
                  <a:cubicBezTo>
                    <a:pt x="826318" y="191158"/>
                    <a:pt x="831494" y="217269"/>
                    <a:pt x="844897" y="233106"/>
                  </a:cubicBezTo>
                  <a:cubicBezTo>
                    <a:pt x="871471" y="212248"/>
                    <a:pt x="873441" y="229127"/>
                    <a:pt x="869424" y="255277"/>
                  </a:cubicBezTo>
                  <a:cubicBezTo>
                    <a:pt x="865793" y="269298"/>
                    <a:pt x="852777" y="301396"/>
                    <a:pt x="870081" y="305992"/>
                  </a:cubicBezTo>
                  <a:cubicBezTo>
                    <a:pt x="895303" y="300353"/>
                    <a:pt x="909517" y="309198"/>
                    <a:pt x="910136" y="335773"/>
                  </a:cubicBezTo>
                  <a:cubicBezTo>
                    <a:pt x="918981" y="352382"/>
                    <a:pt x="914809" y="385097"/>
                    <a:pt x="940997" y="380926"/>
                  </a:cubicBezTo>
                  <a:cubicBezTo>
                    <a:pt x="968885" y="383166"/>
                    <a:pt x="998241" y="372892"/>
                    <a:pt x="1025124" y="378377"/>
                  </a:cubicBezTo>
                  <a:cubicBezTo>
                    <a:pt x="1051389" y="384750"/>
                    <a:pt x="1029836" y="413526"/>
                    <a:pt x="1052819" y="420981"/>
                  </a:cubicBezTo>
                  <a:cubicBezTo>
                    <a:pt x="1073870" y="432414"/>
                    <a:pt x="1093375" y="418779"/>
                    <a:pt x="1083140" y="398423"/>
                  </a:cubicBezTo>
                  <a:cubicBezTo>
                    <a:pt x="1095770" y="381351"/>
                    <a:pt x="1121765" y="381699"/>
                    <a:pt x="1125589" y="358175"/>
                  </a:cubicBezTo>
                  <a:cubicBezTo>
                    <a:pt x="1149460" y="339906"/>
                    <a:pt x="1181905" y="337858"/>
                    <a:pt x="1207166" y="324532"/>
                  </a:cubicBezTo>
                  <a:cubicBezTo>
                    <a:pt x="1221612" y="315031"/>
                    <a:pt x="1235943" y="288495"/>
                    <a:pt x="1255410" y="302361"/>
                  </a:cubicBezTo>
                  <a:cubicBezTo>
                    <a:pt x="1266032" y="287645"/>
                    <a:pt x="1288976" y="278105"/>
                    <a:pt x="1304889" y="286757"/>
                  </a:cubicBezTo>
                  <a:cubicBezTo>
                    <a:pt x="1324009" y="298615"/>
                    <a:pt x="1273641" y="298615"/>
                    <a:pt x="1273139" y="313949"/>
                  </a:cubicBezTo>
                  <a:cubicBezTo>
                    <a:pt x="1251702" y="315494"/>
                    <a:pt x="1237874" y="334884"/>
                    <a:pt x="1219218" y="343343"/>
                  </a:cubicBezTo>
                  <a:cubicBezTo>
                    <a:pt x="1224741" y="354699"/>
                    <a:pt x="1253903" y="356090"/>
                    <a:pt x="1264217" y="355047"/>
                  </a:cubicBezTo>
                  <a:cubicBezTo>
                    <a:pt x="1271749" y="375673"/>
                    <a:pt x="1293302" y="383359"/>
                    <a:pt x="1313619" y="379420"/>
                  </a:cubicBezTo>
                  <a:cubicBezTo>
                    <a:pt x="1327485" y="374205"/>
                    <a:pt x="1337760" y="365900"/>
                    <a:pt x="1344287" y="349098"/>
                  </a:cubicBezTo>
                  <a:cubicBezTo>
                    <a:pt x="1364682" y="354738"/>
                    <a:pt x="1363639" y="386874"/>
                    <a:pt x="1388784" y="376561"/>
                  </a:cubicBezTo>
                  <a:cubicBezTo>
                    <a:pt x="1391140" y="397110"/>
                    <a:pt x="1420457" y="389578"/>
                    <a:pt x="1434440" y="403136"/>
                  </a:cubicBezTo>
                  <a:cubicBezTo>
                    <a:pt x="1452400" y="403522"/>
                    <a:pt x="1489520" y="408466"/>
                    <a:pt x="1453405" y="419165"/>
                  </a:cubicBezTo>
                  <a:cubicBezTo>
                    <a:pt x="1444791" y="439173"/>
                    <a:pt x="1409565" y="421328"/>
                    <a:pt x="1410685" y="434384"/>
                  </a:cubicBezTo>
                  <a:cubicBezTo>
                    <a:pt x="1403616" y="442341"/>
                    <a:pt x="1377776" y="444851"/>
                    <a:pt x="1366497" y="457714"/>
                  </a:cubicBezTo>
                  <a:cubicBezTo>
                    <a:pt x="1350352" y="470885"/>
                    <a:pt x="1336601" y="458177"/>
                    <a:pt x="1317713" y="453310"/>
                  </a:cubicBezTo>
                  <a:cubicBezTo>
                    <a:pt x="1296585" y="456516"/>
                    <a:pt x="1283259" y="457057"/>
                    <a:pt x="1262169" y="458641"/>
                  </a:cubicBezTo>
                  <a:cubicBezTo>
                    <a:pt x="1246835" y="451418"/>
                    <a:pt x="1223621" y="437706"/>
                    <a:pt x="1252320" y="426929"/>
                  </a:cubicBezTo>
                  <a:cubicBezTo>
                    <a:pt x="1278160" y="414801"/>
                    <a:pt x="1256878" y="399621"/>
                    <a:pt x="1242161" y="388613"/>
                  </a:cubicBezTo>
                  <a:cubicBezTo>
                    <a:pt x="1229260" y="399350"/>
                    <a:pt x="1211531" y="415496"/>
                    <a:pt x="1190905" y="416809"/>
                  </a:cubicBezTo>
                  <a:cubicBezTo>
                    <a:pt x="1176498" y="436238"/>
                    <a:pt x="1159580" y="395681"/>
                    <a:pt x="1147760" y="412676"/>
                  </a:cubicBezTo>
                  <a:cubicBezTo>
                    <a:pt x="1131344" y="425925"/>
                    <a:pt x="1153632" y="448868"/>
                    <a:pt x="1137833" y="459568"/>
                  </a:cubicBezTo>
                  <a:cubicBezTo>
                    <a:pt x="1122306" y="453619"/>
                    <a:pt x="1089706" y="461113"/>
                    <a:pt x="1084800" y="465400"/>
                  </a:cubicBezTo>
                  <a:cubicBezTo>
                    <a:pt x="1105272" y="471426"/>
                    <a:pt x="1126400" y="464589"/>
                    <a:pt x="1099671" y="479421"/>
                  </a:cubicBezTo>
                  <a:cubicBezTo>
                    <a:pt x="1090479" y="490391"/>
                    <a:pt x="1080513" y="504721"/>
                    <a:pt x="1068423" y="518510"/>
                  </a:cubicBezTo>
                  <a:cubicBezTo>
                    <a:pt x="1045557" y="518395"/>
                    <a:pt x="1021493" y="511712"/>
                    <a:pt x="999940" y="511789"/>
                  </a:cubicBezTo>
                  <a:cubicBezTo>
                    <a:pt x="979121" y="516540"/>
                    <a:pt x="973057" y="546282"/>
                    <a:pt x="995575" y="553351"/>
                  </a:cubicBezTo>
                  <a:cubicBezTo>
                    <a:pt x="1006313" y="572548"/>
                    <a:pt x="1042853" y="553969"/>
                    <a:pt x="1042505" y="576101"/>
                  </a:cubicBezTo>
                  <a:cubicBezTo>
                    <a:pt x="1032270" y="595067"/>
                    <a:pt x="1039995" y="620521"/>
                    <a:pt x="1061200" y="627782"/>
                  </a:cubicBezTo>
                  <a:cubicBezTo>
                    <a:pt x="1076496" y="650031"/>
                    <a:pt x="1036943" y="653044"/>
                    <a:pt x="1033815" y="672549"/>
                  </a:cubicBezTo>
                  <a:cubicBezTo>
                    <a:pt x="1016781" y="687266"/>
                    <a:pt x="1017013" y="702214"/>
                    <a:pt x="1011914" y="721681"/>
                  </a:cubicBezTo>
                  <a:cubicBezTo>
                    <a:pt x="1008785" y="728170"/>
                    <a:pt x="1006120" y="735818"/>
                    <a:pt x="1002721" y="74165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5E9199-7595-4E45-A0A4-EBB28D8218A5}"/>
                </a:ext>
              </a:extLst>
            </p:cNvPr>
            <p:cNvSpPr/>
            <p:nvPr/>
          </p:nvSpPr>
          <p:spPr>
            <a:xfrm>
              <a:off x="-1433308" y="2200161"/>
              <a:ext cx="463507" cy="270379"/>
            </a:xfrm>
            <a:custGeom>
              <a:avLst/>
              <a:gdLst>
                <a:gd name="connsiteX0" fmla="*/ 356553 w 463507"/>
                <a:gd name="connsiteY0" fmla="*/ 305595 h 270379"/>
                <a:gd name="connsiteX1" fmla="*/ 305374 w 463507"/>
                <a:gd name="connsiteY1" fmla="*/ 278055 h 270379"/>
                <a:gd name="connsiteX2" fmla="*/ 307151 w 463507"/>
                <a:gd name="connsiteY2" fmla="*/ 245571 h 270379"/>
                <a:gd name="connsiteX3" fmla="*/ 316073 w 463507"/>
                <a:gd name="connsiteY3" fmla="*/ 221121 h 270379"/>
                <a:gd name="connsiteX4" fmla="*/ 278954 w 463507"/>
                <a:gd name="connsiteY4" fmla="*/ 188521 h 270379"/>
                <a:gd name="connsiteX5" fmla="*/ 221325 w 463507"/>
                <a:gd name="connsiteY5" fmla="*/ 210344 h 270379"/>
                <a:gd name="connsiteX6" fmla="*/ 173043 w 463507"/>
                <a:gd name="connsiteY6" fmla="*/ 240318 h 270379"/>
                <a:gd name="connsiteX7" fmla="*/ 174240 w 463507"/>
                <a:gd name="connsiteY7" fmla="*/ 225679 h 270379"/>
                <a:gd name="connsiteX8" fmla="*/ 153460 w 463507"/>
                <a:gd name="connsiteY8" fmla="*/ 195357 h 270379"/>
                <a:gd name="connsiteX9" fmla="*/ 104869 w 463507"/>
                <a:gd name="connsiteY9" fmla="*/ 167315 h 270379"/>
                <a:gd name="connsiteX10" fmla="*/ 119469 w 463507"/>
                <a:gd name="connsiteY10" fmla="*/ 142209 h 270379"/>
                <a:gd name="connsiteX11" fmla="*/ 72037 w 463507"/>
                <a:gd name="connsiteY11" fmla="*/ 107098 h 270379"/>
                <a:gd name="connsiteX12" fmla="*/ 66397 w 463507"/>
                <a:gd name="connsiteY12" fmla="*/ 73416 h 270379"/>
                <a:gd name="connsiteX13" fmla="*/ 45810 w 463507"/>
                <a:gd name="connsiteY13" fmla="*/ 44563 h 270379"/>
                <a:gd name="connsiteX14" fmla="*/ 103903 w 463507"/>
                <a:gd name="connsiteY14" fmla="*/ 53177 h 270379"/>
                <a:gd name="connsiteX15" fmla="*/ 157863 w 463507"/>
                <a:gd name="connsiteY15" fmla="*/ 66309 h 270379"/>
                <a:gd name="connsiteX16" fmla="*/ 166438 w 463507"/>
                <a:gd name="connsiteY16" fmla="*/ 39503 h 270379"/>
                <a:gd name="connsiteX17" fmla="*/ 154271 w 463507"/>
                <a:gd name="connsiteY17" fmla="*/ 4547 h 270379"/>
                <a:gd name="connsiteX18" fmla="*/ 198458 w 463507"/>
                <a:gd name="connsiteY18" fmla="*/ 13779 h 270379"/>
                <a:gd name="connsiteX19" fmla="*/ 233415 w 463507"/>
                <a:gd name="connsiteY19" fmla="*/ 49198 h 270379"/>
                <a:gd name="connsiteX20" fmla="*/ 293555 w 463507"/>
                <a:gd name="connsiteY20" fmla="*/ 45220 h 270379"/>
                <a:gd name="connsiteX21" fmla="*/ 342609 w 463507"/>
                <a:gd name="connsiteY21" fmla="*/ 5976 h 270379"/>
                <a:gd name="connsiteX22" fmla="*/ 381660 w 463507"/>
                <a:gd name="connsiteY22" fmla="*/ 37688 h 270379"/>
                <a:gd name="connsiteX23" fmla="*/ 412715 w 463507"/>
                <a:gd name="connsiteY23" fmla="*/ 88790 h 270379"/>
                <a:gd name="connsiteX24" fmla="*/ 462696 w 463507"/>
                <a:gd name="connsiteY24" fmla="*/ 109493 h 270379"/>
                <a:gd name="connsiteX25" fmla="*/ 491279 w 463507"/>
                <a:gd name="connsiteY25" fmla="*/ 135565 h 270379"/>
                <a:gd name="connsiteX26" fmla="*/ 437937 w 463507"/>
                <a:gd name="connsiteY26" fmla="*/ 138385 h 270379"/>
                <a:gd name="connsiteX27" fmla="*/ 412406 w 463507"/>
                <a:gd name="connsiteY27" fmla="*/ 184234 h 270379"/>
                <a:gd name="connsiteX28" fmla="*/ 400895 w 463507"/>
                <a:gd name="connsiteY28" fmla="*/ 222086 h 270379"/>
                <a:gd name="connsiteX29" fmla="*/ 374784 w 463507"/>
                <a:gd name="connsiteY29" fmla="*/ 237382 h 270379"/>
                <a:gd name="connsiteX30" fmla="*/ 364355 w 463507"/>
                <a:gd name="connsiteY30" fmla="*/ 286475 h 270379"/>
                <a:gd name="connsiteX31" fmla="*/ 356553 w 463507"/>
                <a:gd name="connsiteY31" fmla="*/ 305595 h 270379"/>
                <a:gd name="connsiteX32" fmla="*/ 0 w 463507"/>
                <a:gd name="connsiteY32" fmla="*/ 181336 h 270379"/>
                <a:gd name="connsiteX33" fmla="*/ 52029 w 463507"/>
                <a:gd name="connsiteY33" fmla="*/ 188250 h 270379"/>
                <a:gd name="connsiteX34" fmla="*/ 103208 w 463507"/>
                <a:gd name="connsiteY34" fmla="*/ 198332 h 270379"/>
                <a:gd name="connsiteX35" fmla="*/ 124027 w 463507"/>
                <a:gd name="connsiteY35" fmla="*/ 235103 h 270379"/>
                <a:gd name="connsiteX36" fmla="*/ 112439 w 463507"/>
                <a:gd name="connsiteY36" fmla="*/ 257931 h 270379"/>
                <a:gd name="connsiteX37" fmla="*/ 52067 w 463507"/>
                <a:gd name="connsiteY37" fmla="*/ 228460 h 270379"/>
                <a:gd name="connsiteX38" fmla="*/ 0 w 463507"/>
                <a:gd name="connsiteY38" fmla="*/ 181336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70379">
                  <a:moveTo>
                    <a:pt x="356553" y="305595"/>
                  </a:moveTo>
                  <a:cubicBezTo>
                    <a:pt x="339171" y="292771"/>
                    <a:pt x="315146" y="299724"/>
                    <a:pt x="305374" y="278055"/>
                  </a:cubicBezTo>
                  <a:cubicBezTo>
                    <a:pt x="277177" y="274077"/>
                    <a:pt x="287104" y="252292"/>
                    <a:pt x="307151" y="245571"/>
                  </a:cubicBezTo>
                  <a:cubicBezTo>
                    <a:pt x="297417" y="234060"/>
                    <a:pt x="282430" y="222009"/>
                    <a:pt x="316073" y="221121"/>
                  </a:cubicBezTo>
                  <a:cubicBezTo>
                    <a:pt x="324262" y="203932"/>
                    <a:pt x="287993" y="201769"/>
                    <a:pt x="278954" y="188521"/>
                  </a:cubicBezTo>
                  <a:cubicBezTo>
                    <a:pt x="260259" y="184967"/>
                    <a:pt x="240715" y="205014"/>
                    <a:pt x="221325" y="210344"/>
                  </a:cubicBezTo>
                  <a:cubicBezTo>
                    <a:pt x="206531" y="223207"/>
                    <a:pt x="193051" y="235837"/>
                    <a:pt x="173043" y="240318"/>
                  </a:cubicBezTo>
                  <a:cubicBezTo>
                    <a:pt x="166785" y="257390"/>
                    <a:pt x="150447" y="220387"/>
                    <a:pt x="174240" y="225679"/>
                  </a:cubicBezTo>
                  <a:cubicBezTo>
                    <a:pt x="139863" y="216370"/>
                    <a:pt x="182313" y="195473"/>
                    <a:pt x="153460" y="195357"/>
                  </a:cubicBezTo>
                  <a:cubicBezTo>
                    <a:pt x="133683" y="193079"/>
                    <a:pt x="116263" y="182457"/>
                    <a:pt x="104869" y="167315"/>
                  </a:cubicBezTo>
                  <a:cubicBezTo>
                    <a:pt x="71419" y="151595"/>
                    <a:pt x="127580" y="167818"/>
                    <a:pt x="119469" y="142209"/>
                  </a:cubicBezTo>
                  <a:cubicBezTo>
                    <a:pt x="105409" y="134136"/>
                    <a:pt x="82234" y="124518"/>
                    <a:pt x="72037" y="107098"/>
                  </a:cubicBezTo>
                  <a:cubicBezTo>
                    <a:pt x="80843" y="92034"/>
                    <a:pt x="98341" y="78785"/>
                    <a:pt x="66397" y="73416"/>
                  </a:cubicBezTo>
                  <a:cubicBezTo>
                    <a:pt x="50136" y="70713"/>
                    <a:pt x="41638" y="56923"/>
                    <a:pt x="45810" y="44563"/>
                  </a:cubicBezTo>
                  <a:cubicBezTo>
                    <a:pt x="61917" y="29924"/>
                    <a:pt x="91697" y="35139"/>
                    <a:pt x="103903" y="53177"/>
                  </a:cubicBezTo>
                  <a:cubicBezTo>
                    <a:pt x="121168" y="64455"/>
                    <a:pt x="142528" y="52559"/>
                    <a:pt x="157863" y="66309"/>
                  </a:cubicBezTo>
                  <a:cubicBezTo>
                    <a:pt x="179493" y="81296"/>
                    <a:pt x="196875" y="38113"/>
                    <a:pt x="166438" y="39503"/>
                  </a:cubicBezTo>
                  <a:cubicBezTo>
                    <a:pt x="150756" y="37881"/>
                    <a:pt x="132949" y="12041"/>
                    <a:pt x="154271" y="4547"/>
                  </a:cubicBezTo>
                  <a:cubicBezTo>
                    <a:pt x="170107" y="-5341"/>
                    <a:pt x="183163" y="2345"/>
                    <a:pt x="198458" y="13779"/>
                  </a:cubicBezTo>
                  <a:cubicBezTo>
                    <a:pt x="214643" y="22199"/>
                    <a:pt x="230749" y="33787"/>
                    <a:pt x="233415" y="49198"/>
                  </a:cubicBezTo>
                  <a:cubicBezTo>
                    <a:pt x="253538" y="49160"/>
                    <a:pt x="280731" y="69631"/>
                    <a:pt x="293555" y="45220"/>
                  </a:cubicBezTo>
                  <a:cubicBezTo>
                    <a:pt x="306146" y="27413"/>
                    <a:pt x="334884" y="29229"/>
                    <a:pt x="342609" y="5976"/>
                  </a:cubicBezTo>
                  <a:cubicBezTo>
                    <a:pt x="358600" y="1611"/>
                    <a:pt x="366866" y="30851"/>
                    <a:pt x="381660" y="37688"/>
                  </a:cubicBezTo>
                  <a:cubicBezTo>
                    <a:pt x="399852" y="50396"/>
                    <a:pt x="391084" y="78129"/>
                    <a:pt x="412715" y="88790"/>
                  </a:cubicBezTo>
                  <a:cubicBezTo>
                    <a:pt x="426156" y="101768"/>
                    <a:pt x="439675" y="115480"/>
                    <a:pt x="462696" y="109493"/>
                  </a:cubicBezTo>
                  <a:cubicBezTo>
                    <a:pt x="476524" y="106210"/>
                    <a:pt x="509897" y="135835"/>
                    <a:pt x="491279" y="135565"/>
                  </a:cubicBezTo>
                  <a:cubicBezTo>
                    <a:pt x="473782" y="127415"/>
                    <a:pt x="454005" y="130583"/>
                    <a:pt x="437937" y="138385"/>
                  </a:cubicBezTo>
                  <a:cubicBezTo>
                    <a:pt x="410590" y="138076"/>
                    <a:pt x="423955" y="169208"/>
                    <a:pt x="412406" y="184234"/>
                  </a:cubicBezTo>
                  <a:cubicBezTo>
                    <a:pt x="396067" y="201499"/>
                    <a:pt x="428744" y="223245"/>
                    <a:pt x="400895" y="222086"/>
                  </a:cubicBezTo>
                  <a:cubicBezTo>
                    <a:pt x="400509" y="261485"/>
                    <a:pt x="386604" y="224095"/>
                    <a:pt x="374784" y="237382"/>
                  </a:cubicBezTo>
                  <a:cubicBezTo>
                    <a:pt x="373896" y="256463"/>
                    <a:pt x="369763" y="266622"/>
                    <a:pt x="364355" y="286475"/>
                  </a:cubicBezTo>
                  <a:cubicBezTo>
                    <a:pt x="361767" y="292810"/>
                    <a:pt x="359218" y="299724"/>
                    <a:pt x="356553" y="305595"/>
                  </a:cubicBezTo>
                  <a:close/>
                  <a:moveTo>
                    <a:pt x="0" y="181336"/>
                  </a:moveTo>
                  <a:cubicBezTo>
                    <a:pt x="17806" y="190375"/>
                    <a:pt x="40248" y="170869"/>
                    <a:pt x="52029" y="188250"/>
                  </a:cubicBezTo>
                  <a:cubicBezTo>
                    <a:pt x="61646" y="208220"/>
                    <a:pt x="86135" y="198718"/>
                    <a:pt x="103208" y="198332"/>
                  </a:cubicBezTo>
                  <a:cubicBezTo>
                    <a:pt x="102396" y="209765"/>
                    <a:pt x="125340" y="218803"/>
                    <a:pt x="124027" y="235103"/>
                  </a:cubicBezTo>
                  <a:cubicBezTo>
                    <a:pt x="139747" y="260596"/>
                    <a:pt x="141370" y="260596"/>
                    <a:pt x="112439" y="257931"/>
                  </a:cubicBezTo>
                  <a:cubicBezTo>
                    <a:pt x="88839" y="259167"/>
                    <a:pt x="63153" y="250940"/>
                    <a:pt x="52067" y="228460"/>
                  </a:cubicBezTo>
                  <a:cubicBezTo>
                    <a:pt x="22905" y="224443"/>
                    <a:pt x="21592" y="195357"/>
                    <a:pt x="0" y="1813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CD496B2-24D3-405D-B764-A4C2A8431A12}"/>
                </a:ext>
              </a:extLst>
            </p:cNvPr>
            <p:cNvSpPr/>
            <p:nvPr/>
          </p:nvSpPr>
          <p:spPr>
            <a:xfrm>
              <a:off x="-751098" y="2126215"/>
              <a:ext cx="1197394" cy="618010"/>
            </a:xfrm>
            <a:custGeom>
              <a:avLst/>
              <a:gdLst>
                <a:gd name="connsiteX0" fmla="*/ 738479 w 1197394"/>
                <a:gd name="connsiteY0" fmla="*/ 613690 h 618009"/>
                <a:gd name="connsiteX1" fmla="*/ 725500 w 1197394"/>
                <a:gd name="connsiteY1" fmla="*/ 528713 h 618009"/>
                <a:gd name="connsiteX2" fmla="*/ 666249 w 1197394"/>
                <a:gd name="connsiteY2" fmla="*/ 525700 h 618009"/>
                <a:gd name="connsiteX3" fmla="*/ 541990 w 1197394"/>
                <a:gd name="connsiteY3" fmla="*/ 439681 h 618009"/>
                <a:gd name="connsiteX4" fmla="*/ 438319 w 1197394"/>
                <a:gd name="connsiteY4" fmla="*/ 416506 h 618009"/>
                <a:gd name="connsiteX5" fmla="*/ 385209 w 1197394"/>
                <a:gd name="connsiteY5" fmla="*/ 388888 h 618009"/>
                <a:gd name="connsiteX6" fmla="*/ 307108 w 1197394"/>
                <a:gd name="connsiteY6" fmla="*/ 398158 h 618009"/>
                <a:gd name="connsiteX7" fmla="*/ 207724 w 1197394"/>
                <a:gd name="connsiteY7" fmla="*/ 416197 h 618009"/>
                <a:gd name="connsiteX8" fmla="*/ 130048 w 1197394"/>
                <a:gd name="connsiteY8" fmla="*/ 462547 h 618009"/>
                <a:gd name="connsiteX9" fmla="*/ 110001 w 1197394"/>
                <a:gd name="connsiteY9" fmla="*/ 411098 h 618009"/>
                <a:gd name="connsiteX10" fmla="*/ 114868 w 1197394"/>
                <a:gd name="connsiteY10" fmla="*/ 354010 h 618009"/>
                <a:gd name="connsiteX11" fmla="*/ 102740 w 1197394"/>
                <a:gd name="connsiteY11" fmla="*/ 310671 h 618009"/>
                <a:gd name="connsiteX12" fmla="*/ 59015 w 1197394"/>
                <a:gd name="connsiteY12" fmla="*/ 289698 h 618009"/>
                <a:gd name="connsiteX13" fmla="*/ 79487 w 1197394"/>
                <a:gd name="connsiteY13" fmla="*/ 274170 h 618009"/>
                <a:gd name="connsiteX14" fmla="*/ 78328 w 1197394"/>
                <a:gd name="connsiteY14" fmla="*/ 257716 h 618009"/>
                <a:gd name="connsiteX15" fmla="*/ 63921 w 1197394"/>
                <a:gd name="connsiteY15" fmla="*/ 238017 h 618009"/>
                <a:gd name="connsiteX16" fmla="*/ 20737 w 1197394"/>
                <a:gd name="connsiteY16" fmla="*/ 221446 h 618009"/>
                <a:gd name="connsiteX17" fmla="*/ 29737 w 1197394"/>
                <a:gd name="connsiteY17" fmla="*/ 167177 h 618009"/>
                <a:gd name="connsiteX18" fmla="*/ 58204 w 1197394"/>
                <a:gd name="connsiteY18" fmla="*/ 168298 h 618009"/>
                <a:gd name="connsiteX19" fmla="*/ 99070 w 1197394"/>
                <a:gd name="connsiteY19" fmla="*/ 163315 h 618009"/>
                <a:gd name="connsiteX20" fmla="*/ 141095 w 1197394"/>
                <a:gd name="connsiteY20" fmla="*/ 173512 h 618009"/>
                <a:gd name="connsiteX21" fmla="*/ 161644 w 1197394"/>
                <a:gd name="connsiteY21" fmla="*/ 161654 h 618009"/>
                <a:gd name="connsiteX22" fmla="*/ 180145 w 1197394"/>
                <a:gd name="connsiteY22" fmla="*/ 135041 h 618009"/>
                <a:gd name="connsiteX23" fmla="*/ 131477 w 1197394"/>
                <a:gd name="connsiteY23" fmla="*/ 100664 h 618009"/>
                <a:gd name="connsiteX24" fmla="*/ 113787 w 1197394"/>
                <a:gd name="connsiteY24" fmla="*/ 53618 h 618009"/>
                <a:gd name="connsiteX25" fmla="*/ 38351 w 1197394"/>
                <a:gd name="connsiteY25" fmla="*/ 60532 h 618009"/>
                <a:gd name="connsiteX26" fmla="*/ 27304 w 1197394"/>
                <a:gd name="connsiteY26" fmla="*/ 114260 h 618009"/>
                <a:gd name="connsiteX27" fmla="*/ 9961 w 1197394"/>
                <a:gd name="connsiteY27" fmla="*/ 106574 h 618009"/>
                <a:gd name="connsiteX28" fmla="*/ 15330 w 1197394"/>
                <a:gd name="connsiteY28" fmla="*/ 66365 h 618009"/>
                <a:gd name="connsiteX29" fmla="*/ 138661 w 1197394"/>
                <a:gd name="connsiteY29" fmla="*/ 31022 h 618009"/>
                <a:gd name="connsiteX30" fmla="*/ 210119 w 1197394"/>
                <a:gd name="connsiteY30" fmla="*/ 72699 h 618009"/>
                <a:gd name="connsiteX31" fmla="*/ 263847 w 1197394"/>
                <a:gd name="connsiteY31" fmla="*/ 126080 h 618009"/>
                <a:gd name="connsiteX32" fmla="*/ 329356 w 1197394"/>
                <a:gd name="connsiteY32" fmla="*/ 123067 h 618009"/>
                <a:gd name="connsiteX33" fmla="*/ 391737 w 1197394"/>
                <a:gd name="connsiteY33" fmla="*/ 122372 h 618009"/>
                <a:gd name="connsiteX34" fmla="*/ 389535 w 1197394"/>
                <a:gd name="connsiteY34" fmla="*/ 68025 h 618009"/>
                <a:gd name="connsiteX35" fmla="*/ 449945 w 1197394"/>
                <a:gd name="connsiteY35" fmla="*/ 44696 h 618009"/>
                <a:gd name="connsiteX36" fmla="*/ 494480 w 1197394"/>
                <a:gd name="connsiteY36" fmla="*/ 26001 h 618009"/>
                <a:gd name="connsiteX37" fmla="*/ 507806 w 1197394"/>
                <a:gd name="connsiteY37" fmla="*/ 3675 h 618009"/>
                <a:gd name="connsiteX38" fmla="*/ 576251 w 1197394"/>
                <a:gd name="connsiteY38" fmla="*/ 19241 h 618009"/>
                <a:gd name="connsiteX39" fmla="*/ 642301 w 1197394"/>
                <a:gd name="connsiteY39" fmla="*/ 50567 h 618009"/>
                <a:gd name="connsiteX40" fmla="*/ 655974 w 1197394"/>
                <a:gd name="connsiteY40" fmla="*/ 93634 h 618009"/>
                <a:gd name="connsiteX41" fmla="*/ 681892 w 1197394"/>
                <a:gd name="connsiteY41" fmla="*/ 127857 h 618009"/>
                <a:gd name="connsiteX42" fmla="*/ 744311 w 1197394"/>
                <a:gd name="connsiteY42" fmla="*/ 130715 h 618009"/>
                <a:gd name="connsiteX43" fmla="*/ 802172 w 1197394"/>
                <a:gd name="connsiteY43" fmla="*/ 131758 h 618009"/>
                <a:gd name="connsiteX44" fmla="*/ 835158 w 1197394"/>
                <a:gd name="connsiteY44" fmla="*/ 193443 h 618009"/>
                <a:gd name="connsiteX45" fmla="*/ 867295 w 1197394"/>
                <a:gd name="connsiteY45" fmla="*/ 238596 h 618009"/>
                <a:gd name="connsiteX46" fmla="*/ 952233 w 1197394"/>
                <a:gd name="connsiteY46" fmla="*/ 290084 h 618009"/>
                <a:gd name="connsiteX47" fmla="*/ 1006772 w 1197394"/>
                <a:gd name="connsiteY47" fmla="*/ 323225 h 618009"/>
                <a:gd name="connsiteX48" fmla="*/ 1064788 w 1197394"/>
                <a:gd name="connsiteY48" fmla="*/ 349490 h 618009"/>
                <a:gd name="connsiteX49" fmla="*/ 1135511 w 1197394"/>
                <a:gd name="connsiteY49" fmla="*/ 385296 h 618009"/>
                <a:gd name="connsiteX50" fmla="*/ 1212222 w 1197394"/>
                <a:gd name="connsiteY50" fmla="*/ 405189 h 618009"/>
                <a:gd name="connsiteX51" fmla="*/ 1203570 w 1197394"/>
                <a:gd name="connsiteY51" fmla="*/ 463243 h 618009"/>
                <a:gd name="connsiteX52" fmla="*/ 1148412 w 1197394"/>
                <a:gd name="connsiteY52" fmla="*/ 461736 h 618009"/>
                <a:gd name="connsiteX53" fmla="*/ 1098122 w 1197394"/>
                <a:gd name="connsiteY53" fmla="*/ 468264 h 618009"/>
                <a:gd name="connsiteX54" fmla="*/ 1039372 w 1197394"/>
                <a:gd name="connsiteY54" fmla="*/ 494607 h 618009"/>
                <a:gd name="connsiteX55" fmla="*/ 1015888 w 1197394"/>
                <a:gd name="connsiteY55" fmla="*/ 555404 h 618009"/>
                <a:gd name="connsiteX56" fmla="*/ 900784 w 1197394"/>
                <a:gd name="connsiteY56" fmla="*/ 596076 h 618009"/>
                <a:gd name="connsiteX57" fmla="*/ 869072 w 1197394"/>
                <a:gd name="connsiteY57" fmla="*/ 638217 h 618009"/>
                <a:gd name="connsiteX58" fmla="*/ 745586 w 1197394"/>
                <a:gd name="connsiteY58" fmla="*/ 618132 h 618009"/>
                <a:gd name="connsiteX59" fmla="*/ 738479 w 1197394"/>
                <a:gd name="connsiteY59" fmla="*/ 613690 h 6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7394" h="618009">
                  <a:moveTo>
                    <a:pt x="738479" y="613690"/>
                  </a:moveTo>
                  <a:cubicBezTo>
                    <a:pt x="722797" y="590437"/>
                    <a:pt x="734114" y="554824"/>
                    <a:pt x="725500" y="528713"/>
                  </a:cubicBezTo>
                  <a:cubicBezTo>
                    <a:pt x="710629" y="516353"/>
                    <a:pt x="685368" y="530954"/>
                    <a:pt x="666249" y="525700"/>
                  </a:cubicBezTo>
                  <a:cubicBezTo>
                    <a:pt x="623683" y="500478"/>
                    <a:pt x="587916" y="460655"/>
                    <a:pt x="541990" y="439681"/>
                  </a:cubicBezTo>
                  <a:cubicBezTo>
                    <a:pt x="507884" y="428287"/>
                    <a:pt x="470146" y="435703"/>
                    <a:pt x="438319" y="416506"/>
                  </a:cubicBezTo>
                  <a:cubicBezTo>
                    <a:pt x="415066" y="415927"/>
                    <a:pt x="404946" y="392249"/>
                    <a:pt x="385209" y="388888"/>
                  </a:cubicBezTo>
                  <a:cubicBezTo>
                    <a:pt x="358634" y="387266"/>
                    <a:pt x="328584" y="376412"/>
                    <a:pt x="307108" y="398158"/>
                  </a:cubicBezTo>
                  <a:cubicBezTo>
                    <a:pt x="276284" y="411176"/>
                    <a:pt x="235418" y="389854"/>
                    <a:pt x="207724" y="416197"/>
                  </a:cubicBezTo>
                  <a:cubicBezTo>
                    <a:pt x="184587" y="435394"/>
                    <a:pt x="164502" y="466255"/>
                    <a:pt x="130048" y="462547"/>
                  </a:cubicBezTo>
                  <a:cubicBezTo>
                    <a:pt x="109267" y="461505"/>
                    <a:pt x="118692" y="426857"/>
                    <a:pt x="110001" y="411098"/>
                  </a:cubicBezTo>
                  <a:cubicBezTo>
                    <a:pt x="111624" y="393176"/>
                    <a:pt x="113477" y="372743"/>
                    <a:pt x="114868" y="354010"/>
                  </a:cubicBezTo>
                  <a:cubicBezTo>
                    <a:pt x="127769" y="336435"/>
                    <a:pt x="125722" y="316234"/>
                    <a:pt x="102740" y="310671"/>
                  </a:cubicBezTo>
                  <a:cubicBezTo>
                    <a:pt x="92195" y="296071"/>
                    <a:pt x="76899" y="286106"/>
                    <a:pt x="59015" y="289698"/>
                  </a:cubicBezTo>
                  <a:cubicBezTo>
                    <a:pt x="41286" y="295453"/>
                    <a:pt x="61642" y="261308"/>
                    <a:pt x="79487" y="274170"/>
                  </a:cubicBezTo>
                  <a:cubicBezTo>
                    <a:pt x="115718" y="284136"/>
                    <a:pt x="92427" y="266407"/>
                    <a:pt x="78328" y="257716"/>
                  </a:cubicBezTo>
                  <a:cubicBezTo>
                    <a:pt x="88796" y="238055"/>
                    <a:pt x="93624" y="229403"/>
                    <a:pt x="63921" y="238017"/>
                  </a:cubicBezTo>
                  <a:cubicBezTo>
                    <a:pt x="43217" y="233961"/>
                    <a:pt x="26879" y="246901"/>
                    <a:pt x="20737" y="221446"/>
                  </a:cubicBezTo>
                  <a:cubicBezTo>
                    <a:pt x="12819" y="200936"/>
                    <a:pt x="25836" y="186529"/>
                    <a:pt x="29737" y="167177"/>
                  </a:cubicBezTo>
                  <a:cubicBezTo>
                    <a:pt x="35376" y="131758"/>
                    <a:pt x="41904" y="159336"/>
                    <a:pt x="58204" y="168298"/>
                  </a:cubicBezTo>
                  <a:cubicBezTo>
                    <a:pt x="79912" y="173860"/>
                    <a:pt x="88796" y="157869"/>
                    <a:pt x="99070" y="163315"/>
                  </a:cubicBezTo>
                  <a:cubicBezTo>
                    <a:pt x="98259" y="190778"/>
                    <a:pt x="126881" y="174053"/>
                    <a:pt x="141095" y="173512"/>
                  </a:cubicBezTo>
                  <a:cubicBezTo>
                    <a:pt x="170257" y="193675"/>
                    <a:pt x="138777" y="141337"/>
                    <a:pt x="161644" y="161654"/>
                  </a:cubicBezTo>
                  <a:cubicBezTo>
                    <a:pt x="181343" y="172701"/>
                    <a:pt x="201119" y="149448"/>
                    <a:pt x="180145" y="135041"/>
                  </a:cubicBezTo>
                  <a:cubicBezTo>
                    <a:pt x="166356" y="120827"/>
                    <a:pt x="139086" y="117891"/>
                    <a:pt x="131477" y="100664"/>
                  </a:cubicBezTo>
                  <a:cubicBezTo>
                    <a:pt x="126765" y="83553"/>
                    <a:pt x="122361" y="65978"/>
                    <a:pt x="113787" y="53618"/>
                  </a:cubicBezTo>
                  <a:cubicBezTo>
                    <a:pt x="88718" y="50335"/>
                    <a:pt x="62723" y="54429"/>
                    <a:pt x="38351" y="60532"/>
                  </a:cubicBezTo>
                  <a:cubicBezTo>
                    <a:pt x="20660" y="76716"/>
                    <a:pt x="37076" y="94909"/>
                    <a:pt x="27304" y="114260"/>
                  </a:cubicBezTo>
                  <a:cubicBezTo>
                    <a:pt x="33754" y="152654"/>
                    <a:pt x="26647" y="119282"/>
                    <a:pt x="9961" y="106574"/>
                  </a:cubicBezTo>
                  <a:cubicBezTo>
                    <a:pt x="4399" y="87338"/>
                    <a:pt x="-11979" y="80386"/>
                    <a:pt x="15330" y="66365"/>
                  </a:cubicBezTo>
                  <a:cubicBezTo>
                    <a:pt x="51252" y="40640"/>
                    <a:pt x="95555" y="33649"/>
                    <a:pt x="138661" y="31022"/>
                  </a:cubicBezTo>
                  <a:cubicBezTo>
                    <a:pt x="163382" y="42687"/>
                    <a:pt x="189802" y="55009"/>
                    <a:pt x="210119" y="72699"/>
                  </a:cubicBezTo>
                  <a:cubicBezTo>
                    <a:pt x="221127" y="95102"/>
                    <a:pt x="239204" y="119513"/>
                    <a:pt x="263847" y="126080"/>
                  </a:cubicBezTo>
                  <a:cubicBezTo>
                    <a:pt x="285709" y="122179"/>
                    <a:pt x="306915" y="119398"/>
                    <a:pt x="329356" y="123067"/>
                  </a:cubicBezTo>
                  <a:cubicBezTo>
                    <a:pt x="350137" y="124226"/>
                    <a:pt x="370956" y="122449"/>
                    <a:pt x="391737" y="122372"/>
                  </a:cubicBezTo>
                  <a:cubicBezTo>
                    <a:pt x="402629" y="104681"/>
                    <a:pt x="372076" y="87261"/>
                    <a:pt x="389535" y="68025"/>
                  </a:cubicBezTo>
                  <a:cubicBezTo>
                    <a:pt x="405873" y="52382"/>
                    <a:pt x="426693" y="40370"/>
                    <a:pt x="449945" y="44696"/>
                  </a:cubicBezTo>
                  <a:cubicBezTo>
                    <a:pt x="467134" y="40061"/>
                    <a:pt x="472812" y="8272"/>
                    <a:pt x="494480" y="26001"/>
                  </a:cubicBezTo>
                  <a:cubicBezTo>
                    <a:pt x="530171" y="44580"/>
                    <a:pt x="469915" y="-1694"/>
                    <a:pt x="507806" y="3675"/>
                  </a:cubicBezTo>
                  <a:cubicBezTo>
                    <a:pt x="533183" y="-10269"/>
                    <a:pt x="552071" y="20014"/>
                    <a:pt x="576251" y="19241"/>
                  </a:cubicBezTo>
                  <a:cubicBezTo>
                    <a:pt x="587066" y="46781"/>
                    <a:pt x="631331" y="23220"/>
                    <a:pt x="642301" y="50567"/>
                  </a:cubicBezTo>
                  <a:cubicBezTo>
                    <a:pt x="647631" y="72467"/>
                    <a:pt x="658408" y="73549"/>
                    <a:pt x="655974" y="93634"/>
                  </a:cubicBezTo>
                  <a:cubicBezTo>
                    <a:pt x="643691" y="112406"/>
                    <a:pt x="660648" y="120209"/>
                    <a:pt x="681892" y="127857"/>
                  </a:cubicBezTo>
                  <a:cubicBezTo>
                    <a:pt x="701437" y="132994"/>
                    <a:pt x="724148" y="120286"/>
                    <a:pt x="744311" y="130715"/>
                  </a:cubicBezTo>
                  <a:cubicBezTo>
                    <a:pt x="764860" y="125075"/>
                    <a:pt x="781083" y="121445"/>
                    <a:pt x="802172" y="131758"/>
                  </a:cubicBezTo>
                  <a:cubicBezTo>
                    <a:pt x="817004" y="149912"/>
                    <a:pt x="814378" y="178379"/>
                    <a:pt x="835158" y="193443"/>
                  </a:cubicBezTo>
                  <a:cubicBezTo>
                    <a:pt x="855862" y="203138"/>
                    <a:pt x="842729" y="232648"/>
                    <a:pt x="867295" y="238596"/>
                  </a:cubicBezTo>
                  <a:cubicBezTo>
                    <a:pt x="892904" y="260226"/>
                    <a:pt x="924113" y="273359"/>
                    <a:pt x="952233" y="290084"/>
                  </a:cubicBezTo>
                  <a:cubicBezTo>
                    <a:pt x="964477" y="308122"/>
                    <a:pt x="987382" y="317431"/>
                    <a:pt x="1006772" y="323225"/>
                  </a:cubicBezTo>
                  <a:cubicBezTo>
                    <a:pt x="1028441" y="319903"/>
                    <a:pt x="1043273" y="345860"/>
                    <a:pt x="1064788" y="349490"/>
                  </a:cubicBezTo>
                  <a:cubicBezTo>
                    <a:pt x="1089547" y="358567"/>
                    <a:pt x="1112259" y="375872"/>
                    <a:pt x="1135511" y="385296"/>
                  </a:cubicBezTo>
                  <a:cubicBezTo>
                    <a:pt x="1163670" y="377262"/>
                    <a:pt x="1184952" y="404686"/>
                    <a:pt x="1212222" y="405189"/>
                  </a:cubicBezTo>
                  <a:cubicBezTo>
                    <a:pt x="1199900" y="423072"/>
                    <a:pt x="1208398" y="443003"/>
                    <a:pt x="1203570" y="463243"/>
                  </a:cubicBezTo>
                  <a:cubicBezTo>
                    <a:pt x="1197930" y="479890"/>
                    <a:pt x="1164983" y="459766"/>
                    <a:pt x="1148412" y="461736"/>
                  </a:cubicBezTo>
                  <a:cubicBezTo>
                    <a:pt x="1129061" y="444277"/>
                    <a:pt x="1115851" y="456213"/>
                    <a:pt x="1098122" y="468264"/>
                  </a:cubicBezTo>
                  <a:cubicBezTo>
                    <a:pt x="1079234" y="480084"/>
                    <a:pt x="1046132" y="467878"/>
                    <a:pt x="1039372" y="494607"/>
                  </a:cubicBezTo>
                  <a:cubicBezTo>
                    <a:pt x="1023613" y="511641"/>
                    <a:pt x="1032767" y="540996"/>
                    <a:pt x="1015888" y="555404"/>
                  </a:cubicBezTo>
                  <a:cubicBezTo>
                    <a:pt x="978884" y="572244"/>
                    <a:pt x="939679" y="584373"/>
                    <a:pt x="900784" y="596076"/>
                  </a:cubicBezTo>
                  <a:cubicBezTo>
                    <a:pt x="896380" y="615196"/>
                    <a:pt x="893560" y="634084"/>
                    <a:pt x="869072" y="638217"/>
                  </a:cubicBezTo>
                  <a:cubicBezTo>
                    <a:pt x="826893" y="652586"/>
                    <a:pt x="787379" y="621222"/>
                    <a:pt x="745586" y="618132"/>
                  </a:cubicBezTo>
                  <a:cubicBezTo>
                    <a:pt x="743616" y="616702"/>
                    <a:pt x="739946" y="615273"/>
                    <a:pt x="738479" y="61369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933D85A-7B04-4FA5-A14F-BF5651B8AAAA}"/>
                </a:ext>
              </a:extLst>
            </p:cNvPr>
            <p:cNvSpPr/>
            <p:nvPr/>
          </p:nvSpPr>
          <p:spPr>
            <a:xfrm>
              <a:off x="528450" y="2272946"/>
              <a:ext cx="618010" cy="347631"/>
            </a:xfrm>
            <a:custGeom>
              <a:avLst/>
              <a:gdLst>
                <a:gd name="connsiteX0" fmla="*/ 618664 w 618009"/>
                <a:gd name="connsiteY0" fmla="*/ 327250 h 347630"/>
                <a:gd name="connsiteX1" fmla="*/ 561112 w 618009"/>
                <a:gd name="connsiteY1" fmla="*/ 315971 h 347630"/>
                <a:gd name="connsiteX2" fmla="*/ 502787 w 618009"/>
                <a:gd name="connsiteY2" fmla="*/ 325589 h 347630"/>
                <a:gd name="connsiteX3" fmla="*/ 458175 w 618009"/>
                <a:gd name="connsiteY3" fmla="*/ 323696 h 347630"/>
                <a:gd name="connsiteX4" fmla="*/ 399773 w 618009"/>
                <a:gd name="connsiteY4" fmla="*/ 350386 h 347630"/>
                <a:gd name="connsiteX5" fmla="*/ 338281 w 618009"/>
                <a:gd name="connsiteY5" fmla="*/ 366416 h 347630"/>
                <a:gd name="connsiteX6" fmla="*/ 331830 w 618009"/>
                <a:gd name="connsiteY6" fmla="*/ 309945 h 347630"/>
                <a:gd name="connsiteX7" fmla="*/ 312943 w 618009"/>
                <a:gd name="connsiteY7" fmla="*/ 269581 h 347630"/>
                <a:gd name="connsiteX8" fmla="*/ 288956 w 618009"/>
                <a:gd name="connsiteY8" fmla="*/ 227325 h 347630"/>
                <a:gd name="connsiteX9" fmla="*/ 245695 w 618009"/>
                <a:gd name="connsiteY9" fmla="*/ 260273 h 347630"/>
                <a:gd name="connsiteX10" fmla="*/ 215258 w 618009"/>
                <a:gd name="connsiteY10" fmla="*/ 305619 h 347630"/>
                <a:gd name="connsiteX11" fmla="*/ 172616 w 618009"/>
                <a:gd name="connsiteY11" fmla="*/ 315816 h 347630"/>
                <a:gd name="connsiteX12" fmla="*/ 122248 w 618009"/>
                <a:gd name="connsiteY12" fmla="*/ 332580 h 347630"/>
                <a:gd name="connsiteX13" fmla="*/ 28310 w 618009"/>
                <a:gd name="connsiteY13" fmla="*/ 357764 h 347630"/>
                <a:gd name="connsiteX14" fmla="*/ 33988 w 618009"/>
                <a:gd name="connsiteY14" fmla="*/ 304074 h 347630"/>
                <a:gd name="connsiteX15" fmla="*/ 78755 w 618009"/>
                <a:gd name="connsiteY15" fmla="*/ 255715 h 347630"/>
                <a:gd name="connsiteX16" fmla="*/ 57704 w 618009"/>
                <a:gd name="connsiteY16" fmla="*/ 211025 h 347630"/>
                <a:gd name="connsiteX17" fmla="*/ 37812 w 618009"/>
                <a:gd name="connsiteY17" fmla="*/ 172631 h 347630"/>
                <a:gd name="connsiteX18" fmla="*/ 1195 w 618009"/>
                <a:gd name="connsiteY18" fmla="*/ 137675 h 347630"/>
                <a:gd name="connsiteX19" fmla="*/ 49323 w 618009"/>
                <a:gd name="connsiteY19" fmla="*/ 123692 h 347630"/>
                <a:gd name="connsiteX20" fmla="*/ 99690 w 618009"/>
                <a:gd name="connsiteY20" fmla="*/ 109594 h 347630"/>
                <a:gd name="connsiteX21" fmla="*/ 135728 w 618009"/>
                <a:gd name="connsiteY21" fmla="*/ 79659 h 347630"/>
                <a:gd name="connsiteX22" fmla="*/ 119969 w 618009"/>
                <a:gd name="connsiteY22" fmla="*/ 68767 h 347630"/>
                <a:gd name="connsiteX23" fmla="*/ 163655 w 618009"/>
                <a:gd name="connsiteY23" fmla="*/ 50536 h 347630"/>
                <a:gd name="connsiteX24" fmla="*/ 185092 w 618009"/>
                <a:gd name="connsiteY24" fmla="*/ 21759 h 347630"/>
                <a:gd name="connsiteX25" fmla="*/ 232910 w 618009"/>
                <a:gd name="connsiteY25" fmla="*/ 19017 h 347630"/>
                <a:gd name="connsiteX26" fmla="*/ 279029 w 618009"/>
                <a:gd name="connsiteY26" fmla="*/ 12953 h 347630"/>
                <a:gd name="connsiteX27" fmla="*/ 253575 w 618009"/>
                <a:gd name="connsiteY27" fmla="*/ 46943 h 347630"/>
                <a:gd name="connsiteX28" fmla="*/ 304522 w 618009"/>
                <a:gd name="connsiteY28" fmla="*/ 66565 h 347630"/>
                <a:gd name="connsiteX29" fmla="*/ 263463 w 618009"/>
                <a:gd name="connsiteY29" fmla="*/ 82672 h 347630"/>
                <a:gd name="connsiteX30" fmla="*/ 196718 w 618009"/>
                <a:gd name="connsiteY30" fmla="*/ 74792 h 347630"/>
                <a:gd name="connsiteX31" fmla="*/ 167749 w 618009"/>
                <a:gd name="connsiteY31" fmla="*/ 89277 h 347630"/>
                <a:gd name="connsiteX32" fmla="*/ 180495 w 618009"/>
                <a:gd name="connsiteY32" fmla="*/ 125662 h 347630"/>
                <a:gd name="connsiteX33" fmla="*/ 252068 w 618009"/>
                <a:gd name="connsiteY33" fmla="*/ 125199 h 347630"/>
                <a:gd name="connsiteX34" fmla="*/ 300621 w 618009"/>
                <a:gd name="connsiteY34" fmla="*/ 140147 h 347630"/>
                <a:gd name="connsiteX35" fmla="*/ 346508 w 618009"/>
                <a:gd name="connsiteY35" fmla="*/ 123770 h 347630"/>
                <a:gd name="connsiteX36" fmla="*/ 384323 w 618009"/>
                <a:gd name="connsiteY36" fmla="*/ 144087 h 347630"/>
                <a:gd name="connsiteX37" fmla="*/ 425923 w 618009"/>
                <a:gd name="connsiteY37" fmla="*/ 147177 h 347630"/>
                <a:gd name="connsiteX38" fmla="*/ 501242 w 618009"/>
                <a:gd name="connsiteY38" fmla="*/ 142349 h 347630"/>
                <a:gd name="connsiteX39" fmla="*/ 535349 w 618009"/>
                <a:gd name="connsiteY39" fmla="*/ 154593 h 347630"/>
                <a:gd name="connsiteX40" fmla="*/ 539559 w 618009"/>
                <a:gd name="connsiteY40" fmla="*/ 208244 h 347630"/>
                <a:gd name="connsiteX41" fmla="*/ 592322 w 618009"/>
                <a:gd name="connsiteY41" fmla="*/ 207974 h 347630"/>
                <a:gd name="connsiteX42" fmla="*/ 628012 w 618009"/>
                <a:gd name="connsiteY42" fmla="*/ 254209 h 347630"/>
                <a:gd name="connsiteX43" fmla="*/ 634501 w 618009"/>
                <a:gd name="connsiteY43" fmla="*/ 299014 h 347630"/>
                <a:gd name="connsiteX44" fmla="*/ 618664 w 618009"/>
                <a:gd name="connsiteY44" fmla="*/ 32725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8009" h="347630">
                  <a:moveTo>
                    <a:pt x="618664" y="327250"/>
                  </a:moveTo>
                  <a:cubicBezTo>
                    <a:pt x="599583" y="323155"/>
                    <a:pt x="578455" y="315932"/>
                    <a:pt x="561112" y="315971"/>
                  </a:cubicBezTo>
                  <a:cubicBezTo>
                    <a:pt x="543190" y="323078"/>
                    <a:pt x="521598" y="329219"/>
                    <a:pt x="502787" y="325589"/>
                  </a:cubicBezTo>
                  <a:cubicBezTo>
                    <a:pt x="512907" y="308130"/>
                    <a:pt x="468604" y="316589"/>
                    <a:pt x="458175" y="323696"/>
                  </a:cubicBezTo>
                  <a:cubicBezTo>
                    <a:pt x="436660" y="330224"/>
                    <a:pt x="424957" y="354828"/>
                    <a:pt x="399773" y="350386"/>
                  </a:cubicBezTo>
                  <a:cubicBezTo>
                    <a:pt x="382585" y="363674"/>
                    <a:pt x="359873" y="379278"/>
                    <a:pt x="338281" y="366416"/>
                  </a:cubicBezTo>
                  <a:cubicBezTo>
                    <a:pt x="330479" y="347567"/>
                    <a:pt x="319122" y="328988"/>
                    <a:pt x="331830" y="309945"/>
                  </a:cubicBezTo>
                  <a:cubicBezTo>
                    <a:pt x="335229" y="292139"/>
                    <a:pt x="343148" y="255985"/>
                    <a:pt x="312943" y="269581"/>
                  </a:cubicBezTo>
                  <a:cubicBezTo>
                    <a:pt x="320745" y="253359"/>
                    <a:pt x="310702" y="233544"/>
                    <a:pt x="288956" y="227325"/>
                  </a:cubicBezTo>
                  <a:cubicBezTo>
                    <a:pt x="263270" y="221106"/>
                    <a:pt x="261455" y="248569"/>
                    <a:pt x="245695" y="260273"/>
                  </a:cubicBezTo>
                  <a:cubicBezTo>
                    <a:pt x="235653" y="276187"/>
                    <a:pt x="244034" y="304924"/>
                    <a:pt x="215258" y="305619"/>
                  </a:cubicBezTo>
                  <a:cubicBezTo>
                    <a:pt x="201044" y="305156"/>
                    <a:pt x="169371" y="289126"/>
                    <a:pt x="172616" y="315816"/>
                  </a:cubicBezTo>
                  <a:cubicBezTo>
                    <a:pt x="169178" y="337601"/>
                    <a:pt x="139668" y="344785"/>
                    <a:pt x="122248" y="332580"/>
                  </a:cubicBezTo>
                  <a:cubicBezTo>
                    <a:pt x="87755" y="317863"/>
                    <a:pt x="62996" y="365837"/>
                    <a:pt x="28310" y="357764"/>
                  </a:cubicBezTo>
                  <a:cubicBezTo>
                    <a:pt x="11585" y="342739"/>
                    <a:pt x="45692" y="323194"/>
                    <a:pt x="33988" y="304074"/>
                  </a:cubicBezTo>
                  <a:cubicBezTo>
                    <a:pt x="50752" y="289783"/>
                    <a:pt x="56584" y="264869"/>
                    <a:pt x="78755" y="255715"/>
                  </a:cubicBezTo>
                  <a:cubicBezTo>
                    <a:pt x="98146" y="235437"/>
                    <a:pt x="55541" y="231188"/>
                    <a:pt x="57704" y="211025"/>
                  </a:cubicBezTo>
                  <a:cubicBezTo>
                    <a:pt x="56893" y="191210"/>
                    <a:pt x="70026" y="165872"/>
                    <a:pt x="37812" y="172631"/>
                  </a:cubicBezTo>
                  <a:cubicBezTo>
                    <a:pt x="23637" y="169271"/>
                    <a:pt x="-6337" y="156949"/>
                    <a:pt x="1195" y="137675"/>
                  </a:cubicBezTo>
                  <a:cubicBezTo>
                    <a:pt x="6255" y="115620"/>
                    <a:pt x="32289" y="118362"/>
                    <a:pt x="49323" y="123692"/>
                  </a:cubicBezTo>
                  <a:cubicBezTo>
                    <a:pt x="66434" y="123461"/>
                    <a:pt x="98493" y="136362"/>
                    <a:pt x="99690" y="109594"/>
                  </a:cubicBezTo>
                  <a:cubicBezTo>
                    <a:pt x="114484" y="99243"/>
                    <a:pt x="115952" y="84024"/>
                    <a:pt x="135728" y="79659"/>
                  </a:cubicBezTo>
                  <a:cubicBezTo>
                    <a:pt x="121553" y="76029"/>
                    <a:pt x="82463" y="74290"/>
                    <a:pt x="119969" y="68767"/>
                  </a:cubicBezTo>
                  <a:cubicBezTo>
                    <a:pt x="136539" y="58647"/>
                    <a:pt x="168637" y="81050"/>
                    <a:pt x="163655" y="50536"/>
                  </a:cubicBezTo>
                  <a:cubicBezTo>
                    <a:pt x="150638" y="37751"/>
                    <a:pt x="168367" y="6078"/>
                    <a:pt x="185092" y="21759"/>
                  </a:cubicBezTo>
                  <a:cubicBezTo>
                    <a:pt x="198070" y="40686"/>
                    <a:pt x="214563" y="19056"/>
                    <a:pt x="232910" y="19017"/>
                  </a:cubicBezTo>
                  <a:cubicBezTo>
                    <a:pt x="250446" y="5575"/>
                    <a:pt x="263038" y="-12810"/>
                    <a:pt x="279029" y="12953"/>
                  </a:cubicBezTo>
                  <a:cubicBezTo>
                    <a:pt x="296024" y="25275"/>
                    <a:pt x="264043" y="40184"/>
                    <a:pt x="253575" y="46943"/>
                  </a:cubicBezTo>
                  <a:cubicBezTo>
                    <a:pt x="267017" y="62664"/>
                    <a:pt x="282042" y="70660"/>
                    <a:pt x="304522" y="66565"/>
                  </a:cubicBezTo>
                  <a:cubicBezTo>
                    <a:pt x="284282" y="65793"/>
                    <a:pt x="274046" y="99783"/>
                    <a:pt x="263463" y="82672"/>
                  </a:cubicBezTo>
                  <a:cubicBezTo>
                    <a:pt x="242103" y="73325"/>
                    <a:pt x="219546" y="65329"/>
                    <a:pt x="196718" y="74792"/>
                  </a:cubicBezTo>
                  <a:cubicBezTo>
                    <a:pt x="172461" y="65445"/>
                    <a:pt x="181809" y="113534"/>
                    <a:pt x="167749" y="89277"/>
                  </a:cubicBezTo>
                  <a:cubicBezTo>
                    <a:pt x="148899" y="98972"/>
                    <a:pt x="158131" y="134044"/>
                    <a:pt x="180495" y="125662"/>
                  </a:cubicBezTo>
                  <a:cubicBezTo>
                    <a:pt x="204289" y="124620"/>
                    <a:pt x="229434" y="125353"/>
                    <a:pt x="252068" y="125199"/>
                  </a:cubicBezTo>
                  <a:cubicBezTo>
                    <a:pt x="274317" y="111255"/>
                    <a:pt x="282892" y="139104"/>
                    <a:pt x="300621" y="140147"/>
                  </a:cubicBezTo>
                  <a:cubicBezTo>
                    <a:pt x="316187" y="136903"/>
                    <a:pt x="323024" y="122302"/>
                    <a:pt x="346508" y="123770"/>
                  </a:cubicBezTo>
                  <a:cubicBezTo>
                    <a:pt x="363542" y="125972"/>
                    <a:pt x="371499" y="150074"/>
                    <a:pt x="384323" y="144087"/>
                  </a:cubicBezTo>
                  <a:cubicBezTo>
                    <a:pt x="404292" y="129989"/>
                    <a:pt x="407846" y="168035"/>
                    <a:pt x="425923" y="147177"/>
                  </a:cubicBezTo>
                  <a:cubicBezTo>
                    <a:pt x="450295" y="135860"/>
                    <a:pt x="475672" y="143199"/>
                    <a:pt x="501242" y="142349"/>
                  </a:cubicBezTo>
                  <a:cubicBezTo>
                    <a:pt x="516809" y="130452"/>
                    <a:pt x="544001" y="126590"/>
                    <a:pt x="535349" y="154593"/>
                  </a:cubicBezTo>
                  <a:cubicBezTo>
                    <a:pt x="541954" y="175644"/>
                    <a:pt x="516847" y="191789"/>
                    <a:pt x="539559" y="208244"/>
                  </a:cubicBezTo>
                  <a:cubicBezTo>
                    <a:pt x="555434" y="220604"/>
                    <a:pt x="573279" y="198279"/>
                    <a:pt x="592322" y="207974"/>
                  </a:cubicBezTo>
                  <a:cubicBezTo>
                    <a:pt x="618085" y="204536"/>
                    <a:pt x="630097" y="232771"/>
                    <a:pt x="628012" y="254209"/>
                  </a:cubicBezTo>
                  <a:cubicBezTo>
                    <a:pt x="636007" y="262474"/>
                    <a:pt x="637861" y="285032"/>
                    <a:pt x="634501" y="299014"/>
                  </a:cubicBezTo>
                  <a:cubicBezTo>
                    <a:pt x="649797" y="303804"/>
                    <a:pt x="628939" y="327327"/>
                    <a:pt x="618664" y="32725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1ABEA7F-325C-4C8C-9B84-C59AB88B0460}"/>
                </a:ext>
              </a:extLst>
            </p:cNvPr>
            <p:cNvSpPr/>
            <p:nvPr/>
          </p:nvSpPr>
          <p:spPr>
            <a:xfrm>
              <a:off x="685551" y="2086525"/>
              <a:ext cx="927015" cy="309005"/>
            </a:xfrm>
            <a:custGeom>
              <a:avLst/>
              <a:gdLst>
                <a:gd name="connsiteX0" fmla="*/ 147537 w 927014"/>
                <a:gd name="connsiteY0" fmla="*/ 253025 h 309004"/>
                <a:gd name="connsiteX1" fmla="*/ 200686 w 927014"/>
                <a:gd name="connsiteY1" fmla="*/ 255072 h 309004"/>
                <a:gd name="connsiteX2" fmla="*/ 246148 w 927014"/>
                <a:gd name="connsiteY2" fmla="*/ 241090 h 309004"/>
                <a:gd name="connsiteX3" fmla="*/ 283384 w 927014"/>
                <a:gd name="connsiteY3" fmla="*/ 224828 h 309004"/>
                <a:gd name="connsiteX4" fmla="*/ 331164 w 927014"/>
                <a:gd name="connsiteY4" fmla="*/ 203700 h 309004"/>
                <a:gd name="connsiteX5" fmla="*/ 276817 w 927014"/>
                <a:gd name="connsiteY5" fmla="*/ 188134 h 309004"/>
                <a:gd name="connsiteX6" fmla="*/ 229694 w 927014"/>
                <a:gd name="connsiteY6" fmla="*/ 171563 h 309004"/>
                <a:gd name="connsiteX7" fmla="*/ 197519 w 927014"/>
                <a:gd name="connsiteY7" fmla="*/ 161135 h 309004"/>
                <a:gd name="connsiteX8" fmla="*/ 151323 w 927014"/>
                <a:gd name="connsiteY8" fmla="*/ 174422 h 309004"/>
                <a:gd name="connsiteX9" fmla="*/ 108448 w 927014"/>
                <a:gd name="connsiteY9" fmla="*/ 152598 h 309004"/>
                <a:gd name="connsiteX10" fmla="*/ 96204 w 927014"/>
                <a:gd name="connsiteY10" fmla="*/ 128843 h 309004"/>
                <a:gd name="connsiteX11" fmla="*/ 144525 w 927014"/>
                <a:gd name="connsiteY11" fmla="*/ 99874 h 309004"/>
                <a:gd name="connsiteX12" fmla="*/ 151284 w 927014"/>
                <a:gd name="connsiteY12" fmla="*/ 79055 h 309004"/>
                <a:gd name="connsiteX13" fmla="*/ 168974 w 927014"/>
                <a:gd name="connsiteY13" fmla="*/ 40970 h 309004"/>
                <a:gd name="connsiteX14" fmla="*/ 274693 w 927014"/>
                <a:gd name="connsiteY14" fmla="*/ 41472 h 309004"/>
                <a:gd name="connsiteX15" fmla="*/ 363416 w 927014"/>
                <a:gd name="connsiteY15" fmla="*/ 63412 h 309004"/>
                <a:gd name="connsiteX16" fmla="*/ 406831 w 927014"/>
                <a:gd name="connsiteY16" fmla="*/ 645 h 309004"/>
                <a:gd name="connsiteX17" fmla="*/ 527227 w 927014"/>
                <a:gd name="connsiteY17" fmla="*/ 28224 h 309004"/>
                <a:gd name="connsiteX18" fmla="*/ 583736 w 927014"/>
                <a:gd name="connsiteY18" fmla="*/ 22275 h 309004"/>
                <a:gd name="connsiteX19" fmla="*/ 666163 w 927014"/>
                <a:gd name="connsiteY19" fmla="*/ 17061 h 309004"/>
                <a:gd name="connsiteX20" fmla="*/ 800388 w 927014"/>
                <a:gd name="connsiteY20" fmla="*/ 28108 h 309004"/>
                <a:gd name="connsiteX21" fmla="*/ 856047 w 927014"/>
                <a:gd name="connsiteY21" fmla="*/ 40352 h 309004"/>
                <a:gd name="connsiteX22" fmla="*/ 902629 w 927014"/>
                <a:gd name="connsiteY22" fmla="*/ 63450 h 309004"/>
                <a:gd name="connsiteX23" fmla="*/ 932719 w 927014"/>
                <a:gd name="connsiteY23" fmla="*/ 96977 h 309004"/>
                <a:gd name="connsiteX24" fmla="*/ 814061 w 927014"/>
                <a:gd name="connsiteY24" fmla="*/ 132088 h 309004"/>
                <a:gd name="connsiteX25" fmla="*/ 738123 w 927014"/>
                <a:gd name="connsiteY25" fmla="*/ 184928 h 309004"/>
                <a:gd name="connsiteX26" fmla="*/ 655542 w 927014"/>
                <a:gd name="connsiteY26" fmla="*/ 181181 h 309004"/>
                <a:gd name="connsiteX27" fmla="*/ 594706 w 927014"/>
                <a:gd name="connsiteY27" fmla="*/ 239158 h 309004"/>
                <a:gd name="connsiteX28" fmla="*/ 541480 w 927014"/>
                <a:gd name="connsiteY28" fmla="*/ 235412 h 309004"/>
                <a:gd name="connsiteX29" fmla="*/ 496095 w 927014"/>
                <a:gd name="connsiteY29" fmla="*/ 232399 h 309004"/>
                <a:gd name="connsiteX30" fmla="*/ 387016 w 927014"/>
                <a:gd name="connsiteY30" fmla="*/ 287363 h 309004"/>
                <a:gd name="connsiteX31" fmla="*/ 357506 w 927014"/>
                <a:gd name="connsiteY31" fmla="*/ 322165 h 309004"/>
                <a:gd name="connsiteX32" fmla="*/ 274616 w 927014"/>
                <a:gd name="connsiteY32" fmla="*/ 332091 h 309004"/>
                <a:gd name="connsiteX33" fmla="*/ 230544 w 927014"/>
                <a:gd name="connsiteY33" fmla="*/ 328770 h 309004"/>
                <a:gd name="connsiteX34" fmla="*/ 194506 w 927014"/>
                <a:gd name="connsiteY34" fmla="*/ 310732 h 309004"/>
                <a:gd name="connsiteX35" fmla="*/ 146417 w 927014"/>
                <a:gd name="connsiteY35" fmla="*/ 326684 h 309004"/>
                <a:gd name="connsiteX36" fmla="*/ 100723 w 927014"/>
                <a:gd name="connsiteY36" fmla="*/ 309882 h 309004"/>
                <a:gd name="connsiteX37" fmla="*/ 40429 w 927014"/>
                <a:gd name="connsiteY37" fmla="*/ 311697 h 309004"/>
                <a:gd name="connsiteX38" fmla="*/ 528 w 927014"/>
                <a:gd name="connsiteY38" fmla="*/ 289565 h 309004"/>
                <a:gd name="connsiteX39" fmla="*/ 23858 w 927014"/>
                <a:gd name="connsiteY39" fmla="*/ 263376 h 309004"/>
                <a:gd name="connsiteX40" fmla="*/ 92805 w 927014"/>
                <a:gd name="connsiteY40" fmla="*/ 263917 h 309004"/>
                <a:gd name="connsiteX41" fmla="*/ 134327 w 927014"/>
                <a:gd name="connsiteY41" fmla="*/ 259205 h 309004"/>
                <a:gd name="connsiteX42" fmla="*/ 147537 w 927014"/>
                <a:gd name="connsiteY42" fmla="*/ 253025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27014" h="309004">
                  <a:moveTo>
                    <a:pt x="147537" y="253025"/>
                  </a:moveTo>
                  <a:cubicBezTo>
                    <a:pt x="160554" y="248737"/>
                    <a:pt x="184155" y="246767"/>
                    <a:pt x="200686" y="255072"/>
                  </a:cubicBezTo>
                  <a:cubicBezTo>
                    <a:pt x="215982" y="267278"/>
                    <a:pt x="231432" y="248583"/>
                    <a:pt x="246148" y="241090"/>
                  </a:cubicBezTo>
                  <a:cubicBezTo>
                    <a:pt x="270483" y="238733"/>
                    <a:pt x="266504" y="222511"/>
                    <a:pt x="283384" y="224828"/>
                  </a:cubicBezTo>
                  <a:cubicBezTo>
                    <a:pt x="300263" y="229811"/>
                    <a:pt x="325949" y="209339"/>
                    <a:pt x="331164" y="203700"/>
                  </a:cubicBezTo>
                  <a:cubicBezTo>
                    <a:pt x="314130" y="196438"/>
                    <a:pt x="290993" y="203700"/>
                    <a:pt x="276817" y="188134"/>
                  </a:cubicBezTo>
                  <a:cubicBezTo>
                    <a:pt x="252329" y="188559"/>
                    <a:pt x="254337" y="167662"/>
                    <a:pt x="229694" y="171563"/>
                  </a:cubicBezTo>
                  <a:cubicBezTo>
                    <a:pt x="223514" y="151285"/>
                    <a:pt x="204819" y="134483"/>
                    <a:pt x="197519" y="161135"/>
                  </a:cubicBezTo>
                  <a:cubicBezTo>
                    <a:pt x="186897" y="167122"/>
                    <a:pt x="176275" y="181258"/>
                    <a:pt x="151323" y="174422"/>
                  </a:cubicBezTo>
                  <a:cubicBezTo>
                    <a:pt x="130851" y="172181"/>
                    <a:pt x="129769" y="135835"/>
                    <a:pt x="108448" y="152598"/>
                  </a:cubicBezTo>
                  <a:cubicBezTo>
                    <a:pt x="93075" y="143251"/>
                    <a:pt x="66230" y="142749"/>
                    <a:pt x="96204" y="128843"/>
                  </a:cubicBezTo>
                  <a:cubicBezTo>
                    <a:pt x="111538" y="115518"/>
                    <a:pt x="131353" y="110149"/>
                    <a:pt x="144525" y="99874"/>
                  </a:cubicBezTo>
                  <a:cubicBezTo>
                    <a:pt x="168009" y="95896"/>
                    <a:pt x="183498" y="76390"/>
                    <a:pt x="151284" y="79055"/>
                  </a:cubicBezTo>
                  <a:cubicBezTo>
                    <a:pt x="127954" y="79828"/>
                    <a:pt x="161906" y="50511"/>
                    <a:pt x="168974" y="40970"/>
                  </a:cubicBezTo>
                  <a:cubicBezTo>
                    <a:pt x="203042" y="30735"/>
                    <a:pt x="240432" y="28996"/>
                    <a:pt x="274693" y="41472"/>
                  </a:cubicBezTo>
                  <a:cubicBezTo>
                    <a:pt x="303546" y="52056"/>
                    <a:pt x="334370" y="54373"/>
                    <a:pt x="363416" y="63412"/>
                  </a:cubicBezTo>
                  <a:cubicBezTo>
                    <a:pt x="358935" y="35369"/>
                    <a:pt x="375003" y="645"/>
                    <a:pt x="406831" y="645"/>
                  </a:cubicBezTo>
                  <a:cubicBezTo>
                    <a:pt x="448856" y="-4685"/>
                    <a:pt x="485782" y="24670"/>
                    <a:pt x="527227" y="28224"/>
                  </a:cubicBezTo>
                  <a:cubicBezTo>
                    <a:pt x="548587" y="40313"/>
                    <a:pt x="563419" y="22044"/>
                    <a:pt x="583736" y="22275"/>
                  </a:cubicBezTo>
                  <a:cubicBezTo>
                    <a:pt x="611431" y="22739"/>
                    <a:pt x="639357" y="20769"/>
                    <a:pt x="666163" y="17061"/>
                  </a:cubicBezTo>
                  <a:cubicBezTo>
                    <a:pt x="708883" y="34172"/>
                    <a:pt x="756122" y="27683"/>
                    <a:pt x="800388" y="28108"/>
                  </a:cubicBezTo>
                  <a:cubicBezTo>
                    <a:pt x="817305" y="39078"/>
                    <a:pt x="845039" y="28687"/>
                    <a:pt x="856047" y="40352"/>
                  </a:cubicBezTo>
                  <a:cubicBezTo>
                    <a:pt x="866322" y="56266"/>
                    <a:pt x="881849" y="68317"/>
                    <a:pt x="902629" y="63450"/>
                  </a:cubicBezTo>
                  <a:cubicBezTo>
                    <a:pt x="918350" y="62832"/>
                    <a:pt x="948053" y="81025"/>
                    <a:pt x="932719" y="96977"/>
                  </a:cubicBezTo>
                  <a:cubicBezTo>
                    <a:pt x="895368" y="113741"/>
                    <a:pt x="851450" y="114784"/>
                    <a:pt x="814061" y="132088"/>
                  </a:cubicBezTo>
                  <a:cubicBezTo>
                    <a:pt x="788954" y="150203"/>
                    <a:pt x="772229" y="182031"/>
                    <a:pt x="738123" y="184928"/>
                  </a:cubicBezTo>
                  <a:cubicBezTo>
                    <a:pt x="710622" y="193812"/>
                    <a:pt x="681150" y="171448"/>
                    <a:pt x="655542" y="181181"/>
                  </a:cubicBezTo>
                  <a:cubicBezTo>
                    <a:pt x="630667" y="196593"/>
                    <a:pt x="629353" y="240781"/>
                    <a:pt x="594706" y="239158"/>
                  </a:cubicBezTo>
                  <a:cubicBezTo>
                    <a:pt x="577402" y="237459"/>
                    <a:pt x="547738" y="259900"/>
                    <a:pt x="541480" y="235412"/>
                  </a:cubicBezTo>
                  <a:cubicBezTo>
                    <a:pt x="539858" y="207910"/>
                    <a:pt x="510232" y="226875"/>
                    <a:pt x="496095" y="232399"/>
                  </a:cubicBezTo>
                  <a:cubicBezTo>
                    <a:pt x="459207" y="249008"/>
                    <a:pt x="418844" y="262759"/>
                    <a:pt x="387016" y="287363"/>
                  </a:cubicBezTo>
                  <a:cubicBezTo>
                    <a:pt x="379098" y="307526"/>
                    <a:pt x="383772" y="325139"/>
                    <a:pt x="357506" y="322165"/>
                  </a:cubicBezTo>
                  <a:cubicBezTo>
                    <a:pt x="332322" y="338928"/>
                    <a:pt x="301074" y="317839"/>
                    <a:pt x="274616" y="332091"/>
                  </a:cubicBezTo>
                  <a:cubicBezTo>
                    <a:pt x="253642" y="351095"/>
                    <a:pt x="250552" y="324946"/>
                    <a:pt x="230544" y="328770"/>
                  </a:cubicBezTo>
                  <a:cubicBezTo>
                    <a:pt x="214360" y="341825"/>
                    <a:pt x="210729" y="314633"/>
                    <a:pt x="194506" y="310732"/>
                  </a:cubicBezTo>
                  <a:cubicBezTo>
                    <a:pt x="172335" y="307835"/>
                    <a:pt x="158353" y="319693"/>
                    <a:pt x="146417" y="326684"/>
                  </a:cubicBezTo>
                  <a:cubicBezTo>
                    <a:pt x="126834" y="330238"/>
                    <a:pt x="122624" y="299916"/>
                    <a:pt x="100723" y="309882"/>
                  </a:cubicBezTo>
                  <a:cubicBezTo>
                    <a:pt x="81642" y="314594"/>
                    <a:pt x="60939" y="309457"/>
                    <a:pt x="40429" y="311697"/>
                  </a:cubicBezTo>
                  <a:cubicBezTo>
                    <a:pt x="22352" y="314208"/>
                    <a:pt x="-4068" y="314903"/>
                    <a:pt x="528" y="289565"/>
                  </a:cubicBezTo>
                  <a:cubicBezTo>
                    <a:pt x="9567" y="265771"/>
                    <a:pt x="23356" y="295822"/>
                    <a:pt x="23858" y="263376"/>
                  </a:cubicBezTo>
                  <a:cubicBezTo>
                    <a:pt x="47188" y="260866"/>
                    <a:pt x="70634" y="250553"/>
                    <a:pt x="92805" y="263917"/>
                  </a:cubicBezTo>
                  <a:cubicBezTo>
                    <a:pt x="115015" y="280217"/>
                    <a:pt x="114551" y="271797"/>
                    <a:pt x="134327" y="259205"/>
                  </a:cubicBezTo>
                  <a:cubicBezTo>
                    <a:pt x="138808" y="257312"/>
                    <a:pt x="143095" y="254995"/>
                    <a:pt x="147537" y="2530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680C54-EACD-4F54-B6E1-86719F48605E}"/>
                </a:ext>
              </a:extLst>
            </p:cNvPr>
            <p:cNvSpPr/>
            <p:nvPr/>
          </p:nvSpPr>
          <p:spPr>
            <a:xfrm>
              <a:off x="-82038" y="2500590"/>
              <a:ext cx="1197394" cy="772512"/>
            </a:xfrm>
            <a:custGeom>
              <a:avLst/>
              <a:gdLst>
                <a:gd name="connsiteX0" fmla="*/ 34965 w 1197394"/>
                <a:gd name="connsiteY0" fmla="*/ 732718 h 772512"/>
                <a:gd name="connsiteX1" fmla="*/ 109242 w 1197394"/>
                <a:gd name="connsiteY1" fmla="*/ 651179 h 772512"/>
                <a:gd name="connsiteX2" fmla="*/ 91088 w 1197394"/>
                <a:gd name="connsiteY2" fmla="*/ 602511 h 772512"/>
                <a:gd name="connsiteX3" fmla="*/ 32725 w 1197394"/>
                <a:gd name="connsiteY3" fmla="*/ 582966 h 772512"/>
                <a:gd name="connsiteX4" fmla="*/ 10940 w 1197394"/>
                <a:gd name="connsiteY4" fmla="*/ 461527 h 772512"/>
                <a:gd name="connsiteX5" fmla="*/ 33536 w 1197394"/>
                <a:gd name="connsiteY5" fmla="*/ 411314 h 772512"/>
                <a:gd name="connsiteX6" fmla="*/ 433 w 1197394"/>
                <a:gd name="connsiteY6" fmla="*/ 370448 h 772512"/>
                <a:gd name="connsiteX7" fmla="*/ 38364 w 1197394"/>
                <a:gd name="connsiteY7" fmla="*/ 326106 h 772512"/>
                <a:gd name="connsiteX8" fmla="*/ 69535 w 1197394"/>
                <a:gd name="connsiteY8" fmla="*/ 239391 h 772512"/>
                <a:gd name="connsiteX9" fmla="*/ 151769 w 1197394"/>
                <a:gd name="connsiteY9" fmla="*/ 264614 h 772512"/>
                <a:gd name="connsiteX10" fmla="*/ 227591 w 1197394"/>
                <a:gd name="connsiteY10" fmla="*/ 247309 h 772512"/>
                <a:gd name="connsiteX11" fmla="*/ 263821 w 1197394"/>
                <a:gd name="connsiteY11" fmla="*/ 212083 h 772512"/>
                <a:gd name="connsiteX12" fmla="*/ 354437 w 1197394"/>
                <a:gd name="connsiteY12" fmla="*/ 174500 h 772512"/>
                <a:gd name="connsiteX13" fmla="*/ 382325 w 1197394"/>
                <a:gd name="connsiteY13" fmla="*/ 104395 h 772512"/>
                <a:gd name="connsiteX14" fmla="*/ 456100 w 1197394"/>
                <a:gd name="connsiteY14" fmla="*/ 75580 h 772512"/>
                <a:gd name="connsiteX15" fmla="*/ 554943 w 1197394"/>
                <a:gd name="connsiteY15" fmla="*/ 97287 h 772512"/>
                <a:gd name="connsiteX16" fmla="*/ 628988 w 1197394"/>
                <a:gd name="connsiteY16" fmla="*/ 118068 h 772512"/>
                <a:gd name="connsiteX17" fmla="*/ 692605 w 1197394"/>
                <a:gd name="connsiteY17" fmla="*/ 111618 h 772512"/>
                <a:gd name="connsiteX18" fmla="*/ 748882 w 1197394"/>
                <a:gd name="connsiteY18" fmla="*/ 111193 h 772512"/>
                <a:gd name="connsiteX19" fmla="*/ 785499 w 1197394"/>
                <a:gd name="connsiteY19" fmla="*/ 75116 h 772512"/>
                <a:gd name="connsiteX20" fmla="*/ 844249 w 1197394"/>
                <a:gd name="connsiteY20" fmla="*/ 69863 h 772512"/>
                <a:gd name="connsiteX21" fmla="*/ 869587 w 1197394"/>
                <a:gd name="connsiteY21" fmla="*/ 17564 h 772512"/>
                <a:gd name="connsiteX22" fmla="*/ 921616 w 1197394"/>
                <a:gd name="connsiteY22" fmla="*/ 14706 h 772512"/>
                <a:gd name="connsiteX23" fmla="*/ 946877 w 1197394"/>
                <a:gd name="connsiteY23" fmla="*/ 46109 h 772512"/>
                <a:gd name="connsiteX24" fmla="*/ 936023 w 1197394"/>
                <a:gd name="connsiteY24" fmla="*/ 106249 h 772512"/>
                <a:gd name="connsiteX25" fmla="*/ 971365 w 1197394"/>
                <a:gd name="connsiteY25" fmla="*/ 142904 h 772512"/>
                <a:gd name="connsiteX26" fmla="*/ 1030772 w 1197394"/>
                <a:gd name="connsiteY26" fmla="*/ 120695 h 772512"/>
                <a:gd name="connsiteX27" fmla="*/ 1118297 w 1197394"/>
                <a:gd name="connsiteY27" fmla="*/ 91339 h 772512"/>
                <a:gd name="connsiteX28" fmla="*/ 1162601 w 1197394"/>
                <a:gd name="connsiteY28" fmla="*/ 92150 h 772512"/>
                <a:gd name="connsiteX29" fmla="*/ 1220617 w 1197394"/>
                <a:gd name="connsiteY29" fmla="*/ 97442 h 772512"/>
                <a:gd name="connsiteX30" fmla="*/ 1206866 w 1197394"/>
                <a:gd name="connsiteY30" fmla="*/ 113819 h 772512"/>
                <a:gd name="connsiteX31" fmla="*/ 1170481 w 1197394"/>
                <a:gd name="connsiteY31" fmla="*/ 134407 h 772512"/>
                <a:gd name="connsiteX32" fmla="*/ 1112735 w 1197394"/>
                <a:gd name="connsiteY32" fmla="*/ 135720 h 772512"/>
                <a:gd name="connsiteX33" fmla="*/ 992919 w 1197394"/>
                <a:gd name="connsiteY33" fmla="*/ 162565 h 772512"/>
                <a:gd name="connsiteX34" fmla="*/ 941894 w 1197394"/>
                <a:gd name="connsiteY34" fmla="*/ 194624 h 772512"/>
                <a:gd name="connsiteX35" fmla="*/ 961709 w 1197394"/>
                <a:gd name="connsiteY35" fmla="*/ 241091 h 772512"/>
                <a:gd name="connsiteX36" fmla="*/ 952941 w 1197394"/>
                <a:gd name="connsiteY36" fmla="*/ 295051 h 772512"/>
                <a:gd name="connsiteX37" fmla="*/ 918024 w 1197394"/>
                <a:gd name="connsiteY37" fmla="*/ 345380 h 772512"/>
                <a:gd name="connsiteX38" fmla="*/ 877389 w 1197394"/>
                <a:gd name="connsiteY38" fmla="*/ 380761 h 772512"/>
                <a:gd name="connsiteX39" fmla="*/ 811958 w 1197394"/>
                <a:gd name="connsiteY39" fmla="*/ 380297 h 772512"/>
                <a:gd name="connsiteX40" fmla="*/ 845832 w 1197394"/>
                <a:gd name="connsiteY40" fmla="*/ 439433 h 772512"/>
                <a:gd name="connsiteX41" fmla="*/ 777697 w 1197394"/>
                <a:gd name="connsiteY41" fmla="*/ 471531 h 772512"/>
                <a:gd name="connsiteX42" fmla="*/ 754908 w 1197394"/>
                <a:gd name="connsiteY42" fmla="*/ 564194 h 772512"/>
                <a:gd name="connsiteX43" fmla="*/ 700523 w 1197394"/>
                <a:gd name="connsiteY43" fmla="*/ 570297 h 772512"/>
                <a:gd name="connsiteX44" fmla="*/ 626632 w 1197394"/>
                <a:gd name="connsiteY44" fmla="*/ 608536 h 772512"/>
                <a:gd name="connsiteX45" fmla="*/ 570625 w 1197394"/>
                <a:gd name="connsiteY45" fmla="*/ 612167 h 772512"/>
                <a:gd name="connsiteX46" fmla="*/ 514849 w 1197394"/>
                <a:gd name="connsiteY46" fmla="*/ 655235 h 772512"/>
                <a:gd name="connsiteX47" fmla="*/ 497120 w 1197394"/>
                <a:gd name="connsiteY47" fmla="*/ 735112 h 772512"/>
                <a:gd name="connsiteX48" fmla="*/ 360077 w 1197394"/>
                <a:gd name="connsiteY48" fmla="*/ 766206 h 772512"/>
                <a:gd name="connsiteX49" fmla="*/ 266680 w 1197394"/>
                <a:gd name="connsiteY49" fmla="*/ 765395 h 772512"/>
                <a:gd name="connsiteX50" fmla="*/ 135121 w 1197394"/>
                <a:gd name="connsiteY50" fmla="*/ 762305 h 772512"/>
                <a:gd name="connsiteX51" fmla="*/ 34965 w 1197394"/>
                <a:gd name="connsiteY51" fmla="*/ 732718 h 77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97394" h="772512">
                  <a:moveTo>
                    <a:pt x="34965" y="732718"/>
                  </a:moveTo>
                  <a:cubicBezTo>
                    <a:pt x="56131" y="702165"/>
                    <a:pt x="85294" y="678989"/>
                    <a:pt x="109242" y="651179"/>
                  </a:cubicBezTo>
                  <a:cubicBezTo>
                    <a:pt x="125542" y="636154"/>
                    <a:pt x="114572" y="602974"/>
                    <a:pt x="91088" y="602511"/>
                  </a:cubicBezTo>
                  <a:cubicBezTo>
                    <a:pt x="72200" y="594979"/>
                    <a:pt x="46436" y="599189"/>
                    <a:pt x="32725" y="582966"/>
                  </a:cubicBezTo>
                  <a:cubicBezTo>
                    <a:pt x="24265" y="542602"/>
                    <a:pt x="22605" y="501195"/>
                    <a:pt x="10940" y="461527"/>
                  </a:cubicBezTo>
                  <a:cubicBezTo>
                    <a:pt x="12176" y="443643"/>
                    <a:pt x="45432" y="426494"/>
                    <a:pt x="33536" y="411314"/>
                  </a:cubicBezTo>
                  <a:cubicBezTo>
                    <a:pt x="9935" y="410000"/>
                    <a:pt x="-2541" y="393507"/>
                    <a:pt x="433" y="370448"/>
                  </a:cubicBezTo>
                  <a:cubicBezTo>
                    <a:pt x="14686" y="358512"/>
                    <a:pt x="35235" y="348006"/>
                    <a:pt x="38364" y="326106"/>
                  </a:cubicBezTo>
                  <a:cubicBezTo>
                    <a:pt x="51805" y="298295"/>
                    <a:pt x="56131" y="266777"/>
                    <a:pt x="69535" y="239391"/>
                  </a:cubicBezTo>
                  <a:cubicBezTo>
                    <a:pt x="95723" y="250245"/>
                    <a:pt x="125464" y="252253"/>
                    <a:pt x="151769" y="264614"/>
                  </a:cubicBezTo>
                  <a:cubicBezTo>
                    <a:pt x="178227" y="271373"/>
                    <a:pt x="207853" y="267395"/>
                    <a:pt x="227591" y="247309"/>
                  </a:cubicBezTo>
                  <a:cubicBezTo>
                    <a:pt x="219518" y="221237"/>
                    <a:pt x="245127" y="217220"/>
                    <a:pt x="263821" y="212083"/>
                  </a:cubicBezTo>
                  <a:cubicBezTo>
                    <a:pt x="293602" y="199220"/>
                    <a:pt x="329253" y="195281"/>
                    <a:pt x="354437" y="174500"/>
                  </a:cubicBezTo>
                  <a:cubicBezTo>
                    <a:pt x="358802" y="150050"/>
                    <a:pt x="363862" y="120772"/>
                    <a:pt x="382325" y="104395"/>
                  </a:cubicBezTo>
                  <a:cubicBezTo>
                    <a:pt x="408899" y="100455"/>
                    <a:pt x="436941" y="96476"/>
                    <a:pt x="456100" y="75580"/>
                  </a:cubicBezTo>
                  <a:cubicBezTo>
                    <a:pt x="485455" y="93270"/>
                    <a:pt x="521454" y="94815"/>
                    <a:pt x="554943" y="97287"/>
                  </a:cubicBezTo>
                  <a:cubicBezTo>
                    <a:pt x="580165" y="101227"/>
                    <a:pt x="616010" y="88790"/>
                    <a:pt x="628988" y="118068"/>
                  </a:cubicBezTo>
                  <a:cubicBezTo>
                    <a:pt x="642739" y="146265"/>
                    <a:pt x="674412" y="121622"/>
                    <a:pt x="692605" y="111618"/>
                  </a:cubicBezTo>
                  <a:cubicBezTo>
                    <a:pt x="709716" y="97596"/>
                    <a:pt x="730689" y="101614"/>
                    <a:pt x="748882" y="111193"/>
                  </a:cubicBezTo>
                  <a:cubicBezTo>
                    <a:pt x="771015" y="114901"/>
                    <a:pt x="785692" y="94545"/>
                    <a:pt x="785499" y="75116"/>
                  </a:cubicBezTo>
                  <a:cubicBezTo>
                    <a:pt x="804001" y="66812"/>
                    <a:pt x="827369" y="88365"/>
                    <a:pt x="844249" y="69863"/>
                  </a:cubicBezTo>
                  <a:cubicBezTo>
                    <a:pt x="853094" y="52713"/>
                    <a:pt x="849888" y="30272"/>
                    <a:pt x="869587" y="17564"/>
                  </a:cubicBezTo>
                  <a:cubicBezTo>
                    <a:pt x="874647" y="-8045"/>
                    <a:pt x="909294" y="-2676"/>
                    <a:pt x="921616" y="14706"/>
                  </a:cubicBezTo>
                  <a:cubicBezTo>
                    <a:pt x="927255" y="37804"/>
                    <a:pt x="920805" y="40006"/>
                    <a:pt x="946877" y="46109"/>
                  </a:cubicBezTo>
                  <a:cubicBezTo>
                    <a:pt x="946066" y="66657"/>
                    <a:pt x="940272" y="87670"/>
                    <a:pt x="936023" y="106249"/>
                  </a:cubicBezTo>
                  <a:cubicBezTo>
                    <a:pt x="942821" y="123244"/>
                    <a:pt x="946645" y="149973"/>
                    <a:pt x="971365" y="142904"/>
                  </a:cubicBezTo>
                  <a:cubicBezTo>
                    <a:pt x="993459" y="142093"/>
                    <a:pt x="1006669" y="116176"/>
                    <a:pt x="1030772" y="120695"/>
                  </a:cubicBezTo>
                  <a:cubicBezTo>
                    <a:pt x="1054643" y="102038"/>
                    <a:pt x="1086084" y="79945"/>
                    <a:pt x="1118297" y="91339"/>
                  </a:cubicBezTo>
                  <a:cubicBezTo>
                    <a:pt x="1108177" y="108914"/>
                    <a:pt x="1151091" y="94584"/>
                    <a:pt x="1162601" y="92150"/>
                  </a:cubicBezTo>
                  <a:cubicBezTo>
                    <a:pt x="1180910" y="81644"/>
                    <a:pt x="1200300" y="96167"/>
                    <a:pt x="1220617" y="97442"/>
                  </a:cubicBezTo>
                  <a:cubicBezTo>
                    <a:pt x="1246573" y="107523"/>
                    <a:pt x="1174884" y="100493"/>
                    <a:pt x="1206866" y="113819"/>
                  </a:cubicBezTo>
                  <a:cubicBezTo>
                    <a:pt x="1214784" y="125330"/>
                    <a:pt x="1178708" y="124094"/>
                    <a:pt x="1170481" y="134407"/>
                  </a:cubicBezTo>
                  <a:cubicBezTo>
                    <a:pt x="1151245" y="141784"/>
                    <a:pt x="1133361" y="138115"/>
                    <a:pt x="1112735" y="135720"/>
                  </a:cubicBezTo>
                  <a:cubicBezTo>
                    <a:pt x="1071676" y="136454"/>
                    <a:pt x="1025596" y="132978"/>
                    <a:pt x="992919" y="162565"/>
                  </a:cubicBezTo>
                  <a:cubicBezTo>
                    <a:pt x="976541" y="177513"/>
                    <a:pt x="955645" y="175234"/>
                    <a:pt x="941894" y="194624"/>
                  </a:cubicBezTo>
                  <a:cubicBezTo>
                    <a:pt x="927216" y="212276"/>
                    <a:pt x="957538" y="224945"/>
                    <a:pt x="961709" y="241091"/>
                  </a:cubicBezTo>
                  <a:cubicBezTo>
                    <a:pt x="951396" y="260210"/>
                    <a:pt x="975151" y="280296"/>
                    <a:pt x="952941" y="295051"/>
                  </a:cubicBezTo>
                  <a:cubicBezTo>
                    <a:pt x="937839" y="307411"/>
                    <a:pt x="901299" y="321470"/>
                    <a:pt x="918024" y="345380"/>
                  </a:cubicBezTo>
                  <a:cubicBezTo>
                    <a:pt x="933319" y="369250"/>
                    <a:pt x="896664" y="384430"/>
                    <a:pt x="877389" y="380761"/>
                  </a:cubicBezTo>
                  <a:cubicBezTo>
                    <a:pt x="855527" y="382267"/>
                    <a:pt x="832506" y="369714"/>
                    <a:pt x="811958" y="380297"/>
                  </a:cubicBezTo>
                  <a:cubicBezTo>
                    <a:pt x="828026" y="395709"/>
                    <a:pt x="851819" y="415331"/>
                    <a:pt x="845832" y="439433"/>
                  </a:cubicBezTo>
                  <a:cubicBezTo>
                    <a:pt x="830073" y="461952"/>
                    <a:pt x="789671" y="442253"/>
                    <a:pt x="777697" y="471531"/>
                  </a:cubicBezTo>
                  <a:cubicBezTo>
                    <a:pt x="761049" y="499728"/>
                    <a:pt x="759002" y="532521"/>
                    <a:pt x="754908" y="564194"/>
                  </a:cubicBezTo>
                  <a:cubicBezTo>
                    <a:pt x="743358" y="589146"/>
                    <a:pt x="719642" y="579567"/>
                    <a:pt x="700523" y="570297"/>
                  </a:cubicBezTo>
                  <a:cubicBezTo>
                    <a:pt x="671129" y="558979"/>
                    <a:pt x="634164" y="577597"/>
                    <a:pt x="626632" y="608536"/>
                  </a:cubicBezTo>
                  <a:cubicBezTo>
                    <a:pt x="614542" y="625879"/>
                    <a:pt x="588740" y="608459"/>
                    <a:pt x="570625" y="612167"/>
                  </a:cubicBezTo>
                  <a:cubicBezTo>
                    <a:pt x="548183" y="617961"/>
                    <a:pt x="527441" y="635999"/>
                    <a:pt x="514849" y="655235"/>
                  </a:cubicBezTo>
                  <a:cubicBezTo>
                    <a:pt x="502760" y="680187"/>
                    <a:pt x="504111" y="708963"/>
                    <a:pt x="497120" y="735112"/>
                  </a:cubicBezTo>
                  <a:cubicBezTo>
                    <a:pt x="455057" y="756086"/>
                    <a:pt x="405578" y="756009"/>
                    <a:pt x="360077" y="766206"/>
                  </a:cubicBezTo>
                  <a:cubicBezTo>
                    <a:pt x="328790" y="772541"/>
                    <a:pt x="297928" y="767867"/>
                    <a:pt x="266680" y="765395"/>
                  </a:cubicBezTo>
                  <a:cubicBezTo>
                    <a:pt x="223419" y="774819"/>
                    <a:pt x="177532" y="778141"/>
                    <a:pt x="135121" y="762305"/>
                  </a:cubicBezTo>
                  <a:cubicBezTo>
                    <a:pt x="100860" y="755352"/>
                    <a:pt x="67333" y="745696"/>
                    <a:pt x="34965" y="73271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05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3677092" y="4200883"/>
            <a:ext cx="3128675" cy="2626542"/>
            <a:chOff x="-47228" y="2620725"/>
            <a:chExt cx="3128675" cy="2626542"/>
          </a:xfrm>
          <a:solidFill>
            <a:srgbClr val="FDFCEA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A89B84-A358-4CD1-9ED5-F8278907E5D1}"/>
                </a:ext>
              </a:extLst>
            </p:cNvPr>
            <p:cNvSpPr/>
            <p:nvPr/>
          </p:nvSpPr>
          <p:spPr>
            <a:xfrm>
              <a:off x="-47228" y="2620725"/>
              <a:ext cx="1429148" cy="1120143"/>
            </a:xfrm>
            <a:custGeom>
              <a:avLst/>
              <a:gdLst>
                <a:gd name="connsiteX0" fmla="*/ 620482 w 1429147"/>
                <a:gd name="connsiteY0" fmla="*/ 1133488 h 1120142"/>
                <a:gd name="connsiteX1" fmla="*/ 552385 w 1429147"/>
                <a:gd name="connsiteY1" fmla="*/ 1081884 h 1120142"/>
                <a:gd name="connsiteX2" fmla="*/ 513489 w 1429147"/>
                <a:gd name="connsiteY2" fmla="*/ 1049748 h 1120142"/>
                <a:gd name="connsiteX3" fmla="*/ 499815 w 1429147"/>
                <a:gd name="connsiteY3" fmla="*/ 1004787 h 1120142"/>
                <a:gd name="connsiteX4" fmla="*/ 450993 w 1429147"/>
                <a:gd name="connsiteY4" fmla="*/ 991732 h 1120142"/>
                <a:gd name="connsiteX5" fmla="*/ 342609 w 1429147"/>
                <a:gd name="connsiteY5" fmla="*/ 1010079 h 1120142"/>
                <a:gd name="connsiteX6" fmla="*/ 278066 w 1429147"/>
                <a:gd name="connsiteY6" fmla="*/ 993122 h 1120142"/>
                <a:gd name="connsiteX7" fmla="*/ 221788 w 1429147"/>
                <a:gd name="connsiteY7" fmla="*/ 1013401 h 1120142"/>
                <a:gd name="connsiteX8" fmla="*/ 92856 w 1429147"/>
                <a:gd name="connsiteY8" fmla="*/ 1021783 h 1120142"/>
                <a:gd name="connsiteX9" fmla="*/ 70183 w 1429147"/>
                <a:gd name="connsiteY9" fmla="*/ 993779 h 1120142"/>
                <a:gd name="connsiteX10" fmla="*/ 119855 w 1429147"/>
                <a:gd name="connsiteY10" fmla="*/ 914172 h 1120142"/>
                <a:gd name="connsiteX11" fmla="*/ 200583 w 1429147"/>
                <a:gd name="connsiteY11" fmla="*/ 894318 h 1120142"/>
                <a:gd name="connsiteX12" fmla="*/ 202050 w 1429147"/>
                <a:gd name="connsiteY12" fmla="*/ 835993 h 1120142"/>
                <a:gd name="connsiteX13" fmla="*/ 167944 w 1429147"/>
                <a:gd name="connsiteY13" fmla="*/ 798140 h 1120142"/>
                <a:gd name="connsiteX14" fmla="*/ 139825 w 1429147"/>
                <a:gd name="connsiteY14" fmla="*/ 742481 h 1120142"/>
                <a:gd name="connsiteX15" fmla="*/ 50792 w 1429147"/>
                <a:gd name="connsiteY15" fmla="*/ 684156 h 1120142"/>
                <a:gd name="connsiteX16" fmla="*/ 0 w 1429147"/>
                <a:gd name="connsiteY16" fmla="*/ 612544 h 1120142"/>
                <a:gd name="connsiteX17" fmla="*/ 146584 w 1429147"/>
                <a:gd name="connsiteY17" fmla="*/ 651981 h 1120142"/>
                <a:gd name="connsiteX18" fmla="*/ 268989 w 1429147"/>
                <a:gd name="connsiteY18" fmla="*/ 648582 h 1120142"/>
                <a:gd name="connsiteX19" fmla="*/ 421135 w 1429147"/>
                <a:gd name="connsiteY19" fmla="*/ 628806 h 1120142"/>
                <a:gd name="connsiteX20" fmla="*/ 466018 w 1429147"/>
                <a:gd name="connsiteY20" fmla="*/ 594043 h 1120142"/>
                <a:gd name="connsiteX21" fmla="*/ 508738 w 1429147"/>
                <a:gd name="connsiteY21" fmla="*/ 505474 h 1120142"/>
                <a:gd name="connsiteX22" fmla="*/ 585719 w 1429147"/>
                <a:gd name="connsiteY22" fmla="*/ 494234 h 1120142"/>
                <a:gd name="connsiteX23" fmla="*/ 621718 w 1429147"/>
                <a:gd name="connsiteY23" fmla="*/ 453136 h 1120142"/>
                <a:gd name="connsiteX24" fmla="*/ 697424 w 1429147"/>
                <a:gd name="connsiteY24" fmla="*/ 461982 h 1120142"/>
                <a:gd name="connsiteX25" fmla="*/ 730410 w 1429147"/>
                <a:gd name="connsiteY25" fmla="*/ 380713 h 1120142"/>
                <a:gd name="connsiteX26" fmla="*/ 779890 w 1429147"/>
                <a:gd name="connsiteY26" fmla="*/ 331427 h 1120142"/>
                <a:gd name="connsiteX27" fmla="*/ 807893 w 1429147"/>
                <a:gd name="connsiteY27" fmla="*/ 296355 h 1120142"/>
                <a:gd name="connsiteX28" fmla="*/ 786379 w 1429147"/>
                <a:gd name="connsiteY28" fmla="*/ 256416 h 1120142"/>
                <a:gd name="connsiteX29" fmla="*/ 886883 w 1429147"/>
                <a:gd name="connsiteY29" fmla="*/ 243013 h 1120142"/>
                <a:gd name="connsiteX30" fmla="*/ 895071 w 1429147"/>
                <a:gd name="connsiteY30" fmla="*/ 190521 h 1120142"/>
                <a:gd name="connsiteX31" fmla="*/ 924968 w 1429147"/>
                <a:gd name="connsiteY31" fmla="*/ 145638 h 1120142"/>
                <a:gd name="connsiteX32" fmla="*/ 909247 w 1429147"/>
                <a:gd name="connsiteY32" fmla="*/ 96004 h 1120142"/>
                <a:gd name="connsiteX33" fmla="*/ 932847 w 1429147"/>
                <a:gd name="connsiteY33" fmla="*/ 54945 h 1120142"/>
                <a:gd name="connsiteX34" fmla="*/ 1008515 w 1429147"/>
                <a:gd name="connsiteY34" fmla="*/ 19371 h 1120142"/>
                <a:gd name="connsiteX35" fmla="*/ 1112765 w 1429147"/>
                <a:gd name="connsiteY35" fmla="*/ 20877 h 1120142"/>
                <a:gd name="connsiteX36" fmla="*/ 1166571 w 1429147"/>
                <a:gd name="connsiteY36" fmla="*/ 2569 h 1120142"/>
                <a:gd name="connsiteX37" fmla="*/ 1214235 w 1429147"/>
                <a:gd name="connsiteY37" fmla="*/ 483 h 1120142"/>
                <a:gd name="connsiteX38" fmla="*/ 1253556 w 1429147"/>
                <a:gd name="connsiteY38" fmla="*/ 17555 h 1120142"/>
                <a:gd name="connsiteX39" fmla="*/ 1293610 w 1429147"/>
                <a:gd name="connsiteY39" fmla="*/ 49615 h 1120142"/>
                <a:gd name="connsiteX40" fmla="*/ 1303228 w 1429147"/>
                <a:gd name="connsiteY40" fmla="*/ 92296 h 1120142"/>
                <a:gd name="connsiteX41" fmla="*/ 1350158 w 1429147"/>
                <a:gd name="connsiteY41" fmla="*/ 103806 h 1120142"/>
                <a:gd name="connsiteX42" fmla="*/ 1403500 w 1429147"/>
                <a:gd name="connsiteY42" fmla="*/ 123428 h 1120142"/>
                <a:gd name="connsiteX43" fmla="*/ 1427796 w 1429147"/>
                <a:gd name="connsiteY43" fmla="*/ 140694 h 1120142"/>
                <a:gd name="connsiteX44" fmla="*/ 1384381 w 1429147"/>
                <a:gd name="connsiteY44" fmla="*/ 184109 h 1120142"/>
                <a:gd name="connsiteX45" fmla="*/ 1341583 w 1429147"/>
                <a:gd name="connsiteY45" fmla="*/ 190444 h 1120142"/>
                <a:gd name="connsiteX46" fmla="*/ 1291872 w 1429147"/>
                <a:gd name="connsiteY46" fmla="*/ 208945 h 1120142"/>
                <a:gd name="connsiteX47" fmla="*/ 1197703 w 1429147"/>
                <a:gd name="connsiteY47" fmla="*/ 194963 h 1120142"/>
                <a:gd name="connsiteX48" fmla="*/ 1132503 w 1429147"/>
                <a:gd name="connsiteY48" fmla="*/ 196971 h 1120142"/>
                <a:gd name="connsiteX49" fmla="*/ 1129877 w 1429147"/>
                <a:gd name="connsiteY49" fmla="*/ 231850 h 1120142"/>
                <a:gd name="connsiteX50" fmla="*/ 1150309 w 1429147"/>
                <a:gd name="connsiteY50" fmla="*/ 263639 h 1120142"/>
                <a:gd name="connsiteX51" fmla="*/ 1143473 w 1429147"/>
                <a:gd name="connsiteY51" fmla="*/ 302187 h 1120142"/>
                <a:gd name="connsiteX52" fmla="*/ 1159116 w 1429147"/>
                <a:gd name="connsiteY52" fmla="*/ 343633 h 1120142"/>
                <a:gd name="connsiteX53" fmla="*/ 1187699 w 1429147"/>
                <a:gd name="connsiteY53" fmla="*/ 377276 h 1120142"/>
                <a:gd name="connsiteX54" fmla="*/ 1243011 w 1429147"/>
                <a:gd name="connsiteY54" fmla="*/ 396704 h 1120142"/>
                <a:gd name="connsiteX55" fmla="*/ 1211377 w 1429147"/>
                <a:gd name="connsiteY55" fmla="*/ 428146 h 1120142"/>
                <a:gd name="connsiteX56" fmla="*/ 1180708 w 1429147"/>
                <a:gd name="connsiteY56" fmla="*/ 462638 h 1120142"/>
                <a:gd name="connsiteX57" fmla="*/ 1165953 w 1429147"/>
                <a:gd name="connsiteY57" fmla="*/ 518452 h 1120142"/>
                <a:gd name="connsiteX58" fmla="*/ 1117284 w 1429147"/>
                <a:gd name="connsiteY58" fmla="*/ 566812 h 1120142"/>
                <a:gd name="connsiteX59" fmla="*/ 1090092 w 1429147"/>
                <a:gd name="connsiteY59" fmla="*/ 597442 h 1120142"/>
                <a:gd name="connsiteX60" fmla="*/ 1022420 w 1429147"/>
                <a:gd name="connsiteY60" fmla="*/ 690221 h 1120142"/>
                <a:gd name="connsiteX61" fmla="*/ 978502 w 1429147"/>
                <a:gd name="connsiteY61" fmla="*/ 728691 h 1120142"/>
                <a:gd name="connsiteX62" fmla="*/ 946752 w 1429147"/>
                <a:gd name="connsiteY62" fmla="*/ 774849 h 1120142"/>
                <a:gd name="connsiteX63" fmla="*/ 871587 w 1429147"/>
                <a:gd name="connsiteY63" fmla="*/ 791149 h 1120142"/>
                <a:gd name="connsiteX64" fmla="*/ 831648 w 1429147"/>
                <a:gd name="connsiteY64" fmla="*/ 766545 h 1120142"/>
                <a:gd name="connsiteX65" fmla="*/ 789817 w 1429147"/>
                <a:gd name="connsiteY65" fmla="*/ 804861 h 1120142"/>
                <a:gd name="connsiteX66" fmla="*/ 742886 w 1429147"/>
                <a:gd name="connsiteY66" fmla="*/ 866933 h 1120142"/>
                <a:gd name="connsiteX67" fmla="*/ 786611 w 1429147"/>
                <a:gd name="connsiteY67" fmla="*/ 895013 h 1120142"/>
                <a:gd name="connsiteX68" fmla="*/ 794336 w 1429147"/>
                <a:gd name="connsiteY68" fmla="*/ 942330 h 1120142"/>
                <a:gd name="connsiteX69" fmla="*/ 838214 w 1429147"/>
                <a:gd name="connsiteY69" fmla="*/ 967166 h 1120142"/>
                <a:gd name="connsiteX70" fmla="*/ 860772 w 1429147"/>
                <a:gd name="connsiteY70" fmla="*/ 1015448 h 1120142"/>
                <a:gd name="connsiteX71" fmla="*/ 874213 w 1429147"/>
                <a:gd name="connsiteY71" fmla="*/ 1066434 h 1120142"/>
                <a:gd name="connsiteX72" fmla="*/ 841150 w 1429147"/>
                <a:gd name="connsiteY72" fmla="*/ 1093588 h 1120142"/>
                <a:gd name="connsiteX73" fmla="*/ 796576 w 1429147"/>
                <a:gd name="connsiteY73" fmla="*/ 1089455 h 1120142"/>
                <a:gd name="connsiteX74" fmla="*/ 746517 w 1429147"/>
                <a:gd name="connsiteY74" fmla="*/ 1089532 h 1120142"/>
                <a:gd name="connsiteX75" fmla="*/ 678884 w 1429147"/>
                <a:gd name="connsiteY75" fmla="*/ 1086519 h 1120142"/>
                <a:gd name="connsiteX76" fmla="*/ 645936 w 1429147"/>
                <a:gd name="connsiteY76" fmla="*/ 1115334 h 1120142"/>
                <a:gd name="connsiteX77" fmla="*/ 620482 w 1429147"/>
                <a:gd name="connsiteY77" fmla="*/ 1133488 h 11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429147" h="1120142">
                  <a:moveTo>
                    <a:pt x="620482" y="1133488"/>
                  </a:moveTo>
                  <a:cubicBezTo>
                    <a:pt x="589581" y="1133488"/>
                    <a:pt x="552848" y="1116956"/>
                    <a:pt x="552385" y="1081884"/>
                  </a:cubicBezTo>
                  <a:cubicBezTo>
                    <a:pt x="553891" y="1059018"/>
                    <a:pt x="533651" y="1048898"/>
                    <a:pt x="513489" y="1049748"/>
                  </a:cubicBezTo>
                  <a:cubicBezTo>
                    <a:pt x="485678" y="1049671"/>
                    <a:pt x="513721" y="1018152"/>
                    <a:pt x="499815" y="1004787"/>
                  </a:cubicBezTo>
                  <a:cubicBezTo>
                    <a:pt x="491588" y="984509"/>
                    <a:pt x="468722" y="980260"/>
                    <a:pt x="450993" y="991732"/>
                  </a:cubicBezTo>
                  <a:cubicBezTo>
                    <a:pt x="416925" y="1007414"/>
                    <a:pt x="378376" y="1000693"/>
                    <a:pt x="342609" y="1010079"/>
                  </a:cubicBezTo>
                  <a:cubicBezTo>
                    <a:pt x="320129" y="1012049"/>
                    <a:pt x="290040" y="1018306"/>
                    <a:pt x="278066" y="993122"/>
                  </a:cubicBezTo>
                  <a:cubicBezTo>
                    <a:pt x="257517" y="995479"/>
                    <a:pt x="237007" y="997951"/>
                    <a:pt x="221788" y="1013401"/>
                  </a:cubicBezTo>
                  <a:cubicBezTo>
                    <a:pt x="178566" y="1014521"/>
                    <a:pt x="135228" y="1010852"/>
                    <a:pt x="92856" y="1021783"/>
                  </a:cubicBezTo>
                  <a:cubicBezTo>
                    <a:pt x="65625" y="1031284"/>
                    <a:pt x="59985" y="1018384"/>
                    <a:pt x="70183" y="993779"/>
                  </a:cubicBezTo>
                  <a:cubicBezTo>
                    <a:pt x="74006" y="961720"/>
                    <a:pt x="86946" y="926184"/>
                    <a:pt x="119855" y="914172"/>
                  </a:cubicBezTo>
                  <a:cubicBezTo>
                    <a:pt x="143803" y="897061"/>
                    <a:pt x="173776" y="901039"/>
                    <a:pt x="200583" y="894318"/>
                  </a:cubicBezTo>
                  <a:cubicBezTo>
                    <a:pt x="212093" y="878868"/>
                    <a:pt x="213020" y="851753"/>
                    <a:pt x="202050" y="835993"/>
                  </a:cubicBezTo>
                  <a:cubicBezTo>
                    <a:pt x="176480" y="841942"/>
                    <a:pt x="165820" y="820736"/>
                    <a:pt x="167944" y="798140"/>
                  </a:cubicBezTo>
                  <a:cubicBezTo>
                    <a:pt x="167403" y="776278"/>
                    <a:pt x="166631" y="747502"/>
                    <a:pt x="139825" y="742481"/>
                  </a:cubicBezTo>
                  <a:cubicBezTo>
                    <a:pt x="105100" y="732129"/>
                    <a:pt x="67131" y="719614"/>
                    <a:pt x="50792" y="684156"/>
                  </a:cubicBezTo>
                  <a:cubicBezTo>
                    <a:pt x="35111" y="659397"/>
                    <a:pt x="17497" y="636029"/>
                    <a:pt x="0" y="612544"/>
                  </a:cubicBezTo>
                  <a:cubicBezTo>
                    <a:pt x="47316" y="630583"/>
                    <a:pt x="96989" y="643329"/>
                    <a:pt x="146584" y="651981"/>
                  </a:cubicBezTo>
                  <a:cubicBezTo>
                    <a:pt x="187914" y="659513"/>
                    <a:pt x="227852" y="636801"/>
                    <a:pt x="268989" y="648582"/>
                  </a:cubicBezTo>
                  <a:cubicBezTo>
                    <a:pt x="320090" y="651054"/>
                    <a:pt x="370883" y="637033"/>
                    <a:pt x="421135" y="628806"/>
                  </a:cubicBezTo>
                  <a:cubicBezTo>
                    <a:pt x="440487" y="624209"/>
                    <a:pt x="470460" y="621351"/>
                    <a:pt x="466018" y="594043"/>
                  </a:cubicBezTo>
                  <a:cubicBezTo>
                    <a:pt x="468837" y="560554"/>
                    <a:pt x="476292" y="522662"/>
                    <a:pt x="508738" y="505474"/>
                  </a:cubicBezTo>
                  <a:cubicBezTo>
                    <a:pt x="528862" y="481256"/>
                    <a:pt x="560728" y="498521"/>
                    <a:pt x="585719" y="494234"/>
                  </a:cubicBezTo>
                  <a:cubicBezTo>
                    <a:pt x="597809" y="481951"/>
                    <a:pt x="600397" y="457656"/>
                    <a:pt x="621718" y="453136"/>
                  </a:cubicBezTo>
                  <a:cubicBezTo>
                    <a:pt x="646245" y="437532"/>
                    <a:pt x="673476" y="453368"/>
                    <a:pt x="697424" y="461982"/>
                  </a:cubicBezTo>
                  <a:cubicBezTo>
                    <a:pt x="733230" y="451051"/>
                    <a:pt x="717278" y="407249"/>
                    <a:pt x="730410" y="380713"/>
                  </a:cubicBezTo>
                  <a:cubicBezTo>
                    <a:pt x="735972" y="356225"/>
                    <a:pt x="750998" y="329380"/>
                    <a:pt x="779890" y="331427"/>
                  </a:cubicBezTo>
                  <a:cubicBezTo>
                    <a:pt x="800941" y="335019"/>
                    <a:pt x="821490" y="316788"/>
                    <a:pt x="807893" y="296355"/>
                  </a:cubicBezTo>
                  <a:cubicBezTo>
                    <a:pt x="807777" y="280209"/>
                    <a:pt x="764633" y="263021"/>
                    <a:pt x="786379" y="256416"/>
                  </a:cubicBezTo>
                  <a:cubicBezTo>
                    <a:pt x="819365" y="253867"/>
                    <a:pt x="861042" y="273991"/>
                    <a:pt x="886883" y="243013"/>
                  </a:cubicBezTo>
                  <a:cubicBezTo>
                    <a:pt x="883329" y="223275"/>
                    <a:pt x="869231" y="202147"/>
                    <a:pt x="895071" y="190521"/>
                  </a:cubicBezTo>
                  <a:cubicBezTo>
                    <a:pt x="908320" y="179706"/>
                    <a:pt x="939452" y="166341"/>
                    <a:pt x="924968" y="145638"/>
                  </a:cubicBezTo>
                  <a:cubicBezTo>
                    <a:pt x="925779" y="126093"/>
                    <a:pt x="923925" y="109368"/>
                    <a:pt x="909247" y="96004"/>
                  </a:cubicBezTo>
                  <a:cubicBezTo>
                    <a:pt x="886883" y="82562"/>
                    <a:pt x="919907" y="60314"/>
                    <a:pt x="932847" y="54945"/>
                  </a:cubicBezTo>
                  <a:cubicBezTo>
                    <a:pt x="959112" y="49499"/>
                    <a:pt x="978348" y="17980"/>
                    <a:pt x="1008515" y="19371"/>
                  </a:cubicBezTo>
                  <a:cubicBezTo>
                    <a:pt x="1042969" y="14929"/>
                    <a:pt x="1078891" y="11530"/>
                    <a:pt x="1112765" y="20877"/>
                  </a:cubicBezTo>
                  <a:cubicBezTo>
                    <a:pt x="1131267" y="14890"/>
                    <a:pt x="1147683" y="5968"/>
                    <a:pt x="1166571" y="2569"/>
                  </a:cubicBezTo>
                  <a:cubicBezTo>
                    <a:pt x="1183489" y="-3959"/>
                    <a:pt x="1195308" y="7088"/>
                    <a:pt x="1214235" y="483"/>
                  </a:cubicBezTo>
                  <a:cubicBezTo>
                    <a:pt x="1244788" y="-4616"/>
                    <a:pt x="1225861" y="32696"/>
                    <a:pt x="1253556" y="17555"/>
                  </a:cubicBezTo>
                  <a:cubicBezTo>
                    <a:pt x="1272482" y="12457"/>
                    <a:pt x="1294190" y="31074"/>
                    <a:pt x="1293610" y="49615"/>
                  </a:cubicBezTo>
                  <a:cubicBezTo>
                    <a:pt x="1286812" y="73678"/>
                    <a:pt x="1279087" y="78082"/>
                    <a:pt x="1303228" y="92296"/>
                  </a:cubicBezTo>
                  <a:cubicBezTo>
                    <a:pt x="1314777" y="110643"/>
                    <a:pt x="1339382" y="79047"/>
                    <a:pt x="1350158" y="103806"/>
                  </a:cubicBezTo>
                  <a:cubicBezTo>
                    <a:pt x="1364566" y="119295"/>
                    <a:pt x="1382720" y="124664"/>
                    <a:pt x="1403500" y="123428"/>
                  </a:cubicBezTo>
                  <a:cubicBezTo>
                    <a:pt x="1416903" y="121304"/>
                    <a:pt x="1458773" y="132003"/>
                    <a:pt x="1427796" y="140694"/>
                  </a:cubicBezTo>
                  <a:cubicBezTo>
                    <a:pt x="1409255" y="151161"/>
                    <a:pt x="1383531" y="158114"/>
                    <a:pt x="1384381" y="184109"/>
                  </a:cubicBezTo>
                  <a:cubicBezTo>
                    <a:pt x="1383608" y="214160"/>
                    <a:pt x="1359429" y="183259"/>
                    <a:pt x="1341583" y="190444"/>
                  </a:cubicBezTo>
                  <a:cubicBezTo>
                    <a:pt x="1322309" y="201104"/>
                    <a:pt x="1311958" y="202611"/>
                    <a:pt x="1291872" y="208945"/>
                  </a:cubicBezTo>
                  <a:cubicBezTo>
                    <a:pt x="1261165" y="213928"/>
                    <a:pt x="1229028" y="198169"/>
                    <a:pt x="1197703" y="194963"/>
                  </a:cubicBezTo>
                  <a:cubicBezTo>
                    <a:pt x="1175609" y="188667"/>
                    <a:pt x="1153708" y="186697"/>
                    <a:pt x="1132503" y="196971"/>
                  </a:cubicBezTo>
                  <a:cubicBezTo>
                    <a:pt x="1115392" y="205585"/>
                    <a:pt x="1106315" y="232932"/>
                    <a:pt x="1129877" y="231850"/>
                  </a:cubicBezTo>
                  <a:cubicBezTo>
                    <a:pt x="1111838" y="260742"/>
                    <a:pt x="1148417" y="244674"/>
                    <a:pt x="1150309" y="263639"/>
                  </a:cubicBezTo>
                  <a:cubicBezTo>
                    <a:pt x="1125357" y="270437"/>
                    <a:pt x="1134164" y="288707"/>
                    <a:pt x="1143473" y="302187"/>
                  </a:cubicBezTo>
                  <a:cubicBezTo>
                    <a:pt x="1125203" y="323509"/>
                    <a:pt x="1142043" y="331504"/>
                    <a:pt x="1159116" y="343633"/>
                  </a:cubicBezTo>
                  <a:cubicBezTo>
                    <a:pt x="1146447" y="377121"/>
                    <a:pt x="1202029" y="344328"/>
                    <a:pt x="1187699" y="377276"/>
                  </a:cubicBezTo>
                  <a:cubicBezTo>
                    <a:pt x="1199209" y="396704"/>
                    <a:pt x="1227947" y="376387"/>
                    <a:pt x="1243011" y="396704"/>
                  </a:cubicBezTo>
                  <a:cubicBezTo>
                    <a:pt x="1260315" y="413275"/>
                    <a:pt x="1225359" y="424978"/>
                    <a:pt x="1211377" y="428146"/>
                  </a:cubicBezTo>
                  <a:cubicBezTo>
                    <a:pt x="1194343" y="432819"/>
                    <a:pt x="1164833" y="440236"/>
                    <a:pt x="1180708" y="462638"/>
                  </a:cubicBezTo>
                  <a:cubicBezTo>
                    <a:pt x="1187004" y="479827"/>
                    <a:pt x="1180090" y="505706"/>
                    <a:pt x="1165953" y="518452"/>
                  </a:cubicBezTo>
                  <a:cubicBezTo>
                    <a:pt x="1149730" y="534520"/>
                    <a:pt x="1133507" y="550666"/>
                    <a:pt x="1117284" y="566812"/>
                  </a:cubicBezTo>
                  <a:cubicBezTo>
                    <a:pt x="1140846" y="585352"/>
                    <a:pt x="1106662" y="596399"/>
                    <a:pt x="1090092" y="597442"/>
                  </a:cubicBezTo>
                  <a:cubicBezTo>
                    <a:pt x="1062822" y="625136"/>
                    <a:pt x="1065063" y="678092"/>
                    <a:pt x="1022420" y="690221"/>
                  </a:cubicBezTo>
                  <a:cubicBezTo>
                    <a:pt x="1000635" y="695435"/>
                    <a:pt x="985880" y="707409"/>
                    <a:pt x="978502" y="728691"/>
                  </a:cubicBezTo>
                  <a:cubicBezTo>
                    <a:pt x="967842" y="744374"/>
                    <a:pt x="951503" y="758201"/>
                    <a:pt x="946752" y="774849"/>
                  </a:cubicBezTo>
                  <a:cubicBezTo>
                    <a:pt x="923268" y="789411"/>
                    <a:pt x="895264" y="777476"/>
                    <a:pt x="871587" y="791149"/>
                  </a:cubicBezTo>
                  <a:cubicBezTo>
                    <a:pt x="846056" y="807140"/>
                    <a:pt x="845553" y="776742"/>
                    <a:pt x="831648" y="766545"/>
                  </a:cubicBezTo>
                  <a:cubicBezTo>
                    <a:pt x="811370" y="768283"/>
                    <a:pt x="793254" y="784892"/>
                    <a:pt x="789817" y="804861"/>
                  </a:cubicBezTo>
                  <a:cubicBezTo>
                    <a:pt x="770504" y="823209"/>
                    <a:pt x="745899" y="838195"/>
                    <a:pt x="742886" y="866933"/>
                  </a:cubicBezTo>
                  <a:cubicBezTo>
                    <a:pt x="737363" y="892194"/>
                    <a:pt x="769499" y="891074"/>
                    <a:pt x="786611" y="895013"/>
                  </a:cubicBezTo>
                  <a:cubicBezTo>
                    <a:pt x="816429" y="888601"/>
                    <a:pt x="793949" y="925721"/>
                    <a:pt x="794336" y="942330"/>
                  </a:cubicBezTo>
                  <a:cubicBezTo>
                    <a:pt x="790705" y="962454"/>
                    <a:pt x="820717" y="975895"/>
                    <a:pt x="838214" y="967166"/>
                  </a:cubicBezTo>
                  <a:cubicBezTo>
                    <a:pt x="848489" y="975239"/>
                    <a:pt x="850265" y="1001659"/>
                    <a:pt x="860772" y="1015448"/>
                  </a:cubicBezTo>
                  <a:cubicBezTo>
                    <a:pt x="871355" y="1034066"/>
                    <a:pt x="880896" y="1052799"/>
                    <a:pt x="874213" y="1066434"/>
                  </a:cubicBezTo>
                  <a:cubicBezTo>
                    <a:pt x="886767" y="1081691"/>
                    <a:pt x="856909" y="1092313"/>
                    <a:pt x="841150" y="1093588"/>
                  </a:cubicBezTo>
                  <a:cubicBezTo>
                    <a:pt x="838601" y="1068636"/>
                    <a:pt x="808589" y="1081884"/>
                    <a:pt x="796576" y="1089455"/>
                  </a:cubicBezTo>
                  <a:cubicBezTo>
                    <a:pt x="788040" y="1110429"/>
                    <a:pt x="761736" y="1090807"/>
                    <a:pt x="746517" y="1089532"/>
                  </a:cubicBezTo>
                  <a:cubicBezTo>
                    <a:pt x="724037" y="1087794"/>
                    <a:pt x="701055" y="1090884"/>
                    <a:pt x="678884" y="1086519"/>
                  </a:cubicBezTo>
                  <a:cubicBezTo>
                    <a:pt x="687497" y="1114948"/>
                    <a:pt x="670540" y="1118733"/>
                    <a:pt x="645936" y="1115334"/>
                  </a:cubicBezTo>
                  <a:cubicBezTo>
                    <a:pt x="638867" y="1126574"/>
                    <a:pt x="634966" y="1135303"/>
                    <a:pt x="620482" y="113348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F8158A-1A99-4942-B492-FBC6B216A02C}"/>
                </a:ext>
              </a:extLst>
            </p:cNvPr>
            <p:cNvSpPr/>
            <p:nvPr/>
          </p:nvSpPr>
          <p:spPr>
            <a:xfrm>
              <a:off x="575284" y="2751246"/>
              <a:ext cx="2510665" cy="2317537"/>
            </a:xfrm>
            <a:custGeom>
              <a:avLst/>
              <a:gdLst>
                <a:gd name="connsiteX0" fmla="*/ 2097697 w 2510665"/>
                <a:gd name="connsiteY0" fmla="*/ 1144955 h 2317537"/>
                <a:gd name="connsiteX1" fmla="*/ 2069578 w 2510665"/>
                <a:gd name="connsiteY1" fmla="*/ 1008877 h 2317537"/>
                <a:gd name="connsiteX2" fmla="*/ 2032188 w 2510665"/>
                <a:gd name="connsiteY2" fmla="*/ 1047503 h 2317537"/>
                <a:gd name="connsiteX3" fmla="*/ 1994258 w 2510665"/>
                <a:gd name="connsiteY3" fmla="*/ 1051134 h 2317537"/>
                <a:gd name="connsiteX4" fmla="*/ 1981473 w 2510665"/>
                <a:gd name="connsiteY4" fmla="*/ 997058 h 2317537"/>
                <a:gd name="connsiteX5" fmla="*/ 2045398 w 2510665"/>
                <a:gd name="connsiteY5" fmla="*/ 957466 h 2317537"/>
                <a:gd name="connsiteX6" fmla="*/ 2072166 w 2510665"/>
                <a:gd name="connsiteY6" fmla="*/ 903661 h 2317537"/>
                <a:gd name="connsiteX7" fmla="*/ 2021334 w 2510665"/>
                <a:gd name="connsiteY7" fmla="*/ 884966 h 2317537"/>
                <a:gd name="connsiteX8" fmla="*/ 1903024 w 2510665"/>
                <a:gd name="connsiteY8" fmla="*/ 882417 h 2317537"/>
                <a:gd name="connsiteX9" fmla="*/ 1865480 w 2510665"/>
                <a:gd name="connsiteY9" fmla="*/ 852830 h 2317537"/>
                <a:gd name="connsiteX10" fmla="*/ 1838133 w 2510665"/>
                <a:gd name="connsiteY10" fmla="*/ 812852 h 2317537"/>
                <a:gd name="connsiteX11" fmla="*/ 1775173 w 2510665"/>
                <a:gd name="connsiteY11" fmla="*/ 789406 h 2317537"/>
                <a:gd name="connsiteX12" fmla="*/ 1722836 w 2510665"/>
                <a:gd name="connsiteY12" fmla="*/ 803273 h 2317537"/>
                <a:gd name="connsiteX13" fmla="*/ 1742033 w 2510665"/>
                <a:gd name="connsiteY13" fmla="*/ 841744 h 2317537"/>
                <a:gd name="connsiteX14" fmla="*/ 1784173 w 2510665"/>
                <a:gd name="connsiteY14" fmla="*/ 882031 h 2317537"/>
                <a:gd name="connsiteX15" fmla="*/ 1718587 w 2510665"/>
                <a:gd name="connsiteY15" fmla="*/ 920424 h 2317537"/>
                <a:gd name="connsiteX16" fmla="*/ 1758217 w 2510665"/>
                <a:gd name="connsiteY16" fmla="*/ 951673 h 2317537"/>
                <a:gd name="connsiteX17" fmla="*/ 1757985 w 2510665"/>
                <a:gd name="connsiteY17" fmla="*/ 996633 h 2317537"/>
                <a:gd name="connsiteX18" fmla="*/ 1773358 w 2510665"/>
                <a:gd name="connsiteY18" fmla="*/ 1050554 h 2317537"/>
                <a:gd name="connsiteX19" fmla="*/ 1802481 w 2510665"/>
                <a:gd name="connsiteY19" fmla="*/ 1174040 h 2317537"/>
                <a:gd name="connsiteX20" fmla="*/ 1770423 w 2510665"/>
                <a:gd name="connsiteY20" fmla="*/ 1184006 h 2317537"/>
                <a:gd name="connsiteX21" fmla="*/ 1742805 w 2510665"/>
                <a:gd name="connsiteY21" fmla="*/ 1190958 h 2317537"/>
                <a:gd name="connsiteX22" fmla="*/ 1708738 w 2510665"/>
                <a:gd name="connsiteY22" fmla="*/ 1168092 h 2317537"/>
                <a:gd name="connsiteX23" fmla="*/ 1609083 w 2510665"/>
                <a:gd name="connsiteY23" fmla="*/ 1224447 h 2317537"/>
                <a:gd name="connsiteX24" fmla="*/ 1610590 w 2510665"/>
                <a:gd name="connsiteY24" fmla="*/ 1278330 h 2317537"/>
                <a:gd name="connsiteX25" fmla="*/ 1573895 w 2510665"/>
                <a:gd name="connsiteY25" fmla="*/ 1323367 h 2317537"/>
                <a:gd name="connsiteX26" fmla="*/ 1504292 w 2510665"/>
                <a:gd name="connsiteY26" fmla="*/ 1355040 h 2317537"/>
                <a:gd name="connsiteX27" fmla="*/ 1421401 w 2510665"/>
                <a:gd name="connsiteY27" fmla="*/ 1420588 h 2317537"/>
                <a:gd name="connsiteX28" fmla="*/ 1340056 w 2510665"/>
                <a:gd name="connsiteY28" fmla="*/ 1490886 h 2317537"/>
                <a:gd name="connsiteX29" fmla="*/ 1253727 w 2510665"/>
                <a:gd name="connsiteY29" fmla="*/ 1558327 h 2317537"/>
                <a:gd name="connsiteX30" fmla="*/ 1215604 w 2510665"/>
                <a:gd name="connsiteY30" fmla="*/ 1614141 h 2317537"/>
                <a:gd name="connsiteX31" fmla="*/ 1141288 w 2510665"/>
                <a:gd name="connsiteY31" fmla="*/ 1639943 h 2317537"/>
                <a:gd name="connsiteX32" fmla="*/ 1106487 w 2510665"/>
                <a:gd name="connsiteY32" fmla="*/ 1693439 h 2317537"/>
                <a:gd name="connsiteX33" fmla="*/ 1041441 w 2510665"/>
                <a:gd name="connsiteY33" fmla="*/ 1715224 h 2317537"/>
                <a:gd name="connsiteX34" fmla="*/ 1035724 w 2510665"/>
                <a:gd name="connsiteY34" fmla="*/ 1856902 h 2317537"/>
                <a:gd name="connsiteX35" fmla="*/ 1050943 w 2510665"/>
                <a:gd name="connsiteY35" fmla="*/ 1912292 h 2317537"/>
                <a:gd name="connsiteX36" fmla="*/ 999301 w 2510665"/>
                <a:gd name="connsiteY36" fmla="*/ 2064090 h 2317537"/>
                <a:gd name="connsiteX37" fmla="*/ 1005867 w 2510665"/>
                <a:gd name="connsiteY37" fmla="*/ 2163127 h 2317537"/>
                <a:gd name="connsiteX38" fmla="*/ 952602 w 2510665"/>
                <a:gd name="connsiteY38" fmla="*/ 2181088 h 2317537"/>
                <a:gd name="connsiteX39" fmla="*/ 935452 w 2510665"/>
                <a:gd name="connsiteY39" fmla="*/ 2235086 h 2317537"/>
                <a:gd name="connsiteX40" fmla="*/ 910345 w 2510665"/>
                <a:gd name="connsiteY40" fmla="*/ 2259845 h 2317537"/>
                <a:gd name="connsiteX41" fmla="*/ 865733 w 2510665"/>
                <a:gd name="connsiteY41" fmla="*/ 2300363 h 2317537"/>
                <a:gd name="connsiteX42" fmla="*/ 807988 w 2510665"/>
                <a:gd name="connsiteY42" fmla="*/ 2353937 h 2317537"/>
                <a:gd name="connsiteX43" fmla="*/ 757272 w 2510665"/>
                <a:gd name="connsiteY43" fmla="*/ 2312530 h 2317537"/>
                <a:gd name="connsiteX44" fmla="*/ 725870 w 2510665"/>
                <a:gd name="connsiteY44" fmla="*/ 2256987 h 2317537"/>
                <a:gd name="connsiteX45" fmla="*/ 641280 w 2510665"/>
                <a:gd name="connsiteY45" fmla="*/ 2048100 h 2317537"/>
                <a:gd name="connsiteX46" fmla="*/ 598096 w 2510665"/>
                <a:gd name="connsiteY46" fmla="*/ 1958488 h 2317537"/>
                <a:gd name="connsiteX47" fmla="*/ 546454 w 2510665"/>
                <a:gd name="connsiteY47" fmla="*/ 1812213 h 2317537"/>
                <a:gd name="connsiteX48" fmla="*/ 462945 w 2510665"/>
                <a:gd name="connsiteY48" fmla="*/ 1636968 h 2317537"/>
                <a:gd name="connsiteX49" fmla="*/ 402921 w 2510665"/>
                <a:gd name="connsiteY49" fmla="*/ 1323947 h 2317537"/>
                <a:gd name="connsiteX50" fmla="*/ 432701 w 2510665"/>
                <a:gd name="connsiteY50" fmla="*/ 1255386 h 2317537"/>
                <a:gd name="connsiteX51" fmla="*/ 397745 w 2510665"/>
                <a:gd name="connsiteY51" fmla="*/ 1196327 h 2317537"/>
                <a:gd name="connsiteX52" fmla="*/ 390059 w 2510665"/>
                <a:gd name="connsiteY52" fmla="*/ 1143912 h 2317537"/>
                <a:gd name="connsiteX53" fmla="*/ 348343 w 2510665"/>
                <a:gd name="connsiteY53" fmla="*/ 1172882 h 2317537"/>
                <a:gd name="connsiteX54" fmla="*/ 351433 w 2510665"/>
                <a:gd name="connsiteY54" fmla="*/ 1221627 h 2317537"/>
                <a:gd name="connsiteX55" fmla="*/ 250041 w 2510665"/>
                <a:gd name="connsiteY55" fmla="*/ 1270064 h 2317537"/>
                <a:gd name="connsiteX56" fmla="*/ 141696 w 2510665"/>
                <a:gd name="connsiteY56" fmla="*/ 1204053 h 2317537"/>
                <a:gd name="connsiteX57" fmla="*/ 70586 w 2510665"/>
                <a:gd name="connsiteY57" fmla="*/ 1130123 h 2317537"/>
                <a:gd name="connsiteX58" fmla="*/ 158691 w 2510665"/>
                <a:gd name="connsiteY58" fmla="*/ 1125836 h 2317537"/>
                <a:gd name="connsiteX59" fmla="*/ 200639 w 2510665"/>
                <a:gd name="connsiteY59" fmla="*/ 1090068 h 2317537"/>
                <a:gd name="connsiteX60" fmla="*/ 145327 w 2510665"/>
                <a:gd name="connsiteY60" fmla="*/ 1087287 h 2317537"/>
                <a:gd name="connsiteX61" fmla="*/ 5579 w 2510665"/>
                <a:gd name="connsiteY61" fmla="*/ 1017491 h 2317537"/>
                <a:gd name="connsiteX62" fmla="*/ 30377 w 2510665"/>
                <a:gd name="connsiteY62" fmla="*/ 985123 h 2317537"/>
                <a:gd name="connsiteX63" fmla="*/ 63132 w 2510665"/>
                <a:gd name="connsiteY63" fmla="*/ 957814 h 2317537"/>
                <a:gd name="connsiteX64" fmla="*/ 143164 w 2510665"/>
                <a:gd name="connsiteY64" fmla="*/ 965887 h 2317537"/>
                <a:gd name="connsiteX65" fmla="*/ 195656 w 2510665"/>
                <a:gd name="connsiteY65" fmla="*/ 950939 h 2317537"/>
                <a:gd name="connsiteX66" fmla="*/ 239921 w 2510665"/>
                <a:gd name="connsiteY66" fmla="*/ 960286 h 2317537"/>
                <a:gd name="connsiteX67" fmla="*/ 256105 w 2510665"/>
                <a:gd name="connsiteY67" fmla="*/ 921429 h 2317537"/>
                <a:gd name="connsiteX68" fmla="*/ 219681 w 2510665"/>
                <a:gd name="connsiteY68" fmla="*/ 836414 h 2317537"/>
                <a:gd name="connsiteX69" fmla="*/ 171206 w 2510665"/>
                <a:gd name="connsiteY69" fmla="*/ 817024 h 2317537"/>
                <a:gd name="connsiteX70" fmla="*/ 170549 w 2510665"/>
                <a:gd name="connsiteY70" fmla="*/ 765034 h 2317537"/>
                <a:gd name="connsiteX71" fmla="*/ 119602 w 2510665"/>
                <a:gd name="connsiteY71" fmla="*/ 740584 h 2317537"/>
                <a:gd name="connsiteX72" fmla="*/ 152627 w 2510665"/>
                <a:gd name="connsiteY72" fmla="*/ 688362 h 2317537"/>
                <a:gd name="connsiteX73" fmla="*/ 191369 w 2510665"/>
                <a:gd name="connsiteY73" fmla="*/ 641741 h 2317537"/>
                <a:gd name="connsiteX74" fmla="*/ 233548 w 2510665"/>
                <a:gd name="connsiteY74" fmla="*/ 664066 h 2317537"/>
                <a:gd name="connsiteX75" fmla="*/ 296121 w 2510665"/>
                <a:gd name="connsiteY75" fmla="*/ 653367 h 2317537"/>
                <a:gd name="connsiteX76" fmla="*/ 337760 w 2510665"/>
                <a:gd name="connsiteY76" fmla="*/ 621153 h 2317537"/>
                <a:gd name="connsiteX77" fmla="*/ 373257 w 2510665"/>
                <a:gd name="connsiteY77" fmla="*/ 571210 h 2317537"/>
                <a:gd name="connsiteX78" fmla="*/ 439924 w 2510665"/>
                <a:gd name="connsiteY78" fmla="*/ 519606 h 2317537"/>
                <a:gd name="connsiteX79" fmla="*/ 488052 w 2510665"/>
                <a:gd name="connsiteY79" fmla="*/ 462865 h 2317537"/>
                <a:gd name="connsiteX80" fmla="*/ 507365 w 2510665"/>
                <a:gd name="connsiteY80" fmla="*/ 424472 h 2317537"/>
                <a:gd name="connsiteX81" fmla="*/ 560050 w 2510665"/>
                <a:gd name="connsiteY81" fmla="*/ 351817 h 2317537"/>
                <a:gd name="connsiteX82" fmla="*/ 569706 w 2510665"/>
                <a:gd name="connsiteY82" fmla="*/ 304578 h 2317537"/>
                <a:gd name="connsiteX83" fmla="*/ 625868 w 2510665"/>
                <a:gd name="connsiteY83" fmla="*/ 270471 h 2317537"/>
                <a:gd name="connsiteX84" fmla="*/ 570749 w 2510665"/>
                <a:gd name="connsiteY84" fmla="*/ 253824 h 2317537"/>
                <a:gd name="connsiteX85" fmla="*/ 536875 w 2510665"/>
                <a:gd name="connsiteY85" fmla="*/ 223618 h 2317537"/>
                <a:gd name="connsiteX86" fmla="*/ 519223 w 2510665"/>
                <a:gd name="connsiteY86" fmla="*/ 180396 h 2317537"/>
                <a:gd name="connsiteX87" fmla="*/ 523240 w 2510665"/>
                <a:gd name="connsiteY87" fmla="*/ 137754 h 2317537"/>
                <a:gd name="connsiteX88" fmla="*/ 508987 w 2510665"/>
                <a:gd name="connsiteY88" fmla="*/ 110329 h 2317537"/>
                <a:gd name="connsiteX89" fmla="*/ 505202 w 2510665"/>
                <a:gd name="connsiteY89" fmla="*/ 68498 h 2317537"/>
                <a:gd name="connsiteX90" fmla="*/ 570286 w 2510665"/>
                <a:gd name="connsiteY90" fmla="*/ 63747 h 2317537"/>
                <a:gd name="connsiteX91" fmla="*/ 666772 w 2510665"/>
                <a:gd name="connsiteY91" fmla="*/ 80124 h 2317537"/>
                <a:gd name="connsiteX92" fmla="*/ 718956 w 2510665"/>
                <a:gd name="connsiteY92" fmla="*/ 60386 h 2317537"/>
                <a:gd name="connsiteX93" fmla="*/ 762062 w 2510665"/>
                <a:gd name="connsiteY93" fmla="*/ 55442 h 2317537"/>
                <a:gd name="connsiteX94" fmla="*/ 797250 w 2510665"/>
                <a:gd name="connsiteY94" fmla="*/ 15078 h 2317537"/>
                <a:gd name="connsiteX95" fmla="*/ 839120 w 2510665"/>
                <a:gd name="connsiteY95" fmla="*/ 15310 h 2317537"/>
                <a:gd name="connsiteX96" fmla="*/ 864690 w 2510665"/>
                <a:gd name="connsiteY96" fmla="*/ 77729 h 2317537"/>
                <a:gd name="connsiteX97" fmla="*/ 917453 w 2510665"/>
                <a:gd name="connsiteY97" fmla="*/ 102836 h 2317537"/>
                <a:gd name="connsiteX98" fmla="*/ 904938 w 2510665"/>
                <a:gd name="connsiteY98" fmla="*/ 152818 h 2317537"/>
                <a:gd name="connsiteX99" fmla="*/ 944993 w 2510665"/>
                <a:gd name="connsiteY99" fmla="*/ 179546 h 2317537"/>
                <a:gd name="connsiteX100" fmla="*/ 974116 w 2510665"/>
                <a:gd name="connsiteY100" fmla="*/ 212455 h 2317537"/>
                <a:gd name="connsiteX101" fmla="*/ 956078 w 2510665"/>
                <a:gd name="connsiteY101" fmla="*/ 256450 h 2317537"/>
                <a:gd name="connsiteX102" fmla="*/ 917994 w 2510665"/>
                <a:gd name="connsiteY102" fmla="*/ 239609 h 2317537"/>
                <a:gd name="connsiteX103" fmla="*/ 899492 w 2510665"/>
                <a:gd name="connsiteY103" fmla="*/ 275686 h 2317537"/>
                <a:gd name="connsiteX104" fmla="*/ 923633 w 2510665"/>
                <a:gd name="connsiteY104" fmla="*/ 324431 h 2317537"/>
                <a:gd name="connsiteX105" fmla="*/ 943448 w 2510665"/>
                <a:gd name="connsiteY105" fmla="*/ 345560 h 2317537"/>
                <a:gd name="connsiteX106" fmla="*/ 987829 w 2510665"/>
                <a:gd name="connsiteY106" fmla="*/ 380245 h 2317537"/>
                <a:gd name="connsiteX107" fmla="*/ 1042407 w 2510665"/>
                <a:gd name="connsiteY107" fmla="*/ 400022 h 2317537"/>
                <a:gd name="connsiteX108" fmla="*/ 1081303 w 2510665"/>
                <a:gd name="connsiteY108" fmla="*/ 425901 h 2317537"/>
                <a:gd name="connsiteX109" fmla="*/ 1090689 w 2510665"/>
                <a:gd name="connsiteY109" fmla="*/ 464758 h 2317537"/>
                <a:gd name="connsiteX110" fmla="*/ 1055347 w 2510665"/>
                <a:gd name="connsiteY110" fmla="*/ 505933 h 2317537"/>
                <a:gd name="connsiteX111" fmla="*/ 1032364 w 2510665"/>
                <a:gd name="connsiteY111" fmla="*/ 558155 h 2317537"/>
                <a:gd name="connsiteX112" fmla="*/ 1078985 w 2510665"/>
                <a:gd name="connsiteY112" fmla="*/ 581176 h 2317537"/>
                <a:gd name="connsiteX113" fmla="*/ 1130821 w 2510665"/>
                <a:gd name="connsiteY113" fmla="*/ 606437 h 2317537"/>
                <a:gd name="connsiteX114" fmla="*/ 1188836 w 2510665"/>
                <a:gd name="connsiteY114" fmla="*/ 650045 h 2317537"/>
                <a:gd name="connsiteX115" fmla="*/ 1240904 w 2510665"/>
                <a:gd name="connsiteY115" fmla="*/ 666191 h 2317537"/>
                <a:gd name="connsiteX116" fmla="*/ 1292237 w 2510665"/>
                <a:gd name="connsiteY116" fmla="*/ 684731 h 2317537"/>
                <a:gd name="connsiteX117" fmla="*/ 1340905 w 2510665"/>
                <a:gd name="connsiteY117" fmla="*/ 684190 h 2317537"/>
                <a:gd name="connsiteX118" fmla="*/ 1393668 w 2510665"/>
                <a:gd name="connsiteY118" fmla="*/ 688246 h 2317537"/>
                <a:gd name="connsiteX119" fmla="*/ 1424607 w 2510665"/>
                <a:gd name="connsiteY119" fmla="*/ 719108 h 2317537"/>
                <a:gd name="connsiteX120" fmla="*/ 1476906 w 2510665"/>
                <a:gd name="connsiteY120" fmla="*/ 742940 h 2317537"/>
                <a:gd name="connsiteX121" fmla="*/ 1518313 w 2510665"/>
                <a:gd name="connsiteY121" fmla="*/ 750935 h 2317537"/>
                <a:gd name="connsiteX122" fmla="*/ 1572852 w 2510665"/>
                <a:gd name="connsiteY122" fmla="*/ 757270 h 2317537"/>
                <a:gd name="connsiteX123" fmla="*/ 1628976 w 2510665"/>
                <a:gd name="connsiteY123" fmla="*/ 759819 h 2317537"/>
                <a:gd name="connsiteX124" fmla="*/ 1678377 w 2510665"/>
                <a:gd name="connsiteY124" fmla="*/ 776351 h 2317537"/>
                <a:gd name="connsiteX125" fmla="*/ 1726930 w 2510665"/>
                <a:gd name="connsiteY125" fmla="*/ 754566 h 2317537"/>
                <a:gd name="connsiteX126" fmla="*/ 1715304 w 2510665"/>
                <a:gd name="connsiteY126" fmla="*/ 697516 h 2317537"/>
                <a:gd name="connsiteX127" fmla="*/ 1737088 w 2510665"/>
                <a:gd name="connsiteY127" fmla="*/ 646878 h 2317537"/>
                <a:gd name="connsiteX128" fmla="*/ 1772199 w 2510665"/>
                <a:gd name="connsiteY128" fmla="*/ 668469 h 2317537"/>
                <a:gd name="connsiteX129" fmla="*/ 1781778 w 2510665"/>
                <a:gd name="connsiteY129" fmla="*/ 726949 h 2317537"/>
                <a:gd name="connsiteX130" fmla="*/ 1837785 w 2510665"/>
                <a:gd name="connsiteY130" fmla="*/ 745296 h 2317537"/>
                <a:gd name="connsiteX131" fmla="*/ 1909436 w 2510665"/>
                <a:gd name="connsiteY131" fmla="*/ 737841 h 2317537"/>
                <a:gd name="connsiteX132" fmla="*/ 2045939 w 2510665"/>
                <a:gd name="connsiteY132" fmla="*/ 742515 h 2317537"/>
                <a:gd name="connsiteX133" fmla="*/ 2031609 w 2510665"/>
                <a:gd name="connsiteY133" fmla="*/ 697323 h 2317537"/>
                <a:gd name="connsiteX134" fmla="*/ 2047986 w 2510665"/>
                <a:gd name="connsiteY134" fmla="*/ 665920 h 2317537"/>
                <a:gd name="connsiteX135" fmla="*/ 2149688 w 2510665"/>
                <a:gd name="connsiteY135" fmla="*/ 600141 h 2317537"/>
                <a:gd name="connsiteX136" fmla="*/ 2222844 w 2510665"/>
                <a:gd name="connsiteY136" fmla="*/ 562790 h 2317537"/>
                <a:gd name="connsiteX137" fmla="*/ 2288817 w 2510665"/>
                <a:gd name="connsiteY137" fmla="*/ 544288 h 2317537"/>
                <a:gd name="connsiteX138" fmla="*/ 2355369 w 2510665"/>
                <a:gd name="connsiteY138" fmla="*/ 543168 h 2317537"/>
                <a:gd name="connsiteX139" fmla="*/ 2406586 w 2510665"/>
                <a:gd name="connsiteY139" fmla="*/ 534863 h 2317537"/>
                <a:gd name="connsiteX140" fmla="*/ 2431654 w 2510665"/>
                <a:gd name="connsiteY140" fmla="*/ 587008 h 2317537"/>
                <a:gd name="connsiteX141" fmla="*/ 2451546 w 2510665"/>
                <a:gd name="connsiteY141" fmla="*/ 613196 h 2317537"/>
                <a:gd name="connsiteX142" fmla="*/ 2512227 w 2510665"/>
                <a:gd name="connsiteY142" fmla="*/ 624282 h 2317537"/>
                <a:gd name="connsiteX143" fmla="*/ 2484108 w 2510665"/>
                <a:gd name="connsiteY143" fmla="*/ 675654 h 2317537"/>
                <a:gd name="connsiteX144" fmla="*/ 2470434 w 2510665"/>
                <a:gd name="connsiteY144" fmla="*/ 714898 h 2317537"/>
                <a:gd name="connsiteX145" fmla="*/ 2396544 w 2510665"/>
                <a:gd name="connsiteY145" fmla="*/ 719803 h 2317537"/>
                <a:gd name="connsiteX146" fmla="*/ 2323541 w 2510665"/>
                <a:gd name="connsiteY146" fmla="*/ 769746 h 2317537"/>
                <a:gd name="connsiteX147" fmla="*/ 2309675 w 2510665"/>
                <a:gd name="connsiteY147" fmla="*/ 829500 h 2317537"/>
                <a:gd name="connsiteX148" fmla="*/ 2284105 w 2510665"/>
                <a:gd name="connsiteY148" fmla="*/ 886009 h 2317537"/>
                <a:gd name="connsiteX149" fmla="*/ 2257607 w 2510665"/>
                <a:gd name="connsiteY149" fmla="*/ 956848 h 2317537"/>
                <a:gd name="connsiteX150" fmla="*/ 2219523 w 2510665"/>
                <a:gd name="connsiteY150" fmla="*/ 992307 h 2317537"/>
                <a:gd name="connsiteX151" fmla="*/ 2171588 w 2510665"/>
                <a:gd name="connsiteY151" fmla="*/ 990955 h 2317537"/>
                <a:gd name="connsiteX152" fmla="*/ 2169541 w 2510665"/>
                <a:gd name="connsiteY152" fmla="*/ 1062760 h 2317537"/>
                <a:gd name="connsiteX153" fmla="*/ 2150807 w 2510665"/>
                <a:gd name="connsiteY153" fmla="*/ 1109304 h 2317537"/>
                <a:gd name="connsiteX154" fmla="*/ 2130413 w 2510665"/>
                <a:gd name="connsiteY154" fmla="*/ 1156775 h 2317537"/>
                <a:gd name="connsiteX155" fmla="*/ 2097697 w 2510665"/>
                <a:gd name="connsiteY155" fmla="*/ 1144955 h 23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510665" h="2317537">
                  <a:moveTo>
                    <a:pt x="2097697" y="1144955"/>
                  </a:moveTo>
                  <a:cubicBezTo>
                    <a:pt x="2094298" y="1098643"/>
                    <a:pt x="2073016" y="1055344"/>
                    <a:pt x="2069578" y="1008877"/>
                  </a:cubicBezTo>
                  <a:cubicBezTo>
                    <a:pt x="2043853" y="1004667"/>
                    <a:pt x="2037094" y="1027418"/>
                    <a:pt x="2032188" y="1047503"/>
                  </a:cubicBezTo>
                  <a:cubicBezTo>
                    <a:pt x="2028248" y="1078519"/>
                    <a:pt x="2008858" y="1071953"/>
                    <a:pt x="1994258" y="1051134"/>
                  </a:cubicBezTo>
                  <a:cubicBezTo>
                    <a:pt x="1975911" y="1038851"/>
                    <a:pt x="1979271" y="1015753"/>
                    <a:pt x="1981473" y="997058"/>
                  </a:cubicBezTo>
                  <a:cubicBezTo>
                    <a:pt x="1993640" y="972530"/>
                    <a:pt x="2028944" y="978131"/>
                    <a:pt x="2045398" y="957466"/>
                  </a:cubicBezTo>
                  <a:cubicBezTo>
                    <a:pt x="2065329" y="946381"/>
                    <a:pt x="2076607" y="926605"/>
                    <a:pt x="2072166" y="903661"/>
                  </a:cubicBezTo>
                  <a:cubicBezTo>
                    <a:pt x="2072977" y="877936"/>
                    <a:pt x="2037635" y="890297"/>
                    <a:pt x="2021334" y="884966"/>
                  </a:cubicBezTo>
                  <a:cubicBezTo>
                    <a:pt x="1981975" y="879327"/>
                    <a:pt x="1942422" y="882031"/>
                    <a:pt x="1903024" y="882417"/>
                  </a:cubicBezTo>
                  <a:cubicBezTo>
                    <a:pt x="1883518" y="882031"/>
                    <a:pt x="1859879" y="878400"/>
                    <a:pt x="1865480" y="852830"/>
                  </a:cubicBezTo>
                  <a:cubicBezTo>
                    <a:pt x="1864244" y="834714"/>
                    <a:pt x="1863974" y="806209"/>
                    <a:pt x="1838133" y="812852"/>
                  </a:cubicBezTo>
                  <a:cubicBezTo>
                    <a:pt x="1812833" y="821620"/>
                    <a:pt x="1800628" y="787436"/>
                    <a:pt x="1775173" y="789406"/>
                  </a:cubicBezTo>
                  <a:cubicBezTo>
                    <a:pt x="1754432" y="779055"/>
                    <a:pt x="1735968" y="784501"/>
                    <a:pt x="1722836" y="803273"/>
                  </a:cubicBezTo>
                  <a:cubicBezTo>
                    <a:pt x="1697381" y="821311"/>
                    <a:pt x="1727200" y="832165"/>
                    <a:pt x="1742033" y="841744"/>
                  </a:cubicBezTo>
                  <a:cubicBezTo>
                    <a:pt x="1754238" y="855765"/>
                    <a:pt x="1783594" y="863915"/>
                    <a:pt x="1784173" y="882031"/>
                  </a:cubicBezTo>
                  <a:cubicBezTo>
                    <a:pt x="1757714" y="885970"/>
                    <a:pt x="1733767" y="897636"/>
                    <a:pt x="1718587" y="920424"/>
                  </a:cubicBezTo>
                  <a:cubicBezTo>
                    <a:pt x="1707733" y="937690"/>
                    <a:pt x="1745702" y="944643"/>
                    <a:pt x="1758217" y="951673"/>
                  </a:cubicBezTo>
                  <a:cubicBezTo>
                    <a:pt x="1785177" y="957466"/>
                    <a:pt x="1769688" y="983655"/>
                    <a:pt x="1757985" y="996633"/>
                  </a:cubicBezTo>
                  <a:cubicBezTo>
                    <a:pt x="1744234" y="1015791"/>
                    <a:pt x="1777259" y="1029233"/>
                    <a:pt x="1773358" y="1050554"/>
                  </a:cubicBezTo>
                  <a:cubicBezTo>
                    <a:pt x="1783362" y="1091613"/>
                    <a:pt x="1791087" y="1133252"/>
                    <a:pt x="1802481" y="1174040"/>
                  </a:cubicBezTo>
                  <a:cubicBezTo>
                    <a:pt x="1803408" y="1194126"/>
                    <a:pt x="1777143" y="1207374"/>
                    <a:pt x="1770423" y="1184006"/>
                  </a:cubicBezTo>
                  <a:cubicBezTo>
                    <a:pt x="1770886" y="1151174"/>
                    <a:pt x="1746861" y="1170873"/>
                    <a:pt x="1742805" y="1190958"/>
                  </a:cubicBezTo>
                  <a:cubicBezTo>
                    <a:pt x="1723492" y="1202198"/>
                    <a:pt x="1724651" y="1143796"/>
                    <a:pt x="1708738" y="1168092"/>
                  </a:cubicBezTo>
                  <a:cubicBezTo>
                    <a:pt x="1686296" y="1202044"/>
                    <a:pt x="1638130" y="1199610"/>
                    <a:pt x="1609083" y="1224447"/>
                  </a:cubicBezTo>
                  <a:cubicBezTo>
                    <a:pt x="1599929" y="1242948"/>
                    <a:pt x="1628512" y="1263150"/>
                    <a:pt x="1610590" y="1278330"/>
                  </a:cubicBezTo>
                  <a:cubicBezTo>
                    <a:pt x="1594522" y="1293200"/>
                    <a:pt x="1594135" y="1313401"/>
                    <a:pt x="1573895" y="1323367"/>
                  </a:cubicBezTo>
                  <a:cubicBezTo>
                    <a:pt x="1555084" y="1342680"/>
                    <a:pt x="1530557" y="1351873"/>
                    <a:pt x="1504292" y="1355040"/>
                  </a:cubicBezTo>
                  <a:cubicBezTo>
                    <a:pt x="1465357" y="1359714"/>
                    <a:pt x="1447705" y="1396833"/>
                    <a:pt x="1421401" y="1420588"/>
                  </a:cubicBezTo>
                  <a:cubicBezTo>
                    <a:pt x="1398071" y="1447819"/>
                    <a:pt x="1376905" y="1481384"/>
                    <a:pt x="1340056" y="1490886"/>
                  </a:cubicBezTo>
                  <a:cubicBezTo>
                    <a:pt x="1319893" y="1523100"/>
                    <a:pt x="1287757" y="1543185"/>
                    <a:pt x="1253727" y="1558327"/>
                  </a:cubicBezTo>
                  <a:cubicBezTo>
                    <a:pt x="1229316" y="1566785"/>
                    <a:pt x="1216029" y="1588957"/>
                    <a:pt x="1215604" y="1614141"/>
                  </a:cubicBezTo>
                  <a:cubicBezTo>
                    <a:pt x="1200385" y="1638127"/>
                    <a:pt x="1168133" y="1648904"/>
                    <a:pt x="1141288" y="1639943"/>
                  </a:cubicBezTo>
                  <a:cubicBezTo>
                    <a:pt x="1122478" y="1653075"/>
                    <a:pt x="1126726" y="1681967"/>
                    <a:pt x="1106487" y="1693439"/>
                  </a:cubicBezTo>
                  <a:cubicBezTo>
                    <a:pt x="1084663" y="1674822"/>
                    <a:pt x="1049784" y="1689074"/>
                    <a:pt x="1041441" y="1715224"/>
                  </a:cubicBezTo>
                  <a:cubicBezTo>
                    <a:pt x="1016219" y="1759141"/>
                    <a:pt x="1047544" y="1810822"/>
                    <a:pt x="1035724" y="1856902"/>
                  </a:cubicBezTo>
                  <a:cubicBezTo>
                    <a:pt x="1018961" y="1878031"/>
                    <a:pt x="1059518" y="1889812"/>
                    <a:pt x="1050943" y="1912292"/>
                  </a:cubicBezTo>
                  <a:cubicBezTo>
                    <a:pt x="1041480" y="1965016"/>
                    <a:pt x="1005017" y="2010439"/>
                    <a:pt x="999301" y="2064090"/>
                  </a:cubicBezTo>
                  <a:cubicBezTo>
                    <a:pt x="998837" y="2097116"/>
                    <a:pt x="1011738" y="2130913"/>
                    <a:pt x="1005867" y="2163127"/>
                  </a:cubicBezTo>
                  <a:cubicBezTo>
                    <a:pt x="987095" y="2165907"/>
                    <a:pt x="955306" y="2153006"/>
                    <a:pt x="952602" y="2181088"/>
                  </a:cubicBezTo>
                  <a:cubicBezTo>
                    <a:pt x="952061" y="2200091"/>
                    <a:pt x="927766" y="2219018"/>
                    <a:pt x="935452" y="2235086"/>
                  </a:cubicBezTo>
                  <a:cubicBezTo>
                    <a:pt x="968671" y="2247755"/>
                    <a:pt x="926878" y="2258339"/>
                    <a:pt x="910345" y="2259845"/>
                  </a:cubicBezTo>
                  <a:cubicBezTo>
                    <a:pt x="889372" y="2264287"/>
                    <a:pt x="864768" y="2275025"/>
                    <a:pt x="865733" y="2300363"/>
                  </a:cubicBezTo>
                  <a:cubicBezTo>
                    <a:pt x="865965" y="2332809"/>
                    <a:pt x="828266" y="2337560"/>
                    <a:pt x="807988" y="2353937"/>
                  </a:cubicBezTo>
                  <a:cubicBezTo>
                    <a:pt x="784967" y="2352508"/>
                    <a:pt x="774731" y="2325045"/>
                    <a:pt x="757272" y="2312530"/>
                  </a:cubicBezTo>
                  <a:cubicBezTo>
                    <a:pt x="738191" y="2299243"/>
                    <a:pt x="737032" y="2275875"/>
                    <a:pt x="725870" y="2256987"/>
                  </a:cubicBezTo>
                  <a:cubicBezTo>
                    <a:pt x="710303" y="2183134"/>
                    <a:pt x="678631" y="2113261"/>
                    <a:pt x="641280" y="2048100"/>
                  </a:cubicBezTo>
                  <a:cubicBezTo>
                    <a:pt x="621156" y="2020946"/>
                    <a:pt x="605667" y="1991667"/>
                    <a:pt x="598096" y="1958488"/>
                  </a:cubicBezTo>
                  <a:cubicBezTo>
                    <a:pt x="582800" y="1909008"/>
                    <a:pt x="571367" y="1858216"/>
                    <a:pt x="546454" y="1812213"/>
                  </a:cubicBezTo>
                  <a:cubicBezTo>
                    <a:pt x="515128" y="1755549"/>
                    <a:pt x="479477" y="1700391"/>
                    <a:pt x="462945" y="1636968"/>
                  </a:cubicBezTo>
                  <a:cubicBezTo>
                    <a:pt x="435135" y="1534379"/>
                    <a:pt x="413350" y="1429819"/>
                    <a:pt x="402921" y="1323947"/>
                  </a:cubicBezTo>
                  <a:cubicBezTo>
                    <a:pt x="403809" y="1297912"/>
                    <a:pt x="433512" y="1281188"/>
                    <a:pt x="432701" y="1255386"/>
                  </a:cubicBezTo>
                  <a:cubicBezTo>
                    <a:pt x="409796" y="1243914"/>
                    <a:pt x="397398" y="1221511"/>
                    <a:pt x="397745" y="1196327"/>
                  </a:cubicBezTo>
                  <a:cubicBezTo>
                    <a:pt x="388823" y="1181225"/>
                    <a:pt x="404543" y="1147273"/>
                    <a:pt x="390059" y="1143912"/>
                  </a:cubicBezTo>
                  <a:cubicBezTo>
                    <a:pt x="369046" y="1139084"/>
                    <a:pt x="350970" y="1151753"/>
                    <a:pt x="348343" y="1172882"/>
                  </a:cubicBezTo>
                  <a:cubicBezTo>
                    <a:pt x="361630" y="1185165"/>
                    <a:pt x="367463" y="1206447"/>
                    <a:pt x="351433" y="1221627"/>
                  </a:cubicBezTo>
                  <a:cubicBezTo>
                    <a:pt x="326442" y="1251717"/>
                    <a:pt x="284495" y="1256931"/>
                    <a:pt x="250041" y="1270064"/>
                  </a:cubicBezTo>
                  <a:cubicBezTo>
                    <a:pt x="203999" y="1271339"/>
                    <a:pt x="171747" y="1233910"/>
                    <a:pt x="141696" y="1204053"/>
                  </a:cubicBezTo>
                  <a:cubicBezTo>
                    <a:pt x="116821" y="1180452"/>
                    <a:pt x="88508" y="1159981"/>
                    <a:pt x="70586" y="1130123"/>
                  </a:cubicBezTo>
                  <a:cubicBezTo>
                    <a:pt x="99826" y="1126724"/>
                    <a:pt x="130340" y="1139857"/>
                    <a:pt x="158691" y="1125836"/>
                  </a:cubicBezTo>
                  <a:cubicBezTo>
                    <a:pt x="177154" y="1120042"/>
                    <a:pt x="188858" y="1104476"/>
                    <a:pt x="200639" y="1090068"/>
                  </a:cubicBezTo>
                  <a:cubicBezTo>
                    <a:pt x="194999" y="1072416"/>
                    <a:pt x="163133" y="1095862"/>
                    <a:pt x="145327" y="1087287"/>
                  </a:cubicBezTo>
                  <a:cubicBezTo>
                    <a:pt x="91521" y="1084815"/>
                    <a:pt x="37870" y="1061794"/>
                    <a:pt x="5579" y="1017491"/>
                  </a:cubicBezTo>
                  <a:cubicBezTo>
                    <a:pt x="-13656" y="1001422"/>
                    <a:pt x="22382" y="996594"/>
                    <a:pt x="30377" y="985123"/>
                  </a:cubicBezTo>
                  <a:cubicBezTo>
                    <a:pt x="64136" y="998564"/>
                    <a:pt x="50115" y="961792"/>
                    <a:pt x="63132" y="957814"/>
                  </a:cubicBezTo>
                  <a:cubicBezTo>
                    <a:pt x="89590" y="961870"/>
                    <a:pt x="119370" y="953063"/>
                    <a:pt x="143164" y="965887"/>
                  </a:cubicBezTo>
                  <a:cubicBezTo>
                    <a:pt x="168348" y="978711"/>
                    <a:pt x="172635" y="952213"/>
                    <a:pt x="195656" y="950939"/>
                  </a:cubicBezTo>
                  <a:cubicBezTo>
                    <a:pt x="217363" y="939621"/>
                    <a:pt x="215973" y="976045"/>
                    <a:pt x="239921" y="960286"/>
                  </a:cubicBezTo>
                  <a:cubicBezTo>
                    <a:pt x="262208" y="947694"/>
                    <a:pt x="247414" y="937034"/>
                    <a:pt x="256105" y="921429"/>
                  </a:cubicBezTo>
                  <a:cubicBezTo>
                    <a:pt x="243436" y="893271"/>
                    <a:pt x="226054" y="866889"/>
                    <a:pt x="219681" y="836414"/>
                  </a:cubicBezTo>
                  <a:cubicBezTo>
                    <a:pt x="201257" y="844950"/>
                    <a:pt x="175995" y="836105"/>
                    <a:pt x="171206" y="817024"/>
                  </a:cubicBezTo>
                  <a:cubicBezTo>
                    <a:pt x="170086" y="801419"/>
                    <a:pt x="192064" y="765343"/>
                    <a:pt x="170549" y="765034"/>
                  </a:cubicBezTo>
                  <a:cubicBezTo>
                    <a:pt x="152588" y="761248"/>
                    <a:pt x="121109" y="765034"/>
                    <a:pt x="119602" y="740584"/>
                  </a:cubicBezTo>
                  <a:cubicBezTo>
                    <a:pt x="123503" y="718799"/>
                    <a:pt x="134125" y="700838"/>
                    <a:pt x="152627" y="688362"/>
                  </a:cubicBezTo>
                  <a:cubicBezTo>
                    <a:pt x="171940" y="676890"/>
                    <a:pt x="170124" y="651783"/>
                    <a:pt x="191369" y="641741"/>
                  </a:cubicBezTo>
                  <a:cubicBezTo>
                    <a:pt x="217827" y="621076"/>
                    <a:pt x="215471" y="661054"/>
                    <a:pt x="233548" y="664066"/>
                  </a:cubicBezTo>
                  <a:cubicBezTo>
                    <a:pt x="254174" y="662792"/>
                    <a:pt x="273873" y="647844"/>
                    <a:pt x="296121" y="653367"/>
                  </a:cubicBezTo>
                  <a:cubicBezTo>
                    <a:pt x="319451" y="653212"/>
                    <a:pt x="329262" y="639114"/>
                    <a:pt x="337760" y="621153"/>
                  </a:cubicBezTo>
                  <a:cubicBezTo>
                    <a:pt x="354600" y="608329"/>
                    <a:pt x="360587" y="585849"/>
                    <a:pt x="373257" y="571210"/>
                  </a:cubicBezTo>
                  <a:cubicBezTo>
                    <a:pt x="400294" y="561322"/>
                    <a:pt x="431040" y="550237"/>
                    <a:pt x="439924" y="519606"/>
                  </a:cubicBezTo>
                  <a:cubicBezTo>
                    <a:pt x="450315" y="496972"/>
                    <a:pt x="457229" y="462479"/>
                    <a:pt x="488052" y="462865"/>
                  </a:cubicBezTo>
                  <a:cubicBezTo>
                    <a:pt x="520227" y="456917"/>
                    <a:pt x="482335" y="435557"/>
                    <a:pt x="507365" y="424472"/>
                  </a:cubicBezTo>
                  <a:cubicBezTo>
                    <a:pt x="527064" y="401451"/>
                    <a:pt x="558814" y="385228"/>
                    <a:pt x="560050" y="351817"/>
                  </a:cubicBezTo>
                  <a:cubicBezTo>
                    <a:pt x="567891" y="335053"/>
                    <a:pt x="538497" y="309136"/>
                    <a:pt x="569706" y="304578"/>
                  </a:cubicBezTo>
                  <a:cubicBezTo>
                    <a:pt x="587783" y="293994"/>
                    <a:pt x="624825" y="297007"/>
                    <a:pt x="625868" y="270471"/>
                  </a:cubicBezTo>
                  <a:cubicBezTo>
                    <a:pt x="612117" y="253553"/>
                    <a:pt x="588092" y="256334"/>
                    <a:pt x="570749" y="253824"/>
                  </a:cubicBezTo>
                  <a:cubicBezTo>
                    <a:pt x="573183" y="224120"/>
                    <a:pt x="547381" y="236326"/>
                    <a:pt x="536875" y="223618"/>
                  </a:cubicBezTo>
                  <a:cubicBezTo>
                    <a:pt x="545913" y="200791"/>
                    <a:pt x="491412" y="200907"/>
                    <a:pt x="519223" y="180396"/>
                  </a:cubicBezTo>
                  <a:cubicBezTo>
                    <a:pt x="531004" y="162281"/>
                    <a:pt x="488902" y="147835"/>
                    <a:pt x="523240" y="137754"/>
                  </a:cubicBezTo>
                  <a:cubicBezTo>
                    <a:pt x="550394" y="116780"/>
                    <a:pt x="482181" y="130144"/>
                    <a:pt x="508987" y="110329"/>
                  </a:cubicBezTo>
                  <a:cubicBezTo>
                    <a:pt x="501378" y="93759"/>
                    <a:pt x="481099" y="92291"/>
                    <a:pt x="505202" y="68498"/>
                  </a:cubicBezTo>
                  <a:cubicBezTo>
                    <a:pt x="526253" y="59575"/>
                    <a:pt x="548076" y="55751"/>
                    <a:pt x="570286" y="63747"/>
                  </a:cubicBezTo>
                  <a:cubicBezTo>
                    <a:pt x="602500" y="67918"/>
                    <a:pt x="634791" y="80819"/>
                    <a:pt x="666772" y="80124"/>
                  </a:cubicBezTo>
                  <a:cubicBezTo>
                    <a:pt x="687669" y="72129"/>
                    <a:pt x="699604" y="72708"/>
                    <a:pt x="718956" y="60386"/>
                  </a:cubicBezTo>
                  <a:cubicBezTo>
                    <a:pt x="736762" y="51812"/>
                    <a:pt x="759860" y="84025"/>
                    <a:pt x="762062" y="55442"/>
                  </a:cubicBezTo>
                  <a:cubicBezTo>
                    <a:pt x="761173" y="33001"/>
                    <a:pt x="779289" y="22881"/>
                    <a:pt x="797250" y="15078"/>
                  </a:cubicBezTo>
                  <a:cubicBezTo>
                    <a:pt x="811232" y="8667"/>
                    <a:pt x="846922" y="-15513"/>
                    <a:pt x="839120" y="15310"/>
                  </a:cubicBezTo>
                  <a:cubicBezTo>
                    <a:pt x="845493" y="36555"/>
                    <a:pt x="856501" y="56871"/>
                    <a:pt x="864690" y="77729"/>
                  </a:cubicBezTo>
                  <a:cubicBezTo>
                    <a:pt x="886127" y="77768"/>
                    <a:pt x="905363" y="84141"/>
                    <a:pt x="917453" y="102836"/>
                  </a:cubicBezTo>
                  <a:cubicBezTo>
                    <a:pt x="915174" y="114115"/>
                    <a:pt x="892732" y="130029"/>
                    <a:pt x="904938" y="152818"/>
                  </a:cubicBezTo>
                  <a:cubicBezTo>
                    <a:pt x="900149" y="176766"/>
                    <a:pt x="928268" y="178233"/>
                    <a:pt x="944993" y="179546"/>
                  </a:cubicBezTo>
                  <a:cubicBezTo>
                    <a:pt x="951868" y="199400"/>
                    <a:pt x="986400" y="183718"/>
                    <a:pt x="974116" y="212455"/>
                  </a:cubicBezTo>
                  <a:cubicBezTo>
                    <a:pt x="996017" y="234665"/>
                    <a:pt x="975893" y="244515"/>
                    <a:pt x="956078" y="256450"/>
                  </a:cubicBezTo>
                  <a:cubicBezTo>
                    <a:pt x="938504" y="275338"/>
                    <a:pt x="920350" y="249729"/>
                    <a:pt x="917994" y="239609"/>
                  </a:cubicBezTo>
                  <a:cubicBezTo>
                    <a:pt x="891690" y="238451"/>
                    <a:pt x="885780" y="255485"/>
                    <a:pt x="899492" y="275686"/>
                  </a:cubicBezTo>
                  <a:cubicBezTo>
                    <a:pt x="924367" y="287273"/>
                    <a:pt x="910655" y="308363"/>
                    <a:pt x="923633" y="324431"/>
                  </a:cubicBezTo>
                  <a:cubicBezTo>
                    <a:pt x="913011" y="335903"/>
                    <a:pt x="922744" y="369391"/>
                    <a:pt x="943448" y="345560"/>
                  </a:cubicBezTo>
                  <a:cubicBezTo>
                    <a:pt x="961872" y="342315"/>
                    <a:pt x="974271" y="368928"/>
                    <a:pt x="987829" y="380245"/>
                  </a:cubicBezTo>
                  <a:cubicBezTo>
                    <a:pt x="1004399" y="380940"/>
                    <a:pt x="1025064" y="387623"/>
                    <a:pt x="1042407" y="400022"/>
                  </a:cubicBezTo>
                  <a:cubicBezTo>
                    <a:pt x="1039625" y="418137"/>
                    <a:pt x="1061101" y="426866"/>
                    <a:pt x="1081303" y="425901"/>
                  </a:cubicBezTo>
                  <a:cubicBezTo>
                    <a:pt x="1102933" y="437991"/>
                    <a:pt x="1121164" y="450196"/>
                    <a:pt x="1090689" y="464758"/>
                  </a:cubicBezTo>
                  <a:cubicBezTo>
                    <a:pt x="1074659" y="479166"/>
                    <a:pt x="1057394" y="485036"/>
                    <a:pt x="1055347" y="505933"/>
                  </a:cubicBezTo>
                  <a:cubicBezTo>
                    <a:pt x="1054072" y="524782"/>
                    <a:pt x="1042213" y="540117"/>
                    <a:pt x="1032364" y="558155"/>
                  </a:cubicBezTo>
                  <a:cubicBezTo>
                    <a:pt x="1034991" y="579360"/>
                    <a:pt x="1062801" y="582914"/>
                    <a:pt x="1078985" y="581176"/>
                  </a:cubicBezTo>
                  <a:cubicBezTo>
                    <a:pt x="1092658" y="597167"/>
                    <a:pt x="1114675" y="598519"/>
                    <a:pt x="1130821" y="606437"/>
                  </a:cubicBezTo>
                  <a:cubicBezTo>
                    <a:pt x="1139743" y="631621"/>
                    <a:pt x="1168751" y="636294"/>
                    <a:pt x="1188836" y="650045"/>
                  </a:cubicBezTo>
                  <a:cubicBezTo>
                    <a:pt x="1205368" y="634131"/>
                    <a:pt x="1222750" y="666809"/>
                    <a:pt x="1240904" y="666191"/>
                  </a:cubicBezTo>
                  <a:cubicBezTo>
                    <a:pt x="1264852" y="656611"/>
                    <a:pt x="1265161" y="690641"/>
                    <a:pt x="1292237" y="684731"/>
                  </a:cubicBezTo>
                  <a:cubicBezTo>
                    <a:pt x="1312477" y="704044"/>
                    <a:pt x="1318696" y="673491"/>
                    <a:pt x="1340905" y="684190"/>
                  </a:cubicBezTo>
                  <a:cubicBezTo>
                    <a:pt x="1358905" y="706748"/>
                    <a:pt x="1376171" y="665688"/>
                    <a:pt x="1393668" y="688246"/>
                  </a:cubicBezTo>
                  <a:cubicBezTo>
                    <a:pt x="1410973" y="691800"/>
                    <a:pt x="1438744" y="693151"/>
                    <a:pt x="1424607" y="719108"/>
                  </a:cubicBezTo>
                  <a:cubicBezTo>
                    <a:pt x="1445272" y="719494"/>
                    <a:pt x="1458211" y="735948"/>
                    <a:pt x="1476906" y="742940"/>
                  </a:cubicBezTo>
                  <a:cubicBezTo>
                    <a:pt x="1489807" y="752133"/>
                    <a:pt x="1524531" y="718567"/>
                    <a:pt x="1518313" y="750935"/>
                  </a:cubicBezTo>
                  <a:cubicBezTo>
                    <a:pt x="1533222" y="768819"/>
                    <a:pt x="1552342" y="742863"/>
                    <a:pt x="1572852" y="757270"/>
                  </a:cubicBezTo>
                  <a:cubicBezTo>
                    <a:pt x="1591779" y="767235"/>
                    <a:pt x="1610667" y="776428"/>
                    <a:pt x="1628976" y="759819"/>
                  </a:cubicBezTo>
                  <a:cubicBezTo>
                    <a:pt x="1637434" y="784771"/>
                    <a:pt x="1661035" y="772566"/>
                    <a:pt x="1678377" y="776351"/>
                  </a:cubicBezTo>
                  <a:cubicBezTo>
                    <a:pt x="1697265" y="768664"/>
                    <a:pt x="1723956" y="781797"/>
                    <a:pt x="1726930" y="754566"/>
                  </a:cubicBezTo>
                  <a:cubicBezTo>
                    <a:pt x="1735930" y="735331"/>
                    <a:pt x="1705145" y="719108"/>
                    <a:pt x="1715304" y="697516"/>
                  </a:cubicBezTo>
                  <a:cubicBezTo>
                    <a:pt x="1717274" y="679864"/>
                    <a:pt x="1721368" y="652247"/>
                    <a:pt x="1737088" y="646878"/>
                  </a:cubicBezTo>
                  <a:cubicBezTo>
                    <a:pt x="1754818" y="636024"/>
                    <a:pt x="1781624" y="643788"/>
                    <a:pt x="1772199" y="668469"/>
                  </a:cubicBezTo>
                  <a:cubicBezTo>
                    <a:pt x="1770847" y="689675"/>
                    <a:pt x="1777414" y="708911"/>
                    <a:pt x="1781778" y="726949"/>
                  </a:cubicBezTo>
                  <a:cubicBezTo>
                    <a:pt x="1792439" y="743983"/>
                    <a:pt x="1819941" y="738961"/>
                    <a:pt x="1837785" y="745296"/>
                  </a:cubicBezTo>
                  <a:cubicBezTo>
                    <a:pt x="1861734" y="754334"/>
                    <a:pt x="1889119" y="755648"/>
                    <a:pt x="1909436" y="737841"/>
                  </a:cubicBezTo>
                  <a:cubicBezTo>
                    <a:pt x="1953430" y="751630"/>
                    <a:pt x="2000593" y="746686"/>
                    <a:pt x="2045939" y="742515"/>
                  </a:cubicBezTo>
                  <a:cubicBezTo>
                    <a:pt x="2057179" y="725558"/>
                    <a:pt x="2058531" y="697323"/>
                    <a:pt x="2031609" y="697323"/>
                  </a:cubicBezTo>
                  <a:cubicBezTo>
                    <a:pt x="2005034" y="684345"/>
                    <a:pt x="2023729" y="658079"/>
                    <a:pt x="2047986" y="665920"/>
                  </a:cubicBezTo>
                  <a:cubicBezTo>
                    <a:pt x="2093410" y="667041"/>
                    <a:pt x="2118130" y="625248"/>
                    <a:pt x="2149688" y="600141"/>
                  </a:cubicBezTo>
                  <a:cubicBezTo>
                    <a:pt x="2171511" y="582566"/>
                    <a:pt x="2202025" y="582952"/>
                    <a:pt x="2222844" y="562790"/>
                  </a:cubicBezTo>
                  <a:cubicBezTo>
                    <a:pt x="2242621" y="552168"/>
                    <a:pt x="2266530" y="526443"/>
                    <a:pt x="2288817" y="544288"/>
                  </a:cubicBezTo>
                  <a:cubicBezTo>
                    <a:pt x="2310563" y="552902"/>
                    <a:pt x="2336172" y="562635"/>
                    <a:pt x="2355369" y="543168"/>
                  </a:cubicBezTo>
                  <a:cubicBezTo>
                    <a:pt x="2372905" y="535018"/>
                    <a:pt x="2391793" y="509602"/>
                    <a:pt x="2406586" y="534863"/>
                  </a:cubicBezTo>
                  <a:cubicBezTo>
                    <a:pt x="2418753" y="549039"/>
                    <a:pt x="2450890" y="566614"/>
                    <a:pt x="2431654" y="587008"/>
                  </a:cubicBezTo>
                  <a:cubicBezTo>
                    <a:pt x="2407629" y="606630"/>
                    <a:pt x="2430457" y="614162"/>
                    <a:pt x="2451546" y="613196"/>
                  </a:cubicBezTo>
                  <a:cubicBezTo>
                    <a:pt x="2471902" y="616055"/>
                    <a:pt x="2491486" y="623239"/>
                    <a:pt x="2512227" y="624282"/>
                  </a:cubicBezTo>
                  <a:cubicBezTo>
                    <a:pt x="2516978" y="647148"/>
                    <a:pt x="2499442" y="662097"/>
                    <a:pt x="2484108" y="675654"/>
                  </a:cubicBezTo>
                  <a:cubicBezTo>
                    <a:pt x="2475070" y="691027"/>
                    <a:pt x="2502339" y="724631"/>
                    <a:pt x="2470434" y="714898"/>
                  </a:cubicBezTo>
                  <a:cubicBezTo>
                    <a:pt x="2445791" y="708099"/>
                    <a:pt x="2416513" y="697091"/>
                    <a:pt x="2396544" y="719803"/>
                  </a:cubicBezTo>
                  <a:cubicBezTo>
                    <a:pt x="2374180" y="738961"/>
                    <a:pt x="2342700" y="748077"/>
                    <a:pt x="2323541" y="769746"/>
                  </a:cubicBezTo>
                  <a:cubicBezTo>
                    <a:pt x="2313499" y="788016"/>
                    <a:pt x="2329760" y="814088"/>
                    <a:pt x="2309675" y="829500"/>
                  </a:cubicBezTo>
                  <a:cubicBezTo>
                    <a:pt x="2299748" y="847229"/>
                    <a:pt x="2267303" y="863452"/>
                    <a:pt x="2284105" y="886009"/>
                  </a:cubicBezTo>
                  <a:cubicBezTo>
                    <a:pt x="2290285" y="911734"/>
                    <a:pt x="2265487" y="933325"/>
                    <a:pt x="2257607" y="956848"/>
                  </a:cubicBezTo>
                  <a:cubicBezTo>
                    <a:pt x="2248260" y="971642"/>
                    <a:pt x="2243470" y="1002040"/>
                    <a:pt x="2219523" y="992307"/>
                  </a:cubicBezTo>
                  <a:cubicBezTo>
                    <a:pt x="2202952" y="992539"/>
                    <a:pt x="2172863" y="962565"/>
                    <a:pt x="2171588" y="990955"/>
                  </a:cubicBezTo>
                  <a:cubicBezTo>
                    <a:pt x="2170275" y="1014787"/>
                    <a:pt x="2184605" y="1041786"/>
                    <a:pt x="2169541" y="1062760"/>
                  </a:cubicBezTo>
                  <a:cubicBezTo>
                    <a:pt x="2141151" y="1064653"/>
                    <a:pt x="2144743" y="1088794"/>
                    <a:pt x="2150807" y="1109304"/>
                  </a:cubicBezTo>
                  <a:cubicBezTo>
                    <a:pt x="2153241" y="1127651"/>
                    <a:pt x="2150653" y="1150208"/>
                    <a:pt x="2130413" y="1156775"/>
                  </a:cubicBezTo>
                  <a:cubicBezTo>
                    <a:pt x="2120834" y="1149397"/>
                    <a:pt x="2107624" y="1148972"/>
                    <a:pt x="2097697" y="114495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3CD3B5D-737C-4B81-8E81-2CC69FCA056E}"/>
                </a:ext>
              </a:extLst>
            </p:cNvPr>
            <p:cNvSpPr/>
            <p:nvPr/>
          </p:nvSpPr>
          <p:spPr>
            <a:xfrm>
              <a:off x="1572567" y="4967067"/>
              <a:ext cx="154502" cy="309005"/>
            </a:xfrm>
            <a:custGeom>
              <a:avLst/>
              <a:gdLst>
                <a:gd name="connsiteX0" fmla="*/ 74943 w 154502"/>
                <a:gd name="connsiteY0" fmla="*/ 317841 h 309004"/>
                <a:gd name="connsiteX1" fmla="*/ 21408 w 154502"/>
                <a:gd name="connsiteY1" fmla="*/ 246306 h 309004"/>
                <a:gd name="connsiteX2" fmla="*/ 2906 w 154502"/>
                <a:gd name="connsiteY2" fmla="*/ 104550 h 309004"/>
                <a:gd name="connsiteX3" fmla="*/ 8198 w 154502"/>
                <a:gd name="connsiteY3" fmla="*/ 60787 h 309004"/>
                <a:gd name="connsiteX4" fmla="*/ 40373 w 154502"/>
                <a:gd name="connsiteY4" fmla="*/ 18839 h 309004"/>
                <a:gd name="connsiteX5" fmla="*/ 62467 w 154502"/>
                <a:gd name="connsiteY5" fmla="*/ 17333 h 309004"/>
                <a:gd name="connsiteX6" fmla="*/ 115307 w 154502"/>
                <a:gd name="connsiteY6" fmla="*/ 77010 h 309004"/>
                <a:gd name="connsiteX7" fmla="*/ 141649 w 154502"/>
                <a:gd name="connsiteY7" fmla="*/ 121275 h 309004"/>
                <a:gd name="connsiteX8" fmla="*/ 185914 w 154502"/>
                <a:gd name="connsiteY8" fmla="*/ 222126 h 309004"/>
                <a:gd name="connsiteX9" fmla="*/ 74943 w 154502"/>
                <a:gd name="connsiteY9" fmla="*/ 317841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502" h="309004">
                  <a:moveTo>
                    <a:pt x="74943" y="317841"/>
                  </a:moveTo>
                  <a:cubicBezTo>
                    <a:pt x="36897" y="318960"/>
                    <a:pt x="30600" y="274387"/>
                    <a:pt x="21408" y="246306"/>
                  </a:cubicBezTo>
                  <a:cubicBezTo>
                    <a:pt x="2443" y="200882"/>
                    <a:pt x="24188" y="149201"/>
                    <a:pt x="2906" y="104550"/>
                  </a:cubicBezTo>
                  <a:cubicBezTo>
                    <a:pt x="24188" y="88868"/>
                    <a:pt x="-16368" y="65306"/>
                    <a:pt x="8198" y="60787"/>
                  </a:cubicBezTo>
                  <a:cubicBezTo>
                    <a:pt x="31991" y="63491"/>
                    <a:pt x="29287" y="32358"/>
                    <a:pt x="40373" y="18839"/>
                  </a:cubicBezTo>
                  <a:cubicBezTo>
                    <a:pt x="31837" y="-14958"/>
                    <a:pt x="42767" y="4510"/>
                    <a:pt x="62467" y="17333"/>
                  </a:cubicBezTo>
                  <a:cubicBezTo>
                    <a:pt x="89736" y="26603"/>
                    <a:pt x="98273" y="56268"/>
                    <a:pt x="115307" y="77010"/>
                  </a:cubicBezTo>
                  <a:cubicBezTo>
                    <a:pt x="118165" y="97674"/>
                    <a:pt x="119439" y="111270"/>
                    <a:pt x="141649" y="121275"/>
                  </a:cubicBezTo>
                  <a:cubicBezTo>
                    <a:pt x="149220" y="157930"/>
                    <a:pt x="183674" y="184814"/>
                    <a:pt x="185914" y="222126"/>
                  </a:cubicBezTo>
                  <a:cubicBezTo>
                    <a:pt x="176837" y="274618"/>
                    <a:pt x="130023" y="320506"/>
                    <a:pt x="74943" y="31784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9774A95-CA47-46CC-A479-84CD4C744B7A}"/>
                </a:ext>
              </a:extLst>
            </p:cNvPr>
            <p:cNvSpPr/>
            <p:nvPr/>
          </p:nvSpPr>
          <p:spPr>
            <a:xfrm>
              <a:off x="1608365" y="3182023"/>
              <a:ext cx="695261" cy="309005"/>
            </a:xfrm>
            <a:custGeom>
              <a:avLst/>
              <a:gdLst>
                <a:gd name="connsiteX0" fmla="*/ 78542 w 695261"/>
                <a:gd name="connsiteY0" fmla="*/ 15826 h 309004"/>
                <a:gd name="connsiteX1" fmla="*/ 113421 w 695261"/>
                <a:gd name="connsiteY1" fmla="*/ 8951 h 309004"/>
                <a:gd name="connsiteX2" fmla="*/ 166686 w 695261"/>
                <a:gd name="connsiteY2" fmla="*/ 4123 h 309004"/>
                <a:gd name="connsiteX3" fmla="*/ 206045 w 695261"/>
                <a:gd name="connsiteY3" fmla="*/ 37225 h 309004"/>
                <a:gd name="connsiteX4" fmla="*/ 262091 w 695261"/>
                <a:gd name="connsiteY4" fmla="*/ 68473 h 309004"/>
                <a:gd name="connsiteX5" fmla="*/ 304733 w 695261"/>
                <a:gd name="connsiteY5" fmla="*/ 102966 h 309004"/>
                <a:gd name="connsiteX6" fmla="*/ 354406 w 695261"/>
                <a:gd name="connsiteY6" fmla="*/ 105824 h 309004"/>
                <a:gd name="connsiteX7" fmla="*/ 389285 w 695261"/>
                <a:gd name="connsiteY7" fmla="*/ 148003 h 309004"/>
                <a:gd name="connsiteX8" fmla="*/ 437220 w 695261"/>
                <a:gd name="connsiteY8" fmla="*/ 156887 h 309004"/>
                <a:gd name="connsiteX9" fmla="*/ 471828 w 695261"/>
                <a:gd name="connsiteY9" fmla="*/ 181260 h 309004"/>
                <a:gd name="connsiteX10" fmla="*/ 508870 w 695261"/>
                <a:gd name="connsiteY10" fmla="*/ 216332 h 309004"/>
                <a:gd name="connsiteX11" fmla="*/ 550663 w 695261"/>
                <a:gd name="connsiteY11" fmla="*/ 211118 h 309004"/>
                <a:gd name="connsiteX12" fmla="*/ 597709 w 695261"/>
                <a:gd name="connsiteY12" fmla="*/ 208027 h 309004"/>
                <a:gd name="connsiteX13" fmla="*/ 652596 w 695261"/>
                <a:gd name="connsiteY13" fmla="*/ 222821 h 309004"/>
                <a:gd name="connsiteX14" fmla="*/ 691917 w 695261"/>
                <a:gd name="connsiteY14" fmla="*/ 229697 h 309004"/>
                <a:gd name="connsiteX15" fmla="*/ 693539 w 695261"/>
                <a:gd name="connsiteY15" fmla="*/ 307759 h 309004"/>
                <a:gd name="connsiteX16" fmla="*/ 662330 w 695261"/>
                <a:gd name="connsiteY16" fmla="*/ 342097 h 309004"/>
                <a:gd name="connsiteX17" fmla="*/ 606207 w 695261"/>
                <a:gd name="connsiteY17" fmla="*/ 342715 h 309004"/>
                <a:gd name="connsiteX18" fmla="*/ 556766 w 695261"/>
                <a:gd name="connsiteY18" fmla="*/ 333368 h 309004"/>
                <a:gd name="connsiteX19" fmla="*/ 497321 w 695261"/>
                <a:gd name="connsiteY19" fmla="*/ 329312 h 309004"/>
                <a:gd name="connsiteX20" fmla="*/ 455953 w 695261"/>
                <a:gd name="connsiteY20" fmla="*/ 313321 h 309004"/>
                <a:gd name="connsiteX21" fmla="*/ 403654 w 695261"/>
                <a:gd name="connsiteY21" fmla="*/ 291150 h 309004"/>
                <a:gd name="connsiteX22" fmla="*/ 372715 w 695261"/>
                <a:gd name="connsiteY22" fmla="*/ 260520 h 309004"/>
                <a:gd name="connsiteX23" fmla="*/ 320416 w 695261"/>
                <a:gd name="connsiteY23" fmla="*/ 259979 h 309004"/>
                <a:gd name="connsiteX24" fmla="*/ 270473 w 695261"/>
                <a:gd name="connsiteY24" fmla="*/ 258472 h 309004"/>
                <a:gd name="connsiteX25" fmla="*/ 221766 w 695261"/>
                <a:gd name="connsiteY25" fmla="*/ 233289 h 309004"/>
                <a:gd name="connsiteX26" fmla="*/ 164677 w 695261"/>
                <a:gd name="connsiteY26" fmla="*/ 212392 h 309004"/>
                <a:gd name="connsiteX27" fmla="*/ 110640 w 695261"/>
                <a:gd name="connsiteY27" fmla="*/ 194122 h 309004"/>
                <a:gd name="connsiteX28" fmla="*/ 63246 w 695261"/>
                <a:gd name="connsiteY28" fmla="*/ 162449 h 309004"/>
                <a:gd name="connsiteX29" fmla="*/ 10445 w 695261"/>
                <a:gd name="connsiteY29" fmla="*/ 142325 h 309004"/>
                <a:gd name="connsiteX30" fmla="*/ 19638 w 695261"/>
                <a:gd name="connsiteY30" fmla="*/ 94932 h 309004"/>
                <a:gd name="connsiteX31" fmla="*/ 39762 w 695261"/>
                <a:gd name="connsiteY31" fmla="*/ 48697 h 309004"/>
                <a:gd name="connsiteX32" fmla="*/ 78542 w 695261"/>
                <a:gd name="connsiteY32" fmla="*/ 15826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5261" h="309004">
                  <a:moveTo>
                    <a:pt x="78542" y="15826"/>
                  </a:moveTo>
                  <a:cubicBezTo>
                    <a:pt x="83718" y="43984"/>
                    <a:pt x="113923" y="33401"/>
                    <a:pt x="113421" y="8951"/>
                  </a:cubicBezTo>
                  <a:cubicBezTo>
                    <a:pt x="123116" y="-2443"/>
                    <a:pt x="147180" y="-1671"/>
                    <a:pt x="166686" y="4123"/>
                  </a:cubicBezTo>
                  <a:cubicBezTo>
                    <a:pt x="181904" y="11964"/>
                    <a:pt x="177269" y="40701"/>
                    <a:pt x="206045" y="37225"/>
                  </a:cubicBezTo>
                  <a:cubicBezTo>
                    <a:pt x="226323" y="42864"/>
                    <a:pt x="240654" y="71563"/>
                    <a:pt x="262091" y="68473"/>
                  </a:cubicBezTo>
                  <a:cubicBezTo>
                    <a:pt x="279743" y="64842"/>
                    <a:pt x="292914" y="90721"/>
                    <a:pt x="304733" y="102966"/>
                  </a:cubicBezTo>
                  <a:cubicBezTo>
                    <a:pt x="314274" y="107176"/>
                    <a:pt x="343359" y="84928"/>
                    <a:pt x="354406" y="105824"/>
                  </a:cubicBezTo>
                  <a:cubicBezTo>
                    <a:pt x="355333" y="128459"/>
                    <a:pt x="367925" y="137729"/>
                    <a:pt x="389285" y="148003"/>
                  </a:cubicBezTo>
                  <a:cubicBezTo>
                    <a:pt x="404195" y="171758"/>
                    <a:pt x="427176" y="148776"/>
                    <a:pt x="437220" y="156887"/>
                  </a:cubicBezTo>
                  <a:cubicBezTo>
                    <a:pt x="417713" y="183964"/>
                    <a:pt x="453326" y="182071"/>
                    <a:pt x="471828" y="181260"/>
                  </a:cubicBezTo>
                  <a:cubicBezTo>
                    <a:pt x="490561" y="175814"/>
                    <a:pt x="506089" y="199684"/>
                    <a:pt x="508870" y="216332"/>
                  </a:cubicBezTo>
                  <a:cubicBezTo>
                    <a:pt x="519145" y="190839"/>
                    <a:pt x="526599" y="209379"/>
                    <a:pt x="550663" y="211118"/>
                  </a:cubicBezTo>
                  <a:cubicBezTo>
                    <a:pt x="556495" y="189371"/>
                    <a:pt x="580559" y="197830"/>
                    <a:pt x="597709" y="208027"/>
                  </a:cubicBezTo>
                  <a:cubicBezTo>
                    <a:pt x="607983" y="233057"/>
                    <a:pt x="634133" y="213242"/>
                    <a:pt x="652596" y="222821"/>
                  </a:cubicBezTo>
                  <a:cubicBezTo>
                    <a:pt x="660784" y="214439"/>
                    <a:pt x="701921" y="208182"/>
                    <a:pt x="691917" y="229697"/>
                  </a:cubicBezTo>
                  <a:cubicBezTo>
                    <a:pt x="679557" y="254146"/>
                    <a:pt x="675848" y="285008"/>
                    <a:pt x="693539" y="307759"/>
                  </a:cubicBezTo>
                  <a:cubicBezTo>
                    <a:pt x="701535" y="327767"/>
                    <a:pt x="683767" y="348200"/>
                    <a:pt x="662330" y="342097"/>
                  </a:cubicBezTo>
                  <a:cubicBezTo>
                    <a:pt x="642746" y="342561"/>
                    <a:pt x="625094" y="348818"/>
                    <a:pt x="606207" y="342715"/>
                  </a:cubicBezTo>
                  <a:cubicBezTo>
                    <a:pt x="596936" y="312317"/>
                    <a:pt x="574341" y="352912"/>
                    <a:pt x="556766" y="333368"/>
                  </a:cubicBezTo>
                  <a:cubicBezTo>
                    <a:pt x="538264" y="326338"/>
                    <a:pt x="514200" y="312858"/>
                    <a:pt x="497321" y="329312"/>
                  </a:cubicBezTo>
                  <a:cubicBezTo>
                    <a:pt x="482914" y="314827"/>
                    <a:pt x="482025" y="293390"/>
                    <a:pt x="455953" y="313321"/>
                  </a:cubicBezTo>
                  <a:cubicBezTo>
                    <a:pt x="435520" y="317995"/>
                    <a:pt x="423198" y="292115"/>
                    <a:pt x="403654" y="291150"/>
                  </a:cubicBezTo>
                  <a:cubicBezTo>
                    <a:pt x="381444" y="292193"/>
                    <a:pt x="406435" y="251636"/>
                    <a:pt x="372715" y="260520"/>
                  </a:cubicBezTo>
                  <a:cubicBezTo>
                    <a:pt x="353248" y="249666"/>
                    <a:pt x="338261" y="249511"/>
                    <a:pt x="320416" y="259979"/>
                  </a:cubicBezTo>
                  <a:cubicBezTo>
                    <a:pt x="302107" y="240203"/>
                    <a:pt x="284107" y="260674"/>
                    <a:pt x="270473" y="258472"/>
                  </a:cubicBezTo>
                  <a:cubicBezTo>
                    <a:pt x="252859" y="249705"/>
                    <a:pt x="228757" y="251752"/>
                    <a:pt x="221766" y="233289"/>
                  </a:cubicBezTo>
                  <a:cubicBezTo>
                    <a:pt x="199711" y="241361"/>
                    <a:pt x="183565" y="220388"/>
                    <a:pt x="164677" y="212392"/>
                  </a:cubicBezTo>
                  <a:cubicBezTo>
                    <a:pt x="147913" y="226877"/>
                    <a:pt x="128485" y="198371"/>
                    <a:pt x="110640" y="194122"/>
                  </a:cubicBezTo>
                  <a:cubicBezTo>
                    <a:pt x="102374" y="172028"/>
                    <a:pt x="82598" y="170213"/>
                    <a:pt x="63246" y="162449"/>
                  </a:cubicBezTo>
                  <a:cubicBezTo>
                    <a:pt x="49071" y="140935"/>
                    <a:pt x="26745" y="157621"/>
                    <a:pt x="10445" y="142325"/>
                  </a:cubicBezTo>
                  <a:cubicBezTo>
                    <a:pt x="-13580" y="133055"/>
                    <a:pt x="10059" y="107253"/>
                    <a:pt x="19638" y="94932"/>
                  </a:cubicBezTo>
                  <a:cubicBezTo>
                    <a:pt x="19599" y="77280"/>
                    <a:pt x="22303" y="55534"/>
                    <a:pt x="39762" y="48697"/>
                  </a:cubicBezTo>
                  <a:cubicBezTo>
                    <a:pt x="52663" y="37689"/>
                    <a:pt x="65911" y="26371"/>
                    <a:pt x="78542" y="1582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621A7FC-2B34-49BB-B37F-07332448FDDD}"/>
                </a:ext>
              </a:extLst>
            </p:cNvPr>
            <p:cNvSpPr/>
            <p:nvPr/>
          </p:nvSpPr>
          <p:spPr>
            <a:xfrm>
              <a:off x="2351209" y="3366900"/>
              <a:ext cx="270379" cy="115877"/>
            </a:xfrm>
            <a:custGeom>
              <a:avLst/>
              <a:gdLst>
                <a:gd name="connsiteX0" fmla="*/ 3574 w 270379"/>
                <a:gd name="connsiteY0" fmla="*/ 94106 h 115876"/>
                <a:gd name="connsiteX1" fmla="*/ 98014 w 270379"/>
                <a:gd name="connsiteY1" fmla="*/ 246 h 115876"/>
                <a:gd name="connsiteX2" fmla="*/ 154909 w 270379"/>
                <a:gd name="connsiteY2" fmla="*/ 19559 h 115876"/>
                <a:gd name="connsiteX3" fmla="*/ 233203 w 270379"/>
                <a:gd name="connsiteY3" fmla="*/ 33657 h 115876"/>
                <a:gd name="connsiteX4" fmla="*/ 262520 w 270379"/>
                <a:gd name="connsiteY4" fmla="*/ 82712 h 115876"/>
                <a:gd name="connsiteX5" fmla="*/ 263331 w 270379"/>
                <a:gd name="connsiteY5" fmla="*/ 127054 h 115876"/>
                <a:gd name="connsiteX6" fmla="*/ 133665 w 270379"/>
                <a:gd name="connsiteY6" fmla="*/ 121685 h 115876"/>
                <a:gd name="connsiteX7" fmla="*/ 55371 w 270379"/>
                <a:gd name="connsiteY7" fmla="*/ 127556 h 115876"/>
                <a:gd name="connsiteX8" fmla="*/ 252 w 270379"/>
                <a:gd name="connsiteY8" fmla="*/ 98896 h 115876"/>
                <a:gd name="connsiteX9" fmla="*/ 3574 w 270379"/>
                <a:gd name="connsiteY9" fmla="*/ 94106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379" h="115876">
                  <a:moveTo>
                    <a:pt x="3574" y="94106"/>
                  </a:moveTo>
                  <a:cubicBezTo>
                    <a:pt x="32350" y="60772"/>
                    <a:pt x="56916" y="18671"/>
                    <a:pt x="98014" y="246"/>
                  </a:cubicBezTo>
                  <a:cubicBezTo>
                    <a:pt x="119026" y="-2921"/>
                    <a:pt x="131193" y="25662"/>
                    <a:pt x="154909" y="19559"/>
                  </a:cubicBezTo>
                  <a:cubicBezTo>
                    <a:pt x="180441" y="24001"/>
                    <a:pt x="214432" y="11641"/>
                    <a:pt x="233203" y="33657"/>
                  </a:cubicBezTo>
                  <a:cubicBezTo>
                    <a:pt x="248499" y="49726"/>
                    <a:pt x="234633" y="78077"/>
                    <a:pt x="262520" y="82712"/>
                  </a:cubicBezTo>
                  <a:cubicBezTo>
                    <a:pt x="286313" y="84913"/>
                    <a:pt x="279979" y="123462"/>
                    <a:pt x="263331" y="127054"/>
                  </a:cubicBezTo>
                  <a:cubicBezTo>
                    <a:pt x="220148" y="131110"/>
                    <a:pt x="175419" y="134586"/>
                    <a:pt x="133665" y="121685"/>
                  </a:cubicBezTo>
                  <a:cubicBezTo>
                    <a:pt x="111185" y="141809"/>
                    <a:pt x="81366" y="136324"/>
                    <a:pt x="55371" y="127556"/>
                  </a:cubicBezTo>
                  <a:cubicBezTo>
                    <a:pt x="34474" y="123500"/>
                    <a:pt x="4733" y="125277"/>
                    <a:pt x="252" y="98896"/>
                  </a:cubicBezTo>
                  <a:cubicBezTo>
                    <a:pt x="-1100" y="96965"/>
                    <a:pt x="3419" y="95690"/>
                    <a:pt x="3574" y="9410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9E2A5E-2E10-4A38-8E3E-4C4421E2071B}"/>
                </a:ext>
              </a:extLst>
            </p:cNvPr>
            <p:cNvSpPr/>
            <p:nvPr/>
          </p:nvSpPr>
          <p:spPr>
            <a:xfrm>
              <a:off x="2288728" y="3534472"/>
              <a:ext cx="386256" cy="424882"/>
            </a:xfrm>
            <a:custGeom>
              <a:avLst/>
              <a:gdLst>
                <a:gd name="connsiteX0" fmla="*/ 351151 w 386256"/>
                <a:gd name="connsiteY0" fmla="*/ 457405 h 424881"/>
                <a:gd name="connsiteX1" fmla="*/ 316349 w 386256"/>
                <a:gd name="connsiteY1" fmla="*/ 353888 h 424881"/>
                <a:gd name="connsiteX2" fmla="*/ 280620 w 386256"/>
                <a:gd name="connsiteY2" fmla="*/ 313833 h 424881"/>
                <a:gd name="connsiteX3" fmla="*/ 234076 w 386256"/>
                <a:gd name="connsiteY3" fmla="*/ 308696 h 424881"/>
                <a:gd name="connsiteX4" fmla="*/ 210437 w 386256"/>
                <a:gd name="connsiteY4" fmla="*/ 312752 h 424881"/>
                <a:gd name="connsiteX5" fmla="*/ 215768 w 386256"/>
                <a:gd name="connsiteY5" fmla="*/ 366828 h 424881"/>
                <a:gd name="connsiteX6" fmla="*/ 177258 w 386256"/>
                <a:gd name="connsiteY6" fmla="*/ 385252 h 424881"/>
                <a:gd name="connsiteX7" fmla="*/ 151417 w 386256"/>
                <a:gd name="connsiteY7" fmla="*/ 385638 h 424881"/>
                <a:gd name="connsiteX8" fmla="*/ 113873 w 386256"/>
                <a:gd name="connsiteY8" fmla="*/ 387067 h 424881"/>
                <a:gd name="connsiteX9" fmla="*/ 83629 w 386256"/>
                <a:gd name="connsiteY9" fmla="*/ 370034 h 424881"/>
                <a:gd name="connsiteX10" fmla="*/ 53501 w 386256"/>
                <a:gd name="connsiteY10" fmla="*/ 244346 h 424881"/>
                <a:gd name="connsiteX11" fmla="*/ 59334 w 386256"/>
                <a:gd name="connsiteY11" fmla="*/ 191236 h 424881"/>
                <a:gd name="connsiteX12" fmla="*/ 18699 w 386256"/>
                <a:gd name="connsiteY12" fmla="*/ 157438 h 424881"/>
                <a:gd name="connsiteX13" fmla="*/ 24184 w 386256"/>
                <a:gd name="connsiteY13" fmla="*/ 117074 h 424881"/>
                <a:gd name="connsiteX14" fmla="*/ 70265 w 386256"/>
                <a:gd name="connsiteY14" fmla="*/ 90384 h 424881"/>
                <a:gd name="connsiteX15" fmla="*/ 5 w 386256"/>
                <a:gd name="connsiteY15" fmla="*/ 39978 h 424881"/>
                <a:gd name="connsiteX16" fmla="*/ 37008 w 386256"/>
                <a:gd name="connsiteY16" fmla="*/ 0 h 424881"/>
                <a:gd name="connsiteX17" fmla="*/ 106303 w 386256"/>
                <a:gd name="connsiteY17" fmla="*/ 29124 h 424881"/>
                <a:gd name="connsiteX18" fmla="*/ 150259 w 386256"/>
                <a:gd name="connsiteY18" fmla="*/ 50561 h 424881"/>
                <a:gd name="connsiteX19" fmla="*/ 171734 w 386256"/>
                <a:gd name="connsiteY19" fmla="*/ 96564 h 424881"/>
                <a:gd name="connsiteX20" fmla="*/ 298195 w 386256"/>
                <a:gd name="connsiteY20" fmla="*/ 100851 h 424881"/>
                <a:gd name="connsiteX21" fmla="*/ 358334 w 386256"/>
                <a:gd name="connsiteY21" fmla="*/ 112169 h 424881"/>
                <a:gd name="connsiteX22" fmla="*/ 336589 w 386256"/>
                <a:gd name="connsiteY22" fmla="*/ 170571 h 424881"/>
                <a:gd name="connsiteX23" fmla="*/ 270461 w 386256"/>
                <a:gd name="connsiteY23" fmla="*/ 209042 h 424881"/>
                <a:gd name="connsiteX24" fmla="*/ 276101 w 386256"/>
                <a:gd name="connsiteY24" fmla="*/ 262616 h 424881"/>
                <a:gd name="connsiteX25" fmla="*/ 315885 w 386256"/>
                <a:gd name="connsiteY25" fmla="*/ 273315 h 424881"/>
                <a:gd name="connsiteX26" fmla="*/ 351151 w 386256"/>
                <a:gd name="connsiteY26" fmla="*/ 226230 h 424881"/>
                <a:gd name="connsiteX27" fmla="*/ 367219 w 386256"/>
                <a:gd name="connsiteY27" fmla="*/ 281233 h 424881"/>
                <a:gd name="connsiteX28" fmla="*/ 391977 w 386256"/>
                <a:gd name="connsiteY28" fmla="*/ 423800 h 424881"/>
                <a:gd name="connsiteX29" fmla="*/ 351151 w 386256"/>
                <a:gd name="connsiteY29" fmla="*/ 457405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6256" h="424881">
                  <a:moveTo>
                    <a:pt x="351151" y="457405"/>
                  </a:moveTo>
                  <a:cubicBezTo>
                    <a:pt x="329481" y="426157"/>
                    <a:pt x="334426" y="386488"/>
                    <a:pt x="316349" y="353888"/>
                  </a:cubicBezTo>
                  <a:cubicBezTo>
                    <a:pt x="308508" y="339558"/>
                    <a:pt x="301285" y="303250"/>
                    <a:pt x="280620" y="313833"/>
                  </a:cubicBezTo>
                  <a:cubicBezTo>
                    <a:pt x="264938" y="325228"/>
                    <a:pt x="243655" y="328318"/>
                    <a:pt x="234076" y="308696"/>
                  </a:cubicBezTo>
                  <a:cubicBezTo>
                    <a:pt x="227394" y="282740"/>
                    <a:pt x="204296" y="284632"/>
                    <a:pt x="210437" y="312752"/>
                  </a:cubicBezTo>
                  <a:cubicBezTo>
                    <a:pt x="217120" y="328511"/>
                    <a:pt x="237012" y="355742"/>
                    <a:pt x="215768" y="366828"/>
                  </a:cubicBezTo>
                  <a:cubicBezTo>
                    <a:pt x="194639" y="359373"/>
                    <a:pt x="193287" y="412251"/>
                    <a:pt x="177258" y="385252"/>
                  </a:cubicBezTo>
                  <a:cubicBezTo>
                    <a:pt x="166443" y="361729"/>
                    <a:pt x="152074" y="353193"/>
                    <a:pt x="151417" y="385638"/>
                  </a:cubicBezTo>
                  <a:cubicBezTo>
                    <a:pt x="132684" y="419281"/>
                    <a:pt x="125886" y="360223"/>
                    <a:pt x="113873" y="387067"/>
                  </a:cubicBezTo>
                  <a:cubicBezTo>
                    <a:pt x="104256" y="413989"/>
                    <a:pt x="83011" y="387376"/>
                    <a:pt x="83629" y="370034"/>
                  </a:cubicBezTo>
                  <a:cubicBezTo>
                    <a:pt x="73201" y="328318"/>
                    <a:pt x="66441" y="284941"/>
                    <a:pt x="53501" y="244346"/>
                  </a:cubicBezTo>
                  <a:cubicBezTo>
                    <a:pt x="31021" y="228509"/>
                    <a:pt x="46587" y="207458"/>
                    <a:pt x="59334" y="191236"/>
                  </a:cubicBezTo>
                  <a:cubicBezTo>
                    <a:pt x="67484" y="167558"/>
                    <a:pt x="32837" y="166283"/>
                    <a:pt x="18699" y="157438"/>
                  </a:cubicBezTo>
                  <a:cubicBezTo>
                    <a:pt x="-10347" y="148593"/>
                    <a:pt x="8889" y="129512"/>
                    <a:pt x="24184" y="117074"/>
                  </a:cubicBezTo>
                  <a:cubicBezTo>
                    <a:pt x="33493" y="99654"/>
                    <a:pt x="73626" y="109079"/>
                    <a:pt x="70265" y="90384"/>
                  </a:cubicBezTo>
                  <a:cubicBezTo>
                    <a:pt x="47978" y="72114"/>
                    <a:pt x="23875" y="54230"/>
                    <a:pt x="5" y="39978"/>
                  </a:cubicBezTo>
                  <a:cubicBezTo>
                    <a:pt x="-381" y="22789"/>
                    <a:pt x="22253" y="5137"/>
                    <a:pt x="37008" y="0"/>
                  </a:cubicBezTo>
                  <a:cubicBezTo>
                    <a:pt x="62230" y="5292"/>
                    <a:pt x="87608" y="9966"/>
                    <a:pt x="106303" y="29124"/>
                  </a:cubicBezTo>
                  <a:cubicBezTo>
                    <a:pt x="122371" y="32523"/>
                    <a:pt x="153001" y="21746"/>
                    <a:pt x="150259" y="50561"/>
                  </a:cubicBezTo>
                  <a:cubicBezTo>
                    <a:pt x="155010" y="67170"/>
                    <a:pt x="145469" y="98225"/>
                    <a:pt x="171734" y="96564"/>
                  </a:cubicBezTo>
                  <a:cubicBezTo>
                    <a:pt x="213527" y="103942"/>
                    <a:pt x="256208" y="92856"/>
                    <a:pt x="298195" y="100851"/>
                  </a:cubicBezTo>
                  <a:cubicBezTo>
                    <a:pt x="317391" y="105912"/>
                    <a:pt x="344739" y="96989"/>
                    <a:pt x="358334" y="112169"/>
                  </a:cubicBezTo>
                  <a:cubicBezTo>
                    <a:pt x="361772" y="133954"/>
                    <a:pt x="359184" y="159678"/>
                    <a:pt x="336589" y="170571"/>
                  </a:cubicBezTo>
                  <a:cubicBezTo>
                    <a:pt x="319671" y="192240"/>
                    <a:pt x="288113" y="189652"/>
                    <a:pt x="270461" y="209042"/>
                  </a:cubicBezTo>
                  <a:cubicBezTo>
                    <a:pt x="265556" y="225574"/>
                    <a:pt x="261887" y="249638"/>
                    <a:pt x="276101" y="262616"/>
                  </a:cubicBezTo>
                  <a:cubicBezTo>
                    <a:pt x="288384" y="274551"/>
                    <a:pt x="309241" y="304177"/>
                    <a:pt x="315885" y="273315"/>
                  </a:cubicBezTo>
                  <a:cubicBezTo>
                    <a:pt x="324383" y="254890"/>
                    <a:pt x="323417" y="223140"/>
                    <a:pt x="351151" y="226230"/>
                  </a:cubicBezTo>
                  <a:cubicBezTo>
                    <a:pt x="362970" y="233685"/>
                    <a:pt x="358605" y="265088"/>
                    <a:pt x="367219" y="281233"/>
                  </a:cubicBezTo>
                  <a:cubicBezTo>
                    <a:pt x="381935" y="327623"/>
                    <a:pt x="386647" y="375673"/>
                    <a:pt x="391977" y="423800"/>
                  </a:cubicBezTo>
                  <a:cubicBezTo>
                    <a:pt x="377532" y="434229"/>
                    <a:pt x="359918" y="441027"/>
                    <a:pt x="351151" y="45740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12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366146" y="4936205"/>
            <a:ext cx="2278911" cy="2356163"/>
            <a:chOff x="2641826" y="3356047"/>
            <a:chExt cx="2278911" cy="2356163"/>
          </a:xfrm>
          <a:solidFill>
            <a:srgbClr val="FDFCEA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1D769B6-8C9D-4E02-B983-2ECEB7BEC8B9}"/>
                </a:ext>
              </a:extLst>
            </p:cNvPr>
            <p:cNvSpPr/>
            <p:nvPr/>
          </p:nvSpPr>
          <p:spPr>
            <a:xfrm>
              <a:off x="3516488" y="4542330"/>
              <a:ext cx="424882" cy="347631"/>
            </a:xfrm>
            <a:custGeom>
              <a:avLst/>
              <a:gdLst>
                <a:gd name="connsiteX0" fmla="*/ 233414 w 424881"/>
                <a:gd name="connsiteY0" fmla="*/ 29432 h 347630"/>
                <a:gd name="connsiteX1" fmla="*/ 313678 w 424881"/>
                <a:gd name="connsiteY1" fmla="*/ 59522 h 347630"/>
                <a:gd name="connsiteX2" fmla="*/ 319935 w 424881"/>
                <a:gd name="connsiteY2" fmla="*/ 15296 h 347630"/>
                <a:gd name="connsiteX3" fmla="*/ 374784 w 424881"/>
                <a:gd name="connsiteY3" fmla="*/ 21939 h 347630"/>
                <a:gd name="connsiteX4" fmla="*/ 433997 w 424881"/>
                <a:gd name="connsiteY4" fmla="*/ 0 h 347630"/>
                <a:gd name="connsiteX5" fmla="*/ 439520 w 424881"/>
                <a:gd name="connsiteY5" fmla="*/ 88723 h 347630"/>
                <a:gd name="connsiteX6" fmla="*/ 440563 w 424881"/>
                <a:gd name="connsiteY6" fmla="*/ 150795 h 347630"/>
                <a:gd name="connsiteX7" fmla="*/ 402015 w 424881"/>
                <a:gd name="connsiteY7" fmla="*/ 207458 h 347630"/>
                <a:gd name="connsiteX8" fmla="*/ 299193 w 424881"/>
                <a:gd name="connsiteY8" fmla="*/ 260569 h 347630"/>
                <a:gd name="connsiteX9" fmla="*/ 322137 w 424881"/>
                <a:gd name="connsiteY9" fmla="*/ 307112 h 347630"/>
                <a:gd name="connsiteX10" fmla="*/ 279880 w 424881"/>
                <a:gd name="connsiteY10" fmla="*/ 317387 h 347630"/>
                <a:gd name="connsiteX11" fmla="*/ 187527 w 424881"/>
                <a:gd name="connsiteY11" fmla="*/ 355317 h 347630"/>
                <a:gd name="connsiteX12" fmla="*/ 139708 w 424881"/>
                <a:gd name="connsiteY12" fmla="*/ 348442 h 347630"/>
                <a:gd name="connsiteX13" fmla="*/ 109541 w 424881"/>
                <a:gd name="connsiteY13" fmla="*/ 333648 h 347630"/>
                <a:gd name="connsiteX14" fmla="*/ 82620 w 424881"/>
                <a:gd name="connsiteY14" fmla="*/ 309816 h 347630"/>
                <a:gd name="connsiteX15" fmla="*/ 54268 w 424881"/>
                <a:gd name="connsiteY15" fmla="*/ 279109 h 347630"/>
                <a:gd name="connsiteX16" fmla="*/ 28698 w 424881"/>
                <a:gd name="connsiteY16" fmla="*/ 218544 h 347630"/>
                <a:gd name="connsiteX17" fmla="*/ 9308 w 424881"/>
                <a:gd name="connsiteY17" fmla="*/ 165511 h 347630"/>
                <a:gd name="connsiteX18" fmla="*/ 22827 w 424881"/>
                <a:gd name="connsiteY18" fmla="*/ 70453 h 347630"/>
                <a:gd name="connsiteX19" fmla="*/ 96061 w 424881"/>
                <a:gd name="connsiteY19" fmla="*/ 19815 h 347630"/>
                <a:gd name="connsiteX20" fmla="*/ 183432 w 424881"/>
                <a:gd name="connsiteY20" fmla="*/ 17768 h 347630"/>
                <a:gd name="connsiteX21" fmla="*/ 233414 w 424881"/>
                <a:gd name="connsiteY21" fmla="*/ 29432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4881" h="347630">
                  <a:moveTo>
                    <a:pt x="233414" y="29432"/>
                  </a:moveTo>
                  <a:cubicBezTo>
                    <a:pt x="258327" y="44806"/>
                    <a:pt x="289691" y="42179"/>
                    <a:pt x="313678" y="59522"/>
                  </a:cubicBezTo>
                  <a:cubicBezTo>
                    <a:pt x="348750" y="54694"/>
                    <a:pt x="295485" y="25184"/>
                    <a:pt x="319935" y="15296"/>
                  </a:cubicBezTo>
                  <a:cubicBezTo>
                    <a:pt x="336776" y="-1468"/>
                    <a:pt x="361497" y="3515"/>
                    <a:pt x="374784" y="21939"/>
                  </a:cubicBezTo>
                  <a:cubicBezTo>
                    <a:pt x="394482" y="23137"/>
                    <a:pt x="415070" y="7687"/>
                    <a:pt x="433997" y="0"/>
                  </a:cubicBezTo>
                  <a:cubicBezTo>
                    <a:pt x="424031" y="29355"/>
                    <a:pt x="421482" y="61878"/>
                    <a:pt x="439520" y="88723"/>
                  </a:cubicBezTo>
                  <a:cubicBezTo>
                    <a:pt x="449563" y="107727"/>
                    <a:pt x="434537" y="129898"/>
                    <a:pt x="440563" y="150795"/>
                  </a:cubicBezTo>
                  <a:cubicBezTo>
                    <a:pt x="447438" y="177369"/>
                    <a:pt x="429400" y="204368"/>
                    <a:pt x="402015" y="207458"/>
                  </a:cubicBezTo>
                  <a:cubicBezTo>
                    <a:pt x="367020" y="222986"/>
                    <a:pt x="329283" y="237238"/>
                    <a:pt x="299193" y="260569"/>
                  </a:cubicBezTo>
                  <a:cubicBezTo>
                    <a:pt x="281619" y="279340"/>
                    <a:pt x="307498" y="297069"/>
                    <a:pt x="322137" y="307112"/>
                  </a:cubicBezTo>
                  <a:cubicBezTo>
                    <a:pt x="326888" y="336699"/>
                    <a:pt x="295949" y="315494"/>
                    <a:pt x="279880" y="317387"/>
                  </a:cubicBezTo>
                  <a:cubicBezTo>
                    <a:pt x="245543" y="318507"/>
                    <a:pt x="220744" y="348558"/>
                    <a:pt x="187527" y="355317"/>
                  </a:cubicBezTo>
                  <a:cubicBezTo>
                    <a:pt x="171999" y="383012"/>
                    <a:pt x="160836" y="337511"/>
                    <a:pt x="139708" y="348442"/>
                  </a:cubicBezTo>
                  <a:cubicBezTo>
                    <a:pt x="126343" y="355163"/>
                    <a:pt x="88490" y="355974"/>
                    <a:pt x="109541" y="333648"/>
                  </a:cubicBezTo>
                  <a:cubicBezTo>
                    <a:pt x="123949" y="318932"/>
                    <a:pt x="97529" y="289808"/>
                    <a:pt x="82620" y="309816"/>
                  </a:cubicBezTo>
                  <a:cubicBezTo>
                    <a:pt x="58401" y="331099"/>
                    <a:pt x="55929" y="297727"/>
                    <a:pt x="54268" y="279109"/>
                  </a:cubicBezTo>
                  <a:cubicBezTo>
                    <a:pt x="47161" y="258444"/>
                    <a:pt x="37003" y="238745"/>
                    <a:pt x="28698" y="218544"/>
                  </a:cubicBezTo>
                  <a:cubicBezTo>
                    <a:pt x="42140" y="201510"/>
                    <a:pt x="17303" y="181193"/>
                    <a:pt x="9308" y="165511"/>
                  </a:cubicBezTo>
                  <a:cubicBezTo>
                    <a:pt x="-5794" y="134340"/>
                    <a:pt x="-3361" y="95135"/>
                    <a:pt x="22827" y="70453"/>
                  </a:cubicBezTo>
                  <a:cubicBezTo>
                    <a:pt x="39783" y="45192"/>
                    <a:pt x="61839" y="16223"/>
                    <a:pt x="96061" y="19815"/>
                  </a:cubicBezTo>
                  <a:cubicBezTo>
                    <a:pt x="125262" y="15605"/>
                    <a:pt x="154386" y="22017"/>
                    <a:pt x="183432" y="17768"/>
                  </a:cubicBezTo>
                  <a:cubicBezTo>
                    <a:pt x="200350" y="19274"/>
                    <a:pt x="219161" y="19854"/>
                    <a:pt x="233414" y="2943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5348D00-AF13-44E8-A87E-03B7DCFA9247}"/>
                </a:ext>
              </a:extLst>
            </p:cNvPr>
            <p:cNvSpPr/>
            <p:nvPr/>
          </p:nvSpPr>
          <p:spPr>
            <a:xfrm>
              <a:off x="2641826" y="3356047"/>
              <a:ext cx="733887" cy="1545025"/>
            </a:xfrm>
            <a:custGeom>
              <a:avLst/>
              <a:gdLst>
                <a:gd name="connsiteX0" fmla="*/ 31154 w 733886"/>
                <a:gd name="connsiteY0" fmla="*/ 540154 h 1545024"/>
                <a:gd name="connsiteX1" fmla="*/ 81870 w 733886"/>
                <a:gd name="connsiteY1" fmla="*/ 535403 h 1545024"/>
                <a:gd name="connsiteX2" fmla="*/ 78973 w 733886"/>
                <a:gd name="connsiteY2" fmla="*/ 470165 h 1545024"/>
                <a:gd name="connsiteX3" fmla="*/ 109062 w 733886"/>
                <a:gd name="connsiteY3" fmla="*/ 426711 h 1545024"/>
                <a:gd name="connsiteX4" fmla="*/ 113273 w 733886"/>
                <a:gd name="connsiteY4" fmla="*/ 372558 h 1545024"/>
                <a:gd name="connsiteX5" fmla="*/ 175073 w 733886"/>
                <a:gd name="connsiteY5" fmla="*/ 383411 h 1545024"/>
                <a:gd name="connsiteX6" fmla="*/ 219338 w 733886"/>
                <a:gd name="connsiteY6" fmla="*/ 293105 h 1545024"/>
                <a:gd name="connsiteX7" fmla="*/ 228995 w 733886"/>
                <a:gd name="connsiteY7" fmla="*/ 241578 h 1545024"/>
                <a:gd name="connsiteX8" fmla="*/ 253368 w 733886"/>
                <a:gd name="connsiteY8" fmla="*/ 177537 h 1545024"/>
                <a:gd name="connsiteX9" fmla="*/ 310417 w 733886"/>
                <a:gd name="connsiteY9" fmla="*/ 128057 h 1545024"/>
                <a:gd name="connsiteX10" fmla="*/ 377858 w 733886"/>
                <a:gd name="connsiteY10" fmla="*/ 102796 h 1545024"/>
                <a:gd name="connsiteX11" fmla="*/ 417874 w 733886"/>
                <a:gd name="connsiteY11" fmla="*/ 92445 h 1545024"/>
                <a:gd name="connsiteX12" fmla="*/ 445684 w 733886"/>
                <a:gd name="connsiteY12" fmla="*/ 24927 h 1545024"/>
                <a:gd name="connsiteX13" fmla="*/ 483499 w 733886"/>
                <a:gd name="connsiteY13" fmla="*/ 7584 h 1545024"/>
                <a:gd name="connsiteX14" fmla="*/ 521082 w 733886"/>
                <a:gd name="connsiteY14" fmla="*/ 73595 h 1545024"/>
                <a:gd name="connsiteX15" fmla="*/ 559708 w 733886"/>
                <a:gd name="connsiteY15" fmla="*/ 99861 h 1545024"/>
                <a:gd name="connsiteX16" fmla="*/ 552523 w 733886"/>
                <a:gd name="connsiteY16" fmla="*/ 208631 h 1545024"/>
                <a:gd name="connsiteX17" fmla="*/ 490567 w 733886"/>
                <a:gd name="connsiteY17" fmla="*/ 271320 h 1545024"/>
                <a:gd name="connsiteX18" fmla="*/ 464611 w 733886"/>
                <a:gd name="connsiteY18" fmla="*/ 327211 h 1545024"/>
                <a:gd name="connsiteX19" fmla="*/ 462178 w 733886"/>
                <a:gd name="connsiteY19" fmla="*/ 387197 h 1545024"/>
                <a:gd name="connsiteX20" fmla="*/ 534678 w 733886"/>
                <a:gd name="connsiteY20" fmla="*/ 367111 h 1545024"/>
                <a:gd name="connsiteX21" fmla="*/ 572261 w 733886"/>
                <a:gd name="connsiteY21" fmla="*/ 394033 h 1545024"/>
                <a:gd name="connsiteX22" fmla="*/ 587131 w 733886"/>
                <a:gd name="connsiteY22" fmla="*/ 450852 h 1545024"/>
                <a:gd name="connsiteX23" fmla="*/ 626955 w 733886"/>
                <a:gd name="connsiteY23" fmla="*/ 468272 h 1545024"/>
                <a:gd name="connsiteX24" fmla="*/ 602736 w 733886"/>
                <a:gd name="connsiteY24" fmla="*/ 526519 h 1545024"/>
                <a:gd name="connsiteX25" fmla="*/ 655228 w 733886"/>
                <a:gd name="connsiteY25" fmla="*/ 541468 h 1545024"/>
                <a:gd name="connsiteX26" fmla="*/ 701695 w 733886"/>
                <a:gd name="connsiteY26" fmla="*/ 595698 h 1545024"/>
                <a:gd name="connsiteX27" fmla="*/ 752836 w 733886"/>
                <a:gd name="connsiteY27" fmla="*/ 580248 h 1545024"/>
                <a:gd name="connsiteX28" fmla="*/ 730433 w 733886"/>
                <a:gd name="connsiteY28" fmla="*/ 624242 h 1545024"/>
                <a:gd name="connsiteX29" fmla="*/ 676704 w 733886"/>
                <a:gd name="connsiteY29" fmla="*/ 679631 h 1545024"/>
                <a:gd name="connsiteX30" fmla="*/ 617492 w 733886"/>
                <a:gd name="connsiteY30" fmla="*/ 700759 h 1545024"/>
                <a:gd name="connsiteX31" fmla="*/ 571179 w 733886"/>
                <a:gd name="connsiteY31" fmla="*/ 738033 h 1545024"/>
                <a:gd name="connsiteX32" fmla="*/ 503816 w 733886"/>
                <a:gd name="connsiteY32" fmla="*/ 742939 h 1545024"/>
                <a:gd name="connsiteX33" fmla="*/ 478477 w 733886"/>
                <a:gd name="connsiteY33" fmla="*/ 824323 h 1545024"/>
                <a:gd name="connsiteX34" fmla="*/ 453062 w 733886"/>
                <a:gd name="connsiteY34" fmla="*/ 859704 h 1545024"/>
                <a:gd name="connsiteX35" fmla="*/ 482920 w 733886"/>
                <a:gd name="connsiteY35" fmla="*/ 919535 h 1545024"/>
                <a:gd name="connsiteX36" fmla="*/ 525021 w 733886"/>
                <a:gd name="connsiteY36" fmla="*/ 962023 h 1545024"/>
                <a:gd name="connsiteX37" fmla="*/ 566814 w 733886"/>
                <a:gd name="connsiteY37" fmla="*/ 1024481 h 1545024"/>
                <a:gd name="connsiteX38" fmla="*/ 543871 w 733886"/>
                <a:gd name="connsiteY38" fmla="*/ 1067781 h 1545024"/>
                <a:gd name="connsiteX39" fmla="*/ 536416 w 733886"/>
                <a:gd name="connsiteY39" fmla="*/ 1122629 h 1545024"/>
                <a:gd name="connsiteX40" fmla="*/ 529039 w 733886"/>
                <a:gd name="connsiteY40" fmla="*/ 1168052 h 1545024"/>
                <a:gd name="connsiteX41" fmla="*/ 567510 w 733886"/>
                <a:gd name="connsiteY41" fmla="*/ 1225373 h 1545024"/>
                <a:gd name="connsiteX42" fmla="*/ 596402 w 733886"/>
                <a:gd name="connsiteY42" fmla="*/ 1314907 h 1545024"/>
                <a:gd name="connsiteX43" fmla="*/ 638118 w 733886"/>
                <a:gd name="connsiteY43" fmla="*/ 1417729 h 1545024"/>
                <a:gd name="connsiteX44" fmla="*/ 578595 w 733886"/>
                <a:gd name="connsiteY44" fmla="*/ 1518966 h 1545024"/>
                <a:gd name="connsiteX45" fmla="*/ 550321 w 733886"/>
                <a:gd name="connsiteY45" fmla="*/ 1568020 h 1545024"/>
                <a:gd name="connsiteX46" fmla="*/ 546304 w 733886"/>
                <a:gd name="connsiteY46" fmla="*/ 1517383 h 1545024"/>
                <a:gd name="connsiteX47" fmla="*/ 576857 w 733886"/>
                <a:gd name="connsiteY47" fmla="*/ 1438625 h 1545024"/>
                <a:gd name="connsiteX48" fmla="*/ 560480 w 733886"/>
                <a:gd name="connsiteY48" fmla="*/ 1403784 h 1545024"/>
                <a:gd name="connsiteX49" fmla="*/ 524558 w 733886"/>
                <a:gd name="connsiteY49" fmla="*/ 1276590 h 1545024"/>
                <a:gd name="connsiteX50" fmla="*/ 485122 w 733886"/>
                <a:gd name="connsiteY50" fmla="*/ 1173614 h 1545024"/>
                <a:gd name="connsiteX51" fmla="*/ 465731 w 733886"/>
                <a:gd name="connsiteY51" fmla="*/ 1026721 h 1545024"/>
                <a:gd name="connsiteX52" fmla="*/ 424633 w 733886"/>
                <a:gd name="connsiteY52" fmla="*/ 970598 h 1545024"/>
                <a:gd name="connsiteX53" fmla="*/ 394853 w 733886"/>
                <a:gd name="connsiteY53" fmla="*/ 974461 h 1545024"/>
                <a:gd name="connsiteX54" fmla="*/ 332705 w 733886"/>
                <a:gd name="connsiteY54" fmla="*/ 1039197 h 1545024"/>
                <a:gd name="connsiteX55" fmla="*/ 289908 w 733886"/>
                <a:gd name="connsiteY55" fmla="*/ 1078132 h 1545024"/>
                <a:gd name="connsiteX56" fmla="*/ 256960 w 733886"/>
                <a:gd name="connsiteY56" fmla="*/ 1065308 h 1545024"/>
                <a:gd name="connsiteX57" fmla="*/ 227604 w 733886"/>
                <a:gd name="connsiteY57" fmla="*/ 1057313 h 1545024"/>
                <a:gd name="connsiteX58" fmla="*/ 187974 w 733886"/>
                <a:gd name="connsiteY58" fmla="*/ 1066197 h 1545024"/>
                <a:gd name="connsiteX59" fmla="*/ 178395 w 733886"/>
                <a:gd name="connsiteY59" fmla="*/ 1027107 h 1545024"/>
                <a:gd name="connsiteX60" fmla="*/ 196163 w 733886"/>
                <a:gd name="connsiteY60" fmla="*/ 891377 h 1545024"/>
                <a:gd name="connsiteX61" fmla="*/ 159932 w 733886"/>
                <a:gd name="connsiteY61" fmla="*/ 796474 h 1545024"/>
                <a:gd name="connsiteX62" fmla="*/ 116015 w 733886"/>
                <a:gd name="connsiteY62" fmla="*/ 794890 h 1545024"/>
                <a:gd name="connsiteX63" fmla="*/ 136834 w 733886"/>
                <a:gd name="connsiteY63" fmla="*/ 763449 h 1545024"/>
                <a:gd name="connsiteX64" fmla="*/ 98595 w 733886"/>
                <a:gd name="connsiteY64" fmla="*/ 719030 h 1545024"/>
                <a:gd name="connsiteX65" fmla="*/ 67579 w 733886"/>
                <a:gd name="connsiteY65" fmla="*/ 695043 h 1545024"/>
                <a:gd name="connsiteX66" fmla="*/ 22116 w 733886"/>
                <a:gd name="connsiteY66" fmla="*/ 669009 h 1545024"/>
                <a:gd name="connsiteX67" fmla="*/ 10722 w 733886"/>
                <a:gd name="connsiteY67" fmla="*/ 621114 h 1545024"/>
                <a:gd name="connsiteX68" fmla="*/ 35094 w 733886"/>
                <a:gd name="connsiteY68" fmla="*/ 571943 h 1545024"/>
                <a:gd name="connsiteX69" fmla="*/ 31154 w 733886"/>
                <a:gd name="connsiteY69" fmla="*/ 540154 h 154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3886" h="1545024">
                  <a:moveTo>
                    <a:pt x="31154" y="540154"/>
                  </a:moveTo>
                  <a:cubicBezTo>
                    <a:pt x="49733" y="543090"/>
                    <a:pt x="71711" y="561205"/>
                    <a:pt x="81870" y="535403"/>
                  </a:cubicBezTo>
                  <a:cubicBezTo>
                    <a:pt x="89286" y="514970"/>
                    <a:pt x="81677" y="491332"/>
                    <a:pt x="78973" y="470165"/>
                  </a:cubicBezTo>
                  <a:cubicBezTo>
                    <a:pt x="95427" y="459967"/>
                    <a:pt x="118333" y="451393"/>
                    <a:pt x="109062" y="426711"/>
                  </a:cubicBezTo>
                  <a:cubicBezTo>
                    <a:pt x="110723" y="410102"/>
                    <a:pt x="96780" y="379704"/>
                    <a:pt x="113273" y="372558"/>
                  </a:cubicBezTo>
                  <a:cubicBezTo>
                    <a:pt x="132624" y="377695"/>
                    <a:pt x="156147" y="396776"/>
                    <a:pt x="175073" y="383411"/>
                  </a:cubicBezTo>
                  <a:cubicBezTo>
                    <a:pt x="189249" y="353168"/>
                    <a:pt x="207789" y="323967"/>
                    <a:pt x="219338" y="293105"/>
                  </a:cubicBezTo>
                  <a:cubicBezTo>
                    <a:pt x="213661" y="273792"/>
                    <a:pt x="208291" y="255522"/>
                    <a:pt x="228995" y="241578"/>
                  </a:cubicBezTo>
                  <a:cubicBezTo>
                    <a:pt x="246183" y="224390"/>
                    <a:pt x="261016" y="202953"/>
                    <a:pt x="253368" y="177537"/>
                  </a:cubicBezTo>
                  <a:cubicBezTo>
                    <a:pt x="255646" y="149379"/>
                    <a:pt x="291646" y="144126"/>
                    <a:pt x="310417" y="128057"/>
                  </a:cubicBezTo>
                  <a:cubicBezTo>
                    <a:pt x="331468" y="115620"/>
                    <a:pt x="350897" y="91634"/>
                    <a:pt x="377858" y="102796"/>
                  </a:cubicBezTo>
                  <a:cubicBezTo>
                    <a:pt x="393038" y="106659"/>
                    <a:pt x="433324" y="122495"/>
                    <a:pt x="417874" y="92445"/>
                  </a:cubicBezTo>
                  <a:cubicBezTo>
                    <a:pt x="403737" y="62664"/>
                    <a:pt x="453680" y="54862"/>
                    <a:pt x="445684" y="24927"/>
                  </a:cubicBezTo>
                  <a:cubicBezTo>
                    <a:pt x="442363" y="4185"/>
                    <a:pt x="469130" y="-9179"/>
                    <a:pt x="483499" y="7584"/>
                  </a:cubicBezTo>
                  <a:cubicBezTo>
                    <a:pt x="510498" y="20253"/>
                    <a:pt x="503778" y="53742"/>
                    <a:pt x="521082" y="73595"/>
                  </a:cubicBezTo>
                  <a:cubicBezTo>
                    <a:pt x="540935" y="74136"/>
                    <a:pt x="565076" y="71239"/>
                    <a:pt x="559708" y="99861"/>
                  </a:cubicBezTo>
                  <a:cubicBezTo>
                    <a:pt x="563647" y="136285"/>
                    <a:pt x="573226" y="175374"/>
                    <a:pt x="552523" y="208631"/>
                  </a:cubicBezTo>
                  <a:cubicBezTo>
                    <a:pt x="540897" y="237214"/>
                    <a:pt x="516524" y="256681"/>
                    <a:pt x="490567" y="271320"/>
                  </a:cubicBezTo>
                  <a:cubicBezTo>
                    <a:pt x="478710" y="288277"/>
                    <a:pt x="455341" y="304422"/>
                    <a:pt x="464611" y="327211"/>
                  </a:cubicBezTo>
                  <a:cubicBezTo>
                    <a:pt x="476006" y="348108"/>
                    <a:pt x="464148" y="366609"/>
                    <a:pt x="462178" y="387197"/>
                  </a:cubicBezTo>
                  <a:cubicBezTo>
                    <a:pt x="488289" y="395501"/>
                    <a:pt x="507524" y="362747"/>
                    <a:pt x="534678" y="367111"/>
                  </a:cubicBezTo>
                  <a:cubicBezTo>
                    <a:pt x="556695" y="359811"/>
                    <a:pt x="575930" y="368464"/>
                    <a:pt x="572261" y="394033"/>
                  </a:cubicBezTo>
                  <a:cubicBezTo>
                    <a:pt x="577089" y="412960"/>
                    <a:pt x="573844" y="435015"/>
                    <a:pt x="587131" y="450852"/>
                  </a:cubicBezTo>
                  <a:cubicBezTo>
                    <a:pt x="601770" y="447298"/>
                    <a:pt x="639856" y="443976"/>
                    <a:pt x="626955" y="468272"/>
                  </a:cubicBezTo>
                  <a:cubicBezTo>
                    <a:pt x="619770" y="487739"/>
                    <a:pt x="605749" y="506820"/>
                    <a:pt x="602736" y="526519"/>
                  </a:cubicBezTo>
                  <a:cubicBezTo>
                    <a:pt x="606521" y="552785"/>
                    <a:pt x="641130" y="533472"/>
                    <a:pt x="655228" y="541468"/>
                  </a:cubicBezTo>
                  <a:cubicBezTo>
                    <a:pt x="671992" y="559274"/>
                    <a:pt x="672803" y="591488"/>
                    <a:pt x="701695" y="595698"/>
                  </a:cubicBezTo>
                  <a:cubicBezTo>
                    <a:pt x="720467" y="600140"/>
                    <a:pt x="744609" y="568467"/>
                    <a:pt x="752836" y="580248"/>
                  </a:cubicBezTo>
                  <a:cubicBezTo>
                    <a:pt x="772071" y="602342"/>
                    <a:pt x="740475" y="606513"/>
                    <a:pt x="730433" y="624242"/>
                  </a:cubicBezTo>
                  <a:cubicBezTo>
                    <a:pt x="714442" y="644830"/>
                    <a:pt x="698219" y="664529"/>
                    <a:pt x="676704" y="679631"/>
                  </a:cubicBezTo>
                  <a:cubicBezTo>
                    <a:pt x="661525" y="696163"/>
                    <a:pt x="634061" y="684537"/>
                    <a:pt x="617492" y="700759"/>
                  </a:cubicBezTo>
                  <a:cubicBezTo>
                    <a:pt x="595822" y="707171"/>
                    <a:pt x="595745" y="738188"/>
                    <a:pt x="571179" y="738033"/>
                  </a:cubicBezTo>
                  <a:cubicBezTo>
                    <a:pt x="549665" y="746338"/>
                    <a:pt x="526296" y="748578"/>
                    <a:pt x="503816" y="742939"/>
                  </a:cubicBezTo>
                  <a:cubicBezTo>
                    <a:pt x="476431" y="762329"/>
                    <a:pt x="487593" y="796860"/>
                    <a:pt x="478477" y="824323"/>
                  </a:cubicBezTo>
                  <a:cubicBezTo>
                    <a:pt x="497404" y="854412"/>
                    <a:pt x="447616" y="847035"/>
                    <a:pt x="453062" y="859704"/>
                  </a:cubicBezTo>
                  <a:cubicBezTo>
                    <a:pt x="468667" y="876815"/>
                    <a:pt x="484967" y="894545"/>
                    <a:pt x="482920" y="919535"/>
                  </a:cubicBezTo>
                  <a:cubicBezTo>
                    <a:pt x="486860" y="938307"/>
                    <a:pt x="512661" y="946148"/>
                    <a:pt x="525021" y="962023"/>
                  </a:cubicBezTo>
                  <a:cubicBezTo>
                    <a:pt x="544103" y="978400"/>
                    <a:pt x="551364" y="1004589"/>
                    <a:pt x="566814" y="1024481"/>
                  </a:cubicBezTo>
                  <a:cubicBezTo>
                    <a:pt x="587711" y="1047733"/>
                    <a:pt x="542210" y="1047927"/>
                    <a:pt x="543871" y="1067781"/>
                  </a:cubicBezTo>
                  <a:cubicBezTo>
                    <a:pt x="544682" y="1086552"/>
                    <a:pt x="563338" y="1114942"/>
                    <a:pt x="536416" y="1122629"/>
                  </a:cubicBezTo>
                  <a:cubicBezTo>
                    <a:pt x="505709" y="1128152"/>
                    <a:pt x="519807" y="1148276"/>
                    <a:pt x="529039" y="1168052"/>
                  </a:cubicBezTo>
                  <a:cubicBezTo>
                    <a:pt x="536648" y="1190919"/>
                    <a:pt x="546845" y="1211815"/>
                    <a:pt x="567510" y="1225373"/>
                  </a:cubicBezTo>
                  <a:cubicBezTo>
                    <a:pt x="596325" y="1245304"/>
                    <a:pt x="604475" y="1282346"/>
                    <a:pt x="596402" y="1314907"/>
                  </a:cubicBezTo>
                  <a:cubicBezTo>
                    <a:pt x="602273" y="1351176"/>
                    <a:pt x="623556" y="1384008"/>
                    <a:pt x="638118" y="1417729"/>
                  </a:cubicBezTo>
                  <a:cubicBezTo>
                    <a:pt x="624830" y="1454307"/>
                    <a:pt x="596016" y="1483894"/>
                    <a:pt x="578595" y="1518966"/>
                  </a:cubicBezTo>
                  <a:cubicBezTo>
                    <a:pt x="567510" y="1533142"/>
                    <a:pt x="558317" y="1559021"/>
                    <a:pt x="550321" y="1568020"/>
                  </a:cubicBezTo>
                  <a:cubicBezTo>
                    <a:pt x="531781" y="1561531"/>
                    <a:pt x="533056" y="1529781"/>
                    <a:pt x="546304" y="1517383"/>
                  </a:cubicBezTo>
                  <a:cubicBezTo>
                    <a:pt x="567201" y="1495289"/>
                    <a:pt x="557235" y="1461028"/>
                    <a:pt x="576857" y="1438625"/>
                  </a:cubicBezTo>
                  <a:cubicBezTo>
                    <a:pt x="550244" y="1445732"/>
                    <a:pt x="548583" y="1421127"/>
                    <a:pt x="560480" y="1403784"/>
                  </a:cubicBezTo>
                  <a:cubicBezTo>
                    <a:pt x="557158" y="1359365"/>
                    <a:pt x="550592" y="1314096"/>
                    <a:pt x="524558" y="1276590"/>
                  </a:cubicBezTo>
                  <a:cubicBezTo>
                    <a:pt x="509842" y="1243024"/>
                    <a:pt x="496207" y="1208378"/>
                    <a:pt x="485122" y="1173614"/>
                  </a:cubicBezTo>
                  <a:cubicBezTo>
                    <a:pt x="475465" y="1125178"/>
                    <a:pt x="473959" y="1075312"/>
                    <a:pt x="465731" y="1026721"/>
                  </a:cubicBezTo>
                  <a:cubicBezTo>
                    <a:pt x="434638" y="1026103"/>
                    <a:pt x="444912" y="985739"/>
                    <a:pt x="424633" y="970598"/>
                  </a:cubicBezTo>
                  <a:cubicBezTo>
                    <a:pt x="414591" y="946998"/>
                    <a:pt x="388673" y="942904"/>
                    <a:pt x="394853" y="974461"/>
                  </a:cubicBezTo>
                  <a:cubicBezTo>
                    <a:pt x="397904" y="1011271"/>
                    <a:pt x="361056" y="1027494"/>
                    <a:pt x="332705" y="1039197"/>
                  </a:cubicBezTo>
                  <a:cubicBezTo>
                    <a:pt x="311152" y="1044412"/>
                    <a:pt x="299718" y="1059785"/>
                    <a:pt x="289908" y="1078132"/>
                  </a:cubicBezTo>
                  <a:cubicBezTo>
                    <a:pt x="270479" y="1109457"/>
                    <a:pt x="265457" y="1070600"/>
                    <a:pt x="256960" y="1065308"/>
                  </a:cubicBezTo>
                  <a:cubicBezTo>
                    <a:pt x="249042" y="1084930"/>
                    <a:pt x="213390" y="1081840"/>
                    <a:pt x="227604" y="1057313"/>
                  </a:cubicBezTo>
                  <a:cubicBezTo>
                    <a:pt x="235098" y="1036957"/>
                    <a:pt x="193923" y="1055806"/>
                    <a:pt x="187974" y="1066197"/>
                  </a:cubicBezTo>
                  <a:cubicBezTo>
                    <a:pt x="164644" y="1076548"/>
                    <a:pt x="169859" y="1040008"/>
                    <a:pt x="178395" y="1027107"/>
                  </a:cubicBezTo>
                  <a:cubicBezTo>
                    <a:pt x="197824" y="984465"/>
                    <a:pt x="203965" y="937573"/>
                    <a:pt x="196163" y="891377"/>
                  </a:cubicBezTo>
                  <a:cubicBezTo>
                    <a:pt x="188940" y="858622"/>
                    <a:pt x="173992" y="826873"/>
                    <a:pt x="159932" y="796474"/>
                  </a:cubicBezTo>
                  <a:cubicBezTo>
                    <a:pt x="152439" y="798135"/>
                    <a:pt x="135096" y="821812"/>
                    <a:pt x="116015" y="794890"/>
                  </a:cubicBezTo>
                  <a:cubicBezTo>
                    <a:pt x="117560" y="784036"/>
                    <a:pt x="158542" y="790834"/>
                    <a:pt x="136834" y="763449"/>
                  </a:cubicBezTo>
                  <a:cubicBezTo>
                    <a:pt x="130306" y="746029"/>
                    <a:pt x="113196" y="729651"/>
                    <a:pt x="98595" y="719030"/>
                  </a:cubicBezTo>
                  <a:cubicBezTo>
                    <a:pt x="81870" y="725596"/>
                    <a:pt x="55489" y="717291"/>
                    <a:pt x="67579" y="695043"/>
                  </a:cubicBezTo>
                  <a:cubicBezTo>
                    <a:pt x="59042" y="679747"/>
                    <a:pt x="32777" y="689829"/>
                    <a:pt x="22116" y="669009"/>
                  </a:cubicBezTo>
                  <a:cubicBezTo>
                    <a:pt x="10914" y="654988"/>
                    <a:pt x="-14346" y="635135"/>
                    <a:pt x="10722" y="621114"/>
                  </a:cubicBezTo>
                  <a:cubicBezTo>
                    <a:pt x="33626" y="611535"/>
                    <a:pt x="44403" y="596432"/>
                    <a:pt x="35094" y="571943"/>
                  </a:cubicBezTo>
                  <a:cubicBezTo>
                    <a:pt x="33742" y="561282"/>
                    <a:pt x="32429" y="550738"/>
                    <a:pt x="31154" y="5401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6EDB8F-C5D1-49FB-8AC8-202C9D897E5B}"/>
                </a:ext>
              </a:extLst>
            </p:cNvPr>
            <p:cNvSpPr/>
            <p:nvPr/>
          </p:nvSpPr>
          <p:spPr>
            <a:xfrm>
              <a:off x="3484737" y="3796104"/>
              <a:ext cx="618010" cy="1236020"/>
            </a:xfrm>
            <a:custGeom>
              <a:avLst/>
              <a:gdLst>
                <a:gd name="connsiteX0" fmla="*/ 116 w 618009"/>
                <a:gd name="connsiteY0" fmla="*/ 63750 h 1236019"/>
                <a:gd name="connsiteX1" fmla="*/ 71844 w 618009"/>
                <a:gd name="connsiteY1" fmla="*/ 63518 h 1236019"/>
                <a:gd name="connsiteX2" fmla="*/ 133027 w 618009"/>
                <a:gd name="connsiteY2" fmla="*/ 48493 h 1236019"/>
                <a:gd name="connsiteX3" fmla="*/ 250178 w 618009"/>
                <a:gd name="connsiteY3" fmla="*/ 19137 h 1236019"/>
                <a:gd name="connsiteX4" fmla="*/ 299812 w 618009"/>
                <a:gd name="connsiteY4" fmla="*/ 9945 h 1236019"/>
                <a:gd name="connsiteX5" fmla="*/ 396530 w 618009"/>
                <a:gd name="connsiteY5" fmla="*/ 29798 h 1236019"/>
                <a:gd name="connsiteX6" fmla="*/ 389655 w 618009"/>
                <a:gd name="connsiteY6" fmla="*/ 81556 h 1236019"/>
                <a:gd name="connsiteX7" fmla="*/ 446898 w 618009"/>
                <a:gd name="connsiteY7" fmla="*/ 141310 h 1236019"/>
                <a:gd name="connsiteX8" fmla="*/ 507038 w 618009"/>
                <a:gd name="connsiteY8" fmla="*/ 155640 h 1236019"/>
                <a:gd name="connsiteX9" fmla="*/ 471503 w 618009"/>
                <a:gd name="connsiteY9" fmla="*/ 196081 h 1236019"/>
                <a:gd name="connsiteX10" fmla="*/ 415959 w 618009"/>
                <a:gd name="connsiteY10" fmla="*/ 203459 h 1236019"/>
                <a:gd name="connsiteX11" fmla="*/ 393170 w 618009"/>
                <a:gd name="connsiteY11" fmla="*/ 252127 h 1236019"/>
                <a:gd name="connsiteX12" fmla="*/ 342995 w 618009"/>
                <a:gd name="connsiteY12" fmla="*/ 291371 h 1236019"/>
                <a:gd name="connsiteX13" fmla="*/ 305876 w 618009"/>
                <a:gd name="connsiteY13" fmla="*/ 380325 h 1236019"/>
                <a:gd name="connsiteX14" fmla="*/ 377256 w 618009"/>
                <a:gd name="connsiteY14" fmla="*/ 452131 h 1236019"/>
                <a:gd name="connsiteX15" fmla="*/ 404874 w 618009"/>
                <a:gd name="connsiteY15" fmla="*/ 514511 h 1236019"/>
                <a:gd name="connsiteX16" fmla="*/ 501283 w 618009"/>
                <a:gd name="connsiteY16" fmla="*/ 600144 h 1236019"/>
                <a:gd name="connsiteX17" fmla="*/ 542535 w 618009"/>
                <a:gd name="connsiteY17" fmla="*/ 634019 h 1236019"/>
                <a:gd name="connsiteX18" fmla="*/ 585101 w 618009"/>
                <a:gd name="connsiteY18" fmla="*/ 702424 h 1236019"/>
                <a:gd name="connsiteX19" fmla="*/ 629829 w 618009"/>
                <a:gd name="connsiteY19" fmla="*/ 889913 h 1236019"/>
                <a:gd name="connsiteX20" fmla="*/ 611057 w 618009"/>
                <a:gd name="connsiteY20" fmla="*/ 953375 h 1236019"/>
                <a:gd name="connsiteX21" fmla="*/ 605032 w 618009"/>
                <a:gd name="connsiteY21" fmla="*/ 1008687 h 1236019"/>
                <a:gd name="connsiteX22" fmla="*/ 544814 w 618009"/>
                <a:gd name="connsiteY22" fmla="*/ 1051253 h 1236019"/>
                <a:gd name="connsiteX23" fmla="*/ 454662 w 618009"/>
                <a:gd name="connsiteY23" fmla="*/ 1109577 h 1236019"/>
                <a:gd name="connsiteX24" fmla="*/ 408852 w 618009"/>
                <a:gd name="connsiteY24" fmla="*/ 1094281 h 1236019"/>
                <a:gd name="connsiteX25" fmla="*/ 404642 w 618009"/>
                <a:gd name="connsiteY25" fmla="*/ 1153495 h 1236019"/>
                <a:gd name="connsiteX26" fmla="*/ 362617 w 618009"/>
                <a:gd name="connsiteY26" fmla="*/ 1184048 h 1236019"/>
                <a:gd name="connsiteX27" fmla="*/ 292550 w 618009"/>
                <a:gd name="connsiteY27" fmla="*/ 1236192 h 1236019"/>
                <a:gd name="connsiteX28" fmla="*/ 238166 w 618009"/>
                <a:gd name="connsiteY28" fmla="*/ 1268792 h 1236019"/>
                <a:gd name="connsiteX29" fmla="*/ 255083 w 618009"/>
                <a:gd name="connsiteY29" fmla="*/ 1160215 h 1236019"/>
                <a:gd name="connsiteX30" fmla="*/ 220475 w 618009"/>
                <a:gd name="connsiteY30" fmla="*/ 1117959 h 1236019"/>
                <a:gd name="connsiteX31" fmla="*/ 247088 w 618009"/>
                <a:gd name="connsiteY31" fmla="*/ 1090728 h 1236019"/>
                <a:gd name="connsiteX32" fmla="*/ 341605 w 618009"/>
                <a:gd name="connsiteY32" fmla="*/ 1069213 h 1236019"/>
                <a:gd name="connsiteX33" fmla="*/ 331871 w 618009"/>
                <a:gd name="connsiteY33" fmla="*/ 1036227 h 1236019"/>
                <a:gd name="connsiteX34" fmla="*/ 353385 w 618009"/>
                <a:gd name="connsiteY34" fmla="*/ 991499 h 1236019"/>
                <a:gd name="connsiteX35" fmla="*/ 455589 w 618009"/>
                <a:gd name="connsiteY35" fmla="*/ 944182 h 1236019"/>
                <a:gd name="connsiteX36" fmla="*/ 474515 w 618009"/>
                <a:gd name="connsiteY36" fmla="*/ 853065 h 1236019"/>
                <a:gd name="connsiteX37" fmla="*/ 457598 w 618009"/>
                <a:gd name="connsiteY37" fmla="*/ 785933 h 1236019"/>
                <a:gd name="connsiteX38" fmla="*/ 455782 w 618009"/>
                <a:gd name="connsiteY38" fmla="*/ 666734 h 1236019"/>
                <a:gd name="connsiteX39" fmla="*/ 444156 w 618009"/>
                <a:gd name="connsiteY39" fmla="*/ 618530 h 1236019"/>
                <a:gd name="connsiteX40" fmla="*/ 384711 w 618009"/>
                <a:gd name="connsiteY40" fmla="*/ 564956 h 1236019"/>
                <a:gd name="connsiteX41" fmla="*/ 243998 w 618009"/>
                <a:gd name="connsiteY41" fmla="*/ 390677 h 1236019"/>
                <a:gd name="connsiteX42" fmla="*/ 165781 w 618009"/>
                <a:gd name="connsiteY42" fmla="*/ 339923 h 1236019"/>
                <a:gd name="connsiteX43" fmla="*/ 200351 w 618009"/>
                <a:gd name="connsiteY43" fmla="*/ 304619 h 1236019"/>
                <a:gd name="connsiteX44" fmla="*/ 224338 w 618009"/>
                <a:gd name="connsiteY44" fmla="*/ 250891 h 1236019"/>
                <a:gd name="connsiteX45" fmla="*/ 182158 w 618009"/>
                <a:gd name="connsiteY45" fmla="*/ 199133 h 1236019"/>
                <a:gd name="connsiteX46" fmla="*/ 120010 w 618009"/>
                <a:gd name="connsiteY46" fmla="*/ 220570 h 1236019"/>
                <a:gd name="connsiteX47" fmla="*/ 69256 w 618009"/>
                <a:gd name="connsiteY47" fmla="*/ 157494 h 1236019"/>
                <a:gd name="connsiteX48" fmla="*/ 1351 w 618009"/>
                <a:gd name="connsiteY48" fmla="*/ 65759 h 1236019"/>
                <a:gd name="connsiteX49" fmla="*/ 0 w 618009"/>
                <a:gd name="connsiteY49" fmla="*/ 63402 h 1236019"/>
                <a:gd name="connsiteX50" fmla="*/ 116 w 618009"/>
                <a:gd name="connsiteY50" fmla="*/ 63750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18009" h="1236019">
                  <a:moveTo>
                    <a:pt x="116" y="63750"/>
                  </a:moveTo>
                  <a:cubicBezTo>
                    <a:pt x="22210" y="51003"/>
                    <a:pt x="52029" y="41965"/>
                    <a:pt x="71844" y="63518"/>
                  </a:cubicBezTo>
                  <a:cubicBezTo>
                    <a:pt x="94014" y="80205"/>
                    <a:pt x="108576" y="41926"/>
                    <a:pt x="133027" y="48493"/>
                  </a:cubicBezTo>
                  <a:cubicBezTo>
                    <a:pt x="173236" y="46137"/>
                    <a:pt x="220552" y="52703"/>
                    <a:pt x="250178" y="19137"/>
                  </a:cubicBezTo>
                  <a:cubicBezTo>
                    <a:pt x="264895" y="9326"/>
                    <a:pt x="286525" y="-12845"/>
                    <a:pt x="299812" y="9945"/>
                  </a:cubicBezTo>
                  <a:cubicBezTo>
                    <a:pt x="324725" y="34472"/>
                    <a:pt x="363930" y="32116"/>
                    <a:pt x="396530" y="29798"/>
                  </a:cubicBezTo>
                  <a:cubicBezTo>
                    <a:pt x="419474" y="43394"/>
                    <a:pt x="399698" y="66454"/>
                    <a:pt x="389655" y="81556"/>
                  </a:cubicBezTo>
                  <a:cubicBezTo>
                    <a:pt x="389269" y="113847"/>
                    <a:pt x="422101" y="129529"/>
                    <a:pt x="446898" y="141310"/>
                  </a:cubicBezTo>
                  <a:cubicBezTo>
                    <a:pt x="465902" y="150348"/>
                    <a:pt x="490043" y="143048"/>
                    <a:pt x="507038" y="155640"/>
                  </a:cubicBezTo>
                  <a:cubicBezTo>
                    <a:pt x="493828" y="169314"/>
                    <a:pt x="457984" y="171477"/>
                    <a:pt x="471503" y="196081"/>
                  </a:cubicBezTo>
                  <a:cubicBezTo>
                    <a:pt x="461692" y="214931"/>
                    <a:pt x="433766" y="200137"/>
                    <a:pt x="415959" y="203459"/>
                  </a:cubicBezTo>
                  <a:cubicBezTo>
                    <a:pt x="409393" y="219064"/>
                    <a:pt x="409933" y="238299"/>
                    <a:pt x="393170" y="252127"/>
                  </a:cubicBezTo>
                  <a:cubicBezTo>
                    <a:pt x="383745" y="273912"/>
                    <a:pt x="361188" y="279822"/>
                    <a:pt x="342995" y="291371"/>
                  </a:cubicBezTo>
                  <a:cubicBezTo>
                    <a:pt x="323759" y="317559"/>
                    <a:pt x="320747" y="351665"/>
                    <a:pt x="305876" y="380325"/>
                  </a:cubicBezTo>
                  <a:cubicBezTo>
                    <a:pt x="329863" y="403771"/>
                    <a:pt x="351763" y="429728"/>
                    <a:pt x="377256" y="452131"/>
                  </a:cubicBezTo>
                  <a:cubicBezTo>
                    <a:pt x="376368" y="476503"/>
                    <a:pt x="383282" y="500644"/>
                    <a:pt x="404874" y="514511"/>
                  </a:cubicBezTo>
                  <a:cubicBezTo>
                    <a:pt x="441761" y="537609"/>
                    <a:pt x="468181" y="572758"/>
                    <a:pt x="501283" y="600144"/>
                  </a:cubicBezTo>
                  <a:cubicBezTo>
                    <a:pt x="523454" y="596745"/>
                    <a:pt x="540604" y="612157"/>
                    <a:pt x="542535" y="634019"/>
                  </a:cubicBezTo>
                  <a:cubicBezTo>
                    <a:pt x="547132" y="661867"/>
                    <a:pt x="562737" y="685468"/>
                    <a:pt x="585101" y="702424"/>
                  </a:cubicBezTo>
                  <a:cubicBezTo>
                    <a:pt x="611868" y="761252"/>
                    <a:pt x="616117" y="827185"/>
                    <a:pt x="629829" y="889913"/>
                  </a:cubicBezTo>
                  <a:cubicBezTo>
                    <a:pt x="615268" y="908183"/>
                    <a:pt x="604877" y="929659"/>
                    <a:pt x="611057" y="953375"/>
                  </a:cubicBezTo>
                  <a:cubicBezTo>
                    <a:pt x="604027" y="971259"/>
                    <a:pt x="615074" y="992387"/>
                    <a:pt x="605032" y="1008687"/>
                  </a:cubicBezTo>
                  <a:cubicBezTo>
                    <a:pt x="592671" y="1031708"/>
                    <a:pt x="571620" y="1049669"/>
                    <a:pt x="544814" y="1051253"/>
                  </a:cubicBezTo>
                  <a:cubicBezTo>
                    <a:pt x="508235" y="1060677"/>
                    <a:pt x="493596" y="1106641"/>
                    <a:pt x="454662" y="1109577"/>
                  </a:cubicBezTo>
                  <a:cubicBezTo>
                    <a:pt x="436856" y="1112513"/>
                    <a:pt x="415225" y="1073153"/>
                    <a:pt x="408852" y="1094281"/>
                  </a:cubicBezTo>
                  <a:cubicBezTo>
                    <a:pt x="402749" y="1113440"/>
                    <a:pt x="416114" y="1134568"/>
                    <a:pt x="404642" y="1153495"/>
                  </a:cubicBezTo>
                  <a:cubicBezTo>
                    <a:pt x="402169" y="1177790"/>
                    <a:pt x="374012" y="1177945"/>
                    <a:pt x="362617" y="1184048"/>
                  </a:cubicBezTo>
                  <a:cubicBezTo>
                    <a:pt x="352729" y="1217845"/>
                    <a:pt x="307228" y="1206837"/>
                    <a:pt x="292550" y="1236192"/>
                  </a:cubicBezTo>
                  <a:cubicBezTo>
                    <a:pt x="280113" y="1253381"/>
                    <a:pt x="262307" y="1275938"/>
                    <a:pt x="238166" y="1268792"/>
                  </a:cubicBezTo>
                  <a:cubicBezTo>
                    <a:pt x="244809" y="1232870"/>
                    <a:pt x="236814" y="1192661"/>
                    <a:pt x="255083" y="1160215"/>
                  </a:cubicBezTo>
                  <a:cubicBezTo>
                    <a:pt x="269723" y="1139319"/>
                    <a:pt x="239015" y="1120972"/>
                    <a:pt x="220475" y="1117959"/>
                  </a:cubicBezTo>
                  <a:cubicBezTo>
                    <a:pt x="190540" y="1110427"/>
                    <a:pt x="235578" y="1094629"/>
                    <a:pt x="247088" y="1090728"/>
                  </a:cubicBezTo>
                  <a:cubicBezTo>
                    <a:pt x="275091" y="1073153"/>
                    <a:pt x="308193" y="1052797"/>
                    <a:pt x="341605" y="1069213"/>
                  </a:cubicBezTo>
                  <a:cubicBezTo>
                    <a:pt x="366943" y="1070720"/>
                    <a:pt x="347553" y="1040167"/>
                    <a:pt x="331871" y="1036227"/>
                  </a:cubicBezTo>
                  <a:cubicBezTo>
                    <a:pt x="313833" y="1017803"/>
                    <a:pt x="335193" y="998220"/>
                    <a:pt x="353385" y="991499"/>
                  </a:cubicBezTo>
                  <a:cubicBezTo>
                    <a:pt x="385754" y="972418"/>
                    <a:pt x="421753" y="959208"/>
                    <a:pt x="455589" y="944182"/>
                  </a:cubicBezTo>
                  <a:cubicBezTo>
                    <a:pt x="487030" y="923749"/>
                    <a:pt x="463816" y="882922"/>
                    <a:pt x="474515" y="853065"/>
                  </a:cubicBezTo>
                  <a:cubicBezTo>
                    <a:pt x="476949" y="829966"/>
                    <a:pt x="452035" y="810731"/>
                    <a:pt x="457598" y="785933"/>
                  </a:cubicBezTo>
                  <a:cubicBezTo>
                    <a:pt x="460842" y="747307"/>
                    <a:pt x="487339" y="699836"/>
                    <a:pt x="455782" y="666734"/>
                  </a:cubicBezTo>
                  <a:cubicBezTo>
                    <a:pt x="431023" y="656190"/>
                    <a:pt x="442572" y="635563"/>
                    <a:pt x="444156" y="618530"/>
                  </a:cubicBezTo>
                  <a:cubicBezTo>
                    <a:pt x="434499" y="591685"/>
                    <a:pt x="398268" y="589947"/>
                    <a:pt x="384711" y="564956"/>
                  </a:cubicBezTo>
                  <a:cubicBezTo>
                    <a:pt x="344424" y="502190"/>
                    <a:pt x="296838" y="443556"/>
                    <a:pt x="243998" y="390677"/>
                  </a:cubicBezTo>
                  <a:cubicBezTo>
                    <a:pt x="219934" y="370669"/>
                    <a:pt x="192162" y="356184"/>
                    <a:pt x="165781" y="339923"/>
                  </a:cubicBezTo>
                  <a:cubicBezTo>
                    <a:pt x="157090" y="318331"/>
                    <a:pt x="178219" y="295503"/>
                    <a:pt x="200351" y="304619"/>
                  </a:cubicBezTo>
                  <a:cubicBezTo>
                    <a:pt x="229089" y="309988"/>
                    <a:pt x="251182" y="267963"/>
                    <a:pt x="224338" y="250891"/>
                  </a:cubicBezTo>
                  <a:cubicBezTo>
                    <a:pt x="207380" y="236175"/>
                    <a:pt x="197029" y="214158"/>
                    <a:pt x="182158" y="199133"/>
                  </a:cubicBezTo>
                  <a:cubicBezTo>
                    <a:pt x="156974" y="189399"/>
                    <a:pt x="145425" y="237295"/>
                    <a:pt x="120010" y="220570"/>
                  </a:cubicBezTo>
                  <a:cubicBezTo>
                    <a:pt x="91195" y="211454"/>
                    <a:pt x="77174" y="184725"/>
                    <a:pt x="69256" y="157494"/>
                  </a:cubicBezTo>
                  <a:cubicBezTo>
                    <a:pt x="59831" y="118251"/>
                    <a:pt x="15604" y="102646"/>
                    <a:pt x="1351" y="65759"/>
                  </a:cubicBezTo>
                  <a:lnTo>
                    <a:pt x="0" y="63402"/>
                  </a:lnTo>
                  <a:lnTo>
                    <a:pt x="116" y="63750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FD04547-D84B-4500-98DC-AAA1FEDDFB92}"/>
                </a:ext>
              </a:extLst>
            </p:cNvPr>
            <p:cNvSpPr/>
            <p:nvPr/>
          </p:nvSpPr>
          <p:spPr>
            <a:xfrm>
              <a:off x="3327210" y="5204737"/>
              <a:ext cx="1583650" cy="502133"/>
            </a:xfrm>
            <a:custGeom>
              <a:avLst/>
              <a:gdLst>
                <a:gd name="connsiteX0" fmla="*/ 166642 w 1583650"/>
                <a:gd name="connsiteY0" fmla="*/ 61090 h 502133"/>
                <a:gd name="connsiteX1" fmla="*/ 224658 w 1583650"/>
                <a:gd name="connsiteY1" fmla="*/ 106900 h 502133"/>
                <a:gd name="connsiteX2" fmla="*/ 276494 w 1583650"/>
                <a:gd name="connsiteY2" fmla="*/ 183687 h 502133"/>
                <a:gd name="connsiteX3" fmla="*/ 275374 w 1583650"/>
                <a:gd name="connsiteY3" fmla="*/ 305088 h 502133"/>
                <a:gd name="connsiteX4" fmla="*/ 304420 w 1583650"/>
                <a:gd name="connsiteY4" fmla="*/ 382493 h 502133"/>
                <a:gd name="connsiteX5" fmla="*/ 347063 w 1583650"/>
                <a:gd name="connsiteY5" fmla="*/ 470212 h 502133"/>
                <a:gd name="connsiteX6" fmla="*/ 279700 w 1583650"/>
                <a:gd name="connsiteY6" fmla="*/ 469594 h 502133"/>
                <a:gd name="connsiteX7" fmla="*/ 148373 w 1583650"/>
                <a:gd name="connsiteY7" fmla="*/ 386819 h 502133"/>
                <a:gd name="connsiteX8" fmla="*/ 100091 w 1583650"/>
                <a:gd name="connsiteY8" fmla="*/ 330387 h 502133"/>
                <a:gd name="connsiteX9" fmla="*/ 44701 w 1583650"/>
                <a:gd name="connsiteY9" fmla="*/ 251011 h 502133"/>
                <a:gd name="connsiteX10" fmla="*/ 29406 w 1583650"/>
                <a:gd name="connsiteY10" fmla="*/ 171288 h 502133"/>
                <a:gd name="connsiteX11" fmla="*/ 2715 w 1583650"/>
                <a:gd name="connsiteY11" fmla="*/ 67115 h 502133"/>
                <a:gd name="connsiteX12" fmla="*/ 36822 w 1583650"/>
                <a:gd name="connsiteY12" fmla="*/ 38223 h 502133"/>
                <a:gd name="connsiteX13" fmla="*/ 73941 w 1583650"/>
                <a:gd name="connsiteY13" fmla="*/ 73295 h 502133"/>
                <a:gd name="connsiteX14" fmla="*/ 84640 w 1583650"/>
                <a:gd name="connsiteY14" fmla="*/ 108753 h 502133"/>
                <a:gd name="connsiteX15" fmla="*/ 115116 w 1583650"/>
                <a:gd name="connsiteY15" fmla="*/ 113273 h 502133"/>
                <a:gd name="connsiteX16" fmla="*/ 155402 w 1583650"/>
                <a:gd name="connsiteY16" fmla="*/ 79707 h 502133"/>
                <a:gd name="connsiteX17" fmla="*/ 166642 w 1583650"/>
                <a:gd name="connsiteY17" fmla="*/ 61090 h 502133"/>
                <a:gd name="connsiteX18" fmla="*/ 805626 w 1583650"/>
                <a:gd name="connsiteY18" fmla="*/ 433093 h 502133"/>
                <a:gd name="connsiteX19" fmla="*/ 855646 w 1583650"/>
                <a:gd name="connsiteY19" fmla="*/ 457620 h 502133"/>
                <a:gd name="connsiteX20" fmla="*/ 943172 w 1583650"/>
                <a:gd name="connsiteY20" fmla="*/ 480255 h 502133"/>
                <a:gd name="connsiteX21" fmla="*/ 935562 w 1583650"/>
                <a:gd name="connsiteY21" fmla="*/ 429539 h 502133"/>
                <a:gd name="connsiteX22" fmla="*/ 967931 w 1583650"/>
                <a:gd name="connsiteY22" fmla="*/ 364802 h 502133"/>
                <a:gd name="connsiteX23" fmla="*/ 1100417 w 1583650"/>
                <a:gd name="connsiteY23" fmla="*/ 318491 h 502133"/>
                <a:gd name="connsiteX24" fmla="*/ 1140858 w 1583650"/>
                <a:gd name="connsiteY24" fmla="*/ 266500 h 502133"/>
                <a:gd name="connsiteX25" fmla="*/ 1196672 w 1583650"/>
                <a:gd name="connsiteY25" fmla="*/ 206901 h 502133"/>
                <a:gd name="connsiteX26" fmla="*/ 1227611 w 1583650"/>
                <a:gd name="connsiteY26" fmla="*/ 246068 h 502133"/>
                <a:gd name="connsiteX27" fmla="*/ 1290069 w 1583650"/>
                <a:gd name="connsiteY27" fmla="*/ 219377 h 502133"/>
                <a:gd name="connsiteX28" fmla="*/ 1273537 w 1583650"/>
                <a:gd name="connsiteY28" fmla="*/ 171713 h 502133"/>
                <a:gd name="connsiteX29" fmla="*/ 1312472 w 1583650"/>
                <a:gd name="connsiteY29" fmla="*/ 153173 h 502133"/>
                <a:gd name="connsiteX30" fmla="*/ 1321510 w 1583650"/>
                <a:gd name="connsiteY30" fmla="*/ 118757 h 502133"/>
                <a:gd name="connsiteX31" fmla="*/ 1359440 w 1583650"/>
                <a:gd name="connsiteY31" fmla="*/ 84574 h 502133"/>
                <a:gd name="connsiteX32" fmla="*/ 1405829 w 1583650"/>
                <a:gd name="connsiteY32" fmla="*/ 12769 h 502133"/>
                <a:gd name="connsiteX33" fmla="*/ 1442331 w 1583650"/>
                <a:gd name="connsiteY33" fmla="*/ 13541 h 502133"/>
                <a:gd name="connsiteX34" fmla="*/ 1481768 w 1583650"/>
                <a:gd name="connsiteY34" fmla="*/ 35790 h 502133"/>
                <a:gd name="connsiteX35" fmla="*/ 1478059 w 1583650"/>
                <a:gd name="connsiteY35" fmla="*/ 84883 h 502133"/>
                <a:gd name="connsiteX36" fmla="*/ 1525221 w 1583650"/>
                <a:gd name="connsiteY36" fmla="*/ 88823 h 502133"/>
                <a:gd name="connsiteX37" fmla="*/ 1548474 w 1583650"/>
                <a:gd name="connsiteY37" fmla="*/ 105123 h 502133"/>
                <a:gd name="connsiteX38" fmla="*/ 1619236 w 1583650"/>
                <a:gd name="connsiteY38" fmla="*/ 136525 h 502133"/>
                <a:gd name="connsiteX39" fmla="*/ 1575087 w 1583650"/>
                <a:gd name="connsiteY39" fmla="*/ 168585 h 502133"/>
                <a:gd name="connsiteX40" fmla="*/ 1532753 w 1583650"/>
                <a:gd name="connsiteY40" fmla="*/ 187279 h 502133"/>
                <a:gd name="connsiteX41" fmla="*/ 1557783 w 1583650"/>
                <a:gd name="connsiteY41" fmla="*/ 227489 h 502133"/>
                <a:gd name="connsiteX42" fmla="*/ 1495711 w 1583650"/>
                <a:gd name="connsiteY42" fmla="*/ 247844 h 502133"/>
                <a:gd name="connsiteX43" fmla="*/ 1414829 w 1583650"/>
                <a:gd name="connsiteY43" fmla="*/ 231853 h 502133"/>
                <a:gd name="connsiteX44" fmla="*/ 1336767 w 1583650"/>
                <a:gd name="connsiteY44" fmla="*/ 232665 h 502133"/>
                <a:gd name="connsiteX45" fmla="*/ 1321510 w 1583650"/>
                <a:gd name="connsiteY45" fmla="*/ 317293 h 502133"/>
                <a:gd name="connsiteX46" fmla="*/ 1280026 w 1583650"/>
                <a:gd name="connsiteY46" fmla="*/ 358121 h 502133"/>
                <a:gd name="connsiteX47" fmla="*/ 1254069 w 1583650"/>
                <a:gd name="connsiteY47" fmla="*/ 438384 h 502133"/>
                <a:gd name="connsiteX48" fmla="*/ 1169556 w 1583650"/>
                <a:gd name="connsiteY48" fmla="*/ 485778 h 502133"/>
                <a:gd name="connsiteX49" fmla="*/ 1093812 w 1583650"/>
                <a:gd name="connsiteY49" fmla="*/ 470830 h 502133"/>
                <a:gd name="connsiteX50" fmla="*/ 1023938 w 1583650"/>
                <a:gd name="connsiteY50" fmla="*/ 494740 h 502133"/>
                <a:gd name="connsiteX51" fmla="*/ 953639 w 1583650"/>
                <a:gd name="connsiteY51" fmla="*/ 517065 h 502133"/>
                <a:gd name="connsiteX52" fmla="*/ 893963 w 1583650"/>
                <a:gd name="connsiteY52" fmla="*/ 527185 h 502133"/>
                <a:gd name="connsiteX53" fmla="*/ 842977 w 1583650"/>
                <a:gd name="connsiteY53" fmla="*/ 491494 h 502133"/>
                <a:gd name="connsiteX54" fmla="*/ 805626 w 1583650"/>
                <a:gd name="connsiteY54" fmla="*/ 433093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583650" h="502133">
                  <a:moveTo>
                    <a:pt x="166642" y="61090"/>
                  </a:moveTo>
                  <a:cubicBezTo>
                    <a:pt x="194646" y="61476"/>
                    <a:pt x="206388" y="89595"/>
                    <a:pt x="224658" y="106900"/>
                  </a:cubicBezTo>
                  <a:cubicBezTo>
                    <a:pt x="242851" y="131427"/>
                    <a:pt x="266142" y="155027"/>
                    <a:pt x="276494" y="183687"/>
                  </a:cubicBezTo>
                  <a:cubicBezTo>
                    <a:pt x="284026" y="224282"/>
                    <a:pt x="267301" y="264337"/>
                    <a:pt x="275374" y="305088"/>
                  </a:cubicBezTo>
                  <a:cubicBezTo>
                    <a:pt x="267301" y="334597"/>
                    <a:pt x="278695" y="365730"/>
                    <a:pt x="304420" y="382493"/>
                  </a:cubicBezTo>
                  <a:cubicBezTo>
                    <a:pt x="323424" y="409183"/>
                    <a:pt x="332578" y="441127"/>
                    <a:pt x="347063" y="470212"/>
                  </a:cubicBezTo>
                  <a:cubicBezTo>
                    <a:pt x="324892" y="465384"/>
                    <a:pt x="300596" y="464264"/>
                    <a:pt x="279700" y="469594"/>
                  </a:cubicBezTo>
                  <a:cubicBezTo>
                    <a:pt x="239954" y="436492"/>
                    <a:pt x="193603" y="411887"/>
                    <a:pt x="148373" y="386819"/>
                  </a:cubicBezTo>
                  <a:cubicBezTo>
                    <a:pt x="129137" y="370905"/>
                    <a:pt x="97889" y="360322"/>
                    <a:pt x="100091" y="330387"/>
                  </a:cubicBezTo>
                  <a:cubicBezTo>
                    <a:pt x="99048" y="294775"/>
                    <a:pt x="64555" y="275307"/>
                    <a:pt x="44701" y="251011"/>
                  </a:cubicBezTo>
                  <a:cubicBezTo>
                    <a:pt x="30526" y="225519"/>
                    <a:pt x="50572" y="194193"/>
                    <a:pt x="29406" y="171288"/>
                  </a:cubicBezTo>
                  <a:cubicBezTo>
                    <a:pt x="10788" y="140349"/>
                    <a:pt x="14921" y="100912"/>
                    <a:pt x="2715" y="67115"/>
                  </a:cubicBezTo>
                  <a:cubicBezTo>
                    <a:pt x="-8679" y="43669"/>
                    <a:pt x="18320" y="35674"/>
                    <a:pt x="36822" y="38223"/>
                  </a:cubicBezTo>
                  <a:cubicBezTo>
                    <a:pt x="41341" y="54523"/>
                    <a:pt x="62392" y="57999"/>
                    <a:pt x="73941" y="73295"/>
                  </a:cubicBezTo>
                  <a:cubicBezTo>
                    <a:pt x="79233" y="85733"/>
                    <a:pt x="59997" y="123083"/>
                    <a:pt x="84640" y="108753"/>
                  </a:cubicBezTo>
                  <a:cubicBezTo>
                    <a:pt x="91284" y="84689"/>
                    <a:pt x="120021" y="85733"/>
                    <a:pt x="115116" y="113273"/>
                  </a:cubicBezTo>
                  <a:cubicBezTo>
                    <a:pt x="146132" y="120534"/>
                    <a:pt x="136321" y="90406"/>
                    <a:pt x="155402" y="79707"/>
                  </a:cubicBezTo>
                  <a:cubicBezTo>
                    <a:pt x="164209" y="76115"/>
                    <a:pt x="164595" y="69317"/>
                    <a:pt x="166642" y="61090"/>
                  </a:cubicBezTo>
                  <a:close/>
                  <a:moveTo>
                    <a:pt x="805626" y="433093"/>
                  </a:moveTo>
                  <a:cubicBezTo>
                    <a:pt x="818450" y="447732"/>
                    <a:pt x="834672" y="459358"/>
                    <a:pt x="855646" y="457620"/>
                  </a:cubicBezTo>
                  <a:cubicBezTo>
                    <a:pt x="888324" y="453564"/>
                    <a:pt x="910958" y="494971"/>
                    <a:pt x="943172" y="480255"/>
                  </a:cubicBezTo>
                  <a:cubicBezTo>
                    <a:pt x="922816" y="467740"/>
                    <a:pt x="920923" y="447732"/>
                    <a:pt x="935562" y="429539"/>
                  </a:cubicBezTo>
                  <a:cubicBezTo>
                    <a:pt x="950279" y="410227"/>
                    <a:pt x="953524" y="382841"/>
                    <a:pt x="967931" y="364802"/>
                  </a:cubicBezTo>
                  <a:cubicBezTo>
                    <a:pt x="1009337" y="342322"/>
                    <a:pt x="1063143" y="349121"/>
                    <a:pt x="1100417" y="318491"/>
                  </a:cubicBezTo>
                  <a:cubicBezTo>
                    <a:pt x="1111271" y="298714"/>
                    <a:pt x="1117450" y="274650"/>
                    <a:pt x="1140858" y="266500"/>
                  </a:cubicBezTo>
                  <a:cubicBezTo>
                    <a:pt x="1158973" y="246222"/>
                    <a:pt x="1171333" y="219184"/>
                    <a:pt x="1196672" y="206901"/>
                  </a:cubicBezTo>
                  <a:cubicBezTo>
                    <a:pt x="1201191" y="227566"/>
                    <a:pt x="1213706" y="229536"/>
                    <a:pt x="1227611" y="246068"/>
                  </a:cubicBezTo>
                  <a:cubicBezTo>
                    <a:pt x="1245108" y="230694"/>
                    <a:pt x="1269095" y="227952"/>
                    <a:pt x="1290069" y="219377"/>
                  </a:cubicBezTo>
                  <a:cubicBezTo>
                    <a:pt x="1276047" y="206940"/>
                    <a:pt x="1286901" y="186275"/>
                    <a:pt x="1273537" y="171713"/>
                  </a:cubicBezTo>
                  <a:cubicBezTo>
                    <a:pt x="1283039" y="172524"/>
                    <a:pt x="1318111" y="179091"/>
                    <a:pt x="1312472" y="153173"/>
                  </a:cubicBezTo>
                  <a:cubicBezTo>
                    <a:pt x="1289219" y="142976"/>
                    <a:pt x="1292695" y="114393"/>
                    <a:pt x="1321510" y="118757"/>
                  </a:cubicBezTo>
                  <a:cubicBezTo>
                    <a:pt x="1348509" y="129225"/>
                    <a:pt x="1335222" y="89171"/>
                    <a:pt x="1359440" y="84574"/>
                  </a:cubicBezTo>
                  <a:cubicBezTo>
                    <a:pt x="1372805" y="58849"/>
                    <a:pt x="1397525" y="41506"/>
                    <a:pt x="1405829" y="12769"/>
                  </a:cubicBezTo>
                  <a:cubicBezTo>
                    <a:pt x="1412319" y="-25045"/>
                    <a:pt x="1425683" y="35326"/>
                    <a:pt x="1442331" y="13541"/>
                  </a:cubicBezTo>
                  <a:cubicBezTo>
                    <a:pt x="1454691" y="-11140"/>
                    <a:pt x="1462030" y="35056"/>
                    <a:pt x="1481768" y="35790"/>
                  </a:cubicBezTo>
                  <a:cubicBezTo>
                    <a:pt x="1506295" y="44326"/>
                    <a:pt x="1484780" y="70282"/>
                    <a:pt x="1478059" y="84883"/>
                  </a:cubicBezTo>
                  <a:cubicBezTo>
                    <a:pt x="1481381" y="106243"/>
                    <a:pt x="1517882" y="71519"/>
                    <a:pt x="1525221" y="88823"/>
                  </a:cubicBezTo>
                  <a:cubicBezTo>
                    <a:pt x="1506449" y="114161"/>
                    <a:pt x="1522942" y="111303"/>
                    <a:pt x="1548474" y="105123"/>
                  </a:cubicBezTo>
                  <a:cubicBezTo>
                    <a:pt x="1575860" y="99676"/>
                    <a:pt x="1593589" y="131156"/>
                    <a:pt x="1619236" y="136525"/>
                  </a:cubicBezTo>
                  <a:cubicBezTo>
                    <a:pt x="1630476" y="160666"/>
                    <a:pt x="1593589" y="170246"/>
                    <a:pt x="1575087" y="168585"/>
                  </a:cubicBezTo>
                  <a:cubicBezTo>
                    <a:pt x="1559405" y="166112"/>
                    <a:pt x="1522672" y="162173"/>
                    <a:pt x="1532753" y="187279"/>
                  </a:cubicBezTo>
                  <a:cubicBezTo>
                    <a:pt x="1542951" y="199717"/>
                    <a:pt x="1580881" y="211189"/>
                    <a:pt x="1557783" y="227489"/>
                  </a:cubicBezTo>
                  <a:cubicBezTo>
                    <a:pt x="1539513" y="240621"/>
                    <a:pt x="1509269" y="231274"/>
                    <a:pt x="1495711" y="247844"/>
                  </a:cubicBezTo>
                  <a:cubicBezTo>
                    <a:pt x="1470875" y="233514"/>
                    <a:pt x="1442988" y="229497"/>
                    <a:pt x="1414829" y="231853"/>
                  </a:cubicBezTo>
                  <a:cubicBezTo>
                    <a:pt x="1389259" y="231467"/>
                    <a:pt x="1359672" y="217832"/>
                    <a:pt x="1336767" y="232665"/>
                  </a:cubicBezTo>
                  <a:cubicBezTo>
                    <a:pt x="1316257" y="256574"/>
                    <a:pt x="1315561" y="287976"/>
                    <a:pt x="1321510" y="317293"/>
                  </a:cubicBezTo>
                  <a:cubicBezTo>
                    <a:pt x="1317222" y="341280"/>
                    <a:pt x="1280837" y="332821"/>
                    <a:pt x="1280026" y="358121"/>
                  </a:cubicBezTo>
                  <a:cubicBezTo>
                    <a:pt x="1289914" y="388364"/>
                    <a:pt x="1264846" y="412042"/>
                    <a:pt x="1254069" y="438384"/>
                  </a:cubicBezTo>
                  <a:cubicBezTo>
                    <a:pt x="1242289" y="477088"/>
                    <a:pt x="1193505" y="461019"/>
                    <a:pt x="1169556" y="485778"/>
                  </a:cubicBezTo>
                  <a:cubicBezTo>
                    <a:pt x="1145956" y="502619"/>
                    <a:pt x="1117335" y="478516"/>
                    <a:pt x="1093812" y="470830"/>
                  </a:cubicBezTo>
                  <a:cubicBezTo>
                    <a:pt x="1067701" y="454607"/>
                    <a:pt x="1038423" y="471139"/>
                    <a:pt x="1023938" y="494740"/>
                  </a:cubicBezTo>
                  <a:cubicBezTo>
                    <a:pt x="1008024" y="515558"/>
                    <a:pt x="978901" y="531704"/>
                    <a:pt x="953639" y="517065"/>
                  </a:cubicBezTo>
                  <a:cubicBezTo>
                    <a:pt x="933631" y="502271"/>
                    <a:pt x="913044" y="520078"/>
                    <a:pt x="893963" y="527185"/>
                  </a:cubicBezTo>
                  <a:cubicBezTo>
                    <a:pt x="875770" y="515868"/>
                    <a:pt x="856110" y="509919"/>
                    <a:pt x="842977" y="491494"/>
                  </a:cubicBezTo>
                  <a:cubicBezTo>
                    <a:pt x="823703" y="475697"/>
                    <a:pt x="811343" y="457543"/>
                    <a:pt x="805626" y="43309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AB934A7-9968-46DD-A5AC-351F29B034B3}"/>
                </a:ext>
              </a:extLst>
            </p:cNvPr>
            <p:cNvSpPr/>
            <p:nvPr/>
          </p:nvSpPr>
          <p:spPr>
            <a:xfrm>
              <a:off x="3095589" y="4039391"/>
              <a:ext cx="656635" cy="1274645"/>
            </a:xfrm>
            <a:custGeom>
              <a:avLst/>
              <a:gdLst>
                <a:gd name="connsiteX0" fmla="*/ 398263 w 656635"/>
                <a:gd name="connsiteY0" fmla="*/ 1226436 h 1274645"/>
                <a:gd name="connsiteX1" fmla="*/ 368251 w 656635"/>
                <a:gd name="connsiteY1" fmla="*/ 1275606 h 1274645"/>
                <a:gd name="connsiteX2" fmla="*/ 328042 w 656635"/>
                <a:gd name="connsiteY2" fmla="*/ 1258688 h 1274645"/>
                <a:gd name="connsiteX3" fmla="*/ 306681 w 656635"/>
                <a:gd name="connsiteY3" fmla="*/ 1255289 h 1274645"/>
                <a:gd name="connsiteX4" fmla="*/ 276670 w 656635"/>
                <a:gd name="connsiteY4" fmla="*/ 1218015 h 1274645"/>
                <a:gd name="connsiteX5" fmla="*/ 234413 w 656635"/>
                <a:gd name="connsiteY5" fmla="*/ 1207084 h 1274645"/>
                <a:gd name="connsiteX6" fmla="*/ 203706 w 656635"/>
                <a:gd name="connsiteY6" fmla="*/ 1190939 h 1274645"/>
                <a:gd name="connsiteX7" fmla="*/ 186054 w 656635"/>
                <a:gd name="connsiteY7" fmla="*/ 1138447 h 1274645"/>
                <a:gd name="connsiteX8" fmla="*/ 148240 w 656635"/>
                <a:gd name="connsiteY8" fmla="*/ 1105267 h 1274645"/>
                <a:gd name="connsiteX9" fmla="*/ 110386 w 656635"/>
                <a:gd name="connsiteY9" fmla="*/ 1058260 h 1274645"/>
                <a:gd name="connsiteX10" fmla="*/ 65349 w 656635"/>
                <a:gd name="connsiteY10" fmla="*/ 1039912 h 1274645"/>
                <a:gd name="connsiteX11" fmla="*/ 99533 w 656635"/>
                <a:gd name="connsiteY11" fmla="*/ 897616 h 1274645"/>
                <a:gd name="connsiteX12" fmla="*/ 117416 w 656635"/>
                <a:gd name="connsiteY12" fmla="*/ 847827 h 1274645"/>
                <a:gd name="connsiteX13" fmla="*/ 183196 w 656635"/>
                <a:gd name="connsiteY13" fmla="*/ 738903 h 1274645"/>
                <a:gd name="connsiteX14" fmla="*/ 152643 w 656635"/>
                <a:gd name="connsiteY14" fmla="*/ 664510 h 1274645"/>
                <a:gd name="connsiteX15" fmla="*/ 145536 w 656635"/>
                <a:gd name="connsiteY15" fmla="*/ 603250 h 1274645"/>
                <a:gd name="connsiteX16" fmla="*/ 90456 w 656635"/>
                <a:gd name="connsiteY16" fmla="*/ 520784 h 1274645"/>
                <a:gd name="connsiteX17" fmla="*/ 60443 w 656635"/>
                <a:gd name="connsiteY17" fmla="*/ 450717 h 1274645"/>
                <a:gd name="connsiteX18" fmla="*/ 95129 w 656635"/>
                <a:gd name="connsiteY18" fmla="*/ 409659 h 1274645"/>
                <a:gd name="connsiteX19" fmla="*/ 113901 w 656635"/>
                <a:gd name="connsiteY19" fmla="*/ 360488 h 1274645"/>
                <a:gd name="connsiteX20" fmla="*/ 93082 w 656635"/>
                <a:gd name="connsiteY20" fmla="*/ 308730 h 1274645"/>
                <a:gd name="connsiteX21" fmla="*/ 34178 w 656635"/>
                <a:gd name="connsiteY21" fmla="*/ 247933 h 1274645"/>
                <a:gd name="connsiteX22" fmla="*/ 14634 w 656635"/>
                <a:gd name="connsiteY22" fmla="*/ 194436 h 1274645"/>
                <a:gd name="connsiteX23" fmla="*/ 25062 w 656635"/>
                <a:gd name="connsiteY23" fmla="*/ 162531 h 1274645"/>
                <a:gd name="connsiteX24" fmla="*/ 30045 w 656635"/>
                <a:gd name="connsiteY24" fmla="*/ 100460 h 1274645"/>
                <a:gd name="connsiteX25" fmla="*/ 63610 w 656635"/>
                <a:gd name="connsiteY25" fmla="*/ 61603 h 1274645"/>
                <a:gd name="connsiteX26" fmla="*/ 135802 w 656635"/>
                <a:gd name="connsiteY26" fmla="*/ 46732 h 1274645"/>
                <a:gd name="connsiteX27" fmla="*/ 211315 w 656635"/>
                <a:gd name="connsiteY27" fmla="*/ 4398 h 1274645"/>
                <a:gd name="connsiteX28" fmla="*/ 257395 w 656635"/>
                <a:gd name="connsiteY28" fmla="*/ 21741 h 1274645"/>
                <a:gd name="connsiteX29" fmla="*/ 263267 w 656635"/>
                <a:gd name="connsiteY29" fmla="*/ 85860 h 1274645"/>
                <a:gd name="connsiteX30" fmla="*/ 316917 w 656635"/>
                <a:gd name="connsiteY30" fmla="*/ 84044 h 1274645"/>
                <a:gd name="connsiteX31" fmla="*/ 317149 w 656635"/>
                <a:gd name="connsiteY31" fmla="*/ 163420 h 1274645"/>
                <a:gd name="connsiteX32" fmla="*/ 302278 w 656635"/>
                <a:gd name="connsiteY32" fmla="*/ 256276 h 1274645"/>
                <a:gd name="connsiteX33" fmla="*/ 349672 w 656635"/>
                <a:gd name="connsiteY33" fmla="*/ 231092 h 1274645"/>
                <a:gd name="connsiteX34" fmla="*/ 406567 w 656635"/>
                <a:gd name="connsiteY34" fmla="*/ 204402 h 1274645"/>
                <a:gd name="connsiteX35" fmla="*/ 466862 w 656635"/>
                <a:gd name="connsiteY35" fmla="*/ 215642 h 1274645"/>
                <a:gd name="connsiteX36" fmla="*/ 500737 w 656635"/>
                <a:gd name="connsiteY36" fmla="*/ 171879 h 1274645"/>
                <a:gd name="connsiteX37" fmla="*/ 557632 w 656635"/>
                <a:gd name="connsiteY37" fmla="*/ 185591 h 1274645"/>
                <a:gd name="connsiteX38" fmla="*/ 614798 w 656635"/>
                <a:gd name="connsiteY38" fmla="*/ 287601 h 1274645"/>
                <a:gd name="connsiteX39" fmla="*/ 642802 w 656635"/>
                <a:gd name="connsiteY39" fmla="*/ 374277 h 1274645"/>
                <a:gd name="connsiteX40" fmla="*/ 690311 w 656635"/>
                <a:gd name="connsiteY40" fmla="*/ 484939 h 1274645"/>
                <a:gd name="connsiteX41" fmla="*/ 654466 w 656635"/>
                <a:gd name="connsiteY41" fmla="*/ 532179 h 1274645"/>
                <a:gd name="connsiteX42" fmla="*/ 541680 w 656635"/>
                <a:gd name="connsiteY42" fmla="*/ 520630 h 1274645"/>
                <a:gd name="connsiteX43" fmla="*/ 462845 w 656635"/>
                <a:gd name="connsiteY43" fmla="*/ 547552 h 1274645"/>
                <a:gd name="connsiteX44" fmla="*/ 421747 w 656635"/>
                <a:gd name="connsiteY44" fmla="*/ 639210 h 1274645"/>
                <a:gd name="connsiteX45" fmla="*/ 455313 w 656635"/>
                <a:gd name="connsiteY45" fmla="*/ 714415 h 1274645"/>
                <a:gd name="connsiteX46" fmla="*/ 407726 w 656635"/>
                <a:gd name="connsiteY46" fmla="*/ 696376 h 1274645"/>
                <a:gd name="connsiteX47" fmla="*/ 340749 w 656635"/>
                <a:gd name="connsiteY47" fmla="*/ 673973 h 1274645"/>
                <a:gd name="connsiteX48" fmla="*/ 295249 w 656635"/>
                <a:gd name="connsiteY48" fmla="*/ 655279 h 1274645"/>
                <a:gd name="connsiteX49" fmla="*/ 295094 w 656635"/>
                <a:gd name="connsiteY49" fmla="*/ 599812 h 1274645"/>
                <a:gd name="connsiteX50" fmla="*/ 217379 w 656635"/>
                <a:gd name="connsiteY50" fmla="*/ 612559 h 1274645"/>
                <a:gd name="connsiteX51" fmla="*/ 211431 w 656635"/>
                <a:gd name="connsiteY51" fmla="*/ 667716 h 1274645"/>
                <a:gd name="connsiteX52" fmla="*/ 203203 w 656635"/>
                <a:gd name="connsiteY52" fmla="*/ 736354 h 1274645"/>
                <a:gd name="connsiteX53" fmla="*/ 141326 w 656635"/>
                <a:gd name="connsiteY53" fmla="*/ 911598 h 1274645"/>
                <a:gd name="connsiteX54" fmla="*/ 163651 w 656635"/>
                <a:gd name="connsiteY54" fmla="*/ 967489 h 1274645"/>
                <a:gd name="connsiteX55" fmla="*/ 211701 w 656635"/>
                <a:gd name="connsiteY55" fmla="*/ 976026 h 1274645"/>
                <a:gd name="connsiteX56" fmla="*/ 224525 w 656635"/>
                <a:gd name="connsiteY56" fmla="*/ 1024539 h 1274645"/>
                <a:gd name="connsiteX57" fmla="*/ 245499 w 656635"/>
                <a:gd name="connsiteY57" fmla="*/ 1073363 h 1274645"/>
                <a:gd name="connsiteX58" fmla="*/ 273271 w 656635"/>
                <a:gd name="connsiteY58" fmla="*/ 1155365 h 1274645"/>
                <a:gd name="connsiteX59" fmla="*/ 343144 w 656635"/>
                <a:gd name="connsiteY59" fmla="*/ 1168266 h 1274645"/>
                <a:gd name="connsiteX60" fmla="*/ 383353 w 656635"/>
                <a:gd name="connsiteY60" fmla="*/ 1214732 h 1274645"/>
                <a:gd name="connsiteX61" fmla="*/ 398263 w 656635"/>
                <a:gd name="connsiteY61" fmla="*/ 1226436 h 12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6635" h="1274645">
                  <a:moveTo>
                    <a:pt x="398263" y="1226436"/>
                  </a:moveTo>
                  <a:cubicBezTo>
                    <a:pt x="392624" y="1245749"/>
                    <a:pt x="370260" y="1256370"/>
                    <a:pt x="368251" y="1275606"/>
                  </a:cubicBezTo>
                  <a:cubicBezTo>
                    <a:pt x="338664" y="1295073"/>
                    <a:pt x="351719" y="1244165"/>
                    <a:pt x="328042" y="1258688"/>
                  </a:cubicBezTo>
                  <a:cubicBezTo>
                    <a:pt x="320780" y="1282829"/>
                    <a:pt x="290613" y="1282134"/>
                    <a:pt x="306681" y="1255289"/>
                  </a:cubicBezTo>
                  <a:cubicBezTo>
                    <a:pt x="315064" y="1233697"/>
                    <a:pt x="288566" y="1224968"/>
                    <a:pt x="276670" y="1218015"/>
                  </a:cubicBezTo>
                  <a:cubicBezTo>
                    <a:pt x="280300" y="1188814"/>
                    <a:pt x="240323" y="1212222"/>
                    <a:pt x="234413" y="1207084"/>
                  </a:cubicBezTo>
                  <a:cubicBezTo>
                    <a:pt x="249361" y="1175566"/>
                    <a:pt x="216298" y="1203839"/>
                    <a:pt x="203706" y="1190939"/>
                  </a:cubicBezTo>
                  <a:cubicBezTo>
                    <a:pt x="183041" y="1179544"/>
                    <a:pt x="191268" y="1156099"/>
                    <a:pt x="186054" y="1138447"/>
                  </a:cubicBezTo>
                  <a:cubicBezTo>
                    <a:pt x="179565" y="1116352"/>
                    <a:pt x="150364" y="1134004"/>
                    <a:pt x="148240" y="1105267"/>
                  </a:cubicBezTo>
                  <a:cubicBezTo>
                    <a:pt x="140398" y="1085954"/>
                    <a:pt x="131321" y="1066024"/>
                    <a:pt x="110386" y="1058260"/>
                  </a:cubicBezTo>
                  <a:cubicBezTo>
                    <a:pt x="97949" y="1030488"/>
                    <a:pt x="71143" y="1068302"/>
                    <a:pt x="65349" y="1039912"/>
                  </a:cubicBezTo>
                  <a:cubicBezTo>
                    <a:pt x="60443" y="990279"/>
                    <a:pt x="86863" y="944469"/>
                    <a:pt x="99533" y="897616"/>
                  </a:cubicBezTo>
                  <a:cubicBezTo>
                    <a:pt x="100344" y="881393"/>
                    <a:pt x="104747" y="863664"/>
                    <a:pt x="117416" y="847827"/>
                  </a:cubicBezTo>
                  <a:cubicBezTo>
                    <a:pt x="137192" y="810244"/>
                    <a:pt x="164655" y="776602"/>
                    <a:pt x="183196" y="738903"/>
                  </a:cubicBezTo>
                  <a:cubicBezTo>
                    <a:pt x="179565" y="713565"/>
                    <a:pt x="160097" y="690080"/>
                    <a:pt x="152643" y="664510"/>
                  </a:cubicBezTo>
                  <a:cubicBezTo>
                    <a:pt x="139896" y="645738"/>
                    <a:pt x="143295" y="624224"/>
                    <a:pt x="145536" y="603250"/>
                  </a:cubicBezTo>
                  <a:cubicBezTo>
                    <a:pt x="147428" y="565745"/>
                    <a:pt x="115678" y="543032"/>
                    <a:pt x="90456" y="520784"/>
                  </a:cubicBezTo>
                  <a:cubicBezTo>
                    <a:pt x="80413" y="497454"/>
                    <a:pt x="71452" y="473622"/>
                    <a:pt x="60443" y="450717"/>
                  </a:cubicBezTo>
                  <a:cubicBezTo>
                    <a:pt x="76357" y="440906"/>
                    <a:pt x="107837" y="434494"/>
                    <a:pt x="95129" y="409659"/>
                  </a:cubicBezTo>
                  <a:cubicBezTo>
                    <a:pt x="85627" y="387796"/>
                    <a:pt x="90687" y="368097"/>
                    <a:pt x="113901" y="360488"/>
                  </a:cubicBezTo>
                  <a:cubicBezTo>
                    <a:pt x="125527" y="343956"/>
                    <a:pt x="98799" y="325338"/>
                    <a:pt x="93082" y="308730"/>
                  </a:cubicBezTo>
                  <a:cubicBezTo>
                    <a:pt x="82151" y="281807"/>
                    <a:pt x="56504" y="265121"/>
                    <a:pt x="34178" y="247933"/>
                  </a:cubicBezTo>
                  <a:cubicBezTo>
                    <a:pt x="22551" y="234260"/>
                    <a:pt x="33212" y="206758"/>
                    <a:pt x="14634" y="194436"/>
                  </a:cubicBezTo>
                  <a:cubicBezTo>
                    <a:pt x="-11632" y="173231"/>
                    <a:pt x="921" y="167514"/>
                    <a:pt x="25062" y="162531"/>
                  </a:cubicBezTo>
                  <a:cubicBezTo>
                    <a:pt x="24753" y="142253"/>
                    <a:pt x="29273" y="121472"/>
                    <a:pt x="30045" y="100460"/>
                  </a:cubicBezTo>
                  <a:cubicBezTo>
                    <a:pt x="29350" y="82886"/>
                    <a:pt x="42482" y="52796"/>
                    <a:pt x="63610" y="61603"/>
                  </a:cubicBezTo>
                  <a:cubicBezTo>
                    <a:pt x="88138" y="64693"/>
                    <a:pt x="114983" y="57663"/>
                    <a:pt x="135802" y="46732"/>
                  </a:cubicBezTo>
                  <a:cubicBezTo>
                    <a:pt x="149166" y="18381"/>
                    <a:pt x="180994" y="3973"/>
                    <a:pt x="211315" y="4398"/>
                  </a:cubicBezTo>
                  <a:cubicBezTo>
                    <a:pt x="224756" y="-6996"/>
                    <a:pt x="252876" y="5518"/>
                    <a:pt x="257395" y="21741"/>
                  </a:cubicBezTo>
                  <a:cubicBezTo>
                    <a:pt x="261837" y="42638"/>
                    <a:pt x="243220" y="70641"/>
                    <a:pt x="263267" y="85860"/>
                  </a:cubicBezTo>
                  <a:cubicBezTo>
                    <a:pt x="280764" y="93044"/>
                    <a:pt x="308458" y="63534"/>
                    <a:pt x="316917" y="84044"/>
                  </a:cubicBezTo>
                  <a:cubicBezTo>
                    <a:pt x="322132" y="110542"/>
                    <a:pt x="331170" y="137850"/>
                    <a:pt x="317149" y="163420"/>
                  </a:cubicBezTo>
                  <a:cubicBezTo>
                    <a:pt x="310042" y="193355"/>
                    <a:pt x="287060" y="225800"/>
                    <a:pt x="302278" y="256276"/>
                  </a:cubicBezTo>
                  <a:cubicBezTo>
                    <a:pt x="324681" y="271379"/>
                    <a:pt x="334029" y="242487"/>
                    <a:pt x="349672" y="231092"/>
                  </a:cubicBezTo>
                  <a:cubicBezTo>
                    <a:pt x="365818" y="216762"/>
                    <a:pt x="381886" y="187020"/>
                    <a:pt x="406567" y="204402"/>
                  </a:cubicBezTo>
                  <a:cubicBezTo>
                    <a:pt x="426692" y="209307"/>
                    <a:pt x="446622" y="231787"/>
                    <a:pt x="466862" y="215642"/>
                  </a:cubicBezTo>
                  <a:cubicBezTo>
                    <a:pt x="488222" y="211586"/>
                    <a:pt x="482158" y="178136"/>
                    <a:pt x="500737" y="171879"/>
                  </a:cubicBezTo>
                  <a:cubicBezTo>
                    <a:pt x="520049" y="173154"/>
                    <a:pt x="540869" y="175510"/>
                    <a:pt x="557632" y="185591"/>
                  </a:cubicBezTo>
                  <a:cubicBezTo>
                    <a:pt x="561031" y="228079"/>
                    <a:pt x="620476" y="242564"/>
                    <a:pt x="614798" y="287601"/>
                  </a:cubicBezTo>
                  <a:cubicBezTo>
                    <a:pt x="612596" y="319197"/>
                    <a:pt x="619704" y="351141"/>
                    <a:pt x="642802" y="374277"/>
                  </a:cubicBezTo>
                  <a:cubicBezTo>
                    <a:pt x="667986" y="406105"/>
                    <a:pt x="697728" y="441331"/>
                    <a:pt x="690311" y="484939"/>
                  </a:cubicBezTo>
                  <a:cubicBezTo>
                    <a:pt x="693402" y="509080"/>
                    <a:pt x="669801" y="518891"/>
                    <a:pt x="654466" y="532179"/>
                  </a:cubicBezTo>
                  <a:cubicBezTo>
                    <a:pt x="619974" y="511746"/>
                    <a:pt x="579108" y="526462"/>
                    <a:pt x="541680" y="520630"/>
                  </a:cubicBezTo>
                  <a:cubicBezTo>
                    <a:pt x="513329" y="522368"/>
                    <a:pt x="480728" y="521016"/>
                    <a:pt x="462845" y="547552"/>
                  </a:cubicBezTo>
                  <a:cubicBezTo>
                    <a:pt x="443455" y="575092"/>
                    <a:pt x="413134" y="601860"/>
                    <a:pt x="421747" y="639210"/>
                  </a:cubicBezTo>
                  <a:cubicBezTo>
                    <a:pt x="423408" y="668334"/>
                    <a:pt x="449365" y="686797"/>
                    <a:pt x="455313" y="714415"/>
                  </a:cubicBezTo>
                  <a:cubicBezTo>
                    <a:pt x="446274" y="722332"/>
                    <a:pt x="418812" y="708157"/>
                    <a:pt x="407726" y="696376"/>
                  </a:cubicBezTo>
                  <a:cubicBezTo>
                    <a:pt x="392353" y="676368"/>
                    <a:pt x="365547" y="657750"/>
                    <a:pt x="340749" y="673973"/>
                  </a:cubicBezTo>
                  <a:cubicBezTo>
                    <a:pt x="326806" y="674283"/>
                    <a:pt x="293819" y="671192"/>
                    <a:pt x="295249" y="655279"/>
                  </a:cubicBezTo>
                  <a:cubicBezTo>
                    <a:pt x="293665" y="638013"/>
                    <a:pt x="311626" y="610241"/>
                    <a:pt x="295094" y="599812"/>
                  </a:cubicBezTo>
                  <a:cubicBezTo>
                    <a:pt x="268829" y="598383"/>
                    <a:pt x="235727" y="586293"/>
                    <a:pt x="217379" y="612559"/>
                  </a:cubicBezTo>
                  <a:cubicBezTo>
                    <a:pt x="217379" y="629322"/>
                    <a:pt x="226881" y="650411"/>
                    <a:pt x="211431" y="667716"/>
                  </a:cubicBezTo>
                  <a:cubicBezTo>
                    <a:pt x="198452" y="689153"/>
                    <a:pt x="221319" y="715612"/>
                    <a:pt x="203203" y="736354"/>
                  </a:cubicBezTo>
                  <a:cubicBezTo>
                    <a:pt x="177556" y="792631"/>
                    <a:pt x="143759" y="848523"/>
                    <a:pt x="141326" y="911598"/>
                  </a:cubicBezTo>
                  <a:cubicBezTo>
                    <a:pt x="144338" y="930679"/>
                    <a:pt x="138892" y="962893"/>
                    <a:pt x="163651" y="967489"/>
                  </a:cubicBezTo>
                  <a:cubicBezTo>
                    <a:pt x="180994" y="968532"/>
                    <a:pt x="208148" y="947713"/>
                    <a:pt x="211701" y="976026"/>
                  </a:cubicBezTo>
                  <a:cubicBezTo>
                    <a:pt x="212242" y="992248"/>
                    <a:pt x="203474" y="1020291"/>
                    <a:pt x="224525" y="1024539"/>
                  </a:cubicBezTo>
                  <a:cubicBezTo>
                    <a:pt x="242872" y="1021526"/>
                    <a:pt x="238855" y="1059225"/>
                    <a:pt x="245499" y="1073363"/>
                  </a:cubicBezTo>
                  <a:cubicBezTo>
                    <a:pt x="244069" y="1102563"/>
                    <a:pt x="253417" y="1133579"/>
                    <a:pt x="273271" y="1155365"/>
                  </a:cubicBezTo>
                  <a:cubicBezTo>
                    <a:pt x="295751" y="1162665"/>
                    <a:pt x="319003" y="1174523"/>
                    <a:pt x="343144" y="1168266"/>
                  </a:cubicBezTo>
                  <a:cubicBezTo>
                    <a:pt x="362766" y="1178385"/>
                    <a:pt x="361105" y="1206003"/>
                    <a:pt x="383353" y="1214732"/>
                  </a:cubicBezTo>
                  <a:cubicBezTo>
                    <a:pt x="387834" y="1219058"/>
                    <a:pt x="394014" y="1222805"/>
                    <a:pt x="398263" y="12264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BB5441E-CDB0-4E50-9280-8B8325F90068}"/>
                </a:ext>
              </a:extLst>
            </p:cNvPr>
            <p:cNvSpPr/>
            <p:nvPr/>
          </p:nvSpPr>
          <p:spPr>
            <a:xfrm>
              <a:off x="3319847" y="3859931"/>
              <a:ext cx="618010" cy="733887"/>
            </a:xfrm>
            <a:custGeom>
              <a:avLst/>
              <a:gdLst>
                <a:gd name="connsiteX0" fmla="*/ 430055 w 618009"/>
                <a:gd name="connsiteY0" fmla="*/ 711831 h 733886"/>
                <a:gd name="connsiteX1" fmla="*/ 465977 w 618009"/>
                <a:gd name="connsiteY1" fmla="*/ 659919 h 733886"/>
                <a:gd name="connsiteX2" fmla="*/ 395060 w 618009"/>
                <a:gd name="connsiteY2" fmla="*/ 516347 h 733886"/>
                <a:gd name="connsiteX3" fmla="*/ 375979 w 618009"/>
                <a:gd name="connsiteY3" fmla="*/ 426890 h 733886"/>
                <a:gd name="connsiteX4" fmla="*/ 333221 w 618009"/>
                <a:gd name="connsiteY4" fmla="*/ 365244 h 733886"/>
                <a:gd name="connsiteX5" fmla="*/ 272926 w 618009"/>
                <a:gd name="connsiteY5" fmla="*/ 351455 h 733886"/>
                <a:gd name="connsiteX6" fmla="*/ 238587 w 618009"/>
                <a:gd name="connsiteY6" fmla="*/ 397110 h 733886"/>
                <a:gd name="connsiteX7" fmla="*/ 176439 w 618009"/>
                <a:gd name="connsiteY7" fmla="*/ 381660 h 733886"/>
                <a:gd name="connsiteX8" fmla="*/ 119775 w 618009"/>
                <a:gd name="connsiteY8" fmla="*/ 416423 h 733886"/>
                <a:gd name="connsiteX9" fmla="*/ 75124 w 618009"/>
                <a:gd name="connsiteY9" fmla="*/ 429710 h 733886"/>
                <a:gd name="connsiteX10" fmla="*/ 100385 w 618009"/>
                <a:gd name="connsiteY10" fmla="*/ 316769 h 733886"/>
                <a:gd name="connsiteX11" fmla="*/ 90188 w 618009"/>
                <a:gd name="connsiteY11" fmla="*/ 256049 h 733886"/>
                <a:gd name="connsiteX12" fmla="*/ 31786 w 618009"/>
                <a:gd name="connsiteY12" fmla="*/ 259680 h 733886"/>
                <a:gd name="connsiteX13" fmla="*/ 16992 w 618009"/>
                <a:gd name="connsiteY13" fmla="*/ 184553 h 733886"/>
                <a:gd name="connsiteX14" fmla="*/ 25142 w 618009"/>
                <a:gd name="connsiteY14" fmla="*/ 154078 h 733886"/>
                <a:gd name="connsiteX15" fmla="*/ 82926 w 618009"/>
                <a:gd name="connsiteY15" fmla="*/ 93706 h 733886"/>
                <a:gd name="connsiteX16" fmla="*/ 137234 w 618009"/>
                <a:gd name="connsiteY16" fmla="*/ 108190 h 733886"/>
                <a:gd name="connsiteX17" fmla="*/ 129856 w 618009"/>
                <a:gd name="connsiteY17" fmla="*/ 43531 h 733886"/>
                <a:gd name="connsiteX18" fmla="*/ 164851 w 618009"/>
                <a:gd name="connsiteY18" fmla="*/ 0 h 733886"/>
                <a:gd name="connsiteX19" fmla="*/ 229201 w 618009"/>
                <a:gd name="connsiteY19" fmla="*/ 80805 h 733886"/>
                <a:gd name="connsiteX20" fmla="*/ 282621 w 618009"/>
                <a:gd name="connsiteY20" fmla="*/ 156241 h 733886"/>
                <a:gd name="connsiteX21" fmla="*/ 350370 w 618009"/>
                <a:gd name="connsiteY21" fmla="*/ 136851 h 733886"/>
                <a:gd name="connsiteX22" fmla="*/ 400777 w 618009"/>
                <a:gd name="connsiteY22" fmla="*/ 203673 h 733886"/>
                <a:gd name="connsiteX23" fmla="*/ 351722 w 618009"/>
                <a:gd name="connsiteY23" fmla="*/ 239208 h 733886"/>
                <a:gd name="connsiteX24" fmla="*/ 342761 w 618009"/>
                <a:gd name="connsiteY24" fmla="*/ 283705 h 733886"/>
                <a:gd name="connsiteX25" fmla="*/ 483976 w 618009"/>
                <a:gd name="connsiteY25" fmla="*/ 411595 h 733886"/>
                <a:gd name="connsiteX26" fmla="*/ 554506 w 618009"/>
                <a:gd name="connsiteY26" fmla="*/ 506884 h 733886"/>
                <a:gd name="connsiteX27" fmla="*/ 609741 w 618009"/>
                <a:gd name="connsiteY27" fmla="*/ 564591 h 733886"/>
                <a:gd name="connsiteX28" fmla="*/ 627316 w 618009"/>
                <a:gd name="connsiteY28" fmla="*/ 610903 h 733886"/>
                <a:gd name="connsiteX29" fmla="*/ 627548 w 618009"/>
                <a:gd name="connsiteY29" fmla="*/ 684137 h 733886"/>
                <a:gd name="connsiteX30" fmla="*/ 570729 w 618009"/>
                <a:gd name="connsiteY30" fmla="*/ 703914 h 733886"/>
                <a:gd name="connsiteX31" fmla="*/ 517696 w 618009"/>
                <a:gd name="connsiteY31" fmla="*/ 696883 h 733886"/>
                <a:gd name="connsiteX32" fmla="*/ 513100 w 618009"/>
                <a:gd name="connsiteY32" fmla="*/ 741303 h 733886"/>
                <a:gd name="connsiteX33" fmla="*/ 447398 w 618009"/>
                <a:gd name="connsiteY33" fmla="*/ 720175 h 733886"/>
                <a:gd name="connsiteX34" fmla="*/ 430055 w 618009"/>
                <a:gd name="connsiteY34" fmla="*/ 71183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18009" h="733886">
                  <a:moveTo>
                    <a:pt x="430055" y="711831"/>
                  </a:moveTo>
                  <a:cubicBezTo>
                    <a:pt x="447398" y="698390"/>
                    <a:pt x="470728" y="685643"/>
                    <a:pt x="465977" y="659919"/>
                  </a:cubicBezTo>
                  <a:cubicBezTo>
                    <a:pt x="474049" y="600705"/>
                    <a:pt x="415802" y="565402"/>
                    <a:pt x="395060" y="516347"/>
                  </a:cubicBezTo>
                  <a:cubicBezTo>
                    <a:pt x="384283" y="487147"/>
                    <a:pt x="401240" y="450491"/>
                    <a:pt x="375979" y="426890"/>
                  </a:cubicBezTo>
                  <a:cubicBezTo>
                    <a:pt x="360065" y="407655"/>
                    <a:pt x="335461" y="392552"/>
                    <a:pt x="333221" y="365244"/>
                  </a:cubicBezTo>
                  <a:cubicBezTo>
                    <a:pt x="315336" y="354777"/>
                    <a:pt x="293397" y="352189"/>
                    <a:pt x="272926" y="351455"/>
                  </a:cubicBezTo>
                  <a:cubicBezTo>
                    <a:pt x="258287" y="365553"/>
                    <a:pt x="261686" y="392938"/>
                    <a:pt x="238587" y="397110"/>
                  </a:cubicBezTo>
                  <a:cubicBezTo>
                    <a:pt x="217614" y="409856"/>
                    <a:pt x="197335" y="385715"/>
                    <a:pt x="176439" y="381660"/>
                  </a:cubicBezTo>
                  <a:cubicBezTo>
                    <a:pt x="150869" y="369724"/>
                    <a:pt x="137582" y="403986"/>
                    <a:pt x="119775" y="416423"/>
                  </a:cubicBezTo>
                  <a:cubicBezTo>
                    <a:pt x="108535" y="430830"/>
                    <a:pt x="88604" y="453619"/>
                    <a:pt x="75124" y="429710"/>
                  </a:cubicBezTo>
                  <a:cubicBezTo>
                    <a:pt x="66279" y="391085"/>
                    <a:pt x="94437" y="354660"/>
                    <a:pt x="100385" y="316769"/>
                  </a:cubicBezTo>
                  <a:cubicBezTo>
                    <a:pt x="101080" y="296645"/>
                    <a:pt x="94784" y="275709"/>
                    <a:pt x="90188" y="256049"/>
                  </a:cubicBezTo>
                  <a:cubicBezTo>
                    <a:pt x="70257" y="253848"/>
                    <a:pt x="48936" y="276636"/>
                    <a:pt x="31786" y="259680"/>
                  </a:cubicBezTo>
                  <a:cubicBezTo>
                    <a:pt x="22130" y="235307"/>
                    <a:pt x="49438" y="197532"/>
                    <a:pt x="16992" y="184553"/>
                  </a:cubicBezTo>
                  <a:cubicBezTo>
                    <a:pt x="-18312" y="182197"/>
                    <a:pt x="9963" y="165472"/>
                    <a:pt x="25142" y="154078"/>
                  </a:cubicBezTo>
                  <a:cubicBezTo>
                    <a:pt x="42794" y="132563"/>
                    <a:pt x="58129" y="107766"/>
                    <a:pt x="82926" y="93706"/>
                  </a:cubicBezTo>
                  <a:cubicBezTo>
                    <a:pt x="94398" y="110160"/>
                    <a:pt x="120664" y="116958"/>
                    <a:pt x="137234" y="108190"/>
                  </a:cubicBezTo>
                  <a:cubicBezTo>
                    <a:pt x="158980" y="89496"/>
                    <a:pt x="133217" y="64273"/>
                    <a:pt x="129856" y="43531"/>
                  </a:cubicBezTo>
                  <a:cubicBezTo>
                    <a:pt x="119003" y="18772"/>
                    <a:pt x="146157" y="6953"/>
                    <a:pt x="164851" y="0"/>
                  </a:cubicBezTo>
                  <a:cubicBezTo>
                    <a:pt x="177984" y="33411"/>
                    <a:pt x="212902" y="50175"/>
                    <a:pt x="229201" y="80805"/>
                  </a:cubicBezTo>
                  <a:cubicBezTo>
                    <a:pt x="239476" y="110585"/>
                    <a:pt x="249402" y="145155"/>
                    <a:pt x="282621" y="156241"/>
                  </a:cubicBezTo>
                  <a:cubicBezTo>
                    <a:pt x="310161" y="176442"/>
                    <a:pt x="322753" y="122598"/>
                    <a:pt x="350370" y="136851"/>
                  </a:cubicBezTo>
                  <a:cubicBezTo>
                    <a:pt x="362383" y="162498"/>
                    <a:pt x="387257" y="180536"/>
                    <a:pt x="400777" y="203673"/>
                  </a:cubicBezTo>
                  <a:cubicBezTo>
                    <a:pt x="407034" y="230517"/>
                    <a:pt x="375052" y="249174"/>
                    <a:pt x="351722" y="239208"/>
                  </a:cubicBezTo>
                  <a:cubicBezTo>
                    <a:pt x="329010" y="240251"/>
                    <a:pt x="318813" y="276869"/>
                    <a:pt x="342761" y="283705"/>
                  </a:cubicBezTo>
                  <a:cubicBezTo>
                    <a:pt x="401008" y="312365"/>
                    <a:pt x="445273" y="360725"/>
                    <a:pt x="483976" y="411595"/>
                  </a:cubicBezTo>
                  <a:cubicBezTo>
                    <a:pt x="510087" y="441452"/>
                    <a:pt x="531563" y="474825"/>
                    <a:pt x="554506" y="506884"/>
                  </a:cubicBezTo>
                  <a:cubicBezTo>
                    <a:pt x="568450" y="529982"/>
                    <a:pt x="612754" y="532608"/>
                    <a:pt x="609741" y="564591"/>
                  </a:cubicBezTo>
                  <a:cubicBezTo>
                    <a:pt x="591471" y="583903"/>
                    <a:pt x="616076" y="597615"/>
                    <a:pt x="627316" y="610903"/>
                  </a:cubicBezTo>
                  <a:cubicBezTo>
                    <a:pt x="640603" y="632495"/>
                    <a:pt x="637436" y="663472"/>
                    <a:pt x="627548" y="684137"/>
                  </a:cubicBezTo>
                  <a:cubicBezTo>
                    <a:pt x="609355" y="690549"/>
                    <a:pt x="589154" y="707390"/>
                    <a:pt x="570729" y="703914"/>
                  </a:cubicBezTo>
                  <a:cubicBezTo>
                    <a:pt x="557751" y="686416"/>
                    <a:pt x="534151" y="681047"/>
                    <a:pt x="517696" y="696883"/>
                  </a:cubicBezTo>
                  <a:cubicBezTo>
                    <a:pt x="489847" y="706540"/>
                    <a:pt x="543421" y="733385"/>
                    <a:pt x="513100" y="741303"/>
                  </a:cubicBezTo>
                  <a:cubicBezTo>
                    <a:pt x="492976" y="732458"/>
                    <a:pt x="469801" y="725080"/>
                    <a:pt x="447398" y="720175"/>
                  </a:cubicBezTo>
                  <a:cubicBezTo>
                    <a:pt x="441720" y="717509"/>
                    <a:pt x="435114" y="714806"/>
                    <a:pt x="430055" y="71183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2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4781359" y="2782226"/>
            <a:ext cx="6141473" cy="3012798"/>
            <a:chOff x="1057039" y="1202068"/>
            <a:chExt cx="6141473" cy="30127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8A2F9ED-F487-4EE2-A42B-46DF393EB079}"/>
                </a:ext>
              </a:extLst>
            </p:cNvPr>
            <p:cNvSpPr/>
            <p:nvPr/>
          </p:nvSpPr>
          <p:spPr>
            <a:xfrm>
              <a:off x="2277293" y="1327404"/>
              <a:ext cx="2703793" cy="888389"/>
            </a:xfrm>
            <a:custGeom>
              <a:avLst/>
              <a:gdLst>
                <a:gd name="connsiteX0" fmla="*/ 2477223 w 2703793"/>
                <a:gd name="connsiteY0" fmla="*/ 180922 h 888389"/>
                <a:gd name="connsiteX1" fmla="*/ 2410169 w 2703793"/>
                <a:gd name="connsiteY1" fmla="*/ 286100 h 888389"/>
                <a:gd name="connsiteX2" fmla="*/ 2378341 w 2703793"/>
                <a:gd name="connsiteY2" fmla="*/ 340871 h 888389"/>
                <a:gd name="connsiteX3" fmla="*/ 2418628 w 2703793"/>
                <a:gd name="connsiteY3" fmla="*/ 362579 h 888389"/>
                <a:gd name="connsiteX4" fmla="*/ 2502368 w 2703793"/>
                <a:gd name="connsiteY4" fmla="*/ 354236 h 888389"/>
                <a:gd name="connsiteX5" fmla="*/ 2553199 w 2703793"/>
                <a:gd name="connsiteY5" fmla="*/ 357866 h 888389"/>
                <a:gd name="connsiteX6" fmla="*/ 2609941 w 2703793"/>
                <a:gd name="connsiteY6" fmla="*/ 346394 h 888389"/>
                <a:gd name="connsiteX7" fmla="*/ 2714577 w 2703793"/>
                <a:gd name="connsiteY7" fmla="*/ 415998 h 888389"/>
                <a:gd name="connsiteX8" fmla="*/ 2726281 w 2703793"/>
                <a:gd name="connsiteY8" fmla="*/ 459065 h 888389"/>
                <a:gd name="connsiteX9" fmla="*/ 2667222 w 2703793"/>
                <a:gd name="connsiteY9" fmla="*/ 457520 h 888389"/>
                <a:gd name="connsiteX10" fmla="*/ 2518320 w 2703793"/>
                <a:gd name="connsiteY10" fmla="*/ 481468 h 888389"/>
                <a:gd name="connsiteX11" fmla="*/ 2461657 w 2703793"/>
                <a:gd name="connsiteY11" fmla="*/ 488073 h 888389"/>
                <a:gd name="connsiteX12" fmla="*/ 2408469 w 2703793"/>
                <a:gd name="connsiteY12" fmla="*/ 549643 h 888389"/>
                <a:gd name="connsiteX13" fmla="*/ 2295141 w 2703793"/>
                <a:gd name="connsiteY13" fmla="*/ 563702 h 888389"/>
                <a:gd name="connsiteX14" fmla="*/ 2188303 w 2703793"/>
                <a:gd name="connsiteY14" fmla="*/ 617430 h 888389"/>
                <a:gd name="connsiteX15" fmla="*/ 2105104 w 2703793"/>
                <a:gd name="connsiteY15" fmla="*/ 598040 h 888389"/>
                <a:gd name="connsiteX16" fmla="*/ 2033646 w 2703793"/>
                <a:gd name="connsiteY16" fmla="*/ 619014 h 888389"/>
                <a:gd name="connsiteX17" fmla="*/ 2030170 w 2703793"/>
                <a:gd name="connsiteY17" fmla="*/ 672317 h 888389"/>
                <a:gd name="connsiteX18" fmla="*/ 2059217 w 2703793"/>
                <a:gd name="connsiteY18" fmla="*/ 712449 h 888389"/>
                <a:gd name="connsiteX19" fmla="*/ 1974047 w 2703793"/>
                <a:gd name="connsiteY19" fmla="*/ 747522 h 888389"/>
                <a:gd name="connsiteX20" fmla="*/ 1889843 w 2703793"/>
                <a:gd name="connsiteY20" fmla="*/ 806773 h 888389"/>
                <a:gd name="connsiteX21" fmla="*/ 1787755 w 2703793"/>
                <a:gd name="connsiteY21" fmla="*/ 824116 h 888389"/>
                <a:gd name="connsiteX22" fmla="*/ 1666973 w 2703793"/>
                <a:gd name="connsiteY22" fmla="*/ 827283 h 888389"/>
                <a:gd name="connsiteX23" fmla="*/ 1466584 w 2703793"/>
                <a:gd name="connsiteY23" fmla="*/ 897350 h 888389"/>
                <a:gd name="connsiteX24" fmla="*/ 1414593 w 2703793"/>
                <a:gd name="connsiteY24" fmla="*/ 877690 h 888389"/>
                <a:gd name="connsiteX25" fmla="*/ 1316600 w 2703793"/>
                <a:gd name="connsiteY25" fmla="*/ 867531 h 888389"/>
                <a:gd name="connsiteX26" fmla="*/ 1207753 w 2703793"/>
                <a:gd name="connsiteY26" fmla="*/ 821721 h 888389"/>
                <a:gd name="connsiteX27" fmla="*/ 1060280 w 2703793"/>
                <a:gd name="connsiteY27" fmla="*/ 809361 h 888389"/>
                <a:gd name="connsiteX28" fmla="*/ 814120 w 2703793"/>
                <a:gd name="connsiteY28" fmla="*/ 799357 h 888389"/>
                <a:gd name="connsiteX29" fmla="*/ 724431 w 2703793"/>
                <a:gd name="connsiteY29" fmla="*/ 794027 h 888389"/>
                <a:gd name="connsiteX30" fmla="*/ 634549 w 2703793"/>
                <a:gd name="connsiteY30" fmla="*/ 687188 h 888389"/>
                <a:gd name="connsiteX31" fmla="*/ 592023 w 2703793"/>
                <a:gd name="connsiteY31" fmla="*/ 658992 h 888389"/>
                <a:gd name="connsiteX32" fmla="*/ 425739 w 2703793"/>
                <a:gd name="connsiteY32" fmla="*/ 598311 h 888389"/>
                <a:gd name="connsiteX33" fmla="*/ 248988 w 2703793"/>
                <a:gd name="connsiteY33" fmla="*/ 573513 h 888389"/>
                <a:gd name="connsiteX34" fmla="*/ 258954 w 2703793"/>
                <a:gd name="connsiteY34" fmla="*/ 523029 h 888389"/>
                <a:gd name="connsiteX35" fmla="*/ 276142 w 2703793"/>
                <a:gd name="connsiteY35" fmla="*/ 464937 h 888389"/>
                <a:gd name="connsiteX36" fmla="*/ 197771 w 2703793"/>
                <a:gd name="connsiteY36" fmla="*/ 364124 h 888389"/>
                <a:gd name="connsiteX37" fmla="*/ 101709 w 2703793"/>
                <a:gd name="connsiteY37" fmla="*/ 340639 h 888389"/>
                <a:gd name="connsiteX38" fmla="*/ 12715 w 2703793"/>
                <a:gd name="connsiteY38" fmla="*/ 280538 h 888389"/>
                <a:gd name="connsiteX39" fmla="*/ 15419 w 2703793"/>
                <a:gd name="connsiteY39" fmla="*/ 232565 h 888389"/>
                <a:gd name="connsiteX40" fmla="*/ 117584 w 2703793"/>
                <a:gd name="connsiteY40" fmla="*/ 209853 h 888389"/>
                <a:gd name="connsiteX41" fmla="*/ 257100 w 2703793"/>
                <a:gd name="connsiteY41" fmla="*/ 140636 h 888389"/>
                <a:gd name="connsiteX42" fmla="*/ 405963 w 2703793"/>
                <a:gd name="connsiteY42" fmla="*/ 114293 h 888389"/>
                <a:gd name="connsiteX43" fmla="*/ 541847 w 2703793"/>
                <a:gd name="connsiteY43" fmla="*/ 127658 h 888389"/>
                <a:gd name="connsiteX44" fmla="*/ 604151 w 2703793"/>
                <a:gd name="connsiteY44" fmla="*/ 175785 h 888389"/>
                <a:gd name="connsiteX45" fmla="*/ 712070 w 2703793"/>
                <a:gd name="connsiteY45" fmla="*/ 179686 h 888389"/>
                <a:gd name="connsiteX46" fmla="*/ 799288 w 2703793"/>
                <a:gd name="connsiteY46" fmla="*/ 193707 h 888389"/>
                <a:gd name="connsiteX47" fmla="*/ 888474 w 2703793"/>
                <a:gd name="connsiteY47" fmla="*/ 150678 h 888389"/>
                <a:gd name="connsiteX48" fmla="*/ 868118 w 2703793"/>
                <a:gd name="connsiteY48" fmla="*/ 101624 h 888389"/>
                <a:gd name="connsiteX49" fmla="*/ 882062 w 2703793"/>
                <a:gd name="connsiteY49" fmla="*/ 50831 h 888389"/>
                <a:gd name="connsiteX50" fmla="*/ 945872 w 2703793"/>
                <a:gd name="connsiteY50" fmla="*/ 0 h 888389"/>
                <a:gd name="connsiteX51" fmla="*/ 1091760 w 2703793"/>
                <a:gd name="connsiteY51" fmla="*/ 25029 h 888389"/>
                <a:gd name="connsiteX52" fmla="*/ 1220538 w 2703793"/>
                <a:gd name="connsiteY52" fmla="*/ 58054 h 888389"/>
                <a:gd name="connsiteX53" fmla="*/ 1240238 w 2703793"/>
                <a:gd name="connsiteY53" fmla="*/ 113019 h 888389"/>
                <a:gd name="connsiteX54" fmla="*/ 1335527 w 2703793"/>
                <a:gd name="connsiteY54" fmla="*/ 157322 h 888389"/>
                <a:gd name="connsiteX55" fmla="*/ 1441979 w 2703793"/>
                <a:gd name="connsiteY55" fmla="*/ 141640 h 888389"/>
                <a:gd name="connsiteX56" fmla="*/ 1584855 w 2703793"/>
                <a:gd name="connsiteY56" fmla="*/ 140056 h 888389"/>
                <a:gd name="connsiteX57" fmla="*/ 1723212 w 2703793"/>
                <a:gd name="connsiteY57" fmla="*/ 199733 h 888389"/>
                <a:gd name="connsiteX58" fmla="*/ 1805678 w 2703793"/>
                <a:gd name="connsiteY58" fmla="*/ 224608 h 888389"/>
                <a:gd name="connsiteX59" fmla="*/ 2000158 w 2703793"/>
                <a:gd name="connsiteY59" fmla="*/ 234226 h 888389"/>
                <a:gd name="connsiteX60" fmla="*/ 2134150 w 2703793"/>
                <a:gd name="connsiteY60" fmla="*/ 214720 h 888389"/>
                <a:gd name="connsiteX61" fmla="*/ 2226118 w 2703793"/>
                <a:gd name="connsiteY61" fmla="*/ 160798 h 888389"/>
                <a:gd name="connsiteX62" fmla="*/ 2316811 w 2703793"/>
                <a:gd name="connsiteY62" fmla="*/ 157322 h 888389"/>
                <a:gd name="connsiteX63" fmla="*/ 2419323 w 2703793"/>
                <a:gd name="connsiteY63" fmla="*/ 179184 h 888389"/>
                <a:gd name="connsiteX64" fmla="*/ 2477223 w 2703793"/>
                <a:gd name="connsiteY64" fmla="*/ 180922 h 8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03793" h="888389">
                  <a:moveTo>
                    <a:pt x="2477223" y="180922"/>
                  </a:moveTo>
                  <a:cubicBezTo>
                    <a:pt x="2449837" y="212132"/>
                    <a:pt x="2434542" y="252380"/>
                    <a:pt x="2410169" y="286100"/>
                  </a:cubicBezTo>
                  <a:cubicBezTo>
                    <a:pt x="2400821" y="304679"/>
                    <a:pt x="2383401" y="322060"/>
                    <a:pt x="2378341" y="340871"/>
                  </a:cubicBezTo>
                  <a:cubicBezTo>
                    <a:pt x="2379925" y="366402"/>
                    <a:pt x="2395993" y="379535"/>
                    <a:pt x="2418628" y="362579"/>
                  </a:cubicBezTo>
                  <a:cubicBezTo>
                    <a:pt x="2444044" y="350064"/>
                    <a:pt x="2475060" y="348558"/>
                    <a:pt x="2502368" y="354236"/>
                  </a:cubicBezTo>
                  <a:cubicBezTo>
                    <a:pt x="2515269" y="375518"/>
                    <a:pt x="2537131" y="375827"/>
                    <a:pt x="2553199" y="357866"/>
                  </a:cubicBezTo>
                  <a:cubicBezTo>
                    <a:pt x="2568804" y="342764"/>
                    <a:pt x="2589430" y="338051"/>
                    <a:pt x="2609941" y="346394"/>
                  </a:cubicBezTo>
                  <a:cubicBezTo>
                    <a:pt x="2653935" y="352304"/>
                    <a:pt x="2688698" y="381698"/>
                    <a:pt x="2714577" y="415998"/>
                  </a:cubicBezTo>
                  <a:cubicBezTo>
                    <a:pt x="2730027" y="424573"/>
                    <a:pt x="2753589" y="449061"/>
                    <a:pt x="2726281" y="459065"/>
                  </a:cubicBezTo>
                  <a:cubicBezTo>
                    <a:pt x="2708474" y="464319"/>
                    <a:pt x="2687115" y="453465"/>
                    <a:pt x="2667222" y="457520"/>
                  </a:cubicBezTo>
                  <a:cubicBezTo>
                    <a:pt x="2616661" y="446512"/>
                    <a:pt x="2565598" y="464434"/>
                    <a:pt x="2518320" y="481468"/>
                  </a:cubicBezTo>
                  <a:cubicBezTo>
                    <a:pt x="2501557" y="493326"/>
                    <a:pt x="2479540" y="474014"/>
                    <a:pt x="2461657" y="488073"/>
                  </a:cubicBezTo>
                  <a:cubicBezTo>
                    <a:pt x="2429134" y="495605"/>
                    <a:pt x="2438559" y="539870"/>
                    <a:pt x="2408469" y="549643"/>
                  </a:cubicBezTo>
                  <a:cubicBezTo>
                    <a:pt x="2373861" y="569612"/>
                    <a:pt x="2333497" y="566560"/>
                    <a:pt x="2295141" y="563702"/>
                  </a:cubicBezTo>
                  <a:cubicBezTo>
                    <a:pt x="2262387" y="586337"/>
                    <a:pt x="2231912" y="622568"/>
                    <a:pt x="2188303" y="617430"/>
                  </a:cubicBezTo>
                  <a:cubicBezTo>
                    <a:pt x="2159025" y="619787"/>
                    <a:pt x="2129013" y="616581"/>
                    <a:pt x="2105104" y="598040"/>
                  </a:cubicBezTo>
                  <a:cubicBezTo>
                    <a:pt x="2079224" y="586685"/>
                    <a:pt x="2049367" y="595452"/>
                    <a:pt x="2033646" y="619014"/>
                  </a:cubicBezTo>
                  <a:cubicBezTo>
                    <a:pt x="2016728" y="632804"/>
                    <a:pt x="2012673" y="657253"/>
                    <a:pt x="2030170" y="672317"/>
                  </a:cubicBezTo>
                  <a:cubicBezTo>
                    <a:pt x="2037548" y="686957"/>
                    <a:pt x="2073392" y="692016"/>
                    <a:pt x="2059217" y="712449"/>
                  </a:cubicBezTo>
                  <a:cubicBezTo>
                    <a:pt x="2035693" y="733925"/>
                    <a:pt x="1998188" y="725273"/>
                    <a:pt x="1974047" y="747522"/>
                  </a:cubicBezTo>
                  <a:cubicBezTo>
                    <a:pt x="1947627" y="769731"/>
                    <a:pt x="1925765" y="799666"/>
                    <a:pt x="1889843" y="806773"/>
                  </a:cubicBezTo>
                  <a:cubicBezTo>
                    <a:pt x="1857784" y="821528"/>
                    <a:pt x="1823291" y="831455"/>
                    <a:pt x="1787755" y="824116"/>
                  </a:cubicBezTo>
                  <a:cubicBezTo>
                    <a:pt x="1747624" y="824657"/>
                    <a:pt x="1706951" y="826047"/>
                    <a:pt x="1666973" y="827283"/>
                  </a:cubicBezTo>
                  <a:cubicBezTo>
                    <a:pt x="1598606" y="845824"/>
                    <a:pt x="1532749" y="873557"/>
                    <a:pt x="1466584" y="897350"/>
                  </a:cubicBezTo>
                  <a:cubicBezTo>
                    <a:pt x="1443949" y="905269"/>
                    <a:pt x="1433018" y="879737"/>
                    <a:pt x="1414593" y="877690"/>
                  </a:cubicBezTo>
                  <a:cubicBezTo>
                    <a:pt x="1381839" y="877381"/>
                    <a:pt x="1348273" y="879196"/>
                    <a:pt x="1316600" y="867531"/>
                  </a:cubicBezTo>
                  <a:cubicBezTo>
                    <a:pt x="1278361" y="857489"/>
                    <a:pt x="1238731" y="847678"/>
                    <a:pt x="1207753" y="821721"/>
                  </a:cubicBezTo>
                  <a:cubicBezTo>
                    <a:pt x="1160360" y="807198"/>
                    <a:pt x="1109297" y="812065"/>
                    <a:pt x="1060280" y="809361"/>
                  </a:cubicBezTo>
                  <a:cubicBezTo>
                    <a:pt x="978124" y="807816"/>
                    <a:pt x="895002" y="818438"/>
                    <a:pt x="814120" y="799357"/>
                  </a:cubicBezTo>
                  <a:cubicBezTo>
                    <a:pt x="784726" y="794220"/>
                    <a:pt x="752473" y="802872"/>
                    <a:pt x="724431" y="794027"/>
                  </a:cubicBezTo>
                  <a:cubicBezTo>
                    <a:pt x="683681" y="769500"/>
                    <a:pt x="664446" y="722569"/>
                    <a:pt x="634549" y="687188"/>
                  </a:cubicBezTo>
                  <a:cubicBezTo>
                    <a:pt x="638836" y="657833"/>
                    <a:pt x="609867" y="667412"/>
                    <a:pt x="592023" y="658992"/>
                  </a:cubicBezTo>
                  <a:cubicBezTo>
                    <a:pt x="536402" y="639254"/>
                    <a:pt x="486729" y="601015"/>
                    <a:pt x="425739" y="598311"/>
                  </a:cubicBezTo>
                  <a:cubicBezTo>
                    <a:pt x="366990" y="590663"/>
                    <a:pt x="301828" y="606113"/>
                    <a:pt x="248988" y="573513"/>
                  </a:cubicBezTo>
                  <a:cubicBezTo>
                    <a:pt x="227049" y="556402"/>
                    <a:pt x="247250" y="538016"/>
                    <a:pt x="258954" y="523029"/>
                  </a:cubicBezTo>
                  <a:cubicBezTo>
                    <a:pt x="263743" y="504180"/>
                    <a:pt x="279928" y="482434"/>
                    <a:pt x="276142" y="464937"/>
                  </a:cubicBezTo>
                  <a:cubicBezTo>
                    <a:pt x="252928" y="429517"/>
                    <a:pt x="229405" y="392089"/>
                    <a:pt x="197771" y="364124"/>
                  </a:cubicBezTo>
                  <a:cubicBezTo>
                    <a:pt x="167141" y="351300"/>
                    <a:pt x="132416" y="351184"/>
                    <a:pt x="101709" y="340639"/>
                  </a:cubicBezTo>
                  <a:cubicBezTo>
                    <a:pt x="71194" y="322563"/>
                    <a:pt x="32375" y="311670"/>
                    <a:pt x="12715" y="280538"/>
                  </a:cubicBezTo>
                  <a:cubicBezTo>
                    <a:pt x="6999" y="262229"/>
                    <a:pt x="-14246" y="236968"/>
                    <a:pt x="15419" y="232565"/>
                  </a:cubicBezTo>
                  <a:cubicBezTo>
                    <a:pt x="45393" y="210394"/>
                    <a:pt x="82898" y="214720"/>
                    <a:pt x="117584" y="209853"/>
                  </a:cubicBezTo>
                  <a:cubicBezTo>
                    <a:pt x="169574" y="198536"/>
                    <a:pt x="203564" y="149056"/>
                    <a:pt x="257100" y="140636"/>
                  </a:cubicBezTo>
                  <a:cubicBezTo>
                    <a:pt x="305999" y="127967"/>
                    <a:pt x="354475" y="101276"/>
                    <a:pt x="405963" y="114293"/>
                  </a:cubicBezTo>
                  <a:cubicBezTo>
                    <a:pt x="450691" y="123525"/>
                    <a:pt x="496694" y="121709"/>
                    <a:pt x="541847" y="127658"/>
                  </a:cubicBezTo>
                  <a:cubicBezTo>
                    <a:pt x="561972" y="144576"/>
                    <a:pt x="574293" y="176789"/>
                    <a:pt x="604151" y="175785"/>
                  </a:cubicBezTo>
                  <a:cubicBezTo>
                    <a:pt x="640111" y="176596"/>
                    <a:pt x="676149" y="177407"/>
                    <a:pt x="712070" y="179686"/>
                  </a:cubicBezTo>
                  <a:cubicBezTo>
                    <a:pt x="742237" y="177253"/>
                    <a:pt x="771013" y="185248"/>
                    <a:pt x="799288" y="193707"/>
                  </a:cubicBezTo>
                  <a:cubicBezTo>
                    <a:pt x="833085" y="194171"/>
                    <a:pt x="866651" y="174858"/>
                    <a:pt x="888474" y="150678"/>
                  </a:cubicBezTo>
                  <a:cubicBezTo>
                    <a:pt x="905392" y="127465"/>
                    <a:pt x="873024" y="120744"/>
                    <a:pt x="868118" y="101624"/>
                  </a:cubicBezTo>
                  <a:cubicBezTo>
                    <a:pt x="850698" y="82427"/>
                    <a:pt x="863676" y="62689"/>
                    <a:pt x="882062" y="50831"/>
                  </a:cubicBezTo>
                  <a:cubicBezTo>
                    <a:pt x="901530" y="31634"/>
                    <a:pt x="924627" y="16879"/>
                    <a:pt x="945872" y="0"/>
                  </a:cubicBezTo>
                  <a:cubicBezTo>
                    <a:pt x="993767" y="12128"/>
                    <a:pt x="1043633" y="13171"/>
                    <a:pt x="1091760" y="25029"/>
                  </a:cubicBezTo>
                  <a:cubicBezTo>
                    <a:pt x="1136180" y="30051"/>
                    <a:pt x="1176196" y="52569"/>
                    <a:pt x="1220538" y="58054"/>
                  </a:cubicBezTo>
                  <a:cubicBezTo>
                    <a:pt x="1231624" y="74007"/>
                    <a:pt x="1221427" y="99461"/>
                    <a:pt x="1240238" y="113019"/>
                  </a:cubicBezTo>
                  <a:cubicBezTo>
                    <a:pt x="1262486" y="143146"/>
                    <a:pt x="1302463" y="146275"/>
                    <a:pt x="1335527" y="157322"/>
                  </a:cubicBezTo>
                  <a:cubicBezTo>
                    <a:pt x="1371371" y="164506"/>
                    <a:pt x="1406521" y="146043"/>
                    <a:pt x="1441979" y="141640"/>
                  </a:cubicBezTo>
                  <a:cubicBezTo>
                    <a:pt x="1489064" y="132949"/>
                    <a:pt x="1537578" y="139284"/>
                    <a:pt x="1584855" y="140056"/>
                  </a:cubicBezTo>
                  <a:cubicBezTo>
                    <a:pt x="1634489" y="151412"/>
                    <a:pt x="1671840" y="192510"/>
                    <a:pt x="1723212" y="199733"/>
                  </a:cubicBezTo>
                  <a:cubicBezTo>
                    <a:pt x="1749787" y="211243"/>
                    <a:pt x="1776477" y="221672"/>
                    <a:pt x="1805678" y="224608"/>
                  </a:cubicBezTo>
                  <a:cubicBezTo>
                    <a:pt x="1868676" y="245079"/>
                    <a:pt x="1935266" y="239363"/>
                    <a:pt x="2000158" y="234226"/>
                  </a:cubicBezTo>
                  <a:cubicBezTo>
                    <a:pt x="2044809" y="228432"/>
                    <a:pt x="2090850" y="227312"/>
                    <a:pt x="2134150" y="214720"/>
                  </a:cubicBezTo>
                  <a:cubicBezTo>
                    <a:pt x="2168411" y="203055"/>
                    <a:pt x="2190427" y="170339"/>
                    <a:pt x="2226118" y="160798"/>
                  </a:cubicBezTo>
                  <a:cubicBezTo>
                    <a:pt x="2253812" y="146623"/>
                    <a:pt x="2288112" y="146546"/>
                    <a:pt x="2316811" y="157322"/>
                  </a:cubicBezTo>
                  <a:cubicBezTo>
                    <a:pt x="2344892" y="180768"/>
                    <a:pt x="2384251" y="193167"/>
                    <a:pt x="2419323" y="179184"/>
                  </a:cubicBezTo>
                  <a:cubicBezTo>
                    <a:pt x="2437941" y="174008"/>
                    <a:pt x="2460498" y="170378"/>
                    <a:pt x="2477223" y="180922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791EB2A-06BE-42A9-9B2C-FDE63BC975C5}"/>
                </a:ext>
              </a:extLst>
            </p:cNvPr>
            <p:cNvSpPr/>
            <p:nvPr/>
          </p:nvSpPr>
          <p:spPr>
            <a:xfrm>
              <a:off x="1057039" y="1202068"/>
              <a:ext cx="5214458" cy="3012798"/>
            </a:xfrm>
            <a:custGeom>
              <a:avLst/>
              <a:gdLst>
                <a:gd name="connsiteX0" fmla="*/ 3068303 w 5214458"/>
                <a:gd name="connsiteY0" fmla="*/ 3038674 h 3012798"/>
                <a:gd name="connsiteX1" fmla="*/ 3001481 w 5214458"/>
                <a:gd name="connsiteY1" fmla="*/ 3005572 h 3012798"/>
                <a:gd name="connsiteX2" fmla="*/ 3007275 w 5214458"/>
                <a:gd name="connsiteY2" fmla="*/ 2934037 h 3012798"/>
                <a:gd name="connsiteX3" fmla="*/ 3067415 w 5214458"/>
                <a:gd name="connsiteY3" fmla="*/ 2904527 h 3012798"/>
                <a:gd name="connsiteX4" fmla="*/ 3112452 w 5214458"/>
                <a:gd name="connsiteY4" fmla="*/ 2890042 h 3012798"/>
                <a:gd name="connsiteX5" fmla="*/ 3169580 w 5214458"/>
                <a:gd name="connsiteY5" fmla="*/ 2873897 h 3012798"/>
                <a:gd name="connsiteX6" fmla="*/ 3176223 w 5214458"/>
                <a:gd name="connsiteY6" fmla="*/ 2915535 h 3012798"/>
                <a:gd name="connsiteX7" fmla="*/ 3144396 w 5214458"/>
                <a:gd name="connsiteY7" fmla="*/ 2972856 h 3012798"/>
                <a:gd name="connsiteX8" fmla="*/ 3106002 w 5214458"/>
                <a:gd name="connsiteY8" fmla="*/ 3004915 h 3012798"/>
                <a:gd name="connsiteX9" fmla="*/ 3068303 w 5214458"/>
                <a:gd name="connsiteY9" fmla="*/ 3038674 h 3012798"/>
                <a:gd name="connsiteX10" fmla="*/ 2427813 w 5214458"/>
                <a:gd name="connsiteY10" fmla="*/ 2657787 h 3012798"/>
                <a:gd name="connsiteX11" fmla="*/ 2392973 w 5214458"/>
                <a:gd name="connsiteY11" fmla="*/ 2701858 h 3012798"/>
                <a:gd name="connsiteX12" fmla="*/ 2402475 w 5214458"/>
                <a:gd name="connsiteY12" fmla="*/ 2764161 h 3012798"/>
                <a:gd name="connsiteX13" fmla="*/ 2348167 w 5214458"/>
                <a:gd name="connsiteY13" fmla="*/ 2753964 h 3012798"/>
                <a:gd name="connsiteX14" fmla="*/ 2311434 w 5214458"/>
                <a:gd name="connsiteY14" fmla="*/ 2743497 h 3012798"/>
                <a:gd name="connsiteX15" fmla="*/ 2258092 w 5214458"/>
                <a:gd name="connsiteY15" fmla="*/ 2726811 h 3012798"/>
                <a:gd name="connsiteX16" fmla="*/ 2219389 w 5214458"/>
                <a:gd name="connsiteY16" fmla="*/ 2694442 h 3012798"/>
                <a:gd name="connsiteX17" fmla="*/ 2193665 w 5214458"/>
                <a:gd name="connsiteY17" fmla="*/ 2661533 h 3012798"/>
                <a:gd name="connsiteX18" fmla="*/ 2213364 w 5214458"/>
                <a:gd name="connsiteY18" fmla="*/ 2605642 h 3012798"/>
                <a:gd name="connsiteX19" fmla="*/ 2163498 w 5214458"/>
                <a:gd name="connsiteY19" fmla="*/ 2588878 h 3012798"/>
                <a:gd name="connsiteX20" fmla="*/ 2150674 w 5214458"/>
                <a:gd name="connsiteY20" fmla="*/ 2522056 h 3012798"/>
                <a:gd name="connsiteX21" fmla="*/ 2093045 w 5214458"/>
                <a:gd name="connsiteY21" fmla="*/ 2526730 h 3012798"/>
                <a:gd name="connsiteX22" fmla="*/ 2047042 w 5214458"/>
                <a:gd name="connsiteY22" fmla="*/ 2530863 h 3012798"/>
                <a:gd name="connsiteX23" fmla="*/ 2046501 w 5214458"/>
                <a:gd name="connsiteY23" fmla="*/ 2463268 h 3012798"/>
                <a:gd name="connsiteX24" fmla="*/ 2099070 w 5214458"/>
                <a:gd name="connsiteY24" fmla="*/ 2410080 h 3012798"/>
                <a:gd name="connsiteX25" fmla="*/ 2150134 w 5214458"/>
                <a:gd name="connsiteY25" fmla="*/ 2323984 h 3012798"/>
                <a:gd name="connsiteX26" fmla="*/ 2139512 w 5214458"/>
                <a:gd name="connsiteY26" fmla="*/ 2230973 h 3012798"/>
                <a:gd name="connsiteX27" fmla="*/ 2095594 w 5214458"/>
                <a:gd name="connsiteY27" fmla="*/ 2208957 h 3012798"/>
                <a:gd name="connsiteX28" fmla="*/ 2049784 w 5214458"/>
                <a:gd name="connsiteY28" fmla="*/ 2153722 h 3012798"/>
                <a:gd name="connsiteX29" fmla="*/ 2006524 w 5214458"/>
                <a:gd name="connsiteY29" fmla="*/ 2169790 h 3012798"/>
                <a:gd name="connsiteX30" fmla="*/ 1937422 w 5214458"/>
                <a:gd name="connsiteY30" fmla="*/ 2155461 h 3012798"/>
                <a:gd name="connsiteX31" fmla="*/ 1947387 w 5214458"/>
                <a:gd name="connsiteY31" fmla="*/ 2105595 h 3012798"/>
                <a:gd name="connsiteX32" fmla="*/ 1900651 w 5214458"/>
                <a:gd name="connsiteY32" fmla="*/ 2075505 h 3012798"/>
                <a:gd name="connsiteX33" fmla="*/ 1825369 w 5214458"/>
                <a:gd name="connsiteY33" fmla="*/ 2098951 h 3012798"/>
                <a:gd name="connsiteX34" fmla="*/ 1770212 w 5214458"/>
                <a:gd name="connsiteY34" fmla="*/ 2093814 h 3012798"/>
                <a:gd name="connsiteX35" fmla="*/ 1683459 w 5214458"/>
                <a:gd name="connsiteY35" fmla="*/ 2138388 h 3012798"/>
                <a:gd name="connsiteX36" fmla="*/ 1569359 w 5214458"/>
                <a:gd name="connsiteY36" fmla="*/ 2214519 h 3012798"/>
                <a:gd name="connsiteX37" fmla="*/ 1523124 w 5214458"/>
                <a:gd name="connsiteY37" fmla="*/ 2193545 h 3012798"/>
                <a:gd name="connsiteX38" fmla="*/ 1414432 w 5214458"/>
                <a:gd name="connsiteY38" fmla="*/ 2173537 h 3012798"/>
                <a:gd name="connsiteX39" fmla="*/ 1354214 w 5214458"/>
                <a:gd name="connsiteY39" fmla="*/ 2192078 h 3012798"/>
                <a:gd name="connsiteX40" fmla="*/ 1297743 w 5214458"/>
                <a:gd name="connsiteY40" fmla="*/ 2258861 h 3012798"/>
                <a:gd name="connsiteX41" fmla="*/ 1289516 w 5214458"/>
                <a:gd name="connsiteY41" fmla="*/ 2197292 h 3012798"/>
                <a:gd name="connsiteX42" fmla="*/ 1229145 w 5214458"/>
                <a:gd name="connsiteY42" fmla="*/ 2195168 h 3012798"/>
                <a:gd name="connsiteX43" fmla="*/ 1173678 w 5214458"/>
                <a:gd name="connsiteY43" fmla="*/ 2201039 h 3012798"/>
                <a:gd name="connsiteX44" fmla="*/ 1121379 w 5214458"/>
                <a:gd name="connsiteY44" fmla="*/ 2177052 h 3012798"/>
                <a:gd name="connsiteX45" fmla="*/ 1074526 w 5214458"/>
                <a:gd name="connsiteY45" fmla="*/ 2181340 h 3012798"/>
                <a:gd name="connsiteX46" fmla="*/ 1052355 w 5214458"/>
                <a:gd name="connsiteY46" fmla="*/ 2176048 h 3012798"/>
                <a:gd name="connsiteX47" fmla="*/ 999361 w 5214458"/>
                <a:gd name="connsiteY47" fmla="*/ 2160289 h 3012798"/>
                <a:gd name="connsiteX48" fmla="*/ 971898 w 5214458"/>
                <a:gd name="connsiteY48" fmla="*/ 2137113 h 3012798"/>
                <a:gd name="connsiteX49" fmla="*/ 917822 w 5214458"/>
                <a:gd name="connsiteY49" fmla="*/ 2113783 h 3012798"/>
                <a:gd name="connsiteX50" fmla="*/ 886420 w 5214458"/>
                <a:gd name="connsiteY50" fmla="*/ 2077205 h 3012798"/>
                <a:gd name="connsiteX51" fmla="*/ 839991 w 5214458"/>
                <a:gd name="connsiteY51" fmla="*/ 2063261 h 3012798"/>
                <a:gd name="connsiteX52" fmla="*/ 792752 w 5214458"/>
                <a:gd name="connsiteY52" fmla="*/ 2042287 h 3012798"/>
                <a:gd name="connsiteX53" fmla="*/ 731144 w 5214458"/>
                <a:gd name="connsiteY53" fmla="*/ 2009108 h 3012798"/>
                <a:gd name="connsiteX54" fmla="*/ 688926 w 5214458"/>
                <a:gd name="connsiteY54" fmla="*/ 1978632 h 3012798"/>
                <a:gd name="connsiteX55" fmla="*/ 652348 w 5214458"/>
                <a:gd name="connsiteY55" fmla="*/ 2012430 h 3012798"/>
                <a:gd name="connsiteX56" fmla="*/ 607388 w 5214458"/>
                <a:gd name="connsiteY56" fmla="*/ 1980062 h 3012798"/>
                <a:gd name="connsiteX57" fmla="*/ 565788 w 5214458"/>
                <a:gd name="connsiteY57" fmla="*/ 1952599 h 3012798"/>
                <a:gd name="connsiteX58" fmla="*/ 510399 w 5214458"/>
                <a:gd name="connsiteY58" fmla="*/ 1933749 h 3012798"/>
                <a:gd name="connsiteX59" fmla="*/ 465787 w 5214458"/>
                <a:gd name="connsiteY59" fmla="*/ 1891570 h 3012798"/>
                <a:gd name="connsiteX60" fmla="*/ 444195 w 5214458"/>
                <a:gd name="connsiteY60" fmla="*/ 1876274 h 3012798"/>
                <a:gd name="connsiteX61" fmla="*/ 420903 w 5214458"/>
                <a:gd name="connsiteY61" fmla="*/ 1827799 h 3012798"/>
                <a:gd name="connsiteX62" fmla="*/ 432568 w 5214458"/>
                <a:gd name="connsiteY62" fmla="*/ 1789328 h 3012798"/>
                <a:gd name="connsiteX63" fmla="*/ 470846 w 5214458"/>
                <a:gd name="connsiteY63" fmla="*/ 1807869 h 3012798"/>
                <a:gd name="connsiteX64" fmla="*/ 495335 w 5214458"/>
                <a:gd name="connsiteY64" fmla="*/ 1766809 h 3012798"/>
                <a:gd name="connsiteX65" fmla="*/ 466829 w 5214458"/>
                <a:gd name="connsiteY65" fmla="*/ 1731351 h 3012798"/>
                <a:gd name="connsiteX66" fmla="*/ 423491 w 5214458"/>
                <a:gd name="connsiteY66" fmla="*/ 1705819 h 3012798"/>
                <a:gd name="connsiteX67" fmla="*/ 439830 w 5214458"/>
                <a:gd name="connsiteY67" fmla="*/ 1656379 h 3012798"/>
                <a:gd name="connsiteX68" fmla="*/ 387067 w 5214458"/>
                <a:gd name="connsiteY68" fmla="*/ 1627101 h 3012798"/>
                <a:gd name="connsiteX69" fmla="*/ 360956 w 5214458"/>
                <a:gd name="connsiteY69" fmla="*/ 1575111 h 3012798"/>
                <a:gd name="connsiteX70" fmla="*/ 329129 w 5214458"/>
                <a:gd name="connsiteY70" fmla="*/ 1546798 h 3012798"/>
                <a:gd name="connsiteX71" fmla="*/ 249908 w 5214458"/>
                <a:gd name="connsiteY71" fmla="*/ 1525013 h 3012798"/>
                <a:gd name="connsiteX72" fmla="*/ 204600 w 5214458"/>
                <a:gd name="connsiteY72" fmla="*/ 1516709 h 3012798"/>
                <a:gd name="connsiteX73" fmla="*/ 189922 w 5214458"/>
                <a:gd name="connsiteY73" fmla="*/ 1477349 h 3012798"/>
                <a:gd name="connsiteX74" fmla="*/ 149867 w 5214458"/>
                <a:gd name="connsiteY74" fmla="*/ 1436213 h 3012798"/>
                <a:gd name="connsiteX75" fmla="*/ 111705 w 5214458"/>
                <a:gd name="connsiteY75" fmla="*/ 1419372 h 3012798"/>
                <a:gd name="connsiteX76" fmla="*/ 63307 w 5214458"/>
                <a:gd name="connsiteY76" fmla="*/ 1411917 h 3012798"/>
                <a:gd name="connsiteX77" fmla="*/ 103053 w 5214458"/>
                <a:gd name="connsiteY77" fmla="*/ 1393184 h 3012798"/>
                <a:gd name="connsiteX78" fmla="*/ 102667 w 5214458"/>
                <a:gd name="connsiteY78" fmla="*/ 1346717 h 3012798"/>
                <a:gd name="connsiteX79" fmla="*/ 95444 w 5214458"/>
                <a:gd name="connsiteY79" fmla="*/ 1298628 h 3012798"/>
                <a:gd name="connsiteX80" fmla="*/ 41793 w 5214458"/>
                <a:gd name="connsiteY80" fmla="*/ 1275646 h 3012798"/>
                <a:gd name="connsiteX81" fmla="*/ 0 w 5214458"/>
                <a:gd name="connsiteY81" fmla="*/ 1258458 h 3012798"/>
                <a:gd name="connsiteX82" fmla="*/ 9618 w 5214458"/>
                <a:gd name="connsiteY82" fmla="*/ 1192060 h 3012798"/>
                <a:gd name="connsiteX83" fmla="*/ 77213 w 5214458"/>
                <a:gd name="connsiteY83" fmla="*/ 1137251 h 3012798"/>
                <a:gd name="connsiteX84" fmla="*/ 163888 w 5214458"/>
                <a:gd name="connsiteY84" fmla="*/ 1104921 h 3012798"/>
                <a:gd name="connsiteX85" fmla="*/ 206145 w 5214458"/>
                <a:gd name="connsiteY85" fmla="*/ 1126088 h 3012798"/>
                <a:gd name="connsiteX86" fmla="*/ 257672 w 5214458"/>
                <a:gd name="connsiteY86" fmla="*/ 1099784 h 3012798"/>
                <a:gd name="connsiteX87" fmla="*/ 309314 w 5214458"/>
                <a:gd name="connsiteY87" fmla="*/ 1064480 h 3012798"/>
                <a:gd name="connsiteX88" fmla="*/ 419010 w 5214458"/>
                <a:gd name="connsiteY88" fmla="*/ 1037867 h 3012798"/>
                <a:gd name="connsiteX89" fmla="*/ 534386 w 5214458"/>
                <a:gd name="connsiteY89" fmla="*/ 990782 h 3012798"/>
                <a:gd name="connsiteX90" fmla="*/ 563470 w 5214458"/>
                <a:gd name="connsiteY90" fmla="*/ 955903 h 3012798"/>
                <a:gd name="connsiteX91" fmla="*/ 578303 w 5214458"/>
                <a:gd name="connsiteY91" fmla="*/ 897772 h 3012798"/>
                <a:gd name="connsiteX92" fmla="*/ 604066 w 5214458"/>
                <a:gd name="connsiteY92" fmla="*/ 849992 h 3012798"/>
                <a:gd name="connsiteX93" fmla="*/ 578998 w 5214458"/>
                <a:gd name="connsiteY93" fmla="*/ 781277 h 3012798"/>
                <a:gd name="connsiteX94" fmla="*/ 545664 w 5214458"/>
                <a:gd name="connsiteY94" fmla="*/ 753196 h 3012798"/>
                <a:gd name="connsiteX95" fmla="*/ 569612 w 5214458"/>
                <a:gd name="connsiteY95" fmla="*/ 717854 h 3012798"/>
                <a:gd name="connsiteX96" fmla="*/ 690858 w 5214458"/>
                <a:gd name="connsiteY96" fmla="*/ 699892 h 3012798"/>
                <a:gd name="connsiteX97" fmla="*/ 768882 w 5214458"/>
                <a:gd name="connsiteY97" fmla="*/ 710322 h 3012798"/>
                <a:gd name="connsiteX98" fmla="*/ 754899 w 5214458"/>
                <a:gd name="connsiteY98" fmla="*/ 668529 h 3012798"/>
                <a:gd name="connsiteX99" fmla="*/ 775023 w 5214458"/>
                <a:gd name="connsiteY99" fmla="*/ 614607 h 3012798"/>
                <a:gd name="connsiteX100" fmla="*/ 821799 w 5214458"/>
                <a:gd name="connsiteY100" fmla="*/ 532296 h 3012798"/>
                <a:gd name="connsiteX101" fmla="*/ 1012841 w 5214458"/>
                <a:gd name="connsiteY101" fmla="*/ 549677 h 3012798"/>
                <a:gd name="connsiteX102" fmla="*/ 1029141 w 5214458"/>
                <a:gd name="connsiteY102" fmla="*/ 496490 h 3012798"/>
                <a:gd name="connsiteX103" fmla="*/ 1040110 w 5214458"/>
                <a:gd name="connsiteY103" fmla="*/ 438899 h 3012798"/>
                <a:gd name="connsiteX104" fmla="*/ 1123040 w 5214458"/>
                <a:gd name="connsiteY104" fmla="*/ 415685 h 3012798"/>
                <a:gd name="connsiteX105" fmla="*/ 1148842 w 5214458"/>
                <a:gd name="connsiteY105" fmla="*/ 372888 h 3012798"/>
                <a:gd name="connsiteX106" fmla="*/ 1218020 w 5214458"/>
                <a:gd name="connsiteY106" fmla="*/ 365974 h 3012798"/>
                <a:gd name="connsiteX107" fmla="*/ 1272907 w 5214458"/>
                <a:gd name="connsiteY107" fmla="*/ 439324 h 3012798"/>
                <a:gd name="connsiteX108" fmla="*/ 1361939 w 5214458"/>
                <a:gd name="connsiteY108" fmla="*/ 474705 h 3012798"/>
                <a:gd name="connsiteX109" fmla="*/ 1440195 w 5214458"/>
                <a:gd name="connsiteY109" fmla="*/ 510936 h 3012798"/>
                <a:gd name="connsiteX110" fmla="*/ 1500373 w 5214458"/>
                <a:gd name="connsiteY110" fmla="*/ 596144 h 3012798"/>
                <a:gd name="connsiteX111" fmla="*/ 1460396 w 5214458"/>
                <a:gd name="connsiteY111" fmla="*/ 670807 h 3012798"/>
                <a:gd name="connsiteX112" fmla="*/ 1520420 w 5214458"/>
                <a:gd name="connsiteY112" fmla="*/ 716733 h 3012798"/>
                <a:gd name="connsiteX113" fmla="*/ 1720964 w 5214458"/>
                <a:gd name="connsiteY113" fmla="*/ 742458 h 3012798"/>
                <a:gd name="connsiteX114" fmla="*/ 1851094 w 5214458"/>
                <a:gd name="connsiteY114" fmla="*/ 791551 h 3012798"/>
                <a:gd name="connsiteX115" fmla="*/ 1901578 w 5214458"/>
                <a:gd name="connsiteY115" fmla="*/ 876334 h 3012798"/>
                <a:gd name="connsiteX116" fmla="*/ 1978481 w 5214458"/>
                <a:gd name="connsiteY116" fmla="*/ 922994 h 3012798"/>
                <a:gd name="connsiteX117" fmla="*/ 2154808 w 5214458"/>
                <a:gd name="connsiteY117" fmla="*/ 936436 h 3012798"/>
                <a:gd name="connsiteX118" fmla="*/ 2414835 w 5214458"/>
                <a:gd name="connsiteY118" fmla="*/ 942655 h 3012798"/>
                <a:gd name="connsiteX119" fmla="*/ 2488919 w 5214458"/>
                <a:gd name="connsiteY119" fmla="*/ 978885 h 3012798"/>
                <a:gd name="connsiteX120" fmla="*/ 2628782 w 5214458"/>
                <a:gd name="connsiteY120" fmla="*/ 1002293 h 3012798"/>
                <a:gd name="connsiteX121" fmla="*/ 2682356 w 5214458"/>
                <a:gd name="connsiteY121" fmla="*/ 1022841 h 3012798"/>
                <a:gd name="connsiteX122" fmla="*/ 2787688 w 5214458"/>
                <a:gd name="connsiteY122" fmla="*/ 985683 h 3012798"/>
                <a:gd name="connsiteX123" fmla="*/ 2935547 w 5214458"/>
                <a:gd name="connsiteY123" fmla="*/ 951423 h 3012798"/>
                <a:gd name="connsiteX124" fmla="*/ 3046132 w 5214458"/>
                <a:gd name="connsiteY124" fmla="*/ 951345 h 3012798"/>
                <a:gd name="connsiteX125" fmla="*/ 3142233 w 5214458"/>
                <a:gd name="connsiteY125" fmla="*/ 919286 h 3012798"/>
                <a:gd name="connsiteX126" fmla="*/ 3245131 w 5214458"/>
                <a:gd name="connsiteY126" fmla="*/ 852927 h 3012798"/>
                <a:gd name="connsiteX127" fmla="*/ 3278041 w 5214458"/>
                <a:gd name="connsiteY127" fmla="*/ 819400 h 3012798"/>
                <a:gd name="connsiteX128" fmla="*/ 3245517 w 5214458"/>
                <a:gd name="connsiteY128" fmla="*/ 755320 h 3012798"/>
                <a:gd name="connsiteX129" fmla="*/ 3321494 w 5214458"/>
                <a:gd name="connsiteY129" fmla="*/ 722488 h 3012798"/>
                <a:gd name="connsiteX130" fmla="*/ 3394960 w 5214458"/>
                <a:gd name="connsiteY130" fmla="*/ 742883 h 3012798"/>
                <a:gd name="connsiteX131" fmla="*/ 3467770 w 5214458"/>
                <a:gd name="connsiteY131" fmla="*/ 725424 h 3012798"/>
                <a:gd name="connsiteX132" fmla="*/ 3538145 w 5214458"/>
                <a:gd name="connsiteY132" fmla="*/ 690004 h 3012798"/>
                <a:gd name="connsiteX133" fmla="*/ 3647379 w 5214458"/>
                <a:gd name="connsiteY133" fmla="*/ 661808 h 3012798"/>
                <a:gd name="connsiteX134" fmla="*/ 3701841 w 5214458"/>
                <a:gd name="connsiteY134" fmla="*/ 608389 h 3012798"/>
                <a:gd name="connsiteX135" fmla="*/ 3758118 w 5214458"/>
                <a:gd name="connsiteY135" fmla="*/ 599814 h 3012798"/>
                <a:gd name="connsiteX136" fmla="*/ 3887437 w 5214458"/>
                <a:gd name="connsiteY136" fmla="*/ 582934 h 3012798"/>
                <a:gd name="connsiteX137" fmla="*/ 3946148 w 5214458"/>
                <a:gd name="connsiteY137" fmla="*/ 584904 h 3012798"/>
                <a:gd name="connsiteX138" fmla="*/ 3937264 w 5214458"/>
                <a:gd name="connsiteY138" fmla="*/ 543150 h 3012798"/>
                <a:gd name="connsiteX139" fmla="*/ 3839734 w 5214458"/>
                <a:gd name="connsiteY139" fmla="*/ 473894 h 3012798"/>
                <a:gd name="connsiteX140" fmla="*/ 3776967 w 5214458"/>
                <a:gd name="connsiteY140" fmla="*/ 481310 h 3012798"/>
                <a:gd name="connsiteX141" fmla="*/ 3727333 w 5214458"/>
                <a:gd name="connsiteY141" fmla="*/ 483821 h 3012798"/>
                <a:gd name="connsiteX142" fmla="*/ 3656262 w 5214458"/>
                <a:gd name="connsiteY142" fmla="*/ 480808 h 3012798"/>
                <a:gd name="connsiteX143" fmla="*/ 3605200 w 5214458"/>
                <a:gd name="connsiteY143" fmla="*/ 485559 h 3012798"/>
                <a:gd name="connsiteX144" fmla="*/ 3619993 w 5214458"/>
                <a:gd name="connsiteY144" fmla="*/ 429011 h 3012798"/>
                <a:gd name="connsiteX145" fmla="*/ 3691296 w 5214458"/>
                <a:gd name="connsiteY145" fmla="*/ 313405 h 3012798"/>
                <a:gd name="connsiteX146" fmla="*/ 3744715 w 5214458"/>
                <a:gd name="connsiteY146" fmla="*/ 327773 h 3012798"/>
                <a:gd name="connsiteX147" fmla="*/ 3840082 w 5214458"/>
                <a:gd name="connsiteY147" fmla="*/ 316688 h 3012798"/>
                <a:gd name="connsiteX148" fmla="*/ 3916792 w 5214458"/>
                <a:gd name="connsiteY148" fmla="*/ 286676 h 3012798"/>
                <a:gd name="connsiteX149" fmla="*/ 3908256 w 5214458"/>
                <a:gd name="connsiteY149" fmla="*/ 237737 h 3012798"/>
                <a:gd name="connsiteX150" fmla="*/ 4018494 w 5214458"/>
                <a:gd name="connsiteY150" fmla="*/ 137697 h 3012798"/>
                <a:gd name="connsiteX151" fmla="*/ 4043832 w 5214458"/>
                <a:gd name="connsiteY151" fmla="*/ 91153 h 3012798"/>
                <a:gd name="connsiteX152" fmla="*/ 3971100 w 5214458"/>
                <a:gd name="connsiteY152" fmla="*/ 78059 h 3012798"/>
                <a:gd name="connsiteX153" fmla="*/ 4036300 w 5214458"/>
                <a:gd name="connsiteY153" fmla="*/ 27111 h 3012798"/>
                <a:gd name="connsiteX154" fmla="*/ 4192154 w 5214458"/>
                <a:gd name="connsiteY154" fmla="*/ 4284 h 3012798"/>
                <a:gd name="connsiteX155" fmla="*/ 4336189 w 5214458"/>
                <a:gd name="connsiteY155" fmla="*/ 20391 h 3012798"/>
                <a:gd name="connsiteX156" fmla="*/ 4448976 w 5214458"/>
                <a:gd name="connsiteY156" fmla="*/ 29390 h 3012798"/>
                <a:gd name="connsiteX157" fmla="*/ 4525609 w 5214458"/>
                <a:gd name="connsiteY157" fmla="*/ 124796 h 3012798"/>
                <a:gd name="connsiteX158" fmla="*/ 4615453 w 5214458"/>
                <a:gd name="connsiteY158" fmla="*/ 299345 h 3012798"/>
                <a:gd name="connsiteX159" fmla="*/ 4712557 w 5214458"/>
                <a:gd name="connsiteY159" fmla="*/ 348206 h 3012798"/>
                <a:gd name="connsiteX160" fmla="*/ 4870150 w 5214458"/>
                <a:gd name="connsiteY160" fmla="*/ 391235 h 3012798"/>
                <a:gd name="connsiteX161" fmla="*/ 4900007 w 5214458"/>
                <a:gd name="connsiteY161" fmla="*/ 467212 h 3012798"/>
                <a:gd name="connsiteX162" fmla="*/ 4943384 w 5214458"/>
                <a:gd name="connsiteY162" fmla="*/ 493670 h 3012798"/>
                <a:gd name="connsiteX163" fmla="*/ 5062196 w 5214458"/>
                <a:gd name="connsiteY163" fmla="*/ 479379 h 3012798"/>
                <a:gd name="connsiteX164" fmla="*/ 5222145 w 5214458"/>
                <a:gd name="connsiteY164" fmla="*/ 449328 h 3012798"/>
                <a:gd name="connsiteX165" fmla="*/ 5239179 w 5214458"/>
                <a:gd name="connsiteY165" fmla="*/ 498228 h 3012798"/>
                <a:gd name="connsiteX166" fmla="*/ 5183945 w 5214458"/>
                <a:gd name="connsiteY166" fmla="*/ 548171 h 3012798"/>
                <a:gd name="connsiteX167" fmla="*/ 5088075 w 5214458"/>
                <a:gd name="connsiteY167" fmla="*/ 719205 h 3012798"/>
                <a:gd name="connsiteX168" fmla="*/ 5015652 w 5214458"/>
                <a:gd name="connsiteY168" fmla="*/ 714686 h 3012798"/>
                <a:gd name="connsiteX169" fmla="*/ 4959993 w 5214458"/>
                <a:gd name="connsiteY169" fmla="*/ 721175 h 3012798"/>
                <a:gd name="connsiteX170" fmla="*/ 4917891 w 5214458"/>
                <a:gd name="connsiteY170" fmla="*/ 762234 h 3012798"/>
                <a:gd name="connsiteX171" fmla="*/ 4932607 w 5214458"/>
                <a:gd name="connsiteY171" fmla="*/ 840374 h 3012798"/>
                <a:gd name="connsiteX172" fmla="*/ 4926118 w 5214458"/>
                <a:gd name="connsiteY172" fmla="*/ 894373 h 3012798"/>
                <a:gd name="connsiteX173" fmla="*/ 4853695 w 5214458"/>
                <a:gd name="connsiteY173" fmla="*/ 931067 h 3012798"/>
                <a:gd name="connsiteX174" fmla="*/ 4809469 w 5214458"/>
                <a:gd name="connsiteY174" fmla="*/ 912179 h 3012798"/>
                <a:gd name="connsiteX175" fmla="*/ 4773315 w 5214458"/>
                <a:gd name="connsiteY175" fmla="*/ 959572 h 3012798"/>
                <a:gd name="connsiteX176" fmla="*/ 4676365 w 5214458"/>
                <a:gd name="connsiteY176" fmla="*/ 975486 h 3012798"/>
                <a:gd name="connsiteX177" fmla="*/ 4659176 w 5214458"/>
                <a:gd name="connsiteY177" fmla="*/ 1014653 h 3012798"/>
                <a:gd name="connsiteX178" fmla="*/ 4637006 w 5214458"/>
                <a:gd name="connsiteY178" fmla="*/ 1041073 h 3012798"/>
                <a:gd name="connsiteX179" fmla="*/ 4563887 w 5214458"/>
                <a:gd name="connsiteY179" fmla="*/ 1011292 h 3012798"/>
                <a:gd name="connsiteX180" fmla="*/ 4516378 w 5214458"/>
                <a:gd name="connsiteY180" fmla="*/ 1039798 h 3012798"/>
                <a:gd name="connsiteX181" fmla="*/ 4369948 w 5214458"/>
                <a:gd name="connsiteY181" fmla="*/ 1129332 h 3012798"/>
                <a:gd name="connsiteX182" fmla="*/ 4328851 w 5214458"/>
                <a:gd name="connsiteY182" fmla="*/ 1169387 h 3012798"/>
                <a:gd name="connsiteX183" fmla="*/ 4214635 w 5214458"/>
                <a:gd name="connsiteY183" fmla="*/ 1195961 h 3012798"/>
                <a:gd name="connsiteX184" fmla="*/ 4100650 w 5214458"/>
                <a:gd name="connsiteY184" fmla="*/ 1256372 h 3012798"/>
                <a:gd name="connsiteX185" fmla="*/ 4083230 w 5214458"/>
                <a:gd name="connsiteY185" fmla="*/ 1247642 h 3012798"/>
                <a:gd name="connsiteX186" fmla="*/ 4105170 w 5214458"/>
                <a:gd name="connsiteY186" fmla="*/ 1212957 h 3012798"/>
                <a:gd name="connsiteX187" fmla="*/ 4098294 w 5214458"/>
                <a:gd name="connsiteY187" fmla="*/ 1184026 h 3012798"/>
                <a:gd name="connsiteX188" fmla="*/ 4152910 w 5214458"/>
                <a:gd name="connsiteY188" fmla="*/ 1133426 h 3012798"/>
                <a:gd name="connsiteX189" fmla="*/ 4120078 w 5214458"/>
                <a:gd name="connsiteY189" fmla="*/ 1093024 h 3012798"/>
                <a:gd name="connsiteX190" fmla="*/ 4038811 w 5214458"/>
                <a:gd name="connsiteY190" fmla="*/ 1105037 h 3012798"/>
                <a:gd name="connsiteX191" fmla="*/ 3965190 w 5214458"/>
                <a:gd name="connsiteY191" fmla="*/ 1154593 h 3012798"/>
                <a:gd name="connsiteX192" fmla="*/ 3901226 w 5214458"/>
                <a:gd name="connsiteY192" fmla="*/ 1208515 h 3012798"/>
                <a:gd name="connsiteX193" fmla="*/ 3852133 w 5214458"/>
                <a:gd name="connsiteY193" fmla="*/ 1229604 h 3012798"/>
                <a:gd name="connsiteX194" fmla="*/ 3806632 w 5214458"/>
                <a:gd name="connsiteY194" fmla="*/ 1222458 h 3012798"/>
                <a:gd name="connsiteX195" fmla="*/ 3755994 w 5214458"/>
                <a:gd name="connsiteY195" fmla="*/ 1278427 h 3012798"/>
                <a:gd name="connsiteX196" fmla="*/ 3824632 w 5214458"/>
                <a:gd name="connsiteY196" fmla="*/ 1326361 h 3012798"/>
                <a:gd name="connsiteX197" fmla="*/ 3879016 w 5214458"/>
                <a:gd name="connsiteY197" fmla="*/ 1337988 h 3012798"/>
                <a:gd name="connsiteX198" fmla="*/ 3886046 w 5214458"/>
                <a:gd name="connsiteY198" fmla="*/ 1409484 h 3012798"/>
                <a:gd name="connsiteX199" fmla="*/ 3969478 w 5214458"/>
                <a:gd name="connsiteY199" fmla="*/ 1386579 h 3012798"/>
                <a:gd name="connsiteX200" fmla="*/ 4043252 w 5214458"/>
                <a:gd name="connsiteY200" fmla="*/ 1355562 h 3012798"/>
                <a:gd name="connsiteX201" fmla="*/ 4126143 w 5214458"/>
                <a:gd name="connsiteY201" fmla="*/ 1384841 h 3012798"/>
                <a:gd name="connsiteX202" fmla="*/ 4181069 w 5214458"/>
                <a:gd name="connsiteY202" fmla="*/ 1390287 h 3012798"/>
                <a:gd name="connsiteX203" fmla="*/ 4159400 w 5214458"/>
                <a:gd name="connsiteY203" fmla="*/ 1435826 h 3012798"/>
                <a:gd name="connsiteX204" fmla="*/ 4049124 w 5214458"/>
                <a:gd name="connsiteY204" fmla="*/ 1451818 h 3012798"/>
                <a:gd name="connsiteX205" fmla="*/ 4019034 w 5214458"/>
                <a:gd name="connsiteY205" fmla="*/ 1497202 h 3012798"/>
                <a:gd name="connsiteX206" fmla="*/ 3977628 w 5214458"/>
                <a:gd name="connsiteY206" fmla="*/ 1487546 h 3012798"/>
                <a:gd name="connsiteX207" fmla="*/ 3955842 w 5214458"/>
                <a:gd name="connsiteY207" fmla="*/ 1534129 h 3012798"/>
                <a:gd name="connsiteX208" fmla="*/ 3890295 w 5214458"/>
                <a:gd name="connsiteY208" fmla="*/ 1592955 h 3012798"/>
                <a:gd name="connsiteX209" fmla="*/ 3927028 w 5214458"/>
                <a:gd name="connsiteY209" fmla="*/ 1630693 h 3012798"/>
                <a:gd name="connsiteX210" fmla="*/ 3995318 w 5214458"/>
                <a:gd name="connsiteY210" fmla="*/ 1702189 h 3012798"/>
                <a:gd name="connsiteX211" fmla="*/ 4030853 w 5214458"/>
                <a:gd name="connsiteY211" fmla="*/ 1755608 h 3012798"/>
                <a:gd name="connsiteX212" fmla="*/ 4045570 w 5214458"/>
                <a:gd name="connsiteY212" fmla="*/ 1808409 h 3012798"/>
                <a:gd name="connsiteX213" fmla="*/ 4090917 w 5214458"/>
                <a:gd name="connsiteY213" fmla="*/ 1844215 h 3012798"/>
                <a:gd name="connsiteX214" fmla="*/ 4102774 w 5214458"/>
                <a:gd name="connsiteY214" fmla="*/ 1883884 h 3012798"/>
                <a:gd name="connsiteX215" fmla="*/ 4110847 w 5214458"/>
                <a:gd name="connsiteY215" fmla="*/ 1922896 h 3012798"/>
                <a:gd name="connsiteX216" fmla="*/ 4089873 w 5214458"/>
                <a:gd name="connsiteY216" fmla="*/ 1957659 h 3012798"/>
                <a:gd name="connsiteX217" fmla="*/ 3995280 w 5214458"/>
                <a:gd name="connsiteY217" fmla="*/ 1995473 h 3012798"/>
                <a:gd name="connsiteX218" fmla="*/ 4005708 w 5214458"/>
                <a:gd name="connsiteY218" fmla="*/ 2016061 h 3012798"/>
                <a:gd name="connsiteX219" fmla="*/ 4077320 w 5214458"/>
                <a:gd name="connsiteY219" fmla="*/ 2003237 h 3012798"/>
                <a:gd name="connsiteX220" fmla="*/ 4127881 w 5214458"/>
                <a:gd name="connsiteY220" fmla="*/ 2031163 h 3012798"/>
                <a:gd name="connsiteX221" fmla="*/ 4094856 w 5214458"/>
                <a:gd name="connsiteY221" fmla="*/ 2070020 h 3012798"/>
                <a:gd name="connsiteX222" fmla="*/ 4104049 w 5214458"/>
                <a:gd name="connsiteY222" fmla="*/ 2103818 h 3012798"/>
                <a:gd name="connsiteX223" fmla="*/ 4089487 w 5214458"/>
                <a:gd name="connsiteY223" fmla="*/ 2161679 h 3012798"/>
                <a:gd name="connsiteX224" fmla="*/ 4050630 w 5214458"/>
                <a:gd name="connsiteY224" fmla="*/ 2178520 h 3012798"/>
                <a:gd name="connsiteX225" fmla="*/ 4006133 w 5214458"/>
                <a:gd name="connsiteY225" fmla="*/ 2259247 h 3012798"/>
                <a:gd name="connsiteX226" fmla="*/ 3963645 w 5214458"/>
                <a:gd name="connsiteY226" fmla="*/ 2299688 h 3012798"/>
                <a:gd name="connsiteX227" fmla="*/ 3934289 w 5214458"/>
                <a:gd name="connsiteY227" fmla="*/ 2328812 h 3012798"/>
                <a:gd name="connsiteX228" fmla="*/ 3928187 w 5214458"/>
                <a:gd name="connsiteY228" fmla="*/ 2386364 h 3012798"/>
                <a:gd name="connsiteX229" fmla="*/ 3889252 w 5214458"/>
                <a:gd name="connsiteY229" fmla="*/ 2425531 h 3012798"/>
                <a:gd name="connsiteX230" fmla="*/ 3850009 w 5214458"/>
                <a:gd name="connsiteY230" fmla="*/ 2472615 h 3012798"/>
                <a:gd name="connsiteX231" fmla="*/ 3801263 w 5214458"/>
                <a:gd name="connsiteY231" fmla="*/ 2484396 h 3012798"/>
                <a:gd name="connsiteX232" fmla="*/ 3788285 w 5214458"/>
                <a:gd name="connsiteY232" fmla="*/ 2529975 h 3012798"/>
                <a:gd name="connsiteX233" fmla="*/ 3719493 w 5214458"/>
                <a:gd name="connsiteY233" fmla="*/ 2569063 h 3012798"/>
                <a:gd name="connsiteX234" fmla="*/ 3668932 w 5214458"/>
                <a:gd name="connsiteY234" fmla="*/ 2598921 h 3012798"/>
                <a:gd name="connsiteX235" fmla="*/ 3633010 w 5214458"/>
                <a:gd name="connsiteY235" fmla="*/ 2629165 h 3012798"/>
                <a:gd name="connsiteX236" fmla="*/ 3583376 w 5214458"/>
                <a:gd name="connsiteY236" fmla="*/ 2640946 h 3012798"/>
                <a:gd name="connsiteX237" fmla="*/ 3530189 w 5214458"/>
                <a:gd name="connsiteY237" fmla="*/ 2660568 h 3012798"/>
                <a:gd name="connsiteX238" fmla="*/ 3486812 w 5214458"/>
                <a:gd name="connsiteY238" fmla="*/ 2648207 h 3012798"/>
                <a:gd name="connsiteX239" fmla="*/ 3434319 w 5214458"/>
                <a:gd name="connsiteY239" fmla="*/ 2659757 h 3012798"/>
                <a:gd name="connsiteX240" fmla="*/ 3409561 w 5214458"/>
                <a:gd name="connsiteY240" fmla="*/ 2661572 h 3012798"/>
                <a:gd name="connsiteX241" fmla="*/ 3383218 w 5214458"/>
                <a:gd name="connsiteY241" fmla="*/ 2705644 h 3012798"/>
                <a:gd name="connsiteX242" fmla="*/ 3343240 w 5214458"/>
                <a:gd name="connsiteY242" fmla="*/ 2725729 h 3012798"/>
                <a:gd name="connsiteX243" fmla="*/ 3274757 w 5214458"/>
                <a:gd name="connsiteY243" fmla="*/ 2724957 h 3012798"/>
                <a:gd name="connsiteX244" fmla="*/ 3223462 w 5214458"/>
                <a:gd name="connsiteY244" fmla="*/ 2749175 h 3012798"/>
                <a:gd name="connsiteX245" fmla="*/ 3162743 w 5214458"/>
                <a:gd name="connsiteY245" fmla="*/ 2769608 h 3012798"/>
                <a:gd name="connsiteX246" fmla="*/ 3126898 w 5214458"/>
                <a:gd name="connsiteY246" fmla="*/ 2792474 h 3012798"/>
                <a:gd name="connsiteX247" fmla="*/ 3154593 w 5214458"/>
                <a:gd name="connsiteY247" fmla="*/ 2837048 h 3012798"/>
                <a:gd name="connsiteX248" fmla="*/ 3105616 w 5214458"/>
                <a:gd name="connsiteY248" fmla="*/ 2845932 h 3012798"/>
                <a:gd name="connsiteX249" fmla="*/ 3094916 w 5214458"/>
                <a:gd name="connsiteY249" fmla="*/ 2763312 h 3012798"/>
                <a:gd name="connsiteX250" fmla="*/ 3061428 w 5214458"/>
                <a:gd name="connsiteY250" fmla="*/ 2749638 h 3012798"/>
                <a:gd name="connsiteX251" fmla="*/ 3005150 w 5214458"/>
                <a:gd name="connsiteY251" fmla="*/ 2733802 h 3012798"/>
                <a:gd name="connsiteX252" fmla="*/ 2969847 w 5214458"/>
                <a:gd name="connsiteY252" fmla="*/ 2748518 h 3012798"/>
                <a:gd name="connsiteX253" fmla="*/ 2914032 w 5214458"/>
                <a:gd name="connsiteY253" fmla="*/ 2742879 h 3012798"/>
                <a:gd name="connsiteX254" fmla="*/ 2821524 w 5214458"/>
                <a:gd name="connsiteY254" fmla="*/ 2696103 h 3012798"/>
                <a:gd name="connsiteX255" fmla="*/ 2834580 w 5214458"/>
                <a:gd name="connsiteY255" fmla="*/ 2636813 h 3012798"/>
                <a:gd name="connsiteX256" fmla="*/ 2781083 w 5214458"/>
                <a:gd name="connsiteY256" fmla="*/ 2624955 h 3012798"/>
                <a:gd name="connsiteX257" fmla="*/ 2715381 w 5214458"/>
                <a:gd name="connsiteY257" fmla="*/ 2592741 h 3012798"/>
                <a:gd name="connsiteX258" fmla="*/ 2619937 w 5214458"/>
                <a:gd name="connsiteY258" fmla="*/ 2640212 h 3012798"/>
                <a:gd name="connsiteX259" fmla="*/ 2518467 w 5214458"/>
                <a:gd name="connsiteY259" fmla="*/ 2661572 h 3012798"/>
                <a:gd name="connsiteX260" fmla="*/ 2460066 w 5214458"/>
                <a:gd name="connsiteY260" fmla="*/ 2646044 h 3012798"/>
                <a:gd name="connsiteX261" fmla="*/ 2427813 w 5214458"/>
                <a:gd name="connsiteY261" fmla="*/ 2657787 h 3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5214458" h="3012798">
                  <a:moveTo>
                    <a:pt x="3068303" y="3038674"/>
                  </a:moveTo>
                  <a:cubicBezTo>
                    <a:pt x="3045823" y="3027974"/>
                    <a:pt x="3023266" y="3017623"/>
                    <a:pt x="3001481" y="3005572"/>
                  </a:cubicBezTo>
                  <a:cubicBezTo>
                    <a:pt x="3001867" y="2982242"/>
                    <a:pt x="2980893" y="2949062"/>
                    <a:pt x="3007275" y="2934037"/>
                  </a:cubicBezTo>
                  <a:cubicBezTo>
                    <a:pt x="3029523" y="2926505"/>
                    <a:pt x="3041072" y="2894214"/>
                    <a:pt x="3067415" y="2904527"/>
                  </a:cubicBezTo>
                  <a:cubicBezTo>
                    <a:pt x="3069616" y="2873086"/>
                    <a:pt x="3095998" y="2888304"/>
                    <a:pt x="3112452" y="2890042"/>
                  </a:cubicBezTo>
                  <a:cubicBezTo>
                    <a:pt x="3125585" y="2872622"/>
                    <a:pt x="3151001" y="2883090"/>
                    <a:pt x="3169580" y="2873897"/>
                  </a:cubicBezTo>
                  <a:cubicBezTo>
                    <a:pt x="3183176" y="2886798"/>
                    <a:pt x="3204149" y="2904604"/>
                    <a:pt x="3176223" y="2915535"/>
                  </a:cubicBezTo>
                  <a:cubicBezTo>
                    <a:pt x="3159382" y="2929557"/>
                    <a:pt x="3145516" y="2951805"/>
                    <a:pt x="3144396" y="2972856"/>
                  </a:cubicBezTo>
                  <a:cubicBezTo>
                    <a:pt x="3155713" y="2995568"/>
                    <a:pt x="3120100" y="2997460"/>
                    <a:pt x="3106002" y="3004915"/>
                  </a:cubicBezTo>
                  <a:cubicBezTo>
                    <a:pt x="3086419" y="3007387"/>
                    <a:pt x="3079389" y="3025077"/>
                    <a:pt x="3068303" y="3038674"/>
                  </a:cubicBezTo>
                  <a:close/>
                  <a:moveTo>
                    <a:pt x="2427813" y="2657787"/>
                  </a:moveTo>
                  <a:cubicBezTo>
                    <a:pt x="2408810" y="2664507"/>
                    <a:pt x="2381810" y="2677022"/>
                    <a:pt x="2392973" y="2701858"/>
                  </a:cubicBezTo>
                  <a:cubicBezTo>
                    <a:pt x="2396140" y="2722137"/>
                    <a:pt x="2420050" y="2744540"/>
                    <a:pt x="2402475" y="2764161"/>
                  </a:cubicBezTo>
                  <a:cubicBezTo>
                    <a:pt x="2387218" y="2775633"/>
                    <a:pt x="2360295" y="2768835"/>
                    <a:pt x="2348167" y="2753964"/>
                  </a:cubicBezTo>
                  <a:cubicBezTo>
                    <a:pt x="2337738" y="2731484"/>
                    <a:pt x="2332794" y="2722562"/>
                    <a:pt x="2311434" y="2743497"/>
                  </a:cubicBezTo>
                  <a:cubicBezTo>
                    <a:pt x="2292276" y="2753153"/>
                    <a:pt x="2265625" y="2749020"/>
                    <a:pt x="2258092" y="2726811"/>
                  </a:cubicBezTo>
                  <a:cubicBezTo>
                    <a:pt x="2250830" y="2710202"/>
                    <a:pt x="2242178" y="2684631"/>
                    <a:pt x="2219389" y="2694442"/>
                  </a:cubicBezTo>
                  <a:cubicBezTo>
                    <a:pt x="2197218" y="2702129"/>
                    <a:pt x="2176244" y="2681232"/>
                    <a:pt x="2193665" y="2661533"/>
                  </a:cubicBezTo>
                  <a:cubicBezTo>
                    <a:pt x="2199381" y="2642838"/>
                    <a:pt x="2216531" y="2625766"/>
                    <a:pt x="2213364" y="2605642"/>
                  </a:cubicBezTo>
                  <a:cubicBezTo>
                    <a:pt x="2196021" y="2595831"/>
                    <a:pt x="2166975" y="2616264"/>
                    <a:pt x="2163498" y="2588878"/>
                  </a:cubicBezTo>
                  <a:cubicBezTo>
                    <a:pt x="2158361" y="2567132"/>
                    <a:pt x="2159442" y="2541717"/>
                    <a:pt x="2150674" y="2522056"/>
                  </a:cubicBezTo>
                  <a:cubicBezTo>
                    <a:pt x="2133486" y="2516764"/>
                    <a:pt x="2110388" y="2520859"/>
                    <a:pt x="2093045" y="2526730"/>
                  </a:cubicBezTo>
                  <a:cubicBezTo>
                    <a:pt x="2080685" y="2532833"/>
                    <a:pt x="2046270" y="2557901"/>
                    <a:pt x="2047042" y="2530863"/>
                  </a:cubicBezTo>
                  <a:cubicBezTo>
                    <a:pt x="2062067" y="2509425"/>
                    <a:pt x="2048625" y="2486443"/>
                    <a:pt x="2046501" y="2463268"/>
                  </a:cubicBezTo>
                  <a:cubicBezTo>
                    <a:pt x="2061063" y="2442449"/>
                    <a:pt x="2074775" y="2420200"/>
                    <a:pt x="2099070" y="2410080"/>
                  </a:cubicBezTo>
                  <a:cubicBezTo>
                    <a:pt x="2127074" y="2390304"/>
                    <a:pt x="2143722" y="2356429"/>
                    <a:pt x="2150134" y="2323984"/>
                  </a:cubicBezTo>
                  <a:cubicBezTo>
                    <a:pt x="2149168" y="2293045"/>
                    <a:pt x="2147585" y="2259865"/>
                    <a:pt x="2139512" y="2230973"/>
                  </a:cubicBezTo>
                  <a:cubicBezTo>
                    <a:pt x="2124641" y="2225604"/>
                    <a:pt x="2097255" y="2234991"/>
                    <a:pt x="2095594" y="2208957"/>
                  </a:cubicBezTo>
                  <a:cubicBezTo>
                    <a:pt x="2093161" y="2183387"/>
                    <a:pt x="2075586" y="2158203"/>
                    <a:pt x="2049784" y="2153722"/>
                  </a:cubicBezTo>
                  <a:cubicBezTo>
                    <a:pt x="2031089" y="2159168"/>
                    <a:pt x="2030471" y="2182151"/>
                    <a:pt x="2006524" y="2169790"/>
                  </a:cubicBezTo>
                  <a:cubicBezTo>
                    <a:pt x="1984198" y="2161718"/>
                    <a:pt x="1959477" y="2163147"/>
                    <a:pt x="1937422" y="2155461"/>
                  </a:cubicBezTo>
                  <a:cubicBezTo>
                    <a:pt x="1944684" y="2139470"/>
                    <a:pt x="1968825" y="2121200"/>
                    <a:pt x="1947387" y="2105595"/>
                  </a:cubicBezTo>
                  <a:cubicBezTo>
                    <a:pt x="1932594" y="2096479"/>
                    <a:pt x="1918612" y="2063725"/>
                    <a:pt x="1900651" y="2075505"/>
                  </a:cubicBezTo>
                  <a:cubicBezTo>
                    <a:pt x="1877127" y="2087209"/>
                    <a:pt x="1853450" y="2115097"/>
                    <a:pt x="1825369" y="2098951"/>
                  </a:cubicBezTo>
                  <a:cubicBezTo>
                    <a:pt x="1806366" y="2094432"/>
                    <a:pt x="1788405" y="2077746"/>
                    <a:pt x="1770212" y="2093814"/>
                  </a:cubicBezTo>
                  <a:cubicBezTo>
                    <a:pt x="1741281" y="2109071"/>
                    <a:pt x="1716831" y="2132903"/>
                    <a:pt x="1683459" y="2138388"/>
                  </a:cubicBezTo>
                  <a:cubicBezTo>
                    <a:pt x="1642941" y="2160559"/>
                    <a:pt x="1620538" y="2213592"/>
                    <a:pt x="1569359" y="2214519"/>
                  </a:cubicBezTo>
                  <a:cubicBezTo>
                    <a:pt x="1544406" y="2219811"/>
                    <a:pt x="1533051" y="2217995"/>
                    <a:pt x="1523124" y="2193545"/>
                  </a:cubicBezTo>
                  <a:cubicBezTo>
                    <a:pt x="1490871" y="2173460"/>
                    <a:pt x="1445757" y="2197408"/>
                    <a:pt x="1414432" y="2173537"/>
                  </a:cubicBezTo>
                  <a:cubicBezTo>
                    <a:pt x="1395698" y="2150169"/>
                    <a:pt x="1369935" y="2178597"/>
                    <a:pt x="1354214" y="2192078"/>
                  </a:cubicBezTo>
                  <a:cubicBezTo>
                    <a:pt x="1332893" y="2212008"/>
                    <a:pt x="1316902" y="2236960"/>
                    <a:pt x="1297743" y="2258861"/>
                  </a:cubicBezTo>
                  <a:cubicBezTo>
                    <a:pt x="1286504" y="2239548"/>
                    <a:pt x="1292799" y="2216991"/>
                    <a:pt x="1289516" y="2197292"/>
                  </a:cubicBezTo>
                  <a:cubicBezTo>
                    <a:pt x="1272907" y="2178520"/>
                    <a:pt x="1248766" y="2208377"/>
                    <a:pt x="1229145" y="2195168"/>
                  </a:cubicBezTo>
                  <a:cubicBezTo>
                    <a:pt x="1211106" y="2199764"/>
                    <a:pt x="1195694" y="2201966"/>
                    <a:pt x="1173678" y="2201039"/>
                  </a:cubicBezTo>
                  <a:cubicBezTo>
                    <a:pt x="1153361" y="2204747"/>
                    <a:pt x="1143936" y="2175777"/>
                    <a:pt x="1121379" y="2177052"/>
                  </a:cubicBezTo>
                  <a:cubicBezTo>
                    <a:pt x="1104075" y="2179408"/>
                    <a:pt x="1096852" y="2205056"/>
                    <a:pt x="1074526" y="2181340"/>
                  </a:cubicBezTo>
                  <a:cubicBezTo>
                    <a:pt x="1068655" y="2187288"/>
                    <a:pt x="1059964" y="2205326"/>
                    <a:pt x="1052355" y="2176048"/>
                  </a:cubicBezTo>
                  <a:cubicBezTo>
                    <a:pt x="1039879" y="2154302"/>
                    <a:pt x="1019755" y="2162761"/>
                    <a:pt x="999361" y="2160289"/>
                  </a:cubicBezTo>
                  <a:cubicBezTo>
                    <a:pt x="965447" y="2169404"/>
                    <a:pt x="1005309" y="2116294"/>
                    <a:pt x="971898" y="2137113"/>
                  </a:cubicBezTo>
                  <a:cubicBezTo>
                    <a:pt x="954709" y="2147967"/>
                    <a:pt x="935744" y="2119461"/>
                    <a:pt x="917822" y="2113783"/>
                  </a:cubicBezTo>
                  <a:cubicBezTo>
                    <a:pt x="902990" y="2107372"/>
                    <a:pt x="914423" y="2071141"/>
                    <a:pt x="886420" y="2077205"/>
                  </a:cubicBezTo>
                  <a:cubicBezTo>
                    <a:pt x="863128" y="2084235"/>
                    <a:pt x="853085" y="2087904"/>
                    <a:pt x="839991" y="2063261"/>
                  </a:cubicBezTo>
                  <a:cubicBezTo>
                    <a:pt x="827090" y="2041399"/>
                    <a:pt x="809940" y="2053527"/>
                    <a:pt x="792752" y="2042287"/>
                  </a:cubicBezTo>
                  <a:cubicBezTo>
                    <a:pt x="775564" y="2025022"/>
                    <a:pt x="755208" y="2013550"/>
                    <a:pt x="731144" y="2009108"/>
                  </a:cubicBezTo>
                  <a:cubicBezTo>
                    <a:pt x="734505" y="1980950"/>
                    <a:pt x="709591" y="1981954"/>
                    <a:pt x="688926" y="1978632"/>
                  </a:cubicBezTo>
                  <a:cubicBezTo>
                    <a:pt x="665404" y="1977589"/>
                    <a:pt x="665596" y="1994314"/>
                    <a:pt x="652348" y="2012430"/>
                  </a:cubicBezTo>
                  <a:cubicBezTo>
                    <a:pt x="632340" y="2017490"/>
                    <a:pt x="628554" y="1984233"/>
                    <a:pt x="607388" y="1980062"/>
                  </a:cubicBezTo>
                  <a:cubicBezTo>
                    <a:pt x="596688" y="1967392"/>
                    <a:pt x="552887" y="1978710"/>
                    <a:pt x="565788" y="1952599"/>
                  </a:cubicBezTo>
                  <a:cubicBezTo>
                    <a:pt x="549797" y="1945221"/>
                    <a:pt x="530059" y="1922857"/>
                    <a:pt x="510399" y="1933749"/>
                  </a:cubicBezTo>
                  <a:cubicBezTo>
                    <a:pt x="495914" y="1919265"/>
                    <a:pt x="484442" y="1901149"/>
                    <a:pt x="465787" y="1891570"/>
                  </a:cubicBezTo>
                  <a:cubicBezTo>
                    <a:pt x="451070" y="1915248"/>
                    <a:pt x="422835" y="1893231"/>
                    <a:pt x="444195" y="1876274"/>
                  </a:cubicBezTo>
                  <a:cubicBezTo>
                    <a:pt x="425770" y="1861790"/>
                    <a:pt x="446319" y="1838923"/>
                    <a:pt x="420903" y="1827799"/>
                  </a:cubicBezTo>
                  <a:cubicBezTo>
                    <a:pt x="406882" y="1812310"/>
                    <a:pt x="404179" y="1786006"/>
                    <a:pt x="432568" y="1789328"/>
                  </a:cubicBezTo>
                  <a:cubicBezTo>
                    <a:pt x="442418" y="1788440"/>
                    <a:pt x="448212" y="1825636"/>
                    <a:pt x="470846" y="1807869"/>
                  </a:cubicBezTo>
                  <a:cubicBezTo>
                    <a:pt x="484520" y="1794465"/>
                    <a:pt x="517622" y="1788633"/>
                    <a:pt x="495335" y="1766809"/>
                  </a:cubicBezTo>
                  <a:cubicBezTo>
                    <a:pt x="498888" y="1739076"/>
                    <a:pt x="481275" y="1744793"/>
                    <a:pt x="466829" y="1731351"/>
                  </a:cubicBezTo>
                  <a:cubicBezTo>
                    <a:pt x="453503" y="1722583"/>
                    <a:pt x="421019" y="1730849"/>
                    <a:pt x="423491" y="1705819"/>
                  </a:cubicBezTo>
                  <a:cubicBezTo>
                    <a:pt x="421058" y="1686004"/>
                    <a:pt x="415225" y="1663988"/>
                    <a:pt x="439830" y="1656379"/>
                  </a:cubicBezTo>
                  <a:cubicBezTo>
                    <a:pt x="427045" y="1638495"/>
                    <a:pt x="409972" y="1625633"/>
                    <a:pt x="387067" y="1627101"/>
                  </a:cubicBezTo>
                  <a:cubicBezTo>
                    <a:pt x="373394" y="1616324"/>
                    <a:pt x="370574" y="1591217"/>
                    <a:pt x="360956" y="1575111"/>
                  </a:cubicBezTo>
                  <a:cubicBezTo>
                    <a:pt x="360145" y="1544635"/>
                    <a:pt x="351918" y="1552437"/>
                    <a:pt x="329129" y="1546798"/>
                  </a:cubicBezTo>
                  <a:cubicBezTo>
                    <a:pt x="303134" y="1536485"/>
                    <a:pt x="269607" y="1550004"/>
                    <a:pt x="249908" y="1525013"/>
                  </a:cubicBezTo>
                  <a:cubicBezTo>
                    <a:pt x="237702" y="1506627"/>
                    <a:pt x="220514" y="1515318"/>
                    <a:pt x="204600" y="1516709"/>
                  </a:cubicBezTo>
                  <a:cubicBezTo>
                    <a:pt x="193051" y="1498516"/>
                    <a:pt x="166901" y="1499057"/>
                    <a:pt x="189922" y="1477349"/>
                  </a:cubicBezTo>
                  <a:cubicBezTo>
                    <a:pt x="195098" y="1454830"/>
                    <a:pt x="172425" y="1431153"/>
                    <a:pt x="149867" y="1436213"/>
                  </a:cubicBezTo>
                  <a:cubicBezTo>
                    <a:pt x="122482" y="1450504"/>
                    <a:pt x="141447" y="1415162"/>
                    <a:pt x="111705" y="1419372"/>
                  </a:cubicBezTo>
                  <a:cubicBezTo>
                    <a:pt x="91774" y="1421342"/>
                    <a:pt x="81307" y="1422848"/>
                    <a:pt x="63307" y="1411917"/>
                  </a:cubicBezTo>
                  <a:cubicBezTo>
                    <a:pt x="52724" y="1393223"/>
                    <a:pt x="92702" y="1409097"/>
                    <a:pt x="103053" y="1393184"/>
                  </a:cubicBezTo>
                  <a:cubicBezTo>
                    <a:pt x="111976" y="1376884"/>
                    <a:pt x="115529" y="1361858"/>
                    <a:pt x="102667" y="1346717"/>
                  </a:cubicBezTo>
                  <a:cubicBezTo>
                    <a:pt x="112555" y="1326593"/>
                    <a:pt x="96255" y="1319254"/>
                    <a:pt x="95444" y="1298628"/>
                  </a:cubicBezTo>
                  <a:cubicBezTo>
                    <a:pt x="88298" y="1273522"/>
                    <a:pt x="60835" y="1281131"/>
                    <a:pt x="41793" y="1275646"/>
                  </a:cubicBezTo>
                  <a:cubicBezTo>
                    <a:pt x="25956" y="1292448"/>
                    <a:pt x="1391" y="1280049"/>
                    <a:pt x="0" y="1258458"/>
                  </a:cubicBezTo>
                  <a:cubicBezTo>
                    <a:pt x="15528" y="1241462"/>
                    <a:pt x="1120" y="1213613"/>
                    <a:pt x="9618" y="1192060"/>
                  </a:cubicBezTo>
                  <a:cubicBezTo>
                    <a:pt x="10583" y="1156718"/>
                    <a:pt x="53651" y="1153280"/>
                    <a:pt x="77213" y="1137251"/>
                  </a:cubicBezTo>
                  <a:cubicBezTo>
                    <a:pt x="105989" y="1126667"/>
                    <a:pt x="133142" y="1108011"/>
                    <a:pt x="163888" y="1104921"/>
                  </a:cubicBezTo>
                  <a:cubicBezTo>
                    <a:pt x="167635" y="1127980"/>
                    <a:pt x="184012" y="1138564"/>
                    <a:pt x="206145" y="1126088"/>
                  </a:cubicBezTo>
                  <a:cubicBezTo>
                    <a:pt x="226384" y="1124041"/>
                    <a:pt x="250410" y="1122882"/>
                    <a:pt x="257672" y="1099784"/>
                  </a:cubicBezTo>
                  <a:cubicBezTo>
                    <a:pt x="268139" y="1081282"/>
                    <a:pt x="283976" y="1053278"/>
                    <a:pt x="309314" y="1064480"/>
                  </a:cubicBezTo>
                  <a:cubicBezTo>
                    <a:pt x="347128" y="1076569"/>
                    <a:pt x="394252" y="1072282"/>
                    <a:pt x="419010" y="1037867"/>
                  </a:cubicBezTo>
                  <a:cubicBezTo>
                    <a:pt x="446049" y="1002177"/>
                    <a:pt x="495103" y="1003258"/>
                    <a:pt x="534386" y="990782"/>
                  </a:cubicBezTo>
                  <a:cubicBezTo>
                    <a:pt x="554085" y="990125"/>
                    <a:pt x="574286" y="977572"/>
                    <a:pt x="563470" y="955903"/>
                  </a:cubicBezTo>
                  <a:cubicBezTo>
                    <a:pt x="557677" y="934852"/>
                    <a:pt x="556827" y="910132"/>
                    <a:pt x="578303" y="897772"/>
                  </a:cubicBezTo>
                  <a:cubicBezTo>
                    <a:pt x="593946" y="886570"/>
                    <a:pt x="617276" y="871892"/>
                    <a:pt x="604066" y="849992"/>
                  </a:cubicBezTo>
                  <a:cubicBezTo>
                    <a:pt x="590122" y="829211"/>
                    <a:pt x="574247" y="807774"/>
                    <a:pt x="578998" y="781277"/>
                  </a:cubicBezTo>
                  <a:cubicBezTo>
                    <a:pt x="586569" y="757445"/>
                    <a:pt x="566985" y="745780"/>
                    <a:pt x="545664" y="753196"/>
                  </a:cubicBezTo>
                  <a:cubicBezTo>
                    <a:pt x="524265" y="741685"/>
                    <a:pt x="553660" y="716965"/>
                    <a:pt x="569612" y="717854"/>
                  </a:cubicBezTo>
                  <a:cubicBezTo>
                    <a:pt x="610246" y="714030"/>
                    <a:pt x="650880" y="703330"/>
                    <a:pt x="690858" y="699892"/>
                  </a:cubicBezTo>
                  <a:cubicBezTo>
                    <a:pt x="715655" y="706613"/>
                    <a:pt x="743659" y="720557"/>
                    <a:pt x="768882" y="710322"/>
                  </a:cubicBezTo>
                  <a:cubicBezTo>
                    <a:pt x="793718" y="698579"/>
                    <a:pt x="768805" y="677335"/>
                    <a:pt x="754899" y="668529"/>
                  </a:cubicBezTo>
                  <a:cubicBezTo>
                    <a:pt x="750728" y="651958"/>
                    <a:pt x="767993" y="631293"/>
                    <a:pt x="775023" y="614607"/>
                  </a:cubicBezTo>
                  <a:cubicBezTo>
                    <a:pt x="792405" y="588033"/>
                    <a:pt x="797967" y="554544"/>
                    <a:pt x="821799" y="532296"/>
                  </a:cubicBezTo>
                  <a:cubicBezTo>
                    <a:pt x="884101" y="546008"/>
                    <a:pt x="949109" y="565978"/>
                    <a:pt x="1012841" y="549677"/>
                  </a:cubicBezTo>
                  <a:cubicBezTo>
                    <a:pt x="1032424" y="538360"/>
                    <a:pt x="1041308" y="516691"/>
                    <a:pt x="1029141" y="496490"/>
                  </a:cubicBezTo>
                  <a:cubicBezTo>
                    <a:pt x="1022691" y="476134"/>
                    <a:pt x="1022497" y="453423"/>
                    <a:pt x="1040110" y="438899"/>
                  </a:cubicBezTo>
                  <a:cubicBezTo>
                    <a:pt x="1063247" y="418196"/>
                    <a:pt x="1100482" y="437895"/>
                    <a:pt x="1123040" y="415685"/>
                  </a:cubicBezTo>
                  <a:cubicBezTo>
                    <a:pt x="1121958" y="396720"/>
                    <a:pt x="1124855" y="373583"/>
                    <a:pt x="1148842" y="372888"/>
                  </a:cubicBezTo>
                  <a:cubicBezTo>
                    <a:pt x="1171283" y="366090"/>
                    <a:pt x="1195772" y="372618"/>
                    <a:pt x="1218020" y="365974"/>
                  </a:cubicBezTo>
                  <a:cubicBezTo>
                    <a:pt x="1226827" y="396334"/>
                    <a:pt x="1240655" y="428046"/>
                    <a:pt x="1272907" y="439324"/>
                  </a:cubicBezTo>
                  <a:cubicBezTo>
                    <a:pt x="1300949" y="455276"/>
                    <a:pt x="1328721" y="473971"/>
                    <a:pt x="1361939" y="474705"/>
                  </a:cubicBezTo>
                  <a:cubicBezTo>
                    <a:pt x="1390213" y="481890"/>
                    <a:pt x="1423895" y="482623"/>
                    <a:pt x="1440195" y="510936"/>
                  </a:cubicBezTo>
                  <a:cubicBezTo>
                    <a:pt x="1461362" y="538476"/>
                    <a:pt x="1483031" y="565900"/>
                    <a:pt x="1500373" y="596144"/>
                  </a:cubicBezTo>
                  <a:cubicBezTo>
                    <a:pt x="1485966" y="620710"/>
                    <a:pt x="1486198" y="653773"/>
                    <a:pt x="1460396" y="670807"/>
                  </a:cubicBezTo>
                  <a:cubicBezTo>
                    <a:pt x="1454487" y="703601"/>
                    <a:pt x="1495545" y="712987"/>
                    <a:pt x="1520420" y="716733"/>
                  </a:cubicBezTo>
                  <a:cubicBezTo>
                    <a:pt x="1586895" y="726660"/>
                    <a:pt x="1658043" y="712716"/>
                    <a:pt x="1720964" y="742458"/>
                  </a:cubicBezTo>
                  <a:cubicBezTo>
                    <a:pt x="1763569" y="760651"/>
                    <a:pt x="1803546" y="789427"/>
                    <a:pt x="1851094" y="791551"/>
                  </a:cubicBezTo>
                  <a:cubicBezTo>
                    <a:pt x="1854377" y="825696"/>
                    <a:pt x="1885201" y="847867"/>
                    <a:pt x="1901578" y="876334"/>
                  </a:cubicBezTo>
                  <a:cubicBezTo>
                    <a:pt x="1918496" y="902561"/>
                    <a:pt x="1944298" y="929947"/>
                    <a:pt x="1978481" y="922994"/>
                  </a:cubicBezTo>
                  <a:cubicBezTo>
                    <a:pt x="2037965" y="918900"/>
                    <a:pt x="2095285" y="940607"/>
                    <a:pt x="2154808" y="936436"/>
                  </a:cubicBezTo>
                  <a:cubicBezTo>
                    <a:pt x="2241406" y="934929"/>
                    <a:pt x="2329009" y="930912"/>
                    <a:pt x="2414835" y="942655"/>
                  </a:cubicBezTo>
                  <a:cubicBezTo>
                    <a:pt x="2441526" y="950495"/>
                    <a:pt x="2460568" y="974134"/>
                    <a:pt x="2488919" y="978885"/>
                  </a:cubicBezTo>
                  <a:cubicBezTo>
                    <a:pt x="2534188" y="993331"/>
                    <a:pt x="2581041" y="1007700"/>
                    <a:pt x="2628782" y="1002293"/>
                  </a:cubicBezTo>
                  <a:cubicBezTo>
                    <a:pt x="2650721" y="998894"/>
                    <a:pt x="2659026" y="1028790"/>
                    <a:pt x="2682356" y="1022841"/>
                  </a:cubicBezTo>
                  <a:cubicBezTo>
                    <a:pt x="2718123" y="1014498"/>
                    <a:pt x="2752075" y="996190"/>
                    <a:pt x="2787688" y="985683"/>
                  </a:cubicBezTo>
                  <a:cubicBezTo>
                    <a:pt x="2835507" y="968843"/>
                    <a:pt x="2883634" y="945899"/>
                    <a:pt x="2935547" y="951423"/>
                  </a:cubicBezTo>
                  <a:cubicBezTo>
                    <a:pt x="2972435" y="949337"/>
                    <a:pt x="3009322" y="948912"/>
                    <a:pt x="3046132" y="951345"/>
                  </a:cubicBezTo>
                  <a:cubicBezTo>
                    <a:pt x="3079930" y="948642"/>
                    <a:pt x="3110714" y="930719"/>
                    <a:pt x="3142233" y="919286"/>
                  </a:cubicBezTo>
                  <a:cubicBezTo>
                    <a:pt x="3174755" y="894720"/>
                    <a:pt x="3200712" y="855979"/>
                    <a:pt x="3245131" y="852927"/>
                  </a:cubicBezTo>
                  <a:cubicBezTo>
                    <a:pt x="3261045" y="852695"/>
                    <a:pt x="3295615" y="837284"/>
                    <a:pt x="3278041" y="819400"/>
                  </a:cubicBezTo>
                  <a:cubicBezTo>
                    <a:pt x="3257067" y="806924"/>
                    <a:pt x="3225702" y="781470"/>
                    <a:pt x="3245517" y="755320"/>
                  </a:cubicBezTo>
                  <a:cubicBezTo>
                    <a:pt x="3261045" y="729943"/>
                    <a:pt x="3291173" y="708661"/>
                    <a:pt x="3321494" y="722488"/>
                  </a:cubicBezTo>
                  <a:cubicBezTo>
                    <a:pt x="3344206" y="734424"/>
                    <a:pt x="3368038" y="746900"/>
                    <a:pt x="3394960" y="742883"/>
                  </a:cubicBezTo>
                  <a:cubicBezTo>
                    <a:pt x="3420839" y="743694"/>
                    <a:pt x="3447182" y="743192"/>
                    <a:pt x="3467770" y="725424"/>
                  </a:cubicBezTo>
                  <a:cubicBezTo>
                    <a:pt x="3491099" y="712446"/>
                    <a:pt x="3508442" y="682318"/>
                    <a:pt x="3538145" y="690004"/>
                  </a:cubicBezTo>
                  <a:cubicBezTo>
                    <a:pt x="3575960" y="694987"/>
                    <a:pt x="3618255" y="687880"/>
                    <a:pt x="3647379" y="661808"/>
                  </a:cubicBezTo>
                  <a:cubicBezTo>
                    <a:pt x="3653249" y="634808"/>
                    <a:pt x="3671674" y="608620"/>
                    <a:pt x="3701841" y="608389"/>
                  </a:cubicBezTo>
                  <a:cubicBezTo>
                    <a:pt x="3722351" y="613217"/>
                    <a:pt x="3738883" y="609122"/>
                    <a:pt x="3758118" y="599814"/>
                  </a:cubicBezTo>
                  <a:cubicBezTo>
                    <a:pt x="3799679" y="586449"/>
                    <a:pt x="3843906" y="572776"/>
                    <a:pt x="3887437" y="582934"/>
                  </a:cubicBezTo>
                  <a:cubicBezTo>
                    <a:pt x="3907290" y="579303"/>
                    <a:pt x="3928341" y="588651"/>
                    <a:pt x="3946148" y="584904"/>
                  </a:cubicBezTo>
                  <a:cubicBezTo>
                    <a:pt x="3972490" y="576561"/>
                    <a:pt x="3953912" y="550759"/>
                    <a:pt x="3937264" y="543150"/>
                  </a:cubicBezTo>
                  <a:cubicBezTo>
                    <a:pt x="3911539" y="512018"/>
                    <a:pt x="3881450" y="481001"/>
                    <a:pt x="3839734" y="473894"/>
                  </a:cubicBezTo>
                  <a:cubicBezTo>
                    <a:pt x="3818143" y="467134"/>
                    <a:pt x="3793924" y="463118"/>
                    <a:pt x="3776967" y="481310"/>
                  </a:cubicBezTo>
                  <a:cubicBezTo>
                    <a:pt x="3761865" y="494752"/>
                    <a:pt x="3740544" y="506764"/>
                    <a:pt x="3727333" y="483821"/>
                  </a:cubicBezTo>
                  <a:cubicBezTo>
                    <a:pt x="3707480" y="469645"/>
                    <a:pt x="3678974" y="478954"/>
                    <a:pt x="3656262" y="480808"/>
                  </a:cubicBezTo>
                  <a:cubicBezTo>
                    <a:pt x="3641005" y="483975"/>
                    <a:pt x="3611148" y="510086"/>
                    <a:pt x="3605200" y="485559"/>
                  </a:cubicBezTo>
                  <a:cubicBezTo>
                    <a:pt x="3590174" y="463967"/>
                    <a:pt x="3609139" y="447242"/>
                    <a:pt x="3619993" y="429011"/>
                  </a:cubicBezTo>
                  <a:cubicBezTo>
                    <a:pt x="3645177" y="391351"/>
                    <a:pt x="3666305" y="350833"/>
                    <a:pt x="3691296" y="313405"/>
                  </a:cubicBezTo>
                  <a:cubicBezTo>
                    <a:pt x="3705549" y="297916"/>
                    <a:pt x="3728029" y="323447"/>
                    <a:pt x="3744715" y="327773"/>
                  </a:cubicBezTo>
                  <a:cubicBezTo>
                    <a:pt x="3774495" y="347666"/>
                    <a:pt x="3809297" y="322559"/>
                    <a:pt x="3840082" y="316688"/>
                  </a:cubicBezTo>
                  <a:cubicBezTo>
                    <a:pt x="3865729" y="307765"/>
                    <a:pt x="3895394" y="302860"/>
                    <a:pt x="3916792" y="286676"/>
                  </a:cubicBezTo>
                  <a:cubicBezTo>
                    <a:pt x="3931972" y="266938"/>
                    <a:pt x="3887437" y="256007"/>
                    <a:pt x="3908256" y="237737"/>
                  </a:cubicBezTo>
                  <a:cubicBezTo>
                    <a:pt x="3943483" y="203013"/>
                    <a:pt x="3967469" y="152181"/>
                    <a:pt x="4018494" y="137697"/>
                  </a:cubicBezTo>
                  <a:cubicBezTo>
                    <a:pt x="4041360" y="134993"/>
                    <a:pt x="4049278" y="110466"/>
                    <a:pt x="4043832" y="91153"/>
                  </a:cubicBezTo>
                  <a:cubicBezTo>
                    <a:pt x="4027609" y="67359"/>
                    <a:pt x="3995550" y="76475"/>
                    <a:pt x="3971100" y="78059"/>
                  </a:cubicBezTo>
                  <a:cubicBezTo>
                    <a:pt x="3984309" y="53416"/>
                    <a:pt x="4015326" y="44493"/>
                    <a:pt x="4036300" y="27111"/>
                  </a:cubicBezTo>
                  <a:cubicBezTo>
                    <a:pt x="4086011" y="7876"/>
                    <a:pt x="4140551" y="14442"/>
                    <a:pt x="4192154" y="4284"/>
                  </a:cubicBezTo>
                  <a:cubicBezTo>
                    <a:pt x="4240591" y="-1626"/>
                    <a:pt x="4292504" y="-5295"/>
                    <a:pt x="4336189" y="20391"/>
                  </a:cubicBezTo>
                  <a:cubicBezTo>
                    <a:pt x="4371030" y="42523"/>
                    <a:pt x="4411084" y="25257"/>
                    <a:pt x="4448976" y="29390"/>
                  </a:cubicBezTo>
                  <a:cubicBezTo>
                    <a:pt x="4488297" y="47120"/>
                    <a:pt x="4510159" y="86441"/>
                    <a:pt x="4525609" y="124796"/>
                  </a:cubicBezTo>
                  <a:cubicBezTo>
                    <a:pt x="4549982" y="185863"/>
                    <a:pt x="4589882" y="238741"/>
                    <a:pt x="4615453" y="299345"/>
                  </a:cubicBezTo>
                  <a:cubicBezTo>
                    <a:pt x="4631521" y="336812"/>
                    <a:pt x="4678451" y="337777"/>
                    <a:pt x="4712557" y="348206"/>
                  </a:cubicBezTo>
                  <a:cubicBezTo>
                    <a:pt x="4766942" y="354425"/>
                    <a:pt x="4818932" y="373429"/>
                    <a:pt x="4870150" y="391235"/>
                  </a:cubicBezTo>
                  <a:cubicBezTo>
                    <a:pt x="4886064" y="412055"/>
                    <a:pt x="4889154" y="442607"/>
                    <a:pt x="4900007" y="467212"/>
                  </a:cubicBezTo>
                  <a:cubicBezTo>
                    <a:pt x="4903715" y="491198"/>
                    <a:pt x="4920904" y="499966"/>
                    <a:pt x="4943384" y="493670"/>
                  </a:cubicBezTo>
                  <a:cubicBezTo>
                    <a:pt x="4983361" y="490851"/>
                    <a:pt x="5025000" y="497340"/>
                    <a:pt x="5062196" y="479379"/>
                  </a:cubicBezTo>
                  <a:cubicBezTo>
                    <a:pt x="5113954" y="463311"/>
                    <a:pt x="5167645" y="450139"/>
                    <a:pt x="5222145" y="449328"/>
                  </a:cubicBezTo>
                  <a:cubicBezTo>
                    <a:pt x="5240105" y="455817"/>
                    <a:pt x="5237518" y="481967"/>
                    <a:pt x="5239179" y="498228"/>
                  </a:cubicBezTo>
                  <a:cubicBezTo>
                    <a:pt x="5221295" y="516189"/>
                    <a:pt x="5189082" y="520283"/>
                    <a:pt x="5183945" y="548171"/>
                  </a:cubicBezTo>
                  <a:cubicBezTo>
                    <a:pt x="5164708" y="610938"/>
                    <a:pt x="5132572" y="670769"/>
                    <a:pt x="5088075" y="719205"/>
                  </a:cubicBezTo>
                  <a:cubicBezTo>
                    <a:pt x="5068299" y="741840"/>
                    <a:pt x="5039021" y="720094"/>
                    <a:pt x="5015652" y="714686"/>
                  </a:cubicBezTo>
                  <a:cubicBezTo>
                    <a:pt x="4996648" y="703910"/>
                    <a:pt x="4976139" y="706884"/>
                    <a:pt x="4959993" y="721175"/>
                  </a:cubicBezTo>
                  <a:cubicBezTo>
                    <a:pt x="4944736" y="734115"/>
                    <a:pt x="4913526" y="737012"/>
                    <a:pt x="4917891" y="762234"/>
                  </a:cubicBezTo>
                  <a:cubicBezTo>
                    <a:pt x="4923762" y="787650"/>
                    <a:pt x="4936392" y="812873"/>
                    <a:pt x="4932607" y="840374"/>
                  </a:cubicBezTo>
                  <a:cubicBezTo>
                    <a:pt x="4929749" y="860498"/>
                    <a:pt x="4933650" y="876798"/>
                    <a:pt x="4926118" y="894373"/>
                  </a:cubicBezTo>
                  <a:cubicBezTo>
                    <a:pt x="4907423" y="916041"/>
                    <a:pt x="4878222" y="919209"/>
                    <a:pt x="4853695" y="931067"/>
                  </a:cubicBezTo>
                  <a:cubicBezTo>
                    <a:pt x="4842533" y="917393"/>
                    <a:pt x="4827971" y="892016"/>
                    <a:pt x="4809469" y="912179"/>
                  </a:cubicBezTo>
                  <a:cubicBezTo>
                    <a:pt x="4788572" y="922531"/>
                    <a:pt x="4798074" y="954281"/>
                    <a:pt x="4773315" y="959572"/>
                  </a:cubicBezTo>
                  <a:cubicBezTo>
                    <a:pt x="4745041" y="978499"/>
                    <a:pt x="4708965" y="991207"/>
                    <a:pt x="4676365" y="975486"/>
                  </a:cubicBezTo>
                  <a:cubicBezTo>
                    <a:pt x="4652997" y="972242"/>
                    <a:pt x="4640211" y="999705"/>
                    <a:pt x="4659176" y="1014653"/>
                  </a:cubicBezTo>
                  <a:cubicBezTo>
                    <a:pt x="4683472" y="1034622"/>
                    <a:pt x="4656821" y="1042231"/>
                    <a:pt x="4637006" y="1041073"/>
                  </a:cubicBezTo>
                  <a:cubicBezTo>
                    <a:pt x="4610238" y="1044781"/>
                    <a:pt x="4577097" y="1037056"/>
                    <a:pt x="4563887" y="1011292"/>
                  </a:cubicBezTo>
                  <a:cubicBezTo>
                    <a:pt x="4541948" y="1007893"/>
                    <a:pt x="4524644" y="1020099"/>
                    <a:pt x="4516378" y="1039798"/>
                  </a:cubicBezTo>
                  <a:cubicBezTo>
                    <a:pt x="4485284" y="1092561"/>
                    <a:pt x="4419196" y="1101367"/>
                    <a:pt x="4369948" y="1129332"/>
                  </a:cubicBezTo>
                  <a:cubicBezTo>
                    <a:pt x="4351987" y="1136014"/>
                    <a:pt x="4340824" y="1166297"/>
                    <a:pt x="4328851" y="1169387"/>
                  </a:cubicBezTo>
                  <a:cubicBezTo>
                    <a:pt x="4293237" y="1182211"/>
                    <a:pt x="4249629" y="1176224"/>
                    <a:pt x="4214635" y="1195961"/>
                  </a:cubicBezTo>
                  <a:cubicBezTo>
                    <a:pt x="4174580" y="1212068"/>
                    <a:pt x="4132941" y="1226823"/>
                    <a:pt x="4100650" y="1256372"/>
                  </a:cubicBezTo>
                  <a:cubicBezTo>
                    <a:pt x="4082110" y="1271127"/>
                    <a:pt x="4053643" y="1265874"/>
                    <a:pt x="4083230" y="1247642"/>
                  </a:cubicBezTo>
                  <a:cubicBezTo>
                    <a:pt x="4091689" y="1238334"/>
                    <a:pt x="4134602" y="1215390"/>
                    <a:pt x="4105170" y="1212957"/>
                  </a:cubicBezTo>
                  <a:cubicBezTo>
                    <a:pt x="4078827" y="1222575"/>
                    <a:pt x="4073998" y="1193258"/>
                    <a:pt x="4098294" y="1184026"/>
                  </a:cubicBezTo>
                  <a:cubicBezTo>
                    <a:pt x="4119190" y="1169580"/>
                    <a:pt x="4131474" y="1147254"/>
                    <a:pt x="4152910" y="1133426"/>
                  </a:cubicBezTo>
                  <a:cubicBezTo>
                    <a:pt x="4165348" y="1114152"/>
                    <a:pt x="4133598" y="1101831"/>
                    <a:pt x="4120078" y="1093024"/>
                  </a:cubicBezTo>
                  <a:cubicBezTo>
                    <a:pt x="4093813" y="1078887"/>
                    <a:pt x="4058007" y="1079853"/>
                    <a:pt x="4038811" y="1105037"/>
                  </a:cubicBezTo>
                  <a:cubicBezTo>
                    <a:pt x="4017025" y="1125431"/>
                    <a:pt x="3999373" y="1156988"/>
                    <a:pt x="3965190" y="1154593"/>
                  </a:cubicBezTo>
                  <a:cubicBezTo>
                    <a:pt x="3936685" y="1160696"/>
                    <a:pt x="3907329" y="1177807"/>
                    <a:pt x="3901226" y="1208515"/>
                  </a:cubicBezTo>
                  <a:cubicBezTo>
                    <a:pt x="3894042" y="1228561"/>
                    <a:pt x="3870673" y="1232038"/>
                    <a:pt x="3852133" y="1229604"/>
                  </a:cubicBezTo>
                  <a:cubicBezTo>
                    <a:pt x="3834945" y="1253977"/>
                    <a:pt x="3820306" y="1236364"/>
                    <a:pt x="3806632" y="1222458"/>
                  </a:cubicBezTo>
                  <a:cubicBezTo>
                    <a:pt x="3774573" y="1217437"/>
                    <a:pt x="3767465" y="1256642"/>
                    <a:pt x="3755994" y="1278427"/>
                  </a:cubicBezTo>
                  <a:cubicBezTo>
                    <a:pt x="3759393" y="1312186"/>
                    <a:pt x="3797941" y="1319332"/>
                    <a:pt x="3824632" y="1326361"/>
                  </a:cubicBezTo>
                  <a:cubicBezTo>
                    <a:pt x="3842592" y="1328602"/>
                    <a:pt x="3872141" y="1315662"/>
                    <a:pt x="3879016" y="1337988"/>
                  </a:cubicBezTo>
                  <a:cubicBezTo>
                    <a:pt x="3881295" y="1361781"/>
                    <a:pt x="3862562" y="1391716"/>
                    <a:pt x="3886046" y="1409484"/>
                  </a:cubicBezTo>
                  <a:cubicBezTo>
                    <a:pt x="3916212" y="1416552"/>
                    <a:pt x="3946843" y="1407437"/>
                    <a:pt x="3969478" y="1386579"/>
                  </a:cubicBezTo>
                  <a:cubicBezTo>
                    <a:pt x="3987052" y="1365914"/>
                    <a:pt x="4015712" y="1349151"/>
                    <a:pt x="4043252" y="1355562"/>
                  </a:cubicBezTo>
                  <a:cubicBezTo>
                    <a:pt x="4067316" y="1373639"/>
                    <a:pt x="4094238" y="1394304"/>
                    <a:pt x="4126143" y="1384841"/>
                  </a:cubicBezTo>
                  <a:cubicBezTo>
                    <a:pt x="4145147" y="1379819"/>
                    <a:pt x="4162490" y="1390866"/>
                    <a:pt x="4181069" y="1390287"/>
                  </a:cubicBezTo>
                  <a:cubicBezTo>
                    <a:pt x="4168168" y="1402106"/>
                    <a:pt x="4179021" y="1443745"/>
                    <a:pt x="4159400" y="1435826"/>
                  </a:cubicBezTo>
                  <a:cubicBezTo>
                    <a:pt x="4122435" y="1417054"/>
                    <a:pt x="4084930" y="1442702"/>
                    <a:pt x="4049124" y="1451818"/>
                  </a:cubicBezTo>
                  <a:cubicBezTo>
                    <a:pt x="4028459" y="1460354"/>
                    <a:pt x="4015558" y="1473680"/>
                    <a:pt x="4019034" y="1497202"/>
                  </a:cubicBezTo>
                  <a:cubicBezTo>
                    <a:pt x="3992923" y="1517790"/>
                    <a:pt x="3998137" y="1480053"/>
                    <a:pt x="3977628" y="1487546"/>
                  </a:cubicBezTo>
                  <a:cubicBezTo>
                    <a:pt x="3962100" y="1491795"/>
                    <a:pt x="3981335" y="1525013"/>
                    <a:pt x="3955842" y="1534129"/>
                  </a:cubicBezTo>
                  <a:cubicBezTo>
                    <a:pt x="3936298" y="1556068"/>
                    <a:pt x="3906286" y="1568351"/>
                    <a:pt x="3890295" y="1592955"/>
                  </a:cubicBezTo>
                  <a:cubicBezTo>
                    <a:pt x="3882531" y="1620689"/>
                    <a:pt x="3912311" y="1617058"/>
                    <a:pt x="3927028" y="1630693"/>
                  </a:cubicBezTo>
                  <a:cubicBezTo>
                    <a:pt x="3954336" y="1649735"/>
                    <a:pt x="3989022" y="1665726"/>
                    <a:pt x="3995318" y="1702189"/>
                  </a:cubicBezTo>
                  <a:cubicBezTo>
                    <a:pt x="3999258" y="1725055"/>
                    <a:pt x="4013511" y="1741355"/>
                    <a:pt x="4030853" y="1755608"/>
                  </a:cubicBezTo>
                  <a:cubicBezTo>
                    <a:pt x="4047810" y="1771831"/>
                    <a:pt x="4019382" y="1800723"/>
                    <a:pt x="4045570" y="1808409"/>
                  </a:cubicBezTo>
                  <a:cubicBezTo>
                    <a:pt x="4069325" y="1809838"/>
                    <a:pt x="4071758" y="1836992"/>
                    <a:pt x="4090917" y="1844215"/>
                  </a:cubicBezTo>
                  <a:cubicBezTo>
                    <a:pt x="4109534" y="1846649"/>
                    <a:pt x="4130430" y="1878476"/>
                    <a:pt x="4102774" y="1883884"/>
                  </a:cubicBezTo>
                  <a:cubicBezTo>
                    <a:pt x="4066196" y="1892343"/>
                    <a:pt x="4110770" y="1901535"/>
                    <a:pt x="4110847" y="1922896"/>
                  </a:cubicBezTo>
                  <a:cubicBezTo>
                    <a:pt x="4124366" y="1940856"/>
                    <a:pt x="4113281" y="1963800"/>
                    <a:pt x="4089873" y="1957659"/>
                  </a:cubicBezTo>
                  <a:cubicBezTo>
                    <a:pt x="4055922" y="1965113"/>
                    <a:pt x="4030738" y="1992576"/>
                    <a:pt x="3995280" y="1995473"/>
                  </a:cubicBezTo>
                  <a:cubicBezTo>
                    <a:pt x="3960285" y="2005129"/>
                    <a:pt x="3980718" y="2012661"/>
                    <a:pt x="4005708" y="2016061"/>
                  </a:cubicBezTo>
                  <a:cubicBezTo>
                    <a:pt x="4029540" y="2018842"/>
                    <a:pt x="4053836" y="1987169"/>
                    <a:pt x="4077320" y="2003237"/>
                  </a:cubicBezTo>
                  <a:cubicBezTo>
                    <a:pt x="4089101" y="2020155"/>
                    <a:pt x="4106058" y="2033867"/>
                    <a:pt x="4127881" y="2031163"/>
                  </a:cubicBezTo>
                  <a:cubicBezTo>
                    <a:pt x="4131049" y="2052214"/>
                    <a:pt x="4095590" y="2054918"/>
                    <a:pt x="4094856" y="2070020"/>
                  </a:cubicBezTo>
                  <a:cubicBezTo>
                    <a:pt x="4121276" y="2069557"/>
                    <a:pt x="4114941" y="2083385"/>
                    <a:pt x="4104049" y="2103818"/>
                  </a:cubicBezTo>
                  <a:cubicBezTo>
                    <a:pt x="4094779" y="2122088"/>
                    <a:pt x="4092577" y="2142753"/>
                    <a:pt x="4089487" y="2161679"/>
                  </a:cubicBezTo>
                  <a:cubicBezTo>
                    <a:pt x="4082110" y="2196017"/>
                    <a:pt x="4060364" y="2148701"/>
                    <a:pt x="4050630" y="2178520"/>
                  </a:cubicBezTo>
                  <a:cubicBezTo>
                    <a:pt x="4030428" y="2202506"/>
                    <a:pt x="4015481" y="2229506"/>
                    <a:pt x="4006133" y="2259247"/>
                  </a:cubicBezTo>
                  <a:cubicBezTo>
                    <a:pt x="3986009" y="2267320"/>
                    <a:pt x="3979559" y="2287753"/>
                    <a:pt x="3963645" y="2299688"/>
                  </a:cubicBezTo>
                  <a:cubicBezTo>
                    <a:pt x="3944564" y="2297062"/>
                    <a:pt x="3914977" y="2306332"/>
                    <a:pt x="3934289" y="2328812"/>
                  </a:cubicBezTo>
                  <a:cubicBezTo>
                    <a:pt x="3935796" y="2347005"/>
                    <a:pt x="3924787" y="2365931"/>
                    <a:pt x="3928187" y="2386364"/>
                  </a:cubicBezTo>
                  <a:cubicBezTo>
                    <a:pt x="3922740" y="2408033"/>
                    <a:pt x="3891840" y="2401467"/>
                    <a:pt x="3889252" y="2425531"/>
                  </a:cubicBezTo>
                  <a:cubicBezTo>
                    <a:pt x="3881720" y="2446195"/>
                    <a:pt x="3872566" y="2465740"/>
                    <a:pt x="3850009" y="2472615"/>
                  </a:cubicBezTo>
                  <a:cubicBezTo>
                    <a:pt x="3839966" y="2496988"/>
                    <a:pt x="3821503" y="2489147"/>
                    <a:pt x="3801263" y="2484396"/>
                  </a:cubicBezTo>
                  <a:cubicBezTo>
                    <a:pt x="3776350" y="2486289"/>
                    <a:pt x="3795160" y="2517962"/>
                    <a:pt x="3788285" y="2529975"/>
                  </a:cubicBezTo>
                  <a:cubicBezTo>
                    <a:pt x="3767311" y="2546815"/>
                    <a:pt x="3747766" y="2566244"/>
                    <a:pt x="3719493" y="2569063"/>
                  </a:cubicBezTo>
                  <a:cubicBezTo>
                    <a:pt x="3703192" y="2579608"/>
                    <a:pt x="3687588" y="2592509"/>
                    <a:pt x="3668932" y="2598921"/>
                  </a:cubicBezTo>
                  <a:cubicBezTo>
                    <a:pt x="3672717" y="2623294"/>
                    <a:pt x="3654524" y="2629242"/>
                    <a:pt x="3633010" y="2629165"/>
                  </a:cubicBezTo>
                  <a:cubicBezTo>
                    <a:pt x="3612808" y="2633761"/>
                    <a:pt x="3606667" y="2658907"/>
                    <a:pt x="3583376" y="2640946"/>
                  </a:cubicBezTo>
                  <a:cubicBezTo>
                    <a:pt x="3560973" y="2627890"/>
                    <a:pt x="3551625" y="2660413"/>
                    <a:pt x="3530189" y="2660568"/>
                  </a:cubicBezTo>
                  <a:cubicBezTo>
                    <a:pt x="3500022" y="2677022"/>
                    <a:pt x="3516244" y="2634148"/>
                    <a:pt x="3486812" y="2648207"/>
                  </a:cubicBezTo>
                  <a:cubicBezTo>
                    <a:pt x="3468194" y="2647744"/>
                    <a:pt x="3450658" y="2671151"/>
                    <a:pt x="3434319" y="2659757"/>
                  </a:cubicBezTo>
                  <a:cubicBezTo>
                    <a:pt x="3423543" y="2637122"/>
                    <a:pt x="3403689" y="2634186"/>
                    <a:pt x="3409561" y="2661572"/>
                  </a:cubicBezTo>
                  <a:cubicBezTo>
                    <a:pt x="3409638" y="2680190"/>
                    <a:pt x="3407823" y="2705914"/>
                    <a:pt x="3383218" y="2705644"/>
                  </a:cubicBezTo>
                  <a:cubicBezTo>
                    <a:pt x="3354326" y="2683009"/>
                    <a:pt x="3367536" y="2728355"/>
                    <a:pt x="3343240" y="2725729"/>
                  </a:cubicBezTo>
                  <a:cubicBezTo>
                    <a:pt x="3320374" y="2727699"/>
                    <a:pt x="3295731" y="2740677"/>
                    <a:pt x="3274757" y="2724957"/>
                  </a:cubicBezTo>
                  <a:cubicBezTo>
                    <a:pt x="3257105" y="2733570"/>
                    <a:pt x="3247526" y="2758290"/>
                    <a:pt x="3223462" y="2749175"/>
                  </a:cubicBezTo>
                  <a:cubicBezTo>
                    <a:pt x="3200905" y="2745699"/>
                    <a:pt x="3180241" y="2759604"/>
                    <a:pt x="3162743" y="2769608"/>
                  </a:cubicBezTo>
                  <a:cubicBezTo>
                    <a:pt x="3137096" y="2760415"/>
                    <a:pt x="3137907" y="2773470"/>
                    <a:pt x="3126898" y="2792474"/>
                  </a:cubicBezTo>
                  <a:cubicBezTo>
                    <a:pt x="3117860" y="2811092"/>
                    <a:pt x="3149919" y="2823027"/>
                    <a:pt x="3154593" y="2837048"/>
                  </a:cubicBezTo>
                  <a:cubicBezTo>
                    <a:pt x="3144782" y="2848443"/>
                    <a:pt x="3114847" y="2862309"/>
                    <a:pt x="3105616" y="2845932"/>
                  </a:cubicBezTo>
                  <a:cubicBezTo>
                    <a:pt x="3087578" y="2822757"/>
                    <a:pt x="3073402" y="2789037"/>
                    <a:pt x="3094916" y="2763312"/>
                  </a:cubicBezTo>
                  <a:cubicBezTo>
                    <a:pt x="3111873" y="2745042"/>
                    <a:pt x="3067222" y="2727931"/>
                    <a:pt x="3061428" y="2749638"/>
                  </a:cubicBezTo>
                  <a:cubicBezTo>
                    <a:pt x="3044510" y="2761342"/>
                    <a:pt x="3015116" y="2752072"/>
                    <a:pt x="3005150" y="2733802"/>
                  </a:cubicBezTo>
                  <a:cubicBezTo>
                    <a:pt x="2987267" y="2700236"/>
                    <a:pt x="2987112" y="2742183"/>
                    <a:pt x="2969847" y="2748518"/>
                  </a:cubicBezTo>
                  <a:cubicBezTo>
                    <a:pt x="2949646" y="2747089"/>
                    <a:pt x="2932805" y="2749561"/>
                    <a:pt x="2914032" y="2742879"/>
                  </a:cubicBezTo>
                  <a:cubicBezTo>
                    <a:pt x="2878342" y="2741681"/>
                    <a:pt x="2842498" y="2725150"/>
                    <a:pt x="2821524" y="2696103"/>
                  </a:cubicBezTo>
                  <a:cubicBezTo>
                    <a:pt x="2807503" y="2672773"/>
                    <a:pt x="2839485" y="2658598"/>
                    <a:pt x="2834580" y="2636813"/>
                  </a:cubicBezTo>
                  <a:cubicBezTo>
                    <a:pt x="2827859" y="2613638"/>
                    <a:pt x="2798426" y="2630942"/>
                    <a:pt x="2781083" y="2624955"/>
                  </a:cubicBezTo>
                  <a:cubicBezTo>
                    <a:pt x="2755204" y="2624066"/>
                    <a:pt x="2731758" y="2612749"/>
                    <a:pt x="2715381" y="2592741"/>
                  </a:cubicBezTo>
                  <a:cubicBezTo>
                    <a:pt x="2680077" y="2602166"/>
                    <a:pt x="2659644" y="2642684"/>
                    <a:pt x="2619937" y="2640212"/>
                  </a:cubicBezTo>
                  <a:cubicBezTo>
                    <a:pt x="2585599" y="2645813"/>
                    <a:pt x="2545390" y="2633568"/>
                    <a:pt x="2518467" y="2661572"/>
                  </a:cubicBezTo>
                  <a:cubicBezTo>
                    <a:pt x="2497880" y="2667520"/>
                    <a:pt x="2482855" y="2634186"/>
                    <a:pt x="2460066" y="2646044"/>
                  </a:cubicBezTo>
                  <a:cubicBezTo>
                    <a:pt x="2448285" y="2647589"/>
                    <a:pt x="2437779" y="2653692"/>
                    <a:pt x="2427813" y="265778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198903-6032-4EC8-9FA2-B5D98382CF5E}"/>
                </a:ext>
              </a:extLst>
            </p:cNvPr>
            <p:cNvSpPr/>
            <p:nvPr/>
          </p:nvSpPr>
          <p:spPr>
            <a:xfrm>
              <a:off x="5838237" y="1894042"/>
              <a:ext cx="1351897" cy="1236020"/>
            </a:xfrm>
            <a:custGeom>
              <a:avLst/>
              <a:gdLst>
                <a:gd name="connsiteX0" fmla="*/ 629711 w 1351896"/>
                <a:gd name="connsiteY0" fmla="*/ 701287 h 1236019"/>
                <a:gd name="connsiteX1" fmla="*/ 681778 w 1351896"/>
                <a:gd name="connsiteY1" fmla="*/ 697154 h 1236019"/>
                <a:gd name="connsiteX2" fmla="*/ 652114 w 1351896"/>
                <a:gd name="connsiteY2" fmla="*/ 738445 h 1236019"/>
                <a:gd name="connsiteX3" fmla="*/ 693443 w 1351896"/>
                <a:gd name="connsiteY3" fmla="*/ 736707 h 1236019"/>
                <a:gd name="connsiteX4" fmla="*/ 801093 w 1351896"/>
                <a:gd name="connsiteY4" fmla="*/ 682669 h 1236019"/>
                <a:gd name="connsiteX5" fmla="*/ 844779 w 1351896"/>
                <a:gd name="connsiteY5" fmla="*/ 642769 h 1236019"/>
                <a:gd name="connsiteX6" fmla="*/ 884833 w 1351896"/>
                <a:gd name="connsiteY6" fmla="*/ 584754 h 1236019"/>
                <a:gd name="connsiteX7" fmla="*/ 912065 w 1351896"/>
                <a:gd name="connsiteY7" fmla="*/ 492902 h 1236019"/>
                <a:gd name="connsiteX8" fmla="*/ 908819 w 1351896"/>
                <a:gd name="connsiteY8" fmla="*/ 449989 h 1236019"/>
                <a:gd name="connsiteX9" fmla="*/ 926858 w 1351896"/>
                <a:gd name="connsiteY9" fmla="*/ 401243 h 1236019"/>
                <a:gd name="connsiteX10" fmla="*/ 964363 w 1351896"/>
                <a:gd name="connsiteY10" fmla="*/ 400857 h 1236019"/>
                <a:gd name="connsiteX11" fmla="*/ 1007005 w 1351896"/>
                <a:gd name="connsiteY11" fmla="*/ 382471 h 1236019"/>
                <a:gd name="connsiteX12" fmla="*/ 992366 w 1351896"/>
                <a:gd name="connsiteY12" fmla="*/ 350026 h 1236019"/>
                <a:gd name="connsiteX13" fmla="*/ 1035435 w 1351896"/>
                <a:gd name="connsiteY13" fmla="*/ 365283 h 1236019"/>
                <a:gd name="connsiteX14" fmla="*/ 1042966 w 1351896"/>
                <a:gd name="connsiteY14" fmla="*/ 425848 h 1236019"/>
                <a:gd name="connsiteX15" fmla="*/ 1082635 w 1351896"/>
                <a:gd name="connsiteY15" fmla="*/ 498116 h 1236019"/>
                <a:gd name="connsiteX16" fmla="*/ 1045748 w 1351896"/>
                <a:gd name="connsiteY16" fmla="*/ 570810 h 1236019"/>
                <a:gd name="connsiteX17" fmla="*/ 1014422 w 1351896"/>
                <a:gd name="connsiteY17" fmla="*/ 612139 h 1236019"/>
                <a:gd name="connsiteX18" fmla="*/ 991401 w 1351896"/>
                <a:gd name="connsiteY18" fmla="*/ 677146 h 1236019"/>
                <a:gd name="connsiteX19" fmla="*/ 977612 w 1351896"/>
                <a:gd name="connsiteY19" fmla="*/ 745475 h 1236019"/>
                <a:gd name="connsiteX20" fmla="*/ 966371 w 1351896"/>
                <a:gd name="connsiteY20" fmla="*/ 823923 h 1236019"/>
                <a:gd name="connsiteX21" fmla="*/ 949106 w 1351896"/>
                <a:gd name="connsiteY21" fmla="*/ 856407 h 1236019"/>
                <a:gd name="connsiteX22" fmla="*/ 916081 w 1351896"/>
                <a:gd name="connsiteY22" fmla="*/ 901754 h 1236019"/>
                <a:gd name="connsiteX23" fmla="*/ 904069 w 1351896"/>
                <a:gd name="connsiteY23" fmla="*/ 873673 h 1236019"/>
                <a:gd name="connsiteX24" fmla="*/ 881589 w 1351896"/>
                <a:gd name="connsiteY24" fmla="*/ 859884 h 1236019"/>
                <a:gd name="connsiteX25" fmla="*/ 832998 w 1351896"/>
                <a:gd name="connsiteY25" fmla="*/ 890668 h 1236019"/>
                <a:gd name="connsiteX26" fmla="*/ 806810 w 1351896"/>
                <a:gd name="connsiteY26" fmla="*/ 931766 h 1236019"/>
                <a:gd name="connsiteX27" fmla="*/ 780775 w 1351896"/>
                <a:gd name="connsiteY27" fmla="*/ 902604 h 1236019"/>
                <a:gd name="connsiteX28" fmla="*/ 735043 w 1351896"/>
                <a:gd name="connsiteY28" fmla="*/ 935088 h 1236019"/>
                <a:gd name="connsiteX29" fmla="*/ 674748 w 1351896"/>
                <a:gd name="connsiteY29" fmla="*/ 940109 h 1236019"/>
                <a:gd name="connsiteX30" fmla="*/ 628205 w 1351896"/>
                <a:gd name="connsiteY30" fmla="*/ 908822 h 1236019"/>
                <a:gd name="connsiteX31" fmla="*/ 628745 w 1351896"/>
                <a:gd name="connsiteY31" fmla="*/ 946753 h 1236019"/>
                <a:gd name="connsiteX32" fmla="*/ 603021 w 1351896"/>
                <a:gd name="connsiteY32" fmla="*/ 971628 h 1236019"/>
                <a:gd name="connsiteX33" fmla="*/ 546743 w 1351896"/>
                <a:gd name="connsiteY33" fmla="*/ 1037909 h 1236019"/>
                <a:gd name="connsiteX34" fmla="*/ 487298 w 1351896"/>
                <a:gd name="connsiteY34" fmla="*/ 1008090 h 1236019"/>
                <a:gd name="connsiteX35" fmla="*/ 494559 w 1351896"/>
                <a:gd name="connsiteY35" fmla="*/ 956448 h 1236019"/>
                <a:gd name="connsiteX36" fmla="*/ 483088 w 1351896"/>
                <a:gd name="connsiteY36" fmla="*/ 933195 h 1236019"/>
                <a:gd name="connsiteX37" fmla="*/ 408308 w 1351896"/>
                <a:gd name="connsiteY37" fmla="*/ 935706 h 1236019"/>
                <a:gd name="connsiteX38" fmla="*/ 354078 w 1351896"/>
                <a:gd name="connsiteY38" fmla="*/ 945169 h 1236019"/>
                <a:gd name="connsiteX39" fmla="*/ 265664 w 1351896"/>
                <a:gd name="connsiteY39" fmla="*/ 970430 h 1236019"/>
                <a:gd name="connsiteX40" fmla="*/ 224104 w 1351896"/>
                <a:gd name="connsiteY40" fmla="*/ 977190 h 1236019"/>
                <a:gd name="connsiteX41" fmla="*/ 184512 w 1351896"/>
                <a:gd name="connsiteY41" fmla="*/ 988121 h 1236019"/>
                <a:gd name="connsiteX42" fmla="*/ 119544 w 1351896"/>
                <a:gd name="connsiteY42" fmla="*/ 984374 h 1236019"/>
                <a:gd name="connsiteX43" fmla="*/ 164659 w 1351896"/>
                <a:gd name="connsiteY43" fmla="*/ 957027 h 1236019"/>
                <a:gd name="connsiteX44" fmla="*/ 281308 w 1351896"/>
                <a:gd name="connsiteY44" fmla="*/ 862974 h 1236019"/>
                <a:gd name="connsiteX45" fmla="*/ 323989 w 1351896"/>
                <a:gd name="connsiteY45" fmla="*/ 870390 h 1236019"/>
                <a:gd name="connsiteX46" fmla="*/ 495409 w 1351896"/>
                <a:gd name="connsiteY46" fmla="*/ 840185 h 1236019"/>
                <a:gd name="connsiteX47" fmla="*/ 532143 w 1351896"/>
                <a:gd name="connsiteY47" fmla="*/ 860695 h 1236019"/>
                <a:gd name="connsiteX48" fmla="*/ 564665 w 1351896"/>
                <a:gd name="connsiteY48" fmla="*/ 816893 h 1236019"/>
                <a:gd name="connsiteX49" fmla="*/ 624883 w 1351896"/>
                <a:gd name="connsiteY49" fmla="*/ 749144 h 1236019"/>
                <a:gd name="connsiteX50" fmla="*/ 629711 w 1351896"/>
                <a:gd name="connsiteY50" fmla="*/ 701287 h 1236019"/>
                <a:gd name="connsiteX51" fmla="*/ 284398 w 1351896"/>
                <a:gd name="connsiteY51" fmla="*/ 1106161 h 1236019"/>
                <a:gd name="connsiteX52" fmla="*/ 239824 w 1351896"/>
                <a:gd name="connsiteY52" fmla="*/ 1043085 h 1236019"/>
                <a:gd name="connsiteX53" fmla="*/ 276093 w 1351896"/>
                <a:gd name="connsiteY53" fmla="*/ 1009713 h 1236019"/>
                <a:gd name="connsiteX54" fmla="*/ 324607 w 1351896"/>
                <a:gd name="connsiteY54" fmla="*/ 998859 h 1236019"/>
                <a:gd name="connsiteX55" fmla="*/ 399811 w 1351896"/>
                <a:gd name="connsiteY55" fmla="*/ 966954 h 1236019"/>
                <a:gd name="connsiteX56" fmla="*/ 448171 w 1351896"/>
                <a:gd name="connsiteY56" fmla="*/ 990323 h 1236019"/>
                <a:gd name="connsiteX57" fmla="*/ 412249 w 1351896"/>
                <a:gd name="connsiteY57" fmla="*/ 1037948 h 1236019"/>
                <a:gd name="connsiteX58" fmla="*/ 365550 w 1351896"/>
                <a:gd name="connsiteY58" fmla="*/ 1034510 h 1236019"/>
                <a:gd name="connsiteX59" fmla="*/ 312749 w 1351896"/>
                <a:gd name="connsiteY59" fmla="*/ 1071243 h 1236019"/>
                <a:gd name="connsiteX60" fmla="*/ 284398 w 1351896"/>
                <a:gd name="connsiteY60" fmla="*/ 1106161 h 1236019"/>
                <a:gd name="connsiteX61" fmla="*/ 116569 w 1351896"/>
                <a:gd name="connsiteY61" fmla="*/ 1248728 h 1236019"/>
                <a:gd name="connsiteX62" fmla="*/ 114214 w 1351896"/>
                <a:gd name="connsiteY62" fmla="*/ 1204231 h 1236019"/>
                <a:gd name="connsiteX63" fmla="*/ 80802 w 1351896"/>
                <a:gd name="connsiteY63" fmla="*/ 1227252 h 1236019"/>
                <a:gd name="connsiteX64" fmla="*/ 70335 w 1351896"/>
                <a:gd name="connsiteY64" fmla="*/ 1202570 h 1236019"/>
                <a:gd name="connsiteX65" fmla="*/ 64386 w 1351896"/>
                <a:gd name="connsiteY65" fmla="*/ 1151314 h 1236019"/>
                <a:gd name="connsiteX66" fmla="*/ 93510 w 1351896"/>
                <a:gd name="connsiteY66" fmla="*/ 1102646 h 1236019"/>
                <a:gd name="connsiteX67" fmla="*/ 53533 w 1351896"/>
                <a:gd name="connsiteY67" fmla="*/ 1086384 h 1236019"/>
                <a:gd name="connsiteX68" fmla="*/ 18306 w 1351896"/>
                <a:gd name="connsiteY68" fmla="*/ 1076960 h 1236019"/>
                <a:gd name="connsiteX69" fmla="*/ 19117 w 1351896"/>
                <a:gd name="connsiteY69" fmla="*/ 1042699 h 1236019"/>
                <a:gd name="connsiteX70" fmla="*/ 80068 w 1351896"/>
                <a:gd name="connsiteY70" fmla="*/ 1020528 h 1236019"/>
                <a:gd name="connsiteX71" fmla="*/ 130243 w 1351896"/>
                <a:gd name="connsiteY71" fmla="*/ 1015275 h 1236019"/>
                <a:gd name="connsiteX72" fmla="*/ 187370 w 1351896"/>
                <a:gd name="connsiteY72" fmla="*/ 1025703 h 1236019"/>
                <a:gd name="connsiteX73" fmla="*/ 185941 w 1351896"/>
                <a:gd name="connsiteY73" fmla="*/ 1064870 h 1236019"/>
                <a:gd name="connsiteX74" fmla="*/ 195134 w 1351896"/>
                <a:gd name="connsiteY74" fmla="*/ 1108169 h 1236019"/>
                <a:gd name="connsiteX75" fmla="*/ 156663 w 1351896"/>
                <a:gd name="connsiteY75" fmla="*/ 1208905 h 1236019"/>
                <a:gd name="connsiteX76" fmla="*/ 116569 w 1351896"/>
                <a:gd name="connsiteY76" fmla="*/ 1248728 h 1236019"/>
                <a:gd name="connsiteX77" fmla="*/ 920678 w 1351896"/>
                <a:gd name="connsiteY77" fmla="*/ 357326 h 1236019"/>
                <a:gd name="connsiteX78" fmla="*/ 920600 w 1351896"/>
                <a:gd name="connsiteY78" fmla="*/ 305954 h 1236019"/>
                <a:gd name="connsiteX79" fmla="*/ 887614 w 1351896"/>
                <a:gd name="connsiteY79" fmla="*/ 261650 h 1236019"/>
                <a:gd name="connsiteX80" fmla="*/ 931880 w 1351896"/>
                <a:gd name="connsiteY80" fmla="*/ 230634 h 1236019"/>
                <a:gd name="connsiteX81" fmla="*/ 945321 w 1351896"/>
                <a:gd name="connsiteY81" fmla="*/ 190656 h 1236019"/>
                <a:gd name="connsiteX82" fmla="*/ 1002371 w 1351896"/>
                <a:gd name="connsiteY82" fmla="*/ 200776 h 1236019"/>
                <a:gd name="connsiteX83" fmla="*/ 1022727 w 1351896"/>
                <a:gd name="connsiteY83" fmla="*/ 151838 h 1236019"/>
                <a:gd name="connsiteX84" fmla="*/ 1059305 w 1351896"/>
                <a:gd name="connsiteY84" fmla="*/ 113482 h 1236019"/>
                <a:gd name="connsiteX85" fmla="*/ 1046404 w 1351896"/>
                <a:gd name="connsiteY85" fmla="*/ 41909 h 1236019"/>
                <a:gd name="connsiteX86" fmla="*/ 1071897 w 1351896"/>
                <a:gd name="connsiteY86" fmla="*/ 0 h 1236019"/>
                <a:gd name="connsiteX87" fmla="*/ 1290286 w 1351896"/>
                <a:gd name="connsiteY87" fmla="*/ 133954 h 1236019"/>
                <a:gd name="connsiteX88" fmla="*/ 1369894 w 1351896"/>
                <a:gd name="connsiteY88" fmla="*/ 102319 h 1236019"/>
                <a:gd name="connsiteX89" fmla="*/ 1351044 w 1351896"/>
                <a:gd name="connsiteY89" fmla="*/ 153923 h 1236019"/>
                <a:gd name="connsiteX90" fmla="*/ 1369314 w 1351896"/>
                <a:gd name="connsiteY90" fmla="*/ 198922 h 1236019"/>
                <a:gd name="connsiteX91" fmla="*/ 1286037 w 1351896"/>
                <a:gd name="connsiteY91" fmla="*/ 213368 h 1236019"/>
                <a:gd name="connsiteX92" fmla="*/ 1196774 w 1351896"/>
                <a:gd name="connsiteY92" fmla="*/ 278027 h 1236019"/>
                <a:gd name="connsiteX93" fmla="*/ 1154826 w 1351896"/>
                <a:gd name="connsiteY93" fmla="*/ 289151 h 1236019"/>
                <a:gd name="connsiteX94" fmla="*/ 1034662 w 1351896"/>
                <a:gd name="connsiteY94" fmla="*/ 250063 h 1236019"/>
                <a:gd name="connsiteX95" fmla="*/ 985994 w 1351896"/>
                <a:gd name="connsiteY95" fmla="*/ 263813 h 1236019"/>
                <a:gd name="connsiteX96" fmla="*/ 935356 w 1351896"/>
                <a:gd name="connsiteY96" fmla="*/ 260491 h 1236019"/>
                <a:gd name="connsiteX97" fmla="*/ 972938 w 1351896"/>
                <a:gd name="connsiteY97" fmla="*/ 292859 h 1236019"/>
                <a:gd name="connsiteX98" fmla="*/ 997968 w 1351896"/>
                <a:gd name="connsiteY98" fmla="*/ 323026 h 1236019"/>
                <a:gd name="connsiteX99" fmla="*/ 948875 w 1351896"/>
                <a:gd name="connsiteY99" fmla="*/ 334691 h 1236019"/>
                <a:gd name="connsiteX100" fmla="*/ 920678 w 1351896"/>
                <a:gd name="connsiteY100" fmla="*/ 357326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51896" h="1236019">
                  <a:moveTo>
                    <a:pt x="629711" y="701287"/>
                  </a:moveTo>
                  <a:cubicBezTo>
                    <a:pt x="644736" y="698235"/>
                    <a:pt x="679035" y="677107"/>
                    <a:pt x="681778" y="697154"/>
                  </a:cubicBezTo>
                  <a:cubicBezTo>
                    <a:pt x="674516" y="709823"/>
                    <a:pt x="647170" y="715849"/>
                    <a:pt x="652114" y="738445"/>
                  </a:cubicBezTo>
                  <a:cubicBezTo>
                    <a:pt x="654972" y="766023"/>
                    <a:pt x="682898" y="750457"/>
                    <a:pt x="693443" y="736707"/>
                  </a:cubicBezTo>
                  <a:cubicBezTo>
                    <a:pt x="729713" y="720368"/>
                    <a:pt x="771814" y="710673"/>
                    <a:pt x="801093" y="682669"/>
                  </a:cubicBezTo>
                  <a:cubicBezTo>
                    <a:pt x="806694" y="660344"/>
                    <a:pt x="827590" y="653816"/>
                    <a:pt x="844779" y="642769"/>
                  </a:cubicBezTo>
                  <a:cubicBezTo>
                    <a:pt x="867259" y="628980"/>
                    <a:pt x="863318" y="599277"/>
                    <a:pt x="884833" y="584754"/>
                  </a:cubicBezTo>
                  <a:cubicBezTo>
                    <a:pt x="898545" y="558102"/>
                    <a:pt x="918476" y="526081"/>
                    <a:pt x="912065" y="492902"/>
                  </a:cubicBezTo>
                  <a:cubicBezTo>
                    <a:pt x="880739" y="483284"/>
                    <a:pt x="908897" y="467872"/>
                    <a:pt x="908819" y="449989"/>
                  </a:cubicBezTo>
                  <a:cubicBezTo>
                    <a:pt x="900824" y="427122"/>
                    <a:pt x="904454" y="411131"/>
                    <a:pt x="926858" y="401243"/>
                  </a:cubicBezTo>
                  <a:cubicBezTo>
                    <a:pt x="937286" y="379845"/>
                    <a:pt x="956136" y="376561"/>
                    <a:pt x="964363" y="400857"/>
                  </a:cubicBezTo>
                  <a:cubicBezTo>
                    <a:pt x="974483" y="405376"/>
                    <a:pt x="1015735" y="399080"/>
                    <a:pt x="1007005" y="382471"/>
                  </a:cubicBezTo>
                  <a:cubicBezTo>
                    <a:pt x="1006194" y="366673"/>
                    <a:pt x="958338" y="363660"/>
                    <a:pt x="992366" y="350026"/>
                  </a:cubicBezTo>
                  <a:cubicBezTo>
                    <a:pt x="1005036" y="336082"/>
                    <a:pt x="1033117" y="349485"/>
                    <a:pt x="1035435" y="365283"/>
                  </a:cubicBezTo>
                  <a:cubicBezTo>
                    <a:pt x="1037636" y="384634"/>
                    <a:pt x="1028405" y="412136"/>
                    <a:pt x="1042966" y="425848"/>
                  </a:cubicBezTo>
                  <a:cubicBezTo>
                    <a:pt x="1061893" y="445354"/>
                    <a:pt x="1072245" y="473589"/>
                    <a:pt x="1082635" y="498116"/>
                  </a:cubicBezTo>
                  <a:cubicBezTo>
                    <a:pt x="1085956" y="527974"/>
                    <a:pt x="1066103" y="551729"/>
                    <a:pt x="1045748" y="570810"/>
                  </a:cubicBezTo>
                  <a:cubicBezTo>
                    <a:pt x="1034120" y="589504"/>
                    <a:pt x="1044241" y="610401"/>
                    <a:pt x="1014422" y="612139"/>
                  </a:cubicBezTo>
                  <a:cubicBezTo>
                    <a:pt x="985994" y="619130"/>
                    <a:pt x="981010" y="653971"/>
                    <a:pt x="991401" y="677146"/>
                  </a:cubicBezTo>
                  <a:cubicBezTo>
                    <a:pt x="996307" y="700901"/>
                    <a:pt x="1000671" y="729947"/>
                    <a:pt x="977612" y="745475"/>
                  </a:cubicBezTo>
                  <a:cubicBezTo>
                    <a:pt x="958531" y="764787"/>
                    <a:pt x="949917" y="800980"/>
                    <a:pt x="966371" y="823923"/>
                  </a:cubicBezTo>
                  <a:cubicBezTo>
                    <a:pt x="998818" y="839760"/>
                    <a:pt x="962355" y="843352"/>
                    <a:pt x="949106" y="856407"/>
                  </a:cubicBezTo>
                  <a:cubicBezTo>
                    <a:pt x="938561" y="873557"/>
                    <a:pt x="944201" y="900672"/>
                    <a:pt x="916081" y="901754"/>
                  </a:cubicBezTo>
                  <a:cubicBezTo>
                    <a:pt x="888928" y="922187"/>
                    <a:pt x="891245" y="889857"/>
                    <a:pt x="904069" y="873673"/>
                  </a:cubicBezTo>
                  <a:cubicBezTo>
                    <a:pt x="921798" y="849841"/>
                    <a:pt x="897657" y="842309"/>
                    <a:pt x="881589" y="859884"/>
                  </a:cubicBezTo>
                  <a:cubicBezTo>
                    <a:pt x="871159" y="883561"/>
                    <a:pt x="848255" y="876493"/>
                    <a:pt x="832998" y="890668"/>
                  </a:cubicBezTo>
                  <a:cubicBezTo>
                    <a:pt x="825542" y="904033"/>
                    <a:pt x="832379" y="936015"/>
                    <a:pt x="806810" y="931766"/>
                  </a:cubicBezTo>
                  <a:cubicBezTo>
                    <a:pt x="803101" y="916547"/>
                    <a:pt x="806114" y="883291"/>
                    <a:pt x="780775" y="902604"/>
                  </a:cubicBezTo>
                  <a:cubicBezTo>
                    <a:pt x="760497" y="909633"/>
                    <a:pt x="760111" y="944512"/>
                    <a:pt x="735043" y="935088"/>
                  </a:cubicBezTo>
                  <a:cubicBezTo>
                    <a:pt x="714841" y="932423"/>
                    <a:pt x="694757" y="937251"/>
                    <a:pt x="674748" y="940109"/>
                  </a:cubicBezTo>
                  <a:cubicBezTo>
                    <a:pt x="664474" y="924736"/>
                    <a:pt x="645857" y="906891"/>
                    <a:pt x="628205" y="908822"/>
                  </a:cubicBezTo>
                  <a:cubicBezTo>
                    <a:pt x="615999" y="920101"/>
                    <a:pt x="602247" y="944165"/>
                    <a:pt x="628745" y="946753"/>
                  </a:cubicBezTo>
                  <a:cubicBezTo>
                    <a:pt x="661848" y="962551"/>
                    <a:pt x="621136" y="971087"/>
                    <a:pt x="603021" y="971628"/>
                  </a:cubicBezTo>
                  <a:cubicBezTo>
                    <a:pt x="574052" y="982056"/>
                    <a:pt x="563430" y="1014541"/>
                    <a:pt x="546743" y="1037909"/>
                  </a:cubicBezTo>
                  <a:cubicBezTo>
                    <a:pt x="528126" y="1025240"/>
                    <a:pt x="505337" y="1021146"/>
                    <a:pt x="487298" y="1008090"/>
                  </a:cubicBezTo>
                  <a:cubicBezTo>
                    <a:pt x="487144" y="989936"/>
                    <a:pt x="468527" y="964520"/>
                    <a:pt x="494559" y="956448"/>
                  </a:cubicBezTo>
                  <a:cubicBezTo>
                    <a:pt x="518933" y="947255"/>
                    <a:pt x="506109" y="916200"/>
                    <a:pt x="483088" y="933195"/>
                  </a:cubicBezTo>
                  <a:cubicBezTo>
                    <a:pt x="458175" y="939877"/>
                    <a:pt x="431716" y="917938"/>
                    <a:pt x="408308" y="935706"/>
                  </a:cubicBezTo>
                  <a:cubicBezTo>
                    <a:pt x="391391" y="950615"/>
                    <a:pt x="373315" y="944474"/>
                    <a:pt x="354078" y="945169"/>
                  </a:cubicBezTo>
                  <a:cubicBezTo>
                    <a:pt x="324298" y="952469"/>
                    <a:pt x="294016" y="958263"/>
                    <a:pt x="265664" y="970430"/>
                  </a:cubicBezTo>
                  <a:cubicBezTo>
                    <a:pt x="258133" y="947100"/>
                    <a:pt x="227734" y="957722"/>
                    <a:pt x="224104" y="977190"/>
                  </a:cubicBezTo>
                  <a:cubicBezTo>
                    <a:pt x="233219" y="1011953"/>
                    <a:pt x="203361" y="987580"/>
                    <a:pt x="184512" y="988121"/>
                  </a:cubicBezTo>
                  <a:cubicBezTo>
                    <a:pt x="163075" y="982790"/>
                    <a:pt x="138934" y="996502"/>
                    <a:pt x="119544" y="984374"/>
                  </a:cubicBezTo>
                  <a:cubicBezTo>
                    <a:pt x="118192" y="954864"/>
                    <a:pt x="145269" y="962551"/>
                    <a:pt x="164659" y="957027"/>
                  </a:cubicBezTo>
                  <a:cubicBezTo>
                    <a:pt x="209541" y="934508"/>
                    <a:pt x="242450" y="894260"/>
                    <a:pt x="281308" y="862974"/>
                  </a:cubicBezTo>
                  <a:cubicBezTo>
                    <a:pt x="309466" y="849378"/>
                    <a:pt x="304831" y="874021"/>
                    <a:pt x="323989" y="870390"/>
                  </a:cubicBezTo>
                  <a:cubicBezTo>
                    <a:pt x="380112" y="853935"/>
                    <a:pt x="440097" y="860347"/>
                    <a:pt x="495409" y="840185"/>
                  </a:cubicBezTo>
                  <a:cubicBezTo>
                    <a:pt x="492629" y="862781"/>
                    <a:pt x="514954" y="873209"/>
                    <a:pt x="532143" y="860695"/>
                  </a:cubicBezTo>
                  <a:cubicBezTo>
                    <a:pt x="556128" y="857373"/>
                    <a:pt x="564588" y="838485"/>
                    <a:pt x="564665" y="816893"/>
                  </a:cubicBezTo>
                  <a:cubicBezTo>
                    <a:pt x="576871" y="788813"/>
                    <a:pt x="614067" y="777457"/>
                    <a:pt x="624883" y="749144"/>
                  </a:cubicBezTo>
                  <a:cubicBezTo>
                    <a:pt x="626853" y="733578"/>
                    <a:pt x="615960" y="712759"/>
                    <a:pt x="629711" y="701287"/>
                  </a:cubicBezTo>
                  <a:close/>
                  <a:moveTo>
                    <a:pt x="284398" y="1106161"/>
                  </a:moveTo>
                  <a:cubicBezTo>
                    <a:pt x="257012" y="1094573"/>
                    <a:pt x="263578" y="1058767"/>
                    <a:pt x="239824" y="1043085"/>
                  </a:cubicBezTo>
                  <a:cubicBezTo>
                    <a:pt x="230013" y="1028832"/>
                    <a:pt x="271265" y="1026978"/>
                    <a:pt x="276093" y="1009713"/>
                  </a:cubicBezTo>
                  <a:cubicBezTo>
                    <a:pt x="286870" y="979275"/>
                    <a:pt x="302591" y="1001910"/>
                    <a:pt x="324607" y="998859"/>
                  </a:cubicBezTo>
                  <a:cubicBezTo>
                    <a:pt x="355391" y="1001446"/>
                    <a:pt x="367829" y="955482"/>
                    <a:pt x="399811" y="966954"/>
                  </a:cubicBezTo>
                  <a:cubicBezTo>
                    <a:pt x="414064" y="979198"/>
                    <a:pt x="440793" y="970778"/>
                    <a:pt x="448171" y="990323"/>
                  </a:cubicBezTo>
                  <a:cubicBezTo>
                    <a:pt x="442956" y="1010794"/>
                    <a:pt x="427351" y="1023193"/>
                    <a:pt x="412249" y="1037948"/>
                  </a:cubicBezTo>
                  <a:cubicBezTo>
                    <a:pt x="397300" y="1067419"/>
                    <a:pt x="386293" y="1037755"/>
                    <a:pt x="365550" y="1034510"/>
                  </a:cubicBezTo>
                  <a:cubicBezTo>
                    <a:pt x="341255" y="1030532"/>
                    <a:pt x="317655" y="1046870"/>
                    <a:pt x="312749" y="1071243"/>
                  </a:cubicBezTo>
                  <a:cubicBezTo>
                    <a:pt x="310045" y="1088856"/>
                    <a:pt x="299964" y="1099092"/>
                    <a:pt x="284398" y="1106161"/>
                  </a:cubicBezTo>
                  <a:close/>
                  <a:moveTo>
                    <a:pt x="116569" y="1248728"/>
                  </a:moveTo>
                  <a:cubicBezTo>
                    <a:pt x="84278" y="1251200"/>
                    <a:pt x="116415" y="1220647"/>
                    <a:pt x="114214" y="1204231"/>
                  </a:cubicBezTo>
                  <a:cubicBezTo>
                    <a:pt x="105368" y="1177386"/>
                    <a:pt x="87446" y="1214274"/>
                    <a:pt x="80802" y="1227252"/>
                  </a:cubicBezTo>
                  <a:cubicBezTo>
                    <a:pt x="65622" y="1250698"/>
                    <a:pt x="47970" y="1212922"/>
                    <a:pt x="70335" y="1202570"/>
                  </a:cubicBezTo>
                  <a:cubicBezTo>
                    <a:pt x="79373" y="1184995"/>
                    <a:pt x="48164" y="1162824"/>
                    <a:pt x="64386" y="1151314"/>
                  </a:cubicBezTo>
                  <a:cubicBezTo>
                    <a:pt x="79025" y="1138876"/>
                    <a:pt x="103398" y="1125164"/>
                    <a:pt x="93510" y="1102646"/>
                  </a:cubicBezTo>
                  <a:cubicBezTo>
                    <a:pt x="85592" y="1086539"/>
                    <a:pt x="65159" y="1057685"/>
                    <a:pt x="53533" y="1086384"/>
                  </a:cubicBezTo>
                  <a:cubicBezTo>
                    <a:pt x="41327" y="1113924"/>
                    <a:pt x="25375" y="1095423"/>
                    <a:pt x="18306" y="1076960"/>
                  </a:cubicBezTo>
                  <a:cubicBezTo>
                    <a:pt x="-3440" y="1069235"/>
                    <a:pt x="-8925" y="1041386"/>
                    <a:pt x="19117" y="1042699"/>
                  </a:cubicBezTo>
                  <a:cubicBezTo>
                    <a:pt x="41443" y="1046909"/>
                    <a:pt x="71107" y="1045364"/>
                    <a:pt x="80068" y="1020528"/>
                  </a:cubicBezTo>
                  <a:cubicBezTo>
                    <a:pt x="88682" y="1003648"/>
                    <a:pt x="119235" y="1002953"/>
                    <a:pt x="130243" y="1015275"/>
                  </a:cubicBezTo>
                  <a:cubicBezTo>
                    <a:pt x="140710" y="1037291"/>
                    <a:pt x="168869" y="1035746"/>
                    <a:pt x="187370" y="1025703"/>
                  </a:cubicBezTo>
                  <a:cubicBezTo>
                    <a:pt x="216494" y="1044630"/>
                    <a:pt x="154538" y="1054673"/>
                    <a:pt x="185941" y="1064870"/>
                  </a:cubicBezTo>
                  <a:cubicBezTo>
                    <a:pt x="203129" y="1074719"/>
                    <a:pt x="220202" y="1096002"/>
                    <a:pt x="195134" y="1108169"/>
                  </a:cubicBezTo>
                  <a:cubicBezTo>
                    <a:pt x="162225" y="1132581"/>
                    <a:pt x="179954" y="1179936"/>
                    <a:pt x="156663" y="1208905"/>
                  </a:cubicBezTo>
                  <a:cubicBezTo>
                    <a:pt x="136539" y="1214621"/>
                    <a:pt x="128234" y="1233355"/>
                    <a:pt x="116569" y="1248728"/>
                  </a:cubicBezTo>
                  <a:close/>
                  <a:moveTo>
                    <a:pt x="920678" y="357326"/>
                  </a:moveTo>
                  <a:cubicBezTo>
                    <a:pt x="896691" y="342996"/>
                    <a:pt x="922415" y="323721"/>
                    <a:pt x="920600" y="305954"/>
                  </a:cubicBezTo>
                  <a:cubicBezTo>
                    <a:pt x="910326" y="292435"/>
                    <a:pt x="882207" y="288843"/>
                    <a:pt x="887614" y="261650"/>
                  </a:cubicBezTo>
                  <a:cubicBezTo>
                    <a:pt x="886108" y="242299"/>
                    <a:pt x="917395" y="238359"/>
                    <a:pt x="931880" y="230634"/>
                  </a:cubicBezTo>
                  <a:cubicBezTo>
                    <a:pt x="956986" y="225535"/>
                    <a:pt x="958569" y="202244"/>
                    <a:pt x="945321" y="190656"/>
                  </a:cubicBezTo>
                  <a:cubicBezTo>
                    <a:pt x="961621" y="165047"/>
                    <a:pt x="981397" y="202823"/>
                    <a:pt x="1002371" y="200776"/>
                  </a:cubicBezTo>
                  <a:cubicBezTo>
                    <a:pt x="1031494" y="199849"/>
                    <a:pt x="1021452" y="171923"/>
                    <a:pt x="1022727" y="151838"/>
                  </a:cubicBezTo>
                  <a:cubicBezTo>
                    <a:pt x="1029061" y="136542"/>
                    <a:pt x="1066644" y="139748"/>
                    <a:pt x="1059305" y="113482"/>
                  </a:cubicBezTo>
                  <a:cubicBezTo>
                    <a:pt x="1062704" y="88337"/>
                    <a:pt x="1062781" y="62767"/>
                    <a:pt x="1046404" y="41909"/>
                  </a:cubicBezTo>
                  <a:cubicBezTo>
                    <a:pt x="1032460" y="20201"/>
                    <a:pt x="1054091" y="7339"/>
                    <a:pt x="1071897" y="0"/>
                  </a:cubicBezTo>
                  <a:cubicBezTo>
                    <a:pt x="1135784" y="56123"/>
                    <a:pt x="1201216" y="123795"/>
                    <a:pt x="1290286" y="133954"/>
                  </a:cubicBezTo>
                  <a:cubicBezTo>
                    <a:pt x="1323195" y="147125"/>
                    <a:pt x="1339612" y="105100"/>
                    <a:pt x="1369894" y="102319"/>
                  </a:cubicBezTo>
                  <a:cubicBezTo>
                    <a:pt x="1366031" y="119199"/>
                    <a:pt x="1335286" y="134804"/>
                    <a:pt x="1351044" y="153923"/>
                  </a:cubicBezTo>
                  <a:cubicBezTo>
                    <a:pt x="1355255" y="168253"/>
                    <a:pt x="1390442" y="189845"/>
                    <a:pt x="1369314" y="198922"/>
                  </a:cubicBezTo>
                  <a:cubicBezTo>
                    <a:pt x="1344053" y="211784"/>
                    <a:pt x="1313732" y="231638"/>
                    <a:pt x="1286037" y="213368"/>
                  </a:cubicBezTo>
                  <a:cubicBezTo>
                    <a:pt x="1244785" y="210201"/>
                    <a:pt x="1220722" y="250835"/>
                    <a:pt x="1196774" y="278027"/>
                  </a:cubicBezTo>
                  <a:cubicBezTo>
                    <a:pt x="1194340" y="305065"/>
                    <a:pt x="1172246" y="303984"/>
                    <a:pt x="1154826" y="289151"/>
                  </a:cubicBezTo>
                  <a:cubicBezTo>
                    <a:pt x="1115506" y="274319"/>
                    <a:pt x="1079159" y="241410"/>
                    <a:pt x="1034662" y="250063"/>
                  </a:cubicBezTo>
                  <a:cubicBezTo>
                    <a:pt x="1017975" y="249174"/>
                    <a:pt x="994916" y="284710"/>
                    <a:pt x="985994" y="263813"/>
                  </a:cubicBezTo>
                  <a:cubicBezTo>
                    <a:pt x="975797" y="241372"/>
                    <a:pt x="950999" y="247127"/>
                    <a:pt x="935356" y="260491"/>
                  </a:cubicBezTo>
                  <a:cubicBezTo>
                    <a:pt x="918013" y="279843"/>
                    <a:pt x="960308" y="284207"/>
                    <a:pt x="972938" y="292859"/>
                  </a:cubicBezTo>
                  <a:cubicBezTo>
                    <a:pt x="984023" y="299194"/>
                    <a:pt x="1025005" y="313988"/>
                    <a:pt x="997968" y="323026"/>
                  </a:cubicBezTo>
                  <a:cubicBezTo>
                    <a:pt x="980934" y="330172"/>
                    <a:pt x="960308" y="311593"/>
                    <a:pt x="948875" y="334691"/>
                  </a:cubicBezTo>
                  <a:cubicBezTo>
                    <a:pt x="940802" y="344541"/>
                    <a:pt x="933965" y="356090"/>
                    <a:pt x="920678" y="357326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018A2D4-3526-4D1D-BA99-6B9BBB73E0AA}"/>
                </a:ext>
              </a:extLst>
            </p:cNvPr>
            <p:cNvSpPr/>
            <p:nvPr/>
          </p:nvSpPr>
          <p:spPr>
            <a:xfrm>
              <a:off x="5029041" y="3639194"/>
              <a:ext cx="115877" cy="270379"/>
            </a:xfrm>
            <a:custGeom>
              <a:avLst/>
              <a:gdLst>
                <a:gd name="connsiteX0" fmla="*/ 56959 w 115876"/>
                <a:gd name="connsiteY0" fmla="*/ 272921 h 270379"/>
                <a:gd name="connsiteX1" fmla="*/ 21887 w 115876"/>
                <a:gd name="connsiteY1" fmla="*/ 222669 h 270379"/>
                <a:gd name="connsiteX2" fmla="*/ 9218 w 115876"/>
                <a:gd name="connsiteY2" fmla="*/ 121818 h 270379"/>
                <a:gd name="connsiteX3" fmla="*/ 82607 w 115876"/>
                <a:gd name="connsiteY3" fmla="*/ 21314 h 270379"/>
                <a:gd name="connsiteX4" fmla="*/ 134944 w 115876"/>
                <a:gd name="connsiteY4" fmla="*/ 2233 h 270379"/>
                <a:gd name="connsiteX5" fmla="*/ 140661 w 115876"/>
                <a:gd name="connsiteY5" fmla="*/ 46227 h 270379"/>
                <a:gd name="connsiteX6" fmla="*/ 123627 w 115876"/>
                <a:gd name="connsiteY6" fmla="*/ 100458 h 270379"/>
                <a:gd name="connsiteX7" fmla="*/ 83649 w 115876"/>
                <a:gd name="connsiteY7" fmla="*/ 210811 h 270379"/>
                <a:gd name="connsiteX8" fmla="*/ 65688 w 115876"/>
                <a:gd name="connsiteY8" fmla="*/ 267398 h 270379"/>
                <a:gd name="connsiteX9" fmla="*/ 56959 w 115876"/>
                <a:gd name="connsiteY9" fmla="*/ 272921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270379">
                  <a:moveTo>
                    <a:pt x="56959" y="272921"/>
                  </a:moveTo>
                  <a:cubicBezTo>
                    <a:pt x="46839" y="256930"/>
                    <a:pt x="35174" y="238313"/>
                    <a:pt x="21887" y="222669"/>
                  </a:cubicBezTo>
                  <a:cubicBezTo>
                    <a:pt x="1454" y="194588"/>
                    <a:pt x="-8589" y="153491"/>
                    <a:pt x="9218" y="121818"/>
                  </a:cubicBezTo>
                  <a:cubicBezTo>
                    <a:pt x="33822" y="88561"/>
                    <a:pt x="54950" y="51596"/>
                    <a:pt x="82607" y="21314"/>
                  </a:cubicBezTo>
                  <a:cubicBezTo>
                    <a:pt x="101688" y="19576"/>
                    <a:pt x="117292" y="-7887"/>
                    <a:pt x="134944" y="2233"/>
                  </a:cubicBezTo>
                  <a:cubicBezTo>
                    <a:pt x="166540" y="13086"/>
                    <a:pt x="144600" y="25910"/>
                    <a:pt x="140661" y="46227"/>
                  </a:cubicBezTo>
                  <a:cubicBezTo>
                    <a:pt x="143983" y="66892"/>
                    <a:pt x="133554" y="83578"/>
                    <a:pt x="123627" y="100458"/>
                  </a:cubicBezTo>
                  <a:cubicBezTo>
                    <a:pt x="123704" y="141053"/>
                    <a:pt x="106670" y="178404"/>
                    <a:pt x="83649" y="210811"/>
                  </a:cubicBezTo>
                  <a:cubicBezTo>
                    <a:pt x="71289" y="227922"/>
                    <a:pt x="70362" y="247698"/>
                    <a:pt x="65688" y="267398"/>
                  </a:cubicBezTo>
                  <a:cubicBezTo>
                    <a:pt x="62869" y="269251"/>
                    <a:pt x="59701" y="271028"/>
                    <a:pt x="56959" y="27292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7DC758F-B1EA-457C-9863-F2D3DB4EC889}"/>
                </a:ext>
              </a:extLst>
            </p:cNvPr>
            <p:cNvSpPr/>
            <p:nvPr/>
          </p:nvSpPr>
          <p:spPr>
            <a:xfrm>
              <a:off x="5390470" y="2106762"/>
              <a:ext cx="502133" cy="463507"/>
            </a:xfrm>
            <a:custGeom>
              <a:avLst/>
              <a:gdLst>
                <a:gd name="connsiteX0" fmla="*/ 341234 w 502133"/>
                <a:gd name="connsiteY0" fmla="*/ 379681 h 463507"/>
                <a:gd name="connsiteX1" fmla="*/ 290403 w 502133"/>
                <a:gd name="connsiteY1" fmla="*/ 407143 h 463507"/>
                <a:gd name="connsiteX2" fmla="*/ 218791 w 502133"/>
                <a:gd name="connsiteY2" fmla="*/ 422632 h 463507"/>
                <a:gd name="connsiteX3" fmla="*/ 175183 w 502133"/>
                <a:gd name="connsiteY3" fmla="*/ 446658 h 463507"/>
                <a:gd name="connsiteX4" fmla="*/ 134974 w 502133"/>
                <a:gd name="connsiteY4" fmla="*/ 444070 h 463507"/>
                <a:gd name="connsiteX5" fmla="*/ 92872 w 502133"/>
                <a:gd name="connsiteY5" fmla="*/ 466743 h 463507"/>
                <a:gd name="connsiteX6" fmla="*/ 49109 w 502133"/>
                <a:gd name="connsiteY6" fmla="*/ 424641 h 463507"/>
                <a:gd name="connsiteX7" fmla="*/ 91597 w 502133"/>
                <a:gd name="connsiteY7" fmla="*/ 377672 h 463507"/>
                <a:gd name="connsiteX8" fmla="*/ 82405 w 502133"/>
                <a:gd name="connsiteY8" fmla="*/ 336845 h 463507"/>
                <a:gd name="connsiteX9" fmla="*/ 73559 w 502133"/>
                <a:gd name="connsiteY9" fmla="*/ 290803 h 463507"/>
                <a:gd name="connsiteX10" fmla="*/ 15080 w 502133"/>
                <a:gd name="connsiteY10" fmla="*/ 284623 h 463507"/>
                <a:gd name="connsiteX11" fmla="*/ 16277 w 502133"/>
                <a:gd name="connsiteY11" fmla="*/ 241980 h 463507"/>
                <a:gd name="connsiteX12" fmla="*/ 140304 w 502133"/>
                <a:gd name="connsiteY12" fmla="*/ 176240 h 463507"/>
                <a:gd name="connsiteX13" fmla="*/ 197857 w 502133"/>
                <a:gd name="connsiteY13" fmla="*/ 112160 h 463507"/>
                <a:gd name="connsiteX14" fmla="*/ 246679 w 502133"/>
                <a:gd name="connsiteY14" fmla="*/ 124906 h 463507"/>
                <a:gd name="connsiteX15" fmla="*/ 337295 w 502133"/>
                <a:gd name="connsiteY15" fmla="*/ 129464 h 463507"/>
                <a:gd name="connsiteX16" fmla="*/ 324549 w 502133"/>
                <a:gd name="connsiteY16" fmla="*/ 75504 h 463507"/>
                <a:gd name="connsiteX17" fmla="*/ 386542 w 502133"/>
                <a:gd name="connsiteY17" fmla="*/ 77203 h 463507"/>
                <a:gd name="connsiteX18" fmla="*/ 454446 w 502133"/>
                <a:gd name="connsiteY18" fmla="*/ 46458 h 463507"/>
                <a:gd name="connsiteX19" fmla="*/ 497437 w 502133"/>
                <a:gd name="connsiteY19" fmla="*/ 68 h 463507"/>
                <a:gd name="connsiteX20" fmla="*/ 537800 w 502133"/>
                <a:gd name="connsiteY20" fmla="*/ 58470 h 463507"/>
                <a:gd name="connsiteX21" fmla="*/ 466073 w 502133"/>
                <a:gd name="connsiteY21" fmla="*/ 131125 h 463507"/>
                <a:gd name="connsiteX22" fmla="*/ 455644 w 502133"/>
                <a:gd name="connsiteY22" fmla="*/ 195398 h 463507"/>
                <a:gd name="connsiteX23" fmla="*/ 345561 w 502133"/>
                <a:gd name="connsiteY23" fmla="*/ 256735 h 463507"/>
                <a:gd name="connsiteX24" fmla="*/ 272906 w 502133"/>
                <a:gd name="connsiteY24" fmla="*/ 305365 h 463507"/>
                <a:gd name="connsiteX25" fmla="*/ 305892 w 502133"/>
                <a:gd name="connsiteY25" fmla="*/ 352875 h 463507"/>
                <a:gd name="connsiteX26" fmla="*/ 341234 w 502133"/>
                <a:gd name="connsiteY26" fmla="*/ 379681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2133" h="463507">
                  <a:moveTo>
                    <a:pt x="341234" y="379681"/>
                  </a:moveTo>
                  <a:cubicBezTo>
                    <a:pt x="328566" y="395672"/>
                    <a:pt x="313849" y="418422"/>
                    <a:pt x="290403" y="407143"/>
                  </a:cubicBezTo>
                  <a:cubicBezTo>
                    <a:pt x="265721" y="404053"/>
                    <a:pt x="233276" y="395633"/>
                    <a:pt x="218791" y="422632"/>
                  </a:cubicBezTo>
                  <a:cubicBezTo>
                    <a:pt x="206856" y="432714"/>
                    <a:pt x="191174" y="465430"/>
                    <a:pt x="175183" y="446658"/>
                  </a:cubicBezTo>
                  <a:cubicBezTo>
                    <a:pt x="160698" y="467052"/>
                    <a:pt x="142429" y="472150"/>
                    <a:pt x="134974" y="444070"/>
                  </a:cubicBezTo>
                  <a:cubicBezTo>
                    <a:pt x="114232" y="426804"/>
                    <a:pt x="105039" y="469138"/>
                    <a:pt x="92872" y="466743"/>
                  </a:cubicBezTo>
                  <a:cubicBezTo>
                    <a:pt x="88198" y="443104"/>
                    <a:pt x="58843" y="441945"/>
                    <a:pt x="49109" y="424641"/>
                  </a:cubicBezTo>
                  <a:cubicBezTo>
                    <a:pt x="35822" y="398607"/>
                    <a:pt x="69851" y="380801"/>
                    <a:pt x="91597" y="377672"/>
                  </a:cubicBezTo>
                  <a:cubicBezTo>
                    <a:pt x="109558" y="358977"/>
                    <a:pt x="54401" y="360754"/>
                    <a:pt x="82405" y="336845"/>
                  </a:cubicBezTo>
                  <a:cubicBezTo>
                    <a:pt x="95306" y="318923"/>
                    <a:pt x="102181" y="296133"/>
                    <a:pt x="73559" y="290803"/>
                  </a:cubicBezTo>
                  <a:cubicBezTo>
                    <a:pt x="54478" y="275932"/>
                    <a:pt x="31689" y="303936"/>
                    <a:pt x="15080" y="284623"/>
                  </a:cubicBezTo>
                  <a:cubicBezTo>
                    <a:pt x="-10490" y="275469"/>
                    <a:pt x="982" y="255190"/>
                    <a:pt x="16277" y="241980"/>
                  </a:cubicBezTo>
                  <a:cubicBezTo>
                    <a:pt x="48414" y="205634"/>
                    <a:pt x="101447" y="203162"/>
                    <a:pt x="140304" y="176240"/>
                  </a:cubicBezTo>
                  <a:cubicBezTo>
                    <a:pt x="166802" y="162412"/>
                    <a:pt x="182174" y="136494"/>
                    <a:pt x="197857" y="112160"/>
                  </a:cubicBezTo>
                  <a:cubicBezTo>
                    <a:pt x="218444" y="99954"/>
                    <a:pt x="234357" y="108529"/>
                    <a:pt x="246679" y="124906"/>
                  </a:cubicBezTo>
                  <a:cubicBezTo>
                    <a:pt x="273756" y="142133"/>
                    <a:pt x="308094" y="139159"/>
                    <a:pt x="337295" y="129464"/>
                  </a:cubicBezTo>
                  <a:cubicBezTo>
                    <a:pt x="330960" y="112275"/>
                    <a:pt x="301914" y="91611"/>
                    <a:pt x="324549" y="75504"/>
                  </a:cubicBezTo>
                  <a:cubicBezTo>
                    <a:pt x="343707" y="63723"/>
                    <a:pt x="365298" y="83229"/>
                    <a:pt x="386542" y="77203"/>
                  </a:cubicBezTo>
                  <a:cubicBezTo>
                    <a:pt x="411456" y="74345"/>
                    <a:pt x="432430" y="57350"/>
                    <a:pt x="454446" y="46458"/>
                  </a:cubicBezTo>
                  <a:cubicBezTo>
                    <a:pt x="458386" y="24866"/>
                    <a:pt x="472175" y="-1516"/>
                    <a:pt x="497437" y="68"/>
                  </a:cubicBezTo>
                  <a:cubicBezTo>
                    <a:pt x="512694" y="18184"/>
                    <a:pt x="530114" y="35526"/>
                    <a:pt x="537800" y="58470"/>
                  </a:cubicBezTo>
                  <a:cubicBezTo>
                    <a:pt x="512385" y="79946"/>
                    <a:pt x="467502" y="92885"/>
                    <a:pt x="466073" y="131125"/>
                  </a:cubicBezTo>
                  <a:cubicBezTo>
                    <a:pt x="471789" y="152639"/>
                    <a:pt x="456957" y="173458"/>
                    <a:pt x="455644" y="195398"/>
                  </a:cubicBezTo>
                  <a:cubicBezTo>
                    <a:pt x="409254" y="194934"/>
                    <a:pt x="387276" y="246384"/>
                    <a:pt x="345561" y="256735"/>
                  </a:cubicBezTo>
                  <a:cubicBezTo>
                    <a:pt x="313115" y="253298"/>
                    <a:pt x="280245" y="272302"/>
                    <a:pt x="272906" y="305365"/>
                  </a:cubicBezTo>
                  <a:cubicBezTo>
                    <a:pt x="255949" y="328695"/>
                    <a:pt x="291330" y="340360"/>
                    <a:pt x="305892" y="352875"/>
                  </a:cubicBezTo>
                  <a:cubicBezTo>
                    <a:pt x="318330" y="360986"/>
                    <a:pt x="330149" y="369715"/>
                    <a:pt x="341234" y="37968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2349634-8842-4652-BAB5-22E7AC8707A7}"/>
                </a:ext>
              </a:extLst>
            </p:cNvPr>
            <p:cNvSpPr/>
            <p:nvPr/>
          </p:nvSpPr>
          <p:spPr>
            <a:xfrm>
              <a:off x="5548528" y="2489850"/>
              <a:ext cx="270379" cy="347631"/>
            </a:xfrm>
            <a:custGeom>
              <a:avLst/>
              <a:gdLst>
                <a:gd name="connsiteX0" fmla="*/ 27477 w 270379"/>
                <a:gd name="connsiteY0" fmla="*/ 71527 h 347630"/>
                <a:gd name="connsiteX1" fmla="*/ 101252 w 270379"/>
                <a:gd name="connsiteY1" fmla="*/ 20773 h 347630"/>
                <a:gd name="connsiteX2" fmla="*/ 169890 w 270379"/>
                <a:gd name="connsiteY2" fmla="*/ 12275 h 347630"/>
                <a:gd name="connsiteX3" fmla="*/ 213498 w 270379"/>
                <a:gd name="connsiteY3" fmla="*/ 26103 h 347630"/>
                <a:gd name="connsiteX4" fmla="*/ 278080 w 270379"/>
                <a:gd name="connsiteY4" fmla="*/ 134448 h 347630"/>
                <a:gd name="connsiteX5" fmla="*/ 271900 w 270379"/>
                <a:gd name="connsiteY5" fmla="*/ 217725 h 347630"/>
                <a:gd name="connsiteX6" fmla="*/ 283913 w 270379"/>
                <a:gd name="connsiteY6" fmla="*/ 251368 h 347630"/>
                <a:gd name="connsiteX7" fmla="*/ 237060 w 270379"/>
                <a:gd name="connsiteY7" fmla="*/ 297950 h 347630"/>
                <a:gd name="connsiteX8" fmla="*/ 186151 w 270379"/>
                <a:gd name="connsiteY8" fmla="*/ 316220 h 347630"/>
                <a:gd name="connsiteX9" fmla="*/ 133041 w 270379"/>
                <a:gd name="connsiteY9" fmla="*/ 310465 h 347630"/>
                <a:gd name="connsiteX10" fmla="*/ 52159 w 270379"/>
                <a:gd name="connsiteY10" fmla="*/ 350829 h 347630"/>
                <a:gd name="connsiteX11" fmla="*/ 29293 w 270379"/>
                <a:gd name="connsiteY11" fmla="*/ 325220 h 347630"/>
                <a:gd name="connsiteX12" fmla="*/ 32460 w 270379"/>
                <a:gd name="connsiteY12" fmla="*/ 261526 h 347630"/>
                <a:gd name="connsiteX13" fmla="*/ 45979 w 270379"/>
                <a:gd name="connsiteY13" fmla="*/ 210656 h 347630"/>
                <a:gd name="connsiteX14" fmla="*/ 15735 w 270379"/>
                <a:gd name="connsiteY14" fmla="*/ 155113 h 347630"/>
                <a:gd name="connsiteX15" fmla="*/ 32692 w 270379"/>
                <a:gd name="connsiteY15" fmla="*/ 132053 h 347630"/>
                <a:gd name="connsiteX16" fmla="*/ 60000 w 270379"/>
                <a:gd name="connsiteY16" fmla="*/ 114363 h 347630"/>
                <a:gd name="connsiteX17" fmla="*/ 27477 w 270379"/>
                <a:gd name="connsiteY17" fmla="*/ 71527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379" h="347630">
                  <a:moveTo>
                    <a:pt x="27477" y="71527"/>
                  </a:moveTo>
                  <a:cubicBezTo>
                    <a:pt x="55094" y="57853"/>
                    <a:pt x="65214" y="13550"/>
                    <a:pt x="101252" y="20773"/>
                  </a:cubicBezTo>
                  <a:cubicBezTo>
                    <a:pt x="124427" y="18455"/>
                    <a:pt x="155135" y="38850"/>
                    <a:pt x="169890" y="12275"/>
                  </a:cubicBezTo>
                  <a:cubicBezTo>
                    <a:pt x="181903" y="-16655"/>
                    <a:pt x="200520" y="12893"/>
                    <a:pt x="213498" y="26103"/>
                  </a:cubicBezTo>
                  <a:cubicBezTo>
                    <a:pt x="235747" y="61369"/>
                    <a:pt x="271514" y="91921"/>
                    <a:pt x="278080" y="134448"/>
                  </a:cubicBezTo>
                  <a:cubicBezTo>
                    <a:pt x="277926" y="162297"/>
                    <a:pt x="279046" y="190571"/>
                    <a:pt x="271900" y="217725"/>
                  </a:cubicBezTo>
                  <a:cubicBezTo>
                    <a:pt x="297470" y="219270"/>
                    <a:pt x="300058" y="227768"/>
                    <a:pt x="283913" y="251368"/>
                  </a:cubicBezTo>
                  <a:cubicBezTo>
                    <a:pt x="270934" y="267822"/>
                    <a:pt x="261819" y="300229"/>
                    <a:pt x="237060" y="297950"/>
                  </a:cubicBezTo>
                  <a:cubicBezTo>
                    <a:pt x="216472" y="282230"/>
                    <a:pt x="199709" y="301697"/>
                    <a:pt x="186151" y="316220"/>
                  </a:cubicBezTo>
                  <a:cubicBezTo>
                    <a:pt x="167302" y="317688"/>
                    <a:pt x="153165" y="297294"/>
                    <a:pt x="133041" y="310465"/>
                  </a:cubicBezTo>
                  <a:cubicBezTo>
                    <a:pt x="102334" y="316606"/>
                    <a:pt x="84527" y="351949"/>
                    <a:pt x="52159" y="350829"/>
                  </a:cubicBezTo>
                  <a:cubicBezTo>
                    <a:pt x="28249" y="377171"/>
                    <a:pt x="34430" y="343065"/>
                    <a:pt x="29293" y="325220"/>
                  </a:cubicBezTo>
                  <a:cubicBezTo>
                    <a:pt x="25894" y="303667"/>
                    <a:pt x="9284" y="277672"/>
                    <a:pt x="32460" y="261526"/>
                  </a:cubicBezTo>
                  <a:cubicBezTo>
                    <a:pt x="43854" y="250170"/>
                    <a:pt x="57566" y="223635"/>
                    <a:pt x="45979" y="210656"/>
                  </a:cubicBezTo>
                  <a:cubicBezTo>
                    <a:pt x="20254" y="199996"/>
                    <a:pt x="47949" y="157237"/>
                    <a:pt x="15735" y="155113"/>
                  </a:cubicBezTo>
                  <a:cubicBezTo>
                    <a:pt x="-21616" y="156812"/>
                    <a:pt x="17242" y="137808"/>
                    <a:pt x="32692" y="132053"/>
                  </a:cubicBezTo>
                  <a:cubicBezTo>
                    <a:pt x="49648" y="149744"/>
                    <a:pt x="82017" y="135414"/>
                    <a:pt x="60000" y="114363"/>
                  </a:cubicBezTo>
                  <a:cubicBezTo>
                    <a:pt x="46481" y="101462"/>
                    <a:pt x="37520" y="85548"/>
                    <a:pt x="27477" y="7152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D117BEE-DB33-43B9-A6D1-F5C233999A1C}"/>
              </a:ext>
            </a:extLst>
          </p:cNvPr>
          <p:cNvSpPr/>
          <p:nvPr/>
        </p:nvSpPr>
        <p:spPr>
          <a:xfrm>
            <a:off x="11675" y="1441797"/>
            <a:ext cx="38626" cy="38626"/>
          </a:xfrm>
          <a:custGeom>
            <a:avLst/>
            <a:gdLst>
              <a:gd name="connsiteX0" fmla="*/ 888 w 0"/>
              <a:gd name="connsiteY0" fmla="*/ 0 h 38625"/>
              <a:gd name="connsiteX1" fmla="*/ 9656 w 0"/>
              <a:gd name="connsiteY1" fmla="*/ 45076 h 38625"/>
              <a:gd name="connsiteX2" fmla="*/ 0 w 0"/>
              <a:gd name="connsiteY2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38625">
                <a:moveTo>
                  <a:pt x="888" y="0"/>
                </a:moveTo>
                <a:lnTo>
                  <a:pt x="9656" y="45076"/>
                </a:lnTo>
                <a:lnTo>
                  <a:pt x="0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D9D65CE5-DADC-4AE5-B989-111F4515A868}"/>
              </a:ext>
            </a:extLst>
          </p:cNvPr>
          <p:cNvSpPr/>
          <p:nvPr/>
        </p:nvSpPr>
        <p:spPr>
          <a:xfrm>
            <a:off x="11675" y="1507770"/>
            <a:ext cx="38626" cy="463507"/>
          </a:xfrm>
          <a:custGeom>
            <a:avLst/>
            <a:gdLst>
              <a:gd name="connsiteX0" fmla="*/ 0 w 0"/>
              <a:gd name="connsiteY0" fmla="*/ 0 h 463507"/>
              <a:gd name="connsiteX1" fmla="*/ 12901 w 0"/>
              <a:gd name="connsiteY1" fmla="*/ 463507 h 463507"/>
              <a:gd name="connsiteX2" fmla="*/ 1622 w 0"/>
              <a:gd name="connsiteY2" fmla="*/ 465130 h 4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63507">
                <a:moveTo>
                  <a:pt x="0" y="0"/>
                </a:moveTo>
                <a:lnTo>
                  <a:pt x="12901" y="463507"/>
                </a:lnTo>
                <a:lnTo>
                  <a:pt x="1622" y="46513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B4D15893-D9DB-4962-A00F-E6E927A8F9A9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94E41DDD-BCD7-4A38-BA23-51BE9FC9B26E}"/>
              </a:ext>
            </a:extLst>
          </p:cNvPr>
          <p:cNvSpPr/>
          <p:nvPr/>
        </p:nvSpPr>
        <p:spPr>
          <a:xfrm>
            <a:off x="11675" y="2201447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4828 w 0"/>
              <a:gd name="connsiteY1" fmla="*/ 6435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4828" y="64350"/>
                </a:lnTo>
              </a:path>
            </a:pathLst>
          </a:custGeom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B45B4B1-34A7-4186-88D4-F4E97C1C0A49}"/>
              </a:ext>
            </a:extLst>
          </p:cNvPr>
          <p:cNvSpPr/>
          <p:nvPr/>
        </p:nvSpPr>
        <p:spPr>
          <a:xfrm>
            <a:off x="13297" y="2685851"/>
            <a:ext cx="38626" cy="424882"/>
          </a:xfrm>
          <a:custGeom>
            <a:avLst/>
            <a:gdLst>
              <a:gd name="connsiteX0" fmla="*/ 0 w 0"/>
              <a:gd name="connsiteY0" fmla="*/ 0 h 424881"/>
              <a:gd name="connsiteX1" fmla="*/ 14485 w 0"/>
              <a:gd name="connsiteY1" fmla="*/ 3245 h 424881"/>
              <a:gd name="connsiteX2" fmla="*/ 1622 w 0"/>
              <a:gd name="connsiteY2" fmla="*/ 447439 h 42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24881">
                <a:moveTo>
                  <a:pt x="0" y="0"/>
                </a:moveTo>
                <a:lnTo>
                  <a:pt x="14485" y="3245"/>
                </a:lnTo>
                <a:lnTo>
                  <a:pt x="1622" y="44743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8CC3864D-4887-449C-A9DB-AAEBD09B2BC7}"/>
              </a:ext>
            </a:extLst>
          </p:cNvPr>
          <p:cNvSpPr/>
          <p:nvPr/>
        </p:nvSpPr>
        <p:spPr>
          <a:xfrm>
            <a:off x="13297" y="3163843"/>
            <a:ext cx="38626" cy="270379"/>
          </a:xfrm>
          <a:custGeom>
            <a:avLst/>
            <a:gdLst>
              <a:gd name="connsiteX0" fmla="*/ 1622 w 0"/>
              <a:gd name="connsiteY0" fmla="*/ 0 h 270379"/>
              <a:gd name="connsiteX1" fmla="*/ 16107 w 0"/>
              <a:gd name="connsiteY1" fmla="*/ 270379 h 270379"/>
              <a:gd name="connsiteX2" fmla="*/ 0 w 0"/>
              <a:gd name="connsiteY2" fmla="*/ 270379 h 27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70379">
                <a:moveTo>
                  <a:pt x="1622" y="0"/>
                </a:moveTo>
                <a:lnTo>
                  <a:pt x="16107" y="270379"/>
                </a:lnTo>
                <a:lnTo>
                  <a:pt x="0" y="2703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3AEC8F5-39AF-4F44-AFC8-3B02868B5D70}"/>
              </a:ext>
            </a:extLst>
          </p:cNvPr>
          <p:cNvSpPr/>
          <p:nvPr/>
        </p:nvSpPr>
        <p:spPr>
          <a:xfrm>
            <a:off x="13297" y="3434222"/>
            <a:ext cx="38626" cy="231754"/>
          </a:xfrm>
          <a:custGeom>
            <a:avLst/>
            <a:gdLst>
              <a:gd name="connsiteX0" fmla="*/ 0 w 0"/>
              <a:gd name="connsiteY0" fmla="*/ 0 h 231753"/>
              <a:gd name="connsiteX1" fmla="*/ 8034 w 0"/>
              <a:gd name="connsiteY1" fmla="*/ 4828 h 231753"/>
              <a:gd name="connsiteX2" fmla="*/ 16107 w 0"/>
              <a:gd name="connsiteY2" fmla="*/ 59561 h 231753"/>
              <a:gd name="connsiteX3" fmla="*/ 9656 w 0"/>
              <a:gd name="connsiteY3" fmla="*/ 175438 h 231753"/>
              <a:gd name="connsiteX4" fmla="*/ 6450 w 0"/>
              <a:gd name="connsiteY4" fmla="*/ 268796 h 231753"/>
              <a:gd name="connsiteX5" fmla="*/ 0 w 0"/>
              <a:gd name="connsiteY5" fmla="*/ 267173 h 2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h="231753">
                <a:moveTo>
                  <a:pt x="0" y="0"/>
                </a:moveTo>
                <a:lnTo>
                  <a:pt x="8034" y="4828"/>
                </a:lnTo>
                <a:lnTo>
                  <a:pt x="16107" y="59561"/>
                </a:lnTo>
                <a:lnTo>
                  <a:pt x="9656" y="175438"/>
                </a:lnTo>
                <a:lnTo>
                  <a:pt x="6450" y="268796"/>
                </a:lnTo>
                <a:lnTo>
                  <a:pt x="0" y="267173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A28582FF-1ACF-44C3-AD3F-8E997747BFE5}"/>
              </a:ext>
            </a:extLst>
          </p:cNvPr>
          <p:cNvSpPr/>
          <p:nvPr/>
        </p:nvSpPr>
        <p:spPr>
          <a:xfrm>
            <a:off x="11675" y="4753944"/>
            <a:ext cx="38626" cy="695261"/>
          </a:xfrm>
          <a:custGeom>
            <a:avLst/>
            <a:gdLst>
              <a:gd name="connsiteX0" fmla="*/ 0 w 0"/>
              <a:gd name="connsiteY0" fmla="*/ 0 h 695261"/>
              <a:gd name="connsiteX1" fmla="*/ 19313 w 0"/>
              <a:gd name="connsiteY1" fmla="*/ 14485 h 695261"/>
              <a:gd name="connsiteX2" fmla="*/ 1622 w 0"/>
              <a:gd name="connsiteY2" fmla="*/ 696845 h 69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695261">
                <a:moveTo>
                  <a:pt x="0" y="0"/>
                </a:moveTo>
                <a:lnTo>
                  <a:pt x="19313" y="14485"/>
                </a:lnTo>
                <a:lnTo>
                  <a:pt x="1622" y="696845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7A37C78E-7AE2-4B06-8A4B-BD5E6DE393B3}"/>
              </a:ext>
            </a:extLst>
          </p:cNvPr>
          <p:cNvSpPr/>
          <p:nvPr/>
        </p:nvSpPr>
        <p:spPr>
          <a:xfrm>
            <a:off x="388374" y="4966419"/>
            <a:ext cx="38626" cy="1197394"/>
          </a:xfrm>
          <a:custGeom>
            <a:avLst/>
            <a:gdLst>
              <a:gd name="connsiteX0" fmla="*/ 0 w 0"/>
              <a:gd name="connsiteY0" fmla="*/ 0 h 1197394"/>
              <a:gd name="connsiteX1" fmla="*/ 9656 w 0"/>
              <a:gd name="connsiteY1" fmla="*/ 1215123 h 1197394"/>
              <a:gd name="connsiteX2" fmla="*/ 3245 w 0"/>
              <a:gd name="connsiteY2" fmla="*/ 1211879 h 11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197394">
                <a:moveTo>
                  <a:pt x="0" y="0"/>
                </a:moveTo>
                <a:lnTo>
                  <a:pt x="9656" y="1215123"/>
                </a:lnTo>
                <a:lnTo>
                  <a:pt x="3245" y="12118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8E70B4E3-00D7-4AF4-92D8-8790F5D2177C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ED1D5CDB-1298-43FF-9FA0-1812BEFBC777}"/>
              </a:ext>
            </a:extLst>
          </p:cNvPr>
          <p:cNvSpPr/>
          <p:nvPr/>
        </p:nvSpPr>
        <p:spPr>
          <a:xfrm>
            <a:off x="388374" y="6582284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25763 w 0"/>
              <a:gd name="connsiteY1" fmla="*/ 0 h 38625"/>
              <a:gd name="connsiteX2" fmla="*/ 6450 w 0"/>
              <a:gd name="connsiteY2" fmla="*/ 45037 h 38625"/>
              <a:gd name="connsiteX3" fmla="*/ 3245 w 0"/>
              <a:gd name="connsiteY3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25763" y="0"/>
                </a:lnTo>
                <a:lnTo>
                  <a:pt x="6450" y="45037"/>
                </a:lnTo>
                <a:lnTo>
                  <a:pt x="3245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32E1D45A-C97A-4459-B2E8-58999788FF3D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DE41930-326A-4C24-A2AE-3858C777C79C}"/>
              </a:ext>
            </a:extLst>
          </p:cNvPr>
          <p:cNvSpPr/>
          <p:nvPr/>
        </p:nvSpPr>
        <p:spPr>
          <a:xfrm>
            <a:off x="171006" y="6981393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49674 w 115876"/>
              <a:gd name="connsiteY1" fmla="*/ 8073 h 0"/>
              <a:gd name="connsiteX2" fmla="*/ 0 w 115876"/>
              <a:gd name="connsiteY2" fmla="*/ 641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49674" y="8073"/>
                </a:lnTo>
                <a:lnTo>
                  <a:pt x="0" y="6412"/>
                </a:lnTo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2903ADD-F288-4846-A654-34686D4790B6}"/>
              </a:ext>
            </a:extLst>
          </p:cNvPr>
          <p:cNvSpPr/>
          <p:nvPr/>
        </p:nvSpPr>
        <p:spPr>
          <a:xfrm>
            <a:off x="1283115" y="6984637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30361 w 115876"/>
              <a:gd name="connsiteY1" fmla="*/ 0 h 0"/>
              <a:gd name="connsiteX2" fmla="*/ 138396 w 115876"/>
              <a:gd name="connsiteY2" fmla="*/ 3167 h 0"/>
              <a:gd name="connsiteX3" fmla="*/ 123911 w 115876"/>
              <a:gd name="connsiteY3" fmla="*/ 4828 h 0"/>
              <a:gd name="connsiteX4" fmla="*/ 25763 w 115876"/>
              <a:gd name="connsiteY4" fmla="*/ 482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30361" y="0"/>
                </a:lnTo>
                <a:lnTo>
                  <a:pt x="138396" y="3167"/>
                </a:lnTo>
                <a:lnTo>
                  <a:pt x="123911" y="4828"/>
                </a:lnTo>
                <a:lnTo>
                  <a:pt x="25763" y="4828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9E17F22-C718-4AC4-B58A-13694920C7F9}"/>
              </a:ext>
            </a:extLst>
          </p:cNvPr>
          <p:cNvSpPr txBox="1"/>
          <p:nvPr/>
        </p:nvSpPr>
        <p:spPr>
          <a:xfrm>
            <a:off x="8872999" y="3725482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북조선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 Korea)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C4D259F-7B59-4750-BBE1-4DDE53E6A206}"/>
              </a:ext>
            </a:extLst>
          </p:cNvPr>
          <p:cNvSpPr txBox="1"/>
          <p:nvPr/>
        </p:nvSpPr>
        <p:spPr>
          <a:xfrm>
            <a:off x="8919382" y="4141269"/>
            <a:ext cx="95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남조선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(South Korea)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333896E-8601-44C9-BC76-9D41A675D488}"/>
              </a:ext>
            </a:extLst>
          </p:cNvPr>
          <p:cNvSpPr txBox="1"/>
          <p:nvPr/>
        </p:nvSpPr>
        <p:spPr>
          <a:xfrm>
            <a:off x="5441566" y="1570393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쀾조선 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(Northern North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1468DA6-88FF-4DD5-89BE-414931D52252}"/>
              </a:ext>
            </a:extLst>
          </p:cNvPr>
          <p:cNvSpPr txBox="1"/>
          <p:nvPr/>
        </p:nvSpPr>
        <p:spPr>
          <a:xfrm>
            <a:off x="6346069" y="3935264"/>
            <a:ext cx="190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서조선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CE528FB-88CA-4EFA-A491-044DDA2A0531}"/>
              </a:ext>
            </a:extLst>
          </p:cNvPr>
          <p:cNvSpPr txBox="1"/>
          <p:nvPr/>
        </p:nvSpPr>
        <p:spPr>
          <a:xfrm>
            <a:off x="9886184" y="399642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동조선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(East Korea)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F3392D0-CE21-41F7-ADA4-259898BA606E}"/>
              </a:ext>
            </a:extLst>
          </p:cNvPr>
          <p:cNvSpPr/>
          <p:nvPr/>
        </p:nvSpPr>
        <p:spPr>
          <a:xfrm>
            <a:off x="6538002" y="3066930"/>
            <a:ext cx="1500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외모가 조선 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(Duck-Typed Korea)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AFCCE16-D25F-499B-8B6D-88F9BF8BDC6C}"/>
              </a:ext>
            </a:extLst>
          </p:cNvPr>
          <p:cNvSpPr/>
          <p:nvPr/>
        </p:nvSpPr>
        <p:spPr>
          <a:xfrm>
            <a:off x="1337993" y="46752"/>
            <a:ext cx="955101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대한 공용권 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(Greater Korea Co-Prosperity Sphere)</a:t>
            </a: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5DCC61A-C168-4B91-B561-9A3ECC405C9F}"/>
              </a:ext>
            </a:extLst>
          </p:cNvPr>
          <p:cNvSpPr/>
          <p:nvPr/>
        </p:nvSpPr>
        <p:spPr>
          <a:xfrm>
            <a:off x="26385" y="5200038"/>
            <a:ext cx="3650707" cy="1644744"/>
          </a:xfrm>
          <a:custGeom>
            <a:avLst/>
            <a:gdLst>
              <a:gd name="connsiteX0" fmla="*/ 71095 w 2337109"/>
              <a:gd name="connsiteY0" fmla="*/ 469469 h 987027"/>
              <a:gd name="connsiteX1" fmla="*/ 43770 w 2337109"/>
              <a:gd name="connsiteY1" fmla="*/ 441718 h 987027"/>
              <a:gd name="connsiteX2" fmla="*/ 36928 w 2337109"/>
              <a:gd name="connsiteY2" fmla="*/ 406919 h 987027"/>
              <a:gd name="connsiteX3" fmla="*/ 17472 w 2337109"/>
              <a:gd name="connsiteY3" fmla="*/ 388341 h 987027"/>
              <a:gd name="connsiteX4" fmla="*/ 26516 w 2337109"/>
              <a:gd name="connsiteY4" fmla="*/ 365939 h 987027"/>
              <a:gd name="connsiteX5" fmla="*/ 24146 w 2337109"/>
              <a:gd name="connsiteY5" fmla="*/ 364564 h 987027"/>
              <a:gd name="connsiteX6" fmla="*/ 24947 w 2337109"/>
              <a:gd name="connsiteY6" fmla="*/ 354771 h 987027"/>
              <a:gd name="connsiteX7" fmla="*/ 27041 w 2337109"/>
              <a:gd name="connsiteY7" fmla="*/ 337751 h 987027"/>
              <a:gd name="connsiteX8" fmla="*/ 19561 w 2337109"/>
              <a:gd name="connsiteY8" fmla="*/ 322611 h 987027"/>
              <a:gd name="connsiteX9" fmla="*/ 12754 w 2337109"/>
              <a:gd name="connsiteY9" fmla="*/ 308212 h 987027"/>
              <a:gd name="connsiteX10" fmla="*/ 12456 w 2337109"/>
              <a:gd name="connsiteY10" fmla="*/ 295917 h 987027"/>
              <a:gd name="connsiteX11" fmla="*/ 8056 w 2337109"/>
              <a:gd name="connsiteY11" fmla="*/ 282186 h 987027"/>
              <a:gd name="connsiteX12" fmla="*/ 10454 w 2337109"/>
              <a:gd name="connsiteY12" fmla="*/ 267806 h 987027"/>
              <a:gd name="connsiteX13" fmla="*/ 16471 w 2337109"/>
              <a:gd name="connsiteY13" fmla="*/ 261985 h 987027"/>
              <a:gd name="connsiteX14" fmla="*/ 20578 w 2337109"/>
              <a:gd name="connsiteY14" fmla="*/ 258713 h 987027"/>
              <a:gd name="connsiteX15" fmla="*/ 17724 w 2337109"/>
              <a:gd name="connsiteY15" fmla="*/ 257351 h 987027"/>
              <a:gd name="connsiteX16" fmla="*/ 26258 w 2337109"/>
              <a:gd name="connsiteY16" fmla="*/ 244135 h 987027"/>
              <a:gd name="connsiteX17" fmla="*/ 22811 w 2337109"/>
              <a:gd name="connsiteY17" fmla="*/ 236875 h 987027"/>
              <a:gd name="connsiteX18" fmla="*/ 25235 w 2337109"/>
              <a:gd name="connsiteY18" fmla="*/ 225555 h 987027"/>
              <a:gd name="connsiteX19" fmla="*/ 28022 w 2337109"/>
              <a:gd name="connsiteY19" fmla="*/ 207970 h 987027"/>
              <a:gd name="connsiteX20" fmla="*/ 32138 w 2337109"/>
              <a:gd name="connsiteY20" fmla="*/ 179226 h 987027"/>
              <a:gd name="connsiteX21" fmla="*/ 37044 w 2337109"/>
              <a:gd name="connsiteY21" fmla="*/ 168009 h 987027"/>
              <a:gd name="connsiteX22" fmla="*/ 33178 w 2337109"/>
              <a:gd name="connsiteY22" fmla="*/ 151005 h 987027"/>
              <a:gd name="connsiteX23" fmla="*/ 38427 w 2337109"/>
              <a:gd name="connsiteY23" fmla="*/ 138007 h 987027"/>
              <a:gd name="connsiteX24" fmla="*/ 63357 w 2337109"/>
              <a:gd name="connsiteY24" fmla="*/ 138791 h 987027"/>
              <a:gd name="connsiteX25" fmla="*/ 50144 w 2337109"/>
              <a:gd name="connsiteY25" fmla="*/ 135502 h 987027"/>
              <a:gd name="connsiteX26" fmla="*/ 36460 w 2337109"/>
              <a:gd name="connsiteY26" fmla="*/ 135252 h 987027"/>
              <a:gd name="connsiteX27" fmla="*/ 28518 w 2337109"/>
              <a:gd name="connsiteY27" fmla="*/ 121526 h 987027"/>
              <a:gd name="connsiteX28" fmla="*/ 30655 w 2337109"/>
              <a:gd name="connsiteY28" fmla="*/ 129252 h 987027"/>
              <a:gd name="connsiteX29" fmla="*/ 40139 w 2337109"/>
              <a:gd name="connsiteY29" fmla="*/ 117112 h 987027"/>
              <a:gd name="connsiteX30" fmla="*/ 28970 w 2337109"/>
              <a:gd name="connsiteY30" fmla="*/ 114896 h 987027"/>
              <a:gd name="connsiteX31" fmla="*/ 38638 w 2337109"/>
              <a:gd name="connsiteY31" fmla="*/ 104562 h 987027"/>
              <a:gd name="connsiteX32" fmla="*/ 26750 w 2337109"/>
              <a:gd name="connsiteY32" fmla="*/ 100865 h 987027"/>
              <a:gd name="connsiteX33" fmla="*/ 26153 w 2337109"/>
              <a:gd name="connsiteY33" fmla="*/ 104562 h 987027"/>
              <a:gd name="connsiteX34" fmla="*/ 8696 w 2337109"/>
              <a:gd name="connsiteY34" fmla="*/ 67138 h 987027"/>
              <a:gd name="connsiteX35" fmla="*/ 3880 w 2337109"/>
              <a:gd name="connsiteY35" fmla="*/ 42840 h 987027"/>
              <a:gd name="connsiteX36" fmla="*/ 44535 w 2337109"/>
              <a:gd name="connsiteY36" fmla="*/ 52975 h 987027"/>
              <a:gd name="connsiteX37" fmla="*/ 75826 w 2337109"/>
              <a:gd name="connsiteY37" fmla="*/ 58846 h 987027"/>
              <a:gd name="connsiteX38" fmla="*/ 78127 w 2337109"/>
              <a:gd name="connsiteY38" fmla="*/ 53235 h 987027"/>
              <a:gd name="connsiteX39" fmla="*/ 84498 w 2337109"/>
              <a:gd name="connsiteY39" fmla="*/ 62909 h 987027"/>
              <a:gd name="connsiteX40" fmla="*/ 78060 w 2337109"/>
              <a:gd name="connsiteY40" fmla="*/ 73024 h 987027"/>
              <a:gd name="connsiteX41" fmla="*/ 72811 w 2337109"/>
              <a:gd name="connsiteY41" fmla="*/ 73639 h 987027"/>
              <a:gd name="connsiteX42" fmla="*/ 65410 w 2337109"/>
              <a:gd name="connsiteY42" fmla="*/ 85295 h 987027"/>
              <a:gd name="connsiteX43" fmla="*/ 77121 w 2337109"/>
              <a:gd name="connsiteY43" fmla="*/ 83810 h 987027"/>
              <a:gd name="connsiteX44" fmla="*/ 70667 w 2337109"/>
              <a:gd name="connsiteY44" fmla="*/ 86409 h 987027"/>
              <a:gd name="connsiteX45" fmla="*/ 74684 w 2337109"/>
              <a:gd name="connsiteY45" fmla="*/ 75765 h 987027"/>
              <a:gd name="connsiteX46" fmla="*/ 87213 w 2337109"/>
              <a:gd name="connsiteY46" fmla="*/ 63702 h 987027"/>
              <a:gd name="connsiteX47" fmla="*/ 83645 w 2337109"/>
              <a:gd name="connsiteY47" fmla="*/ 79722 h 987027"/>
              <a:gd name="connsiteX48" fmla="*/ 85300 w 2337109"/>
              <a:gd name="connsiteY48" fmla="*/ 90490 h 987027"/>
              <a:gd name="connsiteX49" fmla="*/ 86075 w 2337109"/>
              <a:gd name="connsiteY49" fmla="*/ 86780 h 987027"/>
              <a:gd name="connsiteX50" fmla="*/ 81138 w 2337109"/>
              <a:gd name="connsiteY50" fmla="*/ 95308 h 987027"/>
              <a:gd name="connsiteX51" fmla="*/ 79668 w 2337109"/>
              <a:gd name="connsiteY51" fmla="*/ 87894 h 987027"/>
              <a:gd name="connsiteX52" fmla="*/ 69139 w 2337109"/>
              <a:gd name="connsiteY52" fmla="*/ 96419 h 987027"/>
              <a:gd name="connsiteX53" fmla="*/ 71320 w 2337109"/>
              <a:gd name="connsiteY53" fmla="*/ 99010 h 987027"/>
              <a:gd name="connsiteX54" fmla="*/ 76276 w 2337109"/>
              <a:gd name="connsiteY54" fmla="*/ 100860 h 987027"/>
              <a:gd name="connsiteX55" fmla="*/ 83447 w 2337109"/>
              <a:gd name="connsiteY55" fmla="*/ 96954 h 987027"/>
              <a:gd name="connsiteX56" fmla="*/ 90440 w 2337109"/>
              <a:gd name="connsiteY56" fmla="*/ 92051 h 987027"/>
              <a:gd name="connsiteX57" fmla="*/ 95834 w 2337109"/>
              <a:gd name="connsiteY57" fmla="*/ 74886 h 987027"/>
              <a:gd name="connsiteX58" fmla="*/ 98302 w 2337109"/>
              <a:gd name="connsiteY58" fmla="*/ 57615 h 987027"/>
              <a:gd name="connsiteX59" fmla="*/ 89518 w 2337109"/>
              <a:gd name="connsiteY59" fmla="*/ 43861 h 987027"/>
              <a:gd name="connsiteX60" fmla="*/ 80989 w 2337109"/>
              <a:gd name="connsiteY60" fmla="*/ 38234 h 987027"/>
              <a:gd name="connsiteX61" fmla="*/ 89039 w 2337109"/>
              <a:gd name="connsiteY61" fmla="*/ 27317 h 987027"/>
              <a:gd name="connsiteX62" fmla="*/ 78837 w 2337109"/>
              <a:gd name="connsiteY62" fmla="*/ 17912 h 987027"/>
              <a:gd name="connsiteX63" fmla="*/ 106833 w 2337109"/>
              <a:gd name="connsiteY63" fmla="*/ 15996 h 987027"/>
              <a:gd name="connsiteX64" fmla="*/ 191597 w 2337109"/>
              <a:gd name="connsiteY64" fmla="*/ 15996 h 987027"/>
              <a:gd name="connsiteX65" fmla="*/ 357587 w 2337109"/>
              <a:gd name="connsiteY65" fmla="*/ 15996 h 987027"/>
              <a:gd name="connsiteX66" fmla="*/ 693184 w 2337109"/>
              <a:gd name="connsiteY66" fmla="*/ 15996 h 987027"/>
              <a:gd name="connsiteX67" fmla="*/ 1030194 w 2337109"/>
              <a:gd name="connsiteY67" fmla="*/ 15996 h 987027"/>
              <a:gd name="connsiteX68" fmla="*/ 1192135 w 2337109"/>
              <a:gd name="connsiteY68" fmla="*/ 15996 h 987027"/>
              <a:gd name="connsiteX69" fmla="*/ 1195774 w 2337109"/>
              <a:gd name="connsiteY69" fmla="*/ 4932 h 987027"/>
              <a:gd name="connsiteX70" fmla="*/ 1208083 w 2337109"/>
              <a:gd name="connsiteY70" fmla="*/ 3652 h 987027"/>
              <a:gd name="connsiteX71" fmla="*/ 1223313 w 2337109"/>
              <a:gd name="connsiteY71" fmla="*/ 29143 h 987027"/>
              <a:gd name="connsiteX72" fmla="*/ 1250144 w 2337109"/>
              <a:gd name="connsiteY72" fmla="*/ 35034 h 987027"/>
              <a:gd name="connsiteX73" fmla="*/ 1271648 w 2337109"/>
              <a:gd name="connsiteY73" fmla="*/ 32228 h 987027"/>
              <a:gd name="connsiteX74" fmla="*/ 1298695 w 2337109"/>
              <a:gd name="connsiteY74" fmla="*/ 36726 h 987027"/>
              <a:gd name="connsiteX75" fmla="*/ 1305511 w 2337109"/>
              <a:gd name="connsiteY75" fmla="*/ 41990 h 987027"/>
              <a:gd name="connsiteX76" fmla="*/ 1312083 w 2337109"/>
              <a:gd name="connsiteY76" fmla="*/ 48944 h 987027"/>
              <a:gd name="connsiteX77" fmla="*/ 1313067 w 2337109"/>
              <a:gd name="connsiteY77" fmla="*/ 44997 h 987027"/>
              <a:gd name="connsiteX78" fmla="*/ 1327765 w 2337109"/>
              <a:gd name="connsiteY78" fmla="*/ 49995 h 987027"/>
              <a:gd name="connsiteX79" fmla="*/ 1335914 w 2337109"/>
              <a:gd name="connsiteY79" fmla="*/ 53776 h 987027"/>
              <a:gd name="connsiteX80" fmla="*/ 1341675 w 2337109"/>
              <a:gd name="connsiteY80" fmla="*/ 56826 h 987027"/>
              <a:gd name="connsiteX81" fmla="*/ 1371294 w 2337109"/>
              <a:gd name="connsiteY81" fmla="*/ 49860 h 987027"/>
              <a:gd name="connsiteX82" fmla="*/ 1389118 w 2337109"/>
              <a:gd name="connsiteY82" fmla="*/ 55346 h 987027"/>
              <a:gd name="connsiteX83" fmla="*/ 1401786 w 2337109"/>
              <a:gd name="connsiteY83" fmla="*/ 56618 h 987027"/>
              <a:gd name="connsiteX84" fmla="*/ 1422285 w 2337109"/>
              <a:gd name="connsiteY84" fmla="*/ 59967 h 987027"/>
              <a:gd name="connsiteX85" fmla="*/ 1362728 w 2337109"/>
              <a:gd name="connsiteY85" fmla="*/ 83913 h 987027"/>
              <a:gd name="connsiteX86" fmla="*/ 1344282 w 2337109"/>
              <a:gd name="connsiteY86" fmla="*/ 98635 h 987027"/>
              <a:gd name="connsiteX87" fmla="*/ 1320751 w 2337109"/>
              <a:gd name="connsiteY87" fmla="*/ 113411 h 987027"/>
              <a:gd name="connsiteX88" fmla="*/ 1373870 w 2337109"/>
              <a:gd name="connsiteY88" fmla="*/ 105660 h 987027"/>
              <a:gd name="connsiteX89" fmla="*/ 1368905 w 2337109"/>
              <a:gd name="connsiteY89" fmla="*/ 119307 h 987027"/>
              <a:gd name="connsiteX90" fmla="*/ 1378158 w 2337109"/>
              <a:gd name="connsiteY90" fmla="*/ 118105 h 987027"/>
              <a:gd name="connsiteX91" fmla="*/ 1387374 w 2337109"/>
              <a:gd name="connsiteY91" fmla="*/ 121015 h 987027"/>
              <a:gd name="connsiteX92" fmla="*/ 1408649 w 2337109"/>
              <a:gd name="connsiteY92" fmla="*/ 113242 h 987027"/>
              <a:gd name="connsiteX93" fmla="*/ 1434045 w 2337109"/>
              <a:gd name="connsiteY93" fmla="*/ 108184 h 987027"/>
              <a:gd name="connsiteX94" fmla="*/ 1459973 w 2337109"/>
              <a:gd name="connsiteY94" fmla="*/ 93451 h 987027"/>
              <a:gd name="connsiteX95" fmla="*/ 1467966 w 2337109"/>
              <a:gd name="connsiteY95" fmla="*/ 103074 h 987027"/>
              <a:gd name="connsiteX96" fmla="*/ 1468673 w 2337109"/>
              <a:gd name="connsiteY96" fmla="*/ 112674 h 987027"/>
              <a:gd name="connsiteX97" fmla="*/ 1476462 w 2337109"/>
              <a:gd name="connsiteY97" fmla="*/ 109722 h 987027"/>
              <a:gd name="connsiteX98" fmla="*/ 1506871 w 2337109"/>
              <a:gd name="connsiteY98" fmla="*/ 117742 h 987027"/>
              <a:gd name="connsiteX99" fmla="*/ 1531891 w 2337109"/>
              <a:gd name="connsiteY99" fmla="*/ 125756 h 987027"/>
              <a:gd name="connsiteX100" fmla="*/ 1563319 w 2337109"/>
              <a:gd name="connsiteY100" fmla="*/ 117271 h 987027"/>
              <a:gd name="connsiteX101" fmla="*/ 1584134 w 2337109"/>
              <a:gd name="connsiteY101" fmla="*/ 116616 h 987027"/>
              <a:gd name="connsiteX102" fmla="*/ 1608637 w 2337109"/>
              <a:gd name="connsiteY102" fmla="*/ 113043 h 987027"/>
              <a:gd name="connsiteX103" fmla="*/ 1608638 w 2337109"/>
              <a:gd name="connsiteY103" fmla="*/ 125562 h 987027"/>
              <a:gd name="connsiteX104" fmla="*/ 1632596 w 2337109"/>
              <a:gd name="connsiteY104" fmla="*/ 125592 h 987027"/>
              <a:gd name="connsiteX105" fmla="*/ 1638458 w 2337109"/>
              <a:gd name="connsiteY105" fmla="*/ 137682 h 987027"/>
              <a:gd name="connsiteX106" fmla="*/ 1652494 w 2337109"/>
              <a:gd name="connsiteY106" fmla="*/ 146094 h 987027"/>
              <a:gd name="connsiteX107" fmla="*/ 1621882 w 2337109"/>
              <a:gd name="connsiteY107" fmla="*/ 146973 h 987027"/>
              <a:gd name="connsiteX108" fmla="*/ 1619068 w 2337109"/>
              <a:gd name="connsiteY108" fmla="*/ 152629 h 987027"/>
              <a:gd name="connsiteX109" fmla="*/ 1603859 w 2337109"/>
              <a:gd name="connsiteY109" fmla="*/ 144453 h 987027"/>
              <a:gd name="connsiteX110" fmla="*/ 1567725 w 2337109"/>
              <a:gd name="connsiteY110" fmla="*/ 148071 h 987027"/>
              <a:gd name="connsiteX111" fmla="*/ 1540702 w 2337109"/>
              <a:gd name="connsiteY111" fmla="*/ 162531 h 987027"/>
              <a:gd name="connsiteX112" fmla="*/ 1546021 w 2337109"/>
              <a:gd name="connsiteY112" fmla="*/ 152314 h 987027"/>
              <a:gd name="connsiteX113" fmla="*/ 1529209 w 2337109"/>
              <a:gd name="connsiteY113" fmla="*/ 160343 h 987027"/>
              <a:gd name="connsiteX114" fmla="*/ 1528694 w 2337109"/>
              <a:gd name="connsiteY114" fmla="*/ 152675 h 987027"/>
              <a:gd name="connsiteX115" fmla="*/ 1505672 w 2337109"/>
              <a:gd name="connsiteY115" fmla="*/ 181464 h 987027"/>
              <a:gd name="connsiteX116" fmla="*/ 1502653 w 2337109"/>
              <a:gd name="connsiteY116" fmla="*/ 189047 h 987027"/>
              <a:gd name="connsiteX117" fmla="*/ 1493050 w 2337109"/>
              <a:gd name="connsiteY117" fmla="*/ 193451 h 987027"/>
              <a:gd name="connsiteX118" fmla="*/ 1486745 w 2337109"/>
              <a:gd name="connsiteY118" fmla="*/ 208922 h 987027"/>
              <a:gd name="connsiteX119" fmla="*/ 1512542 w 2337109"/>
              <a:gd name="connsiteY119" fmla="*/ 196053 h 987027"/>
              <a:gd name="connsiteX120" fmla="*/ 1508319 w 2337109"/>
              <a:gd name="connsiteY120" fmla="*/ 209953 h 987027"/>
              <a:gd name="connsiteX121" fmla="*/ 1503655 w 2337109"/>
              <a:gd name="connsiteY121" fmla="*/ 225894 h 987027"/>
              <a:gd name="connsiteX122" fmla="*/ 1492840 w 2337109"/>
              <a:gd name="connsiteY122" fmla="*/ 255240 h 987027"/>
              <a:gd name="connsiteX123" fmla="*/ 1490028 w 2337109"/>
              <a:gd name="connsiteY123" fmla="*/ 272647 h 987027"/>
              <a:gd name="connsiteX124" fmla="*/ 1493691 w 2337109"/>
              <a:gd name="connsiteY124" fmla="*/ 289822 h 987027"/>
              <a:gd name="connsiteX125" fmla="*/ 1505071 w 2337109"/>
              <a:gd name="connsiteY125" fmla="*/ 327284 h 987027"/>
              <a:gd name="connsiteX126" fmla="*/ 1529942 w 2337109"/>
              <a:gd name="connsiteY126" fmla="*/ 328284 h 987027"/>
              <a:gd name="connsiteX127" fmla="*/ 1552976 w 2337109"/>
              <a:gd name="connsiteY127" fmla="*/ 303428 h 987027"/>
              <a:gd name="connsiteX128" fmla="*/ 1558012 w 2337109"/>
              <a:gd name="connsiteY128" fmla="*/ 285639 h 987027"/>
              <a:gd name="connsiteX129" fmla="*/ 1556438 w 2337109"/>
              <a:gd name="connsiteY129" fmla="*/ 263751 h 987027"/>
              <a:gd name="connsiteX130" fmla="*/ 1548436 w 2337109"/>
              <a:gd name="connsiteY130" fmla="*/ 241928 h 987027"/>
              <a:gd name="connsiteX131" fmla="*/ 1546986 w 2337109"/>
              <a:gd name="connsiteY131" fmla="*/ 229948 h 987027"/>
              <a:gd name="connsiteX132" fmla="*/ 1555219 w 2337109"/>
              <a:gd name="connsiteY132" fmla="*/ 218880 h 987027"/>
              <a:gd name="connsiteX133" fmla="*/ 1556872 w 2337109"/>
              <a:gd name="connsiteY133" fmla="*/ 205931 h 987027"/>
              <a:gd name="connsiteX134" fmla="*/ 1564125 w 2337109"/>
              <a:gd name="connsiteY134" fmla="*/ 198513 h 987027"/>
              <a:gd name="connsiteX135" fmla="*/ 1572593 w 2337109"/>
              <a:gd name="connsiteY135" fmla="*/ 191792 h 987027"/>
              <a:gd name="connsiteX136" fmla="*/ 1585314 w 2337109"/>
              <a:gd name="connsiteY136" fmla="*/ 181066 h 987027"/>
              <a:gd name="connsiteX137" fmla="*/ 1582477 w 2337109"/>
              <a:gd name="connsiteY137" fmla="*/ 197002 h 987027"/>
              <a:gd name="connsiteX138" fmla="*/ 1587617 w 2337109"/>
              <a:gd name="connsiteY138" fmla="*/ 191214 h 987027"/>
              <a:gd name="connsiteX139" fmla="*/ 1585947 w 2337109"/>
              <a:gd name="connsiteY139" fmla="*/ 198815 h 987027"/>
              <a:gd name="connsiteX140" fmla="*/ 1593194 w 2337109"/>
              <a:gd name="connsiteY140" fmla="*/ 181217 h 987027"/>
              <a:gd name="connsiteX141" fmla="*/ 1612168 w 2337109"/>
              <a:gd name="connsiteY141" fmla="*/ 171990 h 987027"/>
              <a:gd name="connsiteX142" fmla="*/ 1615546 w 2337109"/>
              <a:gd name="connsiteY142" fmla="*/ 155738 h 987027"/>
              <a:gd name="connsiteX143" fmla="*/ 1633818 w 2337109"/>
              <a:gd name="connsiteY143" fmla="*/ 161068 h 987027"/>
              <a:gd name="connsiteX144" fmla="*/ 1663486 w 2337109"/>
              <a:gd name="connsiteY144" fmla="*/ 172677 h 987027"/>
              <a:gd name="connsiteX145" fmla="*/ 1674691 w 2337109"/>
              <a:gd name="connsiteY145" fmla="*/ 186274 h 987027"/>
              <a:gd name="connsiteX146" fmla="*/ 1677290 w 2337109"/>
              <a:gd name="connsiteY146" fmla="*/ 201715 h 987027"/>
              <a:gd name="connsiteX147" fmla="*/ 1672067 w 2337109"/>
              <a:gd name="connsiteY147" fmla="*/ 219055 h 987027"/>
              <a:gd name="connsiteX148" fmla="*/ 1661017 w 2337109"/>
              <a:gd name="connsiteY148" fmla="*/ 230606 h 987027"/>
              <a:gd name="connsiteX149" fmla="*/ 1650582 w 2337109"/>
              <a:gd name="connsiteY149" fmla="*/ 243355 h 987027"/>
              <a:gd name="connsiteX150" fmla="*/ 1666975 w 2337109"/>
              <a:gd name="connsiteY150" fmla="*/ 244552 h 987027"/>
              <a:gd name="connsiteX151" fmla="*/ 1696423 w 2337109"/>
              <a:gd name="connsiteY151" fmla="*/ 230925 h 987027"/>
              <a:gd name="connsiteX152" fmla="*/ 1708400 w 2337109"/>
              <a:gd name="connsiteY152" fmla="*/ 261589 h 987027"/>
              <a:gd name="connsiteX153" fmla="*/ 1702224 w 2337109"/>
              <a:gd name="connsiteY153" fmla="*/ 293215 h 987027"/>
              <a:gd name="connsiteX154" fmla="*/ 1695261 w 2337109"/>
              <a:gd name="connsiteY154" fmla="*/ 290240 h 987027"/>
              <a:gd name="connsiteX155" fmla="*/ 1692335 w 2337109"/>
              <a:gd name="connsiteY155" fmla="*/ 300293 h 987027"/>
              <a:gd name="connsiteX156" fmla="*/ 1683337 w 2337109"/>
              <a:gd name="connsiteY156" fmla="*/ 307507 h 987027"/>
              <a:gd name="connsiteX157" fmla="*/ 1677402 w 2337109"/>
              <a:gd name="connsiteY157" fmla="*/ 317396 h 987027"/>
              <a:gd name="connsiteX158" fmla="*/ 1674016 w 2337109"/>
              <a:gd name="connsiteY158" fmla="*/ 330119 h 987027"/>
              <a:gd name="connsiteX159" fmla="*/ 1684801 w 2337109"/>
              <a:gd name="connsiteY159" fmla="*/ 332689 h 987027"/>
              <a:gd name="connsiteX160" fmla="*/ 1689525 w 2337109"/>
              <a:gd name="connsiteY160" fmla="*/ 335578 h 987027"/>
              <a:gd name="connsiteX161" fmla="*/ 1699443 w 2337109"/>
              <a:gd name="connsiteY161" fmla="*/ 336899 h 987027"/>
              <a:gd name="connsiteX162" fmla="*/ 1687760 w 2337109"/>
              <a:gd name="connsiteY162" fmla="*/ 339353 h 987027"/>
              <a:gd name="connsiteX163" fmla="*/ 1700508 w 2337109"/>
              <a:gd name="connsiteY163" fmla="*/ 339007 h 987027"/>
              <a:gd name="connsiteX164" fmla="*/ 1710108 w 2337109"/>
              <a:gd name="connsiteY164" fmla="*/ 340696 h 987027"/>
              <a:gd name="connsiteX165" fmla="*/ 1737104 w 2337109"/>
              <a:gd name="connsiteY165" fmla="*/ 337532 h 987027"/>
              <a:gd name="connsiteX166" fmla="*/ 1758538 w 2337109"/>
              <a:gd name="connsiteY166" fmla="*/ 327269 h 987027"/>
              <a:gd name="connsiteX167" fmla="*/ 1784717 w 2337109"/>
              <a:gd name="connsiteY167" fmla="*/ 318638 h 987027"/>
              <a:gd name="connsiteX168" fmla="*/ 1835318 w 2337109"/>
              <a:gd name="connsiteY168" fmla="*/ 296914 h 987027"/>
              <a:gd name="connsiteX169" fmla="*/ 1853671 w 2337109"/>
              <a:gd name="connsiteY169" fmla="*/ 284309 h 987027"/>
              <a:gd name="connsiteX170" fmla="*/ 1847354 w 2337109"/>
              <a:gd name="connsiteY170" fmla="*/ 270519 h 987027"/>
              <a:gd name="connsiteX171" fmla="*/ 1868752 w 2337109"/>
              <a:gd name="connsiteY171" fmla="*/ 258411 h 987027"/>
              <a:gd name="connsiteX172" fmla="*/ 1891957 w 2337109"/>
              <a:gd name="connsiteY172" fmla="*/ 258653 h 987027"/>
              <a:gd name="connsiteX173" fmla="*/ 1910826 w 2337109"/>
              <a:gd name="connsiteY173" fmla="*/ 263855 h 987027"/>
              <a:gd name="connsiteX174" fmla="*/ 1932210 w 2337109"/>
              <a:gd name="connsiteY174" fmla="*/ 262475 h 987027"/>
              <a:gd name="connsiteX175" fmla="*/ 1951597 w 2337109"/>
              <a:gd name="connsiteY175" fmla="*/ 254457 h 987027"/>
              <a:gd name="connsiteX176" fmla="*/ 1962827 w 2337109"/>
              <a:gd name="connsiteY176" fmla="*/ 246474 h 987027"/>
              <a:gd name="connsiteX177" fmla="*/ 1969064 w 2337109"/>
              <a:gd name="connsiteY177" fmla="*/ 231941 h 987027"/>
              <a:gd name="connsiteX178" fmla="*/ 1963094 w 2337109"/>
              <a:gd name="connsiteY178" fmla="*/ 229071 h 987027"/>
              <a:gd name="connsiteX179" fmla="*/ 1958786 w 2337109"/>
              <a:gd name="connsiteY179" fmla="*/ 227131 h 987027"/>
              <a:gd name="connsiteX180" fmla="*/ 1966511 w 2337109"/>
              <a:gd name="connsiteY180" fmla="*/ 221692 h 987027"/>
              <a:gd name="connsiteX181" fmla="*/ 1987345 w 2337109"/>
              <a:gd name="connsiteY181" fmla="*/ 206622 h 987027"/>
              <a:gd name="connsiteX182" fmla="*/ 2014868 w 2337109"/>
              <a:gd name="connsiteY182" fmla="*/ 190309 h 987027"/>
              <a:gd name="connsiteX183" fmla="*/ 2063989 w 2337109"/>
              <a:gd name="connsiteY183" fmla="*/ 189660 h 987027"/>
              <a:gd name="connsiteX184" fmla="*/ 2135894 w 2337109"/>
              <a:gd name="connsiteY184" fmla="*/ 189796 h 987027"/>
              <a:gd name="connsiteX185" fmla="*/ 2156082 w 2337109"/>
              <a:gd name="connsiteY185" fmla="*/ 187743 h 987027"/>
              <a:gd name="connsiteX186" fmla="*/ 2161144 w 2337109"/>
              <a:gd name="connsiteY186" fmla="*/ 178233 h 987027"/>
              <a:gd name="connsiteX187" fmla="*/ 2175343 w 2337109"/>
              <a:gd name="connsiteY187" fmla="*/ 174535 h 987027"/>
              <a:gd name="connsiteX188" fmla="*/ 2179211 w 2337109"/>
              <a:gd name="connsiteY188" fmla="*/ 178167 h 987027"/>
              <a:gd name="connsiteX189" fmla="*/ 2185789 w 2337109"/>
              <a:gd name="connsiteY189" fmla="*/ 172394 h 987027"/>
              <a:gd name="connsiteX190" fmla="*/ 2196522 w 2337109"/>
              <a:gd name="connsiteY190" fmla="*/ 157299 h 987027"/>
              <a:gd name="connsiteX191" fmla="*/ 2203727 w 2337109"/>
              <a:gd name="connsiteY191" fmla="*/ 144798 h 987027"/>
              <a:gd name="connsiteX192" fmla="*/ 2210962 w 2337109"/>
              <a:gd name="connsiteY192" fmla="*/ 130726 h 987027"/>
              <a:gd name="connsiteX193" fmla="*/ 2215476 w 2337109"/>
              <a:gd name="connsiteY193" fmla="*/ 115981 h 987027"/>
              <a:gd name="connsiteX194" fmla="*/ 2231231 w 2337109"/>
              <a:gd name="connsiteY194" fmla="*/ 99236 h 987027"/>
              <a:gd name="connsiteX195" fmla="*/ 2253728 w 2337109"/>
              <a:gd name="connsiteY195" fmla="*/ 90341 h 987027"/>
              <a:gd name="connsiteX196" fmla="*/ 2281115 w 2337109"/>
              <a:gd name="connsiteY196" fmla="*/ 89084 h 987027"/>
              <a:gd name="connsiteX197" fmla="*/ 2305259 w 2337109"/>
              <a:gd name="connsiteY197" fmla="*/ 114850 h 987027"/>
              <a:gd name="connsiteX198" fmla="*/ 2306175 w 2337109"/>
              <a:gd name="connsiteY198" fmla="*/ 139677 h 987027"/>
              <a:gd name="connsiteX199" fmla="*/ 2308166 w 2337109"/>
              <a:gd name="connsiteY199" fmla="*/ 160723 h 987027"/>
              <a:gd name="connsiteX200" fmla="*/ 2319089 w 2337109"/>
              <a:gd name="connsiteY200" fmla="*/ 167943 h 987027"/>
              <a:gd name="connsiteX201" fmla="*/ 2323832 w 2337109"/>
              <a:gd name="connsiteY201" fmla="*/ 183253 h 987027"/>
              <a:gd name="connsiteX202" fmla="*/ 2333130 w 2337109"/>
              <a:gd name="connsiteY202" fmla="*/ 185423 h 987027"/>
              <a:gd name="connsiteX203" fmla="*/ 2332592 w 2337109"/>
              <a:gd name="connsiteY203" fmla="*/ 195561 h 987027"/>
              <a:gd name="connsiteX204" fmla="*/ 2336974 w 2337109"/>
              <a:gd name="connsiteY204" fmla="*/ 198539 h 987027"/>
              <a:gd name="connsiteX205" fmla="*/ 2327321 w 2337109"/>
              <a:gd name="connsiteY205" fmla="*/ 202713 h 987027"/>
              <a:gd name="connsiteX206" fmla="*/ 2316182 w 2337109"/>
              <a:gd name="connsiteY206" fmla="*/ 206352 h 987027"/>
              <a:gd name="connsiteX207" fmla="*/ 2306509 w 2337109"/>
              <a:gd name="connsiteY207" fmla="*/ 206402 h 987027"/>
              <a:gd name="connsiteX208" fmla="*/ 2297589 w 2337109"/>
              <a:gd name="connsiteY208" fmla="*/ 211450 h 987027"/>
              <a:gd name="connsiteX209" fmla="*/ 2293786 w 2337109"/>
              <a:gd name="connsiteY209" fmla="*/ 217576 h 987027"/>
              <a:gd name="connsiteX210" fmla="*/ 2286256 w 2337109"/>
              <a:gd name="connsiteY210" fmla="*/ 210388 h 987027"/>
              <a:gd name="connsiteX211" fmla="*/ 2277469 w 2337109"/>
              <a:gd name="connsiteY211" fmla="*/ 211094 h 987027"/>
              <a:gd name="connsiteX212" fmla="*/ 2274490 w 2337109"/>
              <a:gd name="connsiteY212" fmla="*/ 213806 h 987027"/>
              <a:gd name="connsiteX213" fmla="*/ 2274823 w 2337109"/>
              <a:gd name="connsiteY213" fmla="*/ 221892 h 987027"/>
              <a:gd name="connsiteX214" fmla="*/ 2264113 w 2337109"/>
              <a:gd name="connsiteY214" fmla="*/ 207484 h 987027"/>
              <a:gd name="connsiteX215" fmla="*/ 2256700 w 2337109"/>
              <a:gd name="connsiteY215" fmla="*/ 215051 h 987027"/>
              <a:gd name="connsiteX216" fmla="*/ 2252479 w 2337109"/>
              <a:gd name="connsiteY216" fmla="*/ 226199 h 987027"/>
              <a:gd name="connsiteX217" fmla="*/ 2234639 w 2337109"/>
              <a:gd name="connsiteY217" fmla="*/ 238756 h 987027"/>
              <a:gd name="connsiteX218" fmla="*/ 2231866 w 2337109"/>
              <a:gd name="connsiteY218" fmla="*/ 233381 h 987027"/>
              <a:gd name="connsiteX219" fmla="*/ 2229020 w 2337109"/>
              <a:gd name="connsiteY219" fmla="*/ 236602 h 987027"/>
              <a:gd name="connsiteX220" fmla="*/ 2224537 w 2337109"/>
              <a:gd name="connsiteY220" fmla="*/ 239825 h 987027"/>
              <a:gd name="connsiteX221" fmla="*/ 2224556 w 2337109"/>
              <a:gd name="connsiteY221" fmla="*/ 229071 h 987027"/>
              <a:gd name="connsiteX222" fmla="*/ 2220625 w 2337109"/>
              <a:gd name="connsiteY222" fmla="*/ 233734 h 987027"/>
              <a:gd name="connsiteX223" fmla="*/ 2221439 w 2337109"/>
              <a:gd name="connsiteY223" fmla="*/ 244478 h 987027"/>
              <a:gd name="connsiteX224" fmla="*/ 2218611 w 2337109"/>
              <a:gd name="connsiteY224" fmla="*/ 239825 h 987027"/>
              <a:gd name="connsiteX225" fmla="*/ 2217009 w 2337109"/>
              <a:gd name="connsiteY225" fmla="*/ 239104 h 987027"/>
              <a:gd name="connsiteX226" fmla="*/ 2214689 w 2337109"/>
              <a:gd name="connsiteY226" fmla="*/ 237672 h 987027"/>
              <a:gd name="connsiteX227" fmla="*/ 2204621 w 2337109"/>
              <a:gd name="connsiteY227" fmla="*/ 248177 h 987027"/>
              <a:gd name="connsiteX228" fmla="*/ 2197272 w 2337109"/>
              <a:gd name="connsiteY228" fmla="*/ 257742 h 987027"/>
              <a:gd name="connsiteX229" fmla="*/ 2187727 w 2337109"/>
              <a:gd name="connsiteY229" fmla="*/ 290736 h 987027"/>
              <a:gd name="connsiteX230" fmla="*/ 2173633 w 2337109"/>
              <a:gd name="connsiteY230" fmla="*/ 303104 h 987027"/>
              <a:gd name="connsiteX231" fmla="*/ 2184769 w 2337109"/>
              <a:gd name="connsiteY231" fmla="*/ 308678 h 987027"/>
              <a:gd name="connsiteX232" fmla="*/ 2197789 w 2337109"/>
              <a:gd name="connsiteY232" fmla="*/ 326596 h 987027"/>
              <a:gd name="connsiteX233" fmla="*/ 2214600 w 2337109"/>
              <a:gd name="connsiteY233" fmla="*/ 320036 h 987027"/>
              <a:gd name="connsiteX234" fmla="*/ 2205743 w 2337109"/>
              <a:gd name="connsiteY234" fmla="*/ 312997 h 987027"/>
              <a:gd name="connsiteX235" fmla="*/ 2216770 w 2337109"/>
              <a:gd name="connsiteY235" fmla="*/ 327782 h 987027"/>
              <a:gd name="connsiteX236" fmla="*/ 2188196 w 2337109"/>
              <a:gd name="connsiteY236" fmla="*/ 335150 h 987027"/>
              <a:gd name="connsiteX237" fmla="*/ 2189192 w 2337109"/>
              <a:gd name="connsiteY237" fmla="*/ 327772 h 987027"/>
              <a:gd name="connsiteX238" fmla="*/ 2165936 w 2337109"/>
              <a:gd name="connsiteY238" fmla="*/ 337605 h 987027"/>
              <a:gd name="connsiteX239" fmla="*/ 2168009 w 2337109"/>
              <a:gd name="connsiteY239" fmla="*/ 327074 h 987027"/>
              <a:gd name="connsiteX240" fmla="*/ 2158383 w 2337109"/>
              <a:gd name="connsiteY240" fmla="*/ 327074 h 987027"/>
              <a:gd name="connsiteX241" fmla="*/ 2144135 w 2337109"/>
              <a:gd name="connsiteY241" fmla="*/ 344170 h 987027"/>
              <a:gd name="connsiteX242" fmla="*/ 2118877 w 2337109"/>
              <a:gd name="connsiteY242" fmla="*/ 343212 h 987027"/>
              <a:gd name="connsiteX243" fmla="*/ 2108715 w 2337109"/>
              <a:gd name="connsiteY243" fmla="*/ 347787 h 987027"/>
              <a:gd name="connsiteX244" fmla="*/ 2089688 w 2337109"/>
              <a:gd name="connsiteY244" fmla="*/ 350420 h 987027"/>
              <a:gd name="connsiteX245" fmla="*/ 2053800 w 2337109"/>
              <a:gd name="connsiteY245" fmla="*/ 368364 h 987027"/>
              <a:gd name="connsiteX246" fmla="*/ 2054551 w 2337109"/>
              <a:gd name="connsiteY246" fmla="*/ 345658 h 987027"/>
              <a:gd name="connsiteX247" fmla="*/ 2050677 w 2337109"/>
              <a:gd name="connsiteY247" fmla="*/ 371422 h 987027"/>
              <a:gd name="connsiteX248" fmla="*/ 2055170 w 2337109"/>
              <a:gd name="connsiteY248" fmla="*/ 382283 h 987027"/>
              <a:gd name="connsiteX249" fmla="*/ 2050363 w 2337109"/>
              <a:gd name="connsiteY249" fmla="*/ 406894 h 987027"/>
              <a:gd name="connsiteX250" fmla="*/ 2051653 w 2337109"/>
              <a:gd name="connsiteY250" fmla="*/ 399974 h 987027"/>
              <a:gd name="connsiteX251" fmla="*/ 2038126 w 2337109"/>
              <a:gd name="connsiteY251" fmla="*/ 420172 h 987027"/>
              <a:gd name="connsiteX252" fmla="*/ 2029776 w 2337109"/>
              <a:gd name="connsiteY252" fmla="*/ 433228 h 987027"/>
              <a:gd name="connsiteX253" fmla="*/ 2015018 w 2337109"/>
              <a:gd name="connsiteY253" fmla="*/ 443764 h 987027"/>
              <a:gd name="connsiteX254" fmla="*/ 2014701 w 2337109"/>
              <a:gd name="connsiteY254" fmla="*/ 433955 h 987027"/>
              <a:gd name="connsiteX255" fmla="*/ 1995114 w 2337109"/>
              <a:gd name="connsiteY255" fmla="*/ 423845 h 987027"/>
              <a:gd name="connsiteX256" fmla="*/ 2006684 w 2337109"/>
              <a:gd name="connsiteY256" fmla="*/ 404127 h 987027"/>
              <a:gd name="connsiteX257" fmla="*/ 1992782 w 2337109"/>
              <a:gd name="connsiteY257" fmla="*/ 425137 h 987027"/>
              <a:gd name="connsiteX258" fmla="*/ 2005058 w 2337109"/>
              <a:gd name="connsiteY258" fmla="*/ 446267 h 987027"/>
              <a:gd name="connsiteX259" fmla="*/ 2006855 w 2337109"/>
              <a:gd name="connsiteY259" fmla="*/ 458508 h 987027"/>
              <a:gd name="connsiteX260" fmla="*/ 2011278 w 2337109"/>
              <a:gd name="connsiteY260" fmla="*/ 467062 h 987027"/>
              <a:gd name="connsiteX261" fmla="*/ 2009932 w 2337109"/>
              <a:gd name="connsiteY261" fmla="*/ 468040 h 987027"/>
              <a:gd name="connsiteX262" fmla="*/ 2003666 w 2337109"/>
              <a:gd name="connsiteY262" fmla="*/ 474535 h 987027"/>
              <a:gd name="connsiteX263" fmla="*/ 1992784 w 2337109"/>
              <a:gd name="connsiteY263" fmla="*/ 490940 h 987027"/>
              <a:gd name="connsiteX264" fmla="*/ 1981378 w 2337109"/>
              <a:gd name="connsiteY264" fmla="*/ 505245 h 987027"/>
              <a:gd name="connsiteX265" fmla="*/ 1973677 w 2337109"/>
              <a:gd name="connsiteY265" fmla="*/ 516414 h 987027"/>
              <a:gd name="connsiteX266" fmla="*/ 1978129 w 2337109"/>
              <a:gd name="connsiteY266" fmla="*/ 495646 h 987027"/>
              <a:gd name="connsiteX267" fmla="*/ 1987404 w 2337109"/>
              <a:gd name="connsiteY267" fmla="*/ 483792 h 987027"/>
              <a:gd name="connsiteX268" fmla="*/ 1978326 w 2337109"/>
              <a:gd name="connsiteY268" fmla="*/ 484815 h 987027"/>
              <a:gd name="connsiteX269" fmla="*/ 1976003 w 2337109"/>
              <a:gd name="connsiteY269" fmla="*/ 474924 h 987027"/>
              <a:gd name="connsiteX270" fmla="*/ 1977948 w 2337109"/>
              <a:gd name="connsiteY270" fmla="*/ 467745 h 987027"/>
              <a:gd name="connsiteX271" fmla="*/ 1972028 w 2337109"/>
              <a:gd name="connsiteY271" fmla="*/ 472870 h 987027"/>
              <a:gd name="connsiteX272" fmla="*/ 1963083 w 2337109"/>
              <a:gd name="connsiteY272" fmla="*/ 465837 h 987027"/>
              <a:gd name="connsiteX273" fmla="*/ 1963001 w 2337109"/>
              <a:gd name="connsiteY273" fmla="*/ 456801 h 987027"/>
              <a:gd name="connsiteX274" fmla="*/ 1971943 w 2337109"/>
              <a:gd name="connsiteY274" fmla="*/ 458513 h 987027"/>
              <a:gd name="connsiteX275" fmla="*/ 1959684 w 2337109"/>
              <a:gd name="connsiteY275" fmla="*/ 452003 h 987027"/>
              <a:gd name="connsiteX276" fmla="*/ 1967093 w 2337109"/>
              <a:gd name="connsiteY276" fmla="*/ 448474 h 987027"/>
              <a:gd name="connsiteX277" fmla="*/ 1958550 w 2337109"/>
              <a:gd name="connsiteY277" fmla="*/ 445485 h 987027"/>
              <a:gd name="connsiteX278" fmla="*/ 1967048 w 2337109"/>
              <a:gd name="connsiteY278" fmla="*/ 435522 h 987027"/>
              <a:gd name="connsiteX279" fmla="*/ 1964101 w 2337109"/>
              <a:gd name="connsiteY279" fmla="*/ 438272 h 987027"/>
              <a:gd name="connsiteX280" fmla="*/ 1979299 w 2337109"/>
              <a:gd name="connsiteY280" fmla="*/ 425539 h 987027"/>
              <a:gd name="connsiteX281" fmla="*/ 1974009 w 2337109"/>
              <a:gd name="connsiteY281" fmla="*/ 422782 h 987027"/>
              <a:gd name="connsiteX282" fmla="*/ 1979531 w 2337109"/>
              <a:gd name="connsiteY282" fmla="*/ 417263 h 987027"/>
              <a:gd name="connsiteX283" fmla="*/ 1972624 w 2337109"/>
              <a:gd name="connsiteY283" fmla="*/ 421403 h 987027"/>
              <a:gd name="connsiteX284" fmla="*/ 1974746 w 2337109"/>
              <a:gd name="connsiteY284" fmla="*/ 417608 h 987027"/>
              <a:gd name="connsiteX285" fmla="*/ 1968147 w 2337109"/>
              <a:gd name="connsiteY285" fmla="*/ 421968 h 987027"/>
              <a:gd name="connsiteX286" fmla="*/ 1963952 w 2337109"/>
              <a:gd name="connsiteY286" fmla="*/ 422437 h 987027"/>
              <a:gd name="connsiteX287" fmla="*/ 1961367 w 2337109"/>
              <a:gd name="connsiteY287" fmla="*/ 427950 h 987027"/>
              <a:gd name="connsiteX288" fmla="*/ 1954483 w 2337109"/>
              <a:gd name="connsiteY288" fmla="*/ 432082 h 987027"/>
              <a:gd name="connsiteX289" fmla="*/ 1949228 w 2337109"/>
              <a:gd name="connsiteY289" fmla="*/ 430361 h 987027"/>
              <a:gd name="connsiteX290" fmla="*/ 1956227 w 2337109"/>
              <a:gd name="connsiteY290" fmla="*/ 437241 h 987027"/>
              <a:gd name="connsiteX291" fmla="*/ 1956641 w 2337109"/>
              <a:gd name="connsiteY291" fmla="*/ 441021 h 987027"/>
              <a:gd name="connsiteX292" fmla="*/ 1956879 w 2337109"/>
              <a:gd name="connsiteY292" fmla="*/ 468434 h 987027"/>
              <a:gd name="connsiteX293" fmla="*/ 1945932 w 2337109"/>
              <a:gd name="connsiteY293" fmla="*/ 454402 h 987027"/>
              <a:gd name="connsiteX294" fmla="*/ 1952108 w 2337109"/>
              <a:gd name="connsiteY294" fmla="*/ 467119 h 987027"/>
              <a:gd name="connsiteX295" fmla="*/ 1958502 w 2337109"/>
              <a:gd name="connsiteY295" fmla="*/ 478682 h 987027"/>
              <a:gd name="connsiteX296" fmla="*/ 1940281 w 2337109"/>
              <a:gd name="connsiteY296" fmla="*/ 467071 h 987027"/>
              <a:gd name="connsiteX297" fmla="*/ 1940027 w 2337109"/>
              <a:gd name="connsiteY297" fmla="*/ 470489 h 987027"/>
              <a:gd name="connsiteX298" fmla="*/ 1931329 w 2337109"/>
              <a:gd name="connsiteY298" fmla="*/ 464336 h 987027"/>
              <a:gd name="connsiteX299" fmla="*/ 1924654 w 2337109"/>
              <a:gd name="connsiteY299" fmla="*/ 458385 h 987027"/>
              <a:gd name="connsiteX300" fmla="*/ 1930007 w 2337109"/>
              <a:gd name="connsiteY300" fmla="*/ 445152 h 987027"/>
              <a:gd name="connsiteX301" fmla="*/ 1921839 w 2337109"/>
              <a:gd name="connsiteY301" fmla="*/ 467351 h 987027"/>
              <a:gd name="connsiteX302" fmla="*/ 1933211 w 2337109"/>
              <a:gd name="connsiteY302" fmla="*/ 470114 h 987027"/>
              <a:gd name="connsiteX303" fmla="*/ 1947887 w 2337109"/>
              <a:gd name="connsiteY303" fmla="*/ 475867 h 987027"/>
              <a:gd name="connsiteX304" fmla="*/ 1958372 w 2337109"/>
              <a:gd name="connsiteY304" fmla="*/ 483745 h 987027"/>
              <a:gd name="connsiteX305" fmla="*/ 1961101 w 2337109"/>
              <a:gd name="connsiteY305" fmla="*/ 492046 h 987027"/>
              <a:gd name="connsiteX306" fmla="*/ 1936060 w 2337109"/>
              <a:gd name="connsiteY306" fmla="*/ 480051 h 987027"/>
              <a:gd name="connsiteX307" fmla="*/ 1955217 w 2337109"/>
              <a:gd name="connsiteY307" fmla="*/ 499103 h 987027"/>
              <a:gd name="connsiteX308" fmla="*/ 1954440 w 2337109"/>
              <a:gd name="connsiteY308" fmla="*/ 507268 h 987027"/>
              <a:gd name="connsiteX309" fmla="*/ 1957432 w 2337109"/>
              <a:gd name="connsiteY309" fmla="*/ 510999 h 987027"/>
              <a:gd name="connsiteX310" fmla="*/ 1942198 w 2337109"/>
              <a:gd name="connsiteY310" fmla="*/ 503873 h 987027"/>
              <a:gd name="connsiteX311" fmla="*/ 1955274 w 2337109"/>
              <a:gd name="connsiteY311" fmla="*/ 524205 h 987027"/>
              <a:gd name="connsiteX312" fmla="*/ 1921983 w 2337109"/>
              <a:gd name="connsiteY312" fmla="*/ 508964 h 987027"/>
              <a:gd name="connsiteX313" fmla="*/ 1937383 w 2337109"/>
              <a:gd name="connsiteY313" fmla="*/ 513801 h 987027"/>
              <a:gd name="connsiteX314" fmla="*/ 1951569 w 2337109"/>
              <a:gd name="connsiteY314" fmla="*/ 528602 h 987027"/>
              <a:gd name="connsiteX315" fmla="*/ 1959844 w 2337109"/>
              <a:gd name="connsiteY315" fmla="*/ 528940 h 987027"/>
              <a:gd name="connsiteX316" fmla="*/ 1968782 w 2337109"/>
              <a:gd name="connsiteY316" fmla="*/ 526193 h 987027"/>
              <a:gd name="connsiteX317" fmla="*/ 1975356 w 2337109"/>
              <a:gd name="connsiteY317" fmla="*/ 534267 h 987027"/>
              <a:gd name="connsiteX318" fmla="*/ 1979622 w 2337109"/>
              <a:gd name="connsiteY318" fmla="*/ 549169 h 987027"/>
              <a:gd name="connsiteX319" fmla="*/ 1988092 w 2337109"/>
              <a:gd name="connsiteY319" fmla="*/ 568693 h 987027"/>
              <a:gd name="connsiteX320" fmla="*/ 1979681 w 2337109"/>
              <a:gd name="connsiteY320" fmla="*/ 552415 h 987027"/>
              <a:gd name="connsiteX321" fmla="*/ 1972687 w 2337109"/>
              <a:gd name="connsiteY321" fmla="*/ 537386 h 987027"/>
              <a:gd name="connsiteX322" fmla="*/ 1969744 w 2337109"/>
              <a:gd name="connsiteY322" fmla="*/ 539411 h 987027"/>
              <a:gd name="connsiteX323" fmla="*/ 1978206 w 2337109"/>
              <a:gd name="connsiteY323" fmla="*/ 559285 h 987027"/>
              <a:gd name="connsiteX324" fmla="*/ 1973205 w 2337109"/>
              <a:gd name="connsiteY324" fmla="*/ 552219 h 987027"/>
              <a:gd name="connsiteX325" fmla="*/ 1965818 w 2337109"/>
              <a:gd name="connsiteY325" fmla="*/ 553229 h 987027"/>
              <a:gd name="connsiteX326" fmla="*/ 1969199 w 2337109"/>
              <a:gd name="connsiteY326" fmla="*/ 556930 h 987027"/>
              <a:gd name="connsiteX327" fmla="*/ 1960295 w 2337109"/>
              <a:gd name="connsiteY327" fmla="*/ 555921 h 987027"/>
              <a:gd name="connsiteX328" fmla="*/ 1953503 w 2337109"/>
              <a:gd name="connsiteY328" fmla="*/ 556258 h 987027"/>
              <a:gd name="connsiteX329" fmla="*/ 1957984 w 2337109"/>
              <a:gd name="connsiteY329" fmla="*/ 559621 h 987027"/>
              <a:gd name="connsiteX330" fmla="*/ 1947064 w 2337109"/>
              <a:gd name="connsiteY330" fmla="*/ 561975 h 987027"/>
              <a:gd name="connsiteX331" fmla="*/ 1943239 w 2337109"/>
              <a:gd name="connsiteY331" fmla="*/ 551545 h 987027"/>
              <a:gd name="connsiteX332" fmla="*/ 1944253 w 2337109"/>
              <a:gd name="connsiteY332" fmla="*/ 565792 h 987027"/>
              <a:gd name="connsiteX333" fmla="*/ 1954492 w 2337109"/>
              <a:gd name="connsiteY333" fmla="*/ 564677 h 987027"/>
              <a:gd name="connsiteX334" fmla="*/ 1969874 w 2337109"/>
              <a:gd name="connsiteY334" fmla="*/ 566641 h 987027"/>
              <a:gd name="connsiteX335" fmla="*/ 1968356 w 2337109"/>
              <a:gd name="connsiteY335" fmla="*/ 577081 h 987027"/>
              <a:gd name="connsiteX336" fmla="*/ 1972086 w 2337109"/>
              <a:gd name="connsiteY336" fmla="*/ 570759 h 987027"/>
              <a:gd name="connsiteX337" fmla="*/ 1979271 w 2337109"/>
              <a:gd name="connsiteY337" fmla="*/ 565671 h 987027"/>
              <a:gd name="connsiteX338" fmla="*/ 1980535 w 2337109"/>
              <a:gd name="connsiteY338" fmla="*/ 579427 h 987027"/>
              <a:gd name="connsiteX339" fmla="*/ 1970530 w 2337109"/>
              <a:gd name="connsiteY339" fmla="*/ 586423 h 987027"/>
              <a:gd name="connsiteX340" fmla="*/ 1948671 w 2337109"/>
              <a:gd name="connsiteY340" fmla="*/ 585456 h 987027"/>
              <a:gd name="connsiteX341" fmla="*/ 1950295 w 2337109"/>
              <a:gd name="connsiteY341" fmla="*/ 582103 h 987027"/>
              <a:gd name="connsiteX342" fmla="*/ 1947775 w 2337109"/>
              <a:gd name="connsiteY342" fmla="*/ 587460 h 987027"/>
              <a:gd name="connsiteX343" fmla="*/ 1929459 w 2337109"/>
              <a:gd name="connsiteY343" fmla="*/ 582773 h 987027"/>
              <a:gd name="connsiteX344" fmla="*/ 1948199 w 2337109"/>
              <a:gd name="connsiteY344" fmla="*/ 594479 h 987027"/>
              <a:gd name="connsiteX345" fmla="*/ 1946293 w 2337109"/>
              <a:gd name="connsiteY345" fmla="*/ 600563 h 987027"/>
              <a:gd name="connsiteX346" fmla="*/ 1929601 w 2337109"/>
              <a:gd name="connsiteY346" fmla="*/ 599834 h 987027"/>
              <a:gd name="connsiteX347" fmla="*/ 1941260 w 2337109"/>
              <a:gd name="connsiteY347" fmla="*/ 605598 h 987027"/>
              <a:gd name="connsiteX348" fmla="*/ 1954326 w 2337109"/>
              <a:gd name="connsiteY348" fmla="*/ 605509 h 987027"/>
              <a:gd name="connsiteX349" fmla="*/ 1959260 w 2337109"/>
              <a:gd name="connsiteY349" fmla="*/ 603503 h 987027"/>
              <a:gd name="connsiteX350" fmla="*/ 1952586 w 2337109"/>
              <a:gd name="connsiteY350" fmla="*/ 611841 h 987027"/>
              <a:gd name="connsiteX351" fmla="*/ 1942244 w 2337109"/>
              <a:gd name="connsiteY351" fmla="*/ 614507 h 987027"/>
              <a:gd name="connsiteX352" fmla="*/ 1922968 w 2337109"/>
              <a:gd name="connsiteY352" fmla="*/ 616340 h 987027"/>
              <a:gd name="connsiteX353" fmla="*/ 1914856 w 2337109"/>
              <a:gd name="connsiteY353" fmla="*/ 615840 h 987027"/>
              <a:gd name="connsiteX354" fmla="*/ 1914518 w 2337109"/>
              <a:gd name="connsiteY354" fmla="*/ 622073 h 987027"/>
              <a:gd name="connsiteX355" fmla="*/ 1907580 w 2337109"/>
              <a:gd name="connsiteY355" fmla="*/ 626009 h 987027"/>
              <a:gd name="connsiteX356" fmla="*/ 1894799 w 2337109"/>
              <a:gd name="connsiteY356" fmla="*/ 644425 h 987027"/>
              <a:gd name="connsiteX357" fmla="*/ 1893130 w 2337109"/>
              <a:gd name="connsiteY357" fmla="*/ 637790 h 987027"/>
              <a:gd name="connsiteX358" fmla="*/ 1866722 w 2337109"/>
              <a:gd name="connsiteY358" fmla="*/ 649654 h 987027"/>
              <a:gd name="connsiteX359" fmla="*/ 1842892 w 2337109"/>
              <a:gd name="connsiteY359" fmla="*/ 673205 h 987027"/>
              <a:gd name="connsiteX360" fmla="*/ 1842296 w 2337109"/>
              <a:gd name="connsiteY360" fmla="*/ 666601 h 987027"/>
              <a:gd name="connsiteX361" fmla="*/ 1839287 w 2337109"/>
              <a:gd name="connsiteY361" fmla="*/ 676835 h 987027"/>
              <a:gd name="connsiteX362" fmla="*/ 1836905 w 2337109"/>
              <a:gd name="connsiteY362" fmla="*/ 680330 h 987027"/>
              <a:gd name="connsiteX363" fmla="*/ 1830107 w 2337109"/>
              <a:gd name="connsiteY363" fmla="*/ 681782 h 987027"/>
              <a:gd name="connsiteX364" fmla="*/ 1812897 w 2337109"/>
              <a:gd name="connsiteY364" fmla="*/ 689029 h 987027"/>
              <a:gd name="connsiteX365" fmla="*/ 1804724 w 2337109"/>
              <a:gd name="connsiteY365" fmla="*/ 700137 h 987027"/>
              <a:gd name="connsiteX366" fmla="*/ 1794073 w 2337109"/>
              <a:gd name="connsiteY366" fmla="*/ 702743 h 987027"/>
              <a:gd name="connsiteX367" fmla="*/ 1790784 w 2337109"/>
              <a:gd name="connsiteY367" fmla="*/ 704158 h 987027"/>
              <a:gd name="connsiteX368" fmla="*/ 1788463 w 2337109"/>
              <a:gd name="connsiteY368" fmla="*/ 709084 h 987027"/>
              <a:gd name="connsiteX369" fmla="*/ 1782986 w 2337109"/>
              <a:gd name="connsiteY369" fmla="*/ 707114 h 987027"/>
              <a:gd name="connsiteX370" fmla="*/ 1777057 w 2337109"/>
              <a:gd name="connsiteY370" fmla="*/ 703829 h 987027"/>
              <a:gd name="connsiteX371" fmla="*/ 1781487 w 2337109"/>
              <a:gd name="connsiteY371" fmla="*/ 712461 h 987027"/>
              <a:gd name="connsiteX372" fmla="*/ 1778481 w 2337109"/>
              <a:gd name="connsiteY372" fmla="*/ 714990 h 987027"/>
              <a:gd name="connsiteX373" fmla="*/ 1764718 w 2337109"/>
              <a:gd name="connsiteY373" fmla="*/ 728423 h 987027"/>
              <a:gd name="connsiteX374" fmla="*/ 1767449 w 2337109"/>
              <a:gd name="connsiteY374" fmla="*/ 731700 h 987027"/>
              <a:gd name="connsiteX375" fmla="*/ 1759687 w 2337109"/>
              <a:gd name="connsiteY375" fmla="*/ 732354 h 987027"/>
              <a:gd name="connsiteX376" fmla="*/ 1761333 w 2337109"/>
              <a:gd name="connsiteY376" fmla="*/ 735952 h 987027"/>
              <a:gd name="connsiteX377" fmla="*/ 1765272 w 2337109"/>
              <a:gd name="connsiteY377" fmla="*/ 734644 h 987027"/>
              <a:gd name="connsiteX378" fmla="*/ 1756823 w 2337109"/>
              <a:gd name="connsiteY378" fmla="*/ 740210 h 987027"/>
              <a:gd name="connsiteX379" fmla="*/ 1757439 w 2337109"/>
              <a:gd name="connsiteY379" fmla="*/ 745427 h 987027"/>
              <a:gd name="connsiteX380" fmla="*/ 1751055 w 2337109"/>
              <a:gd name="connsiteY380" fmla="*/ 747712 h 987027"/>
              <a:gd name="connsiteX381" fmla="*/ 1759823 w 2337109"/>
              <a:gd name="connsiteY381" fmla="*/ 752280 h 987027"/>
              <a:gd name="connsiteX382" fmla="*/ 1751986 w 2337109"/>
              <a:gd name="connsiteY382" fmla="*/ 759439 h 987027"/>
              <a:gd name="connsiteX383" fmla="*/ 1751590 w 2337109"/>
              <a:gd name="connsiteY383" fmla="*/ 774077 h 987027"/>
              <a:gd name="connsiteX384" fmla="*/ 1752118 w 2337109"/>
              <a:gd name="connsiteY384" fmla="*/ 777125 h 987027"/>
              <a:gd name="connsiteX385" fmla="*/ 1753419 w 2337109"/>
              <a:gd name="connsiteY385" fmla="*/ 783560 h 987027"/>
              <a:gd name="connsiteX386" fmla="*/ 1758643 w 2337109"/>
              <a:gd name="connsiteY386" fmla="*/ 805572 h 987027"/>
              <a:gd name="connsiteX387" fmla="*/ 1781658 w 2337109"/>
              <a:gd name="connsiteY387" fmla="*/ 849841 h 987027"/>
              <a:gd name="connsiteX388" fmla="*/ 1785875 w 2337109"/>
              <a:gd name="connsiteY388" fmla="*/ 864774 h 987027"/>
              <a:gd name="connsiteX389" fmla="*/ 1792068 w 2337109"/>
              <a:gd name="connsiteY389" fmla="*/ 883510 h 987027"/>
              <a:gd name="connsiteX390" fmla="*/ 1785283 w 2337109"/>
              <a:gd name="connsiteY390" fmla="*/ 863078 h 987027"/>
              <a:gd name="connsiteX391" fmla="*/ 1775992 w 2337109"/>
              <a:gd name="connsiteY391" fmla="*/ 850757 h 987027"/>
              <a:gd name="connsiteX392" fmla="*/ 1791125 w 2337109"/>
              <a:gd name="connsiteY392" fmla="*/ 885041 h 987027"/>
              <a:gd name="connsiteX393" fmla="*/ 1799522 w 2337109"/>
              <a:gd name="connsiteY393" fmla="*/ 909424 h 987027"/>
              <a:gd name="connsiteX394" fmla="*/ 1806651 w 2337109"/>
              <a:gd name="connsiteY394" fmla="*/ 957072 h 987027"/>
              <a:gd name="connsiteX395" fmla="*/ 1792512 w 2337109"/>
              <a:gd name="connsiteY395" fmla="*/ 985731 h 987027"/>
              <a:gd name="connsiteX396" fmla="*/ 1786616 w 2337109"/>
              <a:gd name="connsiteY396" fmla="*/ 985551 h 987027"/>
              <a:gd name="connsiteX397" fmla="*/ 1775894 w 2337109"/>
              <a:gd name="connsiteY397" fmla="*/ 986689 h 987027"/>
              <a:gd name="connsiteX398" fmla="*/ 1765570 w 2337109"/>
              <a:gd name="connsiteY398" fmla="*/ 980031 h 987027"/>
              <a:gd name="connsiteX399" fmla="*/ 1773125 w 2337109"/>
              <a:gd name="connsiteY399" fmla="*/ 984781 h 987027"/>
              <a:gd name="connsiteX400" fmla="*/ 1763942 w 2337109"/>
              <a:gd name="connsiteY400" fmla="*/ 975213 h 987027"/>
              <a:gd name="connsiteX401" fmla="*/ 1751396 w 2337109"/>
              <a:gd name="connsiteY401" fmla="*/ 959273 h 987027"/>
              <a:gd name="connsiteX402" fmla="*/ 1738684 w 2337109"/>
              <a:gd name="connsiteY402" fmla="*/ 951155 h 987027"/>
              <a:gd name="connsiteX403" fmla="*/ 1729912 w 2337109"/>
              <a:gd name="connsiteY403" fmla="*/ 935250 h 987027"/>
              <a:gd name="connsiteX404" fmla="*/ 1738884 w 2337109"/>
              <a:gd name="connsiteY404" fmla="*/ 927924 h 987027"/>
              <a:gd name="connsiteX405" fmla="*/ 1729973 w 2337109"/>
              <a:gd name="connsiteY405" fmla="*/ 934065 h 987027"/>
              <a:gd name="connsiteX406" fmla="*/ 1727860 w 2337109"/>
              <a:gd name="connsiteY406" fmla="*/ 918043 h 987027"/>
              <a:gd name="connsiteX407" fmla="*/ 1719902 w 2337109"/>
              <a:gd name="connsiteY407" fmla="*/ 917724 h 987027"/>
              <a:gd name="connsiteX408" fmla="*/ 1713603 w 2337109"/>
              <a:gd name="connsiteY408" fmla="*/ 917724 h 987027"/>
              <a:gd name="connsiteX409" fmla="*/ 1700968 w 2337109"/>
              <a:gd name="connsiteY409" fmla="*/ 897917 h 987027"/>
              <a:gd name="connsiteX410" fmla="*/ 1710831 w 2337109"/>
              <a:gd name="connsiteY410" fmla="*/ 880947 h 987027"/>
              <a:gd name="connsiteX411" fmla="*/ 1707508 w 2337109"/>
              <a:gd name="connsiteY411" fmla="*/ 883190 h 987027"/>
              <a:gd name="connsiteX412" fmla="*/ 1701074 w 2337109"/>
              <a:gd name="connsiteY412" fmla="*/ 877099 h 987027"/>
              <a:gd name="connsiteX413" fmla="*/ 1703648 w 2337109"/>
              <a:gd name="connsiteY413" fmla="*/ 882932 h 987027"/>
              <a:gd name="connsiteX414" fmla="*/ 1701577 w 2337109"/>
              <a:gd name="connsiteY414" fmla="*/ 890241 h 987027"/>
              <a:gd name="connsiteX415" fmla="*/ 1698816 w 2337109"/>
              <a:gd name="connsiteY415" fmla="*/ 890241 h 987027"/>
              <a:gd name="connsiteX416" fmla="*/ 1702917 w 2337109"/>
              <a:gd name="connsiteY416" fmla="*/ 852576 h 987027"/>
              <a:gd name="connsiteX417" fmla="*/ 1699609 w 2337109"/>
              <a:gd name="connsiteY417" fmla="*/ 839983 h 987027"/>
              <a:gd name="connsiteX418" fmla="*/ 1685798 w 2337109"/>
              <a:gd name="connsiteY418" fmla="*/ 830484 h 987027"/>
              <a:gd name="connsiteX419" fmla="*/ 1663327 w 2337109"/>
              <a:gd name="connsiteY419" fmla="*/ 806714 h 987027"/>
              <a:gd name="connsiteX420" fmla="*/ 1648036 w 2337109"/>
              <a:gd name="connsiteY420" fmla="*/ 797154 h 987027"/>
              <a:gd name="connsiteX421" fmla="*/ 1629582 w 2337109"/>
              <a:gd name="connsiteY421" fmla="*/ 800718 h 987027"/>
              <a:gd name="connsiteX422" fmla="*/ 1622046 w 2337109"/>
              <a:gd name="connsiteY422" fmla="*/ 807033 h 987027"/>
              <a:gd name="connsiteX423" fmla="*/ 1612734 w 2337109"/>
              <a:gd name="connsiteY423" fmla="*/ 808485 h 987027"/>
              <a:gd name="connsiteX424" fmla="*/ 1594190 w 2337109"/>
              <a:gd name="connsiteY424" fmla="*/ 813018 h 987027"/>
              <a:gd name="connsiteX425" fmla="*/ 1585897 w 2337109"/>
              <a:gd name="connsiteY425" fmla="*/ 800718 h 987027"/>
              <a:gd name="connsiteX426" fmla="*/ 1583682 w 2337109"/>
              <a:gd name="connsiteY426" fmla="*/ 797154 h 987027"/>
              <a:gd name="connsiteX427" fmla="*/ 1585118 w 2337109"/>
              <a:gd name="connsiteY427" fmla="*/ 795866 h 987027"/>
              <a:gd name="connsiteX428" fmla="*/ 1585518 w 2337109"/>
              <a:gd name="connsiteY428" fmla="*/ 789695 h 987027"/>
              <a:gd name="connsiteX429" fmla="*/ 1574085 w 2337109"/>
              <a:gd name="connsiteY429" fmla="*/ 790020 h 987027"/>
              <a:gd name="connsiteX430" fmla="*/ 1578196 w 2337109"/>
              <a:gd name="connsiteY430" fmla="*/ 793263 h 987027"/>
              <a:gd name="connsiteX431" fmla="*/ 1548341 w 2337109"/>
              <a:gd name="connsiteY431" fmla="*/ 784827 h 987027"/>
              <a:gd name="connsiteX432" fmla="*/ 1561866 w 2337109"/>
              <a:gd name="connsiteY432" fmla="*/ 784407 h 987027"/>
              <a:gd name="connsiteX433" fmla="*/ 1553080 w 2337109"/>
              <a:gd name="connsiteY433" fmla="*/ 780691 h 987027"/>
              <a:gd name="connsiteX434" fmla="*/ 1542563 w 2337109"/>
              <a:gd name="connsiteY434" fmla="*/ 784038 h 987027"/>
              <a:gd name="connsiteX435" fmla="*/ 1521990 w 2337109"/>
              <a:gd name="connsiteY435" fmla="*/ 785801 h 987027"/>
              <a:gd name="connsiteX436" fmla="*/ 1531575 w 2337109"/>
              <a:gd name="connsiteY436" fmla="*/ 783208 h 987027"/>
              <a:gd name="connsiteX437" fmla="*/ 1527587 w 2337109"/>
              <a:gd name="connsiteY437" fmla="*/ 777680 h 987027"/>
              <a:gd name="connsiteX438" fmla="*/ 1523715 w 2337109"/>
              <a:gd name="connsiteY438" fmla="*/ 783528 h 987027"/>
              <a:gd name="connsiteX439" fmla="*/ 1517526 w 2337109"/>
              <a:gd name="connsiteY439" fmla="*/ 784958 h 987027"/>
              <a:gd name="connsiteX440" fmla="*/ 1506638 w 2337109"/>
              <a:gd name="connsiteY440" fmla="*/ 789051 h 987027"/>
              <a:gd name="connsiteX441" fmla="*/ 1510613 w 2337109"/>
              <a:gd name="connsiteY441" fmla="*/ 782234 h 987027"/>
              <a:gd name="connsiteX442" fmla="*/ 1488829 w 2337109"/>
              <a:gd name="connsiteY442" fmla="*/ 790669 h 987027"/>
              <a:gd name="connsiteX443" fmla="*/ 1486585 w 2337109"/>
              <a:gd name="connsiteY443" fmla="*/ 772153 h 987027"/>
              <a:gd name="connsiteX444" fmla="*/ 1482449 w 2337109"/>
              <a:gd name="connsiteY444" fmla="*/ 783794 h 987027"/>
              <a:gd name="connsiteX445" fmla="*/ 1472160 w 2337109"/>
              <a:gd name="connsiteY445" fmla="*/ 786382 h 987027"/>
              <a:gd name="connsiteX446" fmla="*/ 1462497 w 2337109"/>
              <a:gd name="connsiteY446" fmla="*/ 786288 h 987027"/>
              <a:gd name="connsiteX447" fmla="*/ 1450932 w 2337109"/>
              <a:gd name="connsiteY447" fmla="*/ 784827 h 987027"/>
              <a:gd name="connsiteX448" fmla="*/ 1438414 w 2337109"/>
              <a:gd name="connsiteY448" fmla="*/ 787730 h 987027"/>
              <a:gd name="connsiteX449" fmla="*/ 1426212 w 2337109"/>
              <a:gd name="connsiteY449" fmla="*/ 793209 h 987027"/>
              <a:gd name="connsiteX450" fmla="*/ 1398696 w 2337109"/>
              <a:gd name="connsiteY450" fmla="*/ 785837 h 987027"/>
              <a:gd name="connsiteX451" fmla="*/ 1392373 w 2337109"/>
              <a:gd name="connsiteY451" fmla="*/ 797050 h 987027"/>
              <a:gd name="connsiteX452" fmla="*/ 1407508 w 2337109"/>
              <a:gd name="connsiteY452" fmla="*/ 797275 h 987027"/>
              <a:gd name="connsiteX453" fmla="*/ 1419841 w 2337109"/>
              <a:gd name="connsiteY453" fmla="*/ 795213 h 987027"/>
              <a:gd name="connsiteX454" fmla="*/ 1412937 w 2337109"/>
              <a:gd name="connsiteY454" fmla="*/ 802023 h 987027"/>
              <a:gd name="connsiteX455" fmla="*/ 1421906 w 2337109"/>
              <a:gd name="connsiteY455" fmla="*/ 801623 h 987027"/>
              <a:gd name="connsiteX456" fmla="*/ 1431100 w 2337109"/>
              <a:gd name="connsiteY456" fmla="*/ 807069 h 987027"/>
              <a:gd name="connsiteX457" fmla="*/ 1423076 w 2337109"/>
              <a:gd name="connsiteY457" fmla="*/ 813997 h 987027"/>
              <a:gd name="connsiteX458" fmla="*/ 1419883 w 2337109"/>
              <a:gd name="connsiteY458" fmla="*/ 818887 h 987027"/>
              <a:gd name="connsiteX459" fmla="*/ 1435279 w 2337109"/>
              <a:gd name="connsiteY459" fmla="*/ 826316 h 987027"/>
              <a:gd name="connsiteX460" fmla="*/ 1443506 w 2337109"/>
              <a:gd name="connsiteY460" fmla="*/ 832393 h 987027"/>
              <a:gd name="connsiteX461" fmla="*/ 1440433 w 2337109"/>
              <a:gd name="connsiteY461" fmla="*/ 840144 h 987027"/>
              <a:gd name="connsiteX462" fmla="*/ 1428837 w 2337109"/>
              <a:gd name="connsiteY462" fmla="*/ 842400 h 987027"/>
              <a:gd name="connsiteX463" fmla="*/ 1432450 w 2337109"/>
              <a:gd name="connsiteY463" fmla="*/ 834660 h 987027"/>
              <a:gd name="connsiteX464" fmla="*/ 1427062 w 2337109"/>
              <a:gd name="connsiteY464" fmla="*/ 830776 h 987027"/>
              <a:gd name="connsiteX465" fmla="*/ 1413875 w 2337109"/>
              <a:gd name="connsiteY465" fmla="*/ 826921 h 987027"/>
              <a:gd name="connsiteX466" fmla="*/ 1397272 w 2337109"/>
              <a:gd name="connsiteY466" fmla="*/ 818016 h 987027"/>
              <a:gd name="connsiteX467" fmla="*/ 1402000 w 2337109"/>
              <a:gd name="connsiteY467" fmla="*/ 825298 h 987027"/>
              <a:gd name="connsiteX468" fmla="*/ 1395599 w 2337109"/>
              <a:gd name="connsiteY468" fmla="*/ 835954 h 987027"/>
              <a:gd name="connsiteX469" fmla="*/ 1387900 w 2337109"/>
              <a:gd name="connsiteY469" fmla="*/ 828858 h 987027"/>
              <a:gd name="connsiteX470" fmla="*/ 1376856 w 2337109"/>
              <a:gd name="connsiteY470" fmla="*/ 834633 h 987027"/>
              <a:gd name="connsiteX471" fmla="*/ 1354628 w 2337109"/>
              <a:gd name="connsiteY471" fmla="*/ 817235 h 987027"/>
              <a:gd name="connsiteX472" fmla="*/ 1342743 w 2337109"/>
              <a:gd name="connsiteY472" fmla="*/ 816943 h 987027"/>
              <a:gd name="connsiteX473" fmla="*/ 1338370 w 2337109"/>
              <a:gd name="connsiteY473" fmla="*/ 810772 h 987027"/>
              <a:gd name="connsiteX474" fmla="*/ 1331028 w 2337109"/>
              <a:gd name="connsiteY474" fmla="*/ 807532 h 987027"/>
              <a:gd name="connsiteX475" fmla="*/ 1322003 w 2337109"/>
              <a:gd name="connsiteY475" fmla="*/ 816912 h 987027"/>
              <a:gd name="connsiteX476" fmla="*/ 1299963 w 2337109"/>
              <a:gd name="connsiteY476" fmla="*/ 817275 h 987027"/>
              <a:gd name="connsiteX477" fmla="*/ 1270102 w 2337109"/>
              <a:gd name="connsiteY477" fmla="*/ 808184 h 987027"/>
              <a:gd name="connsiteX478" fmla="*/ 1270755 w 2337109"/>
              <a:gd name="connsiteY478" fmla="*/ 797496 h 987027"/>
              <a:gd name="connsiteX479" fmla="*/ 1266955 w 2337109"/>
              <a:gd name="connsiteY479" fmla="*/ 810206 h 987027"/>
              <a:gd name="connsiteX480" fmla="*/ 1248089 w 2337109"/>
              <a:gd name="connsiteY480" fmla="*/ 810120 h 987027"/>
              <a:gd name="connsiteX481" fmla="*/ 1252008 w 2337109"/>
              <a:gd name="connsiteY481" fmla="*/ 801056 h 987027"/>
              <a:gd name="connsiteX482" fmla="*/ 1249396 w 2337109"/>
              <a:gd name="connsiteY482" fmla="*/ 813032 h 987027"/>
              <a:gd name="connsiteX483" fmla="*/ 1211717 w 2337109"/>
              <a:gd name="connsiteY483" fmla="*/ 825634 h 987027"/>
              <a:gd name="connsiteX484" fmla="*/ 1223942 w 2337109"/>
              <a:gd name="connsiteY484" fmla="*/ 817881 h 987027"/>
              <a:gd name="connsiteX485" fmla="*/ 1212054 w 2337109"/>
              <a:gd name="connsiteY485" fmla="*/ 819174 h 987027"/>
              <a:gd name="connsiteX486" fmla="*/ 1213256 w 2337109"/>
              <a:gd name="connsiteY486" fmla="*/ 809150 h 987027"/>
              <a:gd name="connsiteX487" fmla="*/ 1207542 w 2337109"/>
              <a:gd name="connsiteY487" fmla="*/ 813679 h 987027"/>
              <a:gd name="connsiteX488" fmla="*/ 1201386 w 2337109"/>
              <a:gd name="connsiteY488" fmla="*/ 813032 h 987027"/>
              <a:gd name="connsiteX489" fmla="*/ 1209531 w 2337109"/>
              <a:gd name="connsiteY489" fmla="*/ 824988 h 987027"/>
              <a:gd name="connsiteX490" fmla="*/ 1193229 w 2337109"/>
              <a:gd name="connsiteY490" fmla="*/ 839970 h 987027"/>
              <a:gd name="connsiteX491" fmla="*/ 1164140 w 2337109"/>
              <a:gd name="connsiteY491" fmla="*/ 853993 h 987027"/>
              <a:gd name="connsiteX492" fmla="*/ 1171425 w 2337109"/>
              <a:gd name="connsiteY492" fmla="*/ 852062 h 987027"/>
              <a:gd name="connsiteX493" fmla="*/ 1153636 w 2337109"/>
              <a:gd name="connsiteY493" fmla="*/ 859459 h 987027"/>
              <a:gd name="connsiteX494" fmla="*/ 1161949 w 2337109"/>
              <a:gd name="connsiteY494" fmla="*/ 853349 h 987027"/>
              <a:gd name="connsiteX495" fmla="*/ 1154763 w 2337109"/>
              <a:gd name="connsiteY495" fmla="*/ 855601 h 987027"/>
              <a:gd name="connsiteX496" fmla="*/ 1144190 w 2337109"/>
              <a:gd name="connsiteY496" fmla="*/ 849805 h 987027"/>
              <a:gd name="connsiteX497" fmla="*/ 1144085 w 2337109"/>
              <a:gd name="connsiteY497" fmla="*/ 855601 h 987027"/>
              <a:gd name="connsiteX498" fmla="*/ 1145747 w 2337109"/>
              <a:gd name="connsiteY498" fmla="*/ 860740 h 987027"/>
              <a:gd name="connsiteX499" fmla="*/ 1129724 w 2337109"/>
              <a:gd name="connsiteY499" fmla="*/ 860097 h 987027"/>
              <a:gd name="connsiteX500" fmla="*/ 1123844 w 2337109"/>
              <a:gd name="connsiteY500" fmla="*/ 870050 h 987027"/>
              <a:gd name="connsiteX501" fmla="*/ 1113061 w 2337109"/>
              <a:gd name="connsiteY501" fmla="*/ 875825 h 987027"/>
              <a:gd name="connsiteX502" fmla="*/ 1120736 w 2337109"/>
              <a:gd name="connsiteY502" fmla="*/ 873901 h 987027"/>
              <a:gd name="connsiteX503" fmla="*/ 1101541 w 2337109"/>
              <a:gd name="connsiteY503" fmla="*/ 884165 h 987027"/>
              <a:gd name="connsiteX504" fmla="*/ 1106380 w 2337109"/>
              <a:gd name="connsiteY504" fmla="*/ 884481 h 987027"/>
              <a:gd name="connsiteX505" fmla="*/ 1110170 w 2337109"/>
              <a:gd name="connsiteY505" fmla="*/ 890490 h 987027"/>
              <a:gd name="connsiteX506" fmla="*/ 1107063 w 2337109"/>
              <a:gd name="connsiteY506" fmla="*/ 900213 h 987027"/>
              <a:gd name="connsiteX507" fmla="*/ 1091246 w 2337109"/>
              <a:gd name="connsiteY507" fmla="*/ 899845 h 987027"/>
              <a:gd name="connsiteX508" fmla="*/ 1093037 w 2337109"/>
              <a:gd name="connsiteY508" fmla="*/ 906558 h 987027"/>
              <a:gd name="connsiteX509" fmla="*/ 1104756 w 2337109"/>
              <a:gd name="connsiteY509" fmla="*/ 906243 h 987027"/>
              <a:gd name="connsiteX510" fmla="*/ 1100717 w 2337109"/>
              <a:gd name="connsiteY510" fmla="*/ 917321 h 987027"/>
              <a:gd name="connsiteX511" fmla="*/ 1104158 w 2337109"/>
              <a:gd name="connsiteY511" fmla="*/ 928579 h 987027"/>
              <a:gd name="connsiteX512" fmla="*/ 1114670 w 2337109"/>
              <a:gd name="connsiteY512" fmla="*/ 955939 h 987027"/>
              <a:gd name="connsiteX513" fmla="*/ 1117662 w 2337109"/>
              <a:gd name="connsiteY513" fmla="*/ 953084 h 987027"/>
              <a:gd name="connsiteX514" fmla="*/ 1107965 w 2337109"/>
              <a:gd name="connsiteY514" fmla="*/ 959934 h 987027"/>
              <a:gd name="connsiteX515" fmla="*/ 1089996 w 2337109"/>
              <a:gd name="connsiteY515" fmla="*/ 952766 h 987027"/>
              <a:gd name="connsiteX516" fmla="*/ 1072510 w 2337109"/>
              <a:gd name="connsiteY516" fmla="*/ 951504 h 987027"/>
              <a:gd name="connsiteX517" fmla="*/ 1050013 w 2337109"/>
              <a:gd name="connsiteY517" fmla="*/ 941483 h 987027"/>
              <a:gd name="connsiteX518" fmla="*/ 1030381 w 2337109"/>
              <a:gd name="connsiteY518" fmla="*/ 923722 h 987027"/>
              <a:gd name="connsiteX519" fmla="*/ 1021816 w 2337109"/>
              <a:gd name="connsiteY519" fmla="*/ 905342 h 987027"/>
              <a:gd name="connsiteX520" fmla="*/ 1021065 w 2337109"/>
              <a:gd name="connsiteY520" fmla="*/ 897029 h 987027"/>
              <a:gd name="connsiteX521" fmla="*/ 1009133 w 2337109"/>
              <a:gd name="connsiteY521" fmla="*/ 888093 h 987027"/>
              <a:gd name="connsiteX522" fmla="*/ 995472 w 2337109"/>
              <a:gd name="connsiteY522" fmla="*/ 871873 h 987027"/>
              <a:gd name="connsiteX523" fmla="*/ 982833 w 2337109"/>
              <a:gd name="connsiteY523" fmla="*/ 856119 h 987027"/>
              <a:gd name="connsiteX524" fmla="*/ 975016 w 2337109"/>
              <a:gd name="connsiteY524" fmla="*/ 839375 h 987027"/>
              <a:gd name="connsiteX525" fmla="*/ 968628 w 2337109"/>
              <a:gd name="connsiteY525" fmla="*/ 831900 h 987027"/>
              <a:gd name="connsiteX526" fmla="*/ 959155 w 2337109"/>
              <a:gd name="connsiteY526" fmla="*/ 823701 h 987027"/>
              <a:gd name="connsiteX527" fmla="*/ 944002 w 2337109"/>
              <a:gd name="connsiteY527" fmla="*/ 810723 h 987027"/>
              <a:gd name="connsiteX528" fmla="*/ 929467 w 2337109"/>
              <a:gd name="connsiteY528" fmla="*/ 808588 h 987027"/>
              <a:gd name="connsiteX529" fmla="*/ 892708 w 2337109"/>
              <a:gd name="connsiteY529" fmla="*/ 812246 h 987027"/>
              <a:gd name="connsiteX530" fmla="*/ 873290 w 2337109"/>
              <a:gd name="connsiteY530" fmla="*/ 839540 h 987027"/>
              <a:gd name="connsiteX531" fmla="*/ 852857 w 2337109"/>
              <a:gd name="connsiteY531" fmla="*/ 833379 h 987027"/>
              <a:gd name="connsiteX532" fmla="*/ 837865 w 2337109"/>
              <a:gd name="connsiteY532" fmla="*/ 826836 h 987027"/>
              <a:gd name="connsiteX533" fmla="*/ 825715 w 2337109"/>
              <a:gd name="connsiteY533" fmla="*/ 819013 h 987027"/>
              <a:gd name="connsiteX534" fmla="*/ 811384 w 2337109"/>
              <a:gd name="connsiteY534" fmla="*/ 802117 h 987027"/>
              <a:gd name="connsiteX535" fmla="*/ 809511 w 2337109"/>
              <a:gd name="connsiteY535" fmla="*/ 791673 h 987027"/>
              <a:gd name="connsiteX536" fmla="*/ 804389 w 2337109"/>
              <a:gd name="connsiteY536" fmla="*/ 781543 h 987027"/>
              <a:gd name="connsiteX537" fmla="*/ 788510 w 2337109"/>
              <a:gd name="connsiteY537" fmla="*/ 769298 h 987027"/>
              <a:gd name="connsiteX538" fmla="*/ 762185 w 2337109"/>
              <a:gd name="connsiteY538" fmla="*/ 748573 h 987027"/>
              <a:gd name="connsiteX539" fmla="*/ 745433 w 2337109"/>
              <a:gd name="connsiteY539" fmla="*/ 736824 h 987027"/>
              <a:gd name="connsiteX540" fmla="*/ 717985 w 2337109"/>
              <a:gd name="connsiteY540" fmla="*/ 731064 h 987027"/>
              <a:gd name="connsiteX541" fmla="*/ 681947 w 2337109"/>
              <a:gd name="connsiteY541" fmla="*/ 730891 h 987027"/>
              <a:gd name="connsiteX542" fmla="*/ 669174 w 2337109"/>
              <a:gd name="connsiteY542" fmla="*/ 743871 h 987027"/>
              <a:gd name="connsiteX543" fmla="*/ 628400 w 2337109"/>
              <a:gd name="connsiteY543" fmla="*/ 748709 h 987027"/>
              <a:gd name="connsiteX544" fmla="*/ 562278 w 2337109"/>
              <a:gd name="connsiteY544" fmla="*/ 749557 h 987027"/>
              <a:gd name="connsiteX545" fmla="*/ 529525 w 2337109"/>
              <a:gd name="connsiteY545" fmla="*/ 740623 h 987027"/>
              <a:gd name="connsiteX546" fmla="*/ 485185 w 2337109"/>
              <a:gd name="connsiteY546" fmla="*/ 728314 h 987027"/>
              <a:gd name="connsiteX547" fmla="*/ 401670 w 2337109"/>
              <a:gd name="connsiteY547" fmla="*/ 702543 h 987027"/>
              <a:gd name="connsiteX548" fmla="*/ 405420 w 2337109"/>
              <a:gd name="connsiteY548" fmla="*/ 694318 h 987027"/>
              <a:gd name="connsiteX549" fmla="*/ 308281 w 2337109"/>
              <a:gd name="connsiteY549" fmla="*/ 701557 h 987027"/>
              <a:gd name="connsiteX550" fmla="*/ 300327 w 2337109"/>
              <a:gd name="connsiteY550" fmla="*/ 678929 h 987027"/>
              <a:gd name="connsiteX551" fmla="*/ 276426 w 2337109"/>
              <a:gd name="connsiteY551" fmla="*/ 659337 h 987027"/>
              <a:gd name="connsiteX552" fmla="*/ 259009 w 2337109"/>
              <a:gd name="connsiteY552" fmla="*/ 654037 h 987027"/>
              <a:gd name="connsiteX553" fmla="*/ 242583 w 2337109"/>
              <a:gd name="connsiteY553" fmla="*/ 641131 h 987027"/>
              <a:gd name="connsiteX554" fmla="*/ 219616 w 2337109"/>
              <a:gd name="connsiteY554" fmla="*/ 632615 h 987027"/>
              <a:gd name="connsiteX555" fmla="*/ 191056 w 2337109"/>
              <a:gd name="connsiteY555" fmla="*/ 625395 h 987027"/>
              <a:gd name="connsiteX556" fmla="*/ 166091 w 2337109"/>
              <a:gd name="connsiteY556" fmla="*/ 618000 h 987027"/>
              <a:gd name="connsiteX557" fmla="*/ 165916 w 2337109"/>
              <a:gd name="connsiteY557" fmla="*/ 600860 h 987027"/>
              <a:gd name="connsiteX558" fmla="*/ 155793 w 2337109"/>
              <a:gd name="connsiteY558" fmla="*/ 589709 h 987027"/>
              <a:gd name="connsiteX559" fmla="*/ 142367 w 2337109"/>
              <a:gd name="connsiteY559" fmla="*/ 577695 h 987027"/>
              <a:gd name="connsiteX560" fmla="*/ 132885 w 2337109"/>
              <a:gd name="connsiteY560" fmla="*/ 566468 h 987027"/>
              <a:gd name="connsiteX561" fmla="*/ 114966 w 2337109"/>
              <a:gd name="connsiteY561" fmla="*/ 549019 h 987027"/>
              <a:gd name="connsiteX562" fmla="*/ 118533 w 2337109"/>
              <a:gd name="connsiteY562" fmla="*/ 534708 h 987027"/>
              <a:gd name="connsiteX563" fmla="*/ 106013 w 2337109"/>
              <a:gd name="connsiteY563" fmla="*/ 522410 h 987027"/>
              <a:gd name="connsiteX564" fmla="*/ 92605 w 2337109"/>
              <a:gd name="connsiteY564" fmla="*/ 504005 h 987027"/>
              <a:gd name="connsiteX565" fmla="*/ 95434 w 2337109"/>
              <a:gd name="connsiteY565" fmla="*/ 489952 h 987027"/>
              <a:gd name="connsiteX566" fmla="*/ 96720 w 2337109"/>
              <a:gd name="connsiteY566" fmla="*/ 496751 h 987027"/>
              <a:gd name="connsiteX567" fmla="*/ 107602 w 2337109"/>
              <a:gd name="connsiteY567" fmla="*/ 503892 h 987027"/>
              <a:gd name="connsiteX568" fmla="*/ 104381 w 2337109"/>
              <a:gd name="connsiteY568" fmla="*/ 479383 h 987027"/>
              <a:gd name="connsiteX569" fmla="*/ 90842 w 2337109"/>
              <a:gd name="connsiteY569" fmla="*/ 487824 h 987027"/>
              <a:gd name="connsiteX570" fmla="*/ 71877 w 2337109"/>
              <a:gd name="connsiteY570" fmla="*/ 482111 h 987027"/>
              <a:gd name="connsiteX571" fmla="*/ 79235 w 2337109"/>
              <a:gd name="connsiteY571" fmla="*/ 478360 h 987027"/>
              <a:gd name="connsiteX572" fmla="*/ 71095 w 2337109"/>
              <a:gd name="connsiteY572" fmla="*/ 469469 h 98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2337109" h="987027">
                <a:moveTo>
                  <a:pt x="71095" y="469469"/>
                </a:moveTo>
                <a:cubicBezTo>
                  <a:pt x="68693" y="460177"/>
                  <a:pt x="47887" y="452189"/>
                  <a:pt x="43770" y="441718"/>
                </a:cubicBezTo>
                <a:cubicBezTo>
                  <a:pt x="39114" y="429825"/>
                  <a:pt x="44246" y="419084"/>
                  <a:pt x="36928" y="406919"/>
                </a:cubicBezTo>
                <a:cubicBezTo>
                  <a:pt x="34086" y="402190"/>
                  <a:pt x="17668" y="391738"/>
                  <a:pt x="17472" y="388341"/>
                </a:cubicBezTo>
                <a:cubicBezTo>
                  <a:pt x="16940" y="378802"/>
                  <a:pt x="17459" y="370247"/>
                  <a:pt x="26516" y="365939"/>
                </a:cubicBezTo>
                <a:cubicBezTo>
                  <a:pt x="22627" y="368282"/>
                  <a:pt x="21841" y="367827"/>
                  <a:pt x="24146" y="364564"/>
                </a:cubicBezTo>
                <a:cubicBezTo>
                  <a:pt x="25364" y="361846"/>
                  <a:pt x="26912" y="358724"/>
                  <a:pt x="24947" y="354771"/>
                </a:cubicBezTo>
                <a:cubicBezTo>
                  <a:pt x="21698" y="348210"/>
                  <a:pt x="28051" y="343829"/>
                  <a:pt x="27041" y="337751"/>
                </a:cubicBezTo>
                <a:cubicBezTo>
                  <a:pt x="26255" y="333030"/>
                  <a:pt x="18653" y="326186"/>
                  <a:pt x="19561" y="322611"/>
                </a:cubicBezTo>
                <a:cubicBezTo>
                  <a:pt x="21086" y="316657"/>
                  <a:pt x="16270" y="314950"/>
                  <a:pt x="12754" y="308212"/>
                </a:cubicBezTo>
                <a:cubicBezTo>
                  <a:pt x="10267" y="303438"/>
                  <a:pt x="11920" y="299689"/>
                  <a:pt x="12456" y="295917"/>
                </a:cubicBezTo>
                <a:cubicBezTo>
                  <a:pt x="13125" y="291263"/>
                  <a:pt x="9019" y="287002"/>
                  <a:pt x="8056" y="282186"/>
                </a:cubicBezTo>
                <a:cubicBezTo>
                  <a:pt x="6891" y="276743"/>
                  <a:pt x="8660" y="272005"/>
                  <a:pt x="10454" y="267806"/>
                </a:cubicBezTo>
                <a:cubicBezTo>
                  <a:pt x="11197" y="266066"/>
                  <a:pt x="15150" y="256092"/>
                  <a:pt x="16471" y="261985"/>
                </a:cubicBezTo>
                <a:cubicBezTo>
                  <a:pt x="15848" y="259193"/>
                  <a:pt x="18180" y="259381"/>
                  <a:pt x="20578" y="258713"/>
                </a:cubicBezTo>
                <a:cubicBezTo>
                  <a:pt x="22184" y="258267"/>
                  <a:pt x="21631" y="251521"/>
                  <a:pt x="17724" y="257351"/>
                </a:cubicBezTo>
                <a:cubicBezTo>
                  <a:pt x="18570" y="252434"/>
                  <a:pt x="18112" y="244408"/>
                  <a:pt x="26258" y="244135"/>
                </a:cubicBezTo>
                <a:cubicBezTo>
                  <a:pt x="18417" y="246072"/>
                  <a:pt x="22452" y="239527"/>
                  <a:pt x="22811" y="236875"/>
                </a:cubicBezTo>
                <a:cubicBezTo>
                  <a:pt x="23345" y="232982"/>
                  <a:pt x="24320" y="229285"/>
                  <a:pt x="25235" y="225555"/>
                </a:cubicBezTo>
                <a:cubicBezTo>
                  <a:pt x="26619" y="219914"/>
                  <a:pt x="25035" y="212891"/>
                  <a:pt x="28022" y="207970"/>
                </a:cubicBezTo>
                <a:cubicBezTo>
                  <a:pt x="32392" y="200787"/>
                  <a:pt x="32612" y="188584"/>
                  <a:pt x="32138" y="179226"/>
                </a:cubicBezTo>
                <a:cubicBezTo>
                  <a:pt x="31974" y="175791"/>
                  <a:pt x="30168" y="167104"/>
                  <a:pt x="37044" y="168009"/>
                </a:cubicBezTo>
                <a:cubicBezTo>
                  <a:pt x="30338" y="162333"/>
                  <a:pt x="32156" y="154790"/>
                  <a:pt x="33178" y="151005"/>
                </a:cubicBezTo>
                <a:cubicBezTo>
                  <a:pt x="34500" y="146135"/>
                  <a:pt x="30130" y="138394"/>
                  <a:pt x="38427" y="138007"/>
                </a:cubicBezTo>
                <a:cubicBezTo>
                  <a:pt x="44652" y="137717"/>
                  <a:pt x="61156" y="142531"/>
                  <a:pt x="63357" y="138791"/>
                </a:cubicBezTo>
                <a:cubicBezTo>
                  <a:pt x="60937" y="140059"/>
                  <a:pt x="53828" y="136704"/>
                  <a:pt x="50144" y="135502"/>
                </a:cubicBezTo>
                <a:cubicBezTo>
                  <a:pt x="43060" y="133189"/>
                  <a:pt x="41266" y="134534"/>
                  <a:pt x="36460" y="135252"/>
                </a:cubicBezTo>
                <a:cubicBezTo>
                  <a:pt x="29216" y="136337"/>
                  <a:pt x="28760" y="123544"/>
                  <a:pt x="28518" y="121526"/>
                </a:cubicBezTo>
                <a:cubicBezTo>
                  <a:pt x="29389" y="124147"/>
                  <a:pt x="30104" y="126726"/>
                  <a:pt x="30655" y="129252"/>
                </a:cubicBezTo>
                <a:cubicBezTo>
                  <a:pt x="36904" y="127915"/>
                  <a:pt x="28871" y="113703"/>
                  <a:pt x="40139" y="117112"/>
                </a:cubicBezTo>
                <a:cubicBezTo>
                  <a:pt x="35839" y="115101"/>
                  <a:pt x="32116" y="114364"/>
                  <a:pt x="28970" y="114896"/>
                </a:cubicBezTo>
                <a:cubicBezTo>
                  <a:pt x="23819" y="106420"/>
                  <a:pt x="32331" y="106527"/>
                  <a:pt x="38638" y="104562"/>
                </a:cubicBezTo>
                <a:cubicBezTo>
                  <a:pt x="35220" y="104768"/>
                  <a:pt x="30744" y="103187"/>
                  <a:pt x="26750" y="100865"/>
                </a:cubicBezTo>
                <a:cubicBezTo>
                  <a:pt x="26352" y="102011"/>
                  <a:pt x="26149" y="103238"/>
                  <a:pt x="26153" y="104562"/>
                </a:cubicBezTo>
                <a:cubicBezTo>
                  <a:pt x="20640" y="92493"/>
                  <a:pt x="20662" y="80161"/>
                  <a:pt x="8696" y="67138"/>
                </a:cubicBezTo>
                <a:cubicBezTo>
                  <a:pt x="2992" y="60917"/>
                  <a:pt x="-4798" y="41192"/>
                  <a:pt x="3880" y="42840"/>
                </a:cubicBezTo>
                <a:cubicBezTo>
                  <a:pt x="17715" y="45466"/>
                  <a:pt x="30725" y="51155"/>
                  <a:pt x="44535" y="52975"/>
                </a:cubicBezTo>
                <a:cubicBezTo>
                  <a:pt x="52852" y="54072"/>
                  <a:pt x="70473" y="52455"/>
                  <a:pt x="75826" y="58846"/>
                </a:cubicBezTo>
                <a:cubicBezTo>
                  <a:pt x="74266" y="55927"/>
                  <a:pt x="75213" y="53823"/>
                  <a:pt x="78127" y="53235"/>
                </a:cubicBezTo>
                <a:cubicBezTo>
                  <a:pt x="78544" y="56125"/>
                  <a:pt x="83012" y="59832"/>
                  <a:pt x="84498" y="62909"/>
                </a:cubicBezTo>
                <a:cubicBezTo>
                  <a:pt x="86300" y="66610"/>
                  <a:pt x="79747" y="70804"/>
                  <a:pt x="78060" y="73024"/>
                </a:cubicBezTo>
                <a:cubicBezTo>
                  <a:pt x="80636" y="64428"/>
                  <a:pt x="73785" y="72522"/>
                  <a:pt x="72811" y="73639"/>
                </a:cubicBezTo>
                <a:cubicBezTo>
                  <a:pt x="69709" y="77165"/>
                  <a:pt x="67815" y="81385"/>
                  <a:pt x="65410" y="85295"/>
                </a:cubicBezTo>
                <a:cubicBezTo>
                  <a:pt x="72343" y="88502"/>
                  <a:pt x="74761" y="85620"/>
                  <a:pt x="77121" y="83810"/>
                </a:cubicBezTo>
                <a:cubicBezTo>
                  <a:pt x="74744" y="84496"/>
                  <a:pt x="72591" y="85363"/>
                  <a:pt x="70667" y="86409"/>
                </a:cubicBezTo>
                <a:cubicBezTo>
                  <a:pt x="65963" y="80791"/>
                  <a:pt x="71003" y="77485"/>
                  <a:pt x="74684" y="75765"/>
                </a:cubicBezTo>
                <a:cubicBezTo>
                  <a:pt x="81023" y="72822"/>
                  <a:pt x="82754" y="67874"/>
                  <a:pt x="87213" y="63702"/>
                </a:cubicBezTo>
                <a:cubicBezTo>
                  <a:pt x="94567" y="69546"/>
                  <a:pt x="80840" y="73484"/>
                  <a:pt x="83645" y="79722"/>
                </a:cubicBezTo>
                <a:cubicBezTo>
                  <a:pt x="88806" y="75739"/>
                  <a:pt x="92021" y="89800"/>
                  <a:pt x="85300" y="90490"/>
                </a:cubicBezTo>
                <a:cubicBezTo>
                  <a:pt x="85560" y="89254"/>
                  <a:pt x="85824" y="88023"/>
                  <a:pt x="86075" y="86780"/>
                </a:cubicBezTo>
                <a:cubicBezTo>
                  <a:pt x="80949" y="87368"/>
                  <a:pt x="81826" y="92066"/>
                  <a:pt x="81138" y="95308"/>
                </a:cubicBezTo>
                <a:cubicBezTo>
                  <a:pt x="78198" y="92190"/>
                  <a:pt x="78031" y="89496"/>
                  <a:pt x="79668" y="87894"/>
                </a:cubicBezTo>
                <a:cubicBezTo>
                  <a:pt x="74779" y="89785"/>
                  <a:pt x="75267" y="95483"/>
                  <a:pt x="69139" y="96419"/>
                </a:cubicBezTo>
                <a:cubicBezTo>
                  <a:pt x="73980" y="95241"/>
                  <a:pt x="74702" y="96100"/>
                  <a:pt x="71320" y="99010"/>
                </a:cubicBezTo>
                <a:cubicBezTo>
                  <a:pt x="73164" y="95859"/>
                  <a:pt x="74832" y="96476"/>
                  <a:pt x="76276" y="100860"/>
                </a:cubicBezTo>
                <a:cubicBezTo>
                  <a:pt x="74578" y="96800"/>
                  <a:pt x="76942" y="94768"/>
                  <a:pt x="83447" y="96954"/>
                </a:cubicBezTo>
                <a:cubicBezTo>
                  <a:pt x="87559" y="98337"/>
                  <a:pt x="89358" y="93255"/>
                  <a:pt x="90440" y="92051"/>
                </a:cubicBezTo>
                <a:cubicBezTo>
                  <a:pt x="94437" y="87590"/>
                  <a:pt x="102987" y="84898"/>
                  <a:pt x="95834" y="74886"/>
                </a:cubicBezTo>
                <a:cubicBezTo>
                  <a:pt x="90610" y="67558"/>
                  <a:pt x="104827" y="63194"/>
                  <a:pt x="98302" y="57615"/>
                </a:cubicBezTo>
                <a:cubicBezTo>
                  <a:pt x="92817" y="52923"/>
                  <a:pt x="95701" y="49085"/>
                  <a:pt x="89518" y="43861"/>
                </a:cubicBezTo>
                <a:cubicBezTo>
                  <a:pt x="84868" y="39930"/>
                  <a:pt x="83187" y="44919"/>
                  <a:pt x="80989" y="38234"/>
                </a:cubicBezTo>
                <a:cubicBezTo>
                  <a:pt x="94877" y="42756"/>
                  <a:pt x="87539" y="31868"/>
                  <a:pt x="89039" y="27317"/>
                </a:cubicBezTo>
                <a:cubicBezTo>
                  <a:pt x="83083" y="28160"/>
                  <a:pt x="78219" y="20628"/>
                  <a:pt x="78837" y="17912"/>
                </a:cubicBezTo>
                <a:cubicBezTo>
                  <a:pt x="79961" y="12993"/>
                  <a:pt x="99886" y="15996"/>
                  <a:pt x="106833" y="15996"/>
                </a:cubicBezTo>
                <a:cubicBezTo>
                  <a:pt x="135089" y="15996"/>
                  <a:pt x="163340" y="15996"/>
                  <a:pt x="191597" y="15996"/>
                </a:cubicBezTo>
                <a:cubicBezTo>
                  <a:pt x="246929" y="15996"/>
                  <a:pt x="302255" y="15996"/>
                  <a:pt x="357587" y="15996"/>
                </a:cubicBezTo>
                <a:cubicBezTo>
                  <a:pt x="469457" y="15996"/>
                  <a:pt x="581320" y="15996"/>
                  <a:pt x="693184" y="15996"/>
                </a:cubicBezTo>
                <a:cubicBezTo>
                  <a:pt x="805521" y="15996"/>
                  <a:pt x="917857" y="15996"/>
                  <a:pt x="1030194" y="15996"/>
                </a:cubicBezTo>
                <a:cubicBezTo>
                  <a:pt x="1084174" y="15996"/>
                  <a:pt x="1138154" y="15996"/>
                  <a:pt x="1192135" y="15996"/>
                </a:cubicBezTo>
                <a:cubicBezTo>
                  <a:pt x="1198778" y="15996"/>
                  <a:pt x="1196183" y="9624"/>
                  <a:pt x="1195774" y="4932"/>
                </a:cubicBezTo>
                <a:cubicBezTo>
                  <a:pt x="1195432" y="976"/>
                  <a:pt x="1202198" y="-3200"/>
                  <a:pt x="1208083" y="3652"/>
                </a:cubicBezTo>
                <a:cubicBezTo>
                  <a:pt x="1214907" y="11590"/>
                  <a:pt x="1208555" y="26558"/>
                  <a:pt x="1223313" y="29143"/>
                </a:cubicBezTo>
                <a:cubicBezTo>
                  <a:pt x="1227703" y="29912"/>
                  <a:pt x="1246831" y="29823"/>
                  <a:pt x="1250144" y="35034"/>
                </a:cubicBezTo>
                <a:cubicBezTo>
                  <a:pt x="1253762" y="40723"/>
                  <a:pt x="1268832" y="33472"/>
                  <a:pt x="1271648" y="32228"/>
                </a:cubicBezTo>
                <a:cubicBezTo>
                  <a:pt x="1277816" y="29489"/>
                  <a:pt x="1290308" y="35279"/>
                  <a:pt x="1298695" y="36726"/>
                </a:cubicBezTo>
                <a:cubicBezTo>
                  <a:pt x="1298411" y="39774"/>
                  <a:pt x="1301539" y="41782"/>
                  <a:pt x="1305511" y="41990"/>
                </a:cubicBezTo>
                <a:cubicBezTo>
                  <a:pt x="1304827" y="43585"/>
                  <a:pt x="1309111" y="50349"/>
                  <a:pt x="1312083" y="48944"/>
                </a:cubicBezTo>
                <a:cubicBezTo>
                  <a:pt x="1313350" y="48346"/>
                  <a:pt x="1311037" y="45023"/>
                  <a:pt x="1313067" y="44997"/>
                </a:cubicBezTo>
                <a:cubicBezTo>
                  <a:pt x="1317996" y="44929"/>
                  <a:pt x="1322606" y="47684"/>
                  <a:pt x="1327765" y="49995"/>
                </a:cubicBezTo>
                <a:cubicBezTo>
                  <a:pt x="1331934" y="51857"/>
                  <a:pt x="1334279" y="50588"/>
                  <a:pt x="1335914" y="53776"/>
                </a:cubicBezTo>
                <a:cubicBezTo>
                  <a:pt x="1336982" y="55855"/>
                  <a:pt x="1339510" y="56660"/>
                  <a:pt x="1341675" y="56826"/>
                </a:cubicBezTo>
                <a:cubicBezTo>
                  <a:pt x="1354253" y="57802"/>
                  <a:pt x="1359854" y="49964"/>
                  <a:pt x="1371294" y="49860"/>
                </a:cubicBezTo>
                <a:cubicBezTo>
                  <a:pt x="1371221" y="57096"/>
                  <a:pt x="1385206" y="55621"/>
                  <a:pt x="1389118" y="55346"/>
                </a:cubicBezTo>
                <a:cubicBezTo>
                  <a:pt x="1392812" y="55086"/>
                  <a:pt x="1397128" y="54441"/>
                  <a:pt x="1401786" y="56618"/>
                </a:cubicBezTo>
                <a:cubicBezTo>
                  <a:pt x="1410973" y="60906"/>
                  <a:pt x="1414031" y="58332"/>
                  <a:pt x="1422285" y="59967"/>
                </a:cubicBezTo>
                <a:cubicBezTo>
                  <a:pt x="1401405" y="66687"/>
                  <a:pt x="1379176" y="73251"/>
                  <a:pt x="1362728" y="83913"/>
                </a:cubicBezTo>
                <a:cubicBezTo>
                  <a:pt x="1355911" y="88337"/>
                  <a:pt x="1350895" y="94089"/>
                  <a:pt x="1344282" y="98635"/>
                </a:cubicBezTo>
                <a:cubicBezTo>
                  <a:pt x="1336710" y="103710"/>
                  <a:pt x="1326313" y="106712"/>
                  <a:pt x="1320751" y="113411"/>
                </a:cubicBezTo>
                <a:cubicBezTo>
                  <a:pt x="1335583" y="124356"/>
                  <a:pt x="1363431" y="106379"/>
                  <a:pt x="1373870" y="105660"/>
                </a:cubicBezTo>
                <a:cubicBezTo>
                  <a:pt x="1375548" y="110758"/>
                  <a:pt x="1372564" y="116780"/>
                  <a:pt x="1368905" y="119307"/>
                </a:cubicBezTo>
                <a:cubicBezTo>
                  <a:pt x="1372195" y="120028"/>
                  <a:pt x="1375567" y="116800"/>
                  <a:pt x="1378158" y="118105"/>
                </a:cubicBezTo>
                <a:cubicBezTo>
                  <a:pt x="1382734" y="120411"/>
                  <a:pt x="1382244" y="121015"/>
                  <a:pt x="1387374" y="121015"/>
                </a:cubicBezTo>
                <a:cubicBezTo>
                  <a:pt x="1396289" y="121020"/>
                  <a:pt x="1402439" y="116201"/>
                  <a:pt x="1408649" y="113242"/>
                </a:cubicBezTo>
                <a:cubicBezTo>
                  <a:pt x="1416007" y="109732"/>
                  <a:pt x="1427243" y="111905"/>
                  <a:pt x="1434045" y="108184"/>
                </a:cubicBezTo>
                <a:cubicBezTo>
                  <a:pt x="1443030" y="103269"/>
                  <a:pt x="1452498" y="99462"/>
                  <a:pt x="1459973" y="93451"/>
                </a:cubicBezTo>
                <a:cubicBezTo>
                  <a:pt x="1460436" y="97149"/>
                  <a:pt x="1465219" y="99673"/>
                  <a:pt x="1467966" y="103074"/>
                </a:cubicBezTo>
                <a:cubicBezTo>
                  <a:pt x="1470818" y="106645"/>
                  <a:pt x="1467733" y="109471"/>
                  <a:pt x="1468673" y="112674"/>
                </a:cubicBezTo>
                <a:cubicBezTo>
                  <a:pt x="1469939" y="111126"/>
                  <a:pt x="1482434" y="100953"/>
                  <a:pt x="1476462" y="109722"/>
                </a:cubicBezTo>
                <a:cubicBezTo>
                  <a:pt x="1483543" y="102242"/>
                  <a:pt x="1496070" y="108763"/>
                  <a:pt x="1506871" y="117742"/>
                </a:cubicBezTo>
                <a:cubicBezTo>
                  <a:pt x="1517001" y="126159"/>
                  <a:pt x="1521197" y="122875"/>
                  <a:pt x="1531891" y="125756"/>
                </a:cubicBezTo>
                <a:cubicBezTo>
                  <a:pt x="1546690" y="129742"/>
                  <a:pt x="1553020" y="119782"/>
                  <a:pt x="1563319" y="117271"/>
                </a:cubicBezTo>
                <a:cubicBezTo>
                  <a:pt x="1569490" y="115771"/>
                  <a:pt x="1577286" y="117076"/>
                  <a:pt x="1584134" y="116616"/>
                </a:cubicBezTo>
                <a:cubicBezTo>
                  <a:pt x="1592739" y="116038"/>
                  <a:pt x="1600368" y="114103"/>
                  <a:pt x="1608637" y="113043"/>
                </a:cubicBezTo>
                <a:cubicBezTo>
                  <a:pt x="1608032" y="117025"/>
                  <a:pt x="1607260" y="120953"/>
                  <a:pt x="1608638" y="125562"/>
                </a:cubicBezTo>
                <a:cubicBezTo>
                  <a:pt x="1617964" y="127236"/>
                  <a:pt x="1625236" y="126521"/>
                  <a:pt x="1632596" y="125592"/>
                </a:cubicBezTo>
                <a:cubicBezTo>
                  <a:pt x="1639233" y="124755"/>
                  <a:pt x="1643606" y="136607"/>
                  <a:pt x="1638458" y="137682"/>
                </a:cubicBezTo>
                <a:cubicBezTo>
                  <a:pt x="1644168" y="138002"/>
                  <a:pt x="1647739" y="143355"/>
                  <a:pt x="1652494" y="146094"/>
                </a:cubicBezTo>
                <a:cubicBezTo>
                  <a:pt x="1647956" y="152680"/>
                  <a:pt x="1628711" y="142307"/>
                  <a:pt x="1621882" y="146973"/>
                </a:cubicBezTo>
                <a:cubicBezTo>
                  <a:pt x="1621617" y="147151"/>
                  <a:pt x="1618871" y="152639"/>
                  <a:pt x="1619068" y="152629"/>
                </a:cubicBezTo>
                <a:cubicBezTo>
                  <a:pt x="1613670" y="152918"/>
                  <a:pt x="1609783" y="146120"/>
                  <a:pt x="1603859" y="144453"/>
                </a:cubicBezTo>
                <a:cubicBezTo>
                  <a:pt x="1586363" y="139524"/>
                  <a:pt x="1582505" y="148710"/>
                  <a:pt x="1567725" y="148071"/>
                </a:cubicBezTo>
                <a:cubicBezTo>
                  <a:pt x="1552064" y="147390"/>
                  <a:pt x="1552429" y="159437"/>
                  <a:pt x="1540702" y="162531"/>
                </a:cubicBezTo>
                <a:cubicBezTo>
                  <a:pt x="1540461" y="158115"/>
                  <a:pt x="1544288" y="155738"/>
                  <a:pt x="1546021" y="152314"/>
                </a:cubicBezTo>
                <a:cubicBezTo>
                  <a:pt x="1537597" y="153588"/>
                  <a:pt x="1536455" y="158439"/>
                  <a:pt x="1529209" y="160343"/>
                </a:cubicBezTo>
                <a:cubicBezTo>
                  <a:pt x="1528170" y="157527"/>
                  <a:pt x="1527996" y="154967"/>
                  <a:pt x="1528694" y="152675"/>
                </a:cubicBezTo>
                <a:cubicBezTo>
                  <a:pt x="1516547" y="157365"/>
                  <a:pt x="1513067" y="173182"/>
                  <a:pt x="1505672" y="181464"/>
                </a:cubicBezTo>
                <a:cubicBezTo>
                  <a:pt x="1503790" y="183570"/>
                  <a:pt x="1504592" y="186989"/>
                  <a:pt x="1502653" y="189047"/>
                </a:cubicBezTo>
                <a:cubicBezTo>
                  <a:pt x="1500449" y="191335"/>
                  <a:pt x="1495455" y="191134"/>
                  <a:pt x="1493050" y="193451"/>
                </a:cubicBezTo>
                <a:cubicBezTo>
                  <a:pt x="1489388" y="196977"/>
                  <a:pt x="1484724" y="202798"/>
                  <a:pt x="1486745" y="208922"/>
                </a:cubicBezTo>
                <a:cubicBezTo>
                  <a:pt x="1496295" y="207148"/>
                  <a:pt x="1498835" y="192094"/>
                  <a:pt x="1512542" y="196053"/>
                </a:cubicBezTo>
                <a:cubicBezTo>
                  <a:pt x="1517524" y="197494"/>
                  <a:pt x="1509048" y="208466"/>
                  <a:pt x="1508319" y="209953"/>
                </a:cubicBezTo>
                <a:cubicBezTo>
                  <a:pt x="1505912" y="214851"/>
                  <a:pt x="1506822" y="221463"/>
                  <a:pt x="1503655" y="225894"/>
                </a:cubicBezTo>
                <a:cubicBezTo>
                  <a:pt x="1497242" y="234894"/>
                  <a:pt x="1498330" y="245759"/>
                  <a:pt x="1492840" y="255240"/>
                </a:cubicBezTo>
                <a:cubicBezTo>
                  <a:pt x="1490061" y="260045"/>
                  <a:pt x="1488718" y="266274"/>
                  <a:pt x="1490028" y="272647"/>
                </a:cubicBezTo>
                <a:cubicBezTo>
                  <a:pt x="1491253" y="278573"/>
                  <a:pt x="1495865" y="284708"/>
                  <a:pt x="1493691" y="289822"/>
                </a:cubicBezTo>
                <a:cubicBezTo>
                  <a:pt x="1490160" y="298162"/>
                  <a:pt x="1495764" y="316965"/>
                  <a:pt x="1505071" y="327284"/>
                </a:cubicBezTo>
                <a:cubicBezTo>
                  <a:pt x="1512808" y="335851"/>
                  <a:pt x="1524859" y="330641"/>
                  <a:pt x="1529942" y="328284"/>
                </a:cubicBezTo>
                <a:cubicBezTo>
                  <a:pt x="1541683" y="322860"/>
                  <a:pt x="1548003" y="313565"/>
                  <a:pt x="1552976" y="303428"/>
                </a:cubicBezTo>
                <a:cubicBezTo>
                  <a:pt x="1555677" y="297946"/>
                  <a:pt x="1557749" y="292207"/>
                  <a:pt x="1558012" y="285639"/>
                </a:cubicBezTo>
                <a:cubicBezTo>
                  <a:pt x="1558223" y="280042"/>
                  <a:pt x="1551264" y="266753"/>
                  <a:pt x="1556438" y="263751"/>
                </a:cubicBezTo>
                <a:cubicBezTo>
                  <a:pt x="1542628" y="258213"/>
                  <a:pt x="1546520" y="247924"/>
                  <a:pt x="1548436" y="241928"/>
                </a:cubicBezTo>
                <a:cubicBezTo>
                  <a:pt x="1549679" y="238060"/>
                  <a:pt x="1546804" y="234008"/>
                  <a:pt x="1546986" y="229948"/>
                </a:cubicBezTo>
                <a:cubicBezTo>
                  <a:pt x="1547181" y="225710"/>
                  <a:pt x="1553334" y="222476"/>
                  <a:pt x="1555219" y="218880"/>
                </a:cubicBezTo>
                <a:cubicBezTo>
                  <a:pt x="1557358" y="214796"/>
                  <a:pt x="1556809" y="210799"/>
                  <a:pt x="1556872" y="205931"/>
                </a:cubicBezTo>
                <a:cubicBezTo>
                  <a:pt x="1556939" y="201564"/>
                  <a:pt x="1561559" y="201213"/>
                  <a:pt x="1564125" y="198513"/>
                </a:cubicBezTo>
                <a:cubicBezTo>
                  <a:pt x="1567349" y="195129"/>
                  <a:pt x="1566635" y="193009"/>
                  <a:pt x="1572593" y="191792"/>
                </a:cubicBezTo>
                <a:cubicBezTo>
                  <a:pt x="1579609" y="190359"/>
                  <a:pt x="1579456" y="183449"/>
                  <a:pt x="1585314" y="181066"/>
                </a:cubicBezTo>
                <a:cubicBezTo>
                  <a:pt x="1583540" y="185982"/>
                  <a:pt x="1585788" y="192687"/>
                  <a:pt x="1582477" y="197002"/>
                </a:cubicBezTo>
                <a:cubicBezTo>
                  <a:pt x="1585080" y="195666"/>
                  <a:pt x="1586796" y="193742"/>
                  <a:pt x="1587617" y="191214"/>
                </a:cubicBezTo>
                <a:cubicBezTo>
                  <a:pt x="1588588" y="194250"/>
                  <a:pt x="1587830" y="196957"/>
                  <a:pt x="1585947" y="198815"/>
                </a:cubicBezTo>
                <a:cubicBezTo>
                  <a:pt x="1593254" y="195631"/>
                  <a:pt x="1593048" y="188111"/>
                  <a:pt x="1593194" y="181217"/>
                </a:cubicBezTo>
                <a:cubicBezTo>
                  <a:pt x="1593384" y="172652"/>
                  <a:pt x="1606228" y="176008"/>
                  <a:pt x="1612168" y="171990"/>
                </a:cubicBezTo>
                <a:cubicBezTo>
                  <a:pt x="1597349" y="170066"/>
                  <a:pt x="1610013" y="156686"/>
                  <a:pt x="1615546" y="155738"/>
                </a:cubicBezTo>
                <a:cubicBezTo>
                  <a:pt x="1618902" y="155165"/>
                  <a:pt x="1629526" y="159467"/>
                  <a:pt x="1633818" y="161068"/>
                </a:cubicBezTo>
                <a:cubicBezTo>
                  <a:pt x="1643962" y="164853"/>
                  <a:pt x="1653218" y="169586"/>
                  <a:pt x="1663486" y="172677"/>
                </a:cubicBezTo>
                <a:cubicBezTo>
                  <a:pt x="1671994" y="175241"/>
                  <a:pt x="1679772" y="183555"/>
                  <a:pt x="1674691" y="186274"/>
                </a:cubicBezTo>
                <a:cubicBezTo>
                  <a:pt x="1669811" y="188886"/>
                  <a:pt x="1676134" y="197007"/>
                  <a:pt x="1677290" y="201715"/>
                </a:cubicBezTo>
                <a:cubicBezTo>
                  <a:pt x="1678694" y="207459"/>
                  <a:pt x="1678094" y="217151"/>
                  <a:pt x="1672067" y="219055"/>
                </a:cubicBezTo>
                <a:cubicBezTo>
                  <a:pt x="1665462" y="221148"/>
                  <a:pt x="1666750" y="227859"/>
                  <a:pt x="1661017" y="230606"/>
                </a:cubicBezTo>
                <a:cubicBezTo>
                  <a:pt x="1655595" y="233201"/>
                  <a:pt x="1648368" y="236199"/>
                  <a:pt x="1650582" y="243355"/>
                </a:cubicBezTo>
                <a:cubicBezTo>
                  <a:pt x="1653443" y="252583"/>
                  <a:pt x="1664354" y="245317"/>
                  <a:pt x="1666975" y="244552"/>
                </a:cubicBezTo>
                <a:cubicBezTo>
                  <a:pt x="1672399" y="242972"/>
                  <a:pt x="1684881" y="222157"/>
                  <a:pt x="1696423" y="230925"/>
                </a:cubicBezTo>
                <a:cubicBezTo>
                  <a:pt x="1705386" y="237731"/>
                  <a:pt x="1705728" y="254526"/>
                  <a:pt x="1708400" y="261589"/>
                </a:cubicBezTo>
                <a:cubicBezTo>
                  <a:pt x="1711886" y="270775"/>
                  <a:pt x="1716231" y="292281"/>
                  <a:pt x="1702224" y="293215"/>
                </a:cubicBezTo>
                <a:cubicBezTo>
                  <a:pt x="1705044" y="288931"/>
                  <a:pt x="1696917" y="286559"/>
                  <a:pt x="1695261" y="290240"/>
                </a:cubicBezTo>
                <a:cubicBezTo>
                  <a:pt x="1693858" y="293367"/>
                  <a:pt x="1694666" y="297627"/>
                  <a:pt x="1692335" y="300293"/>
                </a:cubicBezTo>
                <a:cubicBezTo>
                  <a:pt x="1689858" y="303124"/>
                  <a:pt x="1685880" y="304752"/>
                  <a:pt x="1683337" y="307507"/>
                </a:cubicBezTo>
                <a:cubicBezTo>
                  <a:pt x="1680611" y="310446"/>
                  <a:pt x="1680284" y="314495"/>
                  <a:pt x="1677402" y="317396"/>
                </a:cubicBezTo>
                <a:cubicBezTo>
                  <a:pt x="1675288" y="319532"/>
                  <a:pt x="1664026" y="327504"/>
                  <a:pt x="1674016" y="330119"/>
                </a:cubicBezTo>
                <a:cubicBezTo>
                  <a:pt x="1677592" y="331055"/>
                  <a:pt x="1681217" y="331587"/>
                  <a:pt x="1684801" y="332689"/>
                </a:cubicBezTo>
                <a:cubicBezTo>
                  <a:pt x="1686530" y="333449"/>
                  <a:pt x="1688107" y="334414"/>
                  <a:pt x="1689525" y="335578"/>
                </a:cubicBezTo>
                <a:cubicBezTo>
                  <a:pt x="1692267" y="336933"/>
                  <a:pt x="1696104" y="335598"/>
                  <a:pt x="1699443" y="336899"/>
                </a:cubicBezTo>
                <a:cubicBezTo>
                  <a:pt x="1695508" y="337673"/>
                  <a:pt x="1690907" y="337610"/>
                  <a:pt x="1687760" y="339353"/>
                </a:cubicBezTo>
                <a:cubicBezTo>
                  <a:pt x="1693085" y="341431"/>
                  <a:pt x="1695815" y="338452"/>
                  <a:pt x="1700508" y="339007"/>
                </a:cubicBezTo>
                <a:cubicBezTo>
                  <a:pt x="1703624" y="339377"/>
                  <a:pt x="1707099" y="340618"/>
                  <a:pt x="1710108" y="340696"/>
                </a:cubicBezTo>
                <a:cubicBezTo>
                  <a:pt x="1719883" y="340945"/>
                  <a:pt x="1727042" y="337283"/>
                  <a:pt x="1737104" y="337532"/>
                </a:cubicBezTo>
                <a:cubicBezTo>
                  <a:pt x="1746828" y="337766"/>
                  <a:pt x="1751999" y="330602"/>
                  <a:pt x="1758538" y="327269"/>
                </a:cubicBezTo>
                <a:cubicBezTo>
                  <a:pt x="1766139" y="323393"/>
                  <a:pt x="1775928" y="321273"/>
                  <a:pt x="1784717" y="318638"/>
                </a:cubicBezTo>
                <a:cubicBezTo>
                  <a:pt x="1803024" y="313149"/>
                  <a:pt x="1821210" y="306703"/>
                  <a:pt x="1835318" y="296914"/>
                </a:cubicBezTo>
                <a:cubicBezTo>
                  <a:pt x="1841303" y="292767"/>
                  <a:pt x="1848275" y="288907"/>
                  <a:pt x="1853671" y="284309"/>
                </a:cubicBezTo>
                <a:cubicBezTo>
                  <a:pt x="1856810" y="281634"/>
                  <a:pt x="1855935" y="270731"/>
                  <a:pt x="1847354" y="270519"/>
                </a:cubicBezTo>
                <a:cubicBezTo>
                  <a:pt x="1851073" y="261960"/>
                  <a:pt x="1855736" y="259976"/>
                  <a:pt x="1868752" y="258411"/>
                </a:cubicBezTo>
                <a:cubicBezTo>
                  <a:pt x="1875775" y="257569"/>
                  <a:pt x="1884059" y="257583"/>
                  <a:pt x="1891957" y="258653"/>
                </a:cubicBezTo>
                <a:cubicBezTo>
                  <a:pt x="1898254" y="259510"/>
                  <a:pt x="1905458" y="265131"/>
                  <a:pt x="1910826" y="263855"/>
                </a:cubicBezTo>
                <a:cubicBezTo>
                  <a:pt x="1917637" y="262237"/>
                  <a:pt x="1924906" y="263232"/>
                  <a:pt x="1932210" y="262475"/>
                </a:cubicBezTo>
                <a:cubicBezTo>
                  <a:pt x="1940237" y="261649"/>
                  <a:pt x="1945126" y="257058"/>
                  <a:pt x="1951597" y="254457"/>
                </a:cubicBezTo>
                <a:cubicBezTo>
                  <a:pt x="1956527" y="252479"/>
                  <a:pt x="1963580" y="252607"/>
                  <a:pt x="1962827" y="246474"/>
                </a:cubicBezTo>
                <a:cubicBezTo>
                  <a:pt x="1962058" y="240178"/>
                  <a:pt x="1964856" y="235845"/>
                  <a:pt x="1969064" y="231941"/>
                </a:cubicBezTo>
                <a:cubicBezTo>
                  <a:pt x="1966232" y="233231"/>
                  <a:pt x="1961139" y="234377"/>
                  <a:pt x="1963094" y="229071"/>
                </a:cubicBezTo>
                <a:cubicBezTo>
                  <a:pt x="1959541" y="231936"/>
                  <a:pt x="1957659" y="229729"/>
                  <a:pt x="1958786" y="227131"/>
                </a:cubicBezTo>
                <a:cubicBezTo>
                  <a:pt x="1959952" y="224458"/>
                  <a:pt x="1963614" y="222995"/>
                  <a:pt x="1966511" y="221692"/>
                </a:cubicBezTo>
                <a:cubicBezTo>
                  <a:pt x="1975168" y="217806"/>
                  <a:pt x="1980765" y="212380"/>
                  <a:pt x="1987345" y="206622"/>
                </a:cubicBezTo>
                <a:cubicBezTo>
                  <a:pt x="1994466" y="200410"/>
                  <a:pt x="2003298" y="192204"/>
                  <a:pt x="2014868" y="190309"/>
                </a:cubicBezTo>
                <a:cubicBezTo>
                  <a:pt x="2029717" y="187854"/>
                  <a:pt x="2047860" y="189922"/>
                  <a:pt x="2063989" y="189660"/>
                </a:cubicBezTo>
                <a:cubicBezTo>
                  <a:pt x="2087890" y="189273"/>
                  <a:pt x="2111359" y="188770"/>
                  <a:pt x="2135894" y="189796"/>
                </a:cubicBezTo>
                <a:cubicBezTo>
                  <a:pt x="2140603" y="189992"/>
                  <a:pt x="2154694" y="191747"/>
                  <a:pt x="2156082" y="187743"/>
                </a:cubicBezTo>
                <a:cubicBezTo>
                  <a:pt x="2157184" y="184446"/>
                  <a:pt x="2157876" y="180280"/>
                  <a:pt x="2161144" y="178233"/>
                </a:cubicBezTo>
                <a:cubicBezTo>
                  <a:pt x="2164800" y="175953"/>
                  <a:pt x="2171325" y="177194"/>
                  <a:pt x="2175343" y="174535"/>
                </a:cubicBezTo>
                <a:cubicBezTo>
                  <a:pt x="2176642" y="175741"/>
                  <a:pt x="2177931" y="176952"/>
                  <a:pt x="2179211" y="178167"/>
                </a:cubicBezTo>
                <a:cubicBezTo>
                  <a:pt x="2183565" y="176246"/>
                  <a:pt x="2179442" y="171798"/>
                  <a:pt x="2185789" y="172394"/>
                </a:cubicBezTo>
                <a:cubicBezTo>
                  <a:pt x="2184345" y="172258"/>
                  <a:pt x="2195212" y="158307"/>
                  <a:pt x="2196522" y="157299"/>
                </a:cubicBezTo>
                <a:cubicBezTo>
                  <a:pt x="2201825" y="153197"/>
                  <a:pt x="2205182" y="152040"/>
                  <a:pt x="2203727" y="144798"/>
                </a:cubicBezTo>
                <a:cubicBezTo>
                  <a:pt x="2202588" y="139127"/>
                  <a:pt x="2207110" y="133734"/>
                  <a:pt x="2210962" y="130726"/>
                </a:cubicBezTo>
                <a:cubicBezTo>
                  <a:pt x="2215631" y="127078"/>
                  <a:pt x="2213075" y="120739"/>
                  <a:pt x="2215476" y="115981"/>
                </a:cubicBezTo>
                <a:cubicBezTo>
                  <a:pt x="2218823" y="109368"/>
                  <a:pt x="2226036" y="104655"/>
                  <a:pt x="2231231" y="99236"/>
                </a:cubicBezTo>
                <a:cubicBezTo>
                  <a:pt x="2235479" y="94629"/>
                  <a:pt x="2246905" y="72227"/>
                  <a:pt x="2253728" y="90341"/>
                </a:cubicBezTo>
                <a:cubicBezTo>
                  <a:pt x="2257385" y="99997"/>
                  <a:pt x="2278165" y="89857"/>
                  <a:pt x="2281115" y="89084"/>
                </a:cubicBezTo>
                <a:cubicBezTo>
                  <a:pt x="2298715" y="84465"/>
                  <a:pt x="2305420" y="105691"/>
                  <a:pt x="2305259" y="114850"/>
                </a:cubicBezTo>
                <a:cubicBezTo>
                  <a:pt x="2305117" y="123028"/>
                  <a:pt x="2305886" y="131419"/>
                  <a:pt x="2306175" y="139677"/>
                </a:cubicBezTo>
                <a:cubicBezTo>
                  <a:pt x="2306331" y="143970"/>
                  <a:pt x="2302704" y="156219"/>
                  <a:pt x="2308166" y="160723"/>
                </a:cubicBezTo>
                <a:cubicBezTo>
                  <a:pt x="2313946" y="165491"/>
                  <a:pt x="2319471" y="160830"/>
                  <a:pt x="2319089" y="167943"/>
                </a:cubicBezTo>
                <a:cubicBezTo>
                  <a:pt x="2318820" y="172970"/>
                  <a:pt x="2317031" y="178127"/>
                  <a:pt x="2323832" y="183253"/>
                </a:cubicBezTo>
                <a:cubicBezTo>
                  <a:pt x="2325980" y="180194"/>
                  <a:pt x="2330199" y="181479"/>
                  <a:pt x="2333130" y="185423"/>
                </a:cubicBezTo>
                <a:cubicBezTo>
                  <a:pt x="2336589" y="190068"/>
                  <a:pt x="2331590" y="191395"/>
                  <a:pt x="2332592" y="195561"/>
                </a:cubicBezTo>
                <a:cubicBezTo>
                  <a:pt x="2337048" y="192210"/>
                  <a:pt x="2338431" y="196043"/>
                  <a:pt x="2336974" y="198539"/>
                </a:cubicBezTo>
                <a:cubicBezTo>
                  <a:pt x="2335413" y="201223"/>
                  <a:pt x="2330872" y="202071"/>
                  <a:pt x="2327321" y="202713"/>
                </a:cubicBezTo>
                <a:cubicBezTo>
                  <a:pt x="2322995" y="203490"/>
                  <a:pt x="2319328" y="204076"/>
                  <a:pt x="2316182" y="206352"/>
                </a:cubicBezTo>
                <a:cubicBezTo>
                  <a:pt x="2313923" y="207985"/>
                  <a:pt x="2306046" y="214651"/>
                  <a:pt x="2306509" y="206402"/>
                </a:cubicBezTo>
                <a:cubicBezTo>
                  <a:pt x="2303067" y="207494"/>
                  <a:pt x="2301959" y="211450"/>
                  <a:pt x="2297589" y="211450"/>
                </a:cubicBezTo>
                <a:cubicBezTo>
                  <a:pt x="2294309" y="211450"/>
                  <a:pt x="2297235" y="216716"/>
                  <a:pt x="2293786" y="217576"/>
                </a:cubicBezTo>
                <a:cubicBezTo>
                  <a:pt x="2292853" y="215341"/>
                  <a:pt x="2290480" y="209472"/>
                  <a:pt x="2286256" y="210388"/>
                </a:cubicBezTo>
                <a:cubicBezTo>
                  <a:pt x="2281491" y="211430"/>
                  <a:pt x="2281215" y="218106"/>
                  <a:pt x="2277469" y="211094"/>
                </a:cubicBezTo>
                <a:cubicBezTo>
                  <a:pt x="2278708" y="214331"/>
                  <a:pt x="2277287" y="213946"/>
                  <a:pt x="2274490" y="213806"/>
                </a:cubicBezTo>
                <a:cubicBezTo>
                  <a:pt x="2271180" y="213636"/>
                  <a:pt x="2274324" y="220509"/>
                  <a:pt x="2274823" y="221892"/>
                </a:cubicBezTo>
                <a:cubicBezTo>
                  <a:pt x="2266489" y="218181"/>
                  <a:pt x="2265314" y="213491"/>
                  <a:pt x="2264113" y="207484"/>
                </a:cubicBezTo>
                <a:cubicBezTo>
                  <a:pt x="2264249" y="211660"/>
                  <a:pt x="2258759" y="212215"/>
                  <a:pt x="2256700" y="215051"/>
                </a:cubicBezTo>
                <a:cubicBezTo>
                  <a:pt x="2254348" y="218286"/>
                  <a:pt x="2254532" y="222806"/>
                  <a:pt x="2252479" y="226199"/>
                </a:cubicBezTo>
                <a:cubicBezTo>
                  <a:pt x="2247695" y="234133"/>
                  <a:pt x="2238514" y="230083"/>
                  <a:pt x="2234639" y="238756"/>
                </a:cubicBezTo>
                <a:cubicBezTo>
                  <a:pt x="2232692" y="236432"/>
                  <a:pt x="2231764" y="235925"/>
                  <a:pt x="2231866" y="233381"/>
                </a:cubicBezTo>
                <a:cubicBezTo>
                  <a:pt x="2230941" y="234471"/>
                  <a:pt x="2229988" y="235547"/>
                  <a:pt x="2229020" y="236602"/>
                </a:cubicBezTo>
                <a:cubicBezTo>
                  <a:pt x="2227817" y="227411"/>
                  <a:pt x="2224111" y="237458"/>
                  <a:pt x="2224537" y="239825"/>
                </a:cubicBezTo>
                <a:cubicBezTo>
                  <a:pt x="2223141" y="235870"/>
                  <a:pt x="2222028" y="231887"/>
                  <a:pt x="2224556" y="229071"/>
                </a:cubicBezTo>
                <a:cubicBezTo>
                  <a:pt x="2222414" y="230078"/>
                  <a:pt x="2221102" y="231632"/>
                  <a:pt x="2220625" y="233734"/>
                </a:cubicBezTo>
                <a:cubicBezTo>
                  <a:pt x="2224619" y="232833"/>
                  <a:pt x="2223087" y="242997"/>
                  <a:pt x="2221439" y="244478"/>
                </a:cubicBezTo>
                <a:cubicBezTo>
                  <a:pt x="2220556" y="242922"/>
                  <a:pt x="2219612" y="241372"/>
                  <a:pt x="2218611" y="239825"/>
                </a:cubicBezTo>
                <a:cubicBezTo>
                  <a:pt x="2217149" y="241292"/>
                  <a:pt x="2212481" y="246420"/>
                  <a:pt x="2217009" y="239104"/>
                </a:cubicBezTo>
                <a:cubicBezTo>
                  <a:pt x="2213434" y="247308"/>
                  <a:pt x="2214388" y="239979"/>
                  <a:pt x="2214689" y="237672"/>
                </a:cubicBezTo>
                <a:cubicBezTo>
                  <a:pt x="2211170" y="240203"/>
                  <a:pt x="2202689" y="242699"/>
                  <a:pt x="2204621" y="248177"/>
                </a:cubicBezTo>
                <a:cubicBezTo>
                  <a:pt x="2205183" y="249755"/>
                  <a:pt x="2198857" y="256707"/>
                  <a:pt x="2197272" y="257742"/>
                </a:cubicBezTo>
                <a:cubicBezTo>
                  <a:pt x="2191048" y="261827"/>
                  <a:pt x="2171356" y="282575"/>
                  <a:pt x="2187727" y="290736"/>
                </a:cubicBezTo>
                <a:cubicBezTo>
                  <a:pt x="2184554" y="292748"/>
                  <a:pt x="2170656" y="297862"/>
                  <a:pt x="2173633" y="303104"/>
                </a:cubicBezTo>
                <a:cubicBezTo>
                  <a:pt x="2175039" y="305581"/>
                  <a:pt x="2182201" y="306468"/>
                  <a:pt x="2184769" y="308678"/>
                </a:cubicBezTo>
                <a:cubicBezTo>
                  <a:pt x="2191246" y="314250"/>
                  <a:pt x="2188087" y="321053"/>
                  <a:pt x="2197789" y="326596"/>
                </a:cubicBezTo>
                <a:cubicBezTo>
                  <a:pt x="2205965" y="331265"/>
                  <a:pt x="2216114" y="326713"/>
                  <a:pt x="2214600" y="320036"/>
                </a:cubicBezTo>
                <a:cubicBezTo>
                  <a:pt x="2209492" y="320036"/>
                  <a:pt x="2211914" y="315777"/>
                  <a:pt x="2205743" y="312997"/>
                </a:cubicBezTo>
                <a:cubicBezTo>
                  <a:pt x="2214473" y="312669"/>
                  <a:pt x="2217844" y="323613"/>
                  <a:pt x="2216770" y="327782"/>
                </a:cubicBezTo>
                <a:cubicBezTo>
                  <a:pt x="2215518" y="332693"/>
                  <a:pt x="2194864" y="335812"/>
                  <a:pt x="2188196" y="335150"/>
                </a:cubicBezTo>
                <a:cubicBezTo>
                  <a:pt x="2188380" y="332640"/>
                  <a:pt x="2188712" y="330182"/>
                  <a:pt x="2189192" y="327772"/>
                </a:cubicBezTo>
                <a:cubicBezTo>
                  <a:pt x="2182126" y="331582"/>
                  <a:pt x="2175276" y="337040"/>
                  <a:pt x="2165936" y="337605"/>
                </a:cubicBezTo>
                <a:cubicBezTo>
                  <a:pt x="2166134" y="333927"/>
                  <a:pt x="2165371" y="329782"/>
                  <a:pt x="2168009" y="327074"/>
                </a:cubicBezTo>
                <a:cubicBezTo>
                  <a:pt x="2164643" y="328816"/>
                  <a:pt x="2162079" y="333483"/>
                  <a:pt x="2158383" y="327074"/>
                </a:cubicBezTo>
                <a:cubicBezTo>
                  <a:pt x="2154273" y="335047"/>
                  <a:pt x="2157082" y="342341"/>
                  <a:pt x="2144135" y="344170"/>
                </a:cubicBezTo>
                <a:cubicBezTo>
                  <a:pt x="2141589" y="344530"/>
                  <a:pt x="2120421" y="347544"/>
                  <a:pt x="2118877" y="343212"/>
                </a:cubicBezTo>
                <a:cubicBezTo>
                  <a:pt x="2120718" y="347806"/>
                  <a:pt x="2112474" y="347826"/>
                  <a:pt x="2108715" y="347787"/>
                </a:cubicBezTo>
                <a:cubicBezTo>
                  <a:pt x="2100516" y="347700"/>
                  <a:pt x="2096303" y="347797"/>
                  <a:pt x="2089688" y="350420"/>
                </a:cubicBezTo>
                <a:cubicBezTo>
                  <a:pt x="2076491" y="355649"/>
                  <a:pt x="2063306" y="359994"/>
                  <a:pt x="2053800" y="368364"/>
                </a:cubicBezTo>
                <a:cubicBezTo>
                  <a:pt x="2057179" y="361545"/>
                  <a:pt x="2060252" y="354970"/>
                  <a:pt x="2054551" y="345658"/>
                </a:cubicBezTo>
                <a:cubicBezTo>
                  <a:pt x="2052679" y="353353"/>
                  <a:pt x="2063032" y="367900"/>
                  <a:pt x="2050677" y="371422"/>
                </a:cubicBezTo>
                <a:cubicBezTo>
                  <a:pt x="2041027" y="374173"/>
                  <a:pt x="2043086" y="381255"/>
                  <a:pt x="2055170" y="382283"/>
                </a:cubicBezTo>
                <a:cubicBezTo>
                  <a:pt x="2056778" y="391324"/>
                  <a:pt x="2052849" y="399247"/>
                  <a:pt x="2050363" y="406894"/>
                </a:cubicBezTo>
                <a:cubicBezTo>
                  <a:pt x="2050792" y="404589"/>
                  <a:pt x="2051222" y="402282"/>
                  <a:pt x="2051653" y="399974"/>
                </a:cubicBezTo>
                <a:cubicBezTo>
                  <a:pt x="2042435" y="399796"/>
                  <a:pt x="2048779" y="420919"/>
                  <a:pt x="2038126" y="420172"/>
                </a:cubicBezTo>
                <a:cubicBezTo>
                  <a:pt x="2034722" y="419937"/>
                  <a:pt x="2031118" y="431274"/>
                  <a:pt x="2029776" y="433228"/>
                </a:cubicBezTo>
                <a:cubicBezTo>
                  <a:pt x="2026756" y="437609"/>
                  <a:pt x="2022539" y="443411"/>
                  <a:pt x="2015018" y="443764"/>
                </a:cubicBezTo>
                <a:cubicBezTo>
                  <a:pt x="2015110" y="441589"/>
                  <a:pt x="2019485" y="436157"/>
                  <a:pt x="2014701" y="433955"/>
                </a:cubicBezTo>
                <a:cubicBezTo>
                  <a:pt x="2006723" y="430284"/>
                  <a:pt x="2002275" y="430064"/>
                  <a:pt x="1995114" y="423845"/>
                </a:cubicBezTo>
                <a:cubicBezTo>
                  <a:pt x="1982232" y="412660"/>
                  <a:pt x="2002051" y="409012"/>
                  <a:pt x="2006684" y="404127"/>
                </a:cubicBezTo>
                <a:cubicBezTo>
                  <a:pt x="1998039" y="407706"/>
                  <a:pt x="1982659" y="413130"/>
                  <a:pt x="1992782" y="425137"/>
                </a:cubicBezTo>
                <a:cubicBezTo>
                  <a:pt x="1998633" y="432072"/>
                  <a:pt x="1998473" y="438993"/>
                  <a:pt x="2005058" y="446267"/>
                </a:cubicBezTo>
                <a:cubicBezTo>
                  <a:pt x="2010339" y="452094"/>
                  <a:pt x="2010622" y="456382"/>
                  <a:pt x="2006855" y="458508"/>
                </a:cubicBezTo>
                <a:cubicBezTo>
                  <a:pt x="2013454" y="459559"/>
                  <a:pt x="2012592" y="464393"/>
                  <a:pt x="2011278" y="467062"/>
                </a:cubicBezTo>
                <a:cubicBezTo>
                  <a:pt x="2012245" y="459250"/>
                  <a:pt x="2010000" y="466345"/>
                  <a:pt x="2009932" y="468040"/>
                </a:cubicBezTo>
                <a:cubicBezTo>
                  <a:pt x="2009676" y="470755"/>
                  <a:pt x="2005480" y="472671"/>
                  <a:pt x="2003666" y="474535"/>
                </a:cubicBezTo>
                <a:cubicBezTo>
                  <a:pt x="1998772" y="479573"/>
                  <a:pt x="1996191" y="485075"/>
                  <a:pt x="1992784" y="490940"/>
                </a:cubicBezTo>
                <a:cubicBezTo>
                  <a:pt x="1989741" y="496189"/>
                  <a:pt x="1984280" y="500084"/>
                  <a:pt x="1981378" y="505245"/>
                </a:cubicBezTo>
                <a:cubicBezTo>
                  <a:pt x="1979665" y="508290"/>
                  <a:pt x="1979494" y="516541"/>
                  <a:pt x="1973677" y="516414"/>
                </a:cubicBezTo>
                <a:cubicBezTo>
                  <a:pt x="1968947" y="508809"/>
                  <a:pt x="1974474" y="500830"/>
                  <a:pt x="1978129" y="495646"/>
                </a:cubicBezTo>
                <a:cubicBezTo>
                  <a:pt x="1979967" y="493043"/>
                  <a:pt x="1984097" y="484379"/>
                  <a:pt x="1987404" y="483792"/>
                </a:cubicBezTo>
                <a:cubicBezTo>
                  <a:pt x="1983654" y="482684"/>
                  <a:pt x="1980624" y="483025"/>
                  <a:pt x="1978326" y="484815"/>
                </a:cubicBezTo>
                <a:cubicBezTo>
                  <a:pt x="1978245" y="481520"/>
                  <a:pt x="1986458" y="474914"/>
                  <a:pt x="1976003" y="474924"/>
                </a:cubicBezTo>
                <a:cubicBezTo>
                  <a:pt x="1977227" y="472742"/>
                  <a:pt x="1977894" y="470351"/>
                  <a:pt x="1977948" y="467745"/>
                </a:cubicBezTo>
                <a:cubicBezTo>
                  <a:pt x="1975875" y="473425"/>
                  <a:pt x="1970120" y="465010"/>
                  <a:pt x="1972028" y="472870"/>
                </a:cubicBezTo>
                <a:cubicBezTo>
                  <a:pt x="1970621" y="471025"/>
                  <a:pt x="1963233" y="467722"/>
                  <a:pt x="1963083" y="465837"/>
                </a:cubicBezTo>
                <a:cubicBezTo>
                  <a:pt x="1962812" y="462473"/>
                  <a:pt x="1968111" y="460738"/>
                  <a:pt x="1963001" y="456801"/>
                </a:cubicBezTo>
                <a:cubicBezTo>
                  <a:pt x="1965916" y="456839"/>
                  <a:pt x="1968899" y="457410"/>
                  <a:pt x="1971943" y="458513"/>
                </a:cubicBezTo>
                <a:cubicBezTo>
                  <a:pt x="1969918" y="455659"/>
                  <a:pt x="1963324" y="449717"/>
                  <a:pt x="1959684" y="452003"/>
                </a:cubicBezTo>
                <a:cubicBezTo>
                  <a:pt x="1959603" y="447173"/>
                  <a:pt x="1964158" y="450398"/>
                  <a:pt x="1967093" y="448474"/>
                </a:cubicBezTo>
                <a:cubicBezTo>
                  <a:pt x="1972031" y="445228"/>
                  <a:pt x="1961146" y="443044"/>
                  <a:pt x="1958550" y="445485"/>
                </a:cubicBezTo>
                <a:cubicBezTo>
                  <a:pt x="1958178" y="439843"/>
                  <a:pt x="1968305" y="441913"/>
                  <a:pt x="1967048" y="435522"/>
                </a:cubicBezTo>
                <a:cubicBezTo>
                  <a:pt x="1966141" y="436496"/>
                  <a:pt x="1965159" y="437413"/>
                  <a:pt x="1964101" y="438272"/>
                </a:cubicBezTo>
                <a:cubicBezTo>
                  <a:pt x="1956620" y="428902"/>
                  <a:pt x="1972020" y="426324"/>
                  <a:pt x="1979299" y="425539"/>
                </a:cubicBezTo>
                <a:cubicBezTo>
                  <a:pt x="1977512" y="424658"/>
                  <a:pt x="1975751" y="423744"/>
                  <a:pt x="1974009" y="422782"/>
                </a:cubicBezTo>
                <a:cubicBezTo>
                  <a:pt x="1976656" y="421508"/>
                  <a:pt x="1978493" y="419669"/>
                  <a:pt x="1979531" y="417263"/>
                </a:cubicBezTo>
                <a:cubicBezTo>
                  <a:pt x="1977325" y="418734"/>
                  <a:pt x="1975025" y="420114"/>
                  <a:pt x="1972624" y="421403"/>
                </a:cubicBezTo>
                <a:cubicBezTo>
                  <a:pt x="1973430" y="420191"/>
                  <a:pt x="1974137" y="418921"/>
                  <a:pt x="1974746" y="417608"/>
                </a:cubicBezTo>
                <a:cubicBezTo>
                  <a:pt x="1970263" y="417172"/>
                  <a:pt x="1969072" y="419237"/>
                  <a:pt x="1968147" y="421968"/>
                </a:cubicBezTo>
                <a:cubicBezTo>
                  <a:pt x="1967511" y="423859"/>
                  <a:pt x="1961839" y="429572"/>
                  <a:pt x="1963952" y="422437"/>
                </a:cubicBezTo>
                <a:cubicBezTo>
                  <a:pt x="1962239" y="423854"/>
                  <a:pt x="1961375" y="425692"/>
                  <a:pt x="1961367" y="427950"/>
                </a:cubicBezTo>
                <a:cubicBezTo>
                  <a:pt x="1956955" y="421393"/>
                  <a:pt x="1952613" y="428998"/>
                  <a:pt x="1954483" y="432082"/>
                </a:cubicBezTo>
                <a:cubicBezTo>
                  <a:pt x="1952729" y="431537"/>
                  <a:pt x="1950979" y="430963"/>
                  <a:pt x="1949228" y="430361"/>
                </a:cubicBezTo>
                <a:cubicBezTo>
                  <a:pt x="1950928" y="432975"/>
                  <a:pt x="1953261" y="435264"/>
                  <a:pt x="1956227" y="437241"/>
                </a:cubicBezTo>
                <a:cubicBezTo>
                  <a:pt x="1951224" y="437671"/>
                  <a:pt x="1952151" y="438368"/>
                  <a:pt x="1956641" y="441021"/>
                </a:cubicBezTo>
                <a:cubicBezTo>
                  <a:pt x="1942300" y="434953"/>
                  <a:pt x="1958600" y="465457"/>
                  <a:pt x="1956879" y="468434"/>
                </a:cubicBezTo>
                <a:cubicBezTo>
                  <a:pt x="1949312" y="465024"/>
                  <a:pt x="1946033" y="459973"/>
                  <a:pt x="1945932" y="454402"/>
                </a:cubicBezTo>
                <a:cubicBezTo>
                  <a:pt x="1945967" y="458960"/>
                  <a:pt x="1946271" y="462996"/>
                  <a:pt x="1952108" y="467119"/>
                </a:cubicBezTo>
                <a:cubicBezTo>
                  <a:pt x="1956519" y="470323"/>
                  <a:pt x="1962432" y="475118"/>
                  <a:pt x="1958502" y="478682"/>
                </a:cubicBezTo>
                <a:cubicBezTo>
                  <a:pt x="1955001" y="473378"/>
                  <a:pt x="1940106" y="473297"/>
                  <a:pt x="1940281" y="467071"/>
                </a:cubicBezTo>
                <a:cubicBezTo>
                  <a:pt x="1938008" y="466744"/>
                  <a:pt x="1937964" y="467878"/>
                  <a:pt x="1940027" y="470489"/>
                </a:cubicBezTo>
                <a:cubicBezTo>
                  <a:pt x="1936679" y="469160"/>
                  <a:pt x="1933483" y="466953"/>
                  <a:pt x="1931329" y="464336"/>
                </a:cubicBezTo>
                <a:cubicBezTo>
                  <a:pt x="1926744" y="469317"/>
                  <a:pt x="1920846" y="462906"/>
                  <a:pt x="1924654" y="458385"/>
                </a:cubicBezTo>
                <a:cubicBezTo>
                  <a:pt x="1927568" y="454931"/>
                  <a:pt x="1936259" y="451518"/>
                  <a:pt x="1930007" y="445152"/>
                </a:cubicBezTo>
                <a:cubicBezTo>
                  <a:pt x="1933107" y="451689"/>
                  <a:pt x="1915322" y="463704"/>
                  <a:pt x="1921839" y="467351"/>
                </a:cubicBezTo>
                <a:cubicBezTo>
                  <a:pt x="1925716" y="469564"/>
                  <a:pt x="1929444" y="466691"/>
                  <a:pt x="1933211" y="470114"/>
                </a:cubicBezTo>
                <a:cubicBezTo>
                  <a:pt x="1939309" y="475867"/>
                  <a:pt x="1939972" y="474260"/>
                  <a:pt x="1947887" y="475867"/>
                </a:cubicBezTo>
                <a:cubicBezTo>
                  <a:pt x="1951123" y="476526"/>
                  <a:pt x="1955102" y="481936"/>
                  <a:pt x="1958372" y="483745"/>
                </a:cubicBezTo>
                <a:cubicBezTo>
                  <a:pt x="1963834" y="486755"/>
                  <a:pt x="1963750" y="488410"/>
                  <a:pt x="1961101" y="492046"/>
                </a:cubicBezTo>
                <a:cubicBezTo>
                  <a:pt x="1954119" y="501637"/>
                  <a:pt x="1942361" y="486986"/>
                  <a:pt x="1936060" y="480051"/>
                </a:cubicBezTo>
                <a:cubicBezTo>
                  <a:pt x="1937955" y="486419"/>
                  <a:pt x="1947513" y="495991"/>
                  <a:pt x="1955217" y="499103"/>
                </a:cubicBezTo>
                <a:cubicBezTo>
                  <a:pt x="1964682" y="502925"/>
                  <a:pt x="1964973" y="508644"/>
                  <a:pt x="1954440" y="507268"/>
                </a:cubicBezTo>
                <a:cubicBezTo>
                  <a:pt x="1955480" y="508498"/>
                  <a:pt x="1956478" y="509742"/>
                  <a:pt x="1957432" y="510999"/>
                </a:cubicBezTo>
                <a:cubicBezTo>
                  <a:pt x="1952258" y="514041"/>
                  <a:pt x="1946500" y="506777"/>
                  <a:pt x="1942198" y="503873"/>
                </a:cubicBezTo>
                <a:cubicBezTo>
                  <a:pt x="1948852" y="510316"/>
                  <a:pt x="1968672" y="519937"/>
                  <a:pt x="1955274" y="524205"/>
                </a:cubicBezTo>
                <a:cubicBezTo>
                  <a:pt x="1945811" y="512054"/>
                  <a:pt x="1936615" y="513015"/>
                  <a:pt x="1921983" y="508964"/>
                </a:cubicBezTo>
                <a:cubicBezTo>
                  <a:pt x="1924204" y="511263"/>
                  <a:pt x="1933269" y="511795"/>
                  <a:pt x="1937383" y="513801"/>
                </a:cubicBezTo>
                <a:cubicBezTo>
                  <a:pt x="1943053" y="516569"/>
                  <a:pt x="1955220" y="523383"/>
                  <a:pt x="1951569" y="528602"/>
                </a:cubicBezTo>
                <a:cubicBezTo>
                  <a:pt x="1953307" y="526324"/>
                  <a:pt x="1956672" y="526545"/>
                  <a:pt x="1959844" y="528940"/>
                </a:cubicBezTo>
                <a:cubicBezTo>
                  <a:pt x="1957212" y="523486"/>
                  <a:pt x="1964680" y="525296"/>
                  <a:pt x="1968782" y="526193"/>
                </a:cubicBezTo>
                <a:cubicBezTo>
                  <a:pt x="1973955" y="527330"/>
                  <a:pt x="1973996" y="530471"/>
                  <a:pt x="1975356" y="534267"/>
                </a:cubicBezTo>
                <a:cubicBezTo>
                  <a:pt x="1977161" y="539293"/>
                  <a:pt x="1978345" y="544175"/>
                  <a:pt x="1979622" y="549169"/>
                </a:cubicBezTo>
                <a:cubicBezTo>
                  <a:pt x="1981268" y="555575"/>
                  <a:pt x="1988260" y="562465"/>
                  <a:pt x="1988092" y="568693"/>
                </a:cubicBezTo>
                <a:cubicBezTo>
                  <a:pt x="1985735" y="563282"/>
                  <a:pt x="1983437" y="557664"/>
                  <a:pt x="1979681" y="552415"/>
                </a:cubicBezTo>
                <a:cubicBezTo>
                  <a:pt x="1976037" y="547321"/>
                  <a:pt x="1979015" y="542044"/>
                  <a:pt x="1972687" y="537386"/>
                </a:cubicBezTo>
                <a:cubicBezTo>
                  <a:pt x="1973036" y="539195"/>
                  <a:pt x="1973400" y="542835"/>
                  <a:pt x="1969744" y="539411"/>
                </a:cubicBezTo>
                <a:cubicBezTo>
                  <a:pt x="1972009" y="546015"/>
                  <a:pt x="1979829" y="552855"/>
                  <a:pt x="1978206" y="559285"/>
                </a:cubicBezTo>
                <a:cubicBezTo>
                  <a:pt x="1977644" y="556650"/>
                  <a:pt x="1975981" y="554295"/>
                  <a:pt x="1973205" y="552219"/>
                </a:cubicBezTo>
                <a:cubicBezTo>
                  <a:pt x="1972892" y="555846"/>
                  <a:pt x="1969823" y="556272"/>
                  <a:pt x="1965818" y="553229"/>
                </a:cubicBezTo>
                <a:cubicBezTo>
                  <a:pt x="1967047" y="554416"/>
                  <a:pt x="1968175" y="555655"/>
                  <a:pt x="1969199" y="556930"/>
                </a:cubicBezTo>
                <a:cubicBezTo>
                  <a:pt x="1966629" y="558598"/>
                  <a:pt x="1963662" y="558262"/>
                  <a:pt x="1960295" y="555921"/>
                </a:cubicBezTo>
                <a:cubicBezTo>
                  <a:pt x="1966844" y="562759"/>
                  <a:pt x="1956721" y="557496"/>
                  <a:pt x="1953503" y="556258"/>
                </a:cubicBezTo>
                <a:cubicBezTo>
                  <a:pt x="1955066" y="557323"/>
                  <a:pt x="1956559" y="558439"/>
                  <a:pt x="1957984" y="559621"/>
                </a:cubicBezTo>
                <a:cubicBezTo>
                  <a:pt x="1954298" y="560466"/>
                  <a:pt x="1952265" y="564173"/>
                  <a:pt x="1947064" y="561975"/>
                </a:cubicBezTo>
                <a:cubicBezTo>
                  <a:pt x="1941540" y="559640"/>
                  <a:pt x="1941743" y="554365"/>
                  <a:pt x="1943239" y="551545"/>
                </a:cubicBezTo>
                <a:cubicBezTo>
                  <a:pt x="1941636" y="553088"/>
                  <a:pt x="1940050" y="563982"/>
                  <a:pt x="1944253" y="565792"/>
                </a:cubicBezTo>
                <a:cubicBezTo>
                  <a:pt x="1947985" y="567401"/>
                  <a:pt x="1950971" y="563720"/>
                  <a:pt x="1954492" y="564677"/>
                </a:cubicBezTo>
                <a:cubicBezTo>
                  <a:pt x="1957361" y="565456"/>
                  <a:pt x="1968690" y="561867"/>
                  <a:pt x="1969874" y="566641"/>
                </a:cubicBezTo>
                <a:cubicBezTo>
                  <a:pt x="1970658" y="569905"/>
                  <a:pt x="1970137" y="574617"/>
                  <a:pt x="1968356" y="577081"/>
                </a:cubicBezTo>
                <a:cubicBezTo>
                  <a:pt x="1971645" y="576089"/>
                  <a:pt x="1972163" y="573587"/>
                  <a:pt x="1972086" y="570759"/>
                </a:cubicBezTo>
                <a:cubicBezTo>
                  <a:pt x="1971978" y="567038"/>
                  <a:pt x="1977326" y="568101"/>
                  <a:pt x="1979271" y="565671"/>
                </a:cubicBezTo>
                <a:cubicBezTo>
                  <a:pt x="1984188" y="570884"/>
                  <a:pt x="1979666" y="574556"/>
                  <a:pt x="1980535" y="579427"/>
                </a:cubicBezTo>
                <a:cubicBezTo>
                  <a:pt x="1973642" y="576033"/>
                  <a:pt x="1972574" y="583824"/>
                  <a:pt x="1970530" y="586423"/>
                </a:cubicBezTo>
                <a:cubicBezTo>
                  <a:pt x="1966752" y="591242"/>
                  <a:pt x="1955488" y="588496"/>
                  <a:pt x="1948671" y="585456"/>
                </a:cubicBezTo>
                <a:cubicBezTo>
                  <a:pt x="1949090" y="584280"/>
                  <a:pt x="1949632" y="583163"/>
                  <a:pt x="1950295" y="582103"/>
                </a:cubicBezTo>
                <a:cubicBezTo>
                  <a:pt x="1947334" y="582726"/>
                  <a:pt x="1945852" y="584619"/>
                  <a:pt x="1947775" y="587460"/>
                </a:cubicBezTo>
                <a:cubicBezTo>
                  <a:pt x="1941674" y="585298"/>
                  <a:pt x="1935433" y="585861"/>
                  <a:pt x="1929459" y="582773"/>
                </a:cubicBezTo>
                <a:cubicBezTo>
                  <a:pt x="1933336" y="585340"/>
                  <a:pt x="1955629" y="591781"/>
                  <a:pt x="1948199" y="594479"/>
                </a:cubicBezTo>
                <a:cubicBezTo>
                  <a:pt x="1945362" y="595510"/>
                  <a:pt x="1948615" y="598865"/>
                  <a:pt x="1946293" y="600563"/>
                </a:cubicBezTo>
                <a:cubicBezTo>
                  <a:pt x="1941157" y="604328"/>
                  <a:pt x="1937498" y="603938"/>
                  <a:pt x="1929601" y="599834"/>
                </a:cubicBezTo>
                <a:cubicBezTo>
                  <a:pt x="1931810" y="604467"/>
                  <a:pt x="1936232" y="606130"/>
                  <a:pt x="1941260" y="605598"/>
                </a:cubicBezTo>
                <a:cubicBezTo>
                  <a:pt x="1944667" y="605236"/>
                  <a:pt x="1954487" y="601231"/>
                  <a:pt x="1954326" y="605509"/>
                </a:cubicBezTo>
                <a:cubicBezTo>
                  <a:pt x="1955828" y="604680"/>
                  <a:pt x="1957474" y="604012"/>
                  <a:pt x="1959260" y="603503"/>
                </a:cubicBezTo>
                <a:cubicBezTo>
                  <a:pt x="1958141" y="606455"/>
                  <a:pt x="1955749" y="610198"/>
                  <a:pt x="1952586" y="611841"/>
                </a:cubicBezTo>
                <a:cubicBezTo>
                  <a:pt x="1950792" y="612772"/>
                  <a:pt x="1938288" y="611989"/>
                  <a:pt x="1942244" y="614507"/>
                </a:cubicBezTo>
                <a:cubicBezTo>
                  <a:pt x="1935537" y="613646"/>
                  <a:pt x="1926453" y="612841"/>
                  <a:pt x="1922968" y="616340"/>
                </a:cubicBezTo>
                <a:cubicBezTo>
                  <a:pt x="1920596" y="618735"/>
                  <a:pt x="1915325" y="622831"/>
                  <a:pt x="1914856" y="615840"/>
                </a:cubicBezTo>
                <a:cubicBezTo>
                  <a:pt x="1913348" y="617348"/>
                  <a:pt x="1914488" y="620090"/>
                  <a:pt x="1914518" y="622073"/>
                </a:cubicBezTo>
                <a:cubicBezTo>
                  <a:pt x="1914546" y="624199"/>
                  <a:pt x="1909331" y="625058"/>
                  <a:pt x="1907580" y="626009"/>
                </a:cubicBezTo>
                <a:cubicBezTo>
                  <a:pt x="1899941" y="630147"/>
                  <a:pt x="1897425" y="637329"/>
                  <a:pt x="1894799" y="644425"/>
                </a:cubicBezTo>
                <a:cubicBezTo>
                  <a:pt x="1894691" y="642246"/>
                  <a:pt x="1894136" y="640039"/>
                  <a:pt x="1893130" y="637790"/>
                </a:cubicBezTo>
                <a:cubicBezTo>
                  <a:pt x="1894340" y="650652"/>
                  <a:pt x="1878271" y="646520"/>
                  <a:pt x="1866722" y="649654"/>
                </a:cubicBezTo>
                <a:cubicBezTo>
                  <a:pt x="1853630" y="653219"/>
                  <a:pt x="1848476" y="663861"/>
                  <a:pt x="1842892" y="673205"/>
                </a:cubicBezTo>
                <a:cubicBezTo>
                  <a:pt x="1839932" y="670821"/>
                  <a:pt x="1840000" y="668216"/>
                  <a:pt x="1842296" y="666601"/>
                </a:cubicBezTo>
                <a:cubicBezTo>
                  <a:pt x="1838269" y="668799"/>
                  <a:pt x="1844376" y="675946"/>
                  <a:pt x="1839287" y="676835"/>
                </a:cubicBezTo>
                <a:cubicBezTo>
                  <a:pt x="1836541" y="677312"/>
                  <a:pt x="1838297" y="678942"/>
                  <a:pt x="1836905" y="680330"/>
                </a:cubicBezTo>
                <a:cubicBezTo>
                  <a:pt x="1834431" y="682793"/>
                  <a:pt x="1832618" y="680261"/>
                  <a:pt x="1830107" y="681782"/>
                </a:cubicBezTo>
                <a:cubicBezTo>
                  <a:pt x="1827440" y="683397"/>
                  <a:pt x="1817851" y="698018"/>
                  <a:pt x="1812897" y="689029"/>
                </a:cubicBezTo>
                <a:cubicBezTo>
                  <a:pt x="1817180" y="696447"/>
                  <a:pt x="1809978" y="697466"/>
                  <a:pt x="1804724" y="700137"/>
                </a:cubicBezTo>
                <a:cubicBezTo>
                  <a:pt x="1801438" y="701812"/>
                  <a:pt x="1798883" y="703442"/>
                  <a:pt x="1794073" y="702743"/>
                </a:cubicBezTo>
                <a:cubicBezTo>
                  <a:pt x="1792025" y="702447"/>
                  <a:pt x="1780046" y="702748"/>
                  <a:pt x="1790784" y="704158"/>
                </a:cubicBezTo>
                <a:cubicBezTo>
                  <a:pt x="1779303" y="706152"/>
                  <a:pt x="1799742" y="704920"/>
                  <a:pt x="1788463" y="709084"/>
                </a:cubicBezTo>
                <a:cubicBezTo>
                  <a:pt x="1797883" y="708309"/>
                  <a:pt x="1784036" y="714871"/>
                  <a:pt x="1782986" y="707114"/>
                </a:cubicBezTo>
                <a:cubicBezTo>
                  <a:pt x="1784954" y="715978"/>
                  <a:pt x="1778123" y="705791"/>
                  <a:pt x="1777057" y="703829"/>
                </a:cubicBezTo>
                <a:cubicBezTo>
                  <a:pt x="1778177" y="706758"/>
                  <a:pt x="1780408" y="709540"/>
                  <a:pt x="1781487" y="712461"/>
                </a:cubicBezTo>
                <a:cubicBezTo>
                  <a:pt x="1782821" y="716092"/>
                  <a:pt x="1775207" y="721655"/>
                  <a:pt x="1778481" y="714990"/>
                </a:cubicBezTo>
                <a:cubicBezTo>
                  <a:pt x="1774858" y="722788"/>
                  <a:pt x="1775107" y="725641"/>
                  <a:pt x="1764718" y="728423"/>
                </a:cubicBezTo>
                <a:cubicBezTo>
                  <a:pt x="1765637" y="729510"/>
                  <a:pt x="1766541" y="730600"/>
                  <a:pt x="1767449" y="731700"/>
                </a:cubicBezTo>
                <a:cubicBezTo>
                  <a:pt x="1765358" y="732986"/>
                  <a:pt x="1762771" y="733204"/>
                  <a:pt x="1759687" y="732354"/>
                </a:cubicBezTo>
                <a:cubicBezTo>
                  <a:pt x="1759961" y="733577"/>
                  <a:pt x="1760508" y="734771"/>
                  <a:pt x="1761333" y="735952"/>
                </a:cubicBezTo>
                <a:cubicBezTo>
                  <a:pt x="1762685" y="735566"/>
                  <a:pt x="1763998" y="735130"/>
                  <a:pt x="1765272" y="734644"/>
                </a:cubicBezTo>
                <a:cubicBezTo>
                  <a:pt x="1765683" y="738680"/>
                  <a:pt x="1761466" y="740383"/>
                  <a:pt x="1756823" y="740210"/>
                </a:cubicBezTo>
                <a:cubicBezTo>
                  <a:pt x="1762551" y="742438"/>
                  <a:pt x="1762216" y="748460"/>
                  <a:pt x="1757439" y="745427"/>
                </a:cubicBezTo>
                <a:cubicBezTo>
                  <a:pt x="1760604" y="750785"/>
                  <a:pt x="1756367" y="748669"/>
                  <a:pt x="1751055" y="747712"/>
                </a:cubicBezTo>
                <a:cubicBezTo>
                  <a:pt x="1754396" y="748542"/>
                  <a:pt x="1757318" y="750064"/>
                  <a:pt x="1759823" y="752280"/>
                </a:cubicBezTo>
                <a:cubicBezTo>
                  <a:pt x="1757127" y="755251"/>
                  <a:pt x="1752412" y="754889"/>
                  <a:pt x="1751986" y="759439"/>
                </a:cubicBezTo>
                <a:cubicBezTo>
                  <a:pt x="1751649" y="762678"/>
                  <a:pt x="1747457" y="770848"/>
                  <a:pt x="1751590" y="774077"/>
                </a:cubicBezTo>
                <a:cubicBezTo>
                  <a:pt x="1753320" y="775211"/>
                  <a:pt x="1753499" y="776231"/>
                  <a:pt x="1752118" y="777125"/>
                </a:cubicBezTo>
                <a:cubicBezTo>
                  <a:pt x="1748806" y="779278"/>
                  <a:pt x="1751756" y="780005"/>
                  <a:pt x="1753419" y="783560"/>
                </a:cubicBezTo>
                <a:cubicBezTo>
                  <a:pt x="1756654" y="790479"/>
                  <a:pt x="1756772" y="798567"/>
                  <a:pt x="1758643" y="805572"/>
                </a:cubicBezTo>
                <a:cubicBezTo>
                  <a:pt x="1762676" y="820637"/>
                  <a:pt x="1771529" y="835811"/>
                  <a:pt x="1781658" y="849841"/>
                </a:cubicBezTo>
                <a:cubicBezTo>
                  <a:pt x="1786643" y="856735"/>
                  <a:pt x="1786487" y="858240"/>
                  <a:pt x="1785875" y="864774"/>
                </a:cubicBezTo>
                <a:cubicBezTo>
                  <a:pt x="1785249" y="871213"/>
                  <a:pt x="1789526" y="877112"/>
                  <a:pt x="1792068" y="883510"/>
                </a:cubicBezTo>
                <a:cubicBezTo>
                  <a:pt x="1787017" y="876903"/>
                  <a:pt x="1783664" y="869845"/>
                  <a:pt x="1785283" y="863078"/>
                </a:cubicBezTo>
                <a:cubicBezTo>
                  <a:pt x="1787122" y="855319"/>
                  <a:pt x="1778139" y="857128"/>
                  <a:pt x="1775992" y="850757"/>
                </a:cubicBezTo>
                <a:cubicBezTo>
                  <a:pt x="1779240" y="862530"/>
                  <a:pt x="1784194" y="873745"/>
                  <a:pt x="1791125" y="885041"/>
                </a:cubicBezTo>
                <a:cubicBezTo>
                  <a:pt x="1794888" y="891171"/>
                  <a:pt x="1803604" y="903726"/>
                  <a:pt x="1799522" y="909424"/>
                </a:cubicBezTo>
                <a:cubicBezTo>
                  <a:pt x="1812025" y="907960"/>
                  <a:pt x="1807977" y="952259"/>
                  <a:pt x="1806651" y="957072"/>
                </a:cubicBezTo>
                <a:cubicBezTo>
                  <a:pt x="1804281" y="964938"/>
                  <a:pt x="1801185" y="981417"/>
                  <a:pt x="1792512" y="985731"/>
                </a:cubicBezTo>
                <a:cubicBezTo>
                  <a:pt x="1789618" y="987173"/>
                  <a:pt x="1789742" y="981039"/>
                  <a:pt x="1786616" y="985551"/>
                </a:cubicBezTo>
                <a:cubicBezTo>
                  <a:pt x="1784386" y="988764"/>
                  <a:pt x="1779479" y="985577"/>
                  <a:pt x="1775894" y="986689"/>
                </a:cubicBezTo>
                <a:cubicBezTo>
                  <a:pt x="1769902" y="988548"/>
                  <a:pt x="1759885" y="986104"/>
                  <a:pt x="1765570" y="980031"/>
                </a:cubicBezTo>
                <a:cubicBezTo>
                  <a:pt x="1767274" y="982292"/>
                  <a:pt x="1770034" y="984060"/>
                  <a:pt x="1773125" y="984781"/>
                </a:cubicBezTo>
                <a:cubicBezTo>
                  <a:pt x="1774127" y="981324"/>
                  <a:pt x="1766155" y="977809"/>
                  <a:pt x="1763942" y="975213"/>
                </a:cubicBezTo>
                <a:cubicBezTo>
                  <a:pt x="1759073" y="969502"/>
                  <a:pt x="1760688" y="963267"/>
                  <a:pt x="1751396" y="959273"/>
                </a:cubicBezTo>
                <a:cubicBezTo>
                  <a:pt x="1745868" y="956914"/>
                  <a:pt x="1740764" y="956578"/>
                  <a:pt x="1738684" y="951155"/>
                </a:cubicBezTo>
                <a:cubicBezTo>
                  <a:pt x="1736632" y="945808"/>
                  <a:pt x="1738714" y="938301"/>
                  <a:pt x="1729912" y="935250"/>
                </a:cubicBezTo>
                <a:cubicBezTo>
                  <a:pt x="1734243" y="933963"/>
                  <a:pt x="1735515" y="930066"/>
                  <a:pt x="1738884" y="927924"/>
                </a:cubicBezTo>
                <a:cubicBezTo>
                  <a:pt x="1735087" y="928924"/>
                  <a:pt x="1733683" y="932840"/>
                  <a:pt x="1729973" y="934065"/>
                </a:cubicBezTo>
                <a:cubicBezTo>
                  <a:pt x="1726864" y="935091"/>
                  <a:pt x="1726212" y="919997"/>
                  <a:pt x="1727860" y="918043"/>
                </a:cubicBezTo>
                <a:cubicBezTo>
                  <a:pt x="1725555" y="919541"/>
                  <a:pt x="1722901" y="919434"/>
                  <a:pt x="1719902" y="917724"/>
                </a:cubicBezTo>
                <a:cubicBezTo>
                  <a:pt x="1727033" y="922956"/>
                  <a:pt x="1718355" y="924077"/>
                  <a:pt x="1713603" y="917724"/>
                </a:cubicBezTo>
                <a:cubicBezTo>
                  <a:pt x="1709233" y="911881"/>
                  <a:pt x="1709660" y="901785"/>
                  <a:pt x="1700968" y="897917"/>
                </a:cubicBezTo>
                <a:cubicBezTo>
                  <a:pt x="1707030" y="897584"/>
                  <a:pt x="1715816" y="885980"/>
                  <a:pt x="1710831" y="880947"/>
                </a:cubicBezTo>
                <a:cubicBezTo>
                  <a:pt x="1709695" y="881672"/>
                  <a:pt x="1708593" y="882420"/>
                  <a:pt x="1707508" y="883190"/>
                </a:cubicBezTo>
                <a:cubicBezTo>
                  <a:pt x="1707094" y="880421"/>
                  <a:pt x="1704327" y="878226"/>
                  <a:pt x="1701074" y="877099"/>
                </a:cubicBezTo>
                <a:cubicBezTo>
                  <a:pt x="1699808" y="879384"/>
                  <a:pt x="1700244" y="881263"/>
                  <a:pt x="1703648" y="882932"/>
                </a:cubicBezTo>
                <a:cubicBezTo>
                  <a:pt x="1706658" y="884409"/>
                  <a:pt x="1702358" y="889210"/>
                  <a:pt x="1701577" y="890241"/>
                </a:cubicBezTo>
                <a:cubicBezTo>
                  <a:pt x="1699070" y="887835"/>
                  <a:pt x="1696584" y="884685"/>
                  <a:pt x="1698816" y="890241"/>
                </a:cubicBezTo>
                <a:cubicBezTo>
                  <a:pt x="1690152" y="877148"/>
                  <a:pt x="1702603" y="864707"/>
                  <a:pt x="1702917" y="852576"/>
                </a:cubicBezTo>
                <a:cubicBezTo>
                  <a:pt x="1703030" y="848250"/>
                  <a:pt x="1701907" y="844368"/>
                  <a:pt x="1699609" y="839983"/>
                </a:cubicBezTo>
                <a:cubicBezTo>
                  <a:pt x="1695698" y="832519"/>
                  <a:pt x="1692744" y="834893"/>
                  <a:pt x="1685798" y="830484"/>
                </a:cubicBezTo>
                <a:cubicBezTo>
                  <a:pt x="1675698" y="824074"/>
                  <a:pt x="1670308" y="814752"/>
                  <a:pt x="1663327" y="806714"/>
                </a:cubicBezTo>
                <a:cubicBezTo>
                  <a:pt x="1659940" y="802810"/>
                  <a:pt x="1653550" y="798531"/>
                  <a:pt x="1648036" y="797154"/>
                </a:cubicBezTo>
                <a:cubicBezTo>
                  <a:pt x="1639991" y="795141"/>
                  <a:pt x="1636879" y="801339"/>
                  <a:pt x="1629582" y="800718"/>
                </a:cubicBezTo>
                <a:cubicBezTo>
                  <a:pt x="1632212" y="805675"/>
                  <a:pt x="1626332" y="804501"/>
                  <a:pt x="1622046" y="807033"/>
                </a:cubicBezTo>
                <a:cubicBezTo>
                  <a:pt x="1620374" y="808017"/>
                  <a:pt x="1612907" y="812735"/>
                  <a:pt x="1612734" y="808485"/>
                </a:cubicBezTo>
                <a:cubicBezTo>
                  <a:pt x="1608108" y="811931"/>
                  <a:pt x="1601057" y="813018"/>
                  <a:pt x="1594190" y="813018"/>
                </a:cubicBezTo>
                <a:cubicBezTo>
                  <a:pt x="1597070" y="808646"/>
                  <a:pt x="1592029" y="802909"/>
                  <a:pt x="1585897" y="800718"/>
                </a:cubicBezTo>
                <a:cubicBezTo>
                  <a:pt x="1588620" y="801002"/>
                  <a:pt x="1587882" y="799814"/>
                  <a:pt x="1583682" y="797154"/>
                </a:cubicBezTo>
                <a:cubicBezTo>
                  <a:pt x="1590048" y="800538"/>
                  <a:pt x="1590558" y="796307"/>
                  <a:pt x="1585118" y="795866"/>
                </a:cubicBezTo>
                <a:cubicBezTo>
                  <a:pt x="1576909" y="795200"/>
                  <a:pt x="1581297" y="790623"/>
                  <a:pt x="1585518" y="789695"/>
                </a:cubicBezTo>
                <a:cubicBezTo>
                  <a:pt x="1581713" y="789821"/>
                  <a:pt x="1577911" y="789961"/>
                  <a:pt x="1574085" y="790020"/>
                </a:cubicBezTo>
                <a:cubicBezTo>
                  <a:pt x="1575470" y="791092"/>
                  <a:pt x="1576840" y="792173"/>
                  <a:pt x="1578196" y="793263"/>
                </a:cubicBezTo>
                <a:cubicBezTo>
                  <a:pt x="1570883" y="794876"/>
                  <a:pt x="1555833" y="787523"/>
                  <a:pt x="1548341" y="784827"/>
                </a:cubicBezTo>
                <a:cubicBezTo>
                  <a:pt x="1549275" y="784944"/>
                  <a:pt x="1563444" y="786495"/>
                  <a:pt x="1561866" y="784407"/>
                </a:cubicBezTo>
                <a:cubicBezTo>
                  <a:pt x="1560342" y="782396"/>
                  <a:pt x="1555468" y="781083"/>
                  <a:pt x="1553080" y="780691"/>
                </a:cubicBezTo>
                <a:cubicBezTo>
                  <a:pt x="1548800" y="779987"/>
                  <a:pt x="1545804" y="782928"/>
                  <a:pt x="1542563" y="784038"/>
                </a:cubicBezTo>
                <a:cubicBezTo>
                  <a:pt x="1537035" y="785927"/>
                  <a:pt x="1528441" y="785941"/>
                  <a:pt x="1521990" y="785801"/>
                </a:cubicBezTo>
                <a:cubicBezTo>
                  <a:pt x="1525555" y="785490"/>
                  <a:pt x="1528749" y="784624"/>
                  <a:pt x="1531575" y="783208"/>
                </a:cubicBezTo>
                <a:cubicBezTo>
                  <a:pt x="1527946" y="782310"/>
                  <a:pt x="1525997" y="780127"/>
                  <a:pt x="1527587" y="777680"/>
                </a:cubicBezTo>
                <a:cubicBezTo>
                  <a:pt x="1526093" y="779522"/>
                  <a:pt x="1524802" y="781471"/>
                  <a:pt x="1523715" y="783528"/>
                </a:cubicBezTo>
                <a:cubicBezTo>
                  <a:pt x="1523527" y="774543"/>
                  <a:pt x="1519177" y="783059"/>
                  <a:pt x="1517526" y="784958"/>
                </a:cubicBezTo>
                <a:cubicBezTo>
                  <a:pt x="1515057" y="787802"/>
                  <a:pt x="1511564" y="789263"/>
                  <a:pt x="1506638" y="789051"/>
                </a:cubicBezTo>
                <a:cubicBezTo>
                  <a:pt x="1509453" y="788424"/>
                  <a:pt x="1516024" y="785490"/>
                  <a:pt x="1510613" y="782234"/>
                </a:cubicBezTo>
                <a:cubicBezTo>
                  <a:pt x="1509425" y="789614"/>
                  <a:pt x="1498475" y="793561"/>
                  <a:pt x="1488829" y="790669"/>
                </a:cubicBezTo>
                <a:cubicBezTo>
                  <a:pt x="1498447" y="793371"/>
                  <a:pt x="1489130" y="775658"/>
                  <a:pt x="1486585" y="772153"/>
                </a:cubicBezTo>
                <a:cubicBezTo>
                  <a:pt x="1485524" y="775947"/>
                  <a:pt x="1484136" y="780262"/>
                  <a:pt x="1482449" y="783794"/>
                </a:cubicBezTo>
                <a:cubicBezTo>
                  <a:pt x="1481163" y="786486"/>
                  <a:pt x="1474970" y="784917"/>
                  <a:pt x="1472160" y="786382"/>
                </a:cubicBezTo>
                <a:cubicBezTo>
                  <a:pt x="1470648" y="787171"/>
                  <a:pt x="1461920" y="787401"/>
                  <a:pt x="1462497" y="786288"/>
                </a:cubicBezTo>
                <a:cubicBezTo>
                  <a:pt x="1460370" y="790394"/>
                  <a:pt x="1454237" y="783582"/>
                  <a:pt x="1450932" y="784827"/>
                </a:cubicBezTo>
                <a:cubicBezTo>
                  <a:pt x="1452743" y="785291"/>
                  <a:pt x="1440959" y="787487"/>
                  <a:pt x="1438414" y="787730"/>
                </a:cubicBezTo>
                <a:cubicBezTo>
                  <a:pt x="1431984" y="788348"/>
                  <a:pt x="1432040" y="791430"/>
                  <a:pt x="1426212" y="793209"/>
                </a:cubicBezTo>
                <a:cubicBezTo>
                  <a:pt x="1415717" y="796407"/>
                  <a:pt x="1408866" y="785666"/>
                  <a:pt x="1398696" y="785837"/>
                </a:cubicBezTo>
                <a:cubicBezTo>
                  <a:pt x="1395102" y="785895"/>
                  <a:pt x="1385469" y="794317"/>
                  <a:pt x="1392373" y="797050"/>
                </a:cubicBezTo>
                <a:cubicBezTo>
                  <a:pt x="1396913" y="798846"/>
                  <a:pt x="1403778" y="798599"/>
                  <a:pt x="1407508" y="797275"/>
                </a:cubicBezTo>
                <a:cubicBezTo>
                  <a:pt x="1410560" y="796190"/>
                  <a:pt x="1418052" y="796798"/>
                  <a:pt x="1419841" y="795213"/>
                </a:cubicBezTo>
                <a:cubicBezTo>
                  <a:pt x="1418886" y="796708"/>
                  <a:pt x="1411176" y="799701"/>
                  <a:pt x="1412937" y="802023"/>
                </a:cubicBezTo>
                <a:cubicBezTo>
                  <a:pt x="1417397" y="807887"/>
                  <a:pt x="1419449" y="804578"/>
                  <a:pt x="1421906" y="801623"/>
                </a:cubicBezTo>
                <a:cubicBezTo>
                  <a:pt x="1425137" y="797744"/>
                  <a:pt x="1432984" y="802761"/>
                  <a:pt x="1431100" y="807069"/>
                </a:cubicBezTo>
                <a:cubicBezTo>
                  <a:pt x="1429500" y="810732"/>
                  <a:pt x="1419562" y="807734"/>
                  <a:pt x="1423076" y="813997"/>
                </a:cubicBezTo>
                <a:cubicBezTo>
                  <a:pt x="1417221" y="812389"/>
                  <a:pt x="1417552" y="815511"/>
                  <a:pt x="1419883" y="818887"/>
                </a:cubicBezTo>
                <a:cubicBezTo>
                  <a:pt x="1423650" y="824334"/>
                  <a:pt x="1428702" y="824836"/>
                  <a:pt x="1435279" y="826316"/>
                </a:cubicBezTo>
                <a:cubicBezTo>
                  <a:pt x="1438484" y="827038"/>
                  <a:pt x="1440733" y="830484"/>
                  <a:pt x="1443506" y="832393"/>
                </a:cubicBezTo>
                <a:cubicBezTo>
                  <a:pt x="1446287" y="834311"/>
                  <a:pt x="1439507" y="837624"/>
                  <a:pt x="1440433" y="840144"/>
                </a:cubicBezTo>
                <a:cubicBezTo>
                  <a:pt x="1434744" y="835045"/>
                  <a:pt x="1431788" y="840015"/>
                  <a:pt x="1428837" y="842400"/>
                </a:cubicBezTo>
                <a:cubicBezTo>
                  <a:pt x="1430336" y="839961"/>
                  <a:pt x="1431816" y="837477"/>
                  <a:pt x="1432450" y="834660"/>
                </a:cubicBezTo>
                <a:cubicBezTo>
                  <a:pt x="1428595" y="834284"/>
                  <a:pt x="1429144" y="832649"/>
                  <a:pt x="1427062" y="830776"/>
                </a:cubicBezTo>
                <a:cubicBezTo>
                  <a:pt x="1425784" y="829620"/>
                  <a:pt x="1415598" y="826939"/>
                  <a:pt x="1413875" y="826921"/>
                </a:cubicBezTo>
                <a:cubicBezTo>
                  <a:pt x="1415768" y="822768"/>
                  <a:pt x="1398716" y="816687"/>
                  <a:pt x="1397272" y="818016"/>
                </a:cubicBezTo>
                <a:cubicBezTo>
                  <a:pt x="1396463" y="818766"/>
                  <a:pt x="1401844" y="823580"/>
                  <a:pt x="1402000" y="825298"/>
                </a:cubicBezTo>
                <a:cubicBezTo>
                  <a:pt x="1402466" y="830301"/>
                  <a:pt x="1401842" y="834714"/>
                  <a:pt x="1395599" y="835954"/>
                </a:cubicBezTo>
                <a:cubicBezTo>
                  <a:pt x="1394003" y="831287"/>
                  <a:pt x="1394491" y="829884"/>
                  <a:pt x="1387900" y="828858"/>
                </a:cubicBezTo>
                <a:cubicBezTo>
                  <a:pt x="1377343" y="827212"/>
                  <a:pt x="1383628" y="833401"/>
                  <a:pt x="1376856" y="834633"/>
                </a:cubicBezTo>
                <a:cubicBezTo>
                  <a:pt x="1366221" y="836563"/>
                  <a:pt x="1350911" y="825979"/>
                  <a:pt x="1354628" y="817235"/>
                </a:cubicBezTo>
                <a:cubicBezTo>
                  <a:pt x="1353256" y="821149"/>
                  <a:pt x="1346494" y="819354"/>
                  <a:pt x="1342743" y="816943"/>
                </a:cubicBezTo>
                <a:cubicBezTo>
                  <a:pt x="1340301" y="815372"/>
                  <a:pt x="1338166" y="813059"/>
                  <a:pt x="1338370" y="810772"/>
                </a:cubicBezTo>
                <a:cubicBezTo>
                  <a:pt x="1334177" y="810255"/>
                  <a:pt x="1327518" y="813072"/>
                  <a:pt x="1331028" y="807532"/>
                </a:cubicBezTo>
                <a:cubicBezTo>
                  <a:pt x="1326064" y="807577"/>
                  <a:pt x="1315292" y="811397"/>
                  <a:pt x="1322003" y="816912"/>
                </a:cubicBezTo>
                <a:cubicBezTo>
                  <a:pt x="1314161" y="815884"/>
                  <a:pt x="1308548" y="818977"/>
                  <a:pt x="1299963" y="817275"/>
                </a:cubicBezTo>
                <a:cubicBezTo>
                  <a:pt x="1289867" y="815273"/>
                  <a:pt x="1280178" y="810543"/>
                  <a:pt x="1270102" y="808184"/>
                </a:cubicBezTo>
                <a:cubicBezTo>
                  <a:pt x="1273479" y="805068"/>
                  <a:pt x="1274479" y="802140"/>
                  <a:pt x="1270755" y="797496"/>
                </a:cubicBezTo>
                <a:cubicBezTo>
                  <a:pt x="1270199" y="800898"/>
                  <a:pt x="1271909" y="809208"/>
                  <a:pt x="1266955" y="810206"/>
                </a:cubicBezTo>
                <a:cubicBezTo>
                  <a:pt x="1262323" y="811136"/>
                  <a:pt x="1253385" y="812044"/>
                  <a:pt x="1248089" y="810120"/>
                </a:cubicBezTo>
                <a:cubicBezTo>
                  <a:pt x="1249599" y="807226"/>
                  <a:pt x="1253706" y="805086"/>
                  <a:pt x="1252008" y="801056"/>
                </a:cubicBezTo>
                <a:cubicBezTo>
                  <a:pt x="1247201" y="803309"/>
                  <a:pt x="1243404" y="807990"/>
                  <a:pt x="1249396" y="813032"/>
                </a:cubicBezTo>
                <a:cubicBezTo>
                  <a:pt x="1235267" y="814599"/>
                  <a:pt x="1221458" y="818496"/>
                  <a:pt x="1211717" y="825634"/>
                </a:cubicBezTo>
                <a:cubicBezTo>
                  <a:pt x="1214060" y="821898"/>
                  <a:pt x="1219111" y="819457"/>
                  <a:pt x="1223942" y="817881"/>
                </a:cubicBezTo>
                <a:cubicBezTo>
                  <a:pt x="1219540" y="817217"/>
                  <a:pt x="1215714" y="818205"/>
                  <a:pt x="1212054" y="819174"/>
                </a:cubicBezTo>
                <a:cubicBezTo>
                  <a:pt x="1213883" y="816382"/>
                  <a:pt x="1215836" y="812982"/>
                  <a:pt x="1213256" y="809150"/>
                </a:cubicBezTo>
                <a:cubicBezTo>
                  <a:pt x="1209892" y="809774"/>
                  <a:pt x="1210225" y="812542"/>
                  <a:pt x="1207542" y="813679"/>
                </a:cubicBezTo>
                <a:cubicBezTo>
                  <a:pt x="1204985" y="814761"/>
                  <a:pt x="1203354" y="810350"/>
                  <a:pt x="1201386" y="813032"/>
                </a:cubicBezTo>
                <a:cubicBezTo>
                  <a:pt x="1199689" y="815349"/>
                  <a:pt x="1205364" y="824069"/>
                  <a:pt x="1209531" y="824988"/>
                </a:cubicBezTo>
                <a:cubicBezTo>
                  <a:pt x="1204423" y="830498"/>
                  <a:pt x="1197940" y="834136"/>
                  <a:pt x="1193229" y="839970"/>
                </a:cubicBezTo>
                <a:cubicBezTo>
                  <a:pt x="1186795" y="847941"/>
                  <a:pt x="1169478" y="846475"/>
                  <a:pt x="1164140" y="853993"/>
                </a:cubicBezTo>
                <a:cubicBezTo>
                  <a:pt x="1166570" y="853349"/>
                  <a:pt x="1168995" y="852706"/>
                  <a:pt x="1171425" y="852062"/>
                </a:cubicBezTo>
                <a:cubicBezTo>
                  <a:pt x="1165925" y="854966"/>
                  <a:pt x="1160020" y="857575"/>
                  <a:pt x="1153636" y="859459"/>
                </a:cubicBezTo>
                <a:cubicBezTo>
                  <a:pt x="1156036" y="857092"/>
                  <a:pt x="1159898" y="855989"/>
                  <a:pt x="1161949" y="853349"/>
                </a:cubicBezTo>
                <a:cubicBezTo>
                  <a:pt x="1159430" y="853939"/>
                  <a:pt x="1157035" y="854689"/>
                  <a:pt x="1154763" y="855601"/>
                </a:cubicBezTo>
                <a:cubicBezTo>
                  <a:pt x="1159877" y="852527"/>
                  <a:pt x="1146742" y="853354"/>
                  <a:pt x="1144190" y="849805"/>
                </a:cubicBezTo>
                <a:cubicBezTo>
                  <a:pt x="1145557" y="852031"/>
                  <a:pt x="1145521" y="853961"/>
                  <a:pt x="1144085" y="855601"/>
                </a:cubicBezTo>
                <a:cubicBezTo>
                  <a:pt x="1142333" y="846032"/>
                  <a:pt x="1131390" y="861204"/>
                  <a:pt x="1145747" y="860740"/>
                </a:cubicBezTo>
                <a:cubicBezTo>
                  <a:pt x="1142060" y="864528"/>
                  <a:pt x="1135111" y="866179"/>
                  <a:pt x="1129724" y="860097"/>
                </a:cubicBezTo>
                <a:cubicBezTo>
                  <a:pt x="1131908" y="865398"/>
                  <a:pt x="1124375" y="877015"/>
                  <a:pt x="1123844" y="870050"/>
                </a:cubicBezTo>
                <a:cubicBezTo>
                  <a:pt x="1122565" y="875086"/>
                  <a:pt x="1113517" y="869880"/>
                  <a:pt x="1113061" y="875825"/>
                </a:cubicBezTo>
                <a:cubicBezTo>
                  <a:pt x="1116548" y="876569"/>
                  <a:pt x="1119106" y="875928"/>
                  <a:pt x="1120736" y="873901"/>
                </a:cubicBezTo>
                <a:cubicBezTo>
                  <a:pt x="1122340" y="883826"/>
                  <a:pt x="1109754" y="882064"/>
                  <a:pt x="1101541" y="884165"/>
                </a:cubicBezTo>
                <a:cubicBezTo>
                  <a:pt x="1103168" y="884329"/>
                  <a:pt x="1104781" y="884436"/>
                  <a:pt x="1106380" y="884481"/>
                </a:cubicBezTo>
                <a:cubicBezTo>
                  <a:pt x="1105851" y="886879"/>
                  <a:pt x="1108617" y="888449"/>
                  <a:pt x="1110170" y="890490"/>
                </a:cubicBezTo>
                <a:cubicBezTo>
                  <a:pt x="1112048" y="892962"/>
                  <a:pt x="1107921" y="898348"/>
                  <a:pt x="1107063" y="900213"/>
                </a:cubicBezTo>
                <a:cubicBezTo>
                  <a:pt x="1104761" y="905213"/>
                  <a:pt x="1096343" y="905532"/>
                  <a:pt x="1091246" y="899845"/>
                </a:cubicBezTo>
                <a:cubicBezTo>
                  <a:pt x="1093844" y="902159"/>
                  <a:pt x="1094439" y="904392"/>
                  <a:pt x="1093037" y="906558"/>
                </a:cubicBezTo>
                <a:cubicBezTo>
                  <a:pt x="1097209" y="907303"/>
                  <a:pt x="1101598" y="908026"/>
                  <a:pt x="1104756" y="906243"/>
                </a:cubicBezTo>
                <a:cubicBezTo>
                  <a:pt x="1104787" y="909725"/>
                  <a:pt x="1104482" y="915565"/>
                  <a:pt x="1100717" y="917321"/>
                </a:cubicBezTo>
                <a:cubicBezTo>
                  <a:pt x="1097581" y="918788"/>
                  <a:pt x="1103390" y="926224"/>
                  <a:pt x="1104158" y="928579"/>
                </a:cubicBezTo>
                <a:cubicBezTo>
                  <a:pt x="1106463" y="935639"/>
                  <a:pt x="1105963" y="950233"/>
                  <a:pt x="1114670" y="955939"/>
                </a:cubicBezTo>
                <a:cubicBezTo>
                  <a:pt x="1115729" y="955025"/>
                  <a:pt x="1116727" y="954077"/>
                  <a:pt x="1117662" y="953084"/>
                </a:cubicBezTo>
                <a:cubicBezTo>
                  <a:pt x="1119793" y="956450"/>
                  <a:pt x="1110694" y="959612"/>
                  <a:pt x="1107965" y="959934"/>
                </a:cubicBezTo>
                <a:cubicBezTo>
                  <a:pt x="1102576" y="960569"/>
                  <a:pt x="1096415" y="952766"/>
                  <a:pt x="1089996" y="952766"/>
                </a:cubicBezTo>
                <a:cubicBezTo>
                  <a:pt x="1084745" y="952766"/>
                  <a:pt x="1078026" y="953891"/>
                  <a:pt x="1072510" y="951504"/>
                </a:cubicBezTo>
                <a:cubicBezTo>
                  <a:pt x="1066069" y="948714"/>
                  <a:pt x="1057500" y="942336"/>
                  <a:pt x="1050013" y="941483"/>
                </a:cubicBezTo>
                <a:cubicBezTo>
                  <a:pt x="1037036" y="940012"/>
                  <a:pt x="1035113" y="933180"/>
                  <a:pt x="1030381" y="923722"/>
                </a:cubicBezTo>
                <a:cubicBezTo>
                  <a:pt x="1027204" y="917369"/>
                  <a:pt x="1023252" y="911894"/>
                  <a:pt x="1021816" y="905342"/>
                </a:cubicBezTo>
                <a:cubicBezTo>
                  <a:pt x="1021201" y="902523"/>
                  <a:pt x="1021982" y="899885"/>
                  <a:pt x="1021065" y="897029"/>
                </a:cubicBezTo>
                <a:cubicBezTo>
                  <a:pt x="1019738" y="892896"/>
                  <a:pt x="1012507" y="891455"/>
                  <a:pt x="1009133" y="888093"/>
                </a:cubicBezTo>
                <a:cubicBezTo>
                  <a:pt x="1003894" y="882879"/>
                  <a:pt x="1001565" y="876730"/>
                  <a:pt x="995472" y="871873"/>
                </a:cubicBezTo>
                <a:cubicBezTo>
                  <a:pt x="989457" y="867075"/>
                  <a:pt x="986153" y="861954"/>
                  <a:pt x="982833" y="856119"/>
                </a:cubicBezTo>
                <a:cubicBezTo>
                  <a:pt x="979676" y="850574"/>
                  <a:pt x="978503" y="844909"/>
                  <a:pt x="975016" y="839375"/>
                </a:cubicBezTo>
                <a:cubicBezTo>
                  <a:pt x="973279" y="836621"/>
                  <a:pt x="970450" y="834548"/>
                  <a:pt x="968628" y="831900"/>
                </a:cubicBezTo>
                <a:cubicBezTo>
                  <a:pt x="966409" y="828674"/>
                  <a:pt x="960491" y="826621"/>
                  <a:pt x="959155" y="823701"/>
                </a:cubicBezTo>
                <a:cubicBezTo>
                  <a:pt x="956667" y="818263"/>
                  <a:pt x="946581" y="816490"/>
                  <a:pt x="944002" y="810723"/>
                </a:cubicBezTo>
                <a:cubicBezTo>
                  <a:pt x="943714" y="810094"/>
                  <a:pt x="930689" y="808732"/>
                  <a:pt x="929467" y="808588"/>
                </a:cubicBezTo>
                <a:cubicBezTo>
                  <a:pt x="915935" y="807024"/>
                  <a:pt x="902433" y="806633"/>
                  <a:pt x="892708" y="812246"/>
                </a:cubicBezTo>
                <a:cubicBezTo>
                  <a:pt x="882137" y="818348"/>
                  <a:pt x="884954" y="833625"/>
                  <a:pt x="873290" y="839540"/>
                </a:cubicBezTo>
                <a:cubicBezTo>
                  <a:pt x="868104" y="842172"/>
                  <a:pt x="858339" y="835914"/>
                  <a:pt x="852857" y="833379"/>
                </a:cubicBezTo>
                <a:cubicBezTo>
                  <a:pt x="847910" y="831089"/>
                  <a:pt x="842791" y="829185"/>
                  <a:pt x="837865" y="826836"/>
                </a:cubicBezTo>
                <a:cubicBezTo>
                  <a:pt x="834097" y="825038"/>
                  <a:pt x="829509" y="820063"/>
                  <a:pt x="825715" y="819013"/>
                </a:cubicBezTo>
                <a:cubicBezTo>
                  <a:pt x="817678" y="816791"/>
                  <a:pt x="812966" y="807622"/>
                  <a:pt x="811384" y="802117"/>
                </a:cubicBezTo>
                <a:cubicBezTo>
                  <a:pt x="810313" y="798401"/>
                  <a:pt x="811538" y="795497"/>
                  <a:pt x="809511" y="791673"/>
                </a:cubicBezTo>
                <a:cubicBezTo>
                  <a:pt x="807703" y="788262"/>
                  <a:pt x="805201" y="785061"/>
                  <a:pt x="804389" y="781543"/>
                </a:cubicBezTo>
                <a:cubicBezTo>
                  <a:pt x="802865" y="774962"/>
                  <a:pt x="795193" y="772497"/>
                  <a:pt x="788510" y="769298"/>
                </a:cubicBezTo>
                <a:cubicBezTo>
                  <a:pt x="779161" y="764831"/>
                  <a:pt x="769872" y="755120"/>
                  <a:pt x="762185" y="748573"/>
                </a:cubicBezTo>
                <a:cubicBezTo>
                  <a:pt x="755806" y="743137"/>
                  <a:pt x="750761" y="744198"/>
                  <a:pt x="745433" y="736824"/>
                </a:cubicBezTo>
                <a:cubicBezTo>
                  <a:pt x="739424" y="728496"/>
                  <a:pt x="725402" y="731064"/>
                  <a:pt x="717985" y="731064"/>
                </a:cubicBezTo>
                <a:cubicBezTo>
                  <a:pt x="706035" y="731064"/>
                  <a:pt x="694136" y="731477"/>
                  <a:pt x="681947" y="730891"/>
                </a:cubicBezTo>
                <a:cubicBezTo>
                  <a:pt x="668412" y="730241"/>
                  <a:pt x="670017" y="735720"/>
                  <a:pt x="669174" y="743871"/>
                </a:cubicBezTo>
                <a:cubicBezTo>
                  <a:pt x="668116" y="754196"/>
                  <a:pt x="639217" y="748709"/>
                  <a:pt x="628400" y="748709"/>
                </a:cubicBezTo>
                <a:cubicBezTo>
                  <a:pt x="606412" y="748709"/>
                  <a:pt x="584551" y="750413"/>
                  <a:pt x="562278" y="749557"/>
                </a:cubicBezTo>
                <a:cubicBezTo>
                  <a:pt x="551853" y="749158"/>
                  <a:pt x="540223" y="743862"/>
                  <a:pt x="529525" y="740623"/>
                </a:cubicBezTo>
                <a:cubicBezTo>
                  <a:pt x="514793" y="736165"/>
                  <a:pt x="499957" y="732604"/>
                  <a:pt x="485185" y="728314"/>
                </a:cubicBezTo>
                <a:cubicBezTo>
                  <a:pt x="457358" y="720235"/>
                  <a:pt x="429522" y="711436"/>
                  <a:pt x="401670" y="702543"/>
                </a:cubicBezTo>
                <a:cubicBezTo>
                  <a:pt x="401617" y="699187"/>
                  <a:pt x="404196" y="697096"/>
                  <a:pt x="405420" y="694318"/>
                </a:cubicBezTo>
                <a:cubicBezTo>
                  <a:pt x="372160" y="695196"/>
                  <a:pt x="340462" y="698840"/>
                  <a:pt x="308281" y="701557"/>
                </a:cubicBezTo>
                <a:cubicBezTo>
                  <a:pt x="304213" y="693825"/>
                  <a:pt x="303855" y="686587"/>
                  <a:pt x="300327" y="678929"/>
                </a:cubicBezTo>
                <a:cubicBezTo>
                  <a:pt x="296018" y="669574"/>
                  <a:pt x="286324" y="666000"/>
                  <a:pt x="276426" y="659337"/>
                </a:cubicBezTo>
                <a:cubicBezTo>
                  <a:pt x="266130" y="652492"/>
                  <a:pt x="268261" y="656451"/>
                  <a:pt x="259009" y="654037"/>
                </a:cubicBezTo>
                <a:cubicBezTo>
                  <a:pt x="252696" y="652396"/>
                  <a:pt x="258015" y="640675"/>
                  <a:pt x="242583" y="641131"/>
                </a:cubicBezTo>
                <a:cubicBezTo>
                  <a:pt x="233126" y="641417"/>
                  <a:pt x="228162" y="639127"/>
                  <a:pt x="219616" y="632615"/>
                </a:cubicBezTo>
                <a:cubicBezTo>
                  <a:pt x="210583" y="625732"/>
                  <a:pt x="200326" y="626896"/>
                  <a:pt x="191056" y="625395"/>
                </a:cubicBezTo>
                <a:cubicBezTo>
                  <a:pt x="184977" y="624411"/>
                  <a:pt x="168992" y="627210"/>
                  <a:pt x="166091" y="618000"/>
                </a:cubicBezTo>
                <a:cubicBezTo>
                  <a:pt x="164270" y="612202"/>
                  <a:pt x="168879" y="606816"/>
                  <a:pt x="165916" y="600860"/>
                </a:cubicBezTo>
                <a:cubicBezTo>
                  <a:pt x="163077" y="595143"/>
                  <a:pt x="154651" y="596122"/>
                  <a:pt x="155793" y="589709"/>
                </a:cubicBezTo>
                <a:cubicBezTo>
                  <a:pt x="156513" y="585698"/>
                  <a:pt x="147589" y="580828"/>
                  <a:pt x="142367" y="577695"/>
                </a:cubicBezTo>
                <a:cubicBezTo>
                  <a:pt x="137221" y="574603"/>
                  <a:pt x="135398" y="570600"/>
                  <a:pt x="132885" y="566468"/>
                </a:cubicBezTo>
                <a:cubicBezTo>
                  <a:pt x="129152" y="560438"/>
                  <a:pt x="116029" y="554454"/>
                  <a:pt x="114966" y="549019"/>
                </a:cubicBezTo>
                <a:cubicBezTo>
                  <a:pt x="113304" y="540493"/>
                  <a:pt x="114627" y="540545"/>
                  <a:pt x="118533" y="534708"/>
                </a:cubicBezTo>
                <a:cubicBezTo>
                  <a:pt x="123111" y="527874"/>
                  <a:pt x="114843" y="526296"/>
                  <a:pt x="106013" y="522410"/>
                </a:cubicBezTo>
                <a:cubicBezTo>
                  <a:pt x="92894" y="516639"/>
                  <a:pt x="98364" y="511183"/>
                  <a:pt x="92605" y="504005"/>
                </a:cubicBezTo>
                <a:cubicBezTo>
                  <a:pt x="89200" y="499759"/>
                  <a:pt x="89723" y="490193"/>
                  <a:pt x="95434" y="489952"/>
                </a:cubicBezTo>
                <a:cubicBezTo>
                  <a:pt x="96704" y="492240"/>
                  <a:pt x="94982" y="494512"/>
                  <a:pt x="96720" y="496751"/>
                </a:cubicBezTo>
                <a:cubicBezTo>
                  <a:pt x="98908" y="499570"/>
                  <a:pt x="104384" y="501811"/>
                  <a:pt x="107602" y="503892"/>
                </a:cubicBezTo>
                <a:cubicBezTo>
                  <a:pt x="105965" y="494668"/>
                  <a:pt x="93641" y="484275"/>
                  <a:pt x="104381" y="479383"/>
                </a:cubicBezTo>
                <a:cubicBezTo>
                  <a:pt x="86270" y="468591"/>
                  <a:pt x="99158" y="489167"/>
                  <a:pt x="90842" y="487824"/>
                </a:cubicBezTo>
                <a:cubicBezTo>
                  <a:pt x="85513" y="486963"/>
                  <a:pt x="73733" y="475877"/>
                  <a:pt x="71877" y="482111"/>
                </a:cubicBezTo>
                <a:cubicBezTo>
                  <a:pt x="73094" y="479341"/>
                  <a:pt x="72253" y="470883"/>
                  <a:pt x="79235" y="478360"/>
                </a:cubicBezTo>
                <a:cubicBezTo>
                  <a:pt x="77257" y="475194"/>
                  <a:pt x="75175" y="471931"/>
                  <a:pt x="71095" y="469469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520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DF3C39-4AB4-4B98-A8E4-50390C4159E8}"/>
              </a:ext>
            </a:extLst>
          </p:cNvPr>
          <p:cNvSpPr txBox="1"/>
          <p:nvPr/>
        </p:nvSpPr>
        <p:spPr>
          <a:xfrm>
            <a:off x="502641" y="5377959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신조선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(New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grpSp>
        <p:nvGrpSpPr>
          <p:cNvPr id="290" name="Graphic 4">
            <a:extLst>
              <a:ext uri="{FF2B5EF4-FFF2-40B4-BE49-F238E27FC236}">
                <a16:creationId xmlns:a16="http://schemas.microsoft.com/office/drawing/2014/main" id="{077D013A-517F-4A37-8844-3F9312D579C6}"/>
              </a:ext>
            </a:extLst>
          </p:cNvPr>
          <p:cNvGrpSpPr/>
          <p:nvPr/>
        </p:nvGrpSpPr>
        <p:grpSpPr>
          <a:xfrm>
            <a:off x="10886973" y="5168095"/>
            <a:ext cx="848171" cy="1424788"/>
            <a:chOff x="5567883" y="186632"/>
            <a:chExt cx="368777" cy="500135"/>
          </a:xfrm>
          <a:solidFill>
            <a:srgbClr val="B9B9B9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4DB68CC-68FC-4AC8-AD6B-5292CD974A2C}"/>
                </a:ext>
              </a:extLst>
            </p:cNvPr>
            <p:cNvSpPr/>
            <p:nvPr/>
          </p:nvSpPr>
          <p:spPr>
            <a:xfrm>
              <a:off x="5570161" y="350610"/>
              <a:ext cx="8608" cy="10538"/>
            </a:xfrm>
            <a:custGeom>
              <a:avLst/>
              <a:gdLst>
                <a:gd name="connsiteX0" fmla="*/ 7757 w 8608"/>
                <a:gd name="connsiteY0" fmla="*/ 13474 h 10537"/>
                <a:gd name="connsiteX1" fmla="*/ 9386 w 8608"/>
                <a:gd name="connsiteY1" fmla="*/ 4177 h 10537"/>
                <a:gd name="connsiteX2" fmla="*/ 7757 w 8608"/>
                <a:gd name="connsiteY2" fmla="*/ 13474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7757" y="13474"/>
                  </a:moveTo>
                  <a:cubicBezTo>
                    <a:pt x="1361" y="11481"/>
                    <a:pt x="4267" y="5811"/>
                    <a:pt x="9386" y="4177"/>
                  </a:cubicBezTo>
                  <a:cubicBezTo>
                    <a:pt x="-441" y="-9842"/>
                    <a:pt x="-4874" y="16145"/>
                    <a:pt x="7757" y="1347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7FA476B-4399-42B0-888C-EA8C70B812B2}"/>
                </a:ext>
              </a:extLst>
            </p:cNvPr>
            <p:cNvSpPr/>
            <p:nvPr/>
          </p:nvSpPr>
          <p:spPr>
            <a:xfrm>
              <a:off x="5567883" y="336703"/>
              <a:ext cx="12912" cy="7025"/>
            </a:xfrm>
            <a:custGeom>
              <a:avLst/>
              <a:gdLst>
                <a:gd name="connsiteX0" fmla="*/ 9857 w 12912"/>
                <a:gd name="connsiteY0" fmla="*/ 8332 h 7025"/>
                <a:gd name="connsiteX1" fmla="*/ 13642 w 12912"/>
                <a:gd name="connsiteY1" fmla="*/ 779 h 7025"/>
                <a:gd name="connsiteX2" fmla="*/ 112 w 12912"/>
                <a:gd name="connsiteY2" fmla="*/ 5358 h 7025"/>
                <a:gd name="connsiteX3" fmla="*/ 9857 w 12912"/>
                <a:gd name="connsiteY3" fmla="*/ 833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7025">
                  <a:moveTo>
                    <a:pt x="9857" y="8332"/>
                  </a:moveTo>
                  <a:cubicBezTo>
                    <a:pt x="9743" y="7040"/>
                    <a:pt x="17625" y="1819"/>
                    <a:pt x="13642" y="779"/>
                  </a:cubicBezTo>
                  <a:cubicBezTo>
                    <a:pt x="9192" y="-393"/>
                    <a:pt x="-1189" y="-1126"/>
                    <a:pt x="112" y="5358"/>
                  </a:cubicBezTo>
                  <a:cubicBezTo>
                    <a:pt x="3621" y="5281"/>
                    <a:pt x="6869" y="6273"/>
                    <a:pt x="9857" y="83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50DF3E9-55B7-49A4-8F09-CB5CA4E5F7B0}"/>
                </a:ext>
              </a:extLst>
            </p:cNvPr>
            <p:cNvSpPr/>
            <p:nvPr/>
          </p:nvSpPr>
          <p:spPr>
            <a:xfrm>
              <a:off x="5571105" y="345671"/>
              <a:ext cx="4304" cy="3513"/>
            </a:xfrm>
            <a:custGeom>
              <a:avLst/>
              <a:gdLst>
                <a:gd name="connsiteX0" fmla="*/ 4957 w 4304"/>
                <a:gd name="connsiteY0" fmla="*/ 4032 h 3512"/>
                <a:gd name="connsiteX1" fmla="*/ 0 w 4304"/>
                <a:gd name="connsiteY1" fmla="*/ 1911 h 3512"/>
                <a:gd name="connsiteX2" fmla="*/ 4957 w 4304"/>
                <a:gd name="connsiteY2" fmla="*/ 4032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57" y="4032"/>
                  </a:moveTo>
                  <a:cubicBezTo>
                    <a:pt x="5630" y="-506"/>
                    <a:pt x="3970" y="-1214"/>
                    <a:pt x="0" y="1911"/>
                  </a:cubicBezTo>
                  <a:cubicBezTo>
                    <a:pt x="1653" y="2618"/>
                    <a:pt x="3305" y="3325"/>
                    <a:pt x="4957" y="40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166F6D9-6E13-4B6E-8037-079A3C233F23}"/>
                </a:ext>
              </a:extLst>
            </p:cNvPr>
            <p:cNvSpPr/>
            <p:nvPr/>
          </p:nvSpPr>
          <p:spPr>
            <a:xfrm>
              <a:off x="5591404" y="390779"/>
              <a:ext cx="4304" cy="3513"/>
            </a:xfrm>
            <a:custGeom>
              <a:avLst/>
              <a:gdLst>
                <a:gd name="connsiteX0" fmla="*/ 0 w 4304"/>
                <a:gd name="connsiteY0" fmla="*/ 4366 h 3512"/>
                <a:gd name="connsiteX1" fmla="*/ 6432 w 4304"/>
                <a:gd name="connsiteY1" fmla="*/ 181 h 3512"/>
                <a:gd name="connsiteX2" fmla="*/ 0 w 4304"/>
                <a:gd name="connsiteY2" fmla="*/ 4366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4366"/>
                  </a:moveTo>
                  <a:cubicBezTo>
                    <a:pt x="1896" y="2683"/>
                    <a:pt x="4041" y="1290"/>
                    <a:pt x="6432" y="181"/>
                  </a:cubicBezTo>
                  <a:cubicBezTo>
                    <a:pt x="2628" y="-574"/>
                    <a:pt x="365" y="1070"/>
                    <a:pt x="0" y="4366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93C9E06-13BF-468F-8EE7-FDE825071565}"/>
                </a:ext>
              </a:extLst>
            </p:cNvPr>
            <p:cNvSpPr/>
            <p:nvPr/>
          </p:nvSpPr>
          <p:spPr>
            <a:xfrm>
              <a:off x="5600850" y="383424"/>
              <a:ext cx="4304" cy="3513"/>
            </a:xfrm>
            <a:custGeom>
              <a:avLst/>
              <a:gdLst>
                <a:gd name="connsiteX0" fmla="*/ 0 w 4304"/>
                <a:gd name="connsiteY0" fmla="*/ 5869 h 3512"/>
                <a:gd name="connsiteX1" fmla="*/ 7665 w 4304"/>
                <a:gd name="connsiteY1" fmla="*/ 0 h 3512"/>
                <a:gd name="connsiteX2" fmla="*/ 0 w 4304"/>
                <a:gd name="connsiteY2" fmla="*/ 5869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869"/>
                  </a:moveTo>
                  <a:cubicBezTo>
                    <a:pt x="3421" y="4800"/>
                    <a:pt x="5974" y="2846"/>
                    <a:pt x="7665" y="0"/>
                  </a:cubicBezTo>
                  <a:cubicBezTo>
                    <a:pt x="4231" y="832"/>
                    <a:pt x="1403" y="2968"/>
                    <a:pt x="0" y="5869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7FE9E3D-66B3-4E20-8327-095235227CF1}"/>
                </a:ext>
              </a:extLst>
            </p:cNvPr>
            <p:cNvSpPr/>
            <p:nvPr/>
          </p:nvSpPr>
          <p:spPr>
            <a:xfrm>
              <a:off x="5607296" y="420284"/>
              <a:ext cx="17216" cy="14050"/>
            </a:xfrm>
            <a:custGeom>
              <a:avLst/>
              <a:gdLst>
                <a:gd name="connsiteX0" fmla="*/ 9279 w 17216"/>
                <a:gd name="connsiteY0" fmla="*/ 15512 h 14050"/>
                <a:gd name="connsiteX1" fmla="*/ 11285 w 17216"/>
                <a:gd name="connsiteY1" fmla="*/ 670 h 14050"/>
                <a:gd name="connsiteX2" fmla="*/ 0 w 17216"/>
                <a:gd name="connsiteY2" fmla="*/ 10976 h 14050"/>
                <a:gd name="connsiteX3" fmla="*/ 9141 w 17216"/>
                <a:gd name="connsiteY3" fmla="*/ 6846 h 14050"/>
                <a:gd name="connsiteX4" fmla="*/ 9279 w 17216"/>
                <a:gd name="connsiteY4" fmla="*/ 155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6" h="14050">
                  <a:moveTo>
                    <a:pt x="9279" y="15512"/>
                  </a:moveTo>
                  <a:cubicBezTo>
                    <a:pt x="16520" y="12483"/>
                    <a:pt x="22281" y="5870"/>
                    <a:pt x="11285" y="670"/>
                  </a:cubicBezTo>
                  <a:cubicBezTo>
                    <a:pt x="4228" y="-2667"/>
                    <a:pt x="1817" y="7357"/>
                    <a:pt x="0" y="10976"/>
                  </a:cubicBezTo>
                  <a:cubicBezTo>
                    <a:pt x="2847" y="9296"/>
                    <a:pt x="5893" y="7919"/>
                    <a:pt x="9141" y="6846"/>
                  </a:cubicBezTo>
                  <a:cubicBezTo>
                    <a:pt x="10145" y="9818"/>
                    <a:pt x="10195" y="12706"/>
                    <a:pt x="9279" y="155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FC141B6-F1C5-4478-B4C7-F94CFAF2F3E1}"/>
                </a:ext>
              </a:extLst>
            </p:cNvPr>
            <p:cNvSpPr/>
            <p:nvPr/>
          </p:nvSpPr>
          <p:spPr>
            <a:xfrm>
              <a:off x="5618159" y="289849"/>
              <a:ext cx="318501" cy="396918"/>
            </a:xfrm>
            <a:custGeom>
              <a:avLst/>
              <a:gdLst>
                <a:gd name="connsiteX0" fmla="*/ 39662 w 318501"/>
                <a:gd name="connsiteY0" fmla="*/ 399271 h 396918"/>
                <a:gd name="connsiteX1" fmla="*/ 55862 w 318501"/>
                <a:gd name="connsiteY1" fmla="*/ 388329 h 396918"/>
                <a:gd name="connsiteX2" fmla="*/ 82713 w 318501"/>
                <a:gd name="connsiteY2" fmla="*/ 379332 h 396918"/>
                <a:gd name="connsiteX3" fmla="*/ 99630 w 318501"/>
                <a:gd name="connsiteY3" fmla="*/ 389416 h 396918"/>
                <a:gd name="connsiteX4" fmla="*/ 112309 w 318501"/>
                <a:gd name="connsiteY4" fmla="*/ 369316 h 396918"/>
                <a:gd name="connsiteX5" fmla="*/ 128139 w 318501"/>
                <a:gd name="connsiteY5" fmla="*/ 368186 h 396918"/>
                <a:gd name="connsiteX6" fmla="*/ 154224 w 318501"/>
                <a:gd name="connsiteY6" fmla="*/ 374715 h 396918"/>
                <a:gd name="connsiteX7" fmla="*/ 164221 w 318501"/>
                <a:gd name="connsiteY7" fmla="*/ 371848 h 396918"/>
                <a:gd name="connsiteX8" fmla="*/ 168691 w 318501"/>
                <a:gd name="connsiteY8" fmla="*/ 367394 h 396918"/>
                <a:gd name="connsiteX9" fmla="*/ 196362 w 318501"/>
                <a:gd name="connsiteY9" fmla="*/ 359670 h 396918"/>
                <a:gd name="connsiteX10" fmla="*/ 215119 w 318501"/>
                <a:gd name="connsiteY10" fmla="*/ 361994 h 396918"/>
                <a:gd name="connsiteX11" fmla="*/ 217520 w 318501"/>
                <a:gd name="connsiteY11" fmla="*/ 364419 h 396918"/>
                <a:gd name="connsiteX12" fmla="*/ 228084 w 318501"/>
                <a:gd name="connsiteY12" fmla="*/ 364210 h 396918"/>
                <a:gd name="connsiteX13" fmla="*/ 255701 w 318501"/>
                <a:gd name="connsiteY13" fmla="*/ 365169 h 396918"/>
                <a:gd name="connsiteX14" fmla="*/ 281609 w 318501"/>
                <a:gd name="connsiteY14" fmla="*/ 360229 h 396918"/>
                <a:gd name="connsiteX15" fmla="*/ 293874 w 318501"/>
                <a:gd name="connsiteY15" fmla="*/ 353146 h 396918"/>
                <a:gd name="connsiteX16" fmla="*/ 310564 w 318501"/>
                <a:gd name="connsiteY16" fmla="*/ 344260 h 396918"/>
                <a:gd name="connsiteX17" fmla="*/ 274967 w 318501"/>
                <a:gd name="connsiteY17" fmla="*/ 336406 h 396918"/>
                <a:gd name="connsiteX18" fmla="*/ 281958 w 318501"/>
                <a:gd name="connsiteY18" fmla="*/ 334066 h 396918"/>
                <a:gd name="connsiteX19" fmla="*/ 268698 w 318501"/>
                <a:gd name="connsiteY19" fmla="*/ 334850 h 396918"/>
                <a:gd name="connsiteX20" fmla="*/ 282968 w 318501"/>
                <a:gd name="connsiteY20" fmla="*/ 331739 h 396918"/>
                <a:gd name="connsiteX21" fmla="*/ 282015 w 318501"/>
                <a:gd name="connsiteY21" fmla="*/ 321981 h 396918"/>
                <a:gd name="connsiteX22" fmla="*/ 289781 w 318501"/>
                <a:gd name="connsiteY22" fmla="*/ 319060 h 396918"/>
                <a:gd name="connsiteX23" fmla="*/ 304375 w 318501"/>
                <a:gd name="connsiteY23" fmla="*/ 316892 h 396918"/>
                <a:gd name="connsiteX24" fmla="*/ 296965 w 318501"/>
                <a:gd name="connsiteY24" fmla="*/ 312194 h 396918"/>
                <a:gd name="connsiteX25" fmla="*/ 299428 w 318501"/>
                <a:gd name="connsiteY25" fmla="*/ 309064 h 396918"/>
                <a:gd name="connsiteX26" fmla="*/ 319102 w 318501"/>
                <a:gd name="connsiteY26" fmla="*/ 296936 h 396918"/>
                <a:gd name="connsiteX27" fmla="*/ 309464 w 318501"/>
                <a:gd name="connsiteY27" fmla="*/ 269913 h 396918"/>
                <a:gd name="connsiteX28" fmla="*/ 274589 w 318501"/>
                <a:gd name="connsiteY28" fmla="*/ 267471 h 396918"/>
                <a:gd name="connsiteX29" fmla="*/ 267713 w 318501"/>
                <a:gd name="connsiteY29" fmla="*/ 275169 h 396918"/>
                <a:gd name="connsiteX30" fmla="*/ 252528 w 318501"/>
                <a:gd name="connsiteY30" fmla="*/ 270017 h 396918"/>
                <a:gd name="connsiteX31" fmla="*/ 260548 w 318501"/>
                <a:gd name="connsiteY31" fmla="*/ 245392 h 396918"/>
                <a:gd name="connsiteX32" fmla="*/ 222774 w 318501"/>
                <a:gd name="connsiteY32" fmla="*/ 232521 h 396918"/>
                <a:gd name="connsiteX33" fmla="*/ 258361 w 318501"/>
                <a:gd name="connsiteY33" fmla="*/ 237737 h 396918"/>
                <a:gd name="connsiteX34" fmla="*/ 248891 w 318501"/>
                <a:gd name="connsiteY34" fmla="*/ 213212 h 396918"/>
                <a:gd name="connsiteX35" fmla="*/ 230423 w 318501"/>
                <a:gd name="connsiteY35" fmla="*/ 197439 h 396918"/>
                <a:gd name="connsiteX36" fmla="*/ 207963 w 318501"/>
                <a:gd name="connsiteY36" fmla="*/ 191611 h 396918"/>
                <a:gd name="connsiteX37" fmla="*/ 188683 w 318501"/>
                <a:gd name="connsiteY37" fmla="*/ 155359 h 396918"/>
                <a:gd name="connsiteX38" fmla="*/ 149825 w 318501"/>
                <a:gd name="connsiteY38" fmla="*/ 126310 h 396918"/>
                <a:gd name="connsiteX39" fmla="*/ 137913 w 318501"/>
                <a:gd name="connsiteY39" fmla="*/ 124161 h 396918"/>
                <a:gd name="connsiteX40" fmla="*/ 129070 w 318501"/>
                <a:gd name="connsiteY40" fmla="*/ 127468 h 396918"/>
                <a:gd name="connsiteX41" fmla="*/ 97300 w 318501"/>
                <a:gd name="connsiteY41" fmla="*/ 120701 h 396918"/>
                <a:gd name="connsiteX42" fmla="*/ 138404 w 318501"/>
                <a:gd name="connsiteY42" fmla="*/ 116538 h 396918"/>
                <a:gd name="connsiteX43" fmla="*/ 138548 w 318501"/>
                <a:gd name="connsiteY43" fmla="*/ 107046 h 396918"/>
                <a:gd name="connsiteX44" fmla="*/ 118271 w 318501"/>
                <a:gd name="connsiteY44" fmla="*/ 109040 h 396918"/>
                <a:gd name="connsiteX45" fmla="*/ 161007 w 318501"/>
                <a:gd name="connsiteY45" fmla="*/ 85033 h 396918"/>
                <a:gd name="connsiteX46" fmla="*/ 170776 w 318501"/>
                <a:gd name="connsiteY46" fmla="*/ 66013 h 396918"/>
                <a:gd name="connsiteX47" fmla="*/ 178826 w 318501"/>
                <a:gd name="connsiteY47" fmla="*/ 52725 h 396918"/>
                <a:gd name="connsiteX48" fmla="*/ 138967 w 318501"/>
                <a:gd name="connsiteY48" fmla="*/ 46739 h 396918"/>
                <a:gd name="connsiteX49" fmla="*/ 107711 w 318501"/>
                <a:gd name="connsiteY49" fmla="*/ 46827 h 396918"/>
                <a:gd name="connsiteX50" fmla="*/ 81378 w 318501"/>
                <a:gd name="connsiteY50" fmla="*/ 55598 h 396918"/>
                <a:gd name="connsiteX51" fmla="*/ 88325 w 318501"/>
                <a:gd name="connsiteY51" fmla="*/ 47094 h 396918"/>
                <a:gd name="connsiteX52" fmla="*/ 74198 w 318501"/>
                <a:gd name="connsiteY52" fmla="*/ 50073 h 396918"/>
                <a:gd name="connsiteX53" fmla="*/ 95554 w 318501"/>
                <a:gd name="connsiteY53" fmla="*/ 40278 h 396918"/>
                <a:gd name="connsiteX54" fmla="*/ 74469 w 318501"/>
                <a:gd name="connsiteY54" fmla="*/ 36000 h 396918"/>
                <a:gd name="connsiteX55" fmla="*/ 90372 w 318501"/>
                <a:gd name="connsiteY55" fmla="*/ 32875 h 396918"/>
                <a:gd name="connsiteX56" fmla="*/ 108732 w 318501"/>
                <a:gd name="connsiteY56" fmla="*/ 24088 h 396918"/>
                <a:gd name="connsiteX57" fmla="*/ 124088 w 318501"/>
                <a:gd name="connsiteY57" fmla="*/ 452 h 396918"/>
                <a:gd name="connsiteX58" fmla="*/ 91826 w 318501"/>
                <a:gd name="connsiteY58" fmla="*/ 4837 h 396918"/>
                <a:gd name="connsiteX59" fmla="*/ 74967 w 318501"/>
                <a:gd name="connsiteY59" fmla="*/ 6649 h 396918"/>
                <a:gd name="connsiteX60" fmla="*/ 70545 w 318501"/>
                <a:gd name="connsiteY60" fmla="*/ 5191 h 396918"/>
                <a:gd name="connsiteX61" fmla="*/ 60549 w 318501"/>
                <a:gd name="connsiteY61" fmla="*/ 8946 h 396918"/>
                <a:gd name="connsiteX62" fmla="*/ 57053 w 318501"/>
                <a:gd name="connsiteY62" fmla="*/ 4609 h 396918"/>
                <a:gd name="connsiteX63" fmla="*/ 50703 w 318501"/>
                <a:gd name="connsiteY63" fmla="*/ 1323 h 396918"/>
                <a:gd name="connsiteX64" fmla="*/ 43972 w 318501"/>
                <a:gd name="connsiteY64" fmla="*/ 15843 h 396918"/>
                <a:gd name="connsiteX65" fmla="*/ 50043 w 318501"/>
                <a:gd name="connsiteY65" fmla="*/ 19715 h 396918"/>
                <a:gd name="connsiteX66" fmla="*/ 34397 w 318501"/>
                <a:gd name="connsiteY66" fmla="*/ 30015 h 396918"/>
                <a:gd name="connsiteX67" fmla="*/ 43215 w 318501"/>
                <a:gd name="connsiteY67" fmla="*/ 37294 h 396918"/>
                <a:gd name="connsiteX68" fmla="*/ 24164 w 318501"/>
                <a:gd name="connsiteY68" fmla="*/ 41985 h 396918"/>
                <a:gd name="connsiteX69" fmla="*/ 25197 w 318501"/>
                <a:gd name="connsiteY69" fmla="*/ 53911 h 396918"/>
                <a:gd name="connsiteX70" fmla="*/ 15818 w 318501"/>
                <a:gd name="connsiteY70" fmla="*/ 53486 h 396918"/>
                <a:gd name="connsiteX71" fmla="*/ 30313 w 318501"/>
                <a:gd name="connsiteY71" fmla="*/ 61125 h 396918"/>
                <a:gd name="connsiteX72" fmla="*/ 21583 w 318501"/>
                <a:gd name="connsiteY72" fmla="*/ 65783 h 396918"/>
                <a:gd name="connsiteX73" fmla="*/ 33097 w 318501"/>
                <a:gd name="connsiteY73" fmla="*/ 68750 h 396918"/>
                <a:gd name="connsiteX74" fmla="*/ 33130 w 318501"/>
                <a:gd name="connsiteY74" fmla="*/ 73812 h 396918"/>
                <a:gd name="connsiteX75" fmla="*/ 25500 w 318501"/>
                <a:gd name="connsiteY75" fmla="*/ 80136 h 396918"/>
                <a:gd name="connsiteX76" fmla="*/ 21109 w 318501"/>
                <a:gd name="connsiteY76" fmla="*/ 86445 h 396918"/>
                <a:gd name="connsiteX77" fmla="*/ 15575 w 318501"/>
                <a:gd name="connsiteY77" fmla="*/ 91064 h 396918"/>
                <a:gd name="connsiteX78" fmla="*/ 0 w 318501"/>
                <a:gd name="connsiteY78" fmla="*/ 92742 h 396918"/>
                <a:gd name="connsiteX79" fmla="*/ 24206 w 318501"/>
                <a:gd name="connsiteY79" fmla="*/ 94000 h 396918"/>
                <a:gd name="connsiteX80" fmla="*/ 10453 w 318501"/>
                <a:gd name="connsiteY80" fmla="*/ 95257 h 396918"/>
                <a:gd name="connsiteX81" fmla="*/ 45336 w 318501"/>
                <a:gd name="connsiteY81" fmla="*/ 87706 h 396918"/>
                <a:gd name="connsiteX82" fmla="*/ 48645 w 318501"/>
                <a:gd name="connsiteY82" fmla="*/ 92742 h 396918"/>
                <a:gd name="connsiteX83" fmla="*/ 38851 w 318501"/>
                <a:gd name="connsiteY83" fmla="*/ 100280 h 396918"/>
                <a:gd name="connsiteX84" fmla="*/ 34620 w 318501"/>
                <a:gd name="connsiteY84" fmla="*/ 104460 h 396918"/>
                <a:gd name="connsiteX85" fmla="*/ 44290 w 318501"/>
                <a:gd name="connsiteY85" fmla="*/ 103625 h 396918"/>
                <a:gd name="connsiteX86" fmla="*/ 33292 w 318501"/>
                <a:gd name="connsiteY86" fmla="*/ 105510 h 396918"/>
                <a:gd name="connsiteX87" fmla="*/ 27746 w 318501"/>
                <a:gd name="connsiteY87" fmla="*/ 110007 h 396918"/>
                <a:gd name="connsiteX88" fmla="*/ 27578 w 318501"/>
                <a:gd name="connsiteY88" fmla="*/ 117710 h 396918"/>
                <a:gd name="connsiteX89" fmla="*/ 26275 w 318501"/>
                <a:gd name="connsiteY89" fmla="*/ 124444 h 396918"/>
                <a:gd name="connsiteX90" fmla="*/ 30639 w 318501"/>
                <a:gd name="connsiteY90" fmla="*/ 134800 h 396918"/>
                <a:gd name="connsiteX91" fmla="*/ 18606 w 318501"/>
                <a:gd name="connsiteY91" fmla="*/ 153526 h 396918"/>
                <a:gd name="connsiteX92" fmla="*/ 27911 w 318501"/>
                <a:gd name="connsiteY92" fmla="*/ 152407 h 396918"/>
                <a:gd name="connsiteX93" fmla="*/ 33504 w 318501"/>
                <a:gd name="connsiteY93" fmla="*/ 132956 h 396918"/>
                <a:gd name="connsiteX94" fmla="*/ 48407 w 318501"/>
                <a:gd name="connsiteY94" fmla="*/ 116139 h 396918"/>
                <a:gd name="connsiteX95" fmla="*/ 36700 w 318501"/>
                <a:gd name="connsiteY95" fmla="*/ 129816 h 396918"/>
                <a:gd name="connsiteX96" fmla="*/ 42326 w 318501"/>
                <a:gd name="connsiteY96" fmla="*/ 131904 h 396918"/>
                <a:gd name="connsiteX97" fmla="*/ 49039 w 318501"/>
                <a:gd name="connsiteY97" fmla="*/ 138939 h 396918"/>
                <a:gd name="connsiteX98" fmla="*/ 43485 w 318501"/>
                <a:gd name="connsiteY98" fmla="*/ 130253 h 396918"/>
                <a:gd name="connsiteX99" fmla="*/ 50166 w 318501"/>
                <a:gd name="connsiteY99" fmla="*/ 132318 h 396918"/>
                <a:gd name="connsiteX100" fmla="*/ 58348 w 318501"/>
                <a:gd name="connsiteY100" fmla="*/ 118629 h 396918"/>
                <a:gd name="connsiteX101" fmla="*/ 57894 w 318501"/>
                <a:gd name="connsiteY101" fmla="*/ 126932 h 396918"/>
                <a:gd name="connsiteX102" fmla="*/ 67814 w 318501"/>
                <a:gd name="connsiteY102" fmla="*/ 129419 h 396918"/>
                <a:gd name="connsiteX103" fmla="*/ 54644 w 318501"/>
                <a:gd name="connsiteY103" fmla="*/ 131243 h 396918"/>
                <a:gd name="connsiteX104" fmla="*/ 63285 w 318501"/>
                <a:gd name="connsiteY104" fmla="*/ 146570 h 396918"/>
                <a:gd name="connsiteX105" fmla="*/ 49972 w 318501"/>
                <a:gd name="connsiteY105" fmla="*/ 176701 h 396918"/>
                <a:gd name="connsiteX106" fmla="*/ 42204 w 318501"/>
                <a:gd name="connsiteY106" fmla="*/ 173656 h 396918"/>
                <a:gd name="connsiteX107" fmla="*/ 55492 w 318501"/>
                <a:gd name="connsiteY107" fmla="*/ 189732 h 396918"/>
                <a:gd name="connsiteX108" fmla="*/ 65156 w 318501"/>
                <a:gd name="connsiteY108" fmla="*/ 182488 h 396918"/>
                <a:gd name="connsiteX109" fmla="*/ 74568 w 318501"/>
                <a:gd name="connsiteY109" fmla="*/ 176707 h 396918"/>
                <a:gd name="connsiteX110" fmla="*/ 100833 w 318501"/>
                <a:gd name="connsiteY110" fmla="*/ 178973 h 396918"/>
                <a:gd name="connsiteX111" fmla="*/ 107996 w 318501"/>
                <a:gd name="connsiteY111" fmla="*/ 173032 h 396918"/>
                <a:gd name="connsiteX112" fmla="*/ 130019 w 318501"/>
                <a:gd name="connsiteY112" fmla="*/ 173849 h 396918"/>
                <a:gd name="connsiteX113" fmla="*/ 108584 w 318501"/>
                <a:gd name="connsiteY113" fmla="*/ 188118 h 396918"/>
                <a:gd name="connsiteX114" fmla="*/ 122287 w 318501"/>
                <a:gd name="connsiteY114" fmla="*/ 207576 h 396918"/>
                <a:gd name="connsiteX115" fmla="*/ 124892 w 318501"/>
                <a:gd name="connsiteY115" fmla="*/ 215643 h 396918"/>
                <a:gd name="connsiteX116" fmla="*/ 129173 w 318501"/>
                <a:gd name="connsiteY116" fmla="*/ 208384 h 396918"/>
                <a:gd name="connsiteX117" fmla="*/ 138325 w 318501"/>
                <a:gd name="connsiteY117" fmla="*/ 209192 h 396918"/>
                <a:gd name="connsiteX118" fmla="*/ 133109 w 318501"/>
                <a:gd name="connsiteY118" fmla="*/ 221288 h 396918"/>
                <a:gd name="connsiteX119" fmla="*/ 135009 w 318501"/>
                <a:gd name="connsiteY119" fmla="*/ 231334 h 396918"/>
                <a:gd name="connsiteX120" fmla="*/ 142512 w 318501"/>
                <a:gd name="connsiteY120" fmla="*/ 248942 h 396918"/>
                <a:gd name="connsiteX121" fmla="*/ 127726 w 318501"/>
                <a:gd name="connsiteY121" fmla="*/ 254126 h 396918"/>
                <a:gd name="connsiteX122" fmla="*/ 84031 w 318501"/>
                <a:gd name="connsiteY122" fmla="*/ 254126 h 396918"/>
                <a:gd name="connsiteX123" fmla="*/ 68534 w 318501"/>
                <a:gd name="connsiteY123" fmla="*/ 246602 h 396918"/>
                <a:gd name="connsiteX124" fmla="*/ 82297 w 318501"/>
                <a:gd name="connsiteY124" fmla="*/ 254929 h 396918"/>
                <a:gd name="connsiteX125" fmla="*/ 59517 w 318501"/>
                <a:gd name="connsiteY125" fmla="*/ 273998 h 396918"/>
                <a:gd name="connsiteX126" fmla="*/ 85562 w 318501"/>
                <a:gd name="connsiteY126" fmla="*/ 269637 h 396918"/>
                <a:gd name="connsiteX127" fmla="*/ 89561 w 318501"/>
                <a:gd name="connsiteY127" fmla="*/ 277957 h 396918"/>
                <a:gd name="connsiteX128" fmla="*/ 92541 w 318501"/>
                <a:gd name="connsiteY128" fmla="*/ 285467 h 396918"/>
                <a:gd name="connsiteX129" fmla="*/ 85980 w 318501"/>
                <a:gd name="connsiteY129" fmla="*/ 293617 h 396918"/>
                <a:gd name="connsiteX130" fmla="*/ 73061 w 318501"/>
                <a:gd name="connsiteY130" fmla="*/ 302037 h 396918"/>
                <a:gd name="connsiteX131" fmla="*/ 41172 w 318501"/>
                <a:gd name="connsiteY131" fmla="*/ 315735 h 396918"/>
                <a:gd name="connsiteX132" fmla="*/ 44163 w 318501"/>
                <a:gd name="connsiteY132" fmla="*/ 322773 h 396918"/>
                <a:gd name="connsiteX133" fmla="*/ 56740 w 318501"/>
                <a:gd name="connsiteY133" fmla="*/ 319646 h 396918"/>
                <a:gd name="connsiteX134" fmla="*/ 45691 w 318501"/>
                <a:gd name="connsiteY134" fmla="*/ 324335 h 396918"/>
                <a:gd name="connsiteX135" fmla="*/ 75898 w 318501"/>
                <a:gd name="connsiteY135" fmla="*/ 319646 h 396918"/>
                <a:gd name="connsiteX136" fmla="*/ 87929 w 318501"/>
                <a:gd name="connsiteY136" fmla="*/ 324335 h 396918"/>
                <a:gd name="connsiteX137" fmla="*/ 80533 w 318501"/>
                <a:gd name="connsiteY137" fmla="*/ 326286 h 396918"/>
                <a:gd name="connsiteX138" fmla="*/ 92225 w 318501"/>
                <a:gd name="connsiteY138" fmla="*/ 327885 h 396918"/>
                <a:gd name="connsiteX139" fmla="*/ 110157 w 318501"/>
                <a:gd name="connsiteY139" fmla="*/ 336849 h 396918"/>
                <a:gd name="connsiteX140" fmla="*/ 131773 w 318501"/>
                <a:gd name="connsiteY140" fmla="*/ 331090 h 396918"/>
                <a:gd name="connsiteX141" fmla="*/ 155534 w 318501"/>
                <a:gd name="connsiteY141" fmla="*/ 320032 h 396918"/>
                <a:gd name="connsiteX142" fmla="*/ 130813 w 318501"/>
                <a:gd name="connsiteY142" fmla="*/ 341078 h 396918"/>
                <a:gd name="connsiteX143" fmla="*/ 127649 w 318501"/>
                <a:gd name="connsiteY143" fmla="*/ 345889 h 396918"/>
                <a:gd name="connsiteX144" fmla="*/ 111979 w 318501"/>
                <a:gd name="connsiteY144" fmla="*/ 345813 h 396918"/>
                <a:gd name="connsiteX145" fmla="*/ 85340 w 318501"/>
                <a:gd name="connsiteY145" fmla="*/ 345953 h 396918"/>
                <a:gd name="connsiteX146" fmla="*/ 77339 w 318501"/>
                <a:gd name="connsiteY146" fmla="*/ 354824 h 396918"/>
                <a:gd name="connsiteX147" fmla="*/ 68583 w 318501"/>
                <a:gd name="connsiteY147" fmla="*/ 359396 h 396918"/>
                <a:gd name="connsiteX148" fmla="*/ 53496 w 318501"/>
                <a:gd name="connsiteY148" fmla="*/ 375918 h 396918"/>
                <a:gd name="connsiteX149" fmla="*/ 48353 w 318501"/>
                <a:gd name="connsiteY149" fmla="*/ 378590 h 396918"/>
                <a:gd name="connsiteX150" fmla="*/ 33803 w 318501"/>
                <a:gd name="connsiteY150" fmla="*/ 387839 h 396918"/>
                <a:gd name="connsiteX151" fmla="*/ 22166 w 318501"/>
                <a:gd name="connsiteY151" fmla="*/ 393355 h 396918"/>
                <a:gd name="connsiteX152" fmla="*/ 24534 w 318501"/>
                <a:gd name="connsiteY152" fmla="*/ 397571 h 396918"/>
                <a:gd name="connsiteX153" fmla="*/ 39662 w 318501"/>
                <a:gd name="connsiteY153" fmla="*/ 399271 h 3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318501" h="396918">
                  <a:moveTo>
                    <a:pt x="39662" y="399271"/>
                  </a:moveTo>
                  <a:cubicBezTo>
                    <a:pt x="45138" y="400333"/>
                    <a:pt x="51995" y="391205"/>
                    <a:pt x="55862" y="388329"/>
                  </a:cubicBezTo>
                  <a:cubicBezTo>
                    <a:pt x="62994" y="383031"/>
                    <a:pt x="78314" y="387429"/>
                    <a:pt x="82713" y="379332"/>
                  </a:cubicBezTo>
                  <a:cubicBezTo>
                    <a:pt x="83170" y="384300"/>
                    <a:pt x="94928" y="389102"/>
                    <a:pt x="99630" y="389416"/>
                  </a:cubicBezTo>
                  <a:cubicBezTo>
                    <a:pt x="108408" y="390007"/>
                    <a:pt x="112824" y="374966"/>
                    <a:pt x="112309" y="369316"/>
                  </a:cubicBezTo>
                  <a:cubicBezTo>
                    <a:pt x="115430" y="373811"/>
                    <a:pt x="124690" y="369279"/>
                    <a:pt x="128139" y="368186"/>
                  </a:cubicBezTo>
                  <a:cubicBezTo>
                    <a:pt x="137204" y="365319"/>
                    <a:pt x="147012" y="369054"/>
                    <a:pt x="154224" y="374715"/>
                  </a:cubicBezTo>
                  <a:cubicBezTo>
                    <a:pt x="154421" y="369739"/>
                    <a:pt x="160358" y="371243"/>
                    <a:pt x="164221" y="371848"/>
                  </a:cubicBezTo>
                  <a:cubicBezTo>
                    <a:pt x="168437" y="372512"/>
                    <a:pt x="180087" y="369300"/>
                    <a:pt x="168691" y="367394"/>
                  </a:cubicBezTo>
                  <a:cubicBezTo>
                    <a:pt x="173799" y="367394"/>
                    <a:pt x="205934" y="367260"/>
                    <a:pt x="196362" y="359670"/>
                  </a:cubicBezTo>
                  <a:cubicBezTo>
                    <a:pt x="202082" y="364472"/>
                    <a:pt x="208669" y="360717"/>
                    <a:pt x="215119" y="361994"/>
                  </a:cubicBezTo>
                  <a:cubicBezTo>
                    <a:pt x="216801" y="362273"/>
                    <a:pt x="217597" y="363083"/>
                    <a:pt x="217520" y="364419"/>
                  </a:cubicBezTo>
                  <a:cubicBezTo>
                    <a:pt x="217875" y="366708"/>
                    <a:pt x="228181" y="364199"/>
                    <a:pt x="228084" y="364210"/>
                  </a:cubicBezTo>
                  <a:cubicBezTo>
                    <a:pt x="237423" y="363169"/>
                    <a:pt x="246371" y="362794"/>
                    <a:pt x="255701" y="365169"/>
                  </a:cubicBezTo>
                  <a:cubicBezTo>
                    <a:pt x="263530" y="367163"/>
                    <a:pt x="274109" y="361973"/>
                    <a:pt x="281609" y="360229"/>
                  </a:cubicBezTo>
                  <a:cubicBezTo>
                    <a:pt x="288221" y="358688"/>
                    <a:pt x="289594" y="356754"/>
                    <a:pt x="293874" y="353146"/>
                  </a:cubicBezTo>
                  <a:cubicBezTo>
                    <a:pt x="298501" y="349261"/>
                    <a:pt x="307960" y="350122"/>
                    <a:pt x="310564" y="344260"/>
                  </a:cubicBezTo>
                  <a:cubicBezTo>
                    <a:pt x="313414" y="337746"/>
                    <a:pt x="278645" y="336844"/>
                    <a:pt x="274967" y="336406"/>
                  </a:cubicBezTo>
                  <a:cubicBezTo>
                    <a:pt x="277393" y="335828"/>
                    <a:pt x="279725" y="335044"/>
                    <a:pt x="281958" y="334066"/>
                  </a:cubicBezTo>
                  <a:cubicBezTo>
                    <a:pt x="277415" y="333152"/>
                    <a:pt x="272582" y="332183"/>
                    <a:pt x="268698" y="334850"/>
                  </a:cubicBezTo>
                  <a:cubicBezTo>
                    <a:pt x="272447" y="331101"/>
                    <a:pt x="277982" y="332594"/>
                    <a:pt x="282968" y="331739"/>
                  </a:cubicBezTo>
                  <a:cubicBezTo>
                    <a:pt x="291353" y="330294"/>
                    <a:pt x="290568" y="322789"/>
                    <a:pt x="282015" y="321981"/>
                  </a:cubicBezTo>
                  <a:cubicBezTo>
                    <a:pt x="285347" y="322577"/>
                    <a:pt x="287252" y="320173"/>
                    <a:pt x="289781" y="319060"/>
                  </a:cubicBezTo>
                  <a:cubicBezTo>
                    <a:pt x="294813" y="316849"/>
                    <a:pt x="298971" y="321362"/>
                    <a:pt x="304375" y="316892"/>
                  </a:cubicBezTo>
                  <a:cubicBezTo>
                    <a:pt x="302791" y="314207"/>
                    <a:pt x="300316" y="312640"/>
                    <a:pt x="296965" y="312194"/>
                  </a:cubicBezTo>
                  <a:cubicBezTo>
                    <a:pt x="300487" y="311612"/>
                    <a:pt x="309031" y="312080"/>
                    <a:pt x="299428" y="309064"/>
                  </a:cubicBezTo>
                  <a:cubicBezTo>
                    <a:pt x="312640" y="312493"/>
                    <a:pt x="314030" y="305097"/>
                    <a:pt x="319102" y="296936"/>
                  </a:cubicBezTo>
                  <a:cubicBezTo>
                    <a:pt x="325704" y="286328"/>
                    <a:pt x="323820" y="276044"/>
                    <a:pt x="309464" y="269913"/>
                  </a:cubicBezTo>
                  <a:cubicBezTo>
                    <a:pt x="301127" y="266352"/>
                    <a:pt x="282228" y="261374"/>
                    <a:pt x="274589" y="267471"/>
                  </a:cubicBezTo>
                  <a:cubicBezTo>
                    <a:pt x="271966" y="269560"/>
                    <a:pt x="271309" y="274080"/>
                    <a:pt x="267713" y="275169"/>
                  </a:cubicBezTo>
                  <a:cubicBezTo>
                    <a:pt x="262246" y="276825"/>
                    <a:pt x="258283" y="268866"/>
                    <a:pt x="252528" y="270017"/>
                  </a:cubicBezTo>
                  <a:cubicBezTo>
                    <a:pt x="259128" y="260281"/>
                    <a:pt x="274162" y="259673"/>
                    <a:pt x="260548" y="245392"/>
                  </a:cubicBezTo>
                  <a:cubicBezTo>
                    <a:pt x="249187" y="233524"/>
                    <a:pt x="237715" y="234220"/>
                    <a:pt x="222774" y="232521"/>
                  </a:cubicBezTo>
                  <a:cubicBezTo>
                    <a:pt x="232314" y="228737"/>
                    <a:pt x="250030" y="232031"/>
                    <a:pt x="258361" y="237737"/>
                  </a:cubicBezTo>
                  <a:cubicBezTo>
                    <a:pt x="256126" y="232142"/>
                    <a:pt x="234778" y="216752"/>
                    <a:pt x="248891" y="213212"/>
                  </a:cubicBezTo>
                  <a:cubicBezTo>
                    <a:pt x="239442" y="211093"/>
                    <a:pt x="237027" y="202750"/>
                    <a:pt x="230423" y="197439"/>
                  </a:cubicBezTo>
                  <a:cubicBezTo>
                    <a:pt x="224246" y="192469"/>
                    <a:pt x="215338" y="192627"/>
                    <a:pt x="207963" y="191611"/>
                  </a:cubicBezTo>
                  <a:cubicBezTo>
                    <a:pt x="195607" y="189907"/>
                    <a:pt x="190147" y="163855"/>
                    <a:pt x="188683" y="155359"/>
                  </a:cubicBezTo>
                  <a:cubicBezTo>
                    <a:pt x="186201" y="141169"/>
                    <a:pt x="165269" y="128821"/>
                    <a:pt x="149825" y="126310"/>
                  </a:cubicBezTo>
                  <a:cubicBezTo>
                    <a:pt x="145748" y="125654"/>
                    <a:pt x="141934" y="120643"/>
                    <a:pt x="137913" y="124161"/>
                  </a:cubicBezTo>
                  <a:cubicBezTo>
                    <a:pt x="135336" y="126431"/>
                    <a:pt x="132822" y="127520"/>
                    <a:pt x="129070" y="127468"/>
                  </a:cubicBezTo>
                  <a:cubicBezTo>
                    <a:pt x="119113" y="127330"/>
                    <a:pt x="105429" y="127871"/>
                    <a:pt x="97300" y="120701"/>
                  </a:cubicBezTo>
                  <a:cubicBezTo>
                    <a:pt x="113736" y="131024"/>
                    <a:pt x="122834" y="116538"/>
                    <a:pt x="138404" y="116538"/>
                  </a:cubicBezTo>
                  <a:cubicBezTo>
                    <a:pt x="147259" y="116538"/>
                    <a:pt x="143510" y="110366"/>
                    <a:pt x="138548" y="107046"/>
                  </a:cubicBezTo>
                  <a:cubicBezTo>
                    <a:pt x="131532" y="102348"/>
                    <a:pt x="125530" y="109810"/>
                    <a:pt x="118271" y="109040"/>
                  </a:cubicBezTo>
                  <a:cubicBezTo>
                    <a:pt x="136215" y="105835"/>
                    <a:pt x="150395" y="98159"/>
                    <a:pt x="161007" y="85033"/>
                  </a:cubicBezTo>
                  <a:cubicBezTo>
                    <a:pt x="165800" y="79112"/>
                    <a:pt x="166780" y="72100"/>
                    <a:pt x="170776" y="66013"/>
                  </a:cubicBezTo>
                  <a:cubicBezTo>
                    <a:pt x="173504" y="61773"/>
                    <a:pt x="181835" y="59011"/>
                    <a:pt x="178826" y="52725"/>
                  </a:cubicBezTo>
                  <a:cubicBezTo>
                    <a:pt x="173385" y="41345"/>
                    <a:pt x="149110" y="45697"/>
                    <a:pt x="138967" y="46739"/>
                  </a:cubicBezTo>
                  <a:cubicBezTo>
                    <a:pt x="128450" y="47821"/>
                    <a:pt x="117774" y="43999"/>
                    <a:pt x="107711" y="46827"/>
                  </a:cubicBezTo>
                  <a:cubicBezTo>
                    <a:pt x="99233" y="49210"/>
                    <a:pt x="89863" y="54153"/>
                    <a:pt x="81378" y="55598"/>
                  </a:cubicBezTo>
                  <a:cubicBezTo>
                    <a:pt x="82234" y="51562"/>
                    <a:pt x="87315" y="51201"/>
                    <a:pt x="88325" y="47094"/>
                  </a:cubicBezTo>
                  <a:cubicBezTo>
                    <a:pt x="83155" y="46650"/>
                    <a:pt x="78822" y="48873"/>
                    <a:pt x="74198" y="50073"/>
                  </a:cubicBezTo>
                  <a:cubicBezTo>
                    <a:pt x="79219" y="44786"/>
                    <a:pt x="93863" y="48460"/>
                    <a:pt x="95554" y="40278"/>
                  </a:cubicBezTo>
                  <a:cubicBezTo>
                    <a:pt x="88663" y="38837"/>
                    <a:pt x="80736" y="40242"/>
                    <a:pt x="74469" y="36000"/>
                  </a:cubicBezTo>
                  <a:cubicBezTo>
                    <a:pt x="86024" y="39880"/>
                    <a:pt x="83592" y="37330"/>
                    <a:pt x="90372" y="32875"/>
                  </a:cubicBezTo>
                  <a:cubicBezTo>
                    <a:pt x="95982" y="29193"/>
                    <a:pt x="103041" y="27640"/>
                    <a:pt x="108732" y="24088"/>
                  </a:cubicBezTo>
                  <a:cubicBezTo>
                    <a:pt x="111080" y="22627"/>
                    <a:pt x="141071" y="3534"/>
                    <a:pt x="124088" y="452"/>
                  </a:cubicBezTo>
                  <a:cubicBezTo>
                    <a:pt x="113723" y="-1431"/>
                    <a:pt x="101529" y="3066"/>
                    <a:pt x="91826" y="4837"/>
                  </a:cubicBezTo>
                  <a:cubicBezTo>
                    <a:pt x="86420" y="5827"/>
                    <a:pt x="80665" y="7069"/>
                    <a:pt x="74967" y="6649"/>
                  </a:cubicBezTo>
                  <a:cubicBezTo>
                    <a:pt x="73543" y="6547"/>
                    <a:pt x="71632" y="6307"/>
                    <a:pt x="70545" y="5191"/>
                  </a:cubicBezTo>
                  <a:cubicBezTo>
                    <a:pt x="68798" y="3396"/>
                    <a:pt x="62701" y="7933"/>
                    <a:pt x="60549" y="8946"/>
                  </a:cubicBezTo>
                  <a:cubicBezTo>
                    <a:pt x="64719" y="1432"/>
                    <a:pt x="60876" y="6619"/>
                    <a:pt x="57053" y="4609"/>
                  </a:cubicBezTo>
                  <a:cubicBezTo>
                    <a:pt x="55521" y="3805"/>
                    <a:pt x="52669" y="891"/>
                    <a:pt x="50703" y="1323"/>
                  </a:cubicBezTo>
                  <a:cubicBezTo>
                    <a:pt x="46682" y="2201"/>
                    <a:pt x="49536" y="13193"/>
                    <a:pt x="43972" y="15843"/>
                  </a:cubicBezTo>
                  <a:cubicBezTo>
                    <a:pt x="45874" y="16740"/>
                    <a:pt x="49837" y="17965"/>
                    <a:pt x="50043" y="19715"/>
                  </a:cubicBezTo>
                  <a:cubicBezTo>
                    <a:pt x="35081" y="13731"/>
                    <a:pt x="41119" y="27931"/>
                    <a:pt x="34397" y="30015"/>
                  </a:cubicBezTo>
                  <a:cubicBezTo>
                    <a:pt x="38129" y="31371"/>
                    <a:pt x="41387" y="33998"/>
                    <a:pt x="43215" y="37294"/>
                  </a:cubicBezTo>
                  <a:cubicBezTo>
                    <a:pt x="38834" y="38914"/>
                    <a:pt x="21864" y="33362"/>
                    <a:pt x="24164" y="41985"/>
                  </a:cubicBezTo>
                  <a:cubicBezTo>
                    <a:pt x="21762" y="34064"/>
                    <a:pt x="12922" y="47478"/>
                    <a:pt x="25197" y="53911"/>
                  </a:cubicBezTo>
                  <a:cubicBezTo>
                    <a:pt x="22053" y="53539"/>
                    <a:pt x="18924" y="53392"/>
                    <a:pt x="15818" y="53486"/>
                  </a:cubicBezTo>
                  <a:cubicBezTo>
                    <a:pt x="16125" y="61702"/>
                    <a:pt x="23596" y="61743"/>
                    <a:pt x="30313" y="61125"/>
                  </a:cubicBezTo>
                  <a:cubicBezTo>
                    <a:pt x="26987" y="62108"/>
                    <a:pt x="24077" y="63661"/>
                    <a:pt x="21583" y="65783"/>
                  </a:cubicBezTo>
                  <a:cubicBezTo>
                    <a:pt x="25552" y="64384"/>
                    <a:pt x="30228" y="65172"/>
                    <a:pt x="33097" y="68750"/>
                  </a:cubicBezTo>
                  <a:cubicBezTo>
                    <a:pt x="26261" y="62355"/>
                    <a:pt x="19511" y="74650"/>
                    <a:pt x="33130" y="73812"/>
                  </a:cubicBezTo>
                  <a:cubicBezTo>
                    <a:pt x="31731" y="74305"/>
                    <a:pt x="9602" y="75160"/>
                    <a:pt x="25500" y="80136"/>
                  </a:cubicBezTo>
                  <a:cubicBezTo>
                    <a:pt x="18237" y="74744"/>
                    <a:pt x="11922" y="84828"/>
                    <a:pt x="21109" y="86445"/>
                  </a:cubicBezTo>
                  <a:cubicBezTo>
                    <a:pt x="17331" y="85955"/>
                    <a:pt x="15322" y="87677"/>
                    <a:pt x="15575" y="91064"/>
                  </a:cubicBezTo>
                  <a:cubicBezTo>
                    <a:pt x="10321" y="88896"/>
                    <a:pt x="3888" y="89450"/>
                    <a:pt x="0" y="92742"/>
                  </a:cubicBezTo>
                  <a:cubicBezTo>
                    <a:pt x="7513" y="94291"/>
                    <a:pt x="17189" y="89846"/>
                    <a:pt x="24206" y="94000"/>
                  </a:cubicBezTo>
                  <a:cubicBezTo>
                    <a:pt x="18732" y="91833"/>
                    <a:pt x="15940" y="97421"/>
                    <a:pt x="10453" y="95257"/>
                  </a:cubicBezTo>
                  <a:cubicBezTo>
                    <a:pt x="16743" y="112467"/>
                    <a:pt x="38088" y="91583"/>
                    <a:pt x="45336" y="87706"/>
                  </a:cubicBezTo>
                  <a:cubicBezTo>
                    <a:pt x="42638" y="90744"/>
                    <a:pt x="41363" y="95548"/>
                    <a:pt x="48645" y="92742"/>
                  </a:cubicBezTo>
                  <a:cubicBezTo>
                    <a:pt x="44993" y="93423"/>
                    <a:pt x="26428" y="101419"/>
                    <a:pt x="38851" y="100280"/>
                  </a:cubicBezTo>
                  <a:cubicBezTo>
                    <a:pt x="37421" y="101657"/>
                    <a:pt x="36013" y="103056"/>
                    <a:pt x="34620" y="104460"/>
                  </a:cubicBezTo>
                  <a:cubicBezTo>
                    <a:pt x="37938" y="104617"/>
                    <a:pt x="41163" y="104338"/>
                    <a:pt x="44290" y="103625"/>
                  </a:cubicBezTo>
                  <a:cubicBezTo>
                    <a:pt x="42485" y="104559"/>
                    <a:pt x="33782" y="104884"/>
                    <a:pt x="33292" y="105510"/>
                  </a:cubicBezTo>
                  <a:cubicBezTo>
                    <a:pt x="31915" y="107284"/>
                    <a:pt x="29709" y="108796"/>
                    <a:pt x="27746" y="110007"/>
                  </a:cubicBezTo>
                  <a:cubicBezTo>
                    <a:pt x="25443" y="111425"/>
                    <a:pt x="27614" y="115463"/>
                    <a:pt x="27578" y="117710"/>
                  </a:cubicBezTo>
                  <a:cubicBezTo>
                    <a:pt x="27537" y="120141"/>
                    <a:pt x="16729" y="135960"/>
                    <a:pt x="26275" y="124444"/>
                  </a:cubicBezTo>
                  <a:cubicBezTo>
                    <a:pt x="21218" y="127854"/>
                    <a:pt x="23663" y="140717"/>
                    <a:pt x="30639" y="134800"/>
                  </a:cubicBezTo>
                  <a:cubicBezTo>
                    <a:pt x="22690" y="139071"/>
                    <a:pt x="23384" y="147297"/>
                    <a:pt x="18606" y="153526"/>
                  </a:cubicBezTo>
                  <a:cubicBezTo>
                    <a:pt x="15269" y="157880"/>
                    <a:pt x="27653" y="161099"/>
                    <a:pt x="27911" y="152407"/>
                  </a:cubicBezTo>
                  <a:cubicBezTo>
                    <a:pt x="28086" y="146170"/>
                    <a:pt x="36510" y="138927"/>
                    <a:pt x="33504" y="132956"/>
                  </a:cubicBezTo>
                  <a:cubicBezTo>
                    <a:pt x="29218" y="124444"/>
                    <a:pt x="42830" y="119223"/>
                    <a:pt x="48407" y="116139"/>
                  </a:cubicBezTo>
                  <a:cubicBezTo>
                    <a:pt x="44828" y="119223"/>
                    <a:pt x="34955" y="123908"/>
                    <a:pt x="36700" y="129816"/>
                  </a:cubicBezTo>
                  <a:cubicBezTo>
                    <a:pt x="37803" y="132605"/>
                    <a:pt x="39676" y="133301"/>
                    <a:pt x="42326" y="131904"/>
                  </a:cubicBezTo>
                  <a:cubicBezTo>
                    <a:pt x="44133" y="134565"/>
                    <a:pt x="46372" y="136913"/>
                    <a:pt x="49039" y="138939"/>
                  </a:cubicBezTo>
                  <a:cubicBezTo>
                    <a:pt x="49758" y="135420"/>
                    <a:pt x="47068" y="131910"/>
                    <a:pt x="43485" y="130253"/>
                  </a:cubicBezTo>
                  <a:cubicBezTo>
                    <a:pt x="46608" y="125844"/>
                    <a:pt x="48896" y="128757"/>
                    <a:pt x="50166" y="132318"/>
                  </a:cubicBezTo>
                  <a:cubicBezTo>
                    <a:pt x="56025" y="127157"/>
                    <a:pt x="50532" y="117248"/>
                    <a:pt x="58348" y="118629"/>
                  </a:cubicBezTo>
                  <a:cubicBezTo>
                    <a:pt x="55393" y="121047"/>
                    <a:pt x="55236" y="123815"/>
                    <a:pt x="57894" y="126932"/>
                  </a:cubicBezTo>
                  <a:cubicBezTo>
                    <a:pt x="56079" y="119085"/>
                    <a:pt x="62278" y="127387"/>
                    <a:pt x="67814" y="129419"/>
                  </a:cubicBezTo>
                  <a:cubicBezTo>
                    <a:pt x="64184" y="129252"/>
                    <a:pt x="55671" y="126483"/>
                    <a:pt x="54644" y="131243"/>
                  </a:cubicBezTo>
                  <a:cubicBezTo>
                    <a:pt x="52687" y="140327"/>
                    <a:pt x="59426" y="140166"/>
                    <a:pt x="63285" y="146570"/>
                  </a:cubicBezTo>
                  <a:cubicBezTo>
                    <a:pt x="69844" y="157452"/>
                    <a:pt x="43217" y="163769"/>
                    <a:pt x="49972" y="176701"/>
                  </a:cubicBezTo>
                  <a:cubicBezTo>
                    <a:pt x="49291" y="175788"/>
                    <a:pt x="42723" y="170846"/>
                    <a:pt x="42204" y="173656"/>
                  </a:cubicBezTo>
                  <a:cubicBezTo>
                    <a:pt x="41221" y="179035"/>
                    <a:pt x="51746" y="186378"/>
                    <a:pt x="55492" y="189732"/>
                  </a:cubicBezTo>
                  <a:cubicBezTo>
                    <a:pt x="50919" y="180366"/>
                    <a:pt x="54920" y="178508"/>
                    <a:pt x="65156" y="182488"/>
                  </a:cubicBezTo>
                  <a:cubicBezTo>
                    <a:pt x="73590" y="185773"/>
                    <a:pt x="75135" y="185536"/>
                    <a:pt x="74568" y="176707"/>
                  </a:cubicBezTo>
                  <a:cubicBezTo>
                    <a:pt x="84886" y="185084"/>
                    <a:pt x="90491" y="181730"/>
                    <a:pt x="100833" y="178973"/>
                  </a:cubicBezTo>
                  <a:cubicBezTo>
                    <a:pt x="104043" y="178117"/>
                    <a:pt x="109090" y="177166"/>
                    <a:pt x="107996" y="173032"/>
                  </a:cubicBezTo>
                  <a:cubicBezTo>
                    <a:pt x="115361" y="173832"/>
                    <a:pt x="122668" y="173367"/>
                    <a:pt x="130019" y="173849"/>
                  </a:cubicBezTo>
                  <a:cubicBezTo>
                    <a:pt x="122257" y="178724"/>
                    <a:pt x="112484" y="179358"/>
                    <a:pt x="108584" y="188118"/>
                  </a:cubicBezTo>
                  <a:cubicBezTo>
                    <a:pt x="106118" y="193647"/>
                    <a:pt x="113550" y="212075"/>
                    <a:pt x="122287" y="207576"/>
                  </a:cubicBezTo>
                  <a:cubicBezTo>
                    <a:pt x="121263" y="210611"/>
                    <a:pt x="122135" y="213302"/>
                    <a:pt x="124892" y="215643"/>
                  </a:cubicBezTo>
                  <a:cubicBezTo>
                    <a:pt x="126587" y="213364"/>
                    <a:pt x="128012" y="210948"/>
                    <a:pt x="129173" y="208384"/>
                  </a:cubicBezTo>
                  <a:cubicBezTo>
                    <a:pt x="130982" y="213352"/>
                    <a:pt x="135479" y="210897"/>
                    <a:pt x="138325" y="209192"/>
                  </a:cubicBezTo>
                  <a:cubicBezTo>
                    <a:pt x="135708" y="212792"/>
                    <a:pt x="136179" y="217379"/>
                    <a:pt x="133109" y="221288"/>
                  </a:cubicBezTo>
                  <a:cubicBezTo>
                    <a:pt x="131333" y="223557"/>
                    <a:pt x="124237" y="232805"/>
                    <a:pt x="135009" y="231334"/>
                  </a:cubicBezTo>
                  <a:cubicBezTo>
                    <a:pt x="124492" y="236196"/>
                    <a:pt x="129532" y="252809"/>
                    <a:pt x="142512" y="248942"/>
                  </a:cubicBezTo>
                  <a:cubicBezTo>
                    <a:pt x="136803" y="252875"/>
                    <a:pt x="116889" y="237815"/>
                    <a:pt x="127726" y="254126"/>
                  </a:cubicBezTo>
                  <a:cubicBezTo>
                    <a:pt x="114359" y="244715"/>
                    <a:pt x="97569" y="254436"/>
                    <a:pt x="84031" y="254126"/>
                  </a:cubicBezTo>
                  <a:cubicBezTo>
                    <a:pt x="88477" y="248692"/>
                    <a:pt x="72213" y="243611"/>
                    <a:pt x="68534" y="246602"/>
                  </a:cubicBezTo>
                  <a:cubicBezTo>
                    <a:pt x="61094" y="252643"/>
                    <a:pt x="75095" y="261082"/>
                    <a:pt x="82297" y="254929"/>
                  </a:cubicBezTo>
                  <a:cubicBezTo>
                    <a:pt x="75688" y="262208"/>
                    <a:pt x="65736" y="266457"/>
                    <a:pt x="59517" y="273998"/>
                  </a:cubicBezTo>
                  <a:cubicBezTo>
                    <a:pt x="68664" y="274625"/>
                    <a:pt x="76054" y="265536"/>
                    <a:pt x="85562" y="269637"/>
                  </a:cubicBezTo>
                  <a:cubicBezTo>
                    <a:pt x="83615" y="272947"/>
                    <a:pt x="85987" y="276198"/>
                    <a:pt x="89561" y="277957"/>
                  </a:cubicBezTo>
                  <a:cubicBezTo>
                    <a:pt x="84393" y="280143"/>
                    <a:pt x="86422" y="286212"/>
                    <a:pt x="92541" y="285467"/>
                  </a:cubicBezTo>
                  <a:cubicBezTo>
                    <a:pt x="87524" y="286103"/>
                    <a:pt x="87586" y="290349"/>
                    <a:pt x="85980" y="293617"/>
                  </a:cubicBezTo>
                  <a:cubicBezTo>
                    <a:pt x="83884" y="297897"/>
                    <a:pt x="77748" y="300454"/>
                    <a:pt x="73061" y="302037"/>
                  </a:cubicBezTo>
                  <a:cubicBezTo>
                    <a:pt x="62659" y="305549"/>
                    <a:pt x="47355" y="307953"/>
                    <a:pt x="41172" y="315735"/>
                  </a:cubicBezTo>
                  <a:cubicBezTo>
                    <a:pt x="45158" y="317083"/>
                    <a:pt x="46835" y="319885"/>
                    <a:pt x="44163" y="322773"/>
                  </a:cubicBezTo>
                  <a:cubicBezTo>
                    <a:pt x="49040" y="323662"/>
                    <a:pt x="53811" y="323174"/>
                    <a:pt x="56740" y="319646"/>
                  </a:cubicBezTo>
                  <a:cubicBezTo>
                    <a:pt x="54824" y="323413"/>
                    <a:pt x="50266" y="324611"/>
                    <a:pt x="45691" y="324335"/>
                  </a:cubicBezTo>
                  <a:cubicBezTo>
                    <a:pt x="52441" y="331052"/>
                    <a:pt x="70079" y="323407"/>
                    <a:pt x="75898" y="319646"/>
                  </a:cubicBezTo>
                  <a:cubicBezTo>
                    <a:pt x="76148" y="325305"/>
                    <a:pt x="83602" y="325506"/>
                    <a:pt x="87929" y="324335"/>
                  </a:cubicBezTo>
                  <a:cubicBezTo>
                    <a:pt x="86295" y="326736"/>
                    <a:pt x="83831" y="327386"/>
                    <a:pt x="80533" y="326286"/>
                  </a:cubicBezTo>
                  <a:cubicBezTo>
                    <a:pt x="82455" y="333060"/>
                    <a:pt x="87842" y="329759"/>
                    <a:pt x="92225" y="327885"/>
                  </a:cubicBezTo>
                  <a:cubicBezTo>
                    <a:pt x="98975" y="325007"/>
                    <a:pt x="103788" y="334498"/>
                    <a:pt x="110157" y="336849"/>
                  </a:cubicBezTo>
                  <a:cubicBezTo>
                    <a:pt x="121755" y="341126"/>
                    <a:pt x="122744" y="332254"/>
                    <a:pt x="131773" y="331090"/>
                  </a:cubicBezTo>
                  <a:cubicBezTo>
                    <a:pt x="141642" y="329818"/>
                    <a:pt x="147990" y="325251"/>
                    <a:pt x="155534" y="320032"/>
                  </a:cubicBezTo>
                  <a:cubicBezTo>
                    <a:pt x="148627" y="328058"/>
                    <a:pt x="138407" y="333595"/>
                    <a:pt x="130813" y="341078"/>
                  </a:cubicBezTo>
                  <a:cubicBezTo>
                    <a:pt x="128819" y="343025"/>
                    <a:pt x="132197" y="345371"/>
                    <a:pt x="127649" y="345889"/>
                  </a:cubicBezTo>
                  <a:cubicBezTo>
                    <a:pt x="122478" y="346471"/>
                    <a:pt x="117236" y="346751"/>
                    <a:pt x="111979" y="345813"/>
                  </a:cubicBezTo>
                  <a:cubicBezTo>
                    <a:pt x="104555" y="344487"/>
                    <a:pt x="92053" y="342259"/>
                    <a:pt x="85340" y="345953"/>
                  </a:cubicBezTo>
                  <a:cubicBezTo>
                    <a:pt x="81317" y="348173"/>
                    <a:pt x="81433" y="352571"/>
                    <a:pt x="77339" y="354824"/>
                  </a:cubicBezTo>
                  <a:cubicBezTo>
                    <a:pt x="71701" y="357920"/>
                    <a:pt x="69887" y="350219"/>
                    <a:pt x="68583" y="359396"/>
                  </a:cubicBezTo>
                  <a:cubicBezTo>
                    <a:pt x="68063" y="363078"/>
                    <a:pt x="58945" y="376976"/>
                    <a:pt x="53496" y="375918"/>
                  </a:cubicBezTo>
                  <a:cubicBezTo>
                    <a:pt x="50129" y="375266"/>
                    <a:pt x="49307" y="375384"/>
                    <a:pt x="48353" y="378590"/>
                  </a:cubicBezTo>
                  <a:cubicBezTo>
                    <a:pt x="46836" y="383687"/>
                    <a:pt x="38783" y="386001"/>
                    <a:pt x="33803" y="387839"/>
                  </a:cubicBezTo>
                  <a:cubicBezTo>
                    <a:pt x="29828" y="389304"/>
                    <a:pt x="25429" y="390896"/>
                    <a:pt x="22166" y="393355"/>
                  </a:cubicBezTo>
                  <a:cubicBezTo>
                    <a:pt x="20816" y="394365"/>
                    <a:pt x="22976" y="397868"/>
                    <a:pt x="24534" y="397571"/>
                  </a:cubicBezTo>
                  <a:cubicBezTo>
                    <a:pt x="29952" y="396524"/>
                    <a:pt x="36256" y="392381"/>
                    <a:pt x="39662" y="39927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7A2799-70B0-437C-AE38-F4E120B064BC}"/>
                </a:ext>
              </a:extLst>
            </p:cNvPr>
            <p:cNvSpPr/>
            <p:nvPr/>
          </p:nvSpPr>
          <p:spPr>
            <a:xfrm>
              <a:off x="5610017" y="366855"/>
              <a:ext cx="4304" cy="3513"/>
            </a:xfrm>
            <a:custGeom>
              <a:avLst/>
              <a:gdLst>
                <a:gd name="connsiteX0" fmla="*/ 4985 w 4304"/>
                <a:gd name="connsiteY0" fmla="*/ 4814 h 3512"/>
                <a:gd name="connsiteX1" fmla="*/ 7612 w 4304"/>
                <a:gd name="connsiteY1" fmla="*/ 3551 h 3512"/>
                <a:gd name="connsiteX2" fmla="*/ 0 w 4304"/>
                <a:gd name="connsiteY2" fmla="*/ 1867 h 3512"/>
                <a:gd name="connsiteX3" fmla="*/ 4985 w 4304"/>
                <a:gd name="connsiteY3" fmla="*/ 4814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" h="3512">
                  <a:moveTo>
                    <a:pt x="4985" y="4814"/>
                  </a:moveTo>
                  <a:cubicBezTo>
                    <a:pt x="5864" y="4393"/>
                    <a:pt x="6738" y="3972"/>
                    <a:pt x="7612" y="3551"/>
                  </a:cubicBezTo>
                  <a:cubicBezTo>
                    <a:pt x="5957" y="-457"/>
                    <a:pt x="2786" y="-1148"/>
                    <a:pt x="0" y="1867"/>
                  </a:cubicBezTo>
                  <a:cubicBezTo>
                    <a:pt x="1663" y="2849"/>
                    <a:pt x="3330" y="3832"/>
                    <a:pt x="4985" y="481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FBFB47-4FF2-4D0F-B4E7-2B15661190DD}"/>
                </a:ext>
              </a:extLst>
            </p:cNvPr>
            <p:cNvSpPr/>
            <p:nvPr/>
          </p:nvSpPr>
          <p:spPr>
            <a:xfrm>
              <a:off x="5614885" y="386840"/>
              <a:ext cx="25824" cy="14050"/>
            </a:xfrm>
            <a:custGeom>
              <a:avLst/>
              <a:gdLst>
                <a:gd name="connsiteX0" fmla="*/ 3275 w 25824"/>
                <a:gd name="connsiteY0" fmla="*/ 15812 h 14050"/>
                <a:gd name="connsiteX1" fmla="*/ 26243 w 25824"/>
                <a:gd name="connsiteY1" fmla="*/ 10809 h 14050"/>
                <a:gd name="connsiteX2" fmla="*/ 0 w 25824"/>
                <a:gd name="connsiteY2" fmla="*/ 3708 h 14050"/>
                <a:gd name="connsiteX3" fmla="*/ 9734 w 25824"/>
                <a:gd name="connsiteY3" fmla="*/ 7887 h 14050"/>
                <a:gd name="connsiteX4" fmla="*/ 11178 w 25824"/>
                <a:gd name="connsiteY4" fmla="*/ 12060 h 14050"/>
                <a:gd name="connsiteX5" fmla="*/ 3275 w 25824"/>
                <a:gd name="connsiteY5" fmla="*/ 158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4" h="14050">
                  <a:moveTo>
                    <a:pt x="3275" y="15812"/>
                  </a:moveTo>
                  <a:cubicBezTo>
                    <a:pt x="11334" y="15302"/>
                    <a:pt x="18505" y="12280"/>
                    <a:pt x="26243" y="10809"/>
                  </a:cubicBezTo>
                  <a:cubicBezTo>
                    <a:pt x="23790" y="2935"/>
                    <a:pt x="4478" y="-4797"/>
                    <a:pt x="0" y="3708"/>
                  </a:cubicBezTo>
                  <a:cubicBezTo>
                    <a:pt x="3744" y="3969"/>
                    <a:pt x="6982" y="5363"/>
                    <a:pt x="9734" y="7887"/>
                  </a:cubicBezTo>
                  <a:cubicBezTo>
                    <a:pt x="6777" y="10125"/>
                    <a:pt x="2718" y="13352"/>
                    <a:pt x="11178" y="12060"/>
                  </a:cubicBezTo>
                  <a:cubicBezTo>
                    <a:pt x="7910" y="12373"/>
                    <a:pt x="5278" y="13624"/>
                    <a:pt x="3275" y="158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33CC514-55B8-4723-A0BC-6DE51B7FA8B9}"/>
                </a:ext>
              </a:extLst>
            </p:cNvPr>
            <p:cNvSpPr/>
            <p:nvPr/>
          </p:nvSpPr>
          <p:spPr>
            <a:xfrm>
              <a:off x="5624058" y="408894"/>
              <a:ext cx="12912" cy="14050"/>
            </a:xfrm>
            <a:custGeom>
              <a:avLst/>
              <a:gdLst>
                <a:gd name="connsiteX0" fmla="*/ 4636 w 12912"/>
                <a:gd name="connsiteY0" fmla="*/ 16583 h 14050"/>
                <a:gd name="connsiteX1" fmla="*/ 14688 w 12912"/>
                <a:gd name="connsiteY1" fmla="*/ 0 h 14050"/>
                <a:gd name="connsiteX2" fmla="*/ 0 w 12912"/>
                <a:gd name="connsiteY2" fmla="*/ 12440 h 14050"/>
                <a:gd name="connsiteX3" fmla="*/ 4636 w 12912"/>
                <a:gd name="connsiteY3" fmla="*/ 16583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14050">
                  <a:moveTo>
                    <a:pt x="4636" y="16583"/>
                  </a:moveTo>
                  <a:cubicBezTo>
                    <a:pt x="7937" y="11174"/>
                    <a:pt x="14170" y="6748"/>
                    <a:pt x="14688" y="0"/>
                  </a:cubicBezTo>
                  <a:cubicBezTo>
                    <a:pt x="8932" y="3318"/>
                    <a:pt x="6286" y="9776"/>
                    <a:pt x="0" y="12440"/>
                  </a:cubicBezTo>
                  <a:cubicBezTo>
                    <a:pt x="1374" y="13975"/>
                    <a:pt x="2922" y="15354"/>
                    <a:pt x="4636" y="16583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80AFB7-81AA-4B55-8873-C2CD13B9BCBE}"/>
                </a:ext>
              </a:extLst>
            </p:cNvPr>
            <p:cNvSpPr/>
            <p:nvPr/>
          </p:nvSpPr>
          <p:spPr>
            <a:xfrm>
              <a:off x="5625099" y="344604"/>
              <a:ext cx="4304" cy="7025"/>
            </a:xfrm>
            <a:custGeom>
              <a:avLst/>
              <a:gdLst>
                <a:gd name="connsiteX0" fmla="*/ 833 w 0"/>
                <a:gd name="connsiteY0" fmla="*/ 8912 h 7025"/>
                <a:gd name="connsiteX1" fmla="*/ 2470 w 0"/>
                <a:gd name="connsiteY1" fmla="*/ 0 h 7025"/>
                <a:gd name="connsiteX2" fmla="*/ 833 w 0"/>
                <a:gd name="connsiteY2" fmla="*/ 891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5">
                  <a:moveTo>
                    <a:pt x="833" y="8912"/>
                  </a:moveTo>
                  <a:cubicBezTo>
                    <a:pt x="1890" y="6076"/>
                    <a:pt x="2441" y="3107"/>
                    <a:pt x="2470" y="0"/>
                  </a:cubicBezTo>
                  <a:cubicBezTo>
                    <a:pt x="-135" y="2465"/>
                    <a:pt x="-677" y="5434"/>
                    <a:pt x="833" y="89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61F388-F1C3-42FF-8BE2-9D9F5BDA12D5}"/>
                </a:ext>
              </a:extLst>
            </p:cNvPr>
            <p:cNvSpPr/>
            <p:nvPr/>
          </p:nvSpPr>
          <p:spPr>
            <a:xfrm>
              <a:off x="5652498" y="428772"/>
              <a:ext cx="8608" cy="10538"/>
            </a:xfrm>
            <a:custGeom>
              <a:avLst/>
              <a:gdLst>
                <a:gd name="connsiteX0" fmla="*/ 8407 w 8608"/>
                <a:gd name="connsiteY0" fmla="*/ 13610 h 10537"/>
                <a:gd name="connsiteX1" fmla="*/ 4086 w 8608"/>
                <a:gd name="connsiteY1" fmla="*/ 10 h 10537"/>
                <a:gd name="connsiteX2" fmla="*/ 8407 w 8608"/>
                <a:gd name="connsiteY2" fmla="*/ 136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8407" y="13610"/>
                  </a:moveTo>
                  <a:cubicBezTo>
                    <a:pt x="14274" y="11387"/>
                    <a:pt x="11042" y="-397"/>
                    <a:pt x="4086" y="10"/>
                  </a:cubicBezTo>
                  <a:cubicBezTo>
                    <a:pt x="-4034" y="492"/>
                    <a:pt x="1292" y="14021"/>
                    <a:pt x="8407" y="136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7070BA8-55FD-4FAC-B0B4-F5EEBC4BDB07}"/>
                </a:ext>
              </a:extLst>
            </p:cNvPr>
            <p:cNvSpPr/>
            <p:nvPr/>
          </p:nvSpPr>
          <p:spPr>
            <a:xfrm>
              <a:off x="5734225" y="276699"/>
              <a:ext cx="4304" cy="7025"/>
            </a:xfrm>
            <a:custGeom>
              <a:avLst/>
              <a:gdLst>
                <a:gd name="connsiteX0" fmla="*/ 5577 w 4304"/>
                <a:gd name="connsiteY0" fmla="*/ 7391 h 7025"/>
                <a:gd name="connsiteX1" fmla="*/ 93 w 4304"/>
                <a:gd name="connsiteY1" fmla="*/ 0 h 7025"/>
                <a:gd name="connsiteX2" fmla="*/ 5577 w 4304"/>
                <a:gd name="connsiteY2" fmla="*/ 7391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5577" y="7391"/>
                  </a:moveTo>
                  <a:cubicBezTo>
                    <a:pt x="6162" y="3888"/>
                    <a:pt x="4591" y="399"/>
                    <a:pt x="93" y="0"/>
                  </a:cubicBezTo>
                  <a:cubicBezTo>
                    <a:pt x="-520" y="3532"/>
                    <a:pt x="1966" y="6198"/>
                    <a:pt x="5577" y="7391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3C9EB79-BF5C-44AA-8480-A2A0B8953F9E}"/>
                </a:ext>
              </a:extLst>
            </p:cNvPr>
            <p:cNvSpPr/>
            <p:nvPr/>
          </p:nvSpPr>
          <p:spPr>
            <a:xfrm>
              <a:off x="5735871" y="266720"/>
              <a:ext cx="21520" cy="10538"/>
            </a:xfrm>
            <a:custGeom>
              <a:avLst/>
              <a:gdLst>
                <a:gd name="connsiteX0" fmla="*/ 2952 w 21520"/>
                <a:gd name="connsiteY0" fmla="*/ 7810 h 10537"/>
                <a:gd name="connsiteX1" fmla="*/ 25151 w 21520"/>
                <a:gd name="connsiteY1" fmla="*/ 7810 h 10537"/>
                <a:gd name="connsiteX2" fmla="*/ 8890 w 21520"/>
                <a:gd name="connsiteY2" fmla="*/ 1963 h 10537"/>
                <a:gd name="connsiteX3" fmla="*/ 2952 w 21520"/>
                <a:gd name="connsiteY3" fmla="*/ 78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0" h="10537">
                  <a:moveTo>
                    <a:pt x="2952" y="7810"/>
                  </a:moveTo>
                  <a:cubicBezTo>
                    <a:pt x="8313" y="11912"/>
                    <a:pt x="21603" y="13976"/>
                    <a:pt x="25151" y="7810"/>
                  </a:cubicBezTo>
                  <a:cubicBezTo>
                    <a:pt x="19989" y="7483"/>
                    <a:pt x="11332" y="7804"/>
                    <a:pt x="8890" y="1963"/>
                  </a:cubicBezTo>
                  <a:cubicBezTo>
                    <a:pt x="6883" y="-2779"/>
                    <a:pt x="-5576" y="1818"/>
                    <a:pt x="2952" y="78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0079F59-AC21-49F8-A06D-DA533775933A}"/>
                </a:ext>
              </a:extLst>
            </p:cNvPr>
            <p:cNvSpPr/>
            <p:nvPr/>
          </p:nvSpPr>
          <p:spPr>
            <a:xfrm>
              <a:off x="5748869" y="281013"/>
              <a:ext cx="4304" cy="3513"/>
            </a:xfrm>
            <a:custGeom>
              <a:avLst/>
              <a:gdLst>
                <a:gd name="connsiteX0" fmla="*/ 2492 w 4304"/>
                <a:gd name="connsiteY0" fmla="*/ 5245 h 3512"/>
                <a:gd name="connsiteX1" fmla="*/ 4331 w 4304"/>
                <a:gd name="connsiteY1" fmla="*/ 39 h 3512"/>
                <a:gd name="connsiteX2" fmla="*/ 2492 w 4304"/>
                <a:gd name="connsiteY2" fmla="*/ 524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2492" y="5245"/>
                  </a:moveTo>
                  <a:cubicBezTo>
                    <a:pt x="3935" y="3824"/>
                    <a:pt x="4542" y="2089"/>
                    <a:pt x="4331" y="39"/>
                  </a:cubicBezTo>
                  <a:cubicBezTo>
                    <a:pt x="-747" y="-287"/>
                    <a:pt x="-1359" y="1450"/>
                    <a:pt x="2492" y="524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9242DCA-980F-48A7-8DF2-C4D084443B34}"/>
                </a:ext>
              </a:extLst>
            </p:cNvPr>
            <p:cNvSpPr/>
            <p:nvPr/>
          </p:nvSpPr>
          <p:spPr>
            <a:xfrm>
              <a:off x="5749215" y="256185"/>
              <a:ext cx="4304" cy="3513"/>
            </a:xfrm>
            <a:custGeom>
              <a:avLst/>
              <a:gdLst>
                <a:gd name="connsiteX0" fmla="*/ 4917 w 4304"/>
                <a:gd name="connsiteY0" fmla="*/ 6128 h 3512"/>
                <a:gd name="connsiteX1" fmla="*/ 451 w 4304"/>
                <a:gd name="connsiteY1" fmla="*/ 0 h 3512"/>
                <a:gd name="connsiteX2" fmla="*/ 4917 w 4304"/>
                <a:gd name="connsiteY2" fmla="*/ 6128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17" y="6128"/>
                  </a:moveTo>
                  <a:cubicBezTo>
                    <a:pt x="5299" y="3114"/>
                    <a:pt x="3814" y="1071"/>
                    <a:pt x="451" y="0"/>
                  </a:cubicBezTo>
                  <a:cubicBezTo>
                    <a:pt x="-910" y="3449"/>
                    <a:pt x="873" y="5667"/>
                    <a:pt x="4917" y="612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F36EF92-B18E-4D62-AFD8-B9D674207107}"/>
                </a:ext>
              </a:extLst>
            </p:cNvPr>
            <p:cNvSpPr/>
            <p:nvPr/>
          </p:nvSpPr>
          <p:spPr>
            <a:xfrm>
              <a:off x="5761930" y="259169"/>
              <a:ext cx="4304" cy="3513"/>
            </a:xfrm>
            <a:custGeom>
              <a:avLst/>
              <a:gdLst>
                <a:gd name="connsiteX0" fmla="*/ 0 w 4304"/>
                <a:gd name="connsiteY0" fmla="*/ 5330 h 3512"/>
                <a:gd name="connsiteX1" fmla="*/ 8481 w 4304"/>
                <a:gd name="connsiteY1" fmla="*/ 82 h 3512"/>
                <a:gd name="connsiteX2" fmla="*/ 0 w 4304"/>
                <a:gd name="connsiteY2" fmla="*/ 5330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330"/>
                  </a:moveTo>
                  <a:cubicBezTo>
                    <a:pt x="2563" y="3248"/>
                    <a:pt x="5392" y="1499"/>
                    <a:pt x="8481" y="82"/>
                  </a:cubicBezTo>
                  <a:cubicBezTo>
                    <a:pt x="4241" y="-471"/>
                    <a:pt x="1085" y="1815"/>
                    <a:pt x="0" y="53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C9E2409-2645-47D0-B47E-E9E9E8909868}"/>
                </a:ext>
              </a:extLst>
            </p:cNvPr>
            <p:cNvSpPr/>
            <p:nvPr/>
          </p:nvSpPr>
          <p:spPr>
            <a:xfrm>
              <a:off x="5803273" y="194521"/>
              <a:ext cx="21520" cy="31613"/>
            </a:xfrm>
            <a:custGeom>
              <a:avLst/>
              <a:gdLst>
                <a:gd name="connsiteX0" fmla="*/ 13298 w 21520"/>
                <a:gd name="connsiteY0" fmla="*/ 29930 h 31612"/>
                <a:gd name="connsiteX1" fmla="*/ 11355 w 21520"/>
                <a:gd name="connsiteY1" fmla="*/ 34802 h 31612"/>
                <a:gd name="connsiteX2" fmla="*/ 24140 w 21520"/>
                <a:gd name="connsiteY2" fmla="*/ 12130 h 31612"/>
                <a:gd name="connsiteX3" fmla="*/ 18328 w 21520"/>
                <a:gd name="connsiteY3" fmla="*/ 5887 h 31612"/>
                <a:gd name="connsiteX4" fmla="*/ 13810 w 21520"/>
                <a:gd name="connsiteY4" fmla="*/ 9016 h 31612"/>
                <a:gd name="connsiteX5" fmla="*/ 14879 w 21520"/>
                <a:gd name="connsiteY5" fmla="*/ 58 h 31612"/>
                <a:gd name="connsiteX6" fmla="*/ 4318 w 21520"/>
                <a:gd name="connsiteY6" fmla="*/ 4985 h 31612"/>
                <a:gd name="connsiteX7" fmla="*/ 14555 w 21520"/>
                <a:gd name="connsiteY7" fmla="*/ 12130 h 31612"/>
                <a:gd name="connsiteX8" fmla="*/ 0 w 21520"/>
                <a:gd name="connsiteY8" fmla="*/ 15259 h 31612"/>
                <a:gd name="connsiteX9" fmla="*/ 9084 w 21520"/>
                <a:gd name="connsiteY9" fmla="*/ 19336 h 31612"/>
                <a:gd name="connsiteX10" fmla="*/ 13298 w 21520"/>
                <a:gd name="connsiteY10" fmla="*/ 29930 h 3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20" h="31612">
                  <a:moveTo>
                    <a:pt x="13298" y="29930"/>
                  </a:moveTo>
                  <a:cubicBezTo>
                    <a:pt x="12650" y="31555"/>
                    <a:pt x="12002" y="33179"/>
                    <a:pt x="11355" y="34802"/>
                  </a:cubicBezTo>
                  <a:cubicBezTo>
                    <a:pt x="21753" y="34820"/>
                    <a:pt x="20838" y="18235"/>
                    <a:pt x="24140" y="12130"/>
                  </a:cubicBezTo>
                  <a:cubicBezTo>
                    <a:pt x="20119" y="11826"/>
                    <a:pt x="17752" y="9686"/>
                    <a:pt x="18328" y="5887"/>
                  </a:cubicBezTo>
                  <a:cubicBezTo>
                    <a:pt x="16822" y="6930"/>
                    <a:pt x="15316" y="7973"/>
                    <a:pt x="13810" y="9016"/>
                  </a:cubicBezTo>
                  <a:cubicBezTo>
                    <a:pt x="13154" y="5855"/>
                    <a:pt x="13514" y="2865"/>
                    <a:pt x="14879" y="58"/>
                  </a:cubicBezTo>
                  <a:cubicBezTo>
                    <a:pt x="8832" y="-708"/>
                    <a:pt x="10537" y="6390"/>
                    <a:pt x="4318" y="4985"/>
                  </a:cubicBezTo>
                  <a:cubicBezTo>
                    <a:pt x="7238" y="8011"/>
                    <a:pt x="10651" y="10394"/>
                    <a:pt x="14555" y="12130"/>
                  </a:cubicBezTo>
                  <a:cubicBezTo>
                    <a:pt x="10228" y="14491"/>
                    <a:pt x="5209" y="15556"/>
                    <a:pt x="0" y="15259"/>
                  </a:cubicBezTo>
                  <a:cubicBezTo>
                    <a:pt x="2373" y="23104"/>
                    <a:pt x="2463" y="17307"/>
                    <a:pt x="9084" y="19336"/>
                  </a:cubicBezTo>
                  <a:cubicBezTo>
                    <a:pt x="14484" y="20998"/>
                    <a:pt x="17611" y="26010"/>
                    <a:pt x="13298" y="299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EE00148-4119-49AD-8A56-29590AEE848B}"/>
                </a:ext>
              </a:extLst>
            </p:cNvPr>
            <p:cNvSpPr/>
            <p:nvPr/>
          </p:nvSpPr>
          <p:spPr>
            <a:xfrm>
              <a:off x="5824393" y="190540"/>
              <a:ext cx="4304" cy="7025"/>
            </a:xfrm>
            <a:custGeom>
              <a:avLst/>
              <a:gdLst>
                <a:gd name="connsiteX0" fmla="*/ 1053 w 4304"/>
                <a:gd name="connsiteY0" fmla="*/ 10308 h 7025"/>
                <a:gd name="connsiteX1" fmla="*/ 619 w 4304"/>
                <a:gd name="connsiteY1" fmla="*/ 0 h 7025"/>
                <a:gd name="connsiteX2" fmla="*/ 1053 w 4304"/>
                <a:gd name="connsiteY2" fmla="*/ 10308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1053" y="10308"/>
                  </a:moveTo>
                  <a:cubicBezTo>
                    <a:pt x="4327" y="7803"/>
                    <a:pt x="8850" y="293"/>
                    <a:pt x="619" y="0"/>
                  </a:cubicBezTo>
                  <a:cubicBezTo>
                    <a:pt x="1363" y="3335"/>
                    <a:pt x="-1433" y="7200"/>
                    <a:pt x="1053" y="1030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76F0AA-80F8-4C54-AB51-3F4D57D9B0AC}"/>
                </a:ext>
              </a:extLst>
            </p:cNvPr>
            <p:cNvSpPr/>
            <p:nvPr/>
          </p:nvSpPr>
          <p:spPr>
            <a:xfrm>
              <a:off x="5831671" y="186632"/>
              <a:ext cx="4304" cy="3513"/>
            </a:xfrm>
            <a:custGeom>
              <a:avLst/>
              <a:gdLst>
                <a:gd name="connsiteX0" fmla="*/ 5007 w 4304"/>
                <a:gd name="connsiteY0" fmla="*/ 5255 h 3512"/>
                <a:gd name="connsiteX1" fmla="*/ 5007 w 4304"/>
                <a:gd name="connsiteY1" fmla="*/ 525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4" h="3512">
                  <a:moveTo>
                    <a:pt x="5007" y="5255"/>
                  </a:moveTo>
                  <a:cubicBezTo>
                    <a:pt x="11108" y="-5695"/>
                    <a:pt x="-8849" y="3603"/>
                    <a:pt x="5007" y="525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6C6CD3C-7630-4D91-ACA9-D1A5A1E8E740}"/>
                </a:ext>
              </a:extLst>
            </p:cNvPr>
            <p:cNvSpPr/>
            <p:nvPr/>
          </p:nvSpPr>
          <p:spPr>
            <a:xfrm>
              <a:off x="5834440" y="194019"/>
              <a:ext cx="4304" cy="3513"/>
            </a:xfrm>
            <a:custGeom>
              <a:avLst/>
              <a:gdLst>
                <a:gd name="connsiteX0" fmla="*/ 761 w 4304"/>
                <a:gd name="connsiteY0" fmla="*/ 3248 h 0"/>
                <a:gd name="connsiteX1" fmla="*/ 5478 w 4304"/>
                <a:gd name="connsiteY1" fmla="*/ 1462 h 0"/>
                <a:gd name="connsiteX2" fmla="*/ 761 w 4304"/>
                <a:gd name="connsiteY2" fmla="*/ 324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>
                  <a:moveTo>
                    <a:pt x="761" y="3248"/>
                  </a:moveTo>
                  <a:cubicBezTo>
                    <a:pt x="2331" y="2651"/>
                    <a:pt x="3908" y="2060"/>
                    <a:pt x="5478" y="1462"/>
                  </a:cubicBezTo>
                  <a:cubicBezTo>
                    <a:pt x="468" y="-967"/>
                    <a:pt x="-1109" y="-369"/>
                    <a:pt x="761" y="324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E13FBB6-8D11-4DCB-8B2D-62754BEB8BE5}"/>
                </a:ext>
              </a:extLst>
            </p:cNvPr>
            <p:cNvSpPr/>
            <p:nvPr/>
          </p:nvSpPr>
          <p:spPr>
            <a:xfrm>
              <a:off x="5809523" y="656257"/>
              <a:ext cx="17216" cy="7025"/>
            </a:xfrm>
            <a:custGeom>
              <a:avLst/>
              <a:gdLst>
                <a:gd name="connsiteX0" fmla="*/ 9095 w 17216"/>
                <a:gd name="connsiteY0" fmla="*/ 7152 h 7025"/>
                <a:gd name="connsiteX1" fmla="*/ 18006 w 17216"/>
                <a:gd name="connsiteY1" fmla="*/ 2137 h 7025"/>
                <a:gd name="connsiteX2" fmla="*/ 0 w 17216"/>
                <a:gd name="connsiteY2" fmla="*/ 3294 h 7025"/>
                <a:gd name="connsiteX3" fmla="*/ 9095 w 17216"/>
                <a:gd name="connsiteY3" fmla="*/ 715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6" h="7025">
                  <a:moveTo>
                    <a:pt x="9095" y="7152"/>
                  </a:moveTo>
                  <a:cubicBezTo>
                    <a:pt x="12878" y="6847"/>
                    <a:pt x="16081" y="4857"/>
                    <a:pt x="18006" y="2137"/>
                  </a:cubicBezTo>
                  <a:cubicBezTo>
                    <a:pt x="10554" y="-1373"/>
                    <a:pt x="6534" y="-258"/>
                    <a:pt x="0" y="3294"/>
                  </a:cubicBezTo>
                  <a:cubicBezTo>
                    <a:pt x="3216" y="4220"/>
                    <a:pt x="6241" y="5504"/>
                    <a:pt x="9095" y="715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CCD94A2A-08A0-4564-A254-72B20C8C4A1F}"/>
              </a:ext>
            </a:extLst>
          </p:cNvPr>
          <p:cNvSpPr txBox="1"/>
          <p:nvPr/>
        </p:nvSpPr>
        <p:spPr>
          <a:xfrm>
            <a:off x="10497228" y="5756798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양조선</a:t>
            </a:r>
            <a:endParaRPr lang="en-US" altLang="ko-KR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(Western Korea)</a:t>
            </a:r>
            <a:endParaRPr lang="ko-KR" altLang="en-US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95EAF-6E06-4249-9B1F-82ACD0434CE5}"/>
              </a:ext>
            </a:extLst>
          </p:cNvPr>
          <p:cNvSpPr txBox="1"/>
          <p:nvPr/>
        </p:nvSpPr>
        <p:spPr>
          <a:xfrm>
            <a:off x="669672" y="3803829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형제의 나라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(Brotherhood</a:t>
            </a:r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Country)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93EB78F-ED33-48D0-AF6B-01DBCB0CB2B5}"/>
              </a:ext>
            </a:extLst>
          </p:cNvPr>
          <p:cNvSpPr/>
          <p:nvPr/>
        </p:nvSpPr>
        <p:spPr>
          <a:xfrm>
            <a:off x="2540" y="5239383"/>
            <a:ext cx="3671040" cy="15980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924A293-AB9F-4107-B43D-09E4CAE8E647}"/>
              </a:ext>
            </a:extLst>
          </p:cNvPr>
          <p:cNvSpPr/>
          <p:nvPr/>
        </p:nvSpPr>
        <p:spPr>
          <a:xfrm>
            <a:off x="10348914" y="5278986"/>
            <a:ext cx="1831411" cy="15584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18376EF-B62F-45D7-977A-5685F51AD04D}"/>
              </a:ext>
            </a:extLst>
          </p:cNvPr>
          <p:cNvSpPr/>
          <p:nvPr/>
        </p:nvSpPr>
        <p:spPr>
          <a:xfrm>
            <a:off x="9362318" y="4137315"/>
            <a:ext cx="45719" cy="539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61132AD-6F74-408B-9314-E84C6E214F96}"/>
              </a:ext>
            </a:extLst>
          </p:cNvPr>
          <p:cNvSpPr txBox="1"/>
          <p:nvPr/>
        </p:nvSpPr>
        <p:spPr>
          <a:xfrm>
            <a:off x="10742744" y="5065776"/>
            <a:ext cx="1534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Author: Vendor (Twitter: @</a:t>
            </a:r>
            <a:r>
              <a:rPr lang="en-US" altLang="ko-KR" sz="600" dirty="0" err="1"/>
              <a:t>Beeeender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4AFA7B6-88F3-4CE2-AC02-439CAE88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31" y="474480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2873" y="1277908"/>
            <a:ext cx="1862235" cy="3061349"/>
            <a:chOff x="-3711447" y="-302250"/>
            <a:chExt cx="1862235" cy="3061349"/>
          </a:xfrm>
          <a:solidFill>
            <a:srgbClr val="FDFCEA"/>
          </a:solidFill>
        </p:grpSpPr>
        <p:grpSp>
          <p:nvGrpSpPr>
            <p:cNvPr id="151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01327" y="1831951"/>
              <a:ext cx="386256" cy="463507"/>
              <a:chOff x="-3701327" y="1831951"/>
              <a:chExt cx="386256" cy="463507"/>
            </a:xfrm>
            <a:solidFill>
              <a:srgbClr val="FDFCEA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654C2F6-81AB-40E1-9D90-5842AC0681AE}"/>
                  </a:ext>
                </a:extLst>
              </p:cNvPr>
              <p:cNvSpPr/>
              <p:nvPr/>
            </p:nvSpPr>
            <p:spPr>
              <a:xfrm>
                <a:off x="-3683194" y="2058197"/>
                <a:ext cx="154502" cy="115877"/>
              </a:xfrm>
              <a:custGeom>
                <a:avLst/>
                <a:gdLst>
                  <a:gd name="connsiteX0" fmla="*/ 78006 w 154502"/>
                  <a:gd name="connsiteY0" fmla="*/ 143961 h 115876"/>
                  <a:gd name="connsiteX1" fmla="*/ 32196 w 154502"/>
                  <a:gd name="connsiteY1" fmla="*/ 109739 h 115876"/>
                  <a:gd name="connsiteX2" fmla="*/ 20 w 154502"/>
                  <a:gd name="connsiteY2" fmla="*/ 83010 h 115876"/>
                  <a:gd name="connsiteX3" fmla="*/ 2183 w 154502"/>
                  <a:gd name="connsiteY3" fmla="*/ 46779 h 115876"/>
                  <a:gd name="connsiteX4" fmla="*/ 29994 w 154502"/>
                  <a:gd name="connsiteY4" fmla="*/ 18467 h 115876"/>
                  <a:gd name="connsiteX5" fmla="*/ 47028 w 154502"/>
                  <a:gd name="connsiteY5" fmla="*/ 9660 h 115876"/>
                  <a:gd name="connsiteX6" fmla="*/ 77001 w 154502"/>
                  <a:gd name="connsiteY6" fmla="*/ 8926 h 115876"/>
                  <a:gd name="connsiteX7" fmla="*/ 120223 w 154502"/>
                  <a:gd name="connsiteY7" fmla="*/ 35887 h 115876"/>
                  <a:gd name="connsiteX8" fmla="*/ 159467 w 154502"/>
                  <a:gd name="connsiteY8" fmla="*/ 53230 h 115876"/>
                  <a:gd name="connsiteX9" fmla="*/ 131425 w 154502"/>
                  <a:gd name="connsiteY9" fmla="*/ 70302 h 115876"/>
                  <a:gd name="connsiteX10" fmla="*/ 112151 w 154502"/>
                  <a:gd name="connsiteY10" fmla="*/ 86409 h 115876"/>
                  <a:gd name="connsiteX11" fmla="*/ 73989 w 154502"/>
                  <a:gd name="connsiteY11" fmla="*/ 117425 h 115876"/>
                  <a:gd name="connsiteX12" fmla="*/ 78006 w 154502"/>
                  <a:gd name="connsiteY12" fmla="*/ 143961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502" h="115876">
                    <a:moveTo>
                      <a:pt x="78006" y="143961"/>
                    </a:moveTo>
                    <a:cubicBezTo>
                      <a:pt x="55371" y="141721"/>
                      <a:pt x="53053" y="116537"/>
                      <a:pt x="32196" y="109739"/>
                    </a:cubicBezTo>
                    <a:cubicBezTo>
                      <a:pt x="16475" y="105490"/>
                      <a:pt x="-675" y="100623"/>
                      <a:pt x="20" y="83010"/>
                    </a:cubicBezTo>
                    <a:cubicBezTo>
                      <a:pt x="20956" y="76559"/>
                      <a:pt x="-4653" y="61534"/>
                      <a:pt x="2183" y="46779"/>
                    </a:cubicBezTo>
                    <a:cubicBezTo>
                      <a:pt x="21458" y="44500"/>
                      <a:pt x="13539" y="25999"/>
                      <a:pt x="29994" y="18467"/>
                    </a:cubicBezTo>
                    <a:cubicBezTo>
                      <a:pt x="40461" y="15106"/>
                      <a:pt x="63057" y="32719"/>
                      <a:pt x="47028" y="9660"/>
                    </a:cubicBezTo>
                    <a:cubicBezTo>
                      <a:pt x="39303" y="-8031"/>
                      <a:pt x="69238" y="2823"/>
                      <a:pt x="77001" y="8926"/>
                    </a:cubicBezTo>
                    <a:cubicBezTo>
                      <a:pt x="92761" y="16651"/>
                      <a:pt x="100911" y="34226"/>
                      <a:pt x="120223" y="35887"/>
                    </a:cubicBezTo>
                    <a:cubicBezTo>
                      <a:pt x="134553" y="36311"/>
                      <a:pt x="142588" y="51993"/>
                      <a:pt x="159467" y="53230"/>
                    </a:cubicBezTo>
                    <a:cubicBezTo>
                      <a:pt x="171402" y="68448"/>
                      <a:pt x="135867" y="61882"/>
                      <a:pt x="131425" y="70302"/>
                    </a:cubicBezTo>
                    <a:cubicBezTo>
                      <a:pt x="153596" y="78529"/>
                      <a:pt x="127485" y="96799"/>
                      <a:pt x="112151" y="86409"/>
                    </a:cubicBezTo>
                    <a:cubicBezTo>
                      <a:pt x="91331" y="75478"/>
                      <a:pt x="76074" y="100700"/>
                      <a:pt x="73989" y="117425"/>
                    </a:cubicBezTo>
                    <a:cubicBezTo>
                      <a:pt x="77581" y="126155"/>
                      <a:pt x="79164" y="134536"/>
                      <a:pt x="78006" y="14396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7735F7-6043-47DD-9200-C1F4F71CD569}"/>
                  </a:ext>
                </a:extLst>
              </p:cNvPr>
              <p:cNvSpPr/>
              <p:nvPr/>
            </p:nvSpPr>
            <p:spPr>
              <a:xfrm>
                <a:off x="-3701327" y="1856414"/>
                <a:ext cx="77251" cy="77251"/>
              </a:xfrm>
              <a:custGeom>
                <a:avLst/>
                <a:gdLst>
                  <a:gd name="connsiteX0" fmla="*/ 0 w 77251"/>
                  <a:gd name="connsiteY0" fmla="*/ 9547 h 77251"/>
                  <a:gd name="connsiteX1" fmla="*/ 45655 w 77251"/>
                  <a:gd name="connsiteY1" fmla="*/ 161 h 77251"/>
                  <a:gd name="connsiteX2" fmla="*/ 63964 w 77251"/>
                  <a:gd name="connsiteY2" fmla="*/ 29169 h 77251"/>
                  <a:gd name="connsiteX3" fmla="*/ 78719 w 77251"/>
                  <a:gd name="connsiteY3" fmla="*/ 52306 h 77251"/>
                  <a:gd name="connsiteX4" fmla="*/ 83084 w 77251"/>
                  <a:gd name="connsiteY4" fmla="*/ 57868 h 77251"/>
                  <a:gd name="connsiteX5" fmla="*/ 69256 w 77251"/>
                  <a:gd name="connsiteY5" fmla="*/ 87571 h 77251"/>
                  <a:gd name="connsiteX6" fmla="*/ 37235 w 77251"/>
                  <a:gd name="connsiteY6" fmla="*/ 69919 h 77251"/>
                  <a:gd name="connsiteX7" fmla="*/ 13133 w 77251"/>
                  <a:gd name="connsiteY7" fmla="*/ 67370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251" h="77251">
                    <a:moveTo>
                      <a:pt x="0" y="9547"/>
                    </a:moveTo>
                    <a:cubicBezTo>
                      <a:pt x="15721" y="8504"/>
                      <a:pt x="31480" y="4642"/>
                      <a:pt x="45655" y="161"/>
                    </a:cubicBezTo>
                    <a:cubicBezTo>
                      <a:pt x="68985" y="-2504"/>
                      <a:pt x="51179" y="28744"/>
                      <a:pt x="63964" y="29169"/>
                    </a:cubicBezTo>
                    <a:cubicBezTo>
                      <a:pt x="78680" y="31989"/>
                      <a:pt x="53149" y="46782"/>
                      <a:pt x="78719" y="52306"/>
                    </a:cubicBezTo>
                    <a:cubicBezTo>
                      <a:pt x="98727" y="50877"/>
                      <a:pt x="107302" y="65863"/>
                      <a:pt x="83084" y="57868"/>
                    </a:cubicBezTo>
                    <a:cubicBezTo>
                      <a:pt x="71844" y="61692"/>
                      <a:pt x="73620" y="83167"/>
                      <a:pt x="69256" y="87571"/>
                    </a:cubicBezTo>
                    <a:cubicBezTo>
                      <a:pt x="47625" y="95489"/>
                      <a:pt x="48321" y="76601"/>
                      <a:pt x="37235" y="69919"/>
                    </a:cubicBezTo>
                    <a:cubicBezTo>
                      <a:pt x="29510" y="70189"/>
                      <a:pt x="21399" y="68528"/>
                      <a:pt x="13133" y="6737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7EBD59B-944E-439E-AC3B-36896C33A192}"/>
                  </a:ext>
                </a:extLst>
              </p:cNvPr>
              <p:cNvSpPr/>
              <p:nvPr/>
            </p:nvSpPr>
            <p:spPr>
              <a:xfrm>
                <a:off x="-3649067" y="1831951"/>
                <a:ext cx="347631" cy="347631"/>
              </a:xfrm>
              <a:custGeom>
                <a:avLst/>
                <a:gdLst>
                  <a:gd name="connsiteX0" fmla="*/ 329477 w 347630"/>
                  <a:gd name="connsiteY0" fmla="*/ 162788 h 347630"/>
                  <a:gd name="connsiteX1" fmla="*/ 297224 w 347630"/>
                  <a:gd name="connsiteY1" fmla="*/ 212731 h 347630"/>
                  <a:gd name="connsiteX2" fmla="*/ 348905 w 347630"/>
                  <a:gd name="connsiteY2" fmla="*/ 259468 h 347630"/>
                  <a:gd name="connsiteX3" fmla="*/ 298731 w 347630"/>
                  <a:gd name="connsiteY3" fmla="*/ 310222 h 347630"/>
                  <a:gd name="connsiteX4" fmla="*/ 267289 w 347630"/>
                  <a:gd name="connsiteY4" fmla="*/ 331080 h 347630"/>
                  <a:gd name="connsiteX5" fmla="*/ 223411 w 347630"/>
                  <a:gd name="connsiteY5" fmla="*/ 336449 h 347630"/>
                  <a:gd name="connsiteX6" fmla="*/ 191969 w 347630"/>
                  <a:gd name="connsiteY6" fmla="*/ 342551 h 347630"/>
                  <a:gd name="connsiteX7" fmla="*/ 154078 w 347630"/>
                  <a:gd name="connsiteY7" fmla="*/ 369126 h 347630"/>
                  <a:gd name="connsiteX8" fmla="*/ 102281 w 347630"/>
                  <a:gd name="connsiteY8" fmla="*/ 315166 h 347630"/>
                  <a:gd name="connsiteX9" fmla="*/ 116842 w 347630"/>
                  <a:gd name="connsiteY9" fmla="*/ 292493 h 347630"/>
                  <a:gd name="connsiteX10" fmla="*/ 107302 w 347630"/>
                  <a:gd name="connsiteY10" fmla="*/ 274416 h 347630"/>
                  <a:gd name="connsiteX11" fmla="*/ 64582 w 347630"/>
                  <a:gd name="connsiteY11" fmla="*/ 253326 h 347630"/>
                  <a:gd name="connsiteX12" fmla="*/ 37467 w 347630"/>
                  <a:gd name="connsiteY12" fmla="*/ 224009 h 347630"/>
                  <a:gd name="connsiteX13" fmla="*/ 49479 w 347630"/>
                  <a:gd name="connsiteY13" fmla="*/ 201182 h 347630"/>
                  <a:gd name="connsiteX14" fmla="*/ 62960 w 347630"/>
                  <a:gd name="connsiteY14" fmla="*/ 185886 h 347630"/>
                  <a:gd name="connsiteX15" fmla="*/ 36772 w 347630"/>
                  <a:gd name="connsiteY15" fmla="*/ 162518 h 347630"/>
                  <a:gd name="connsiteX16" fmla="*/ 32986 w 347630"/>
                  <a:gd name="connsiteY16" fmla="*/ 131656 h 347630"/>
                  <a:gd name="connsiteX17" fmla="*/ 19081 w 347630"/>
                  <a:gd name="connsiteY17" fmla="*/ 110875 h 347630"/>
                  <a:gd name="connsiteX18" fmla="*/ 28660 w 347630"/>
                  <a:gd name="connsiteY18" fmla="*/ 81867 h 347630"/>
                  <a:gd name="connsiteX19" fmla="*/ 27733 w 347630"/>
                  <a:gd name="connsiteY19" fmla="*/ 76730 h 347630"/>
                  <a:gd name="connsiteX20" fmla="*/ 14021 w 347630"/>
                  <a:gd name="connsiteY20" fmla="*/ 53053 h 347630"/>
                  <a:gd name="connsiteX21" fmla="*/ 0 w 347630"/>
                  <a:gd name="connsiteY21" fmla="*/ 22306 h 347630"/>
                  <a:gd name="connsiteX22" fmla="*/ 117770 w 347630"/>
                  <a:gd name="connsiteY22" fmla="*/ 2067 h 347630"/>
                  <a:gd name="connsiteX23" fmla="*/ 160258 w 347630"/>
                  <a:gd name="connsiteY23" fmla="*/ 31190 h 347630"/>
                  <a:gd name="connsiteX24" fmla="*/ 186484 w 347630"/>
                  <a:gd name="connsiteY24" fmla="*/ 68889 h 347630"/>
                  <a:gd name="connsiteX25" fmla="*/ 217424 w 347630"/>
                  <a:gd name="connsiteY25" fmla="*/ 94961 h 347630"/>
                  <a:gd name="connsiteX26" fmla="*/ 215840 w 347630"/>
                  <a:gd name="connsiteY26" fmla="*/ 116205 h 347630"/>
                  <a:gd name="connsiteX27" fmla="*/ 265551 w 347630"/>
                  <a:gd name="connsiteY27" fmla="*/ 132544 h 347630"/>
                  <a:gd name="connsiteX28" fmla="*/ 308464 w 347630"/>
                  <a:gd name="connsiteY28" fmla="*/ 122540 h 347630"/>
                  <a:gd name="connsiteX29" fmla="*/ 309275 w 347630"/>
                  <a:gd name="connsiteY29" fmla="*/ 146334 h 347630"/>
                  <a:gd name="connsiteX30" fmla="*/ 329477 w 347630"/>
                  <a:gd name="connsiteY30" fmla="*/ 162788 h 3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47630" h="347630">
                    <a:moveTo>
                      <a:pt x="329477" y="162788"/>
                    </a:moveTo>
                    <a:cubicBezTo>
                      <a:pt x="318623" y="178933"/>
                      <a:pt x="290387" y="190212"/>
                      <a:pt x="297224" y="212731"/>
                    </a:cubicBezTo>
                    <a:cubicBezTo>
                      <a:pt x="313679" y="228760"/>
                      <a:pt x="336043" y="241468"/>
                      <a:pt x="348905" y="259468"/>
                    </a:cubicBezTo>
                    <a:cubicBezTo>
                      <a:pt x="345352" y="286004"/>
                      <a:pt x="294675" y="278278"/>
                      <a:pt x="298731" y="310222"/>
                    </a:cubicBezTo>
                    <a:cubicBezTo>
                      <a:pt x="306417" y="333513"/>
                      <a:pt x="281001" y="329303"/>
                      <a:pt x="267289" y="331080"/>
                    </a:cubicBezTo>
                    <a:cubicBezTo>
                      <a:pt x="253191" y="331891"/>
                      <a:pt x="239556" y="338843"/>
                      <a:pt x="223411" y="336449"/>
                    </a:cubicBezTo>
                    <a:cubicBezTo>
                      <a:pt x="209621" y="351088"/>
                      <a:pt x="208153" y="346414"/>
                      <a:pt x="191969" y="342551"/>
                    </a:cubicBezTo>
                    <a:cubicBezTo>
                      <a:pt x="167094" y="340698"/>
                      <a:pt x="168330" y="364221"/>
                      <a:pt x="154078" y="369126"/>
                    </a:cubicBezTo>
                    <a:cubicBezTo>
                      <a:pt x="136619" y="355375"/>
                      <a:pt x="123293" y="327526"/>
                      <a:pt x="102281" y="315166"/>
                    </a:cubicBezTo>
                    <a:cubicBezTo>
                      <a:pt x="111242" y="298171"/>
                      <a:pt x="86290" y="289673"/>
                      <a:pt x="116842" y="292493"/>
                    </a:cubicBezTo>
                    <a:cubicBezTo>
                      <a:pt x="138396" y="287626"/>
                      <a:pt x="123332" y="274107"/>
                      <a:pt x="107302" y="274416"/>
                    </a:cubicBezTo>
                    <a:cubicBezTo>
                      <a:pt x="97182" y="258348"/>
                      <a:pt x="79337" y="263717"/>
                      <a:pt x="64582" y="253326"/>
                    </a:cubicBezTo>
                    <a:cubicBezTo>
                      <a:pt x="62110" y="238069"/>
                      <a:pt x="21437" y="234554"/>
                      <a:pt x="37467" y="224009"/>
                    </a:cubicBezTo>
                    <a:cubicBezTo>
                      <a:pt x="49904" y="222426"/>
                      <a:pt x="67363" y="217907"/>
                      <a:pt x="49479" y="201182"/>
                    </a:cubicBezTo>
                    <a:cubicBezTo>
                      <a:pt x="21321" y="178740"/>
                      <a:pt x="44728" y="193920"/>
                      <a:pt x="62960" y="185886"/>
                    </a:cubicBezTo>
                    <a:cubicBezTo>
                      <a:pt x="65818" y="179165"/>
                      <a:pt x="40557" y="170745"/>
                      <a:pt x="36772" y="162518"/>
                    </a:cubicBezTo>
                    <a:cubicBezTo>
                      <a:pt x="16030" y="164835"/>
                      <a:pt x="21244" y="139265"/>
                      <a:pt x="32986" y="131656"/>
                    </a:cubicBezTo>
                    <a:cubicBezTo>
                      <a:pt x="51488" y="117210"/>
                      <a:pt x="38664" y="98399"/>
                      <a:pt x="19081" y="110875"/>
                    </a:cubicBezTo>
                    <a:cubicBezTo>
                      <a:pt x="17111" y="111725"/>
                      <a:pt x="22828" y="88781"/>
                      <a:pt x="28660" y="81867"/>
                    </a:cubicBezTo>
                    <a:cubicBezTo>
                      <a:pt x="52608" y="91099"/>
                      <a:pt x="49441" y="76382"/>
                      <a:pt x="27733" y="76730"/>
                    </a:cubicBezTo>
                    <a:cubicBezTo>
                      <a:pt x="4558" y="71516"/>
                      <a:pt x="20124" y="59078"/>
                      <a:pt x="14021" y="53053"/>
                    </a:cubicBezTo>
                    <a:cubicBezTo>
                      <a:pt x="541" y="55679"/>
                      <a:pt x="10429" y="24276"/>
                      <a:pt x="0" y="22306"/>
                    </a:cubicBezTo>
                    <a:cubicBezTo>
                      <a:pt x="37544" y="7590"/>
                      <a:pt x="76942" y="-5118"/>
                      <a:pt x="117770" y="2067"/>
                    </a:cubicBezTo>
                    <a:cubicBezTo>
                      <a:pt x="127889" y="12032"/>
                      <a:pt x="144846" y="20800"/>
                      <a:pt x="160258" y="31190"/>
                    </a:cubicBezTo>
                    <a:cubicBezTo>
                      <a:pt x="163193" y="44014"/>
                      <a:pt x="163888" y="62091"/>
                      <a:pt x="186484" y="68889"/>
                    </a:cubicBezTo>
                    <a:cubicBezTo>
                      <a:pt x="197261" y="76923"/>
                      <a:pt x="242028" y="77696"/>
                      <a:pt x="217424" y="94961"/>
                    </a:cubicBezTo>
                    <a:cubicBezTo>
                      <a:pt x="231792" y="106317"/>
                      <a:pt x="221248" y="99635"/>
                      <a:pt x="215840" y="116205"/>
                    </a:cubicBezTo>
                    <a:cubicBezTo>
                      <a:pt x="234998" y="119682"/>
                      <a:pt x="244964" y="125707"/>
                      <a:pt x="265551" y="132544"/>
                    </a:cubicBezTo>
                    <a:cubicBezTo>
                      <a:pt x="284207" y="155835"/>
                      <a:pt x="290658" y="120454"/>
                      <a:pt x="308464" y="122540"/>
                    </a:cubicBezTo>
                    <a:cubicBezTo>
                      <a:pt x="344579" y="134282"/>
                      <a:pt x="322524" y="131540"/>
                      <a:pt x="309275" y="146334"/>
                    </a:cubicBezTo>
                    <a:cubicBezTo>
                      <a:pt x="310589" y="157882"/>
                      <a:pt x="320902" y="159003"/>
                      <a:pt x="329477" y="162788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39752-96E9-4B6B-851B-BD46DA5DE25F}"/>
                  </a:ext>
                </a:extLst>
              </p:cNvPr>
              <p:cNvSpPr/>
              <p:nvPr/>
            </p:nvSpPr>
            <p:spPr>
              <a:xfrm>
                <a:off x="-3503809" y="2159825"/>
                <a:ext cx="193128" cy="115877"/>
              </a:xfrm>
              <a:custGeom>
                <a:avLst/>
                <a:gdLst>
                  <a:gd name="connsiteX0" fmla="*/ 203647 w 193128"/>
                  <a:gd name="connsiteY0" fmla="*/ 95173 h 115876"/>
                  <a:gd name="connsiteX1" fmla="*/ 139490 w 193128"/>
                  <a:gd name="connsiteY1" fmla="*/ 108731 h 115876"/>
                  <a:gd name="connsiteX2" fmla="*/ 89508 w 193128"/>
                  <a:gd name="connsiteY2" fmla="*/ 131482 h 115876"/>
                  <a:gd name="connsiteX3" fmla="*/ 28402 w 193128"/>
                  <a:gd name="connsiteY3" fmla="*/ 127387 h 115876"/>
                  <a:gd name="connsiteX4" fmla="*/ 4377 w 193128"/>
                  <a:gd name="connsiteY4" fmla="*/ 47818 h 115876"/>
                  <a:gd name="connsiteX5" fmla="*/ 30758 w 193128"/>
                  <a:gd name="connsiteY5" fmla="*/ 19738 h 115876"/>
                  <a:gd name="connsiteX6" fmla="*/ 65328 w 193128"/>
                  <a:gd name="connsiteY6" fmla="*/ 16455 h 115876"/>
                  <a:gd name="connsiteX7" fmla="*/ 109786 w 193128"/>
                  <a:gd name="connsiteY7" fmla="*/ 3785 h 115876"/>
                  <a:gd name="connsiteX8" fmla="*/ 152893 w 193128"/>
                  <a:gd name="connsiteY8" fmla="*/ 0 h 115876"/>
                  <a:gd name="connsiteX9" fmla="*/ 195304 w 193128"/>
                  <a:gd name="connsiteY9" fmla="*/ 36270 h 115876"/>
                  <a:gd name="connsiteX10" fmla="*/ 203415 w 193128"/>
                  <a:gd name="connsiteY10" fmla="*/ 94208 h 115876"/>
                  <a:gd name="connsiteX11" fmla="*/ 203647 w 193128"/>
                  <a:gd name="connsiteY11" fmla="*/ 95173 h 115876"/>
                  <a:gd name="connsiteX12" fmla="*/ 203647 w 193128"/>
                  <a:gd name="connsiteY12" fmla="*/ 95173 h 1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128" h="115876">
                    <a:moveTo>
                      <a:pt x="203647" y="95173"/>
                    </a:moveTo>
                    <a:cubicBezTo>
                      <a:pt x="181746" y="100311"/>
                      <a:pt x="162858" y="116340"/>
                      <a:pt x="139490" y="108731"/>
                    </a:cubicBezTo>
                    <a:cubicBezTo>
                      <a:pt x="117087" y="99461"/>
                      <a:pt x="106271" y="125147"/>
                      <a:pt x="89508" y="131482"/>
                    </a:cubicBezTo>
                    <a:cubicBezTo>
                      <a:pt x="69423" y="134417"/>
                      <a:pt x="43157" y="147009"/>
                      <a:pt x="28402" y="127387"/>
                    </a:cubicBezTo>
                    <a:cubicBezTo>
                      <a:pt x="4184" y="110701"/>
                      <a:pt x="-6786" y="75204"/>
                      <a:pt x="4377" y="47818"/>
                    </a:cubicBezTo>
                    <a:cubicBezTo>
                      <a:pt x="10055" y="42334"/>
                      <a:pt x="18939" y="29858"/>
                      <a:pt x="30758" y="19738"/>
                    </a:cubicBezTo>
                    <a:cubicBezTo>
                      <a:pt x="42964" y="4983"/>
                      <a:pt x="65560" y="26034"/>
                      <a:pt x="65328" y="16455"/>
                    </a:cubicBezTo>
                    <a:cubicBezTo>
                      <a:pt x="77534" y="1120"/>
                      <a:pt x="97426" y="15218"/>
                      <a:pt x="109786" y="3785"/>
                    </a:cubicBezTo>
                    <a:cubicBezTo>
                      <a:pt x="122572" y="2627"/>
                      <a:pt x="138176" y="2627"/>
                      <a:pt x="152893" y="0"/>
                    </a:cubicBezTo>
                    <a:cubicBezTo>
                      <a:pt x="154669" y="21707"/>
                      <a:pt x="187154" y="16763"/>
                      <a:pt x="195304" y="36270"/>
                    </a:cubicBezTo>
                    <a:cubicBezTo>
                      <a:pt x="211642" y="52608"/>
                      <a:pt x="203840" y="75204"/>
                      <a:pt x="203415" y="94208"/>
                    </a:cubicBezTo>
                    <a:lnTo>
                      <a:pt x="203647" y="95173"/>
                    </a:lnTo>
                    <a:lnTo>
                      <a:pt x="203647" y="95173"/>
                    </a:ln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2187196-FF43-4B33-8C9C-A3071C2BAB84}"/>
                  </a:ext>
                </a:extLst>
              </p:cNvPr>
              <p:cNvSpPr/>
              <p:nvPr/>
            </p:nvSpPr>
            <p:spPr>
              <a:xfrm>
                <a:off x="-3701212" y="1923706"/>
                <a:ext cx="115877" cy="193128"/>
              </a:xfrm>
              <a:custGeom>
                <a:avLst/>
                <a:gdLst>
                  <a:gd name="connsiteX0" fmla="*/ 4326 w 115876"/>
                  <a:gd name="connsiteY0" fmla="*/ 0 h 193128"/>
                  <a:gd name="connsiteX1" fmla="*/ 27540 w 115876"/>
                  <a:gd name="connsiteY1" fmla="*/ 1197 h 193128"/>
                  <a:gd name="connsiteX2" fmla="*/ 58672 w 115876"/>
                  <a:gd name="connsiteY2" fmla="*/ 21592 h 193128"/>
                  <a:gd name="connsiteX3" fmla="*/ 92238 w 115876"/>
                  <a:gd name="connsiteY3" fmla="*/ 30167 h 193128"/>
                  <a:gd name="connsiteX4" fmla="*/ 76710 w 115876"/>
                  <a:gd name="connsiteY4" fmla="*/ 67749 h 193128"/>
                  <a:gd name="connsiteX5" fmla="*/ 114679 w 115876"/>
                  <a:gd name="connsiteY5" fmla="*/ 89148 h 193128"/>
                  <a:gd name="connsiteX6" fmla="*/ 88762 w 115876"/>
                  <a:gd name="connsiteY6" fmla="*/ 99499 h 193128"/>
                  <a:gd name="connsiteX7" fmla="*/ 99461 w 115876"/>
                  <a:gd name="connsiteY7" fmla="*/ 128430 h 193128"/>
                  <a:gd name="connsiteX8" fmla="*/ 63848 w 115876"/>
                  <a:gd name="connsiteY8" fmla="*/ 143069 h 193128"/>
                  <a:gd name="connsiteX9" fmla="*/ 48282 w 115876"/>
                  <a:gd name="connsiteY9" fmla="*/ 153073 h 193128"/>
                  <a:gd name="connsiteX10" fmla="*/ 21553 w 115876"/>
                  <a:gd name="connsiteY10" fmla="*/ 180150 h 193128"/>
                  <a:gd name="connsiteX11" fmla="*/ 17884 w 115876"/>
                  <a:gd name="connsiteY11" fmla="*/ 217385 h 193128"/>
                  <a:gd name="connsiteX12" fmla="*/ 0 w 115876"/>
                  <a:gd name="connsiteY12" fmla="*/ 209776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876" h="193128">
                    <a:moveTo>
                      <a:pt x="4326" y="0"/>
                    </a:moveTo>
                    <a:cubicBezTo>
                      <a:pt x="12360" y="77"/>
                      <a:pt x="20394" y="-39"/>
                      <a:pt x="27540" y="1197"/>
                    </a:cubicBezTo>
                    <a:cubicBezTo>
                      <a:pt x="47703" y="-2047"/>
                      <a:pt x="40866" y="21901"/>
                      <a:pt x="58672" y="21592"/>
                    </a:cubicBezTo>
                    <a:cubicBezTo>
                      <a:pt x="70839" y="19467"/>
                      <a:pt x="103439" y="6335"/>
                      <a:pt x="92238" y="30167"/>
                    </a:cubicBezTo>
                    <a:cubicBezTo>
                      <a:pt x="83354" y="42411"/>
                      <a:pt x="69526" y="53612"/>
                      <a:pt x="76710" y="67749"/>
                    </a:cubicBezTo>
                    <a:cubicBezTo>
                      <a:pt x="93860" y="67518"/>
                      <a:pt x="97916" y="85324"/>
                      <a:pt x="114679" y="89148"/>
                    </a:cubicBezTo>
                    <a:cubicBezTo>
                      <a:pt x="124683" y="107148"/>
                      <a:pt x="76672" y="87410"/>
                      <a:pt x="88762" y="99499"/>
                    </a:cubicBezTo>
                    <a:cubicBezTo>
                      <a:pt x="101894" y="101122"/>
                      <a:pt x="120551" y="134494"/>
                      <a:pt x="99461" y="128430"/>
                    </a:cubicBezTo>
                    <a:cubicBezTo>
                      <a:pt x="92161" y="138550"/>
                      <a:pt x="58904" y="128932"/>
                      <a:pt x="63848" y="143069"/>
                    </a:cubicBezTo>
                    <a:cubicBezTo>
                      <a:pt x="81461" y="165627"/>
                      <a:pt x="59831" y="151683"/>
                      <a:pt x="48282" y="153073"/>
                    </a:cubicBezTo>
                    <a:cubicBezTo>
                      <a:pt x="31557" y="159253"/>
                      <a:pt x="40943" y="179532"/>
                      <a:pt x="21553" y="180150"/>
                    </a:cubicBezTo>
                    <a:cubicBezTo>
                      <a:pt x="10699" y="193939"/>
                      <a:pt x="40596" y="211166"/>
                      <a:pt x="17884" y="217385"/>
                    </a:cubicBezTo>
                    <a:cubicBezTo>
                      <a:pt x="11317" y="215724"/>
                      <a:pt x="5639" y="212827"/>
                      <a:pt x="0" y="209776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295F6FB-C68B-48DD-B761-A63DC97879AE}"/>
                </a:ext>
              </a:extLst>
            </p:cNvPr>
            <p:cNvSpPr/>
            <p:nvPr/>
          </p:nvSpPr>
          <p:spPr>
            <a:xfrm>
              <a:off x="-3608848" y="2143015"/>
              <a:ext cx="115877" cy="231754"/>
            </a:xfrm>
            <a:custGeom>
              <a:avLst/>
              <a:gdLst>
                <a:gd name="connsiteX0" fmla="*/ 68512 w 115876"/>
                <a:gd name="connsiteY0" fmla="*/ 256173 h 231753"/>
                <a:gd name="connsiteX1" fmla="*/ 29114 w 115876"/>
                <a:gd name="connsiteY1" fmla="*/ 209474 h 231753"/>
                <a:gd name="connsiteX2" fmla="*/ 10110 w 115876"/>
                <a:gd name="connsiteY2" fmla="*/ 177801 h 231753"/>
                <a:gd name="connsiteX3" fmla="*/ 11346 w 115876"/>
                <a:gd name="connsiteY3" fmla="*/ 131528 h 231753"/>
                <a:gd name="connsiteX4" fmla="*/ 24749 w 115876"/>
                <a:gd name="connsiteY4" fmla="*/ 83941 h 231753"/>
                <a:gd name="connsiteX5" fmla="*/ 2771 w 115876"/>
                <a:gd name="connsiteY5" fmla="*/ 42650 h 231753"/>
                <a:gd name="connsiteX6" fmla="*/ 26757 w 115876"/>
                <a:gd name="connsiteY6" fmla="*/ 8 h 231753"/>
                <a:gd name="connsiteX7" fmla="*/ 79018 w 115876"/>
                <a:gd name="connsiteY7" fmla="*/ 18509 h 231753"/>
                <a:gd name="connsiteX8" fmla="*/ 104279 w 115876"/>
                <a:gd name="connsiteY8" fmla="*/ 81160 h 231753"/>
                <a:gd name="connsiteX9" fmla="*/ 142209 w 115876"/>
                <a:gd name="connsiteY9" fmla="*/ 151613 h 231753"/>
                <a:gd name="connsiteX10" fmla="*/ 115751 w 115876"/>
                <a:gd name="connsiteY10" fmla="*/ 198350 h 231753"/>
                <a:gd name="connsiteX11" fmla="*/ 68512 w 115876"/>
                <a:gd name="connsiteY11" fmla="*/ 256173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876" h="231753">
                  <a:moveTo>
                    <a:pt x="68512" y="256173"/>
                  </a:moveTo>
                  <a:cubicBezTo>
                    <a:pt x="63568" y="235083"/>
                    <a:pt x="49083" y="218629"/>
                    <a:pt x="29114" y="209474"/>
                  </a:cubicBezTo>
                  <a:cubicBezTo>
                    <a:pt x="-3680" y="196071"/>
                    <a:pt x="14050" y="195685"/>
                    <a:pt x="10110" y="177801"/>
                  </a:cubicBezTo>
                  <a:cubicBezTo>
                    <a:pt x="-12525" y="163355"/>
                    <a:pt x="28843" y="147056"/>
                    <a:pt x="11346" y="131528"/>
                  </a:cubicBezTo>
                  <a:cubicBezTo>
                    <a:pt x="26023" y="113837"/>
                    <a:pt x="-6731" y="91242"/>
                    <a:pt x="24749" y="83941"/>
                  </a:cubicBezTo>
                  <a:cubicBezTo>
                    <a:pt x="34907" y="58216"/>
                    <a:pt x="-5495" y="68877"/>
                    <a:pt x="2771" y="42650"/>
                  </a:cubicBezTo>
                  <a:cubicBezTo>
                    <a:pt x="-6808" y="27046"/>
                    <a:pt x="10226" y="-533"/>
                    <a:pt x="26757" y="8"/>
                  </a:cubicBezTo>
                  <a:cubicBezTo>
                    <a:pt x="45452" y="4604"/>
                    <a:pt x="67739" y="-1112"/>
                    <a:pt x="79018" y="18509"/>
                  </a:cubicBezTo>
                  <a:cubicBezTo>
                    <a:pt x="93271" y="36741"/>
                    <a:pt x="120077" y="55436"/>
                    <a:pt x="104279" y="81160"/>
                  </a:cubicBezTo>
                  <a:cubicBezTo>
                    <a:pt x="104202" y="109743"/>
                    <a:pt x="117412" y="136781"/>
                    <a:pt x="142209" y="151613"/>
                  </a:cubicBezTo>
                  <a:cubicBezTo>
                    <a:pt x="144643" y="161192"/>
                    <a:pt x="127493" y="187226"/>
                    <a:pt x="115751" y="198350"/>
                  </a:cubicBezTo>
                  <a:cubicBezTo>
                    <a:pt x="95859" y="214689"/>
                    <a:pt x="81644" y="234156"/>
                    <a:pt x="68512" y="25617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58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471488" y="690468"/>
              <a:ext cx="1622276" cy="1274645"/>
              <a:chOff x="-3471488" y="690468"/>
              <a:chExt cx="1622276" cy="1274645"/>
            </a:xfrm>
            <a:solidFill>
              <a:srgbClr val="FDFCEA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ACCD8AB-4122-49C5-A16B-06422EDCE49B}"/>
                  </a:ext>
                </a:extLst>
              </p:cNvPr>
              <p:cNvSpPr/>
              <p:nvPr/>
            </p:nvSpPr>
            <p:spPr>
              <a:xfrm>
                <a:off x="-3465721" y="952226"/>
                <a:ext cx="463507" cy="193128"/>
              </a:xfrm>
              <a:custGeom>
                <a:avLst/>
                <a:gdLst>
                  <a:gd name="connsiteX0" fmla="*/ 146555 w 463507"/>
                  <a:gd name="connsiteY0" fmla="*/ 171119 h 193128"/>
                  <a:gd name="connsiteX1" fmla="*/ 148255 w 463507"/>
                  <a:gd name="connsiteY1" fmla="*/ 126738 h 193128"/>
                  <a:gd name="connsiteX2" fmla="*/ 97732 w 463507"/>
                  <a:gd name="connsiteY2" fmla="*/ 116696 h 193128"/>
                  <a:gd name="connsiteX3" fmla="*/ 43888 w 463507"/>
                  <a:gd name="connsiteY3" fmla="*/ 104760 h 193128"/>
                  <a:gd name="connsiteX4" fmla="*/ 19091 w 463507"/>
                  <a:gd name="connsiteY4" fmla="*/ 91319 h 193128"/>
                  <a:gd name="connsiteX5" fmla="*/ 203 w 463507"/>
                  <a:gd name="connsiteY5" fmla="*/ 32878 h 193128"/>
                  <a:gd name="connsiteX6" fmla="*/ 41455 w 463507"/>
                  <a:gd name="connsiteY6" fmla="*/ 12175 h 193128"/>
                  <a:gd name="connsiteX7" fmla="*/ 121024 w 463507"/>
                  <a:gd name="connsiteY7" fmla="*/ 2287 h 193128"/>
                  <a:gd name="connsiteX8" fmla="*/ 174095 w 463507"/>
                  <a:gd name="connsiteY8" fmla="*/ 6999 h 193128"/>
                  <a:gd name="connsiteX9" fmla="*/ 231338 w 463507"/>
                  <a:gd name="connsiteY9" fmla="*/ 5531 h 193128"/>
                  <a:gd name="connsiteX10" fmla="*/ 289702 w 463507"/>
                  <a:gd name="connsiteY10" fmla="*/ 10089 h 193128"/>
                  <a:gd name="connsiteX11" fmla="*/ 337211 w 463507"/>
                  <a:gd name="connsiteY11" fmla="*/ 6072 h 193128"/>
                  <a:gd name="connsiteX12" fmla="*/ 412415 w 463507"/>
                  <a:gd name="connsiteY12" fmla="*/ 33342 h 193128"/>
                  <a:gd name="connsiteX13" fmla="*/ 462126 w 463507"/>
                  <a:gd name="connsiteY13" fmla="*/ 61461 h 193128"/>
                  <a:gd name="connsiteX14" fmla="*/ 470740 w 463507"/>
                  <a:gd name="connsiteY14" fmla="*/ 91898 h 193128"/>
                  <a:gd name="connsiteX15" fmla="*/ 475220 w 463507"/>
                  <a:gd name="connsiteY15" fmla="*/ 111366 h 193128"/>
                  <a:gd name="connsiteX16" fmla="*/ 426668 w 463507"/>
                  <a:gd name="connsiteY16" fmla="*/ 124537 h 193128"/>
                  <a:gd name="connsiteX17" fmla="*/ 400866 w 463507"/>
                  <a:gd name="connsiteY17" fmla="*/ 160768 h 193128"/>
                  <a:gd name="connsiteX18" fmla="*/ 406312 w 463507"/>
                  <a:gd name="connsiteY18" fmla="*/ 194256 h 193128"/>
                  <a:gd name="connsiteX19" fmla="*/ 370738 w 463507"/>
                  <a:gd name="connsiteY19" fmla="*/ 186686 h 193128"/>
                  <a:gd name="connsiteX20" fmla="*/ 323847 w 463507"/>
                  <a:gd name="connsiteY20" fmla="*/ 197964 h 193128"/>
                  <a:gd name="connsiteX21" fmla="*/ 283213 w 463507"/>
                  <a:gd name="connsiteY21" fmla="*/ 217122 h 193128"/>
                  <a:gd name="connsiteX22" fmla="*/ 231686 w 463507"/>
                  <a:gd name="connsiteY22" fmla="*/ 214303 h 193128"/>
                  <a:gd name="connsiteX23" fmla="*/ 199434 w 463507"/>
                  <a:gd name="connsiteY23" fmla="*/ 181046 h 193128"/>
                  <a:gd name="connsiteX24" fmla="*/ 146555 w 463507"/>
                  <a:gd name="connsiteY24" fmla="*/ 171119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507" h="193128">
                    <a:moveTo>
                      <a:pt x="146555" y="171119"/>
                    </a:moveTo>
                    <a:cubicBezTo>
                      <a:pt x="130294" y="152038"/>
                      <a:pt x="171507" y="137052"/>
                      <a:pt x="148255" y="126738"/>
                    </a:cubicBezTo>
                    <a:cubicBezTo>
                      <a:pt x="133229" y="116464"/>
                      <a:pt x="117972" y="114687"/>
                      <a:pt x="97732" y="116696"/>
                    </a:cubicBezTo>
                    <a:cubicBezTo>
                      <a:pt x="81316" y="117082"/>
                      <a:pt x="61231" y="110361"/>
                      <a:pt x="43888" y="104760"/>
                    </a:cubicBezTo>
                    <a:cubicBezTo>
                      <a:pt x="34270" y="92091"/>
                      <a:pt x="5147" y="110014"/>
                      <a:pt x="19091" y="91319"/>
                    </a:cubicBezTo>
                    <a:cubicBezTo>
                      <a:pt x="3486" y="74980"/>
                      <a:pt x="-1072" y="54934"/>
                      <a:pt x="203" y="32878"/>
                    </a:cubicBezTo>
                    <a:cubicBezTo>
                      <a:pt x="1439" y="30599"/>
                      <a:pt x="25155" y="16231"/>
                      <a:pt x="41455" y="12175"/>
                    </a:cubicBezTo>
                    <a:cubicBezTo>
                      <a:pt x="67836" y="5995"/>
                      <a:pt x="93947" y="-4704"/>
                      <a:pt x="121024" y="2287"/>
                    </a:cubicBezTo>
                    <a:cubicBezTo>
                      <a:pt x="139023" y="7656"/>
                      <a:pt x="160499" y="-6520"/>
                      <a:pt x="174095" y="6999"/>
                    </a:cubicBezTo>
                    <a:cubicBezTo>
                      <a:pt x="192790" y="-687"/>
                      <a:pt x="212296" y="11518"/>
                      <a:pt x="231338" y="5531"/>
                    </a:cubicBezTo>
                    <a:cubicBezTo>
                      <a:pt x="252042" y="2943"/>
                      <a:pt x="269655" y="16926"/>
                      <a:pt x="289702" y="10089"/>
                    </a:cubicBezTo>
                    <a:cubicBezTo>
                      <a:pt x="306002" y="18123"/>
                      <a:pt x="328829" y="-11580"/>
                      <a:pt x="337211" y="6072"/>
                    </a:cubicBezTo>
                    <a:cubicBezTo>
                      <a:pt x="353781" y="32569"/>
                      <a:pt x="392407" y="12368"/>
                      <a:pt x="412415" y="33342"/>
                    </a:cubicBezTo>
                    <a:cubicBezTo>
                      <a:pt x="431689" y="38981"/>
                      <a:pt x="446522" y="51766"/>
                      <a:pt x="462126" y="61461"/>
                    </a:cubicBezTo>
                    <a:cubicBezTo>
                      <a:pt x="494340" y="55745"/>
                      <a:pt x="469195" y="84714"/>
                      <a:pt x="470740" y="91898"/>
                    </a:cubicBezTo>
                    <a:cubicBezTo>
                      <a:pt x="500675" y="89735"/>
                      <a:pt x="490516" y="102945"/>
                      <a:pt x="475220" y="111366"/>
                    </a:cubicBezTo>
                    <a:cubicBezTo>
                      <a:pt x="454556" y="97422"/>
                      <a:pt x="447294" y="127627"/>
                      <a:pt x="426668" y="124537"/>
                    </a:cubicBezTo>
                    <a:cubicBezTo>
                      <a:pt x="402411" y="121254"/>
                      <a:pt x="407085" y="150377"/>
                      <a:pt x="400866" y="160768"/>
                    </a:cubicBezTo>
                    <a:cubicBezTo>
                      <a:pt x="374485" y="179385"/>
                      <a:pt x="412145" y="175600"/>
                      <a:pt x="406312" y="194256"/>
                    </a:cubicBezTo>
                    <a:cubicBezTo>
                      <a:pt x="386382" y="207621"/>
                      <a:pt x="388158" y="169922"/>
                      <a:pt x="370738" y="186686"/>
                    </a:cubicBezTo>
                    <a:cubicBezTo>
                      <a:pt x="355249" y="187651"/>
                      <a:pt x="342078" y="197346"/>
                      <a:pt x="323847" y="197964"/>
                    </a:cubicBezTo>
                    <a:cubicBezTo>
                      <a:pt x="332344" y="216582"/>
                      <a:pt x="294839" y="209590"/>
                      <a:pt x="283213" y="217122"/>
                    </a:cubicBezTo>
                    <a:cubicBezTo>
                      <a:pt x="269500" y="206809"/>
                      <a:pt x="249145" y="216891"/>
                      <a:pt x="231686" y="214303"/>
                    </a:cubicBezTo>
                    <a:cubicBezTo>
                      <a:pt x="211292" y="220135"/>
                      <a:pt x="210210" y="192557"/>
                      <a:pt x="199434" y="181046"/>
                    </a:cubicBezTo>
                    <a:cubicBezTo>
                      <a:pt x="183172" y="172085"/>
                      <a:pt x="164979" y="167682"/>
                      <a:pt x="146555" y="171119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04ADCF-4764-4078-91C0-39E5986C4778}"/>
                  </a:ext>
                </a:extLst>
              </p:cNvPr>
              <p:cNvSpPr/>
              <p:nvPr/>
            </p:nvSpPr>
            <p:spPr>
              <a:xfrm>
                <a:off x="-3260262" y="690468"/>
                <a:ext cx="386256" cy="154502"/>
              </a:xfrm>
              <a:custGeom>
                <a:avLst/>
                <a:gdLst>
                  <a:gd name="connsiteX0" fmla="*/ 397149 w 386256"/>
                  <a:gd name="connsiteY0" fmla="*/ 0 h 154502"/>
                  <a:gd name="connsiteX1" fmla="*/ 383939 w 386256"/>
                  <a:gd name="connsiteY1" fmla="*/ 20317 h 154502"/>
                  <a:gd name="connsiteX2" fmla="*/ 344347 w 386256"/>
                  <a:gd name="connsiteY2" fmla="*/ 57127 h 154502"/>
                  <a:gd name="connsiteX3" fmla="*/ 349755 w 386256"/>
                  <a:gd name="connsiteY3" fmla="*/ 108229 h 154502"/>
                  <a:gd name="connsiteX4" fmla="*/ 370227 w 386256"/>
                  <a:gd name="connsiteY4" fmla="*/ 139245 h 154502"/>
                  <a:gd name="connsiteX5" fmla="*/ 336815 w 386256"/>
                  <a:gd name="connsiteY5" fmla="*/ 166515 h 154502"/>
                  <a:gd name="connsiteX6" fmla="*/ 286409 w 386256"/>
                  <a:gd name="connsiteY6" fmla="*/ 160644 h 154502"/>
                  <a:gd name="connsiteX7" fmla="*/ 240290 w 386256"/>
                  <a:gd name="connsiteY7" fmla="*/ 150524 h 154502"/>
                  <a:gd name="connsiteX8" fmla="*/ 191274 w 386256"/>
                  <a:gd name="connsiteY8" fmla="*/ 133297 h 154502"/>
                  <a:gd name="connsiteX9" fmla="*/ 148786 w 386256"/>
                  <a:gd name="connsiteY9" fmla="*/ 120242 h 154502"/>
                  <a:gd name="connsiteX10" fmla="*/ 82311 w 386256"/>
                  <a:gd name="connsiteY10" fmla="*/ 137082 h 154502"/>
                  <a:gd name="connsiteX11" fmla="*/ 72732 w 386256"/>
                  <a:gd name="connsiteY11" fmla="*/ 104907 h 154502"/>
                  <a:gd name="connsiteX12" fmla="*/ 24759 w 386256"/>
                  <a:gd name="connsiteY12" fmla="*/ 97723 h 154502"/>
                  <a:gd name="connsiteX13" fmla="*/ 0 w 386256"/>
                  <a:gd name="connsiteY13" fmla="*/ 62149 h 154502"/>
                  <a:gd name="connsiteX14" fmla="*/ 9309 w 386256"/>
                  <a:gd name="connsiteY14" fmla="*/ 28390 h 154502"/>
                  <a:gd name="connsiteX15" fmla="*/ 65277 w 386256"/>
                  <a:gd name="connsiteY15" fmla="*/ 17304 h 154502"/>
                  <a:gd name="connsiteX16" fmla="*/ 113907 w 386256"/>
                  <a:gd name="connsiteY16" fmla="*/ 9270 h 154502"/>
                  <a:gd name="connsiteX17" fmla="*/ 168369 w 386256"/>
                  <a:gd name="connsiteY17" fmla="*/ 2781 h 154502"/>
                  <a:gd name="connsiteX18" fmla="*/ 220939 w 386256"/>
                  <a:gd name="connsiteY18" fmla="*/ 464 h 154502"/>
                  <a:gd name="connsiteX19" fmla="*/ 316885 w 386256"/>
                  <a:gd name="connsiteY19" fmla="*/ 11742 h 154502"/>
                  <a:gd name="connsiteX20" fmla="*/ 397149 w 386256"/>
                  <a:gd name="connsiteY20" fmla="*/ 0 h 15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6256" h="154502">
                    <a:moveTo>
                      <a:pt x="397149" y="0"/>
                    </a:moveTo>
                    <a:cubicBezTo>
                      <a:pt x="424727" y="12167"/>
                      <a:pt x="392745" y="14446"/>
                      <a:pt x="383939" y="20317"/>
                    </a:cubicBezTo>
                    <a:cubicBezTo>
                      <a:pt x="378917" y="41368"/>
                      <a:pt x="353695" y="41136"/>
                      <a:pt x="344347" y="57127"/>
                    </a:cubicBezTo>
                    <a:cubicBezTo>
                      <a:pt x="351686" y="76440"/>
                      <a:pt x="353231" y="92972"/>
                      <a:pt x="349755" y="108229"/>
                    </a:cubicBezTo>
                    <a:cubicBezTo>
                      <a:pt x="358832" y="117190"/>
                      <a:pt x="380617" y="134494"/>
                      <a:pt x="370227" y="139245"/>
                    </a:cubicBezTo>
                    <a:cubicBezTo>
                      <a:pt x="351261" y="139361"/>
                      <a:pt x="339596" y="158481"/>
                      <a:pt x="336815" y="166515"/>
                    </a:cubicBezTo>
                    <a:cubicBezTo>
                      <a:pt x="318777" y="166554"/>
                      <a:pt x="302902" y="154502"/>
                      <a:pt x="286409" y="160644"/>
                    </a:cubicBezTo>
                    <a:cubicBezTo>
                      <a:pt x="271693" y="169644"/>
                      <a:pt x="249908" y="164082"/>
                      <a:pt x="240290" y="150524"/>
                    </a:cubicBezTo>
                    <a:cubicBezTo>
                      <a:pt x="225187" y="140443"/>
                      <a:pt x="209274" y="136967"/>
                      <a:pt x="191274" y="133297"/>
                    </a:cubicBezTo>
                    <a:cubicBezTo>
                      <a:pt x="174433" y="122829"/>
                      <a:pt x="160837" y="125301"/>
                      <a:pt x="148786" y="120242"/>
                    </a:cubicBezTo>
                    <a:cubicBezTo>
                      <a:pt x="127619" y="128276"/>
                      <a:pt x="101972" y="126344"/>
                      <a:pt x="82311" y="137082"/>
                    </a:cubicBezTo>
                    <a:cubicBezTo>
                      <a:pt x="93822" y="123679"/>
                      <a:pt x="98573" y="88646"/>
                      <a:pt x="72732" y="104907"/>
                    </a:cubicBezTo>
                    <a:cubicBezTo>
                      <a:pt x="60526" y="122636"/>
                      <a:pt x="31287" y="104907"/>
                      <a:pt x="24759" y="97723"/>
                    </a:cubicBezTo>
                    <a:cubicBezTo>
                      <a:pt x="34184" y="60565"/>
                      <a:pt x="15334" y="81925"/>
                      <a:pt x="0" y="62149"/>
                    </a:cubicBezTo>
                    <a:cubicBezTo>
                      <a:pt x="966" y="47046"/>
                      <a:pt x="-2433" y="36115"/>
                      <a:pt x="9309" y="28390"/>
                    </a:cubicBezTo>
                    <a:cubicBezTo>
                      <a:pt x="30282" y="26149"/>
                      <a:pt x="51372" y="26922"/>
                      <a:pt x="65277" y="17304"/>
                    </a:cubicBezTo>
                    <a:cubicBezTo>
                      <a:pt x="82582" y="9116"/>
                      <a:pt x="95637" y="8613"/>
                      <a:pt x="113907" y="9270"/>
                    </a:cubicBezTo>
                    <a:cubicBezTo>
                      <a:pt x="121748" y="-11858"/>
                      <a:pt x="154000" y="19815"/>
                      <a:pt x="168369" y="2781"/>
                    </a:cubicBezTo>
                    <a:cubicBezTo>
                      <a:pt x="181115" y="-1931"/>
                      <a:pt x="201046" y="2627"/>
                      <a:pt x="220939" y="464"/>
                    </a:cubicBezTo>
                    <a:cubicBezTo>
                      <a:pt x="253345" y="-850"/>
                      <a:pt x="285984" y="5833"/>
                      <a:pt x="316885" y="11742"/>
                    </a:cubicBezTo>
                    <a:cubicBezTo>
                      <a:pt x="343498" y="5717"/>
                      <a:pt x="378261" y="25532"/>
                      <a:pt x="397149" y="0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2474358-D2D1-4FCF-86E6-9F6059280C6E}"/>
                  </a:ext>
                </a:extLst>
              </p:cNvPr>
              <p:cNvSpPr/>
              <p:nvPr/>
            </p:nvSpPr>
            <p:spPr>
              <a:xfrm>
                <a:off x="-3471488" y="810246"/>
                <a:ext cx="618010" cy="193128"/>
              </a:xfrm>
              <a:custGeom>
                <a:avLst/>
                <a:gdLst>
                  <a:gd name="connsiteX0" fmla="*/ 551441 w 618009"/>
                  <a:gd name="connsiteY0" fmla="*/ 46042 h 193128"/>
                  <a:gd name="connsiteX1" fmla="*/ 591959 w 618009"/>
                  <a:gd name="connsiteY1" fmla="*/ 65780 h 193128"/>
                  <a:gd name="connsiteX2" fmla="*/ 577475 w 618009"/>
                  <a:gd name="connsiteY2" fmla="*/ 100156 h 193128"/>
                  <a:gd name="connsiteX3" fmla="*/ 604976 w 618009"/>
                  <a:gd name="connsiteY3" fmla="*/ 119469 h 193128"/>
                  <a:gd name="connsiteX4" fmla="*/ 621894 w 618009"/>
                  <a:gd name="connsiteY4" fmla="*/ 158790 h 193128"/>
                  <a:gd name="connsiteX5" fmla="*/ 576548 w 618009"/>
                  <a:gd name="connsiteY5" fmla="*/ 183781 h 193128"/>
                  <a:gd name="connsiteX6" fmla="*/ 529425 w 618009"/>
                  <a:gd name="connsiteY6" fmla="*/ 193089 h 193128"/>
                  <a:gd name="connsiteX7" fmla="*/ 483151 w 618009"/>
                  <a:gd name="connsiteY7" fmla="*/ 205334 h 193128"/>
                  <a:gd name="connsiteX8" fmla="*/ 434444 w 618009"/>
                  <a:gd name="connsiteY8" fmla="*/ 182429 h 193128"/>
                  <a:gd name="connsiteX9" fmla="*/ 380407 w 618009"/>
                  <a:gd name="connsiteY9" fmla="*/ 164004 h 193128"/>
                  <a:gd name="connsiteX10" fmla="*/ 333786 w 618009"/>
                  <a:gd name="connsiteY10" fmla="*/ 142104 h 193128"/>
                  <a:gd name="connsiteX11" fmla="*/ 274998 w 618009"/>
                  <a:gd name="connsiteY11" fmla="*/ 154155 h 193128"/>
                  <a:gd name="connsiteX12" fmla="*/ 197515 w 618009"/>
                  <a:gd name="connsiteY12" fmla="*/ 145387 h 193128"/>
                  <a:gd name="connsiteX13" fmla="*/ 149233 w 618009"/>
                  <a:gd name="connsiteY13" fmla="*/ 144692 h 193128"/>
                  <a:gd name="connsiteX14" fmla="*/ 73797 w 618009"/>
                  <a:gd name="connsiteY14" fmla="*/ 147357 h 193128"/>
                  <a:gd name="connsiteX15" fmla="*/ 22154 w 618009"/>
                  <a:gd name="connsiteY15" fmla="*/ 169837 h 193128"/>
                  <a:gd name="connsiteX16" fmla="*/ 2957 w 618009"/>
                  <a:gd name="connsiteY16" fmla="*/ 129435 h 193128"/>
                  <a:gd name="connsiteX17" fmla="*/ 35171 w 618009"/>
                  <a:gd name="connsiteY17" fmla="*/ 86367 h 193128"/>
                  <a:gd name="connsiteX18" fmla="*/ 71518 w 618009"/>
                  <a:gd name="connsiteY18" fmla="*/ 50561 h 193128"/>
                  <a:gd name="connsiteX19" fmla="*/ 140774 w 618009"/>
                  <a:gd name="connsiteY19" fmla="*/ 38124 h 193128"/>
                  <a:gd name="connsiteX20" fmla="*/ 185850 w 618009"/>
                  <a:gd name="connsiteY20" fmla="*/ 71612 h 193128"/>
                  <a:gd name="connsiteX21" fmla="*/ 260629 w 618009"/>
                  <a:gd name="connsiteY21" fmla="*/ 97800 h 193128"/>
                  <a:gd name="connsiteX22" fmla="*/ 291838 w 618009"/>
                  <a:gd name="connsiteY22" fmla="*/ 61955 h 193128"/>
                  <a:gd name="connsiteX23" fmla="*/ 301611 w 618009"/>
                  <a:gd name="connsiteY23" fmla="*/ 12940 h 193128"/>
                  <a:gd name="connsiteX24" fmla="*/ 360129 w 618009"/>
                  <a:gd name="connsiteY24" fmla="*/ 0 h 193128"/>
                  <a:gd name="connsiteX25" fmla="*/ 402346 w 618009"/>
                  <a:gd name="connsiteY25" fmla="*/ 13056 h 193128"/>
                  <a:gd name="connsiteX26" fmla="*/ 449817 w 618009"/>
                  <a:gd name="connsiteY26" fmla="*/ 29201 h 193128"/>
                  <a:gd name="connsiteX27" fmla="*/ 496013 w 618009"/>
                  <a:gd name="connsiteY27" fmla="*/ 41020 h 193128"/>
                  <a:gd name="connsiteX28" fmla="*/ 546729 w 618009"/>
                  <a:gd name="connsiteY28" fmla="*/ 46621 h 193128"/>
                  <a:gd name="connsiteX29" fmla="*/ 551441 w 618009"/>
                  <a:gd name="connsiteY29" fmla="*/ 46042 h 1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18009" h="193128">
                    <a:moveTo>
                      <a:pt x="551441" y="46042"/>
                    </a:moveTo>
                    <a:cubicBezTo>
                      <a:pt x="569093" y="43338"/>
                      <a:pt x="570290" y="63617"/>
                      <a:pt x="591959" y="65780"/>
                    </a:cubicBezTo>
                    <a:cubicBezTo>
                      <a:pt x="586784" y="82157"/>
                      <a:pt x="583230" y="83702"/>
                      <a:pt x="577475" y="100156"/>
                    </a:cubicBezTo>
                    <a:cubicBezTo>
                      <a:pt x="580256" y="103555"/>
                      <a:pt x="600921" y="105294"/>
                      <a:pt x="604976" y="119469"/>
                    </a:cubicBezTo>
                    <a:cubicBezTo>
                      <a:pt x="613667" y="132756"/>
                      <a:pt x="624405" y="139091"/>
                      <a:pt x="621894" y="158790"/>
                    </a:cubicBezTo>
                    <a:cubicBezTo>
                      <a:pt x="612740" y="171768"/>
                      <a:pt x="587904" y="168794"/>
                      <a:pt x="576548" y="183781"/>
                    </a:cubicBezTo>
                    <a:cubicBezTo>
                      <a:pt x="571874" y="207381"/>
                      <a:pt x="545840" y="191042"/>
                      <a:pt x="529425" y="193089"/>
                    </a:cubicBezTo>
                    <a:cubicBezTo>
                      <a:pt x="511618" y="191004"/>
                      <a:pt x="501189" y="209042"/>
                      <a:pt x="483151" y="205334"/>
                    </a:cubicBezTo>
                    <a:cubicBezTo>
                      <a:pt x="461212" y="209351"/>
                      <a:pt x="453602" y="186523"/>
                      <a:pt x="434444" y="182429"/>
                    </a:cubicBezTo>
                    <a:cubicBezTo>
                      <a:pt x="416174" y="174936"/>
                      <a:pt x="401535" y="160837"/>
                      <a:pt x="380407" y="164004"/>
                    </a:cubicBezTo>
                    <a:cubicBezTo>
                      <a:pt x="358661" y="169219"/>
                      <a:pt x="346880" y="145426"/>
                      <a:pt x="333786" y="142104"/>
                    </a:cubicBezTo>
                    <a:cubicBezTo>
                      <a:pt x="315941" y="153382"/>
                      <a:pt x="294310" y="151953"/>
                      <a:pt x="274998" y="154155"/>
                    </a:cubicBezTo>
                    <a:cubicBezTo>
                      <a:pt x="250239" y="140713"/>
                      <a:pt x="223085" y="154309"/>
                      <a:pt x="197515" y="145387"/>
                    </a:cubicBezTo>
                    <a:cubicBezTo>
                      <a:pt x="179013" y="154850"/>
                      <a:pt x="168545" y="135615"/>
                      <a:pt x="149233" y="144692"/>
                    </a:cubicBezTo>
                    <a:cubicBezTo>
                      <a:pt x="123547" y="145850"/>
                      <a:pt x="98556" y="136773"/>
                      <a:pt x="73797" y="147357"/>
                    </a:cubicBezTo>
                    <a:cubicBezTo>
                      <a:pt x="57574" y="155236"/>
                      <a:pt x="28489" y="150138"/>
                      <a:pt x="22154" y="169837"/>
                    </a:cubicBezTo>
                    <a:cubicBezTo>
                      <a:pt x="-9017" y="180729"/>
                      <a:pt x="1296" y="148670"/>
                      <a:pt x="2957" y="129435"/>
                    </a:cubicBezTo>
                    <a:cubicBezTo>
                      <a:pt x="5391" y="108074"/>
                      <a:pt x="43862" y="112555"/>
                      <a:pt x="35171" y="86367"/>
                    </a:cubicBezTo>
                    <a:cubicBezTo>
                      <a:pt x="36021" y="70299"/>
                      <a:pt x="57651" y="56471"/>
                      <a:pt x="71518" y="50561"/>
                    </a:cubicBezTo>
                    <a:cubicBezTo>
                      <a:pt x="94964" y="48553"/>
                      <a:pt x="117637" y="39862"/>
                      <a:pt x="140774" y="38124"/>
                    </a:cubicBezTo>
                    <a:cubicBezTo>
                      <a:pt x="143825" y="58672"/>
                      <a:pt x="173721" y="59213"/>
                      <a:pt x="185850" y="71612"/>
                    </a:cubicBezTo>
                    <a:cubicBezTo>
                      <a:pt x="193343" y="104405"/>
                      <a:pt x="234248" y="106530"/>
                      <a:pt x="260629" y="97800"/>
                    </a:cubicBezTo>
                    <a:cubicBezTo>
                      <a:pt x="279053" y="96023"/>
                      <a:pt x="300761" y="83354"/>
                      <a:pt x="291838" y="61955"/>
                    </a:cubicBezTo>
                    <a:cubicBezTo>
                      <a:pt x="286817" y="43802"/>
                      <a:pt x="278165" y="20008"/>
                      <a:pt x="301611" y="12940"/>
                    </a:cubicBezTo>
                    <a:cubicBezTo>
                      <a:pt x="320692" y="6566"/>
                      <a:pt x="341472" y="7107"/>
                      <a:pt x="360129" y="0"/>
                    </a:cubicBezTo>
                    <a:cubicBezTo>
                      <a:pt x="372682" y="5987"/>
                      <a:pt x="385351" y="1815"/>
                      <a:pt x="402346" y="13056"/>
                    </a:cubicBezTo>
                    <a:cubicBezTo>
                      <a:pt x="419573" y="16455"/>
                      <a:pt x="435487" y="19545"/>
                      <a:pt x="449817" y="29201"/>
                    </a:cubicBezTo>
                    <a:cubicBezTo>
                      <a:pt x="459744" y="42720"/>
                      <a:pt x="481104" y="49286"/>
                      <a:pt x="496013" y="41020"/>
                    </a:cubicBezTo>
                    <a:cubicBezTo>
                      <a:pt x="512970" y="35458"/>
                      <a:pt x="528382" y="44188"/>
                      <a:pt x="546729" y="46621"/>
                    </a:cubicBezTo>
                    <a:cubicBezTo>
                      <a:pt x="545609" y="49827"/>
                      <a:pt x="551673" y="43686"/>
                      <a:pt x="551441" y="4604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C605196-F0DD-49EE-9FF5-911340D35B60}"/>
                  </a:ext>
                </a:extLst>
              </p:cNvPr>
              <p:cNvSpPr/>
              <p:nvPr/>
            </p:nvSpPr>
            <p:spPr>
              <a:xfrm>
                <a:off x="-3368297" y="1296735"/>
                <a:ext cx="1545025" cy="656636"/>
              </a:xfrm>
              <a:custGeom>
                <a:avLst/>
                <a:gdLst>
                  <a:gd name="connsiteX0" fmla="*/ 125456 w 1545024"/>
                  <a:gd name="connsiteY0" fmla="*/ 72655 h 656635"/>
                  <a:gd name="connsiteX1" fmla="*/ 173275 w 1545024"/>
                  <a:gd name="connsiteY1" fmla="*/ 61531 h 656635"/>
                  <a:gd name="connsiteX2" fmla="*/ 222947 w 1545024"/>
                  <a:gd name="connsiteY2" fmla="*/ 42797 h 656635"/>
                  <a:gd name="connsiteX3" fmla="*/ 282778 w 1545024"/>
                  <a:gd name="connsiteY3" fmla="*/ 41291 h 656635"/>
                  <a:gd name="connsiteX4" fmla="*/ 342184 w 1545024"/>
                  <a:gd name="connsiteY4" fmla="*/ 43415 h 656635"/>
                  <a:gd name="connsiteX5" fmla="*/ 399543 w 1545024"/>
                  <a:gd name="connsiteY5" fmla="*/ 53497 h 656635"/>
                  <a:gd name="connsiteX6" fmla="*/ 439675 w 1545024"/>
                  <a:gd name="connsiteY6" fmla="*/ 67015 h 656635"/>
                  <a:gd name="connsiteX7" fmla="*/ 478610 w 1545024"/>
                  <a:gd name="connsiteY7" fmla="*/ 79453 h 656635"/>
                  <a:gd name="connsiteX8" fmla="*/ 519012 w 1545024"/>
                  <a:gd name="connsiteY8" fmla="*/ 65779 h 656635"/>
                  <a:gd name="connsiteX9" fmla="*/ 564475 w 1545024"/>
                  <a:gd name="connsiteY9" fmla="*/ 82388 h 656635"/>
                  <a:gd name="connsiteX10" fmla="*/ 609087 w 1545024"/>
                  <a:gd name="connsiteY10" fmla="*/ 79994 h 656635"/>
                  <a:gd name="connsiteX11" fmla="*/ 654472 w 1545024"/>
                  <a:gd name="connsiteY11" fmla="*/ 82891 h 656635"/>
                  <a:gd name="connsiteX12" fmla="*/ 706656 w 1545024"/>
                  <a:gd name="connsiteY12" fmla="*/ 92508 h 656635"/>
                  <a:gd name="connsiteX13" fmla="*/ 723419 w 1545024"/>
                  <a:gd name="connsiteY13" fmla="*/ 61338 h 656635"/>
                  <a:gd name="connsiteX14" fmla="*/ 767259 w 1545024"/>
                  <a:gd name="connsiteY14" fmla="*/ 27617 h 656635"/>
                  <a:gd name="connsiteX15" fmla="*/ 824078 w 1545024"/>
                  <a:gd name="connsiteY15" fmla="*/ 24141 h 656635"/>
                  <a:gd name="connsiteX16" fmla="*/ 879467 w 1545024"/>
                  <a:gd name="connsiteY16" fmla="*/ 8111 h 656635"/>
                  <a:gd name="connsiteX17" fmla="*/ 931032 w 1545024"/>
                  <a:gd name="connsiteY17" fmla="*/ 7300 h 656635"/>
                  <a:gd name="connsiteX18" fmla="*/ 996966 w 1545024"/>
                  <a:gd name="connsiteY18" fmla="*/ 0 h 656635"/>
                  <a:gd name="connsiteX19" fmla="*/ 1040149 w 1545024"/>
                  <a:gd name="connsiteY19" fmla="*/ 41754 h 656635"/>
                  <a:gd name="connsiteX20" fmla="*/ 1031767 w 1545024"/>
                  <a:gd name="connsiteY20" fmla="*/ 69178 h 656635"/>
                  <a:gd name="connsiteX21" fmla="*/ 1072788 w 1545024"/>
                  <a:gd name="connsiteY21" fmla="*/ 99191 h 656635"/>
                  <a:gd name="connsiteX22" fmla="*/ 1114310 w 1545024"/>
                  <a:gd name="connsiteY22" fmla="*/ 113830 h 656635"/>
                  <a:gd name="connsiteX23" fmla="*/ 1138876 w 1545024"/>
                  <a:gd name="connsiteY23" fmla="*/ 153614 h 656635"/>
                  <a:gd name="connsiteX24" fmla="*/ 1180631 w 1545024"/>
                  <a:gd name="connsiteY24" fmla="*/ 169296 h 656635"/>
                  <a:gd name="connsiteX25" fmla="*/ 1231616 w 1545024"/>
                  <a:gd name="connsiteY25" fmla="*/ 180227 h 656635"/>
                  <a:gd name="connsiteX26" fmla="*/ 1284109 w 1545024"/>
                  <a:gd name="connsiteY26" fmla="*/ 175940 h 656635"/>
                  <a:gd name="connsiteX27" fmla="*/ 1326636 w 1545024"/>
                  <a:gd name="connsiteY27" fmla="*/ 187952 h 656635"/>
                  <a:gd name="connsiteX28" fmla="*/ 1372523 w 1545024"/>
                  <a:gd name="connsiteY28" fmla="*/ 210123 h 656635"/>
                  <a:gd name="connsiteX29" fmla="*/ 1422157 w 1545024"/>
                  <a:gd name="connsiteY29" fmla="*/ 213716 h 656635"/>
                  <a:gd name="connsiteX30" fmla="*/ 1472061 w 1545024"/>
                  <a:gd name="connsiteY30" fmla="*/ 227119 h 656635"/>
                  <a:gd name="connsiteX31" fmla="*/ 1523201 w 1545024"/>
                  <a:gd name="connsiteY31" fmla="*/ 244075 h 656635"/>
                  <a:gd name="connsiteX32" fmla="*/ 1545759 w 1545024"/>
                  <a:gd name="connsiteY32" fmla="*/ 263929 h 656635"/>
                  <a:gd name="connsiteX33" fmla="*/ 1508987 w 1545024"/>
                  <a:gd name="connsiteY33" fmla="*/ 293169 h 656635"/>
                  <a:gd name="connsiteX34" fmla="*/ 1510493 w 1545024"/>
                  <a:gd name="connsiteY34" fmla="*/ 308735 h 656635"/>
                  <a:gd name="connsiteX35" fmla="*/ 1523626 w 1545024"/>
                  <a:gd name="connsiteY35" fmla="*/ 347824 h 656635"/>
                  <a:gd name="connsiteX36" fmla="*/ 1502034 w 1545024"/>
                  <a:gd name="connsiteY36" fmla="*/ 393247 h 656635"/>
                  <a:gd name="connsiteX37" fmla="*/ 1431929 w 1545024"/>
                  <a:gd name="connsiteY37" fmla="*/ 388999 h 656635"/>
                  <a:gd name="connsiteX38" fmla="*/ 1385346 w 1545024"/>
                  <a:gd name="connsiteY38" fmla="*/ 412290 h 656635"/>
                  <a:gd name="connsiteX39" fmla="*/ 1360240 w 1545024"/>
                  <a:gd name="connsiteY39" fmla="*/ 452692 h 656635"/>
                  <a:gd name="connsiteX40" fmla="*/ 1293340 w 1545024"/>
                  <a:gd name="connsiteY40" fmla="*/ 471967 h 656635"/>
                  <a:gd name="connsiteX41" fmla="*/ 1158730 w 1545024"/>
                  <a:gd name="connsiteY41" fmla="*/ 504026 h 656635"/>
                  <a:gd name="connsiteX42" fmla="*/ 1112843 w 1545024"/>
                  <a:gd name="connsiteY42" fmla="*/ 511789 h 656635"/>
                  <a:gd name="connsiteX43" fmla="*/ 1034355 w 1545024"/>
                  <a:gd name="connsiteY43" fmla="*/ 525733 h 656635"/>
                  <a:gd name="connsiteX44" fmla="*/ 1036287 w 1545024"/>
                  <a:gd name="connsiteY44" fmla="*/ 546437 h 656635"/>
                  <a:gd name="connsiteX45" fmla="*/ 1106778 w 1545024"/>
                  <a:gd name="connsiteY45" fmla="*/ 585371 h 656635"/>
                  <a:gd name="connsiteX46" fmla="*/ 1142198 w 1545024"/>
                  <a:gd name="connsiteY46" fmla="*/ 604491 h 656635"/>
                  <a:gd name="connsiteX47" fmla="*/ 1235633 w 1545024"/>
                  <a:gd name="connsiteY47" fmla="*/ 601285 h 656635"/>
                  <a:gd name="connsiteX48" fmla="*/ 1191369 w 1545024"/>
                  <a:gd name="connsiteY48" fmla="*/ 630795 h 656635"/>
                  <a:gd name="connsiteX49" fmla="*/ 1124160 w 1545024"/>
                  <a:gd name="connsiteY49" fmla="*/ 637284 h 656635"/>
                  <a:gd name="connsiteX50" fmla="*/ 1043625 w 1545024"/>
                  <a:gd name="connsiteY50" fmla="*/ 662429 h 656635"/>
                  <a:gd name="connsiteX51" fmla="*/ 967340 w 1545024"/>
                  <a:gd name="connsiteY51" fmla="*/ 668880 h 656635"/>
                  <a:gd name="connsiteX52" fmla="*/ 968383 w 1545024"/>
                  <a:gd name="connsiteY52" fmla="*/ 613877 h 656635"/>
                  <a:gd name="connsiteX53" fmla="*/ 896887 w 1545024"/>
                  <a:gd name="connsiteY53" fmla="*/ 603603 h 656635"/>
                  <a:gd name="connsiteX54" fmla="*/ 937676 w 1545024"/>
                  <a:gd name="connsiteY54" fmla="*/ 571698 h 656635"/>
                  <a:gd name="connsiteX55" fmla="*/ 983408 w 1545024"/>
                  <a:gd name="connsiteY55" fmla="*/ 545935 h 656635"/>
                  <a:gd name="connsiteX56" fmla="*/ 924234 w 1545024"/>
                  <a:gd name="connsiteY56" fmla="*/ 536510 h 656635"/>
                  <a:gd name="connsiteX57" fmla="*/ 841266 w 1545024"/>
                  <a:gd name="connsiteY57" fmla="*/ 513489 h 656635"/>
                  <a:gd name="connsiteX58" fmla="*/ 840957 w 1545024"/>
                  <a:gd name="connsiteY58" fmla="*/ 476833 h 656635"/>
                  <a:gd name="connsiteX59" fmla="*/ 780740 w 1545024"/>
                  <a:gd name="connsiteY59" fmla="*/ 492399 h 656635"/>
                  <a:gd name="connsiteX60" fmla="*/ 728402 w 1545024"/>
                  <a:gd name="connsiteY60" fmla="*/ 518935 h 656635"/>
                  <a:gd name="connsiteX61" fmla="*/ 649413 w 1545024"/>
                  <a:gd name="connsiteY61" fmla="*/ 569033 h 656635"/>
                  <a:gd name="connsiteX62" fmla="*/ 626121 w 1545024"/>
                  <a:gd name="connsiteY62" fmla="*/ 596109 h 656635"/>
                  <a:gd name="connsiteX63" fmla="*/ 572316 w 1545024"/>
                  <a:gd name="connsiteY63" fmla="*/ 604259 h 656635"/>
                  <a:gd name="connsiteX64" fmla="*/ 527549 w 1545024"/>
                  <a:gd name="connsiteY64" fmla="*/ 593714 h 656635"/>
                  <a:gd name="connsiteX65" fmla="*/ 546050 w 1545024"/>
                  <a:gd name="connsiteY65" fmla="*/ 576024 h 656635"/>
                  <a:gd name="connsiteX66" fmla="*/ 578843 w 1545024"/>
                  <a:gd name="connsiteY66" fmla="*/ 551612 h 656635"/>
                  <a:gd name="connsiteX67" fmla="*/ 581084 w 1545024"/>
                  <a:gd name="connsiteY67" fmla="*/ 513644 h 656635"/>
                  <a:gd name="connsiteX68" fmla="*/ 613568 w 1545024"/>
                  <a:gd name="connsiteY68" fmla="*/ 515575 h 656635"/>
                  <a:gd name="connsiteX69" fmla="*/ 645125 w 1545024"/>
                  <a:gd name="connsiteY69" fmla="*/ 514686 h 656635"/>
                  <a:gd name="connsiteX70" fmla="*/ 679309 w 1545024"/>
                  <a:gd name="connsiteY70" fmla="*/ 517120 h 656635"/>
                  <a:gd name="connsiteX71" fmla="*/ 670541 w 1545024"/>
                  <a:gd name="connsiteY71" fmla="*/ 491781 h 656635"/>
                  <a:gd name="connsiteX72" fmla="*/ 638945 w 1545024"/>
                  <a:gd name="connsiteY72" fmla="*/ 461576 h 656635"/>
                  <a:gd name="connsiteX73" fmla="*/ 633113 w 1545024"/>
                  <a:gd name="connsiteY73" fmla="*/ 434307 h 656635"/>
                  <a:gd name="connsiteX74" fmla="*/ 601246 w 1545024"/>
                  <a:gd name="connsiteY74" fmla="*/ 413178 h 656635"/>
                  <a:gd name="connsiteX75" fmla="*/ 600049 w 1545024"/>
                  <a:gd name="connsiteY75" fmla="*/ 379767 h 656635"/>
                  <a:gd name="connsiteX76" fmla="*/ 558835 w 1545024"/>
                  <a:gd name="connsiteY76" fmla="*/ 364201 h 656635"/>
                  <a:gd name="connsiteX77" fmla="*/ 530871 w 1545024"/>
                  <a:gd name="connsiteY77" fmla="*/ 357441 h 656635"/>
                  <a:gd name="connsiteX78" fmla="*/ 489309 w 1545024"/>
                  <a:gd name="connsiteY78" fmla="*/ 343614 h 656635"/>
                  <a:gd name="connsiteX79" fmla="*/ 445585 w 1545024"/>
                  <a:gd name="connsiteY79" fmla="*/ 340408 h 656635"/>
                  <a:gd name="connsiteX80" fmla="*/ 400200 w 1545024"/>
                  <a:gd name="connsiteY80" fmla="*/ 349678 h 656635"/>
                  <a:gd name="connsiteX81" fmla="*/ 356360 w 1545024"/>
                  <a:gd name="connsiteY81" fmla="*/ 366943 h 656635"/>
                  <a:gd name="connsiteX82" fmla="*/ 282817 w 1545024"/>
                  <a:gd name="connsiteY82" fmla="*/ 382471 h 656635"/>
                  <a:gd name="connsiteX83" fmla="*/ 233337 w 1545024"/>
                  <a:gd name="connsiteY83" fmla="*/ 393865 h 656635"/>
                  <a:gd name="connsiteX84" fmla="*/ 185751 w 1545024"/>
                  <a:gd name="connsiteY84" fmla="*/ 382355 h 656635"/>
                  <a:gd name="connsiteX85" fmla="*/ 110122 w 1545024"/>
                  <a:gd name="connsiteY85" fmla="*/ 376986 h 656635"/>
                  <a:gd name="connsiteX86" fmla="*/ 51642 w 1545024"/>
                  <a:gd name="connsiteY86" fmla="*/ 361149 h 656635"/>
                  <a:gd name="connsiteX87" fmla="*/ 0 w 1545024"/>
                  <a:gd name="connsiteY87" fmla="*/ 339596 h 656635"/>
                  <a:gd name="connsiteX88" fmla="*/ 38432 w 1545024"/>
                  <a:gd name="connsiteY88" fmla="*/ 285598 h 656635"/>
                  <a:gd name="connsiteX89" fmla="*/ 48861 w 1545024"/>
                  <a:gd name="connsiteY89" fmla="*/ 254388 h 656635"/>
                  <a:gd name="connsiteX90" fmla="*/ 94440 w 1545024"/>
                  <a:gd name="connsiteY90" fmla="*/ 203866 h 656635"/>
                  <a:gd name="connsiteX91" fmla="*/ 160760 w 1545024"/>
                  <a:gd name="connsiteY91" fmla="*/ 168446 h 656635"/>
                  <a:gd name="connsiteX92" fmla="*/ 171730 w 1545024"/>
                  <a:gd name="connsiteY92" fmla="*/ 128623 h 656635"/>
                  <a:gd name="connsiteX93" fmla="*/ 129357 w 1545024"/>
                  <a:gd name="connsiteY93" fmla="*/ 88684 h 656635"/>
                  <a:gd name="connsiteX94" fmla="*/ 125456 w 1545024"/>
                  <a:gd name="connsiteY94" fmla="*/ 7265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1545024" h="656635">
                    <a:moveTo>
                      <a:pt x="125456" y="72655"/>
                    </a:moveTo>
                    <a:cubicBezTo>
                      <a:pt x="133606" y="54694"/>
                      <a:pt x="160103" y="79723"/>
                      <a:pt x="173275" y="61531"/>
                    </a:cubicBezTo>
                    <a:cubicBezTo>
                      <a:pt x="188107" y="50252"/>
                      <a:pt x="199694" y="35265"/>
                      <a:pt x="222947" y="42797"/>
                    </a:cubicBezTo>
                    <a:cubicBezTo>
                      <a:pt x="243071" y="42720"/>
                      <a:pt x="262577" y="37699"/>
                      <a:pt x="282778" y="41291"/>
                    </a:cubicBezTo>
                    <a:cubicBezTo>
                      <a:pt x="302632" y="38703"/>
                      <a:pt x="323683" y="38742"/>
                      <a:pt x="342184" y="43415"/>
                    </a:cubicBezTo>
                    <a:cubicBezTo>
                      <a:pt x="359141" y="51449"/>
                      <a:pt x="380269" y="48437"/>
                      <a:pt x="399543" y="53497"/>
                    </a:cubicBezTo>
                    <a:cubicBezTo>
                      <a:pt x="418354" y="56548"/>
                      <a:pt x="435620" y="51411"/>
                      <a:pt x="439675" y="67015"/>
                    </a:cubicBezTo>
                    <a:cubicBezTo>
                      <a:pt x="450259" y="68252"/>
                      <a:pt x="480425" y="59947"/>
                      <a:pt x="478610" y="79453"/>
                    </a:cubicBezTo>
                    <a:cubicBezTo>
                      <a:pt x="485679" y="58827"/>
                      <a:pt x="504219" y="80303"/>
                      <a:pt x="519012" y="65779"/>
                    </a:cubicBezTo>
                    <a:cubicBezTo>
                      <a:pt x="533690" y="79298"/>
                      <a:pt x="550608" y="68638"/>
                      <a:pt x="564475" y="82388"/>
                    </a:cubicBezTo>
                    <a:cubicBezTo>
                      <a:pt x="575135" y="70530"/>
                      <a:pt x="603139" y="58209"/>
                      <a:pt x="609087" y="79994"/>
                    </a:cubicBezTo>
                    <a:cubicBezTo>
                      <a:pt x="617817" y="98611"/>
                      <a:pt x="642228" y="69719"/>
                      <a:pt x="654472" y="82891"/>
                    </a:cubicBezTo>
                    <a:cubicBezTo>
                      <a:pt x="671854" y="79723"/>
                      <a:pt x="696188" y="72384"/>
                      <a:pt x="706656" y="92508"/>
                    </a:cubicBezTo>
                    <a:cubicBezTo>
                      <a:pt x="744277" y="103942"/>
                      <a:pt x="706965" y="71882"/>
                      <a:pt x="723419" y="61338"/>
                    </a:cubicBezTo>
                    <a:cubicBezTo>
                      <a:pt x="737015" y="48437"/>
                      <a:pt x="749337" y="31750"/>
                      <a:pt x="767259" y="27617"/>
                    </a:cubicBezTo>
                    <a:cubicBezTo>
                      <a:pt x="786109" y="33952"/>
                      <a:pt x="802679" y="19042"/>
                      <a:pt x="824078" y="24141"/>
                    </a:cubicBezTo>
                    <a:cubicBezTo>
                      <a:pt x="843854" y="29626"/>
                      <a:pt x="872166" y="33566"/>
                      <a:pt x="879467" y="8111"/>
                    </a:cubicBezTo>
                    <a:cubicBezTo>
                      <a:pt x="888351" y="-6064"/>
                      <a:pt x="913766" y="21128"/>
                      <a:pt x="931032" y="7300"/>
                    </a:cubicBezTo>
                    <a:cubicBezTo>
                      <a:pt x="952083" y="-5755"/>
                      <a:pt x="975297" y="11317"/>
                      <a:pt x="996966" y="0"/>
                    </a:cubicBezTo>
                    <a:cubicBezTo>
                      <a:pt x="1012107" y="13287"/>
                      <a:pt x="1025124" y="27888"/>
                      <a:pt x="1040149" y="41754"/>
                    </a:cubicBezTo>
                    <a:cubicBezTo>
                      <a:pt x="1076226" y="58402"/>
                      <a:pt x="1027480" y="54732"/>
                      <a:pt x="1031767" y="69178"/>
                    </a:cubicBezTo>
                    <a:cubicBezTo>
                      <a:pt x="1035167" y="90307"/>
                      <a:pt x="1050385" y="105564"/>
                      <a:pt x="1072788" y="99191"/>
                    </a:cubicBezTo>
                    <a:cubicBezTo>
                      <a:pt x="1083835" y="111667"/>
                      <a:pt x="1119641" y="87178"/>
                      <a:pt x="1114310" y="113830"/>
                    </a:cubicBezTo>
                    <a:cubicBezTo>
                      <a:pt x="1133314" y="108499"/>
                      <a:pt x="1138258" y="139786"/>
                      <a:pt x="1138876" y="153614"/>
                    </a:cubicBezTo>
                    <a:cubicBezTo>
                      <a:pt x="1145559" y="172695"/>
                      <a:pt x="1163017" y="180150"/>
                      <a:pt x="1180631" y="169296"/>
                    </a:cubicBezTo>
                    <a:cubicBezTo>
                      <a:pt x="1200330" y="163464"/>
                      <a:pt x="1212574" y="187489"/>
                      <a:pt x="1231616" y="180227"/>
                    </a:cubicBezTo>
                    <a:cubicBezTo>
                      <a:pt x="1245908" y="193051"/>
                      <a:pt x="1266302" y="173622"/>
                      <a:pt x="1284109" y="175940"/>
                    </a:cubicBezTo>
                    <a:cubicBezTo>
                      <a:pt x="1300795" y="168292"/>
                      <a:pt x="1321885" y="168755"/>
                      <a:pt x="1326636" y="187952"/>
                    </a:cubicBezTo>
                    <a:cubicBezTo>
                      <a:pt x="1337875" y="200583"/>
                      <a:pt x="1355991" y="210239"/>
                      <a:pt x="1372523" y="210123"/>
                    </a:cubicBezTo>
                    <a:cubicBezTo>
                      <a:pt x="1385501" y="187566"/>
                      <a:pt x="1401260" y="216690"/>
                      <a:pt x="1422157" y="213716"/>
                    </a:cubicBezTo>
                    <a:cubicBezTo>
                      <a:pt x="1439847" y="222059"/>
                      <a:pt x="1456920" y="215454"/>
                      <a:pt x="1472061" y="227119"/>
                    </a:cubicBezTo>
                    <a:cubicBezTo>
                      <a:pt x="1494927" y="222599"/>
                      <a:pt x="1500798" y="247088"/>
                      <a:pt x="1523201" y="244075"/>
                    </a:cubicBezTo>
                    <a:cubicBezTo>
                      <a:pt x="1548153" y="230479"/>
                      <a:pt x="1533244" y="252264"/>
                      <a:pt x="1545759" y="263929"/>
                    </a:cubicBezTo>
                    <a:cubicBezTo>
                      <a:pt x="1547111" y="283551"/>
                      <a:pt x="1500914" y="281619"/>
                      <a:pt x="1508987" y="293169"/>
                    </a:cubicBezTo>
                    <a:cubicBezTo>
                      <a:pt x="1529883" y="301898"/>
                      <a:pt x="1542475" y="309816"/>
                      <a:pt x="1510493" y="308735"/>
                    </a:cubicBezTo>
                    <a:cubicBezTo>
                      <a:pt x="1493189" y="324262"/>
                      <a:pt x="1524514" y="328356"/>
                      <a:pt x="1523626" y="347824"/>
                    </a:cubicBezTo>
                    <a:cubicBezTo>
                      <a:pt x="1527257" y="362038"/>
                      <a:pt x="1518103" y="389424"/>
                      <a:pt x="1502034" y="393247"/>
                    </a:cubicBezTo>
                    <a:cubicBezTo>
                      <a:pt x="1479014" y="386218"/>
                      <a:pt x="1455568" y="387917"/>
                      <a:pt x="1431929" y="388999"/>
                    </a:cubicBezTo>
                    <a:cubicBezTo>
                      <a:pt x="1429264" y="410822"/>
                      <a:pt x="1400333" y="405105"/>
                      <a:pt x="1385346" y="412290"/>
                    </a:cubicBezTo>
                    <a:cubicBezTo>
                      <a:pt x="1380209" y="430444"/>
                      <a:pt x="1388552" y="458293"/>
                      <a:pt x="1360240" y="452692"/>
                    </a:cubicBezTo>
                    <a:cubicBezTo>
                      <a:pt x="1336601" y="456516"/>
                      <a:pt x="1309833" y="450413"/>
                      <a:pt x="1293340" y="471967"/>
                    </a:cubicBezTo>
                    <a:cubicBezTo>
                      <a:pt x="1249539" y="487185"/>
                      <a:pt x="1197587" y="474516"/>
                      <a:pt x="1158730" y="504026"/>
                    </a:cubicBezTo>
                    <a:cubicBezTo>
                      <a:pt x="1137949" y="515343"/>
                      <a:pt x="1120645" y="478263"/>
                      <a:pt x="1112843" y="511789"/>
                    </a:cubicBezTo>
                    <a:cubicBezTo>
                      <a:pt x="1095925" y="538750"/>
                      <a:pt x="1059964" y="520055"/>
                      <a:pt x="1034355" y="525733"/>
                    </a:cubicBezTo>
                    <a:cubicBezTo>
                      <a:pt x="999361" y="526120"/>
                      <a:pt x="1008901" y="537862"/>
                      <a:pt x="1036287" y="546437"/>
                    </a:cubicBezTo>
                    <a:cubicBezTo>
                      <a:pt x="1059153" y="559994"/>
                      <a:pt x="1087388" y="568956"/>
                      <a:pt x="1106778" y="585371"/>
                    </a:cubicBezTo>
                    <a:cubicBezTo>
                      <a:pt x="1097431" y="606963"/>
                      <a:pt x="1126169" y="610826"/>
                      <a:pt x="1142198" y="604491"/>
                    </a:cubicBezTo>
                    <a:cubicBezTo>
                      <a:pt x="1172365" y="595646"/>
                      <a:pt x="1205158" y="592556"/>
                      <a:pt x="1235633" y="601285"/>
                    </a:cubicBezTo>
                    <a:cubicBezTo>
                      <a:pt x="1225398" y="618010"/>
                      <a:pt x="1213154" y="631567"/>
                      <a:pt x="1191369" y="630795"/>
                    </a:cubicBezTo>
                    <a:cubicBezTo>
                      <a:pt x="1168811" y="633615"/>
                      <a:pt x="1142739" y="615963"/>
                      <a:pt x="1124160" y="637284"/>
                    </a:cubicBezTo>
                    <a:cubicBezTo>
                      <a:pt x="1101989" y="657601"/>
                      <a:pt x="1064406" y="637477"/>
                      <a:pt x="1043625" y="662429"/>
                    </a:cubicBezTo>
                    <a:cubicBezTo>
                      <a:pt x="1025626" y="687961"/>
                      <a:pt x="991945" y="675640"/>
                      <a:pt x="967340" y="668880"/>
                    </a:cubicBezTo>
                    <a:cubicBezTo>
                      <a:pt x="977846" y="651807"/>
                      <a:pt x="989086" y="628478"/>
                      <a:pt x="968383" y="613877"/>
                    </a:cubicBezTo>
                    <a:cubicBezTo>
                      <a:pt x="946443" y="603603"/>
                      <a:pt x="921105" y="597152"/>
                      <a:pt x="896887" y="603603"/>
                    </a:cubicBezTo>
                    <a:cubicBezTo>
                      <a:pt x="884836" y="588539"/>
                      <a:pt x="925084" y="580196"/>
                      <a:pt x="937676" y="571698"/>
                    </a:cubicBezTo>
                    <a:cubicBezTo>
                      <a:pt x="950267" y="560496"/>
                      <a:pt x="994648" y="567565"/>
                      <a:pt x="983408" y="545935"/>
                    </a:cubicBezTo>
                    <a:cubicBezTo>
                      <a:pt x="972825" y="525618"/>
                      <a:pt x="943354" y="538480"/>
                      <a:pt x="924234" y="536510"/>
                    </a:cubicBezTo>
                    <a:cubicBezTo>
                      <a:pt x="895149" y="538209"/>
                      <a:pt x="858995" y="542188"/>
                      <a:pt x="841266" y="513489"/>
                    </a:cubicBezTo>
                    <a:cubicBezTo>
                      <a:pt x="869926" y="506884"/>
                      <a:pt x="859768" y="480850"/>
                      <a:pt x="840957" y="476833"/>
                    </a:cubicBezTo>
                    <a:cubicBezTo>
                      <a:pt x="827283" y="496687"/>
                      <a:pt x="800864" y="484713"/>
                      <a:pt x="780740" y="492399"/>
                    </a:cubicBezTo>
                    <a:cubicBezTo>
                      <a:pt x="759495" y="493558"/>
                      <a:pt x="740337" y="500472"/>
                      <a:pt x="728402" y="518935"/>
                    </a:cubicBezTo>
                    <a:cubicBezTo>
                      <a:pt x="705381" y="540720"/>
                      <a:pt x="683017" y="566483"/>
                      <a:pt x="649413" y="569033"/>
                    </a:cubicBezTo>
                    <a:cubicBezTo>
                      <a:pt x="619362" y="576449"/>
                      <a:pt x="655824" y="610941"/>
                      <a:pt x="626121" y="596109"/>
                    </a:cubicBezTo>
                    <a:cubicBezTo>
                      <a:pt x="607504" y="590045"/>
                      <a:pt x="591783" y="610208"/>
                      <a:pt x="572316" y="604259"/>
                    </a:cubicBezTo>
                    <a:cubicBezTo>
                      <a:pt x="568646" y="619516"/>
                      <a:pt x="530793" y="609512"/>
                      <a:pt x="527549" y="593714"/>
                    </a:cubicBezTo>
                    <a:cubicBezTo>
                      <a:pt x="512794" y="588268"/>
                      <a:pt x="561771" y="598465"/>
                      <a:pt x="546050" y="576024"/>
                    </a:cubicBezTo>
                    <a:cubicBezTo>
                      <a:pt x="564089" y="572857"/>
                      <a:pt x="562930" y="552076"/>
                      <a:pt x="578843" y="551612"/>
                    </a:cubicBezTo>
                    <a:cubicBezTo>
                      <a:pt x="590393" y="544312"/>
                      <a:pt x="589195" y="526738"/>
                      <a:pt x="581084" y="513644"/>
                    </a:cubicBezTo>
                    <a:cubicBezTo>
                      <a:pt x="594448" y="497807"/>
                      <a:pt x="607658" y="505339"/>
                      <a:pt x="613568" y="515575"/>
                    </a:cubicBezTo>
                    <a:cubicBezTo>
                      <a:pt x="616697" y="497730"/>
                      <a:pt x="636164" y="523300"/>
                      <a:pt x="645125" y="514686"/>
                    </a:cubicBezTo>
                    <a:cubicBezTo>
                      <a:pt x="657254" y="507811"/>
                      <a:pt x="659030" y="525193"/>
                      <a:pt x="679309" y="517120"/>
                    </a:cubicBezTo>
                    <a:cubicBezTo>
                      <a:pt x="686802" y="509472"/>
                      <a:pt x="654782" y="506652"/>
                      <a:pt x="670541" y="491781"/>
                    </a:cubicBezTo>
                    <a:cubicBezTo>
                      <a:pt x="672858" y="471580"/>
                      <a:pt x="636048" y="476601"/>
                      <a:pt x="638945" y="461576"/>
                    </a:cubicBezTo>
                    <a:cubicBezTo>
                      <a:pt x="626894" y="457443"/>
                      <a:pt x="644662" y="442109"/>
                      <a:pt x="633113" y="434307"/>
                    </a:cubicBezTo>
                    <a:cubicBezTo>
                      <a:pt x="622645" y="441182"/>
                      <a:pt x="596804" y="423762"/>
                      <a:pt x="601246" y="413178"/>
                    </a:cubicBezTo>
                    <a:cubicBezTo>
                      <a:pt x="607774" y="397149"/>
                      <a:pt x="611173" y="391432"/>
                      <a:pt x="600049" y="379767"/>
                    </a:cubicBezTo>
                    <a:cubicBezTo>
                      <a:pt x="580273" y="393247"/>
                      <a:pt x="576912" y="363969"/>
                      <a:pt x="558835" y="364201"/>
                    </a:cubicBezTo>
                    <a:cubicBezTo>
                      <a:pt x="539832" y="366441"/>
                      <a:pt x="531759" y="369879"/>
                      <a:pt x="530871" y="357441"/>
                    </a:cubicBezTo>
                    <a:cubicBezTo>
                      <a:pt x="514648" y="362386"/>
                      <a:pt x="503060" y="349639"/>
                      <a:pt x="489309" y="343614"/>
                    </a:cubicBezTo>
                    <a:cubicBezTo>
                      <a:pt x="475288" y="336313"/>
                      <a:pt x="460842" y="340948"/>
                      <a:pt x="445585" y="340408"/>
                    </a:cubicBezTo>
                    <a:cubicBezTo>
                      <a:pt x="434306" y="356592"/>
                      <a:pt x="404912" y="334266"/>
                      <a:pt x="400200" y="349678"/>
                    </a:cubicBezTo>
                    <a:cubicBezTo>
                      <a:pt x="390003" y="353811"/>
                      <a:pt x="362810" y="351261"/>
                      <a:pt x="356360" y="366943"/>
                    </a:cubicBezTo>
                    <a:cubicBezTo>
                      <a:pt x="338245" y="385638"/>
                      <a:pt x="306765" y="376523"/>
                      <a:pt x="282817" y="382471"/>
                    </a:cubicBezTo>
                    <a:cubicBezTo>
                      <a:pt x="264315" y="377681"/>
                      <a:pt x="250024" y="410784"/>
                      <a:pt x="233337" y="393865"/>
                    </a:cubicBezTo>
                    <a:cubicBezTo>
                      <a:pt x="217076" y="385484"/>
                      <a:pt x="209428" y="380656"/>
                      <a:pt x="185751" y="382355"/>
                    </a:cubicBezTo>
                    <a:cubicBezTo>
                      <a:pt x="160065" y="384866"/>
                      <a:pt x="134185" y="369609"/>
                      <a:pt x="110122" y="376986"/>
                    </a:cubicBezTo>
                    <a:cubicBezTo>
                      <a:pt x="88028" y="372853"/>
                      <a:pt x="69874" y="377256"/>
                      <a:pt x="51642" y="361149"/>
                    </a:cubicBezTo>
                    <a:cubicBezTo>
                      <a:pt x="35574" y="355394"/>
                      <a:pt x="7416" y="344695"/>
                      <a:pt x="0" y="339596"/>
                    </a:cubicBezTo>
                    <a:cubicBezTo>
                      <a:pt x="12824" y="321597"/>
                      <a:pt x="25609" y="303559"/>
                      <a:pt x="38432" y="285598"/>
                    </a:cubicBezTo>
                    <a:cubicBezTo>
                      <a:pt x="77638" y="292473"/>
                      <a:pt x="47625" y="278104"/>
                      <a:pt x="48861" y="254388"/>
                    </a:cubicBezTo>
                    <a:cubicBezTo>
                      <a:pt x="48089" y="228818"/>
                      <a:pt x="79762" y="220745"/>
                      <a:pt x="94440" y="203866"/>
                    </a:cubicBezTo>
                    <a:cubicBezTo>
                      <a:pt x="114950" y="190000"/>
                      <a:pt x="134263" y="166631"/>
                      <a:pt x="160760" y="168446"/>
                    </a:cubicBezTo>
                    <a:cubicBezTo>
                      <a:pt x="192510" y="156395"/>
                      <a:pt x="139554" y="130168"/>
                      <a:pt x="171730" y="128623"/>
                    </a:cubicBezTo>
                    <a:cubicBezTo>
                      <a:pt x="159099" y="120705"/>
                      <a:pt x="142529" y="102010"/>
                      <a:pt x="129357" y="88684"/>
                    </a:cubicBezTo>
                    <a:cubicBezTo>
                      <a:pt x="132640" y="81461"/>
                      <a:pt x="132486" y="77599"/>
                      <a:pt x="125456" y="72655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1B6D2F6-245E-4965-A96A-49858D8747EF}"/>
                  </a:ext>
                </a:extLst>
              </p:cNvPr>
              <p:cNvSpPr/>
              <p:nvPr/>
            </p:nvSpPr>
            <p:spPr>
              <a:xfrm>
                <a:off x="-3275017" y="978011"/>
                <a:ext cx="811138" cy="386256"/>
              </a:xfrm>
              <a:custGeom>
                <a:avLst/>
                <a:gdLst>
                  <a:gd name="connsiteX0" fmla="*/ 27116 w 811137"/>
                  <a:gd name="connsiteY0" fmla="*/ 188131 h 386256"/>
                  <a:gd name="connsiteX1" fmla="*/ 85672 w 811137"/>
                  <a:gd name="connsiteY1" fmla="*/ 187513 h 386256"/>
                  <a:gd name="connsiteX2" fmla="*/ 135654 w 811137"/>
                  <a:gd name="connsiteY2" fmla="*/ 180599 h 386256"/>
                  <a:gd name="connsiteX3" fmla="*/ 168872 w 811137"/>
                  <a:gd name="connsiteY3" fmla="*/ 159741 h 386256"/>
                  <a:gd name="connsiteX4" fmla="*/ 208077 w 811137"/>
                  <a:gd name="connsiteY4" fmla="*/ 170093 h 386256"/>
                  <a:gd name="connsiteX5" fmla="*/ 203983 w 811137"/>
                  <a:gd name="connsiteY5" fmla="*/ 141124 h 386256"/>
                  <a:gd name="connsiteX6" fmla="*/ 225960 w 811137"/>
                  <a:gd name="connsiteY6" fmla="*/ 99369 h 386256"/>
                  <a:gd name="connsiteX7" fmla="*/ 275401 w 811137"/>
                  <a:gd name="connsiteY7" fmla="*/ 84421 h 386256"/>
                  <a:gd name="connsiteX8" fmla="*/ 290465 w 811137"/>
                  <a:gd name="connsiteY8" fmla="*/ 67387 h 386256"/>
                  <a:gd name="connsiteX9" fmla="*/ 296684 w 811137"/>
                  <a:gd name="connsiteY9" fmla="*/ 36757 h 386256"/>
                  <a:gd name="connsiteX10" fmla="*/ 346588 w 811137"/>
                  <a:gd name="connsiteY10" fmla="*/ 26714 h 386256"/>
                  <a:gd name="connsiteX11" fmla="*/ 389810 w 811137"/>
                  <a:gd name="connsiteY11" fmla="*/ 7942 h 386256"/>
                  <a:gd name="connsiteX12" fmla="*/ 440449 w 811137"/>
                  <a:gd name="connsiteY12" fmla="*/ 3848 h 386256"/>
                  <a:gd name="connsiteX13" fmla="*/ 486683 w 811137"/>
                  <a:gd name="connsiteY13" fmla="*/ 10723 h 386256"/>
                  <a:gd name="connsiteX14" fmla="*/ 528554 w 811137"/>
                  <a:gd name="connsiteY14" fmla="*/ 19569 h 386256"/>
                  <a:gd name="connsiteX15" fmla="*/ 559493 w 811137"/>
                  <a:gd name="connsiteY15" fmla="*/ 28684 h 386256"/>
                  <a:gd name="connsiteX16" fmla="*/ 612796 w 811137"/>
                  <a:gd name="connsiteY16" fmla="*/ 26367 h 386256"/>
                  <a:gd name="connsiteX17" fmla="*/ 659070 w 811137"/>
                  <a:gd name="connsiteY17" fmla="*/ 47650 h 386256"/>
                  <a:gd name="connsiteX18" fmla="*/ 663434 w 811137"/>
                  <a:gd name="connsiteY18" fmla="*/ 94039 h 386256"/>
                  <a:gd name="connsiteX19" fmla="*/ 667992 w 811137"/>
                  <a:gd name="connsiteY19" fmla="*/ 126060 h 386256"/>
                  <a:gd name="connsiteX20" fmla="*/ 690086 w 811137"/>
                  <a:gd name="connsiteY20" fmla="*/ 151205 h 386256"/>
                  <a:gd name="connsiteX21" fmla="*/ 740183 w 811137"/>
                  <a:gd name="connsiteY21" fmla="*/ 183573 h 386256"/>
                  <a:gd name="connsiteX22" fmla="*/ 769462 w 811137"/>
                  <a:gd name="connsiteY22" fmla="*/ 200723 h 386256"/>
                  <a:gd name="connsiteX23" fmla="*/ 801868 w 811137"/>
                  <a:gd name="connsiteY23" fmla="*/ 224864 h 386256"/>
                  <a:gd name="connsiteX24" fmla="*/ 780315 w 811137"/>
                  <a:gd name="connsiteY24" fmla="*/ 251206 h 386256"/>
                  <a:gd name="connsiteX25" fmla="*/ 717394 w 811137"/>
                  <a:gd name="connsiteY25" fmla="*/ 250666 h 386256"/>
                  <a:gd name="connsiteX26" fmla="*/ 706463 w 811137"/>
                  <a:gd name="connsiteY26" fmla="*/ 280523 h 386256"/>
                  <a:gd name="connsiteX27" fmla="*/ 718437 w 811137"/>
                  <a:gd name="connsiteY27" fmla="*/ 321853 h 386256"/>
                  <a:gd name="connsiteX28" fmla="*/ 709939 w 811137"/>
                  <a:gd name="connsiteY28" fmla="*/ 343599 h 386256"/>
                  <a:gd name="connsiteX29" fmla="*/ 658567 w 811137"/>
                  <a:gd name="connsiteY29" fmla="*/ 354800 h 386256"/>
                  <a:gd name="connsiteX30" fmla="*/ 625118 w 811137"/>
                  <a:gd name="connsiteY30" fmla="*/ 395241 h 386256"/>
                  <a:gd name="connsiteX31" fmla="*/ 599895 w 811137"/>
                  <a:gd name="connsiteY31" fmla="*/ 400379 h 386256"/>
                  <a:gd name="connsiteX32" fmla="*/ 548600 w 811137"/>
                  <a:gd name="connsiteY32" fmla="*/ 398409 h 386256"/>
                  <a:gd name="connsiteX33" fmla="*/ 505301 w 811137"/>
                  <a:gd name="connsiteY33" fmla="*/ 386589 h 386256"/>
                  <a:gd name="connsiteX34" fmla="*/ 460997 w 811137"/>
                  <a:gd name="connsiteY34" fmla="*/ 394392 h 386256"/>
                  <a:gd name="connsiteX35" fmla="*/ 410359 w 811137"/>
                  <a:gd name="connsiteY35" fmla="*/ 390954 h 386256"/>
                  <a:gd name="connsiteX36" fmla="*/ 383785 w 811137"/>
                  <a:gd name="connsiteY36" fmla="*/ 387864 h 386256"/>
                  <a:gd name="connsiteX37" fmla="*/ 339365 w 811137"/>
                  <a:gd name="connsiteY37" fmla="*/ 379405 h 386256"/>
                  <a:gd name="connsiteX38" fmla="*/ 289191 w 811137"/>
                  <a:gd name="connsiteY38" fmla="*/ 370328 h 386256"/>
                  <a:gd name="connsiteX39" fmla="*/ 232604 w 811137"/>
                  <a:gd name="connsiteY39" fmla="*/ 360633 h 386256"/>
                  <a:gd name="connsiteX40" fmla="*/ 161996 w 811137"/>
                  <a:gd name="connsiteY40" fmla="*/ 358933 h 386256"/>
                  <a:gd name="connsiteX41" fmla="*/ 98032 w 811137"/>
                  <a:gd name="connsiteY41" fmla="*/ 364302 h 386256"/>
                  <a:gd name="connsiteX42" fmla="*/ 51141 w 811137"/>
                  <a:gd name="connsiteY42" fmla="*/ 385817 h 386256"/>
                  <a:gd name="connsiteX43" fmla="*/ 36463 w 811137"/>
                  <a:gd name="connsiteY43" fmla="*/ 364418 h 386256"/>
                  <a:gd name="connsiteX44" fmla="*/ 1584 w 811137"/>
                  <a:gd name="connsiteY44" fmla="*/ 329501 h 386256"/>
                  <a:gd name="connsiteX45" fmla="*/ 38974 w 811137"/>
                  <a:gd name="connsiteY45" fmla="*/ 295703 h 386256"/>
                  <a:gd name="connsiteX46" fmla="*/ 54308 w 811137"/>
                  <a:gd name="connsiteY46" fmla="*/ 251863 h 386256"/>
                  <a:gd name="connsiteX47" fmla="*/ 27116 w 811137"/>
                  <a:gd name="connsiteY47" fmla="*/ 188131 h 38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11137" h="386256">
                    <a:moveTo>
                      <a:pt x="27116" y="188131"/>
                    </a:moveTo>
                    <a:cubicBezTo>
                      <a:pt x="45888" y="191878"/>
                      <a:pt x="67055" y="185079"/>
                      <a:pt x="85672" y="187513"/>
                    </a:cubicBezTo>
                    <a:cubicBezTo>
                      <a:pt x="98805" y="197555"/>
                      <a:pt x="121903" y="181912"/>
                      <a:pt x="135654" y="180599"/>
                    </a:cubicBezTo>
                    <a:cubicBezTo>
                      <a:pt x="127079" y="158853"/>
                      <a:pt x="165280" y="179131"/>
                      <a:pt x="168872" y="159741"/>
                    </a:cubicBezTo>
                    <a:cubicBezTo>
                      <a:pt x="190425" y="153638"/>
                      <a:pt x="193167" y="162213"/>
                      <a:pt x="208077" y="170093"/>
                    </a:cubicBezTo>
                    <a:cubicBezTo>
                      <a:pt x="238012" y="159934"/>
                      <a:pt x="186446" y="155801"/>
                      <a:pt x="203983" y="141124"/>
                    </a:cubicBezTo>
                    <a:cubicBezTo>
                      <a:pt x="222291" y="132433"/>
                      <a:pt x="205837" y="110377"/>
                      <a:pt x="225960" y="99369"/>
                    </a:cubicBezTo>
                    <a:cubicBezTo>
                      <a:pt x="249097" y="107867"/>
                      <a:pt x="255741" y="79670"/>
                      <a:pt x="275401" y="84421"/>
                    </a:cubicBezTo>
                    <a:cubicBezTo>
                      <a:pt x="286255" y="90447"/>
                      <a:pt x="315147" y="65804"/>
                      <a:pt x="290465" y="67387"/>
                    </a:cubicBezTo>
                    <a:cubicBezTo>
                      <a:pt x="266324" y="73644"/>
                      <a:pt x="290465" y="39770"/>
                      <a:pt x="296684" y="36757"/>
                    </a:cubicBezTo>
                    <a:cubicBezTo>
                      <a:pt x="314027" y="34903"/>
                      <a:pt x="326580" y="18835"/>
                      <a:pt x="346588" y="26714"/>
                    </a:cubicBezTo>
                    <a:cubicBezTo>
                      <a:pt x="368914" y="36139"/>
                      <a:pt x="377257" y="22659"/>
                      <a:pt x="389810" y="7942"/>
                    </a:cubicBezTo>
                    <a:cubicBezTo>
                      <a:pt x="406535" y="-3220"/>
                      <a:pt x="424071" y="-671"/>
                      <a:pt x="440449" y="3848"/>
                    </a:cubicBezTo>
                    <a:cubicBezTo>
                      <a:pt x="459761" y="-10559"/>
                      <a:pt x="469572" y="20959"/>
                      <a:pt x="486683" y="10723"/>
                    </a:cubicBezTo>
                    <a:cubicBezTo>
                      <a:pt x="498117" y="7286"/>
                      <a:pt x="534656" y="7865"/>
                      <a:pt x="528554" y="19569"/>
                    </a:cubicBezTo>
                    <a:cubicBezTo>
                      <a:pt x="516850" y="41431"/>
                      <a:pt x="548291" y="35135"/>
                      <a:pt x="559493" y="28684"/>
                    </a:cubicBezTo>
                    <a:cubicBezTo>
                      <a:pt x="577067" y="21886"/>
                      <a:pt x="593792" y="22697"/>
                      <a:pt x="612796" y="26367"/>
                    </a:cubicBezTo>
                    <a:cubicBezTo>
                      <a:pt x="628671" y="31427"/>
                      <a:pt x="644817" y="45602"/>
                      <a:pt x="659070" y="47650"/>
                    </a:cubicBezTo>
                    <a:cubicBezTo>
                      <a:pt x="644585" y="67117"/>
                      <a:pt x="663280" y="77121"/>
                      <a:pt x="663434" y="94039"/>
                    </a:cubicBezTo>
                    <a:cubicBezTo>
                      <a:pt x="641070" y="103309"/>
                      <a:pt x="651151" y="115824"/>
                      <a:pt x="667992" y="126060"/>
                    </a:cubicBezTo>
                    <a:cubicBezTo>
                      <a:pt x="687498" y="124244"/>
                      <a:pt x="668996" y="141896"/>
                      <a:pt x="690086" y="151205"/>
                    </a:cubicBezTo>
                    <a:cubicBezTo>
                      <a:pt x="696884" y="173878"/>
                      <a:pt x="731145" y="164144"/>
                      <a:pt x="740183" y="183573"/>
                    </a:cubicBezTo>
                    <a:cubicBezTo>
                      <a:pt x="721991" y="208603"/>
                      <a:pt x="755865" y="195199"/>
                      <a:pt x="769462" y="200723"/>
                    </a:cubicBezTo>
                    <a:cubicBezTo>
                      <a:pt x="801250" y="201689"/>
                      <a:pt x="779350" y="215671"/>
                      <a:pt x="801868" y="224864"/>
                    </a:cubicBezTo>
                    <a:cubicBezTo>
                      <a:pt x="832383" y="233748"/>
                      <a:pt x="790281" y="241473"/>
                      <a:pt x="780315" y="251206"/>
                    </a:cubicBezTo>
                    <a:cubicBezTo>
                      <a:pt x="760191" y="261751"/>
                      <a:pt x="737093" y="258005"/>
                      <a:pt x="717394" y="250666"/>
                    </a:cubicBezTo>
                    <a:cubicBezTo>
                      <a:pt x="695223" y="242554"/>
                      <a:pt x="682670" y="273184"/>
                      <a:pt x="706463" y="280523"/>
                    </a:cubicBezTo>
                    <a:cubicBezTo>
                      <a:pt x="718167" y="291532"/>
                      <a:pt x="714150" y="303081"/>
                      <a:pt x="718437" y="321853"/>
                    </a:cubicBezTo>
                    <a:cubicBezTo>
                      <a:pt x="725931" y="337110"/>
                      <a:pt x="743312" y="347037"/>
                      <a:pt x="709939" y="343599"/>
                    </a:cubicBezTo>
                    <a:cubicBezTo>
                      <a:pt x="692674" y="352135"/>
                      <a:pt x="672009" y="341166"/>
                      <a:pt x="658567" y="354800"/>
                    </a:cubicBezTo>
                    <a:cubicBezTo>
                      <a:pt x="646593" y="365500"/>
                      <a:pt x="621294" y="379173"/>
                      <a:pt x="625118" y="395241"/>
                    </a:cubicBezTo>
                    <a:cubicBezTo>
                      <a:pt x="648679" y="417181"/>
                      <a:pt x="609165" y="417953"/>
                      <a:pt x="599895" y="400379"/>
                    </a:cubicBezTo>
                    <a:cubicBezTo>
                      <a:pt x="583016" y="392074"/>
                      <a:pt x="563046" y="408297"/>
                      <a:pt x="548600" y="398409"/>
                    </a:cubicBezTo>
                    <a:cubicBezTo>
                      <a:pt x="529017" y="411232"/>
                      <a:pt x="515112" y="404434"/>
                      <a:pt x="505301" y="386589"/>
                    </a:cubicBezTo>
                    <a:cubicBezTo>
                      <a:pt x="489310" y="381800"/>
                      <a:pt x="470074" y="412546"/>
                      <a:pt x="460997" y="394392"/>
                    </a:cubicBezTo>
                    <a:cubicBezTo>
                      <a:pt x="440564" y="395357"/>
                      <a:pt x="430947" y="382302"/>
                      <a:pt x="410359" y="390954"/>
                    </a:cubicBezTo>
                    <a:cubicBezTo>
                      <a:pt x="395372" y="375272"/>
                      <a:pt x="381660" y="413048"/>
                      <a:pt x="383785" y="387864"/>
                    </a:cubicBezTo>
                    <a:cubicBezTo>
                      <a:pt x="366867" y="379637"/>
                      <a:pt x="343730" y="395126"/>
                      <a:pt x="339365" y="379405"/>
                    </a:cubicBezTo>
                    <a:cubicBezTo>
                      <a:pt x="332953" y="367392"/>
                      <a:pt x="305027" y="377551"/>
                      <a:pt x="289191" y="370328"/>
                    </a:cubicBezTo>
                    <a:cubicBezTo>
                      <a:pt x="269067" y="368667"/>
                      <a:pt x="251569" y="363337"/>
                      <a:pt x="232604" y="360633"/>
                    </a:cubicBezTo>
                    <a:cubicBezTo>
                      <a:pt x="209390" y="355341"/>
                      <a:pt x="185442" y="363916"/>
                      <a:pt x="161996" y="358933"/>
                    </a:cubicBezTo>
                    <a:cubicBezTo>
                      <a:pt x="141177" y="366272"/>
                      <a:pt x="117732" y="357195"/>
                      <a:pt x="98032" y="364302"/>
                    </a:cubicBezTo>
                    <a:cubicBezTo>
                      <a:pt x="88337" y="378671"/>
                      <a:pt x="67982" y="393117"/>
                      <a:pt x="51141" y="385817"/>
                    </a:cubicBezTo>
                    <a:cubicBezTo>
                      <a:pt x="26807" y="389525"/>
                      <a:pt x="23948" y="390800"/>
                      <a:pt x="36463" y="364418"/>
                    </a:cubicBezTo>
                    <a:cubicBezTo>
                      <a:pt x="47549" y="344372"/>
                      <a:pt x="18927" y="329694"/>
                      <a:pt x="1584" y="329501"/>
                    </a:cubicBezTo>
                    <a:cubicBezTo>
                      <a:pt x="-7222" y="318029"/>
                      <a:pt x="22828" y="296399"/>
                      <a:pt x="38974" y="295703"/>
                    </a:cubicBezTo>
                    <a:cubicBezTo>
                      <a:pt x="68059" y="300107"/>
                      <a:pt x="66012" y="269129"/>
                      <a:pt x="54308" y="251863"/>
                    </a:cubicBezTo>
                    <a:cubicBezTo>
                      <a:pt x="45270" y="230696"/>
                      <a:pt x="37197" y="208371"/>
                      <a:pt x="27116" y="188131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D895C13-4CFA-4470-9D8B-FB0EBD2BD084}"/>
                  </a:ext>
                </a:extLst>
              </p:cNvPr>
              <p:cNvSpPr/>
              <p:nvPr/>
            </p:nvSpPr>
            <p:spPr>
              <a:xfrm>
                <a:off x="-2983239" y="1635694"/>
                <a:ext cx="270379" cy="231754"/>
              </a:xfrm>
              <a:custGeom>
                <a:avLst/>
                <a:gdLst>
                  <a:gd name="connsiteX0" fmla="*/ 0 w 270379"/>
                  <a:gd name="connsiteY0" fmla="*/ 15702 h 231753"/>
                  <a:gd name="connsiteX1" fmla="*/ 41716 w 270379"/>
                  <a:gd name="connsiteY1" fmla="*/ 6857 h 231753"/>
                  <a:gd name="connsiteX2" fmla="*/ 85787 w 270379"/>
                  <a:gd name="connsiteY2" fmla="*/ 1874 h 231753"/>
                  <a:gd name="connsiteX3" fmla="*/ 128430 w 270379"/>
                  <a:gd name="connsiteY3" fmla="*/ 19023 h 231753"/>
                  <a:gd name="connsiteX4" fmla="*/ 152339 w 270379"/>
                  <a:gd name="connsiteY4" fmla="*/ 29221 h 231753"/>
                  <a:gd name="connsiteX5" fmla="*/ 193669 w 270379"/>
                  <a:gd name="connsiteY5" fmla="*/ 42315 h 231753"/>
                  <a:gd name="connsiteX6" fmla="*/ 221093 w 270379"/>
                  <a:gd name="connsiteY6" fmla="*/ 56490 h 231753"/>
                  <a:gd name="connsiteX7" fmla="*/ 231638 w 270379"/>
                  <a:gd name="connsiteY7" fmla="*/ 91987 h 231753"/>
                  <a:gd name="connsiteX8" fmla="*/ 250564 w 270379"/>
                  <a:gd name="connsiteY8" fmla="*/ 112884 h 231753"/>
                  <a:gd name="connsiteX9" fmla="*/ 272002 w 270379"/>
                  <a:gd name="connsiteY9" fmla="*/ 137257 h 231753"/>
                  <a:gd name="connsiteX10" fmla="*/ 286254 w 270379"/>
                  <a:gd name="connsiteY10" fmla="*/ 168505 h 231753"/>
                  <a:gd name="connsiteX11" fmla="*/ 270032 w 270379"/>
                  <a:gd name="connsiteY11" fmla="*/ 179667 h 231753"/>
                  <a:gd name="connsiteX12" fmla="*/ 243225 w 270379"/>
                  <a:gd name="connsiteY12" fmla="*/ 169470 h 231753"/>
                  <a:gd name="connsiteX13" fmla="*/ 216960 w 270379"/>
                  <a:gd name="connsiteY13" fmla="*/ 163599 h 231753"/>
                  <a:gd name="connsiteX14" fmla="*/ 199849 w 270379"/>
                  <a:gd name="connsiteY14" fmla="*/ 199907 h 231753"/>
                  <a:gd name="connsiteX15" fmla="*/ 177523 w 270379"/>
                  <a:gd name="connsiteY15" fmla="*/ 227332 h 231753"/>
                  <a:gd name="connsiteX16" fmla="*/ 148322 w 270379"/>
                  <a:gd name="connsiteY16" fmla="*/ 252245 h 231753"/>
                  <a:gd name="connsiteX17" fmla="*/ 129821 w 270379"/>
                  <a:gd name="connsiteY17" fmla="*/ 229456 h 231753"/>
                  <a:gd name="connsiteX18" fmla="*/ 132795 w 270379"/>
                  <a:gd name="connsiteY18" fmla="*/ 138493 h 231753"/>
                  <a:gd name="connsiteX19" fmla="*/ 90693 w 270379"/>
                  <a:gd name="connsiteY19" fmla="*/ 97665 h 231753"/>
                  <a:gd name="connsiteX20" fmla="*/ 32793 w 270379"/>
                  <a:gd name="connsiteY20" fmla="*/ 21998 h 231753"/>
                  <a:gd name="connsiteX21" fmla="*/ 0 w 270379"/>
                  <a:gd name="connsiteY21" fmla="*/ 15702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0379" h="231753">
                    <a:moveTo>
                      <a:pt x="0" y="15702"/>
                    </a:moveTo>
                    <a:cubicBezTo>
                      <a:pt x="14330" y="7436"/>
                      <a:pt x="20703" y="3651"/>
                      <a:pt x="41716" y="6857"/>
                    </a:cubicBezTo>
                    <a:cubicBezTo>
                      <a:pt x="56934" y="9135"/>
                      <a:pt x="69874" y="-4924"/>
                      <a:pt x="85787" y="1874"/>
                    </a:cubicBezTo>
                    <a:cubicBezTo>
                      <a:pt x="100813" y="-289"/>
                      <a:pt x="116224" y="11337"/>
                      <a:pt x="128430" y="19023"/>
                    </a:cubicBezTo>
                    <a:cubicBezTo>
                      <a:pt x="149018" y="16899"/>
                      <a:pt x="146352" y="21727"/>
                      <a:pt x="152339" y="29221"/>
                    </a:cubicBezTo>
                    <a:cubicBezTo>
                      <a:pt x="163657" y="22848"/>
                      <a:pt x="190154" y="21496"/>
                      <a:pt x="193669" y="42315"/>
                    </a:cubicBezTo>
                    <a:cubicBezTo>
                      <a:pt x="209389" y="39997"/>
                      <a:pt x="226501" y="44439"/>
                      <a:pt x="221093" y="56490"/>
                    </a:cubicBezTo>
                    <a:cubicBezTo>
                      <a:pt x="220707" y="69662"/>
                      <a:pt x="205411" y="87738"/>
                      <a:pt x="231638" y="91987"/>
                    </a:cubicBezTo>
                    <a:cubicBezTo>
                      <a:pt x="241912" y="102223"/>
                      <a:pt x="259719" y="90365"/>
                      <a:pt x="250564" y="112884"/>
                    </a:cubicBezTo>
                    <a:cubicBezTo>
                      <a:pt x="248015" y="117673"/>
                      <a:pt x="254620" y="133239"/>
                      <a:pt x="272002" y="137257"/>
                    </a:cubicBezTo>
                    <a:cubicBezTo>
                      <a:pt x="295138" y="139497"/>
                      <a:pt x="275787" y="164410"/>
                      <a:pt x="286254" y="168505"/>
                    </a:cubicBezTo>
                    <a:cubicBezTo>
                      <a:pt x="311168" y="178818"/>
                      <a:pt x="280731" y="178740"/>
                      <a:pt x="270032" y="179667"/>
                    </a:cubicBezTo>
                    <a:cubicBezTo>
                      <a:pt x="271306" y="160007"/>
                      <a:pt x="247243" y="193032"/>
                      <a:pt x="243225" y="169470"/>
                    </a:cubicBezTo>
                    <a:cubicBezTo>
                      <a:pt x="224762" y="173063"/>
                      <a:pt x="226230" y="180672"/>
                      <a:pt x="216960" y="163599"/>
                    </a:cubicBezTo>
                    <a:cubicBezTo>
                      <a:pt x="187296" y="166071"/>
                      <a:pt x="204214" y="184882"/>
                      <a:pt x="199849" y="199907"/>
                    </a:cubicBezTo>
                    <a:cubicBezTo>
                      <a:pt x="205759" y="217212"/>
                      <a:pt x="177292" y="209255"/>
                      <a:pt x="177523" y="227332"/>
                    </a:cubicBezTo>
                    <a:cubicBezTo>
                      <a:pt x="154387" y="228104"/>
                      <a:pt x="169605" y="256571"/>
                      <a:pt x="148322" y="252245"/>
                    </a:cubicBezTo>
                    <a:cubicBezTo>
                      <a:pt x="130052" y="258309"/>
                      <a:pt x="124993" y="243284"/>
                      <a:pt x="129821" y="229456"/>
                    </a:cubicBezTo>
                    <a:cubicBezTo>
                      <a:pt x="115800" y="198594"/>
                      <a:pt x="153228" y="168389"/>
                      <a:pt x="132795" y="138493"/>
                    </a:cubicBezTo>
                    <a:cubicBezTo>
                      <a:pt x="130593" y="113811"/>
                      <a:pt x="101122" y="116824"/>
                      <a:pt x="90693" y="97665"/>
                    </a:cubicBezTo>
                    <a:cubicBezTo>
                      <a:pt x="67324" y="75649"/>
                      <a:pt x="49634" y="49113"/>
                      <a:pt x="32793" y="21998"/>
                    </a:cubicBezTo>
                    <a:cubicBezTo>
                      <a:pt x="21862" y="19757"/>
                      <a:pt x="11163" y="12496"/>
                      <a:pt x="0" y="15702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20A27F-6253-4D77-BD98-7557DEE75D3E}"/>
                </a:ext>
              </a:extLst>
            </p:cNvPr>
            <p:cNvSpPr/>
            <p:nvPr/>
          </p:nvSpPr>
          <p:spPr>
            <a:xfrm>
              <a:off x="-3702564" y="1099011"/>
              <a:ext cx="502133" cy="463507"/>
            </a:xfrm>
            <a:custGeom>
              <a:avLst/>
              <a:gdLst>
                <a:gd name="connsiteX0" fmla="*/ 10622 w 502133"/>
                <a:gd name="connsiteY0" fmla="*/ 0 h 463507"/>
                <a:gd name="connsiteX1" fmla="*/ 19429 w 502133"/>
                <a:gd name="connsiteY1" fmla="*/ 4905 h 463507"/>
                <a:gd name="connsiteX2" fmla="*/ 37158 w 502133"/>
                <a:gd name="connsiteY2" fmla="*/ 37428 h 463507"/>
                <a:gd name="connsiteX3" fmla="*/ 131134 w 502133"/>
                <a:gd name="connsiteY3" fmla="*/ 20240 h 463507"/>
                <a:gd name="connsiteX4" fmla="*/ 92740 w 502133"/>
                <a:gd name="connsiteY4" fmla="*/ 45733 h 463507"/>
                <a:gd name="connsiteX5" fmla="*/ 177446 w 502133"/>
                <a:gd name="connsiteY5" fmla="*/ 23446 h 463507"/>
                <a:gd name="connsiteX6" fmla="*/ 408389 w 502133"/>
                <a:gd name="connsiteY6" fmla="*/ 23214 h 463507"/>
                <a:gd name="connsiteX7" fmla="*/ 450375 w 502133"/>
                <a:gd name="connsiteY7" fmla="*/ 57977 h 463507"/>
                <a:gd name="connsiteX8" fmla="*/ 491318 w 502133"/>
                <a:gd name="connsiteY8" fmla="*/ 159253 h 463507"/>
                <a:gd name="connsiteX9" fmla="*/ 439289 w 502133"/>
                <a:gd name="connsiteY9" fmla="*/ 186137 h 463507"/>
                <a:gd name="connsiteX10" fmla="*/ 455010 w 502133"/>
                <a:gd name="connsiteY10" fmla="*/ 216226 h 463507"/>
                <a:gd name="connsiteX11" fmla="*/ 457559 w 502133"/>
                <a:gd name="connsiteY11" fmla="*/ 267289 h 463507"/>
                <a:gd name="connsiteX12" fmla="*/ 489850 w 502133"/>
                <a:gd name="connsiteY12" fmla="*/ 313177 h 463507"/>
                <a:gd name="connsiteX13" fmla="*/ 505069 w 502133"/>
                <a:gd name="connsiteY13" fmla="*/ 344502 h 463507"/>
                <a:gd name="connsiteX14" fmla="*/ 464396 w 502133"/>
                <a:gd name="connsiteY14" fmla="*/ 375325 h 463507"/>
                <a:gd name="connsiteX15" fmla="*/ 384943 w 502133"/>
                <a:gd name="connsiteY15" fmla="*/ 439135 h 463507"/>
                <a:gd name="connsiteX16" fmla="*/ 387531 w 502133"/>
                <a:gd name="connsiteY16" fmla="*/ 483477 h 463507"/>
                <a:gd name="connsiteX17" fmla="*/ 372312 w 502133"/>
                <a:gd name="connsiteY17" fmla="*/ 483400 h 463507"/>
                <a:gd name="connsiteX18" fmla="*/ 319897 w 502133"/>
                <a:gd name="connsiteY18" fmla="*/ 458409 h 463507"/>
                <a:gd name="connsiteX19" fmla="*/ 266015 w 502133"/>
                <a:gd name="connsiteY19" fmla="*/ 449139 h 463507"/>
                <a:gd name="connsiteX20" fmla="*/ 211398 w 502133"/>
                <a:gd name="connsiteY20" fmla="*/ 449988 h 463507"/>
                <a:gd name="connsiteX21" fmla="*/ 158133 w 502133"/>
                <a:gd name="connsiteY21" fmla="*/ 466636 h 463507"/>
                <a:gd name="connsiteX22" fmla="*/ 124452 w 502133"/>
                <a:gd name="connsiteY22" fmla="*/ 450568 h 463507"/>
                <a:gd name="connsiteX23" fmla="*/ 84088 w 502133"/>
                <a:gd name="connsiteY23" fmla="*/ 445315 h 463507"/>
                <a:gd name="connsiteX24" fmla="*/ 45037 w 502133"/>
                <a:gd name="connsiteY24" fmla="*/ 426968 h 463507"/>
                <a:gd name="connsiteX25" fmla="*/ 0 w 502133"/>
                <a:gd name="connsiteY25" fmla="*/ 401977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2133" h="463507">
                  <a:moveTo>
                    <a:pt x="10622" y="0"/>
                  </a:moveTo>
                  <a:cubicBezTo>
                    <a:pt x="35265" y="9502"/>
                    <a:pt x="56780" y="17884"/>
                    <a:pt x="19429" y="4905"/>
                  </a:cubicBezTo>
                  <a:cubicBezTo>
                    <a:pt x="1584" y="-2897"/>
                    <a:pt x="24450" y="36694"/>
                    <a:pt x="37158" y="37428"/>
                  </a:cubicBezTo>
                  <a:cubicBezTo>
                    <a:pt x="69951" y="46235"/>
                    <a:pt x="101045" y="30089"/>
                    <a:pt x="131134" y="20240"/>
                  </a:cubicBezTo>
                  <a:cubicBezTo>
                    <a:pt x="121323" y="26883"/>
                    <a:pt x="74007" y="37737"/>
                    <a:pt x="92740" y="45733"/>
                  </a:cubicBezTo>
                  <a:cubicBezTo>
                    <a:pt x="121207" y="38703"/>
                    <a:pt x="146777" y="18193"/>
                    <a:pt x="177446" y="23446"/>
                  </a:cubicBezTo>
                  <a:cubicBezTo>
                    <a:pt x="254350" y="29819"/>
                    <a:pt x="331331" y="26227"/>
                    <a:pt x="408389" y="23214"/>
                  </a:cubicBezTo>
                  <a:cubicBezTo>
                    <a:pt x="429015" y="26729"/>
                    <a:pt x="443615" y="37930"/>
                    <a:pt x="450375" y="57977"/>
                  </a:cubicBezTo>
                  <a:cubicBezTo>
                    <a:pt x="466791" y="90268"/>
                    <a:pt x="482550" y="124413"/>
                    <a:pt x="491318" y="159253"/>
                  </a:cubicBezTo>
                  <a:cubicBezTo>
                    <a:pt x="485988" y="181927"/>
                    <a:pt x="452808" y="169180"/>
                    <a:pt x="439289" y="186137"/>
                  </a:cubicBezTo>
                  <a:cubicBezTo>
                    <a:pt x="413642" y="207613"/>
                    <a:pt x="436701" y="207111"/>
                    <a:pt x="455010" y="216226"/>
                  </a:cubicBezTo>
                  <a:cubicBezTo>
                    <a:pt x="481005" y="227119"/>
                    <a:pt x="455048" y="251491"/>
                    <a:pt x="457559" y="267289"/>
                  </a:cubicBezTo>
                  <a:cubicBezTo>
                    <a:pt x="466906" y="283242"/>
                    <a:pt x="470885" y="299851"/>
                    <a:pt x="489850" y="313177"/>
                  </a:cubicBezTo>
                  <a:cubicBezTo>
                    <a:pt x="522257" y="328047"/>
                    <a:pt x="478301" y="326425"/>
                    <a:pt x="505069" y="344502"/>
                  </a:cubicBezTo>
                  <a:cubicBezTo>
                    <a:pt x="510090" y="371965"/>
                    <a:pt x="477104" y="361227"/>
                    <a:pt x="464396" y="375325"/>
                  </a:cubicBezTo>
                  <a:cubicBezTo>
                    <a:pt x="436431" y="394213"/>
                    <a:pt x="407887" y="415573"/>
                    <a:pt x="384943" y="439135"/>
                  </a:cubicBezTo>
                  <a:cubicBezTo>
                    <a:pt x="368643" y="456516"/>
                    <a:pt x="407114" y="486335"/>
                    <a:pt x="387531" y="483477"/>
                  </a:cubicBezTo>
                  <a:cubicBezTo>
                    <a:pt x="382471" y="483670"/>
                    <a:pt x="376986" y="482781"/>
                    <a:pt x="372312" y="483400"/>
                  </a:cubicBezTo>
                  <a:cubicBezTo>
                    <a:pt x="356167" y="472469"/>
                    <a:pt x="329554" y="474786"/>
                    <a:pt x="319897" y="458409"/>
                  </a:cubicBezTo>
                  <a:cubicBezTo>
                    <a:pt x="299889" y="456169"/>
                    <a:pt x="286177" y="441182"/>
                    <a:pt x="266015" y="449139"/>
                  </a:cubicBezTo>
                  <a:cubicBezTo>
                    <a:pt x="244384" y="440448"/>
                    <a:pt x="231406" y="471928"/>
                    <a:pt x="211398" y="449988"/>
                  </a:cubicBezTo>
                  <a:cubicBezTo>
                    <a:pt x="192549" y="452229"/>
                    <a:pt x="169103" y="447014"/>
                    <a:pt x="158133" y="466636"/>
                  </a:cubicBezTo>
                  <a:cubicBezTo>
                    <a:pt x="136812" y="474245"/>
                    <a:pt x="135499" y="458216"/>
                    <a:pt x="124452" y="450568"/>
                  </a:cubicBezTo>
                  <a:cubicBezTo>
                    <a:pt x="113289" y="441066"/>
                    <a:pt x="97761" y="427817"/>
                    <a:pt x="84088" y="445315"/>
                  </a:cubicBezTo>
                  <a:cubicBezTo>
                    <a:pt x="66475" y="459452"/>
                    <a:pt x="54887" y="438903"/>
                    <a:pt x="45037" y="426968"/>
                  </a:cubicBezTo>
                  <a:cubicBezTo>
                    <a:pt x="21592" y="423144"/>
                    <a:pt x="28931" y="396569"/>
                    <a:pt x="0" y="401977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5B8091D-86D3-4460-99BB-EA310CBF9831}"/>
                </a:ext>
              </a:extLst>
            </p:cNvPr>
            <p:cNvSpPr/>
            <p:nvPr/>
          </p:nvSpPr>
          <p:spPr>
            <a:xfrm>
              <a:off x="-3708203" y="1535239"/>
              <a:ext cx="347631" cy="115877"/>
            </a:xfrm>
            <a:custGeom>
              <a:avLst/>
              <a:gdLst>
                <a:gd name="connsiteX0" fmla="*/ 0 w 347630"/>
                <a:gd name="connsiteY0" fmla="*/ 35197 h 115876"/>
                <a:gd name="connsiteX1" fmla="*/ 3090 w 347630"/>
                <a:gd name="connsiteY1" fmla="*/ 24420 h 115876"/>
                <a:gd name="connsiteX2" fmla="*/ 50291 w 347630"/>
                <a:gd name="connsiteY2" fmla="*/ 8043 h 115876"/>
                <a:gd name="connsiteX3" fmla="*/ 93049 w 347630"/>
                <a:gd name="connsiteY3" fmla="*/ 4760 h 115876"/>
                <a:gd name="connsiteX4" fmla="*/ 134379 w 347630"/>
                <a:gd name="connsiteY4" fmla="*/ 14069 h 115876"/>
                <a:gd name="connsiteX5" fmla="*/ 166283 w 347630"/>
                <a:gd name="connsiteY5" fmla="*/ 28129 h 115876"/>
                <a:gd name="connsiteX6" fmla="*/ 220012 w 347630"/>
                <a:gd name="connsiteY6" fmla="*/ 15459 h 115876"/>
                <a:gd name="connsiteX7" fmla="*/ 275014 w 347630"/>
                <a:gd name="connsiteY7" fmla="*/ 12485 h 115876"/>
                <a:gd name="connsiteX8" fmla="*/ 326927 w 347630"/>
                <a:gd name="connsiteY8" fmla="*/ 25309 h 115876"/>
                <a:gd name="connsiteX9" fmla="*/ 375982 w 347630"/>
                <a:gd name="connsiteY9" fmla="*/ 50029 h 115876"/>
                <a:gd name="connsiteX10" fmla="*/ 334150 w 347630"/>
                <a:gd name="connsiteY10" fmla="*/ 104453 h 115876"/>
                <a:gd name="connsiteX11" fmla="*/ 275748 w 347630"/>
                <a:gd name="connsiteY11" fmla="*/ 87573 h 115876"/>
                <a:gd name="connsiteX12" fmla="*/ 201471 w 347630"/>
                <a:gd name="connsiteY12" fmla="*/ 94835 h 115876"/>
                <a:gd name="connsiteX13" fmla="*/ 133954 w 347630"/>
                <a:gd name="connsiteY13" fmla="*/ 120444 h 115876"/>
                <a:gd name="connsiteX14" fmla="*/ 67865 w 347630"/>
                <a:gd name="connsiteY14" fmla="*/ 130255 h 115876"/>
                <a:gd name="connsiteX15" fmla="*/ 15566 w 347630"/>
                <a:gd name="connsiteY15" fmla="*/ 148331 h 115876"/>
                <a:gd name="connsiteX16" fmla="*/ 9232 w 347630"/>
                <a:gd name="connsiteY16" fmla="*/ 148409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30" h="115876">
                  <a:moveTo>
                    <a:pt x="0" y="35197"/>
                  </a:moveTo>
                  <a:cubicBezTo>
                    <a:pt x="1777" y="32377"/>
                    <a:pt x="2936" y="28901"/>
                    <a:pt x="3090" y="24420"/>
                  </a:cubicBezTo>
                  <a:cubicBezTo>
                    <a:pt x="21244" y="25232"/>
                    <a:pt x="30862" y="-145"/>
                    <a:pt x="50291" y="8043"/>
                  </a:cubicBezTo>
                  <a:cubicBezTo>
                    <a:pt x="67633" y="-6210"/>
                    <a:pt x="77367" y="31489"/>
                    <a:pt x="93049" y="4760"/>
                  </a:cubicBezTo>
                  <a:cubicBezTo>
                    <a:pt x="111203" y="-9918"/>
                    <a:pt x="117808" y="14030"/>
                    <a:pt x="134379" y="14069"/>
                  </a:cubicBezTo>
                  <a:cubicBezTo>
                    <a:pt x="135924" y="30639"/>
                    <a:pt x="150524" y="36047"/>
                    <a:pt x="166283" y="28129"/>
                  </a:cubicBezTo>
                  <a:cubicBezTo>
                    <a:pt x="177060" y="10206"/>
                    <a:pt x="202553" y="14455"/>
                    <a:pt x="220012" y="15459"/>
                  </a:cubicBezTo>
                  <a:cubicBezTo>
                    <a:pt x="239904" y="34193"/>
                    <a:pt x="252727" y="3061"/>
                    <a:pt x="275014" y="12485"/>
                  </a:cubicBezTo>
                  <a:cubicBezTo>
                    <a:pt x="293014" y="7618"/>
                    <a:pt x="311477" y="18395"/>
                    <a:pt x="326927" y="25309"/>
                  </a:cubicBezTo>
                  <a:cubicBezTo>
                    <a:pt x="336082" y="38673"/>
                    <a:pt x="371656" y="36510"/>
                    <a:pt x="375982" y="50029"/>
                  </a:cubicBezTo>
                  <a:cubicBezTo>
                    <a:pt x="361497" y="67256"/>
                    <a:pt x="351030" y="91243"/>
                    <a:pt x="334150" y="104453"/>
                  </a:cubicBezTo>
                  <a:cubicBezTo>
                    <a:pt x="312558" y="111521"/>
                    <a:pt x="292241" y="100899"/>
                    <a:pt x="275748" y="87573"/>
                  </a:cubicBezTo>
                  <a:cubicBezTo>
                    <a:pt x="251376" y="90702"/>
                    <a:pt x="223449" y="84329"/>
                    <a:pt x="201471" y="94835"/>
                  </a:cubicBezTo>
                  <a:cubicBezTo>
                    <a:pt x="181811" y="110247"/>
                    <a:pt x="160992" y="129753"/>
                    <a:pt x="133954" y="120444"/>
                  </a:cubicBezTo>
                  <a:cubicBezTo>
                    <a:pt x="112207" y="120482"/>
                    <a:pt x="86753" y="124770"/>
                    <a:pt x="67865" y="130255"/>
                  </a:cubicBezTo>
                  <a:cubicBezTo>
                    <a:pt x="62226" y="157293"/>
                    <a:pt x="35960" y="147521"/>
                    <a:pt x="15566" y="148331"/>
                  </a:cubicBezTo>
                  <a:cubicBezTo>
                    <a:pt x="13442" y="148370"/>
                    <a:pt x="11356" y="148409"/>
                    <a:pt x="9232" y="148409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D385416-D10D-4BE9-854D-39DAD6187C53}"/>
                </a:ext>
              </a:extLst>
            </p:cNvPr>
            <p:cNvSpPr/>
            <p:nvPr/>
          </p:nvSpPr>
          <p:spPr>
            <a:xfrm>
              <a:off x="-3707430" y="1501490"/>
              <a:ext cx="38626" cy="38626"/>
            </a:xfrm>
            <a:custGeom>
              <a:avLst/>
              <a:gdLst>
                <a:gd name="connsiteX0" fmla="*/ 10468 w 38625"/>
                <a:gd name="connsiteY0" fmla="*/ 0 h 38625"/>
                <a:gd name="connsiteX1" fmla="*/ 31171 w 38625"/>
                <a:gd name="connsiteY1" fmla="*/ 13866 h 38625"/>
                <a:gd name="connsiteX2" fmla="*/ 45385 w 38625"/>
                <a:gd name="connsiteY2" fmla="*/ 41020 h 38625"/>
                <a:gd name="connsiteX3" fmla="*/ 2742 w 38625"/>
                <a:gd name="connsiteY3" fmla="*/ 57513 h 38625"/>
                <a:gd name="connsiteX4" fmla="*/ 0 w 38625"/>
                <a:gd name="connsiteY4" fmla="*/ 67556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5" h="38625">
                  <a:moveTo>
                    <a:pt x="10468" y="0"/>
                  </a:moveTo>
                  <a:cubicBezTo>
                    <a:pt x="22248" y="1159"/>
                    <a:pt x="33179" y="2356"/>
                    <a:pt x="31171" y="13866"/>
                  </a:cubicBezTo>
                  <a:cubicBezTo>
                    <a:pt x="41368" y="21823"/>
                    <a:pt x="72230" y="37312"/>
                    <a:pt x="45385" y="41020"/>
                  </a:cubicBezTo>
                  <a:cubicBezTo>
                    <a:pt x="28042" y="36153"/>
                    <a:pt x="20278" y="59599"/>
                    <a:pt x="2742" y="57513"/>
                  </a:cubicBezTo>
                  <a:cubicBezTo>
                    <a:pt x="2472" y="61530"/>
                    <a:pt x="1506" y="64814"/>
                    <a:pt x="0" y="67556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D05DE43-D90B-44E3-B54A-486968093D5F}"/>
                </a:ext>
              </a:extLst>
            </p:cNvPr>
            <p:cNvSpPr/>
            <p:nvPr/>
          </p:nvSpPr>
          <p:spPr>
            <a:xfrm>
              <a:off x="-3698933" y="1623048"/>
              <a:ext cx="386256" cy="231754"/>
            </a:xfrm>
            <a:custGeom>
              <a:avLst/>
              <a:gdLst>
                <a:gd name="connsiteX0" fmla="*/ 0 w 386256"/>
                <a:gd name="connsiteY0" fmla="*/ 60755 h 231753"/>
                <a:gd name="connsiteX1" fmla="*/ 47471 w 386256"/>
                <a:gd name="connsiteY1" fmla="*/ 61488 h 231753"/>
                <a:gd name="connsiteX2" fmla="*/ 97182 w 386256"/>
                <a:gd name="connsiteY2" fmla="*/ 34759 h 231753"/>
                <a:gd name="connsiteX3" fmla="*/ 174704 w 386256"/>
                <a:gd name="connsiteY3" fmla="*/ 20082 h 231753"/>
                <a:gd name="connsiteX4" fmla="*/ 228780 w 386256"/>
                <a:gd name="connsiteY4" fmla="*/ 1078 h 231753"/>
                <a:gd name="connsiteX5" fmla="*/ 286988 w 386256"/>
                <a:gd name="connsiteY5" fmla="*/ 13708 h 231753"/>
                <a:gd name="connsiteX6" fmla="*/ 353424 w 386256"/>
                <a:gd name="connsiteY6" fmla="*/ 24176 h 231753"/>
                <a:gd name="connsiteX7" fmla="*/ 408041 w 386256"/>
                <a:gd name="connsiteY7" fmla="*/ 50017 h 231753"/>
                <a:gd name="connsiteX8" fmla="*/ 327545 w 386256"/>
                <a:gd name="connsiteY8" fmla="*/ 87174 h 231753"/>
                <a:gd name="connsiteX9" fmla="*/ 216574 w 386256"/>
                <a:gd name="connsiteY9" fmla="*/ 205909 h 231753"/>
                <a:gd name="connsiteX10" fmla="*/ 147666 w 386256"/>
                <a:gd name="connsiteY10" fmla="*/ 209386 h 231753"/>
                <a:gd name="connsiteX11" fmla="*/ 46428 w 386256"/>
                <a:gd name="connsiteY11" fmla="*/ 232098 h 231753"/>
                <a:gd name="connsiteX12" fmla="*/ 7146 w 386256"/>
                <a:gd name="connsiteY12" fmla="*/ 241831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6256" h="231753">
                  <a:moveTo>
                    <a:pt x="0" y="60755"/>
                  </a:moveTo>
                  <a:cubicBezTo>
                    <a:pt x="15837" y="60948"/>
                    <a:pt x="31789" y="60330"/>
                    <a:pt x="47471" y="61488"/>
                  </a:cubicBezTo>
                  <a:cubicBezTo>
                    <a:pt x="53381" y="35802"/>
                    <a:pt x="76054" y="38660"/>
                    <a:pt x="97182" y="34759"/>
                  </a:cubicBezTo>
                  <a:cubicBezTo>
                    <a:pt x="123293" y="27459"/>
                    <a:pt x="154387" y="44493"/>
                    <a:pt x="174704" y="20082"/>
                  </a:cubicBezTo>
                  <a:cubicBezTo>
                    <a:pt x="189381" y="4593"/>
                    <a:pt x="207960" y="-351"/>
                    <a:pt x="228780" y="1078"/>
                  </a:cubicBezTo>
                  <a:cubicBezTo>
                    <a:pt x="249753" y="-197"/>
                    <a:pt x="271345" y="-3326"/>
                    <a:pt x="286988" y="13708"/>
                  </a:cubicBezTo>
                  <a:cubicBezTo>
                    <a:pt x="308348" y="26339"/>
                    <a:pt x="333300" y="7258"/>
                    <a:pt x="353424" y="24176"/>
                  </a:cubicBezTo>
                  <a:cubicBezTo>
                    <a:pt x="372274" y="31438"/>
                    <a:pt x="391084" y="38699"/>
                    <a:pt x="408041" y="50017"/>
                  </a:cubicBezTo>
                  <a:cubicBezTo>
                    <a:pt x="386449" y="73694"/>
                    <a:pt x="349253" y="63420"/>
                    <a:pt x="327545" y="87174"/>
                  </a:cubicBezTo>
                  <a:cubicBezTo>
                    <a:pt x="293207" y="128117"/>
                    <a:pt x="272002" y="189069"/>
                    <a:pt x="216574" y="205909"/>
                  </a:cubicBezTo>
                  <a:cubicBezTo>
                    <a:pt x="193051" y="206450"/>
                    <a:pt x="171421" y="214948"/>
                    <a:pt x="147666" y="209386"/>
                  </a:cubicBezTo>
                  <a:cubicBezTo>
                    <a:pt x="111744" y="205716"/>
                    <a:pt x="79298" y="221244"/>
                    <a:pt x="46428" y="232098"/>
                  </a:cubicBezTo>
                  <a:cubicBezTo>
                    <a:pt x="34145" y="236655"/>
                    <a:pt x="20742" y="240170"/>
                    <a:pt x="7146" y="241831"/>
                  </a:cubicBezTo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9A5170A-6B6D-4E44-A133-370465C80324}"/>
                </a:ext>
              </a:extLst>
            </p:cNvPr>
            <p:cNvSpPr/>
            <p:nvPr/>
          </p:nvSpPr>
          <p:spPr>
            <a:xfrm>
              <a:off x="-3523903" y="1651063"/>
              <a:ext cx="772512" cy="386256"/>
            </a:xfrm>
            <a:custGeom>
              <a:avLst/>
              <a:gdLst>
                <a:gd name="connsiteX0" fmla="*/ 99 w 772512"/>
                <a:gd name="connsiteY0" fmla="*/ 183303 h 386256"/>
                <a:gd name="connsiteX1" fmla="*/ 69972 w 772512"/>
                <a:gd name="connsiteY1" fmla="*/ 163179 h 386256"/>
                <a:gd name="connsiteX2" fmla="*/ 155451 w 772512"/>
                <a:gd name="connsiteY2" fmla="*/ 57074 h 386256"/>
                <a:gd name="connsiteX3" fmla="*/ 236024 w 772512"/>
                <a:gd name="connsiteY3" fmla="*/ 20071 h 386256"/>
                <a:gd name="connsiteX4" fmla="*/ 298250 w 772512"/>
                <a:gd name="connsiteY4" fmla="*/ 23199 h 386256"/>
                <a:gd name="connsiteX5" fmla="*/ 372141 w 772512"/>
                <a:gd name="connsiteY5" fmla="*/ 27410 h 386256"/>
                <a:gd name="connsiteX6" fmla="*/ 415479 w 772512"/>
                <a:gd name="connsiteY6" fmla="*/ 38032 h 386256"/>
                <a:gd name="connsiteX7" fmla="*/ 473919 w 772512"/>
                <a:gd name="connsiteY7" fmla="*/ 24822 h 386256"/>
                <a:gd name="connsiteX8" fmla="*/ 526373 w 772512"/>
                <a:gd name="connsiteY8" fmla="*/ 2187 h 386256"/>
                <a:gd name="connsiteX9" fmla="*/ 584775 w 772512"/>
                <a:gd name="connsiteY9" fmla="*/ 23895 h 386256"/>
                <a:gd name="connsiteX10" fmla="*/ 649395 w 772512"/>
                <a:gd name="connsiteY10" fmla="*/ 98017 h 386256"/>
                <a:gd name="connsiteX11" fmla="*/ 679678 w 772512"/>
                <a:gd name="connsiteY11" fmla="*/ 146029 h 386256"/>
                <a:gd name="connsiteX12" fmla="*/ 670639 w 772512"/>
                <a:gd name="connsiteY12" fmla="*/ 214242 h 386256"/>
                <a:gd name="connsiteX13" fmla="*/ 687635 w 772512"/>
                <a:gd name="connsiteY13" fmla="*/ 249237 h 386256"/>
                <a:gd name="connsiteX14" fmla="*/ 741556 w 772512"/>
                <a:gd name="connsiteY14" fmla="*/ 250164 h 386256"/>
                <a:gd name="connsiteX15" fmla="*/ 798181 w 772512"/>
                <a:gd name="connsiteY15" fmla="*/ 245103 h 386256"/>
                <a:gd name="connsiteX16" fmla="*/ 781379 w 772512"/>
                <a:gd name="connsiteY16" fmla="*/ 287978 h 386256"/>
                <a:gd name="connsiteX17" fmla="*/ 723054 w 772512"/>
                <a:gd name="connsiteY17" fmla="*/ 318917 h 386256"/>
                <a:gd name="connsiteX18" fmla="*/ 703394 w 772512"/>
                <a:gd name="connsiteY18" fmla="*/ 388211 h 386256"/>
                <a:gd name="connsiteX19" fmla="*/ 579174 w 772512"/>
                <a:gd name="connsiteY19" fmla="*/ 351981 h 386256"/>
                <a:gd name="connsiteX20" fmla="*/ 478207 w 772512"/>
                <a:gd name="connsiteY20" fmla="*/ 370907 h 386256"/>
                <a:gd name="connsiteX21" fmla="*/ 407908 w 772512"/>
                <a:gd name="connsiteY21" fmla="*/ 378208 h 386256"/>
                <a:gd name="connsiteX22" fmla="*/ 342785 w 772512"/>
                <a:gd name="connsiteY22" fmla="*/ 380989 h 386256"/>
                <a:gd name="connsiteX23" fmla="*/ 252285 w 772512"/>
                <a:gd name="connsiteY23" fmla="*/ 370135 h 386256"/>
                <a:gd name="connsiteX24" fmla="*/ 226136 w 772512"/>
                <a:gd name="connsiteY24" fmla="*/ 353487 h 386256"/>
                <a:gd name="connsiteX25" fmla="*/ 182180 w 772512"/>
                <a:gd name="connsiteY25" fmla="*/ 323552 h 386256"/>
                <a:gd name="connsiteX26" fmla="*/ 179553 w 772512"/>
                <a:gd name="connsiteY26" fmla="*/ 301652 h 386256"/>
                <a:gd name="connsiteX27" fmla="*/ 137026 w 772512"/>
                <a:gd name="connsiteY27" fmla="*/ 310922 h 386256"/>
                <a:gd name="connsiteX28" fmla="*/ 89053 w 772512"/>
                <a:gd name="connsiteY28" fmla="*/ 293308 h 386256"/>
                <a:gd name="connsiteX29" fmla="*/ 91410 w 772512"/>
                <a:gd name="connsiteY29" fmla="*/ 275734 h 386256"/>
                <a:gd name="connsiteX30" fmla="*/ 62556 w 772512"/>
                <a:gd name="connsiteY30" fmla="*/ 250434 h 386256"/>
                <a:gd name="connsiteX31" fmla="*/ 35634 w 772512"/>
                <a:gd name="connsiteY31" fmla="*/ 211808 h 386256"/>
                <a:gd name="connsiteX32" fmla="*/ 99 w 772512"/>
                <a:gd name="connsiteY32" fmla="*/ 183303 h 38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2512" h="386256">
                  <a:moveTo>
                    <a:pt x="99" y="183303"/>
                  </a:moveTo>
                  <a:cubicBezTo>
                    <a:pt x="23197" y="176659"/>
                    <a:pt x="51432" y="182800"/>
                    <a:pt x="69972" y="163179"/>
                  </a:cubicBezTo>
                  <a:cubicBezTo>
                    <a:pt x="108714" y="137454"/>
                    <a:pt x="124048" y="89249"/>
                    <a:pt x="155451" y="57074"/>
                  </a:cubicBezTo>
                  <a:cubicBezTo>
                    <a:pt x="178047" y="35173"/>
                    <a:pt x="214703" y="44443"/>
                    <a:pt x="236024" y="20071"/>
                  </a:cubicBezTo>
                  <a:cubicBezTo>
                    <a:pt x="256843" y="23238"/>
                    <a:pt x="277392" y="18410"/>
                    <a:pt x="298250" y="23199"/>
                  </a:cubicBezTo>
                  <a:cubicBezTo>
                    <a:pt x="322391" y="27912"/>
                    <a:pt x="347613" y="30345"/>
                    <a:pt x="372141" y="27410"/>
                  </a:cubicBezTo>
                  <a:cubicBezTo>
                    <a:pt x="376312" y="39963"/>
                    <a:pt x="399912" y="49967"/>
                    <a:pt x="415479" y="38032"/>
                  </a:cubicBezTo>
                  <a:cubicBezTo>
                    <a:pt x="428379" y="20882"/>
                    <a:pt x="454954" y="30384"/>
                    <a:pt x="473919" y="24822"/>
                  </a:cubicBezTo>
                  <a:cubicBezTo>
                    <a:pt x="498833" y="30809"/>
                    <a:pt x="509686" y="8599"/>
                    <a:pt x="526373" y="2187"/>
                  </a:cubicBezTo>
                  <a:cubicBezTo>
                    <a:pt x="548119" y="-3066"/>
                    <a:pt x="576200" y="24"/>
                    <a:pt x="584775" y="23895"/>
                  </a:cubicBezTo>
                  <a:cubicBezTo>
                    <a:pt x="602002" y="51667"/>
                    <a:pt x="623632" y="78434"/>
                    <a:pt x="649395" y="98017"/>
                  </a:cubicBezTo>
                  <a:cubicBezTo>
                    <a:pt x="670871" y="102575"/>
                    <a:pt x="677437" y="127334"/>
                    <a:pt x="679678" y="146029"/>
                  </a:cubicBezTo>
                  <a:cubicBezTo>
                    <a:pt x="678596" y="169397"/>
                    <a:pt x="659901" y="190487"/>
                    <a:pt x="670639" y="214242"/>
                  </a:cubicBezTo>
                  <a:cubicBezTo>
                    <a:pt x="663957" y="233207"/>
                    <a:pt x="677360" y="234288"/>
                    <a:pt x="687635" y="249237"/>
                  </a:cubicBezTo>
                  <a:cubicBezTo>
                    <a:pt x="709111" y="263103"/>
                    <a:pt x="724059" y="252983"/>
                    <a:pt x="741556" y="250164"/>
                  </a:cubicBezTo>
                  <a:cubicBezTo>
                    <a:pt x="760251" y="244138"/>
                    <a:pt x="778173" y="236297"/>
                    <a:pt x="798181" y="245103"/>
                  </a:cubicBezTo>
                  <a:cubicBezTo>
                    <a:pt x="817648" y="255417"/>
                    <a:pt x="792658" y="280948"/>
                    <a:pt x="781379" y="287978"/>
                  </a:cubicBezTo>
                  <a:cubicBezTo>
                    <a:pt x="756968" y="286201"/>
                    <a:pt x="735492" y="297943"/>
                    <a:pt x="723054" y="318917"/>
                  </a:cubicBezTo>
                  <a:cubicBezTo>
                    <a:pt x="707218" y="338384"/>
                    <a:pt x="707797" y="364727"/>
                    <a:pt x="703394" y="388211"/>
                  </a:cubicBezTo>
                  <a:cubicBezTo>
                    <a:pt x="660751" y="380718"/>
                    <a:pt x="617838" y="370405"/>
                    <a:pt x="579174" y="351981"/>
                  </a:cubicBezTo>
                  <a:cubicBezTo>
                    <a:pt x="545801" y="331548"/>
                    <a:pt x="510575" y="361560"/>
                    <a:pt x="478207" y="370907"/>
                  </a:cubicBezTo>
                  <a:cubicBezTo>
                    <a:pt x="456151" y="382340"/>
                    <a:pt x="431624" y="389448"/>
                    <a:pt x="407908" y="378208"/>
                  </a:cubicBezTo>
                  <a:cubicBezTo>
                    <a:pt x="386162" y="369671"/>
                    <a:pt x="363373" y="368783"/>
                    <a:pt x="342785" y="380989"/>
                  </a:cubicBezTo>
                  <a:cubicBezTo>
                    <a:pt x="312039" y="384619"/>
                    <a:pt x="283727" y="355882"/>
                    <a:pt x="252285" y="370135"/>
                  </a:cubicBezTo>
                  <a:cubicBezTo>
                    <a:pt x="221771" y="385160"/>
                    <a:pt x="227642" y="363839"/>
                    <a:pt x="226136" y="353487"/>
                  </a:cubicBezTo>
                  <a:cubicBezTo>
                    <a:pt x="210724" y="345260"/>
                    <a:pt x="186738" y="343097"/>
                    <a:pt x="182180" y="323552"/>
                  </a:cubicBezTo>
                  <a:cubicBezTo>
                    <a:pt x="210067" y="313510"/>
                    <a:pt x="208716" y="312042"/>
                    <a:pt x="179553" y="301652"/>
                  </a:cubicBezTo>
                  <a:cubicBezTo>
                    <a:pt x="163948" y="310767"/>
                    <a:pt x="154910" y="332282"/>
                    <a:pt x="137026" y="310922"/>
                  </a:cubicBezTo>
                  <a:cubicBezTo>
                    <a:pt x="116516" y="305398"/>
                    <a:pt x="105701" y="300416"/>
                    <a:pt x="89053" y="293308"/>
                  </a:cubicBezTo>
                  <a:cubicBezTo>
                    <a:pt x="103422" y="281219"/>
                    <a:pt x="103306" y="285699"/>
                    <a:pt x="91410" y="275734"/>
                  </a:cubicBezTo>
                  <a:cubicBezTo>
                    <a:pt x="116285" y="259395"/>
                    <a:pt x="74260" y="256614"/>
                    <a:pt x="62556" y="250434"/>
                  </a:cubicBezTo>
                  <a:cubicBezTo>
                    <a:pt x="40926" y="242670"/>
                    <a:pt x="36098" y="226756"/>
                    <a:pt x="35634" y="211808"/>
                  </a:cubicBezTo>
                  <a:cubicBezTo>
                    <a:pt x="26210" y="198135"/>
                    <a:pt x="-1871" y="202036"/>
                    <a:pt x="99" y="18330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B841F09-9202-46B8-B65D-B9947A411155}"/>
                </a:ext>
              </a:extLst>
            </p:cNvPr>
            <p:cNvSpPr/>
            <p:nvPr/>
          </p:nvSpPr>
          <p:spPr>
            <a:xfrm>
              <a:off x="-3352807" y="1996400"/>
              <a:ext cx="502133" cy="231754"/>
            </a:xfrm>
            <a:custGeom>
              <a:avLst/>
              <a:gdLst>
                <a:gd name="connsiteX0" fmla="*/ 1853 w 502133"/>
                <a:gd name="connsiteY0" fmla="*/ 163386 h 231753"/>
                <a:gd name="connsiteX1" fmla="*/ 27886 w 502133"/>
                <a:gd name="connsiteY1" fmla="*/ 116996 h 231753"/>
                <a:gd name="connsiteX2" fmla="*/ 36538 w 502133"/>
                <a:gd name="connsiteY2" fmla="*/ 78332 h 231753"/>
                <a:gd name="connsiteX3" fmla="*/ 578 w 502133"/>
                <a:gd name="connsiteY3" fmla="*/ 34878 h 231753"/>
                <a:gd name="connsiteX4" fmla="*/ 42371 w 502133"/>
                <a:gd name="connsiteY4" fmla="*/ 3089 h 231753"/>
                <a:gd name="connsiteX5" fmla="*/ 65121 w 502133"/>
                <a:gd name="connsiteY5" fmla="*/ 29007 h 231753"/>
                <a:gd name="connsiteX6" fmla="*/ 146853 w 502133"/>
                <a:gd name="connsiteY6" fmla="*/ 32947 h 231753"/>
                <a:gd name="connsiteX7" fmla="*/ 223525 w 502133"/>
                <a:gd name="connsiteY7" fmla="*/ 29664 h 231753"/>
                <a:gd name="connsiteX8" fmla="*/ 297454 w 502133"/>
                <a:gd name="connsiteY8" fmla="*/ 29818 h 231753"/>
                <a:gd name="connsiteX9" fmla="*/ 397495 w 502133"/>
                <a:gd name="connsiteY9" fmla="*/ 888 h 231753"/>
                <a:gd name="connsiteX10" fmla="*/ 523569 w 502133"/>
                <a:gd name="connsiteY10" fmla="*/ 41483 h 231753"/>
                <a:gd name="connsiteX11" fmla="*/ 504951 w 502133"/>
                <a:gd name="connsiteY11" fmla="*/ 68251 h 231753"/>
                <a:gd name="connsiteX12" fmla="*/ 478338 w 502133"/>
                <a:gd name="connsiteY12" fmla="*/ 115104 h 231753"/>
                <a:gd name="connsiteX13" fmla="*/ 445506 w 502133"/>
                <a:gd name="connsiteY13" fmla="*/ 158326 h 231753"/>
                <a:gd name="connsiteX14" fmla="*/ 481776 w 502133"/>
                <a:gd name="connsiteY14" fmla="*/ 194634 h 231753"/>
                <a:gd name="connsiteX15" fmla="*/ 403173 w 502133"/>
                <a:gd name="connsiteY15" fmla="*/ 190771 h 231753"/>
                <a:gd name="connsiteX16" fmla="*/ 343844 w 502133"/>
                <a:gd name="connsiteY16" fmla="*/ 223294 h 231753"/>
                <a:gd name="connsiteX17" fmla="*/ 313716 w 502133"/>
                <a:gd name="connsiteY17" fmla="*/ 255083 h 231753"/>
                <a:gd name="connsiteX18" fmla="*/ 235113 w 502133"/>
                <a:gd name="connsiteY18" fmla="*/ 256087 h 231753"/>
                <a:gd name="connsiteX19" fmla="*/ 142566 w 502133"/>
                <a:gd name="connsiteY19" fmla="*/ 245349 h 231753"/>
                <a:gd name="connsiteX20" fmla="*/ 52916 w 502133"/>
                <a:gd name="connsiteY20" fmla="*/ 258753 h 231753"/>
                <a:gd name="connsiteX21" fmla="*/ 46658 w 502133"/>
                <a:gd name="connsiteY21" fmla="*/ 202089 h 231753"/>
                <a:gd name="connsiteX22" fmla="*/ 2162 w 502133"/>
                <a:gd name="connsiteY22" fmla="*/ 164235 h 231753"/>
                <a:gd name="connsiteX23" fmla="*/ 2200 w 502133"/>
                <a:gd name="connsiteY23" fmla="*/ 163540 h 231753"/>
                <a:gd name="connsiteX24" fmla="*/ 1853 w 502133"/>
                <a:gd name="connsiteY24" fmla="*/ 163386 h 2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133" h="231753">
                  <a:moveTo>
                    <a:pt x="1853" y="163386"/>
                  </a:moveTo>
                  <a:cubicBezTo>
                    <a:pt x="-272" y="143146"/>
                    <a:pt x="4402" y="120936"/>
                    <a:pt x="27886" y="116996"/>
                  </a:cubicBezTo>
                  <a:cubicBezTo>
                    <a:pt x="50212" y="112941"/>
                    <a:pt x="62688" y="88452"/>
                    <a:pt x="36538" y="78332"/>
                  </a:cubicBezTo>
                  <a:cubicBezTo>
                    <a:pt x="25491" y="64041"/>
                    <a:pt x="-4521" y="55620"/>
                    <a:pt x="578" y="34878"/>
                  </a:cubicBezTo>
                  <a:cubicBezTo>
                    <a:pt x="11779" y="23986"/>
                    <a:pt x="25530" y="-6953"/>
                    <a:pt x="42371" y="3089"/>
                  </a:cubicBezTo>
                  <a:cubicBezTo>
                    <a:pt x="77520" y="1429"/>
                    <a:pt x="38315" y="31750"/>
                    <a:pt x="65121" y="29007"/>
                  </a:cubicBezTo>
                  <a:cubicBezTo>
                    <a:pt x="92159" y="18578"/>
                    <a:pt x="120897" y="20046"/>
                    <a:pt x="146853" y="32947"/>
                  </a:cubicBezTo>
                  <a:cubicBezTo>
                    <a:pt x="172694" y="47084"/>
                    <a:pt x="197221" y="14870"/>
                    <a:pt x="223525" y="29664"/>
                  </a:cubicBezTo>
                  <a:cubicBezTo>
                    <a:pt x="247936" y="36925"/>
                    <a:pt x="274125" y="45346"/>
                    <a:pt x="297454" y="29818"/>
                  </a:cubicBezTo>
                  <a:cubicBezTo>
                    <a:pt x="330479" y="19814"/>
                    <a:pt x="361689" y="-4983"/>
                    <a:pt x="397495" y="888"/>
                  </a:cubicBezTo>
                  <a:cubicBezTo>
                    <a:pt x="436005" y="22789"/>
                    <a:pt x="480038" y="32831"/>
                    <a:pt x="523569" y="41483"/>
                  </a:cubicBezTo>
                  <a:cubicBezTo>
                    <a:pt x="543847" y="43762"/>
                    <a:pt x="524032" y="80534"/>
                    <a:pt x="504951" y="68251"/>
                  </a:cubicBezTo>
                  <a:cubicBezTo>
                    <a:pt x="484827" y="71998"/>
                    <a:pt x="479845" y="97568"/>
                    <a:pt x="478338" y="115104"/>
                  </a:cubicBezTo>
                  <a:cubicBezTo>
                    <a:pt x="481235" y="138086"/>
                    <a:pt x="440794" y="131906"/>
                    <a:pt x="445506" y="158326"/>
                  </a:cubicBezTo>
                  <a:cubicBezTo>
                    <a:pt x="463236" y="155661"/>
                    <a:pt x="477411" y="179956"/>
                    <a:pt x="481776" y="194634"/>
                  </a:cubicBezTo>
                  <a:cubicBezTo>
                    <a:pt x="455356" y="195600"/>
                    <a:pt x="428975" y="194016"/>
                    <a:pt x="403173" y="190771"/>
                  </a:cubicBezTo>
                  <a:cubicBezTo>
                    <a:pt x="378800" y="189960"/>
                    <a:pt x="362848" y="214487"/>
                    <a:pt x="343844" y="223294"/>
                  </a:cubicBezTo>
                  <a:cubicBezTo>
                    <a:pt x="312982" y="214526"/>
                    <a:pt x="330904" y="249444"/>
                    <a:pt x="313716" y="255083"/>
                  </a:cubicBezTo>
                  <a:cubicBezTo>
                    <a:pt x="287759" y="262615"/>
                    <a:pt x="260258" y="270765"/>
                    <a:pt x="235113" y="256087"/>
                  </a:cubicBezTo>
                  <a:cubicBezTo>
                    <a:pt x="205216" y="246045"/>
                    <a:pt x="173737" y="228972"/>
                    <a:pt x="142566" y="245349"/>
                  </a:cubicBezTo>
                  <a:cubicBezTo>
                    <a:pt x="113906" y="255547"/>
                    <a:pt x="82348" y="252341"/>
                    <a:pt x="52916" y="258753"/>
                  </a:cubicBezTo>
                  <a:cubicBezTo>
                    <a:pt x="51718" y="240173"/>
                    <a:pt x="61452" y="219123"/>
                    <a:pt x="46658" y="202089"/>
                  </a:cubicBezTo>
                  <a:cubicBezTo>
                    <a:pt x="38122" y="181463"/>
                    <a:pt x="5831" y="185711"/>
                    <a:pt x="2162" y="164235"/>
                  </a:cubicBezTo>
                  <a:lnTo>
                    <a:pt x="2200" y="163540"/>
                  </a:lnTo>
                  <a:lnTo>
                    <a:pt x="1853" y="163386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205FF7-1728-46A7-ADB8-11D13343FD86}"/>
                </a:ext>
              </a:extLst>
            </p:cNvPr>
            <p:cNvSpPr/>
            <p:nvPr/>
          </p:nvSpPr>
          <p:spPr>
            <a:xfrm>
              <a:off x="-3540336" y="2218340"/>
              <a:ext cx="540759" cy="540759"/>
            </a:xfrm>
            <a:custGeom>
              <a:avLst/>
              <a:gdLst>
                <a:gd name="connsiteX0" fmla="*/ 392282 w 540758"/>
                <a:gd name="connsiteY0" fmla="*/ 576606 h 540758"/>
                <a:gd name="connsiteX1" fmla="*/ 346897 w 540758"/>
                <a:gd name="connsiteY1" fmla="*/ 553585 h 540758"/>
                <a:gd name="connsiteX2" fmla="*/ 288456 w 540758"/>
                <a:gd name="connsiteY2" fmla="*/ 545590 h 540758"/>
                <a:gd name="connsiteX3" fmla="*/ 309893 w 540758"/>
                <a:gd name="connsiteY3" fmla="*/ 517702 h 540758"/>
                <a:gd name="connsiteX4" fmla="*/ 344579 w 540758"/>
                <a:gd name="connsiteY4" fmla="*/ 526315 h 540758"/>
                <a:gd name="connsiteX5" fmla="*/ 376214 w 540758"/>
                <a:gd name="connsiteY5" fmla="*/ 538058 h 540758"/>
                <a:gd name="connsiteX6" fmla="*/ 430521 w 540758"/>
                <a:gd name="connsiteY6" fmla="*/ 542152 h 540758"/>
                <a:gd name="connsiteX7" fmla="*/ 477683 w 540758"/>
                <a:gd name="connsiteY7" fmla="*/ 550032 h 540758"/>
                <a:gd name="connsiteX8" fmla="*/ 515961 w 540758"/>
                <a:gd name="connsiteY8" fmla="*/ 551654 h 540758"/>
                <a:gd name="connsiteX9" fmla="*/ 504373 w 540758"/>
                <a:gd name="connsiteY9" fmla="*/ 568418 h 540758"/>
                <a:gd name="connsiteX10" fmla="*/ 392282 w 540758"/>
                <a:gd name="connsiteY10" fmla="*/ 576606 h 540758"/>
                <a:gd name="connsiteX11" fmla="*/ 0 w 540758"/>
                <a:gd name="connsiteY11" fmla="*/ 180848 h 540758"/>
                <a:gd name="connsiteX12" fmla="*/ 58750 w 540758"/>
                <a:gd name="connsiteY12" fmla="*/ 110549 h 540758"/>
                <a:gd name="connsiteX13" fmla="*/ 101856 w 540758"/>
                <a:gd name="connsiteY13" fmla="*/ 77679 h 540758"/>
                <a:gd name="connsiteX14" fmla="*/ 150949 w 540758"/>
                <a:gd name="connsiteY14" fmla="*/ 53422 h 540758"/>
                <a:gd name="connsiteX15" fmla="*/ 218582 w 540758"/>
                <a:gd name="connsiteY15" fmla="*/ 43727 h 540758"/>
                <a:gd name="connsiteX16" fmla="*/ 346047 w 540758"/>
                <a:gd name="connsiteY16" fmla="*/ 17964 h 540758"/>
                <a:gd name="connsiteX17" fmla="*/ 445006 w 540758"/>
                <a:gd name="connsiteY17" fmla="*/ 41757 h 540758"/>
                <a:gd name="connsiteX18" fmla="*/ 507541 w 540758"/>
                <a:gd name="connsiteY18" fmla="*/ 31367 h 540758"/>
                <a:gd name="connsiteX19" fmla="*/ 537862 w 540758"/>
                <a:gd name="connsiteY19" fmla="*/ 1471 h 540758"/>
                <a:gd name="connsiteX20" fmla="*/ 537205 w 540758"/>
                <a:gd name="connsiteY20" fmla="*/ 38899 h 540758"/>
                <a:gd name="connsiteX21" fmla="*/ 505609 w 540758"/>
                <a:gd name="connsiteY21" fmla="*/ 81464 h 540758"/>
                <a:gd name="connsiteX22" fmla="*/ 452538 w 540758"/>
                <a:gd name="connsiteY22" fmla="*/ 65860 h 540758"/>
                <a:gd name="connsiteX23" fmla="*/ 399312 w 540758"/>
                <a:gd name="connsiteY23" fmla="*/ 63735 h 540758"/>
                <a:gd name="connsiteX24" fmla="*/ 353540 w 540758"/>
                <a:gd name="connsiteY24" fmla="*/ 68911 h 540758"/>
                <a:gd name="connsiteX25" fmla="*/ 301203 w 540758"/>
                <a:gd name="connsiteY25" fmla="*/ 79456 h 540758"/>
                <a:gd name="connsiteX26" fmla="*/ 342686 w 540758"/>
                <a:gd name="connsiteY26" fmla="*/ 115918 h 540758"/>
                <a:gd name="connsiteX27" fmla="*/ 330172 w 540758"/>
                <a:gd name="connsiteY27" fmla="*/ 113948 h 540758"/>
                <a:gd name="connsiteX28" fmla="*/ 315031 w 540758"/>
                <a:gd name="connsiteY28" fmla="*/ 128742 h 540758"/>
                <a:gd name="connsiteX29" fmla="*/ 297997 w 540758"/>
                <a:gd name="connsiteY29" fmla="*/ 125884 h 540758"/>
                <a:gd name="connsiteX30" fmla="*/ 280924 w 540758"/>
                <a:gd name="connsiteY30" fmla="*/ 135386 h 540758"/>
                <a:gd name="connsiteX31" fmla="*/ 272195 w 540758"/>
                <a:gd name="connsiteY31" fmla="*/ 145312 h 540758"/>
                <a:gd name="connsiteX32" fmla="*/ 235385 w 540758"/>
                <a:gd name="connsiteY32" fmla="*/ 108966 h 540758"/>
                <a:gd name="connsiteX33" fmla="*/ 217964 w 540758"/>
                <a:gd name="connsiteY33" fmla="*/ 93979 h 540758"/>
                <a:gd name="connsiteX34" fmla="*/ 203596 w 540758"/>
                <a:gd name="connsiteY34" fmla="*/ 134497 h 540758"/>
                <a:gd name="connsiteX35" fmla="*/ 233608 w 540758"/>
                <a:gd name="connsiteY35" fmla="*/ 178453 h 540758"/>
                <a:gd name="connsiteX36" fmla="*/ 257092 w 540758"/>
                <a:gd name="connsiteY36" fmla="*/ 217272 h 540758"/>
                <a:gd name="connsiteX37" fmla="*/ 222715 w 540758"/>
                <a:gd name="connsiteY37" fmla="*/ 203521 h 540758"/>
                <a:gd name="connsiteX38" fmla="*/ 208076 w 540758"/>
                <a:gd name="connsiteY38" fmla="*/ 237705 h 540758"/>
                <a:gd name="connsiteX39" fmla="*/ 248826 w 540758"/>
                <a:gd name="connsiteY39" fmla="*/ 256631 h 540758"/>
                <a:gd name="connsiteX40" fmla="*/ 293555 w 540758"/>
                <a:gd name="connsiteY40" fmla="*/ 281892 h 540758"/>
                <a:gd name="connsiteX41" fmla="*/ 323490 w 540758"/>
                <a:gd name="connsiteY41" fmla="*/ 303639 h 540758"/>
                <a:gd name="connsiteX42" fmla="*/ 314953 w 540758"/>
                <a:gd name="connsiteY42" fmla="*/ 335157 h 540758"/>
                <a:gd name="connsiteX43" fmla="*/ 269452 w 540758"/>
                <a:gd name="connsiteY43" fmla="*/ 311866 h 540758"/>
                <a:gd name="connsiteX44" fmla="*/ 250680 w 540758"/>
                <a:gd name="connsiteY44" fmla="*/ 336818 h 540758"/>
                <a:gd name="connsiteX45" fmla="*/ 279186 w 540758"/>
                <a:gd name="connsiteY45" fmla="*/ 360109 h 540758"/>
                <a:gd name="connsiteX46" fmla="*/ 242569 w 540758"/>
                <a:gd name="connsiteY46" fmla="*/ 355706 h 540758"/>
                <a:gd name="connsiteX47" fmla="*/ 223063 w 540758"/>
                <a:gd name="connsiteY47" fmla="*/ 375019 h 540758"/>
                <a:gd name="connsiteX48" fmla="*/ 244307 w 540758"/>
                <a:gd name="connsiteY48" fmla="*/ 429249 h 540758"/>
                <a:gd name="connsiteX49" fmla="*/ 198072 w 540758"/>
                <a:gd name="connsiteY49" fmla="*/ 434927 h 540758"/>
                <a:gd name="connsiteX50" fmla="*/ 159447 w 540758"/>
                <a:gd name="connsiteY50" fmla="*/ 397963 h 540758"/>
                <a:gd name="connsiteX51" fmla="*/ 120551 w 540758"/>
                <a:gd name="connsiteY51" fmla="*/ 389851 h 540758"/>
                <a:gd name="connsiteX52" fmla="*/ 103710 w 540758"/>
                <a:gd name="connsiteY52" fmla="*/ 340294 h 540758"/>
                <a:gd name="connsiteX53" fmla="*/ 119469 w 540758"/>
                <a:gd name="connsiteY53" fmla="*/ 299583 h 540758"/>
                <a:gd name="connsiteX54" fmla="*/ 176403 w 540758"/>
                <a:gd name="connsiteY54" fmla="*/ 298733 h 540758"/>
                <a:gd name="connsiteX55" fmla="*/ 246238 w 540758"/>
                <a:gd name="connsiteY55" fmla="*/ 308042 h 540758"/>
                <a:gd name="connsiteX56" fmla="*/ 213638 w 540758"/>
                <a:gd name="connsiteY56" fmla="*/ 287261 h 540758"/>
                <a:gd name="connsiteX57" fmla="*/ 93204 w 540758"/>
                <a:gd name="connsiteY57" fmla="*/ 282974 h 540758"/>
                <a:gd name="connsiteX58" fmla="*/ 55351 w 540758"/>
                <a:gd name="connsiteY58" fmla="*/ 240949 h 540758"/>
                <a:gd name="connsiteX59" fmla="*/ 72462 w 540758"/>
                <a:gd name="connsiteY59" fmla="*/ 219937 h 540758"/>
                <a:gd name="connsiteX60" fmla="*/ 7262 w 540758"/>
                <a:gd name="connsiteY60" fmla="*/ 193363 h 540758"/>
                <a:gd name="connsiteX61" fmla="*/ 0 w 540758"/>
                <a:gd name="connsiteY61" fmla="*/ 180848 h 5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0758" h="540758">
                  <a:moveTo>
                    <a:pt x="392282" y="576606"/>
                  </a:moveTo>
                  <a:cubicBezTo>
                    <a:pt x="398500" y="555092"/>
                    <a:pt x="361768" y="555285"/>
                    <a:pt x="346897" y="553585"/>
                  </a:cubicBezTo>
                  <a:cubicBezTo>
                    <a:pt x="327584" y="550766"/>
                    <a:pt x="305992" y="551924"/>
                    <a:pt x="288456" y="545590"/>
                  </a:cubicBezTo>
                  <a:cubicBezTo>
                    <a:pt x="284130" y="528903"/>
                    <a:pt x="306224" y="510247"/>
                    <a:pt x="309893" y="517702"/>
                  </a:cubicBezTo>
                  <a:cubicBezTo>
                    <a:pt x="315533" y="538328"/>
                    <a:pt x="344116" y="510556"/>
                    <a:pt x="344579" y="526315"/>
                  </a:cubicBezTo>
                  <a:cubicBezTo>
                    <a:pt x="335811" y="529367"/>
                    <a:pt x="364124" y="545165"/>
                    <a:pt x="376214" y="538058"/>
                  </a:cubicBezTo>
                  <a:cubicBezTo>
                    <a:pt x="396376" y="532959"/>
                    <a:pt x="414878" y="534350"/>
                    <a:pt x="430521" y="542152"/>
                  </a:cubicBezTo>
                  <a:cubicBezTo>
                    <a:pt x="444195" y="551654"/>
                    <a:pt x="480116" y="534195"/>
                    <a:pt x="477683" y="550032"/>
                  </a:cubicBezTo>
                  <a:cubicBezTo>
                    <a:pt x="476795" y="572241"/>
                    <a:pt x="504412" y="545821"/>
                    <a:pt x="515961" y="551654"/>
                  </a:cubicBezTo>
                  <a:cubicBezTo>
                    <a:pt x="536973" y="529753"/>
                    <a:pt x="523570" y="582439"/>
                    <a:pt x="504373" y="568418"/>
                  </a:cubicBezTo>
                  <a:cubicBezTo>
                    <a:pt x="467563" y="570464"/>
                    <a:pt x="429324" y="573323"/>
                    <a:pt x="392282" y="576606"/>
                  </a:cubicBezTo>
                  <a:close/>
                  <a:moveTo>
                    <a:pt x="0" y="180848"/>
                  </a:moveTo>
                  <a:cubicBezTo>
                    <a:pt x="14176" y="152960"/>
                    <a:pt x="37814" y="132759"/>
                    <a:pt x="58750" y="110549"/>
                  </a:cubicBezTo>
                  <a:cubicBezTo>
                    <a:pt x="66552" y="90348"/>
                    <a:pt x="77251" y="72851"/>
                    <a:pt x="101856" y="77679"/>
                  </a:cubicBezTo>
                  <a:cubicBezTo>
                    <a:pt x="122366" y="77949"/>
                    <a:pt x="138318" y="68100"/>
                    <a:pt x="150949" y="53422"/>
                  </a:cubicBezTo>
                  <a:cubicBezTo>
                    <a:pt x="172116" y="41719"/>
                    <a:pt x="198497" y="61649"/>
                    <a:pt x="218582" y="43727"/>
                  </a:cubicBezTo>
                  <a:cubicBezTo>
                    <a:pt x="259217" y="26616"/>
                    <a:pt x="305722" y="36581"/>
                    <a:pt x="346047" y="17964"/>
                  </a:cubicBezTo>
                  <a:cubicBezTo>
                    <a:pt x="380694" y="10895"/>
                    <a:pt x="411942" y="34071"/>
                    <a:pt x="445006" y="41757"/>
                  </a:cubicBezTo>
                  <a:cubicBezTo>
                    <a:pt x="466018" y="45890"/>
                    <a:pt x="486876" y="34766"/>
                    <a:pt x="507541" y="31367"/>
                  </a:cubicBezTo>
                  <a:cubicBezTo>
                    <a:pt x="507038" y="11513"/>
                    <a:pt x="512562" y="-5135"/>
                    <a:pt x="537862" y="1471"/>
                  </a:cubicBezTo>
                  <a:cubicBezTo>
                    <a:pt x="567488" y="6222"/>
                    <a:pt x="556750" y="27697"/>
                    <a:pt x="537205" y="38899"/>
                  </a:cubicBezTo>
                  <a:cubicBezTo>
                    <a:pt x="524845" y="48710"/>
                    <a:pt x="512794" y="80074"/>
                    <a:pt x="505609" y="81464"/>
                  </a:cubicBezTo>
                  <a:cubicBezTo>
                    <a:pt x="505339" y="57285"/>
                    <a:pt x="469340" y="71692"/>
                    <a:pt x="452538" y="65860"/>
                  </a:cubicBezTo>
                  <a:cubicBezTo>
                    <a:pt x="430289" y="67675"/>
                    <a:pt x="418393" y="48053"/>
                    <a:pt x="399312" y="63735"/>
                  </a:cubicBezTo>
                  <a:cubicBezTo>
                    <a:pt x="377797" y="79224"/>
                    <a:pt x="371154" y="41912"/>
                    <a:pt x="353540" y="68911"/>
                  </a:cubicBezTo>
                  <a:cubicBezTo>
                    <a:pt x="338863" y="88919"/>
                    <a:pt x="312134" y="67984"/>
                    <a:pt x="301203" y="79456"/>
                  </a:cubicBezTo>
                  <a:cubicBezTo>
                    <a:pt x="307769" y="100661"/>
                    <a:pt x="326618" y="103210"/>
                    <a:pt x="342686" y="115918"/>
                  </a:cubicBezTo>
                  <a:cubicBezTo>
                    <a:pt x="371192" y="136197"/>
                    <a:pt x="340446" y="125768"/>
                    <a:pt x="330172" y="113948"/>
                  </a:cubicBezTo>
                  <a:cubicBezTo>
                    <a:pt x="312056" y="101318"/>
                    <a:pt x="286834" y="119665"/>
                    <a:pt x="315031" y="128742"/>
                  </a:cubicBezTo>
                  <a:cubicBezTo>
                    <a:pt x="341721" y="141604"/>
                    <a:pt x="305104" y="149291"/>
                    <a:pt x="297997" y="125884"/>
                  </a:cubicBezTo>
                  <a:cubicBezTo>
                    <a:pt x="281967" y="113755"/>
                    <a:pt x="257594" y="118583"/>
                    <a:pt x="280924" y="135386"/>
                  </a:cubicBezTo>
                  <a:cubicBezTo>
                    <a:pt x="309082" y="144965"/>
                    <a:pt x="296529" y="151029"/>
                    <a:pt x="272195" y="145312"/>
                  </a:cubicBezTo>
                  <a:cubicBezTo>
                    <a:pt x="272311" y="127622"/>
                    <a:pt x="252071" y="116420"/>
                    <a:pt x="235385" y="108966"/>
                  </a:cubicBezTo>
                  <a:cubicBezTo>
                    <a:pt x="221518" y="104330"/>
                    <a:pt x="246238" y="72735"/>
                    <a:pt x="217964" y="93979"/>
                  </a:cubicBezTo>
                  <a:cubicBezTo>
                    <a:pt x="199540" y="97687"/>
                    <a:pt x="210123" y="117232"/>
                    <a:pt x="203596" y="134497"/>
                  </a:cubicBezTo>
                  <a:cubicBezTo>
                    <a:pt x="212789" y="151377"/>
                    <a:pt x="229359" y="159836"/>
                    <a:pt x="233608" y="178453"/>
                  </a:cubicBezTo>
                  <a:cubicBezTo>
                    <a:pt x="244075" y="186565"/>
                    <a:pt x="279379" y="207693"/>
                    <a:pt x="257092" y="217272"/>
                  </a:cubicBezTo>
                  <a:cubicBezTo>
                    <a:pt x="256281" y="218122"/>
                    <a:pt x="241178" y="182354"/>
                    <a:pt x="222715" y="203521"/>
                  </a:cubicBezTo>
                  <a:cubicBezTo>
                    <a:pt x="242685" y="217967"/>
                    <a:pt x="233221" y="239598"/>
                    <a:pt x="208076" y="237705"/>
                  </a:cubicBezTo>
                  <a:cubicBezTo>
                    <a:pt x="203132" y="242224"/>
                    <a:pt x="241487" y="246859"/>
                    <a:pt x="248826" y="256631"/>
                  </a:cubicBezTo>
                  <a:cubicBezTo>
                    <a:pt x="264354" y="259413"/>
                    <a:pt x="283010" y="271425"/>
                    <a:pt x="293555" y="281892"/>
                  </a:cubicBezTo>
                  <a:cubicBezTo>
                    <a:pt x="303327" y="281391"/>
                    <a:pt x="341798" y="290661"/>
                    <a:pt x="323490" y="303639"/>
                  </a:cubicBezTo>
                  <a:cubicBezTo>
                    <a:pt x="328202" y="313527"/>
                    <a:pt x="336352" y="355127"/>
                    <a:pt x="314953" y="335157"/>
                  </a:cubicBezTo>
                  <a:cubicBezTo>
                    <a:pt x="302052" y="324265"/>
                    <a:pt x="290349" y="300008"/>
                    <a:pt x="269452" y="311866"/>
                  </a:cubicBezTo>
                  <a:cubicBezTo>
                    <a:pt x="242414" y="317776"/>
                    <a:pt x="237007" y="317312"/>
                    <a:pt x="250680" y="336818"/>
                  </a:cubicBezTo>
                  <a:cubicBezTo>
                    <a:pt x="252534" y="356479"/>
                    <a:pt x="284632" y="341646"/>
                    <a:pt x="279186" y="360109"/>
                  </a:cubicBezTo>
                  <a:cubicBezTo>
                    <a:pt x="260762" y="366328"/>
                    <a:pt x="245891" y="375676"/>
                    <a:pt x="242569" y="355706"/>
                  </a:cubicBezTo>
                  <a:cubicBezTo>
                    <a:pt x="219780" y="348367"/>
                    <a:pt x="207188" y="350337"/>
                    <a:pt x="223063" y="375019"/>
                  </a:cubicBezTo>
                  <a:cubicBezTo>
                    <a:pt x="235269" y="388422"/>
                    <a:pt x="240599" y="408469"/>
                    <a:pt x="244307" y="429249"/>
                  </a:cubicBezTo>
                  <a:cubicBezTo>
                    <a:pt x="238320" y="434000"/>
                    <a:pt x="204484" y="406692"/>
                    <a:pt x="198072" y="434927"/>
                  </a:cubicBezTo>
                  <a:cubicBezTo>
                    <a:pt x="186446" y="442459"/>
                    <a:pt x="178528" y="402057"/>
                    <a:pt x="159447" y="397963"/>
                  </a:cubicBezTo>
                  <a:cubicBezTo>
                    <a:pt x="147936" y="422142"/>
                    <a:pt x="126422" y="411095"/>
                    <a:pt x="120551" y="389851"/>
                  </a:cubicBezTo>
                  <a:cubicBezTo>
                    <a:pt x="138434" y="371002"/>
                    <a:pt x="120473" y="351419"/>
                    <a:pt x="103710" y="340294"/>
                  </a:cubicBezTo>
                  <a:cubicBezTo>
                    <a:pt x="82350" y="329402"/>
                    <a:pt x="105062" y="299390"/>
                    <a:pt x="119469" y="299583"/>
                  </a:cubicBezTo>
                  <a:cubicBezTo>
                    <a:pt x="140829" y="308235"/>
                    <a:pt x="155507" y="279884"/>
                    <a:pt x="176403" y="298733"/>
                  </a:cubicBezTo>
                  <a:cubicBezTo>
                    <a:pt x="199270" y="304218"/>
                    <a:pt x="224917" y="329595"/>
                    <a:pt x="246238" y="308042"/>
                  </a:cubicBezTo>
                  <a:cubicBezTo>
                    <a:pt x="270109" y="295103"/>
                    <a:pt x="222754" y="298115"/>
                    <a:pt x="213638" y="287261"/>
                  </a:cubicBezTo>
                  <a:cubicBezTo>
                    <a:pt x="176442" y="269185"/>
                    <a:pt x="132061" y="272816"/>
                    <a:pt x="93204" y="282974"/>
                  </a:cubicBezTo>
                  <a:cubicBezTo>
                    <a:pt x="78024" y="277412"/>
                    <a:pt x="68367" y="253310"/>
                    <a:pt x="55351" y="240949"/>
                  </a:cubicBezTo>
                  <a:cubicBezTo>
                    <a:pt x="73080" y="242494"/>
                    <a:pt x="103787" y="225885"/>
                    <a:pt x="72462" y="219937"/>
                  </a:cubicBezTo>
                  <a:cubicBezTo>
                    <a:pt x="47085" y="231254"/>
                    <a:pt x="27656" y="204680"/>
                    <a:pt x="7262" y="193363"/>
                  </a:cubicBezTo>
                  <a:cubicBezTo>
                    <a:pt x="5137" y="189346"/>
                    <a:pt x="1815" y="184479"/>
                    <a:pt x="0" y="18084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grpSp>
          <p:nvGrpSpPr>
            <p:cNvPr id="172" name="Graphic 145">
              <a:extLst>
                <a:ext uri="{FF2B5EF4-FFF2-40B4-BE49-F238E27FC236}">
                  <a16:creationId xmlns:a16="http://schemas.microsoft.com/office/drawing/2014/main" id="{33D7F6A2-EDE2-4C54-9461-A60EA4CB2A0F}"/>
                </a:ext>
              </a:extLst>
            </p:cNvPr>
            <p:cNvGrpSpPr/>
            <p:nvPr/>
          </p:nvGrpSpPr>
          <p:grpSpPr>
            <a:xfrm>
              <a:off x="-3711447" y="-302250"/>
              <a:ext cx="1120143" cy="1004266"/>
              <a:chOff x="-3711447" y="-302250"/>
              <a:chExt cx="1120143" cy="1004266"/>
            </a:xfrm>
            <a:solidFill>
              <a:srgbClr val="FDFCEA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4F0BBE7-5D36-49C7-B952-5B799E52BA8D}"/>
                  </a:ext>
                </a:extLst>
              </p:cNvPr>
              <p:cNvSpPr/>
              <p:nvPr/>
            </p:nvSpPr>
            <p:spPr>
              <a:xfrm>
                <a:off x="-3708821" y="-126255"/>
                <a:ext cx="463507" cy="502133"/>
              </a:xfrm>
              <a:custGeom>
                <a:avLst/>
                <a:gdLst>
                  <a:gd name="connsiteX0" fmla="*/ 0 w 463507"/>
                  <a:gd name="connsiteY0" fmla="*/ 48150 h 502133"/>
                  <a:gd name="connsiteX1" fmla="*/ 28351 w 463507"/>
                  <a:gd name="connsiteY1" fmla="*/ 49502 h 502133"/>
                  <a:gd name="connsiteX2" fmla="*/ 144305 w 463507"/>
                  <a:gd name="connsiteY2" fmla="*/ 69626 h 502133"/>
                  <a:gd name="connsiteX3" fmla="*/ 172000 w 463507"/>
                  <a:gd name="connsiteY3" fmla="*/ 1452 h 502133"/>
                  <a:gd name="connsiteX4" fmla="*/ 250487 w 463507"/>
                  <a:gd name="connsiteY4" fmla="*/ 19297 h 502133"/>
                  <a:gd name="connsiteX5" fmla="*/ 394290 w 463507"/>
                  <a:gd name="connsiteY5" fmla="*/ 65686 h 502133"/>
                  <a:gd name="connsiteX6" fmla="*/ 457173 w 463507"/>
                  <a:gd name="connsiteY6" fmla="*/ 97861 h 502133"/>
                  <a:gd name="connsiteX7" fmla="*/ 471696 w 463507"/>
                  <a:gd name="connsiteY7" fmla="*/ 155607 h 502133"/>
                  <a:gd name="connsiteX8" fmla="*/ 481855 w 463507"/>
                  <a:gd name="connsiteY8" fmla="*/ 214858 h 502133"/>
                  <a:gd name="connsiteX9" fmla="*/ 492322 w 463507"/>
                  <a:gd name="connsiteY9" fmla="*/ 263758 h 502133"/>
                  <a:gd name="connsiteX10" fmla="*/ 496841 w 463507"/>
                  <a:gd name="connsiteY10" fmla="*/ 272681 h 502133"/>
                  <a:gd name="connsiteX11" fmla="*/ 426736 w 463507"/>
                  <a:gd name="connsiteY11" fmla="*/ 279942 h 502133"/>
                  <a:gd name="connsiteX12" fmla="*/ 365785 w 463507"/>
                  <a:gd name="connsiteY12" fmla="*/ 268664 h 502133"/>
                  <a:gd name="connsiteX13" fmla="*/ 296915 w 463507"/>
                  <a:gd name="connsiteY13" fmla="*/ 308912 h 502133"/>
                  <a:gd name="connsiteX14" fmla="*/ 285791 w 463507"/>
                  <a:gd name="connsiteY14" fmla="*/ 339580 h 502133"/>
                  <a:gd name="connsiteX15" fmla="*/ 239711 w 463507"/>
                  <a:gd name="connsiteY15" fmla="*/ 367854 h 502133"/>
                  <a:gd name="connsiteX16" fmla="*/ 264663 w 463507"/>
                  <a:gd name="connsiteY16" fmla="*/ 399952 h 502133"/>
                  <a:gd name="connsiteX17" fmla="*/ 196102 w 463507"/>
                  <a:gd name="connsiteY17" fmla="*/ 451827 h 502133"/>
                  <a:gd name="connsiteX18" fmla="*/ 126653 w 463507"/>
                  <a:gd name="connsiteY18" fmla="*/ 477976 h 502133"/>
                  <a:gd name="connsiteX19" fmla="*/ 75474 w 463507"/>
                  <a:gd name="connsiteY19" fmla="*/ 496130 h 502133"/>
                  <a:gd name="connsiteX20" fmla="*/ 12515 w 463507"/>
                  <a:gd name="connsiteY20" fmla="*/ 530854 h 50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507" h="502133">
                    <a:moveTo>
                      <a:pt x="0" y="48150"/>
                    </a:moveTo>
                    <a:cubicBezTo>
                      <a:pt x="6335" y="43167"/>
                      <a:pt x="16455" y="43052"/>
                      <a:pt x="28351" y="49502"/>
                    </a:cubicBezTo>
                    <a:cubicBezTo>
                      <a:pt x="66475" y="58540"/>
                      <a:pt x="105409" y="65184"/>
                      <a:pt x="144305" y="69626"/>
                    </a:cubicBezTo>
                    <a:cubicBezTo>
                      <a:pt x="165047" y="53828"/>
                      <a:pt x="163348" y="24125"/>
                      <a:pt x="172000" y="1452"/>
                    </a:cubicBezTo>
                    <a:cubicBezTo>
                      <a:pt x="199617" y="-789"/>
                      <a:pt x="230247" y="-3531"/>
                      <a:pt x="250487" y="19297"/>
                    </a:cubicBezTo>
                    <a:cubicBezTo>
                      <a:pt x="293130" y="48073"/>
                      <a:pt x="343227" y="61978"/>
                      <a:pt x="394290" y="65686"/>
                    </a:cubicBezTo>
                    <a:cubicBezTo>
                      <a:pt x="419088" y="66613"/>
                      <a:pt x="437976" y="84265"/>
                      <a:pt x="457173" y="97861"/>
                    </a:cubicBezTo>
                    <a:cubicBezTo>
                      <a:pt x="451418" y="119376"/>
                      <a:pt x="453542" y="140890"/>
                      <a:pt x="471696" y="155607"/>
                    </a:cubicBezTo>
                    <a:cubicBezTo>
                      <a:pt x="483786" y="172641"/>
                      <a:pt x="501206" y="196395"/>
                      <a:pt x="481855" y="214858"/>
                    </a:cubicBezTo>
                    <a:cubicBezTo>
                      <a:pt x="464589" y="229922"/>
                      <a:pt x="476795" y="252634"/>
                      <a:pt x="492322" y="263758"/>
                    </a:cubicBezTo>
                    <a:cubicBezTo>
                      <a:pt x="493713" y="266346"/>
                      <a:pt x="494833" y="270865"/>
                      <a:pt x="496841" y="272681"/>
                    </a:cubicBezTo>
                    <a:cubicBezTo>
                      <a:pt x="473318" y="270479"/>
                      <a:pt x="449100" y="284771"/>
                      <a:pt x="426736" y="279942"/>
                    </a:cubicBezTo>
                    <a:cubicBezTo>
                      <a:pt x="406187" y="274844"/>
                      <a:pt x="386024" y="251398"/>
                      <a:pt x="365785" y="268664"/>
                    </a:cubicBezTo>
                    <a:cubicBezTo>
                      <a:pt x="338940" y="277355"/>
                      <a:pt x="329477" y="315710"/>
                      <a:pt x="296915" y="308912"/>
                    </a:cubicBezTo>
                    <a:cubicBezTo>
                      <a:pt x="272851" y="310997"/>
                      <a:pt x="261418" y="326061"/>
                      <a:pt x="285791" y="339580"/>
                    </a:cubicBezTo>
                    <a:cubicBezTo>
                      <a:pt x="275323" y="353988"/>
                      <a:pt x="243341" y="357155"/>
                      <a:pt x="239711" y="367854"/>
                    </a:cubicBezTo>
                    <a:cubicBezTo>
                      <a:pt x="247358" y="378824"/>
                      <a:pt x="294134" y="390064"/>
                      <a:pt x="264663" y="399952"/>
                    </a:cubicBezTo>
                    <a:cubicBezTo>
                      <a:pt x="234767" y="408373"/>
                      <a:pt x="227582" y="446535"/>
                      <a:pt x="196102" y="451827"/>
                    </a:cubicBezTo>
                    <a:cubicBezTo>
                      <a:pt x="173004" y="459667"/>
                      <a:pt x="149829" y="474963"/>
                      <a:pt x="126653" y="477976"/>
                    </a:cubicBezTo>
                    <a:cubicBezTo>
                      <a:pt x="105834" y="460363"/>
                      <a:pt x="90693" y="486203"/>
                      <a:pt x="75474" y="496130"/>
                    </a:cubicBezTo>
                    <a:cubicBezTo>
                      <a:pt x="50213" y="498795"/>
                      <a:pt x="28931" y="512739"/>
                      <a:pt x="12515" y="530854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A44AC8D-867B-45A0-A70D-31388B05F92F}"/>
                  </a:ext>
                </a:extLst>
              </p:cNvPr>
              <p:cNvSpPr/>
              <p:nvPr/>
            </p:nvSpPr>
            <p:spPr>
              <a:xfrm>
                <a:off x="-3708705" y="695412"/>
                <a:ext cx="38626" cy="38626"/>
              </a:xfrm>
              <a:custGeom>
                <a:avLst/>
                <a:gdLst>
                  <a:gd name="connsiteX0" fmla="*/ 0 w 0"/>
                  <a:gd name="connsiteY0" fmla="*/ 5176 h 0"/>
                  <a:gd name="connsiteX1" fmla="*/ 30398 w 0"/>
                  <a:gd name="connsiteY1" fmla="*/ 0 h 0"/>
                  <a:gd name="connsiteX2" fmla="*/ 12090 w 0"/>
                  <a:gd name="connsiteY2" fmla="*/ 18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5176"/>
                    </a:moveTo>
                    <a:cubicBezTo>
                      <a:pt x="11858" y="4133"/>
                      <a:pt x="23562" y="4403"/>
                      <a:pt x="30398" y="0"/>
                    </a:cubicBezTo>
                    <a:cubicBezTo>
                      <a:pt x="50947" y="15875"/>
                      <a:pt x="39" y="3090"/>
                      <a:pt x="12090" y="18965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8799CDC-7B18-4C74-A565-267B5063F5A3}"/>
                  </a:ext>
                </a:extLst>
              </p:cNvPr>
              <p:cNvSpPr/>
              <p:nvPr/>
            </p:nvSpPr>
            <p:spPr>
              <a:xfrm>
                <a:off x="-3711447" y="608118"/>
                <a:ext cx="77251" cy="77251"/>
              </a:xfrm>
              <a:custGeom>
                <a:avLst/>
                <a:gdLst>
                  <a:gd name="connsiteX0" fmla="*/ 0 w 77251"/>
                  <a:gd name="connsiteY0" fmla="*/ 0 h 77251"/>
                  <a:gd name="connsiteX1" fmla="*/ 22017 w 77251"/>
                  <a:gd name="connsiteY1" fmla="*/ 18270 h 77251"/>
                  <a:gd name="connsiteX2" fmla="*/ 71882 w 77251"/>
                  <a:gd name="connsiteY2" fmla="*/ 44960 h 77251"/>
                  <a:gd name="connsiteX3" fmla="*/ 40480 w 77251"/>
                  <a:gd name="connsiteY3" fmla="*/ 74123 h 77251"/>
                  <a:gd name="connsiteX4" fmla="*/ 6103 w 77251"/>
                  <a:gd name="connsiteY4" fmla="*/ 86328 h 7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51" h="77251">
                    <a:moveTo>
                      <a:pt x="0" y="0"/>
                    </a:moveTo>
                    <a:cubicBezTo>
                      <a:pt x="6875" y="6991"/>
                      <a:pt x="13673" y="14716"/>
                      <a:pt x="22017" y="18270"/>
                    </a:cubicBezTo>
                    <a:cubicBezTo>
                      <a:pt x="43686" y="22017"/>
                      <a:pt x="60295" y="27579"/>
                      <a:pt x="71882" y="44960"/>
                    </a:cubicBezTo>
                    <a:cubicBezTo>
                      <a:pt x="94324" y="63732"/>
                      <a:pt x="51295" y="60140"/>
                      <a:pt x="40480" y="74123"/>
                    </a:cubicBezTo>
                    <a:cubicBezTo>
                      <a:pt x="29433" y="77135"/>
                      <a:pt x="17806" y="82504"/>
                      <a:pt x="6103" y="86328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74185A-C2CC-44E7-95A7-5EC374786041}"/>
                  </a:ext>
                </a:extLst>
              </p:cNvPr>
              <p:cNvSpPr/>
              <p:nvPr/>
            </p:nvSpPr>
            <p:spPr>
              <a:xfrm>
                <a:off x="-3707005" y="-302250"/>
                <a:ext cx="1081517" cy="231754"/>
              </a:xfrm>
              <a:custGeom>
                <a:avLst/>
                <a:gdLst>
                  <a:gd name="connsiteX0" fmla="*/ 888 w 1081517"/>
                  <a:gd name="connsiteY0" fmla="*/ 163889 h 231753"/>
                  <a:gd name="connsiteX1" fmla="*/ 98688 w 1081517"/>
                  <a:gd name="connsiteY1" fmla="*/ 155971 h 231753"/>
                  <a:gd name="connsiteX2" fmla="*/ 163773 w 1081517"/>
                  <a:gd name="connsiteY2" fmla="*/ 116302 h 231753"/>
                  <a:gd name="connsiteX3" fmla="*/ 175090 w 1081517"/>
                  <a:gd name="connsiteY3" fmla="*/ 140134 h 231753"/>
                  <a:gd name="connsiteX4" fmla="*/ 215570 w 1081517"/>
                  <a:gd name="connsiteY4" fmla="*/ 112054 h 231753"/>
                  <a:gd name="connsiteX5" fmla="*/ 271113 w 1081517"/>
                  <a:gd name="connsiteY5" fmla="*/ 90578 h 231753"/>
                  <a:gd name="connsiteX6" fmla="*/ 322254 w 1081517"/>
                  <a:gd name="connsiteY6" fmla="*/ 102127 h 231753"/>
                  <a:gd name="connsiteX7" fmla="*/ 374630 w 1081517"/>
                  <a:gd name="connsiteY7" fmla="*/ 71458 h 231753"/>
                  <a:gd name="connsiteX8" fmla="*/ 433920 w 1081517"/>
                  <a:gd name="connsiteY8" fmla="*/ 90655 h 231753"/>
                  <a:gd name="connsiteX9" fmla="*/ 502403 w 1081517"/>
                  <a:gd name="connsiteY9" fmla="*/ 45579 h 231753"/>
                  <a:gd name="connsiteX10" fmla="*/ 555012 w 1081517"/>
                  <a:gd name="connsiteY10" fmla="*/ 22210 h 231753"/>
                  <a:gd name="connsiteX11" fmla="*/ 656713 w 1081517"/>
                  <a:gd name="connsiteY11" fmla="*/ 10816 h 231753"/>
                  <a:gd name="connsiteX12" fmla="*/ 595221 w 1081517"/>
                  <a:gd name="connsiteY12" fmla="*/ 53922 h 231753"/>
                  <a:gd name="connsiteX13" fmla="*/ 626314 w 1081517"/>
                  <a:gd name="connsiteY13" fmla="*/ 63308 h 231753"/>
                  <a:gd name="connsiteX14" fmla="*/ 723187 w 1081517"/>
                  <a:gd name="connsiteY14" fmla="*/ 9387 h 231753"/>
                  <a:gd name="connsiteX15" fmla="*/ 740801 w 1081517"/>
                  <a:gd name="connsiteY15" fmla="*/ 50214 h 231753"/>
                  <a:gd name="connsiteX16" fmla="*/ 804649 w 1081517"/>
                  <a:gd name="connsiteY16" fmla="*/ 4288 h 231753"/>
                  <a:gd name="connsiteX17" fmla="*/ 869269 w 1081517"/>
                  <a:gd name="connsiteY17" fmla="*/ 6567 h 231753"/>
                  <a:gd name="connsiteX18" fmla="*/ 833850 w 1081517"/>
                  <a:gd name="connsiteY18" fmla="*/ 49210 h 231753"/>
                  <a:gd name="connsiteX19" fmla="*/ 878965 w 1081517"/>
                  <a:gd name="connsiteY19" fmla="*/ 36927 h 231753"/>
                  <a:gd name="connsiteX20" fmla="*/ 937057 w 1081517"/>
                  <a:gd name="connsiteY20" fmla="*/ 17691 h 231753"/>
                  <a:gd name="connsiteX21" fmla="*/ 1054132 w 1081517"/>
                  <a:gd name="connsiteY21" fmla="*/ 41871 h 231753"/>
                  <a:gd name="connsiteX22" fmla="*/ 1060196 w 1081517"/>
                  <a:gd name="connsiteY22" fmla="*/ 68909 h 231753"/>
                  <a:gd name="connsiteX23" fmla="*/ 912839 w 1081517"/>
                  <a:gd name="connsiteY23" fmla="*/ 76441 h 231753"/>
                  <a:gd name="connsiteX24" fmla="*/ 952199 w 1081517"/>
                  <a:gd name="connsiteY24" fmla="*/ 95715 h 231753"/>
                  <a:gd name="connsiteX25" fmla="*/ 1008360 w 1081517"/>
                  <a:gd name="connsiteY25" fmla="*/ 112672 h 231753"/>
                  <a:gd name="connsiteX26" fmla="*/ 1105079 w 1081517"/>
                  <a:gd name="connsiteY26" fmla="*/ 118852 h 231753"/>
                  <a:gd name="connsiteX27" fmla="*/ 1004884 w 1081517"/>
                  <a:gd name="connsiteY27" fmla="*/ 144808 h 231753"/>
                  <a:gd name="connsiteX28" fmla="*/ 902719 w 1081517"/>
                  <a:gd name="connsiteY28" fmla="*/ 199927 h 231753"/>
                  <a:gd name="connsiteX29" fmla="*/ 939607 w 1081517"/>
                  <a:gd name="connsiteY29" fmla="*/ 138976 h 231753"/>
                  <a:gd name="connsiteX30" fmla="*/ 887501 w 1081517"/>
                  <a:gd name="connsiteY30" fmla="*/ 115684 h 231753"/>
                  <a:gd name="connsiteX31" fmla="*/ 799898 w 1081517"/>
                  <a:gd name="connsiteY31" fmla="*/ 99346 h 231753"/>
                  <a:gd name="connsiteX32" fmla="*/ 675717 w 1081517"/>
                  <a:gd name="connsiteY32" fmla="*/ 122560 h 231753"/>
                  <a:gd name="connsiteX33" fmla="*/ 642653 w 1081517"/>
                  <a:gd name="connsiteY33" fmla="*/ 180614 h 231753"/>
                  <a:gd name="connsiteX34" fmla="*/ 590817 w 1081517"/>
                  <a:gd name="connsiteY34" fmla="*/ 208463 h 231753"/>
                  <a:gd name="connsiteX35" fmla="*/ 537012 w 1081517"/>
                  <a:gd name="connsiteY35" fmla="*/ 209660 h 231753"/>
                  <a:gd name="connsiteX36" fmla="*/ 475868 w 1081517"/>
                  <a:gd name="connsiteY36" fmla="*/ 202167 h 231753"/>
                  <a:gd name="connsiteX37" fmla="*/ 364394 w 1081517"/>
                  <a:gd name="connsiteY37" fmla="*/ 198150 h 231753"/>
                  <a:gd name="connsiteX38" fmla="*/ 276791 w 1081517"/>
                  <a:gd name="connsiteY38" fmla="*/ 150332 h 231753"/>
                  <a:gd name="connsiteX39" fmla="*/ 221016 w 1081517"/>
                  <a:gd name="connsiteY39" fmla="*/ 177987 h 231753"/>
                  <a:gd name="connsiteX40" fmla="*/ 167712 w 1081517"/>
                  <a:gd name="connsiteY40" fmla="*/ 187451 h 231753"/>
                  <a:gd name="connsiteX41" fmla="*/ 139323 w 1081517"/>
                  <a:gd name="connsiteY41" fmla="*/ 245505 h 231753"/>
                  <a:gd name="connsiteX42" fmla="*/ 0 w 1081517"/>
                  <a:gd name="connsiteY42" fmla="*/ 219510 h 23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1517" h="231753">
                    <a:moveTo>
                      <a:pt x="888" y="163889"/>
                    </a:moveTo>
                    <a:cubicBezTo>
                      <a:pt x="21476" y="157361"/>
                      <a:pt x="79221" y="147975"/>
                      <a:pt x="98688" y="155971"/>
                    </a:cubicBezTo>
                    <a:cubicBezTo>
                      <a:pt x="128430" y="166400"/>
                      <a:pt x="145850" y="134263"/>
                      <a:pt x="163773" y="116302"/>
                    </a:cubicBezTo>
                    <a:cubicBezTo>
                      <a:pt x="187527" y="92007"/>
                      <a:pt x="186987" y="123100"/>
                      <a:pt x="175090" y="140134"/>
                    </a:cubicBezTo>
                    <a:cubicBezTo>
                      <a:pt x="175476" y="150370"/>
                      <a:pt x="210934" y="126654"/>
                      <a:pt x="215570" y="112054"/>
                    </a:cubicBezTo>
                    <a:cubicBezTo>
                      <a:pt x="230247" y="99771"/>
                      <a:pt x="256744" y="108809"/>
                      <a:pt x="271113" y="90578"/>
                    </a:cubicBezTo>
                    <a:cubicBezTo>
                      <a:pt x="287761" y="77793"/>
                      <a:pt x="307923" y="105951"/>
                      <a:pt x="322254" y="102127"/>
                    </a:cubicBezTo>
                    <a:cubicBezTo>
                      <a:pt x="336738" y="86908"/>
                      <a:pt x="349987" y="61493"/>
                      <a:pt x="374630" y="71458"/>
                    </a:cubicBezTo>
                    <a:cubicBezTo>
                      <a:pt x="396685" y="68368"/>
                      <a:pt x="414994" y="91041"/>
                      <a:pt x="433920" y="90655"/>
                    </a:cubicBezTo>
                    <a:cubicBezTo>
                      <a:pt x="452422" y="71381"/>
                      <a:pt x="472121" y="42605"/>
                      <a:pt x="502403" y="45579"/>
                    </a:cubicBezTo>
                    <a:cubicBezTo>
                      <a:pt x="524188" y="53652"/>
                      <a:pt x="534154" y="24605"/>
                      <a:pt x="555012" y="22210"/>
                    </a:cubicBezTo>
                    <a:cubicBezTo>
                      <a:pt x="587766" y="11859"/>
                      <a:pt x="622529" y="9078"/>
                      <a:pt x="656713" y="10816"/>
                    </a:cubicBezTo>
                    <a:cubicBezTo>
                      <a:pt x="636936" y="25532"/>
                      <a:pt x="606538" y="30862"/>
                      <a:pt x="595221" y="53922"/>
                    </a:cubicBezTo>
                    <a:cubicBezTo>
                      <a:pt x="580466" y="82544"/>
                      <a:pt x="613916" y="83548"/>
                      <a:pt x="626314" y="63308"/>
                    </a:cubicBezTo>
                    <a:cubicBezTo>
                      <a:pt x="656442" y="42141"/>
                      <a:pt x="687459" y="20009"/>
                      <a:pt x="723187" y="9387"/>
                    </a:cubicBezTo>
                    <a:cubicBezTo>
                      <a:pt x="729368" y="24953"/>
                      <a:pt x="711793" y="65741"/>
                      <a:pt x="740801" y="50214"/>
                    </a:cubicBezTo>
                    <a:cubicBezTo>
                      <a:pt x="769422" y="47201"/>
                      <a:pt x="782941" y="17228"/>
                      <a:pt x="804649" y="4288"/>
                    </a:cubicBezTo>
                    <a:cubicBezTo>
                      <a:pt x="825738" y="4327"/>
                      <a:pt x="851038" y="-6759"/>
                      <a:pt x="869269" y="6567"/>
                    </a:cubicBezTo>
                    <a:cubicBezTo>
                      <a:pt x="845862" y="15876"/>
                      <a:pt x="844897" y="31867"/>
                      <a:pt x="833850" y="49210"/>
                    </a:cubicBezTo>
                    <a:cubicBezTo>
                      <a:pt x="844008" y="56626"/>
                      <a:pt x="875179" y="61299"/>
                      <a:pt x="878965" y="36927"/>
                    </a:cubicBezTo>
                    <a:cubicBezTo>
                      <a:pt x="896307" y="24566"/>
                      <a:pt x="914307" y="4790"/>
                      <a:pt x="937057" y="17691"/>
                    </a:cubicBezTo>
                    <a:cubicBezTo>
                      <a:pt x="974911" y="30824"/>
                      <a:pt x="1013343" y="45502"/>
                      <a:pt x="1054132" y="41871"/>
                    </a:cubicBezTo>
                    <a:cubicBezTo>
                      <a:pt x="1079084" y="44150"/>
                      <a:pt x="1094032" y="67248"/>
                      <a:pt x="1060196" y="68909"/>
                    </a:cubicBezTo>
                    <a:cubicBezTo>
                      <a:pt x="1013150" y="85749"/>
                      <a:pt x="961778" y="74741"/>
                      <a:pt x="912839" y="76441"/>
                    </a:cubicBezTo>
                    <a:cubicBezTo>
                      <a:pt x="899243" y="76132"/>
                      <a:pt x="941152" y="94479"/>
                      <a:pt x="952199" y="95715"/>
                    </a:cubicBezTo>
                    <a:cubicBezTo>
                      <a:pt x="974331" y="94981"/>
                      <a:pt x="986537" y="119431"/>
                      <a:pt x="1008360" y="112672"/>
                    </a:cubicBezTo>
                    <a:cubicBezTo>
                      <a:pt x="1040690" y="108539"/>
                      <a:pt x="1074796" y="103208"/>
                      <a:pt x="1105079" y="118852"/>
                    </a:cubicBezTo>
                    <a:cubicBezTo>
                      <a:pt x="1078080" y="146778"/>
                      <a:pt x="1038025" y="133414"/>
                      <a:pt x="1004884" y="144808"/>
                    </a:cubicBezTo>
                    <a:cubicBezTo>
                      <a:pt x="967997" y="158211"/>
                      <a:pt x="939530" y="186524"/>
                      <a:pt x="902719" y="199927"/>
                    </a:cubicBezTo>
                    <a:cubicBezTo>
                      <a:pt x="897930" y="172000"/>
                      <a:pt x="932191" y="160297"/>
                      <a:pt x="939607" y="138976"/>
                    </a:cubicBezTo>
                    <a:cubicBezTo>
                      <a:pt x="933079" y="122096"/>
                      <a:pt x="904496" y="120242"/>
                      <a:pt x="887501" y="115684"/>
                    </a:cubicBezTo>
                    <a:cubicBezTo>
                      <a:pt x="858261" y="109234"/>
                      <a:pt x="831107" y="89844"/>
                      <a:pt x="799898" y="99346"/>
                    </a:cubicBezTo>
                    <a:cubicBezTo>
                      <a:pt x="757989" y="104946"/>
                      <a:pt x="711677" y="95174"/>
                      <a:pt x="675717" y="122560"/>
                    </a:cubicBezTo>
                    <a:cubicBezTo>
                      <a:pt x="652194" y="133336"/>
                      <a:pt x="648254" y="158482"/>
                      <a:pt x="642653" y="180614"/>
                    </a:cubicBezTo>
                    <a:cubicBezTo>
                      <a:pt x="636318" y="200815"/>
                      <a:pt x="606924" y="198034"/>
                      <a:pt x="590817" y="208463"/>
                    </a:cubicBezTo>
                    <a:cubicBezTo>
                      <a:pt x="574131" y="227081"/>
                      <a:pt x="556363" y="219085"/>
                      <a:pt x="537012" y="209660"/>
                    </a:cubicBezTo>
                    <a:cubicBezTo>
                      <a:pt x="517545" y="199386"/>
                      <a:pt x="497266" y="195987"/>
                      <a:pt x="475868" y="202167"/>
                    </a:cubicBezTo>
                    <a:cubicBezTo>
                      <a:pt x="439328" y="207227"/>
                      <a:pt x="399505" y="210549"/>
                      <a:pt x="364394" y="198150"/>
                    </a:cubicBezTo>
                    <a:cubicBezTo>
                      <a:pt x="336043" y="181348"/>
                      <a:pt x="310666" y="154233"/>
                      <a:pt x="276791" y="150332"/>
                    </a:cubicBezTo>
                    <a:cubicBezTo>
                      <a:pt x="255393" y="152456"/>
                      <a:pt x="239904" y="176018"/>
                      <a:pt x="221016" y="177987"/>
                    </a:cubicBezTo>
                    <a:cubicBezTo>
                      <a:pt x="204716" y="178412"/>
                      <a:pt x="172154" y="167752"/>
                      <a:pt x="167712" y="187451"/>
                    </a:cubicBezTo>
                    <a:cubicBezTo>
                      <a:pt x="160103" y="206648"/>
                      <a:pt x="161880" y="238243"/>
                      <a:pt x="139323" y="245505"/>
                    </a:cubicBezTo>
                    <a:cubicBezTo>
                      <a:pt x="92431" y="239750"/>
                      <a:pt x="45964" y="230596"/>
                      <a:pt x="0" y="219510"/>
                    </a:cubicBezTo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207A150-BB8C-426F-81AC-9760EB476C91}"/>
                  </a:ext>
                </a:extLst>
              </p:cNvPr>
              <p:cNvSpPr/>
              <p:nvPr/>
            </p:nvSpPr>
            <p:spPr>
              <a:xfrm>
                <a:off x="-3480930" y="-205377"/>
                <a:ext cx="888389" cy="849764"/>
              </a:xfrm>
              <a:custGeom>
                <a:avLst/>
                <a:gdLst>
                  <a:gd name="connsiteX0" fmla="*/ 676605 w 888389"/>
                  <a:gd name="connsiteY0" fmla="*/ 102976 h 849763"/>
                  <a:gd name="connsiteX1" fmla="*/ 676605 w 888389"/>
                  <a:gd name="connsiteY1" fmla="*/ 154696 h 849763"/>
                  <a:gd name="connsiteX2" fmla="*/ 759032 w 888389"/>
                  <a:gd name="connsiteY2" fmla="*/ 185519 h 849763"/>
                  <a:gd name="connsiteX3" fmla="*/ 761659 w 888389"/>
                  <a:gd name="connsiteY3" fmla="*/ 220244 h 849763"/>
                  <a:gd name="connsiteX4" fmla="*/ 704531 w 888389"/>
                  <a:gd name="connsiteY4" fmla="*/ 258136 h 849763"/>
                  <a:gd name="connsiteX5" fmla="*/ 786611 w 888389"/>
                  <a:gd name="connsiteY5" fmla="*/ 355240 h 849763"/>
                  <a:gd name="connsiteX6" fmla="*/ 758221 w 888389"/>
                  <a:gd name="connsiteY6" fmla="*/ 405029 h 849763"/>
                  <a:gd name="connsiteX7" fmla="*/ 793177 w 888389"/>
                  <a:gd name="connsiteY7" fmla="*/ 467332 h 849763"/>
                  <a:gd name="connsiteX8" fmla="*/ 823189 w 888389"/>
                  <a:gd name="connsiteY8" fmla="*/ 515575 h 849763"/>
                  <a:gd name="connsiteX9" fmla="*/ 806078 w 888389"/>
                  <a:gd name="connsiteY9" fmla="*/ 551381 h 849763"/>
                  <a:gd name="connsiteX10" fmla="*/ 903067 w 888389"/>
                  <a:gd name="connsiteY10" fmla="*/ 596419 h 849763"/>
                  <a:gd name="connsiteX11" fmla="*/ 868265 w 888389"/>
                  <a:gd name="connsiteY11" fmla="*/ 664747 h 849763"/>
                  <a:gd name="connsiteX12" fmla="*/ 660537 w 888389"/>
                  <a:gd name="connsiteY12" fmla="*/ 786650 h 849763"/>
                  <a:gd name="connsiteX13" fmla="*/ 604143 w 888389"/>
                  <a:gd name="connsiteY13" fmla="*/ 807739 h 849763"/>
                  <a:gd name="connsiteX14" fmla="*/ 546861 w 888389"/>
                  <a:gd name="connsiteY14" fmla="*/ 811756 h 849763"/>
                  <a:gd name="connsiteX15" fmla="*/ 494640 w 888389"/>
                  <a:gd name="connsiteY15" fmla="*/ 817937 h 849763"/>
                  <a:gd name="connsiteX16" fmla="*/ 469301 w 888389"/>
                  <a:gd name="connsiteY16" fmla="*/ 826511 h 849763"/>
                  <a:gd name="connsiteX17" fmla="*/ 419745 w 888389"/>
                  <a:gd name="connsiteY17" fmla="*/ 832885 h 849763"/>
                  <a:gd name="connsiteX18" fmla="*/ 365669 w 888389"/>
                  <a:gd name="connsiteY18" fmla="*/ 843236 h 849763"/>
                  <a:gd name="connsiteX19" fmla="*/ 313370 w 888389"/>
                  <a:gd name="connsiteY19" fmla="*/ 855751 h 849763"/>
                  <a:gd name="connsiteX20" fmla="*/ 260182 w 888389"/>
                  <a:gd name="connsiteY20" fmla="*/ 858416 h 849763"/>
                  <a:gd name="connsiteX21" fmla="*/ 198690 w 888389"/>
                  <a:gd name="connsiteY21" fmla="*/ 861815 h 849763"/>
                  <a:gd name="connsiteX22" fmla="*/ 170725 w 888389"/>
                  <a:gd name="connsiteY22" fmla="*/ 831842 h 849763"/>
                  <a:gd name="connsiteX23" fmla="*/ 131018 w 888389"/>
                  <a:gd name="connsiteY23" fmla="*/ 825391 h 849763"/>
                  <a:gd name="connsiteX24" fmla="*/ 73891 w 888389"/>
                  <a:gd name="connsiteY24" fmla="*/ 811023 h 849763"/>
                  <a:gd name="connsiteX25" fmla="*/ 58904 w 888389"/>
                  <a:gd name="connsiteY25" fmla="*/ 744432 h 849763"/>
                  <a:gd name="connsiteX26" fmla="*/ 37583 w 888389"/>
                  <a:gd name="connsiteY26" fmla="*/ 692056 h 849763"/>
                  <a:gd name="connsiteX27" fmla="*/ 36115 w 888389"/>
                  <a:gd name="connsiteY27" fmla="*/ 642576 h 849763"/>
                  <a:gd name="connsiteX28" fmla="*/ 41754 w 888389"/>
                  <a:gd name="connsiteY28" fmla="*/ 608277 h 849763"/>
                  <a:gd name="connsiteX29" fmla="*/ 79607 w 888389"/>
                  <a:gd name="connsiteY29" fmla="*/ 577183 h 849763"/>
                  <a:gd name="connsiteX30" fmla="*/ 132525 w 888389"/>
                  <a:gd name="connsiteY30" fmla="*/ 566136 h 849763"/>
                  <a:gd name="connsiteX31" fmla="*/ 165356 w 888389"/>
                  <a:gd name="connsiteY31" fmla="*/ 542072 h 849763"/>
                  <a:gd name="connsiteX32" fmla="*/ 226694 w 888389"/>
                  <a:gd name="connsiteY32" fmla="*/ 505996 h 849763"/>
                  <a:gd name="connsiteX33" fmla="*/ 319936 w 888389"/>
                  <a:gd name="connsiteY33" fmla="*/ 449023 h 849763"/>
                  <a:gd name="connsiteX34" fmla="*/ 386913 w 888389"/>
                  <a:gd name="connsiteY34" fmla="*/ 437204 h 849763"/>
                  <a:gd name="connsiteX35" fmla="*/ 377450 w 888389"/>
                  <a:gd name="connsiteY35" fmla="*/ 392978 h 849763"/>
                  <a:gd name="connsiteX36" fmla="*/ 330326 w 888389"/>
                  <a:gd name="connsiteY36" fmla="*/ 370729 h 849763"/>
                  <a:gd name="connsiteX37" fmla="*/ 268641 w 888389"/>
                  <a:gd name="connsiteY37" fmla="*/ 351841 h 849763"/>
                  <a:gd name="connsiteX38" fmla="*/ 249097 w 888389"/>
                  <a:gd name="connsiteY38" fmla="*/ 301551 h 849763"/>
                  <a:gd name="connsiteX39" fmla="*/ 251414 w 888389"/>
                  <a:gd name="connsiteY39" fmla="*/ 246509 h 849763"/>
                  <a:gd name="connsiteX40" fmla="*/ 226771 w 888389"/>
                  <a:gd name="connsiteY40" fmla="*/ 192858 h 849763"/>
                  <a:gd name="connsiteX41" fmla="*/ 190115 w 888389"/>
                  <a:gd name="connsiteY41" fmla="*/ 151104 h 849763"/>
                  <a:gd name="connsiteX42" fmla="*/ 82273 w 888389"/>
                  <a:gd name="connsiteY42" fmla="*/ 128701 h 849763"/>
                  <a:gd name="connsiteX43" fmla="*/ 0 w 888389"/>
                  <a:gd name="connsiteY43" fmla="*/ 83161 h 849763"/>
                  <a:gd name="connsiteX44" fmla="*/ 49982 w 888389"/>
                  <a:gd name="connsiteY44" fmla="*/ 53458 h 849763"/>
                  <a:gd name="connsiteX45" fmla="*/ 150872 w 888389"/>
                  <a:gd name="connsiteY45" fmla="*/ 105526 h 849763"/>
                  <a:gd name="connsiteX46" fmla="*/ 280152 w 888389"/>
                  <a:gd name="connsiteY46" fmla="*/ 101045 h 849763"/>
                  <a:gd name="connsiteX47" fmla="*/ 344772 w 888389"/>
                  <a:gd name="connsiteY47" fmla="*/ 123950 h 849763"/>
                  <a:gd name="connsiteX48" fmla="*/ 412637 w 888389"/>
                  <a:gd name="connsiteY48" fmla="*/ 93359 h 849763"/>
                  <a:gd name="connsiteX49" fmla="*/ 446744 w 888389"/>
                  <a:gd name="connsiteY49" fmla="*/ 27579 h 849763"/>
                  <a:gd name="connsiteX50" fmla="*/ 579346 w 888389"/>
                  <a:gd name="connsiteY50" fmla="*/ 1700 h 849763"/>
                  <a:gd name="connsiteX51" fmla="*/ 678111 w 888389"/>
                  <a:gd name="connsiteY51" fmla="*/ 21631 h 849763"/>
                  <a:gd name="connsiteX52" fmla="*/ 704377 w 888389"/>
                  <a:gd name="connsiteY52" fmla="*/ 55428 h 849763"/>
                  <a:gd name="connsiteX53" fmla="*/ 676605 w 888389"/>
                  <a:gd name="connsiteY53" fmla="*/ 102976 h 84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888389" h="849763">
                    <a:moveTo>
                      <a:pt x="676605" y="102976"/>
                    </a:moveTo>
                    <a:cubicBezTo>
                      <a:pt x="676103" y="119972"/>
                      <a:pt x="654473" y="143958"/>
                      <a:pt x="676605" y="154696"/>
                    </a:cubicBezTo>
                    <a:cubicBezTo>
                      <a:pt x="704454" y="164739"/>
                      <a:pt x="734350" y="167597"/>
                      <a:pt x="759032" y="185519"/>
                    </a:cubicBezTo>
                    <a:cubicBezTo>
                      <a:pt x="783328" y="194751"/>
                      <a:pt x="787229" y="209622"/>
                      <a:pt x="761659" y="220244"/>
                    </a:cubicBezTo>
                    <a:cubicBezTo>
                      <a:pt x="742578" y="232797"/>
                      <a:pt x="720600" y="241526"/>
                      <a:pt x="704531" y="258136"/>
                    </a:cubicBezTo>
                    <a:cubicBezTo>
                      <a:pt x="735161" y="287916"/>
                      <a:pt x="766641" y="316885"/>
                      <a:pt x="786611" y="355240"/>
                    </a:cubicBezTo>
                    <a:cubicBezTo>
                      <a:pt x="787924" y="373858"/>
                      <a:pt x="762470" y="386102"/>
                      <a:pt x="758221" y="405029"/>
                    </a:cubicBezTo>
                    <a:cubicBezTo>
                      <a:pt x="747908" y="431410"/>
                      <a:pt x="779967" y="448444"/>
                      <a:pt x="793177" y="467332"/>
                    </a:cubicBezTo>
                    <a:cubicBezTo>
                      <a:pt x="802988" y="482821"/>
                      <a:pt x="829794" y="494679"/>
                      <a:pt x="823189" y="515575"/>
                    </a:cubicBezTo>
                    <a:cubicBezTo>
                      <a:pt x="810945" y="529172"/>
                      <a:pt x="773439" y="538326"/>
                      <a:pt x="806078" y="551381"/>
                    </a:cubicBezTo>
                    <a:cubicBezTo>
                      <a:pt x="838060" y="566870"/>
                      <a:pt x="877729" y="569728"/>
                      <a:pt x="903067" y="596419"/>
                    </a:cubicBezTo>
                    <a:cubicBezTo>
                      <a:pt x="920835" y="623997"/>
                      <a:pt x="885840" y="647405"/>
                      <a:pt x="868265" y="664747"/>
                    </a:cubicBezTo>
                    <a:cubicBezTo>
                      <a:pt x="798237" y="703721"/>
                      <a:pt x="729986" y="746402"/>
                      <a:pt x="660537" y="786650"/>
                    </a:cubicBezTo>
                    <a:cubicBezTo>
                      <a:pt x="651228" y="806928"/>
                      <a:pt x="622761" y="801521"/>
                      <a:pt x="604143" y="807739"/>
                    </a:cubicBezTo>
                    <a:cubicBezTo>
                      <a:pt x="581200" y="805499"/>
                      <a:pt x="566252" y="826743"/>
                      <a:pt x="546861" y="811756"/>
                    </a:cubicBezTo>
                    <a:cubicBezTo>
                      <a:pt x="527510" y="815812"/>
                      <a:pt x="515459" y="827786"/>
                      <a:pt x="494640" y="817937"/>
                    </a:cubicBezTo>
                    <a:cubicBezTo>
                      <a:pt x="488730" y="784796"/>
                      <a:pt x="493056" y="824580"/>
                      <a:pt x="469301" y="826511"/>
                    </a:cubicBezTo>
                    <a:cubicBezTo>
                      <a:pt x="445971" y="819134"/>
                      <a:pt x="434963" y="844472"/>
                      <a:pt x="419745" y="832885"/>
                    </a:cubicBezTo>
                    <a:cubicBezTo>
                      <a:pt x="403985" y="824773"/>
                      <a:pt x="385870" y="843661"/>
                      <a:pt x="365669" y="843236"/>
                    </a:cubicBezTo>
                    <a:cubicBezTo>
                      <a:pt x="353463" y="845786"/>
                      <a:pt x="327159" y="841807"/>
                      <a:pt x="313370" y="855751"/>
                    </a:cubicBezTo>
                    <a:cubicBezTo>
                      <a:pt x="299503" y="859459"/>
                      <a:pt x="274821" y="855094"/>
                      <a:pt x="260182" y="858416"/>
                    </a:cubicBezTo>
                    <a:cubicBezTo>
                      <a:pt x="241024" y="864867"/>
                      <a:pt x="217771" y="867146"/>
                      <a:pt x="198690" y="861815"/>
                    </a:cubicBezTo>
                    <a:cubicBezTo>
                      <a:pt x="163773" y="857219"/>
                      <a:pt x="200699" y="823499"/>
                      <a:pt x="170725" y="831842"/>
                    </a:cubicBezTo>
                    <a:cubicBezTo>
                      <a:pt x="146275" y="834546"/>
                      <a:pt x="135344" y="840185"/>
                      <a:pt x="131018" y="825391"/>
                    </a:cubicBezTo>
                    <a:cubicBezTo>
                      <a:pt x="111435" y="828636"/>
                      <a:pt x="93010" y="814074"/>
                      <a:pt x="73891" y="811023"/>
                    </a:cubicBezTo>
                    <a:cubicBezTo>
                      <a:pt x="48166" y="800246"/>
                      <a:pt x="48861" y="765947"/>
                      <a:pt x="58904" y="744432"/>
                    </a:cubicBezTo>
                    <a:cubicBezTo>
                      <a:pt x="68676" y="722647"/>
                      <a:pt x="55582" y="704995"/>
                      <a:pt x="37583" y="692056"/>
                    </a:cubicBezTo>
                    <a:cubicBezTo>
                      <a:pt x="30012" y="679657"/>
                      <a:pt x="60913" y="652542"/>
                      <a:pt x="36115" y="642576"/>
                    </a:cubicBezTo>
                    <a:cubicBezTo>
                      <a:pt x="7532" y="642036"/>
                      <a:pt x="22944" y="613337"/>
                      <a:pt x="41754" y="608277"/>
                    </a:cubicBezTo>
                    <a:cubicBezTo>
                      <a:pt x="71882" y="606655"/>
                      <a:pt x="48591" y="569304"/>
                      <a:pt x="79607" y="577183"/>
                    </a:cubicBezTo>
                    <a:cubicBezTo>
                      <a:pt x="98109" y="582977"/>
                      <a:pt x="121671" y="586299"/>
                      <a:pt x="132525" y="566136"/>
                    </a:cubicBezTo>
                    <a:cubicBezTo>
                      <a:pt x="142181" y="549411"/>
                      <a:pt x="144692" y="517468"/>
                      <a:pt x="165356" y="542072"/>
                    </a:cubicBezTo>
                    <a:cubicBezTo>
                      <a:pt x="188145" y="537862"/>
                      <a:pt x="205836" y="516695"/>
                      <a:pt x="226694" y="505996"/>
                    </a:cubicBezTo>
                    <a:cubicBezTo>
                      <a:pt x="258096" y="487494"/>
                      <a:pt x="289074" y="467950"/>
                      <a:pt x="319936" y="449023"/>
                    </a:cubicBezTo>
                    <a:cubicBezTo>
                      <a:pt x="341064" y="438170"/>
                      <a:pt x="363274" y="433457"/>
                      <a:pt x="386913" y="437204"/>
                    </a:cubicBezTo>
                    <a:cubicBezTo>
                      <a:pt x="395951" y="415033"/>
                      <a:pt x="356321" y="416848"/>
                      <a:pt x="377450" y="392978"/>
                    </a:cubicBezTo>
                    <a:cubicBezTo>
                      <a:pt x="385175" y="368643"/>
                      <a:pt x="346279" y="373085"/>
                      <a:pt x="330326" y="370729"/>
                    </a:cubicBezTo>
                    <a:cubicBezTo>
                      <a:pt x="309082" y="366519"/>
                      <a:pt x="292396" y="346781"/>
                      <a:pt x="268641" y="351841"/>
                    </a:cubicBezTo>
                    <a:cubicBezTo>
                      <a:pt x="261727" y="336237"/>
                      <a:pt x="234535" y="320207"/>
                      <a:pt x="249097" y="301551"/>
                    </a:cubicBezTo>
                    <a:cubicBezTo>
                      <a:pt x="264431" y="285676"/>
                      <a:pt x="267405" y="263273"/>
                      <a:pt x="251414" y="246509"/>
                    </a:cubicBezTo>
                    <a:cubicBezTo>
                      <a:pt x="242414" y="228201"/>
                      <a:pt x="219896" y="216034"/>
                      <a:pt x="226771" y="192858"/>
                    </a:cubicBezTo>
                    <a:cubicBezTo>
                      <a:pt x="236389" y="169992"/>
                      <a:pt x="205141" y="161456"/>
                      <a:pt x="190115" y="151104"/>
                    </a:cubicBezTo>
                    <a:cubicBezTo>
                      <a:pt x="155584" y="138821"/>
                      <a:pt x="116881" y="142375"/>
                      <a:pt x="82273" y="128701"/>
                    </a:cubicBezTo>
                    <a:cubicBezTo>
                      <a:pt x="52917" y="117500"/>
                      <a:pt x="25493" y="100543"/>
                      <a:pt x="0" y="83161"/>
                    </a:cubicBezTo>
                    <a:cubicBezTo>
                      <a:pt x="8227" y="74896"/>
                      <a:pt x="31982" y="57398"/>
                      <a:pt x="49982" y="53458"/>
                    </a:cubicBezTo>
                    <a:cubicBezTo>
                      <a:pt x="89225" y="56317"/>
                      <a:pt x="115066" y="94131"/>
                      <a:pt x="150872" y="105526"/>
                    </a:cubicBezTo>
                    <a:cubicBezTo>
                      <a:pt x="193630" y="113985"/>
                      <a:pt x="237393" y="107534"/>
                      <a:pt x="280152" y="101045"/>
                    </a:cubicBezTo>
                    <a:cubicBezTo>
                      <a:pt x="301627" y="107573"/>
                      <a:pt x="324417" y="121053"/>
                      <a:pt x="344772" y="123950"/>
                    </a:cubicBezTo>
                    <a:cubicBezTo>
                      <a:pt x="364858" y="108654"/>
                      <a:pt x="389617" y="102745"/>
                      <a:pt x="412637" y="93359"/>
                    </a:cubicBezTo>
                    <a:cubicBezTo>
                      <a:pt x="423298" y="70647"/>
                      <a:pt x="420208" y="39824"/>
                      <a:pt x="446744" y="27579"/>
                    </a:cubicBezTo>
                    <a:cubicBezTo>
                      <a:pt x="484558" y="-3167"/>
                      <a:pt x="534694" y="8807"/>
                      <a:pt x="579346" y="1700"/>
                    </a:cubicBezTo>
                    <a:cubicBezTo>
                      <a:pt x="614572" y="-7068"/>
                      <a:pt x="643503" y="20897"/>
                      <a:pt x="678111" y="21631"/>
                    </a:cubicBezTo>
                    <a:cubicBezTo>
                      <a:pt x="693639" y="26923"/>
                      <a:pt x="729908" y="36927"/>
                      <a:pt x="704377" y="55428"/>
                    </a:cubicBezTo>
                    <a:cubicBezTo>
                      <a:pt x="691823" y="69797"/>
                      <a:pt x="672627" y="81385"/>
                      <a:pt x="676605" y="102976"/>
                    </a:cubicBezTo>
                    <a:close/>
                  </a:path>
                </a:pathLst>
              </a:custGeom>
              <a:solidFill>
                <a:srgbClr val="FDFCEA"/>
              </a:solidFill>
              <a:ln w="9651" cap="flat">
                <a:solidFill>
                  <a:srgbClr val="6565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Old English Text MT" panose="03040902040508030806" pitchFamily="66" charset="0"/>
                </a:endParaRPr>
              </a:p>
            </p:txBody>
          </p:sp>
        </p:grpSp>
      </p:grp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56E547-01D8-4513-BE95-4A2C3F1F537E}"/>
              </a:ext>
            </a:extLst>
          </p:cNvPr>
          <p:cNvSpPr/>
          <p:nvPr/>
        </p:nvSpPr>
        <p:spPr>
          <a:xfrm>
            <a:off x="159905" y="714942"/>
            <a:ext cx="13712094" cy="3090049"/>
          </a:xfrm>
          <a:custGeom>
            <a:avLst/>
            <a:gdLst>
              <a:gd name="connsiteX0" fmla="*/ 11642 w 13712093"/>
              <a:gd name="connsiteY0" fmla="*/ 1987788 h 3090049"/>
              <a:gd name="connsiteX1" fmla="*/ 14075 w 13712093"/>
              <a:gd name="connsiteY1" fmla="*/ 1977205 h 3090049"/>
              <a:gd name="connsiteX2" fmla="*/ 12105 w 13712093"/>
              <a:gd name="connsiteY2" fmla="*/ 1951326 h 3090049"/>
              <a:gd name="connsiteX3" fmla="*/ 111219 w 13712093"/>
              <a:gd name="connsiteY3" fmla="*/ 1951635 h 3090049"/>
              <a:gd name="connsiteX4" fmla="*/ 126553 w 13712093"/>
              <a:gd name="connsiteY4" fmla="*/ 1915752 h 3090049"/>
              <a:gd name="connsiteX5" fmla="*/ 174912 w 13712093"/>
              <a:gd name="connsiteY5" fmla="*/ 1930932 h 3090049"/>
              <a:gd name="connsiteX6" fmla="*/ 230456 w 13712093"/>
              <a:gd name="connsiteY6" fmla="*/ 1933713 h 3090049"/>
              <a:gd name="connsiteX7" fmla="*/ 246022 w 13712093"/>
              <a:gd name="connsiteY7" fmla="*/ 1964536 h 3090049"/>
              <a:gd name="connsiteX8" fmla="*/ 211027 w 13712093"/>
              <a:gd name="connsiteY8" fmla="*/ 1989836 h 3090049"/>
              <a:gd name="connsiteX9" fmla="*/ 11642 w 13712093"/>
              <a:gd name="connsiteY9" fmla="*/ 1987788 h 3090049"/>
              <a:gd name="connsiteX10" fmla="*/ 10543303 w 13712093"/>
              <a:gd name="connsiteY10" fmla="*/ 2063649 h 3090049"/>
              <a:gd name="connsiteX11" fmla="*/ 10578607 w 13712093"/>
              <a:gd name="connsiteY11" fmla="*/ 2161024 h 3090049"/>
              <a:gd name="connsiteX12" fmla="*/ 10593322 w 13712093"/>
              <a:gd name="connsiteY12" fmla="*/ 2281266 h 3090049"/>
              <a:gd name="connsiteX13" fmla="*/ 10653965 w 13712093"/>
              <a:gd name="connsiteY13" fmla="*/ 2398340 h 3090049"/>
              <a:gd name="connsiteX14" fmla="*/ 10703367 w 13712093"/>
              <a:gd name="connsiteY14" fmla="*/ 2474587 h 3090049"/>
              <a:gd name="connsiteX15" fmla="*/ 10588301 w 13712093"/>
              <a:gd name="connsiteY15" fmla="*/ 2431442 h 3090049"/>
              <a:gd name="connsiteX16" fmla="*/ 10548903 w 13712093"/>
              <a:gd name="connsiteY16" fmla="*/ 2464467 h 3090049"/>
              <a:gd name="connsiteX17" fmla="*/ 10529127 w 13712093"/>
              <a:gd name="connsiteY17" fmla="*/ 2554349 h 3090049"/>
              <a:gd name="connsiteX18" fmla="*/ 10570533 w 13712093"/>
              <a:gd name="connsiteY18" fmla="*/ 2629090 h 3090049"/>
              <a:gd name="connsiteX19" fmla="*/ 10606764 w 13712093"/>
              <a:gd name="connsiteY19" fmla="*/ 2671848 h 3090049"/>
              <a:gd name="connsiteX20" fmla="*/ 10585946 w 13712093"/>
              <a:gd name="connsiteY20" fmla="*/ 2688766 h 3090049"/>
              <a:gd name="connsiteX21" fmla="*/ 10542336 w 13712093"/>
              <a:gd name="connsiteY21" fmla="*/ 2651261 h 3090049"/>
              <a:gd name="connsiteX22" fmla="*/ 10489458 w 13712093"/>
              <a:gd name="connsiteY22" fmla="*/ 2700045 h 3090049"/>
              <a:gd name="connsiteX23" fmla="*/ 10457476 w 13712093"/>
              <a:gd name="connsiteY23" fmla="*/ 2685522 h 3090049"/>
              <a:gd name="connsiteX24" fmla="*/ 10477561 w 13712093"/>
              <a:gd name="connsiteY24" fmla="*/ 2618815 h 3090049"/>
              <a:gd name="connsiteX25" fmla="*/ 10473352 w 13712093"/>
              <a:gd name="connsiteY25" fmla="*/ 2561765 h 3090049"/>
              <a:gd name="connsiteX26" fmla="*/ 10480226 w 13712093"/>
              <a:gd name="connsiteY26" fmla="*/ 2508771 h 3090049"/>
              <a:gd name="connsiteX27" fmla="*/ 10478565 w 13712093"/>
              <a:gd name="connsiteY27" fmla="*/ 2458365 h 3090049"/>
              <a:gd name="connsiteX28" fmla="*/ 10498497 w 13712093"/>
              <a:gd name="connsiteY28" fmla="*/ 2291231 h 3090049"/>
              <a:gd name="connsiteX29" fmla="*/ 10462806 w 13712093"/>
              <a:gd name="connsiteY29" fmla="*/ 2220315 h 3090049"/>
              <a:gd name="connsiteX30" fmla="*/ 10456781 w 13712093"/>
              <a:gd name="connsiteY30" fmla="*/ 2166896 h 3090049"/>
              <a:gd name="connsiteX31" fmla="*/ 10459408 w 13712093"/>
              <a:gd name="connsiteY31" fmla="*/ 2096983 h 3090049"/>
              <a:gd name="connsiteX32" fmla="*/ 10512827 w 13712093"/>
              <a:gd name="connsiteY32" fmla="*/ 2079640 h 3090049"/>
              <a:gd name="connsiteX33" fmla="*/ 10543303 w 13712093"/>
              <a:gd name="connsiteY33" fmla="*/ 2063649 h 3090049"/>
              <a:gd name="connsiteX34" fmla="*/ 1023015 w 13712093"/>
              <a:gd name="connsiteY34" fmla="*/ 2186170 h 3090049"/>
              <a:gd name="connsiteX35" fmla="*/ 1009032 w 13712093"/>
              <a:gd name="connsiteY35" fmla="*/ 2147660 h 3090049"/>
              <a:gd name="connsiteX36" fmla="*/ 982419 w 13712093"/>
              <a:gd name="connsiteY36" fmla="*/ 2111468 h 3090049"/>
              <a:gd name="connsiteX37" fmla="*/ 1024908 w 13712093"/>
              <a:gd name="connsiteY37" fmla="*/ 2100034 h 3090049"/>
              <a:gd name="connsiteX38" fmla="*/ 1089721 w 13712093"/>
              <a:gd name="connsiteY38" fmla="*/ 2081571 h 3090049"/>
              <a:gd name="connsiteX39" fmla="*/ 1076280 w 13712093"/>
              <a:gd name="connsiteY39" fmla="*/ 2054920 h 3090049"/>
              <a:gd name="connsiteX40" fmla="*/ 1037809 w 13712093"/>
              <a:gd name="connsiteY40" fmla="*/ 2042173 h 3090049"/>
              <a:gd name="connsiteX41" fmla="*/ 1014479 w 13712093"/>
              <a:gd name="connsiteY41" fmla="*/ 2014865 h 3090049"/>
              <a:gd name="connsiteX42" fmla="*/ 970137 w 13712093"/>
              <a:gd name="connsiteY42" fmla="*/ 1983540 h 3090049"/>
              <a:gd name="connsiteX43" fmla="*/ 947231 w 13712093"/>
              <a:gd name="connsiteY43" fmla="*/ 1958549 h 3090049"/>
              <a:gd name="connsiteX44" fmla="*/ 950940 w 13712093"/>
              <a:gd name="connsiteY44" fmla="*/ 1923515 h 3090049"/>
              <a:gd name="connsiteX45" fmla="*/ 935451 w 13712093"/>
              <a:gd name="connsiteY45" fmla="*/ 1887285 h 3090049"/>
              <a:gd name="connsiteX46" fmla="*/ 879598 w 13712093"/>
              <a:gd name="connsiteY46" fmla="*/ 1868204 h 3090049"/>
              <a:gd name="connsiteX47" fmla="*/ 830737 w 13712093"/>
              <a:gd name="connsiteY47" fmla="*/ 1879675 h 3090049"/>
              <a:gd name="connsiteX48" fmla="*/ 808913 w 13712093"/>
              <a:gd name="connsiteY48" fmla="*/ 1853989 h 3090049"/>
              <a:gd name="connsiteX49" fmla="*/ 759125 w 13712093"/>
              <a:gd name="connsiteY49" fmla="*/ 1851015 h 3090049"/>
              <a:gd name="connsiteX50" fmla="*/ 712156 w 13712093"/>
              <a:gd name="connsiteY50" fmla="*/ 1840239 h 3090049"/>
              <a:gd name="connsiteX51" fmla="*/ 699371 w 13712093"/>
              <a:gd name="connsiteY51" fmla="*/ 1800956 h 3090049"/>
              <a:gd name="connsiteX52" fmla="*/ 667968 w 13712093"/>
              <a:gd name="connsiteY52" fmla="*/ 1780214 h 3090049"/>
              <a:gd name="connsiteX53" fmla="*/ 685697 w 13712093"/>
              <a:gd name="connsiteY53" fmla="*/ 1745953 h 3090049"/>
              <a:gd name="connsiteX54" fmla="*/ 652209 w 13712093"/>
              <a:gd name="connsiteY54" fmla="*/ 1721272 h 3090049"/>
              <a:gd name="connsiteX55" fmla="*/ 667775 w 13712093"/>
              <a:gd name="connsiteY55" fmla="*/ 1696088 h 3090049"/>
              <a:gd name="connsiteX56" fmla="*/ 656728 w 13712093"/>
              <a:gd name="connsiteY56" fmla="*/ 1667466 h 3090049"/>
              <a:gd name="connsiteX57" fmla="*/ 649737 w 13712093"/>
              <a:gd name="connsiteY57" fmla="*/ 1619030 h 3090049"/>
              <a:gd name="connsiteX58" fmla="*/ 686161 w 13712093"/>
              <a:gd name="connsiteY58" fmla="*/ 1579940 h 3090049"/>
              <a:gd name="connsiteX59" fmla="*/ 707096 w 13712093"/>
              <a:gd name="connsiteY59" fmla="*/ 1557769 h 3090049"/>
              <a:gd name="connsiteX60" fmla="*/ 720963 w 13712093"/>
              <a:gd name="connsiteY60" fmla="*/ 1546182 h 3090049"/>
              <a:gd name="connsiteX61" fmla="*/ 767198 w 13712093"/>
              <a:gd name="connsiteY61" fmla="*/ 1537646 h 3090049"/>
              <a:gd name="connsiteX62" fmla="*/ 816407 w 13712093"/>
              <a:gd name="connsiteY62" fmla="*/ 1520534 h 3090049"/>
              <a:gd name="connsiteX63" fmla="*/ 882727 w 13712093"/>
              <a:gd name="connsiteY63" fmla="*/ 1525942 h 3090049"/>
              <a:gd name="connsiteX64" fmla="*/ 805900 w 13712093"/>
              <a:gd name="connsiteY64" fmla="*/ 1498479 h 3090049"/>
              <a:gd name="connsiteX65" fmla="*/ 737533 w 13712093"/>
              <a:gd name="connsiteY65" fmla="*/ 1480364 h 3090049"/>
              <a:gd name="connsiteX66" fmla="*/ 752829 w 13712093"/>
              <a:gd name="connsiteY66" fmla="*/ 1441313 h 3090049"/>
              <a:gd name="connsiteX67" fmla="*/ 951751 w 13712093"/>
              <a:gd name="connsiteY67" fmla="*/ 1324587 h 3090049"/>
              <a:gd name="connsiteX68" fmla="*/ 986475 w 13712093"/>
              <a:gd name="connsiteY68" fmla="*/ 1256335 h 3090049"/>
              <a:gd name="connsiteX69" fmla="*/ 873032 w 13712093"/>
              <a:gd name="connsiteY69" fmla="*/ 1198937 h 3090049"/>
              <a:gd name="connsiteX70" fmla="*/ 902967 w 13712093"/>
              <a:gd name="connsiteY70" fmla="*/ 1155947 h 3090049"/>
              <a:gd name="connsiteX71" fmla="*/ 839273 w 13712093"/>
              <a:gd name="connsiteY71" fmla="*/ 1078966 h 3090049"/>
              <a:gd name="connsiteX72" fmla="*/ 870058 w 13712093"/>
              <a:gd name="connsiteY72" fmla="*/ 1015234 h 3090049"/>
              <a:gd name="connsiteX73" fmla="*/ 787939 w 13712093"/>
              <a:gd name="connsiteY73" fmla="*/ 918129 h 3090049"/>
              <a:gd name="connsiteX74" fmla="*/ 867276 w 13712093"/>
              <a:gd name="connsiteY74" fmla="*/ 862624 h 3090049"/>
              <a:gd name="connsiteX75" fmla="*/ 772103 w 13712093"/>
              <a:gd name="connsiteY75" fmla="*/ 819209 h 3090049"/>
              <a:gd name="connsiteX76" fmla="*/ 759048 w 13712093"/>
              <a:gd name="connsiteY76" fmla="*/ 773824 h 3090049"/>
              <a:gd name="connsiteX77" fmla="*/ 803737 w 13712093"/>
              <a:gd name="connsiteY77" fmla="*/ 739833 h 3090049"/>
              <a:gd name="connsiteX78" fmla="*/ 925833 w 13712093"/>
              <a:gd name="connsiteY78" fmla="*/ 700860 h 3090049"/>
              <a:gd name="connsiteX79" fmla="*/ 986089 w 13712093"/>
              <a:gd name="connsiteY79" fmla="*/ 679886 h 3090049"/>
              <a:gd name="connsiteX80" fmla="*/ 1049667 w 13712093"/>
              <a:gd name="connsiteY80" fmla="*/ 660921 h 3090049"/>
              <a:gd name="connsiteX81" fmla="*/ 1130201 w 13712093"/>
              <a:gd name="connsiteY81" fmla="*/ 703525 h 3090049"/>
              <a:gd name="connsiteX82" fmla="*/ 1172071 w 13712093"/>
              <a:gd name="connsiteY82" fmla="*/ 723495 h 3090049"/>
              <a:gd name="connsiteX83" fmla="*/ 1244842 w 13712093"/>
              <a:gd name="connsiteY83" fmla="*/ 722143 h 3090049"/>
              <a:gd name="connsiteX84" fmla="*/ 1385478 w 13712093"/>
              <a:gd name="connsiteY84" fmla="*/ 734040 h 3090049"/>
              <a:gd name="connsiteX85" fmla="*/ 1565010 w 13712093"/>
              <a:gd name="connsiteY85" fmla="*/ 786454 h 3090049"/>
              <a:gd name="connsiteX86" fmla="*/ 1759219 w 13712093"/>
              <a:gd name="connsiteY86" fmla="*/ 838831 h 3090049"/>
              <a:gd name="connsiteX87" fmla="*/ 1813295 w 13712093"/>
              <a:gd name="connsiteY87" fmla="*/ 865946 h 3090049"/>
              <a:gd name="connsiteX88" fmla="*/ 1837938 w 13712093"/>
              <a:gd name="connsiteY88" fmla="*/ 913803 h 3090049"/>
              <a:gd name="connsiteX89" fmla="*/ 1733688 w 13712093"/>
              <a:gd name="connsiteY89" fmla="*/ 975295 h 3090049"/>
              <a:gd name="connsiteX90" fmla="*/ 1511706 w 13712093"/>
              <a:gd name="connsiteY90" fmla="*/ 986574 h 3090049"/>
              <a:gd name="connsiteX91" fmla="*/ 1305368 w 13712093"/>
              <a:gd name="connsiteY91" fmla="*/ 956793 h 3090049"/>
              <a:gd name="connsiteX92" fmla="*/ 1166895 w 13712093"/>
              <a:gd name="connsiteY92" fmla="*/ 934043 h 3090049"/>
              <a:gd name="connsiteX93" fmla="*/ 1064692 w 13712093"/>
              <a:gd name="connsiteY93" fmla="*/ 908705 h 3090049"/>
              <a:gd name="connsiteX94" fmla="*/ 1111429 w 13712093"/>
              <a:gd name="connsiteY94" fmla="*/ 939566 h 3090049"/>
              <a:gd name="connsiteX95" fmla="*/ 1225413 w 13712093"/>
              <a:gd name="connsiteY95" fmla="*/ 982788 h 3090049"/>
              <a:gd name="connsiteX96" fmla="*/ 1277365 w 13712093"/>
              <a:gd name="connsiteY96" fmla="*/ 1027362 h 3090049"/>
              <a:gd name="connsiteX97" fmla="*/ 1247430 w 13712093"/>
              <a:gd name="connsiteY97" fmla="*/ 1060078 h 3090049"/>
              <a:gd name="connsiteX98" fmla="*/ 1285090 w 13712093"/>
              <a:gd name="connsiteY98" fmla="*/ 1126514 h 3090049"/>
              <a:gd name="connsiteX99" fmla="*/ 1371457 w 13712093"/>
              <a:gd name="connsiteY99" fmla="*/ 1146677 h 3090049"/>
              <a:gd name="connsiteX100" fmla="*/ 1422906 w 13712093"/>
              <a:gd name="connsiteY100" fmla="*/ 1176650 h 3090049"/>
              <a:gd name="connsiteX101" fmla="*/ 1507844 w 13712093"/>
              <a:gd name="connsiteY101" fmla="*/ 1187543 h 3090049"/>
              <a:gd name="connsiteX102" fmla="*/ 1563078 w 13712093"/>
              <a:gd name="connsiteY102" fmla="*/ 1163750 h 3090049"/>
              <a:gd name="connsiteX103" fmla="*/ 1512324 w 13712093"/>
              <a:gd name="connsiteY103" fmla="*/ 1140226 h 3090049"/>
              <a:gd name="connsiteX104" fmla="*/ 1435614 w 13712093"/>
              <a:gd name="connsiteY104" fmla="*/ 1100365 h 3090049"/>
              <a:gd name="connsiteX105" fmla="*/ 1487681 w 13712093"/>
              <a:gd name="connsiteY105" fmla="*/ 1076996 h 3090049"/>
              <a:gd name="connsiteX106" fmla="*/ 1664277 w 13712093"/>
              <a:gd name="connsiteY106" fmla="*/ 1122420 h 3090049"/>
              <a:gd name="connsiteX107" fmla="*/ 1733147 w 13712093"/>
              <a:gd name="connsiteY107" fmla="*/ 1120334 h 3090049"/>
              <a:gd name="connsiteX108" fmla="*/ 1765168 w 13712093"/>
              <a:gd name="connsiteY108" fmla="*/ 1096464 h 3090049"/>
              <a:gd name="connsiteX109" fmla="*/ 1714877 w 13712093"/>
              <a:gd name="connsiteY109" fmla="*/ 1042735 h 3090049"/>
              <a:gd name="connsiteX110" fmla="*/ 1788536 w 13712093"/>
              <a:gd name="connsiteY110" fmla="*/ 1012028 h 3090049"/>
              <a:gd name="connsiteX111" fmla="*/ 1904220 w 13712093"/>
              <a:gd name="connsiteY111" fmla="*/ 966720 h 3090049"/>
              <a:gd name="connsiteX112" fmla="*/ 1978342 w 13712093"/>
              <a:gd name="connsiteY112" fmla="*/ 968072 h 3090049"/>
              <a:gd name="connsiteX113" fmla="*/ 2075872 w 13712093"/>
              <a:gd name="connsiteY113" fmla="*/ 993372 h 3090049"/>
              <a:gd name="connsiteX114" fmla="*/ 2106039 w 13712093"/>
              <a:gd name="connsiteY114" fmla="*/ 938369 h 3090049"/>
              <a:gd name="connsiteX115" fmla="*/ 2071971 w 13712093"/>
              <a:gd name="connsiteY115" fmla="*/ 896924 h 3090049"/>
              <a:gd name="connsiteX116" fmla="*/ 2073593 w 13712093"/>
              <a:gd name="connsiteY116" fmla="*/ 862972 h 3090049"/>
              <a:gd name="connsiteX117" fmla="*/ 2087923 w 13712093"/>
              <a:gd name="connsiteY117" fmla="*/ 814612 h 3090049"/>
              <a:gd name="connsiteX118" fmla="*/ 2070928 w 13712093"/>
              <a:gd name="connsiteY118" fmla="*/ 780970 h 3090049"/>
              <a:gd name="connsiteX119" fmla="*/ 2175217 w 13712093"/>
              <a:gd name="connsiteY119" fmla="*/ 786725 h 3090049"/>
              <a:gd name="connsiteX120" fmla="*/ 2250962 w 13712093"/>
              <a:gd name="connsiteY120" fmla="*/ 806076 h 3090049"/>
              <a:gd name="connsiteX121" fmla="*/ 2299437 w 13712093"/>
              <a:gd name="connsiteY121" fmla="*/ 848410 h 3090049"/>
              <a:gd name="connsiteX122" fmla="*/ 2164788 w 13712093"/>
              <a:gd name="connsiteY122" fmla="*/ 864440 h 3090049"/>
              <a:gd name="connsiteX123" fmla="*/ 2185028 w 13712093"/>
              <a:gd name="connsiteY123" fmla="*/ 897696 h 3090049"/>
              <a:gd name="connsiteX124" fmla="*/ 2243855 w 13712093"/>
              <a:gd name="connsiteY124" fmla="*/ 926974 h 3090049"/>
              <a:gd name="connsiteX125" fmla="*/ 2379856 w 13712093"/>
              <a:gd name="connsiteY125" fmla="*/ 924193 h 3090049"/>
              <a:gd name="connsiteX126" fmla="*/ 2427056 w 13712093"/>
              <a:gd name="connsiteY126" fmla="*/ 859611 h 3090049"/>
              <a:gd name="connsiteX127" fmla="*/ 2566611 w 13712093"/>
              <a:gd name="connsiteY127" fmla="*/ 825582 h 3090049"/>
              <a:gd name="connsiteX128" fmla="*/ 2781137 w 13712093"/>
              <a:gd name="connsiteY128" fmla="*/ 775871 h 3090049"/>
              <a:gd name="connsiteX129" fmla="*/ 2827874 w 13712093"/>
              <a:gd name="connsiteY129" fmla="*/ 789197 h 3090049"/>
              <a:gd name="connsiteX130" fmla="*/ 2871405 w 13712093"/>
              <a:gd name="connsiteY130" fmla="*/ 755902 h 3090049"/>
              <a:gd name="connsiteX131" fmla="*/ 2917949 w 13712093"/>
              <a:gd name="connsiteY131" fmla="*/ 764515 h 3090049"/>
              <a:gd name="connsiteX132" fmla="*/ 2879864 w 13712093"/>
              <a:gd name="connsiteY132" fmla="*/ 796845 h 3090049"/>
              <a:gd name="connsiteX133" fmla="*/ 2913121 w 13712093"/>
              <a:gd name="connsiteY133" fmla="*/ 816273 h 3090049"/>
              <a:gd name="connsiteX134" fmla="*/ 2983265 w 13712093"/>
              <a:gd name="connsiteY134" fmla="*/ 811445 h 3090049"/>
              <a:gd name="connsiteX135" fmla="*/ 3028341 w 13712093"/>
              <a:gd name="connsiteY135" fmla="*/ 788193 h 3090049"/>
              <a:gd name="connsiteX136" fmla="*/ 3156424 w 13712093"/>
              <a:gd name="connsiteY136" fmla="*/ 776605 h 3090049"/>
              <a:gd name="connsiteX137" fmla="*/ 3262065 w 13712093"/>
              <a:gd name="connsiteY137" fmla="*/ 766678 h 3090049"/>
              <a:gd name="connsiteX138" fmla="*/ 3390418 w 13712093"/>
              <a:gd name="connsiteY138" fmla="*/ 762545 h 3090049"/>
              <a:gd name="connsiteX139" fmla="*/ 3392851 w 13712093"/>
              <a:gd name="connsiteY139" fmla="*/ 795493 h 3090049"/>
              <a:gd name="connsiteX140" fmla="*/ 3440168 w 13712093"/>
              <a:gd name="connsiteY140" fmla="*/ 772742 h 3090049"/>
              <a:gd name="connsiteX141" fmla="*/ 3522247 w 13712093"/>
              <a:gd name="connsiteY141" fmla="*/ 756326 h 3090049"/>
              <a:gd name="connsiteX142" fmla="*/ 3498338 w 13712093"/>
              <a:gd name="connsiteY142" fmla="*/ 711791 h 3090049"/>
              <a:gd name="connsiteX143" fmla="*/ 3511973 w 13712093"/>
              <a:gd name="connsiteY143" fmla="*/ 680157 h 3090049"/>
              <a:gd name="connsiteX144" fmla="*/ 3613481 w 13712093"/>
              <a:gd name="connsiteY144" fmla="*/ 675522 h 3090049"/>
              <a:gd name="connsiteX145" fmla="*/ 3763155 w 13712093"/>
              <a:gd name="connsiteY145" fmla="*/ 693946 h 3090049"/>
              <a:gd name="connsiteX146" fmla="*/ 3909585 w 13712093"/>
              <a:gd name="connsiteY146" fmla="*/ 721988 h 3090049"/>
              <a:gd name="connsiteX147" fmla="*/ 4074825 w 13712093"/>
              <a:gd name="connsiteY147" fmla="*/ 772549 h 3090049"/>
              <a:gd name="connsiteX148" fmla="*/ 4166213 w 13712093"/>
              <a:gd name="connsiteY148" fmla="*/ 807351 h 3090049"/>
              <a:gd name="connsiteX149" fmla="*/ 4228401 w 13712093"/>
              <a:gd name="connsiteY149" fmla="*/ 751460 h 3090049"/>
              <a:gd name="connsiteX150" fmla="*/ 4141261 w 13712093"/>
              <a:gd name="connsiteY150" fmla="*/ 725233 h 3090049"/>
              <a:gd name="connsiteX151" fmla="*/ 4107387 w 13712093"/>
              <a:gd name="connsiteY151" fmla="*/ 688616 h 3090049"/>
              <a:gd name="connsiteX152" fmla="*/ 4035504 w 13712093"/>
              <a:gd name="connsiteY152" fmla="*/ 680620 h 3090049"/>
              <a:gd name="connsiteX153" fmla="*/ 4070151 w 13712093"/>
              <a:gd name="connsiteY153" fmla="*/ 645394 h 3090049"/>
              <a:gd name="connsiteX154" fmla="*/ 4078997 w 13712093"/>
              <a:gd name="connsiteY154" fmla="*/ 597343 h 3090049"/>
              <a:gd name="connsiteX155" fmla="*/ 4018972 w 13712093"/>
              <a:gd name="connsiteY155" fmla="*/ 576756 h 3090049"/>
              <a:gd name="connsiteX156" fmla="*/ 4063894 w 13712093"/>
              <a:gd name="connsiteY156" fmla="*/ 544619 h 3090049"/>
              <a:gd name="connsiteX157" fmla="*/ 4199354 w 13712093"/>
              <a:gd name="connsiteY157" fmla="*/ 474823 h 3090049"/>
              <a:gd name="connsiteX158" fmla="*/ 4243889 w 13712093"/>
              <a:gd name="connsiteY158" fmla="*/ 410820 h 3090049"/>
              <a:gd name="connsiteX159" fmla="*/ 4307313 w 13712093"/>
              <a:gd name="connsiteY159" fmla="*/ 414876 h 3090049"/>
              <a:gd name="connsiteX160" fmla="*/ 4481244 w 13712093"/>
              <a:gd name="connsiteY160" fmla="*/ 410434 h 3090049"/>
              <a:gd name="connsiteX161" fmla="*/ 4549534 w 13712093"/>
              <a:gd name="connsiteY161" fmla="*/ 427584 h 3090049"/>
              <a:gd name="connsiteX162" fmla="*/ 4492986 w 13712093"/>
              <a:gd name="connsiteY162" fmla="*/ 499080 h 3090049"/>
              <a:gd name="connsiteX163" fmla="*/ 4474639 w 13712093"/>
              <a:gd name="connsiteY163" fmla="*/ 535311 h 3090049"/>
              <a:gd name="connsiteX164" fmla="*/ 4539839 w 13712093"/>
              <a:gd name="connsiteY164" fmla="*/ 600318 h 3090049"/>
              <a:gd name="connsiteX165" fmla="*/ 4516084 w 13712093"/>
              <a:gd name="connsiteY165" fmla="*/ 645085 h 3090049"/>
              <a:gd name="connsiteX166" fmla="*/ 4522921 w 13712093"/>
              <a:gd name="connsiteY166" fmla="*/ 734117 h 3090049"/>
              <a:gd name="connsiteX167" fmla="*/ 4585610 w 13712093"/>
              <a:gd name="connsiteY167" fmla="*/ 777609 h 3090049"/>
              <a:gd name="connsiteX168" fmla="*/ 4569542 w 13712093"/>
              <a:gd name="connsiteY168" fmla="*/ 823844 h 3090049"/>
              <a:gd name="connsiteX169" fmla="*/ 4470429 w 13712093"/>
              <a:gd name="connsiteY169" fmla="*/ 895147 h 3090049"/>
              <a:gd name="connsiteX170" fmla="*/ 4432112 w 13712093"/>
              <a:gd name="connsiteY170" fmla="*/ 924657 h 3090049"/>
              <a:gd name="connsiteX171" fmla="*/ 4387036 w 13712093"/>
              <a:gd name="connsiteY171" fmla="*/ 944742 h 3090049"/>
              <a:gd name="connsiteX172" fmla="*/ 4280313 w 13712093"/>
              <a:gd name="connsiteY172" fmla="*/ 929601 h 3090049"/>
              <a:gd name="connsiteX173" fmla="*/ 4231954 w 13712093"/>
              <a:gd name="connsiteY173" fmla="*/ 943854 h 3090049"/>
              <a:gd name="connsiteX174" fmla="*/ 4362818 w 13712093"/>
              <a:gd name="connsiteY174" fmla="*/ 975102 h 3090049"/>
              <a:gd name="connsiteX175" fmla="*/ 4458957 w 13712093"/>
              <a:gd name="connsiteY175" fmla="*/ 980587 h 3090049"/>
              <a:gd name="connsiteX176" fmla="*/ 4515041 w 13712093"/>
              <a:gd name="connsiteY176" fmla="*/ 962858 h 3090049"/>
              <a:gd name="connsiteX177" fmla="*/ 4589396 w 13712093"/>
              <a:gd name="connsiteY177" fmla="*/ 933657 h 3090049"/>
              <a:gd name="connsiteX178" fmla="*/ 4643240 w 13712093"/>
              <a:gd name="connsiteY178" fmla="*/ 891864 h 3090049"/>
              <a:gd name="connsiteX179" fmla="*/ 4695384 w 13712093"/>
              <a:gd name="connsiteY179" fmla="*/ 861659 h 3090049"/>
              <a:gd name="connsiteX180" fmla="*/ 4705852 w 13712093"/>
              <a:gd name="connsiteY180" fmla="*/ 813917 h 3090049"/>
              <a:gd name="connsiteX181" fmla="*/ 4698088 w 13712093"/>
              <a:gd name="connsiteY181" fmla="*/ 769034 h 3090049"/>
              <a:gd name="connsiteX182" fmla="*/ 4854792 w 13712093"/>
              <a:gd name="connsiteY182" fmla="*/ 758065 h 3090049"/>
              <a:gd name="connsiteX183" fmla="*/ 4910027 w 13712093"/>
              <a:gd name="connsiteY183" fmla="*/ 786184 h 3090049"/>
              <a:gd name="connsiteX184" fmla="*/ 4902109 w 13712093"/>
              <a:gd name="connsiteY184" fmla="*/ 852388 h 3090049"/>
              <a:gd name="connsiteX185" fmla="*/ 4999445 w 13712093"/>
              <a:gd name="connsiteY185" fmla="*/ 873169 h 3090049"/>
              <a:gd name="connsiteX186" fmla="*/ 5021616 w 13712093"/>
              <a:gd name="connsiteY186" fmla="*/ 850303 h 3090049"/>
              <a:gd name="connsiteX187" fmla="*/ 4947455 w 13712093"/>
              <a:gd name="connsiteY187" fmla="*/ 839603 h 3090049"/>
              <a:gd name="connsiteX188" fmla="*/ 4990716 w 13712093"/>
              <a:gd name="connsiteY188" fmla="*/ 806887 h 3090049"/>
              <a:gd name="connsiteX189" fmla="*/ 4962094 w 13712093"/>
              <a:gd name="connsiteY189" fmla="*/ 755361 h 3090049"/>
              <a:gd name="connsiteX190" fmla="*/ 4874878 w 13712093"/>
              <a:gd name="connsiteY190" fmla="*/ 731452 h 3090049"/>
              <a:gd name="connsiteX191" fmla="*/ 4750348 w 13712093"/>
              <a:gd name="connsiteY191" fmla="*/ 725967 h 3090049"/>
              <a:gd name="connsiteX192" fmla="*/ 4640999 w 13712093"/>
              <a:gd name="connsiteY192" fmla="*/ 723611 h 3090049"/>
              <a:gd name="connsiteX193" fmla="*/ 4625858 w 13712093"/>
              <a:gd name="connsiteY193" fmla="*/ 656363 h 3090049"/>
              <a:gd name="connsiteX194" fmla="*/ 4669737 w 13712093"/>
              <a:gd name="connsiteY194" fmla="*/ 601863 h 3090049"/>
              <a:gd name="connsiteX195" fmla="*/ 4585726 w 13712093"/>
              <a:gd name="connsiteY195" fmla="*/ 533225 h 3090049"/>
              <a:gd name="connsiteX196" fmla="*/ 4626940 w 13712093"/>
              <a:gd name="connsiteY196" fmla="*/ 503329 h 3090049"/>
              <a:gd name="connsiteX197" fmla="*/ 4731538 w 13712093"/>
              <a:gd name="connsiteY197" fmla="*/ 471424 h 3090049"/>
              <a:gd name="connsiteX198" fmla="*/ 4738800 w 13712093"/>
              <a:gd name="connsiteY198" fmla="*/ 418661 h 3090049"/>
              <a:gd name="connsiteX199" fmla="*/ 4789476 w 13712093"/>
              <a:gd name="connsiteY199" fmla="*/ 435657 h 3090049"/>
              <a:gd name="connsiteX200" fmla="*/ 4758576 w 13712093"/>
              <a:gd name="connsiteY200" fmla="*/ 491432 h 3090049"/>
              <a:gd name="connsiteX201" fmla="*/ 4778893 w 13712093"/>
              <a:gd name="connsiteY201" fmla="*/ 540834 h 3090049"/>
              <a:gd name="connsiteX202" fmla="*/ 4869006 w 13712093"/>
              <a:gd name="connsiteY202" fmla="*/ 555782 h 3090049"/>
              <a:gd name="connsiteX203" fmla="*/ 4975072 w 13712093"/>
              <a:gd name="connsiteY203" fmla="*/ 566018 h 3090049"/>
              <a:gd name="connsiteX204" fmla="*/ 5043826 w 13712093"/>
              <a:gd name="connsiteY204" fmla="*/ 578031 h 3090049"/>
              <a:gd name="connsiteX205" fmla="*/ 4989634 w 13712093"/>
              <a:gd name="connsiteY205" fmla="*/ 532336 h 3090049"/>
              <a:gd name="connsiteX206" fmla="*/ 4869277 w 13712093"/>
              <a:gd name="connsiteY206" fmla="*/ 518624 h 3090049"/>
              <a:gd name="connsiteX207" fmla="*/ 4879744 w 13712093"/>
              <a:gd name="connsiteY207" fmla="*/ 489810 h 3090049"/>
              <a:gd name="connsiteX208" fmla="*/ 4939691 w 13712093"/>
              <a:gd name="connsiteY208" fmla="*/ 495951 h 3090049"/>
              <a:gd name="connsiteX209" fmla="*/ 5002497 w 13712093"/>
              <a:gd name="connsiteY209" fmla="*/ 492398 h 3090049"/>
              <a:gd name="connsiteX210" fmla="*/ 5031813 w 13712093"/>
              <a:gd name="connsiteY210" fmla="*/ 458755 h 3090049"/>
              <a:gd name="connsiteX211" fmla="*/ 5198522 w 13712093"/>
              <a:gd name="connsiteY211" fmla="*/ 481698 h 3090049"/>
              <a:gd name="connsiteX212" fmla="*/ 5361676 w 13712093"/>
              <a:gd name="connsiteY212" fmla="*/ 516307 h 3090049"/>
              <a:gd name="connsiteX213" fmla="*/ 5410538 w 13712093"/>
              <a:gd name="connsiteY213" fmla="*/ 523028 h 3090049"/>
              <a:gd name="connsiteX214" fmla="*/ 5353487 w 13712093"/>
              <a:gd name="connsiteY214" fmla="*/ 547710 h 3090049"/>
              <a:gd name="connsiteX215" fmla="*/ 5338926 w 13712093"/>
              <a:gd name="connsiteY215" fmla="*/ 615034 h 3090049"/>
              <a:gd name="connsiteX216" fmla="*/ 5383538 w 13712093"/>
              <a:gd name="connsiteY216" fmla="*/ 585833 h 3090049"/>
              <a:gd name="connsiteX217" fmla="*/ 5426876 w 13712093"/>
              <a:gd name="connsiteY217" fmla="*/ 604450 h 3090049"/>
              <a:gd name="connsiteX218" fmla="*/ 5458974 w 13712093"/>
              <a:gd name="connsiteY218" fmla="*/ 619515 h 3090049"/>
              <a:gd name="connsiteX219" fmla="*/ 5464188 w 13712093"/>
              <a:gd name="connsiteY219" fmla="*/ 581275 h 3090049"/>
              <a:gd name="connsiteX220" fmla="*/ 5447155 w 13712093"/>
              <a:gd name="connsiteY220" fmla="*/ 535851 h 3090049"/>
              <a:gd name="connsiteX221" fmla="*/ 5442133 w 13712093"/>
              <a:gd name="connsiteY221" fmla="*/ 496492 h 3090049"/>
              <a:gd name="connsiteX222" fmla="*/ 5370599 w 13712093"/>
              <a:gd name="connsiteY222" fmla="*/ 472196 h 3090049"/>
              <a:gd name="connsiteX223" fmla="*/ 5317256 w 13712093"/>
              <a:gd name="connsiteY223" fmla="*/ 453386 h 3090049"/>
              <a:gd name="connsiteX224" fmla="*/ 5242709 w 13712093"/>
              <a:gd name="connsiteY224" fmla="*/ 436236 h 3090049"/>
              <a:gd name="connsiteX225" fmla="*/ 5223899 w 13712093"/>
              <a:gd name="connsiteY225" fmla="*/ 383666 h 3090049"/>
              <a:gd name="connsiteX226" fmla="*/ 5229847 w 13712093"/>
              <a:gd name="connsiteY226" fmla="*/ 347474 h 3090049"/>
              <a:gd name="connsiteX227" fmla="*/ 5559555 w 13712093"/>
              <a:gd name="connsiteY227" fmla="*/ 329784 h 3090049"/>
              <a:gd name="connsiteX228" fmla="*/ 5618846 w 13712093"/>
              <a:gd name="connsiteY228" fmla="*/ 335771 h 3090049"/>
              <a:gd name="connsiteX229" fmla="*/ 5730397 w 13712093"/>
              <a:gd name="connsiteY229" fmla="*/ 321711 h 3090049"/>
              <a:gd name="connsiteX230" fmla="*/ 5698801 w 13712093"/>
              <a:gd name="connsiteY230" fmla="*/ 345929 h 3090049"/>
              <a:gd name="connsiteX231" fmla="*/ 5740014 w 13712093"/>
              <a:gd name="connsiteY231" fmla="*/ 347899 h 3090049"/>
              <a:gd name="connsiteX232" fmla="*/ 5823523 w 13712093"/>
              <a:gd name="connsiteY232" fmla="*/ 316188 h 3090049"/>
              <a:gd name="connsiteX233" fmla="*/ 5748203 w 13712093"/>
              <a:gd name="connsiteY233" fmla="*/ 270223 h 3090049"/>
              <a:gd name="connsiteX234" fmla="*/ 5786674 w 13712093"/>
              <a:gd name="connsiteY234" fmla="*/ 231675 h 3090049"/>
              <a:gd name="connsiteX235" fmla="*/ 5960334 w 13712093"/>
              <a:gd name="connsiteY235" fmla="*/ 181732 h 3090049"/>
              <a:gd name="connsiteX236" fmla="*/ 6240486 w 13712093"/>
              <a:gd name="connsiteY236" fmla="*/ 157359 h 3090049"/>
              <a:gd name="connsiteX237" fmla="*/ 6404838 w 13712093"/>
              <a:gd name="connsiteY237" fmla="*/ 125763 h 3090049"/>
              <a:gd name="connsiteX238" fmla="*/ 6523650 w 13712093"/>
              <a:gd name="connsiteY238" fmla="*/ 121360 h 3090049"/>
              <a:gd name="connsiteX239" fmla="*/ 6548796 w 13712093"/>
              <a:gd name="connsiteY239" fmla="*/ 145269 h 3090049"/>
              <a:gd name="connsiteX240" fmla="*/ 6743430 w 13712093"/>
              <a:gd name="connsiteY240" fmla="*/ 130591 h 3090049"/>
              <a:gd name="connsiteX241" fmla="*/ 6861122 w 13712093"/>
              <a:gd name="connsiteY241" fmla="*/ 130785 h 3090049"/>
              <a:gd name="connsiteX242" fmla="*/ 6892294 w 13712093"/>
              <a:gd name="connsiteY242" fmla="*/ 97258 h 3090049"/>
              <a:gd name="connsiteX243" fmla="*/ 6984184 w 13712093"/>
              <a:gd name="connsiteY243" fmla="*/ 86829 h 3090049"/>
              <a:gd name="connsiteX244" fmla="*/ 6980128 w 13712093"/>
              <a:gd name="connsiteY244" fmla="*/ 49555 h 3090049"/>
              <a:gd name="connsiteX245" fmla="*/ 7188514 w 13712093"/>
              <a:gd name="connsiteY245" fmla="*/ 1080 h 3090049"/>
              <a:gd name="connsiteX246" fmla="*/ 7317909 w 13712093"/>
              <a:gd name="connsiteY246" fmla="*/ 2238 h 3090049"/>
              <a:gd name="connsiteX247" fmla="*/ 7333012 w 13712093"/>
              <a:gd name="connsiteY247" fmla="*/ 26109 h 3090049"/>
              <a:gd name="connsiteX248" fmla="*/ 7265031 w 13712093"/>
              <a:gd name="connsiteY248" fmla="*/ 50443 h 3090049"/>
              <a:gd name="connsiteX249" fmla="*/ 7385350 w 13712093"/>
              <a:gd name="connsiteY249" fmla="*/ 54576 h 3090049"/>
              <a:gd name="connsiteX250" fmla="*/ 7497519 w 13712093"/>
              <a:gd name="connsiteY250" fmla="*/ 56198 h 3090049"/>
              <a:gd name="connsiteX251" fmla="*/ 7451708 w 13712093"/>
              <a:gd name="connsiteY251" fmla="*/ 83121 h 3090049"/>
              <a:gd name="connsiteX252" fmla="*/ 7463991 w 13712093"/>
              <a:gd name="connsiteY252" fmla="*/ 98687 h 3090049"/>
              <a:gd name="connsiteX253" fmla="*/ 7550088 w 13712093"/>
              <a:gd name="connsiteY253" fmla="*/ 99845 h 3090049"/>
              <a:gd name="connsiteX254" fmla="*/ 7615134 w 13712093"/>
              <a:gd name="connsiteY254" fmla="*/ 80339 h 3090049"/>
              <a:gd name="connsiteX255" fmla="*/ 7740126 w 13712093"/>
              <a:gd name="connsiteY255" fmla="*/ 81460 h 3090049"/>
              <a:gd name="connsiteX256" fmla="*/ 7930975 w 13712093"/>
              <a:gd name="connsiteY256" fmla="*/ 102974 h 3090049"/>
              <a:gd name="connsiteX257" fmla="*/ 7984008 w 13712093"/>
              <a:gd name="connsiteY257" fmla="*/ 130823 h 3090049"/>
              <a:gd name="connsiteX258" fmla="*/ 8043839 w 13712093"/>
              <a:gd name="connsiteY258" fmla="*/ 130476 h 3090049"/>
              <a:gd name="connsiteX259" fmla="*/ 8022788 w 13712093"/>
              <a:gd name="connsiteY259" fmla="*/ 168715 h 3090049"/>
              <a:gd name="connsiteX260" fmla="*/ 8043530 w 13712093"/>
              <a:gd name="connsiteY260" fmla="*/ 195869 h 3090049"/>
              <a:gd name="connsiteX261" fmla="*/ 7994784 w 13712093"/>
              <a:gd name="connsiteY261" fmla="*/ 218503 h 3090049"/>
              <a:gd name="connsiteX262" fmla="*/ 7867976 w 13712093"/>
              <a:gd name="connsiteY262" fmla="*/ 246855 h 3090049"/>
              <a:gd name="connsiteX263" fmla="*/ 7585662 w 13712093"/>
              <a:gd name="connsiteY263" fmla="*/ 335655 h 3090049"/>
              <a:gd name="connsiteX264" fmla="*/ 7406786 w 13712093"/>
              <a:gd name="connsiteY264" fmla="*/ 374474 h 3090049"/>
              <a:gd name="connsiteX265" fmla="*/ 7333089 w 13712093"/>
              <a:gd name="connsiteY265" fmla="*/ 414683 h 3090049"/>
              <a:gd name="connsiteX266" fmla="*/ 7438035 w 13712093"/>
              <a:gd name="connsiteY266" fmla="*/ 388108 h 3090049"/>
              <a:gd name="connsiteX267" fmla="*/ 7621352 w 13712093"/>
              <a:gd name="connsiteY267" fmla="*/ 372002 h 3090049"/>
              <a:gd name="connsiteX268" fmla="*/ 7776318 w 13712093"/>
              <a:gd name="connsiteY268" fmla="*/ 344616 h 3090049"/>
              <a:gd name="connsiteX269" fmla="*/ 7769674 w 13712093"/>
              <a:gd name="connsiteY269" fmla="*/ 310085 h 3090049"/>
              <a:gd name="connsiteX270" fmla="*/ 7842716 w 13712093"/>
              <a:gd name="connsiteY270" fmla="*/ 327350 h 3090049"/>
              <a:gd name="connsiteX271" fmla="*/ 7931825 w 13712093"/>
              <a:gd name="connsiteY271" fmla="*/ 337934 h 3090049"/>
              <a:gd name="connsiteX272" fmla="*/ 8016762 w 13712093"/>
              <a:gd name="connsiteY272" fmla="*/ 331947 h 3090049"/>
              <a:gd name="connsiteX273" fmla="*/ 8045886 w 13712093"/>
              <a:gd name="connsiteY273" fmla="*/ 374396 h 3090049"/>
              <a:gd name="connsiteX274" fmla="*/ 8125262 w 13712093"/>
              <a:gd name="connsiteY274" fmla="*/ 345620 h 3090049"/>
              <a:gd name="connsiteX275" fmla="*/ 8288725 w 13712093"/>
              <a:gd name="connsiteY275" fmla="*/ 339981 h 3090049"/>
              <a:gd name="connsiteX276" fmla="*/ 8464587 w 13712093"/>
              <a:gd name="connsiteY276" fmla="*/ 348710 h 3090049"/>
              <a:gd name="connsiteX277" fmla="*/ 8481506 w 13712093"/>
              <a:gd name="connsiteY277" fmla="*/ 391198 h 3090049"/>
              <a:gd name="connsiteX278" fmla="*/ 8704646 w 13712093"/>
              <a:gd name="connsiteY278" fmla="*/ 404061 h 3090049"/>
              <a:gd name="connsiteX279" fmla="*/ 8835973 w 13712093"/>
              <a:gd name="connsiteY279" fmla="*/ 412520 h 3090049"/>
              <a:gd name="connsiteX280" fmla="*/ 8889856 w 13712093"/>
              <a:gd name="connsiteY280" fmla="*/ 384169 h 3090049"/>
              <a:gd name="connsiteX281" fmla="*/ 8909323 w 13712093"/>
              <a:gd name="connsiteY281" fmla="*/ 346740 h 3090049"/>
              <a:gd name="connsiteX282" fmla="*/ 9016896 w 13712093"/>
              <a:gd name="connsiteY282" fmla="*/ 338513 h 3090049"/>
              <a:gd name="connsiteX283" fmla="*/ 9125240 w 13712093"/>
              <a:gd name="connsiteY283" fmla="*/ 359834 h 3090049"/>
              <a:gd name="connsiteX284" fmla="*/ 9298438 w 13712093"/>
              <a:gd name="connsiteY284" fmla="*/ 371577 h 3090049"/>
              <a:gd name="connsiteX285" fmla="*/ 9314892 w 13712093"/>
              <a:gd name="connsiteY285" fmla="*/ 399657 h 3090049"/>
              <a:gd name="connsiteX286" fmla="*/ 9127789 w 13712093"/>
              <a:gd name="connsiteY286" fmla="*/ 448712 h 3090049"/>
              <a:gd name="connsiteX287" fmla="*/ 9174333 w 13712093"/>
              <a:gd name="connsiteY287" fmla="*/ 460416 h 3090049"/>
              <a:gd name="connsiteX288" fmla="*/ 9320454 w 13712093"/>
              <a:gd name="connsiteY288" fmla="*/ 500200 h 3090049"/>
              <a:gd name="connsiteX289" fmla="*/ 9459351 w 13712093"/>
              <a:gd name="connsiteY289" fmla="*/ 576215 h 3090049"/>
              <a:gd name="connsiteX290" fmla="*/ 9548615 w 13712093"/>
              <a:gd name="connsiteY290" fmla="*/ 590391 h 3090049"/>
              <a:gd name="connsiteX291" fmla="*/ 9663140 w 13712093"/>
              <a:gd name="connsiteY291" fmla="*/ 501706 h 3090049"/>
              <a:gd name="connsiteX292" fmla="*/ 9710611 w 13712093"/>
              <a:gd name="connsiteY292" fmla="*/ 520556 h 3090049"/>
              <a:gd name="connsiteX293" fmla="*/ 9878633 w 13712093"/>
              <a:gd name="connsiteY293" fmla="*/ 532800 h 3090049"/>
              <a:gd name="connsiteX294" fmla="*/ 10023247 w 13712093"/>
              <a:gd name="connsiteY294" fmla="*/ 527663 h 3090049"/>
              <a:gd name="connsiteX295" fmla="*/ 10113322 w 13712093"/>
              <a:gd name="connsiteY295" fmla="*/ 557945 h 3090049"/>
              <a:gd name="connsiteX296" fmla="*/ 10151484 w 13712093"/>
              <a:gd name="connsiteY296" fmla="*/ 531950 h 3090049"/>
              <a:gd name="connsiteX297" fmla="*/ 10202779 w 13712093"/>
              <a:gd name="connsiteY297" fmla="*/ 513449 h 3090049"/>
              <a:gd name="connsiteX298" fmla="*/ 10291502 w 13712093"/>
              <a:gd name="connsiteY298" fmla="*/ 530328 h 3090049"/>
              <a:gd name="connsiteX299" fmla="*/ 10298069 w 13712093"/>
              <a:gd name="connsiteY299" fmla="*/ 472235 h 3090049"/>
              <a:gd name="connsiteX300" fmla="*/ 10249863 w 13712093"/>
              <a:gd name="connsiteY300" fmla="*/ 465012 h 3090049"/>
              <a:gd name="connsiteX301" fmla="*/ 10254305 w 13712093"/>
              <a:gd name="connsiteY301" fmla="*/ 446240 h 3090049"/>
              <a:gd name="connsiteX302" fmla="*/ 10398842 w 13712093"/>
              <a:gd name="connsiteY302" fmla="*/ 422138 h 3090049"/>
              <a:gd name="connsiteX303" fmla="*/ 10498882 w 13712093"/>
              <a:gd name="connsiteY303" fmla="*/ 420399 h 3090049"/>
              <a:gd name="connsiteX304" fmla="*/ 10735851 w 13712093"/>
              <a:gd name="connsiteY304" fmla="*/ 440871 h 3090049"/>
              <a:gd name="connsiteX305" fmla="*/ 10787687 w 13712093"/>
              <a:gd name="connsiteY305" fmla="*/ 444888 h 3090049"/>
              <a:gd name="connsiteX306" fmla="*/ 10727277 w 13712093"/>
              <a:gd name="connsiteY306" fmla="*/ 466789 h 3090049"/>
              <a:gd name="connsiteX307" fmla="*/ 10802867 w 13712093"/>
              <a:gd name="connsiteY307" fmla="*/ 466634 h 3090049"/>
              <a:gd name="connsiteX308" fmla="*/ 10770653 w 13712093"/>
              <a:gd name="connsiteY308" fmla="*/ 491625 h 3090049"/>
              <a:gd name="connsiteX309" fmla="*/ 10735890 w 13712093"/>
              <a:gd name="connsiteY309" fmla="*/ 514685 h 3090049"/>
              <a:gd name="connsiteX310" fmla="*/ 10816463 w 13712093"/>
              <a:gd name="connsiteY310" fmla="*/ 502015 h 3090049"/>
              <a:gd name="connsiteX311" fmla="*/ 10913916 w 13712093"/>
              <a:gd name="connsiteY311" fmla="*/ 461729 h 3090049"/>
              <a:gd name="connsiteX312" fmla="*/ 11115348 w 13712093"/>
              <a:gd name="connsiteY312" fmla="*/ 474359 h 3090049"/>
              <a:gd name="connsiteX313" fmla="*/ 11124696 w 13712093"/>
              <a:gd name="connsiteY313" fmla="*/ 494174 h 3090049"/>
              <a:gd name="connsiteX314" fmla="*/ 11061156 w 13712093"/>
              <a:gd name="connsiteY314" fmla="*/ 510861 h 3090049"/>
              <a:gd name="connsiteX315" fmla="*/ 11248104 w 13712093"/>
              <a:gd name="connsiteY315" fmla="*/ 538748 h 3090049"/>
              <a:gd name="connsiteX316" fmla="*/ 11315931 w 13712093"/>
              <a:gd name="connsiteY316" fmla="*/ 575829 h 3090049"/>
              <a:gd name="connsiteX317" fmla="*/ 11435284 w 13712093"/>
              <a:gd name="connsiteY317" fmla="*/ 590391 h 3090049"/>
              <a:gd name="connsiteX318" fmla="*/ 11741932 w 13712093"/>
              <a:gd name="connsiteY318" fmla="*/ 568220 h 3090049"/>
              <a:gd name="connsiteX319" fmla="*/ 11938691 w 13712093"/>
              <a:gd name="connsiteY319" fmla="*/ 597150 h 3090049"/>
              <a:gd name="connsiteX320" fmla="*/ 11997403 w 13712093"/>
              <a:gd name="connsiteY320" fmla="*/ 635119 h 3090049"/>
              <a:gd name="connsiteX321" fmla="*/ 12002076 w 13712093"/>
              <a:gd name="connsiteY321" fmla="*/ 680543 h 3090049"/>
              <a:gd name="connsiteX322" fmla="*/ 12088675 w 13712093"/>
              <a:gd name="connsiteY322" fmla="*/ 686839 h 3090049"/>
              <a:gd name="connsiteX323" fmla="*/ 12117567 w 13712093"/>
              <a:gd name="connsiteY323" fmla="*/ 726121 h 3090049"/>
              <a:gd name="connsiteX324" fmla="*/ 12174694 w 13712093"/>
              <a:gd name="connsiteY324" fmla="*/ 698774 h 3090049"/>
              <a:gd name="connsiteX325" fmla="*/ 12287249 w 13712093"/>
              <a:gd name="connsiteY325" fmla="*/ 689736 h 3090049"/>
              <a:gd name="connsiteX326" fmla="*/ 12383735 w 13712093"/>
              <a:gd name="connsiteY326" fmla="*/ 683865 h 3090049"/>
              <a:gd name="connsiteX327" fmla="*/ 12494630 w 13712093"/>
              <a:gd name="connsiteY327" fmla="*/ 701787 h 3090049"/>
              <a:gd name="connsiteX328" fmla="*/ 12640828 w 13712093"/>
              <a:gd name="connsiteY328" fmla="*/ 686453 h 3090049"/>
              <a:gd name="connsiteX329" fmla="*/ 12706994 w 13712093"/>
              <a:gd name="connsiteY329" fmla="*/ 706461 h 3090049"/>
              <a:gd name="connsiteX330" fmla="*/ 12805528 w 13712093"/>
              <a:gd name="connsiteY330" fmla="*/ 745279 h 3090049"/>
              <a:gd name="connsiteX331" fmla="*/ 12883977 w 13712093"/>
              <a:gd name="connsiteY331" fmla="*/ 756558 h 3090049"/>
              <a:gd name="connsiteX332" fmla="*/ 12961922 w 13712093"/>
              <a:gd name="connsiteY332" fmla="*/ 740297 h 3090049"/>
              <a:gd name="connsiteX333" fmla="*/ 12930481 w 13712093"/>
              <a:gd name="connsiteY333" fmla="*/ 693521 h 3090049"/>
              <a:gd name="connsiteX334" fmla="*/ 12908812 w 13712093"/>
              <a:gd name="connsiteY334" fmla="*/ 671041 h 3090049"/>
              <a:gd name="connsiteX335" fmla="*/ 12961613 w 13712093"/>
              <a:gd name="connsiteY335" fmla="*/ 650763 h 3090049"/>
              <a:gd name="connsiteX336" fmla="*/ 13138210 w 13712093"/>
              <a:gd name="connsiteY336" fmla="*/ 664861 h 3090049"/>
              <a:gd name="connsiteX337" fmla="*/ 13194565 w 13712093"/>
              <a:gd name="connsiteY337" fmla="*/ 671929 h 3090049"/>
              <a:gd name="connsiteX338" fmla="*/ 13430103 w 13712093"/>
              <a:gd name="connsiteY338" fmla="*/ 677916 h 3090049"/>
              <a:gd name="connsiteX339" fmla="*/ 13598936 w 13712093"/>
              <a:gd name="connsiteY339" fmla="*/ 706654 h 3090049"/>
              <a:gd name="connsiteX340" fmla="*/ 13713539 w 13712093"/>
              <a:gd name="connsiteY340" fmla="*/ 736396 h 3090049"/>
              <a:gd name="connsiteX341" fmla="*/ 13729530 w 13712093"/>
              <a:gd name="connsiteY341" fmla="*/ 788038 h 3090049"/>
              <a:gd name="connsiteX342" fmla="*/ 13729530 w 13712093"/>
              <a:gd name="connsiteY342" fmla="*/ 1083872 h 3090049"/>
              <a:gd name="connsiteX343" fmla="*/ 13659578 w 13712093"/>
              <a:gd name="connsiteY343" fmla="*/ 1101060 h 3090049"/>
              <a:gd name="connsiteX344" fmla="*/ 13568962 w 13712093"/>
              <a:gd name="connsiteY344" fmla="*/ 1117167 h 3090049"/>
              <a:gd name="connsiteX345" fmla="*/ 13521493 w 13712093"/>
              <a:gd name="connsiteY345" fmla="*/ 1100326 h 3090049"/>
              <a:gd name="connsiteX346" fmla="*/ 13491248 w 13712093"/>
              <a:gd name="connsiteY346" fmla="*/ 1089434 h 3090049"/>
              <a:gd name="connsiteX347" fmla="*/ 13415658 w 13712093"/>
              <a:gd name="connsiteY347" fmla="*/ 1090631 h 3090049"/>
              <a:gd name="connsiteX348" fmla="*/ 13398701 w 13712093"/>
              <a:gd name="connsiteY348" fmla="*/ 1116858 h 3090049"/>
              <a:gd name="connsiteX349" fmla="*/ 13449687 w 13712093"/>
              <a:gd name="connsiteY349" fmla="*/ 1127210 h 3090049"/>
              <a:gd name="connsiteX350" fmla="*/ 13496463 w 13712093"/>
              <a:gd name="connsiteY350" fmla="*/ 1131613 h 3090049"/>
              <a:gd name="connsiteX351" fmla="*/ 13542118 w 13712093"/>
              <a:gd name="connsiteY351" fmla="*/ 1156642 h 3090049"/>
              <a:gd name="connsiteX352" fmla="*/ 13562628 w 13712093"/>
              <a:gd name="connsiteY352" fmla="*/ 1160659 h 3090049"/>
              <a:gd name="connsiteX353" fmla="*/ 13604731 w 13712093"/>
              <a:gd name="connsiteY353" fmla="*/ 1182444 h 3090049"/>
              <a:gd name="connsiteX354" fmla="*/ 13592216 w 13712093"/>
              <a:gd name="connsiteY354" fmla="*/ 1213654 h 3090049"/>
              <a:gd name="connsiteX355" fmla="*/ 13656024 w 13712093"/>
              <a:gd name="connsiteY355" fmla="*/ 1244438 h 3090049"/>
              <a:gd name="connsiteX356" fmla="*/ 13685882 w 13712093"/>
              <a:gd name="connsiteY356" fmla="*/ 1267459 h 3090049"/>
              <a:gd name="connsiteX357" fmla="*/ 13652163 w 13712093"/>
              <a:gd name="connsiteY357" fmla="*/ 1307746 h 3090049"/>
              <a:gd name="connsiteX358" fmla="*/ 13555984 w 13712093"/>
              <a:gd name="connsiteY358" fmla="*/ 1299519 h 3090049"/>
              <a:gd name="connsiteX359" fmla="*/ 13501059 w 13712093"/>
              <a:gd name="connsiteY359" fmla="*/ 1290248 h 3090049"/>
              <a:gd name="connsiteX360" fmla="*/ 13462820 w 13712093"/>
              <a:gd name="connsiteY360" fmla="*/ 1291446 h 3090049"/>
              <a:gd name="connsiteX361" fmla="*/ 13385027 w 13712093"/>
              <a:gd name="connsiteY361" fmla="*/ 1324509 h 3090049"/>
              <a:gd name="connsiteX362" fmla="*/ 13275409 w 13712093"/>
              <a:gd name="connsiteY362" fmla="*/ 1348341 h 3090049"/>
              <a:gd name="connsiteX363" fmla="*/ 13201634 w 13712093"/>
              <a:gd name="connsiteY363" fmla="*/ 1371285 h 3090049"/>
              <a:gd name="connsiteX364" fmla="*/ 13125348 w 13712093"/>
              <a:gd name="connsiteY364" fmla="*/ 1399984 h 3090049"/>
              <a:gd name="connsiteX365" fmla="*/ 13060303 w 13712093"/>
              <a:gd name="connsiteY365" fmla="*/ 1435597 h 3090049"/>
              <a:gd name="connsiteX366" fmla="*/ 12991278 w 13712093"/>
              <a:gd name="connsiteY366" fmla="*/ 1458193 h 3090049"/>
              <a:gd name="connsiteX367" fmla="*/ 12915920 w 13712093"/>
              <a:gd name="connsiteY367" fmla="*/ 1488475 h 3090049"/>
              <a:gd name="connsiteX368" fmla="*/ 12878066 w 13712093"/>
              <a:gd name="connsiteY368" fmla="*/ 1519916 h 3090049"/>
              <a:gd name="connsiteX369" fmla="*/ 12835656 w 13712093"/>
              <a:gd name="connsiteY369" fmla="*/ 1480827 h 3090049"/>
              <a:gd name="connsiteX370" fmla="*/ 12728315 w 13712093"/>
              <a:gd name="connsiteY370" fmla="*/ 1472948 h 3090049"/>
              <a:gd name="connsiteX371" fmla="*/ 12595983 w 13712093"/>
              <a:gd name="connsiteY371" fmla="*/ 1507788 h 3090049"/>
              <a:gd name="connsiteX372" fmla="*/ 12542179 w 13712093"/>
              <a:gd name="connsiteY372" fmla="*/ 1530036 h 3090049"/>
              <a:gd name="connsiteX373" fmla="*/ 12555890 w 13712093"/>
              <a:gd name="connsiteY373" fmla="*/ 1480055 h 3090049"/>
              <a:gd name="connsiteX374" fmla="*/ 12500423 w 13712093"/>
              <a:gd name="connsiteY374" fmla="*/ 1495698 h 3090049"/>
              <a:gd name="connsiteX375" fmla="*/ 12449786 w 13712093"/>
              <a:gd name="connsiteY375" fmla="*/ 1529225 h 3090049"/>
              <a:gd name="connsiteX376" fmla="*/ 12403550 w 13712093"/>
              <a:gd name="connsiteY376" fmla="*/ 1516247 h 3090049"/>
              <a:gd name="connsiteX377" fmla="*/ 12353840 w 13712093"/>
              <a:gd name="connsiteY377" fmla="*/ 1520612 h 3090049"/>
              <a:gd name="connsiteX378" fmla="*/ 12325488 w 13712093"/>
              <a:gd name="connsiteY378" fmla="*/ 1523702 h 3090049"/>
              <a:gd name="connsiteX379" fmla="*/ 12296288 w 13712093"/>
              <a:gd name="connsiteY379" fmla="*/ 1564220 h 3090049"/>
              <a:gd name="connsiteX380" fmla="*/ 12271258 w 13712093"/>
              <a:gd name="connsiteY380" fmla="*/ 1592764 h 3090049"/>
              <a:gd name="connsiteX381" fmla="*/ 12248932 w 13712093"/>
              <a:gd name="connsiteY381" fmla="*/ 1621618 h 3090049"/>
              <a:gd name="connsiteX382" fmla="*/ 12185046 w 13712093"/>
              <a:gd name="connsiteY382" fmla="*/ 1675578 h 3090049"/>
              <a:gd name="connsiteX383" fmla="*/ 12240048 w 13712093"/>
              <a:gd name="connsiteY383" fmla="*/ 1707676 h 3090049"/>
              <a:gd name="connsiteX384" fmla="*/ 12298760 w 13712093"/>
              <a:gd name="connsiteY384" fmla="*/ 1719379 h 3090049"/>
              <a:gd name="connsiteX385" fmla="*/ 12245881 w 13712093"/>
              <a:gd name="connsiteY385" fmla="*/ 1763837 h 3090049"/>
              <a:gd name="connsiteX386" fmla="*/ 12282845 w 13712093"/>
              <a:gd name="connsiteY386" fmla="*/ 1803003 h 3090049"/>
              <a:gd name="connsiteX387" fmla="*/ 12294936 w 13712093"/>
              <a:gd name="connsiteY387" fmla="*/ 1850822 h 3090049"/>
              <a:gd name="connsiteX388" fmla="*/ 12251018 w 13712093"/>
              <a:gd name="connsiteY388" fmla="*/ 1840779 h 3090049"/>
              <a:gd name="connsiteX389" fmla="*/ 12229233 w 13712093"/>
              <a:gd name="connsiteY389" fmla="*/ 1831973 h 3090049"/>
              <a:gd name="connsiteX390" fmla="*/ 12159282 w 13712093"/>
              <a:gd name="connsiteY390" fmla="*/ 1913743 h 3090049"/>
              <a:gd name="connsiteX391" fmla="*/ 12198603 w 13712093"/>
              <a:gd name="connsiteY391" fmla="*/ 1954570 h 3090049"/>
              <a:gd name="connsiteX392" fmla="*/ 12161253 w 13712093"/>
              <a:gd name="connsiteY392" fmla="*/ 1988020 h 3090049"/>
              <a:gd name="connsiteX393" fmla="*/ 12052985 w 13712093"/>
              <a:gd name="connsiteY393" fmla="*/ 1999453 h 3090049"/>
              <a:gd name="connsiteX394" fmla="*/ 11998755 w 13712093"/>
              <a:gd name="connsiteY394" fmla="*/ 2049435 h 3090049"/>
              <a:gd name="connsiteX395" fmla="*/ 12014900 w 13712093"/>
              <a:gd name="connsiteY395" fmla="*/ 2091614 h 3090049"/>
              <a:gd name="connsiteX396" fmla="*/ 11942399 w 13712093"/>
              <a:gd name="connsiteY396" fmla="*/ 2108571 h 3090049"/>
              <a:gd name="connsiteX397" fmla="*/ 11897285 w 13712093"/>
              <a:gd name="connsiteY397" fmla="*/ 2141557 h 3090049"/>
              <a:gd name="connsiteX398" fmla="*/ 11861054 w 13712093"/>
              <a:gd name="connsiteY398" fmla="*/ 2213787 h 3090049"/>
              <a:gd name="connsiteX399" fmla="*/ 11754525 w 13712093"/>
              <a:gd name="connsiteY399" fmla="*/ 2282734 h 3090049"/>
              <a:gd name="connsiteX400" fmla="*/ 11728878 w 13712093"/>
              <a:gd name="connsiteY400" fmla="*/ 2235147 h 3090049"/>
              <a:gd name="connsiteX401" fmla="*/ 11714083 w 13712093"/>
              <a:gd name="connsiteY401" fmla="*/ 2169715 h 3090049"/>
              <a:gd name="connsiteX402" fmla="*/ 11683994 w 13712093"/>
              <a:gd name="connsiteY402" fmla="*/ 2102313 h 3090049"/>
              <a:gd name="connsiteX403" fmla="*/ 11660896 w 13712093"/>
              <a:gd name="connsiteY403" fmla="*/ 2015522 h 3090049"/>
              <a:gd name="connsiteX404" fmla="*/ 11640811 w 13712093"/>
              <a:gd name="connsiteY404" fmla="*/ 1942017 h 3090049"/>
              <a:gd name="connsiteX405" fmla="*/ 11656957 w 13712093"/>
              <a:gd name="connsiteY405" fmla="*/ 1826951 h 3090049"/>
              <a:gd name="connsiteX406" fmla="*/ 11739113 w 13712093"/>
              <a:gd name="connsiteY406" fmla="*/ 1766077 h 3090049"/>
              <a:gd name="connsiteX407" fmla="*/ 11753597 w 13712093"/>
              <a:gd name="connsiteY407" fmla="*/ 1717062 h 3090049"/>
              <a:gd name="connsiteX408" fmla="*/ 11941588 w 13712093"/>
              <a:gd name="connsiteY408" fmla="*/ 1650625 h 3090049"/>
              <a:gd name="connsiteX409" fmla="*/ 12000222 w 13712093"/>
              <a:gd name="connsiteY409" fmla="*/ 1599215 h 3090049"/>
              <a:gd name="connsiteX410" fmla="*/ 12176316 w 13712093"/>
              <a:gd name="connsiteY410" fmla="*/ 1503114 h 3090049"/>
              <a:gd name="connsiteX411" fmla="*/ 12238117 w 13712093"/>
              <a:gd name="connsiteY411" fmla="*/ 1468776 h 3090049"/>
              <a:gd name="connsiteX412" fmla="*/ 12317840 w 13712093"/>
              <a:gd name="connsiteY412" fmla="*/ 1446759 h 3090049"/>
              <a:gd name="connsiteX413" fmla="*/ 12359170 w 13712093"/>
              <a:gd name="connsiteY413" fmla="*/ 1403576 h 3090049"/>
              <a:gd name="connsiteX414" fmla="*/ 12364770 w 13712093"/>
              <a:gd name="connsiteY414" fmla="*/ 1364641 h 3090049"/>
              <a:gd name="connsiteX415" fmla="*/ 12393817 w 13712093"/>
              <a:gd name="connsiteY415" fmla="*/ 1319913 h 3090049"/>
              <a:gd name="connsiteX416" fmla="*/ 12484047 w 13712093"/>
              <a:gd name="connsiteY416" fmla="*/ 1313076 h 3090049"/>
              <a:gd name="connsiteX417" fmla="*/ 12390187 w 13712093"/>
              <a:gd name="connsiteY417" fmla="*/ 1292605 h 3090049"/>
              <a:gd name="connsiteX418" fmla="*/ 12287056 w 13712093"/>
              <a:gd name="connsiteY418" fmla="*/ 1309793 h 3090049"/>
              <a:gd name="connsiteX419" fmla="*/ 12266700 w 13712093"/>
              <a:gd name="connsiteY419" fmla="*/ 1363946 h 3090049"/>
              <a:gd name="connsiteX420" fmla="*/ 12216062 w 13712093"/>
              <a:gd name="connsiteY420" fmla="*/ 1382680 h 3090049"/>
              <a:gd name="connsiteX421" fmla="*/ 12075889 w 13712093"/>
              <a:gd name="connsiteY421" fmla="*/ 1450661 h 3090049"/>
              <a:gd name="connsiteX422" fmla="*/ 12037033 w 13712093"/>
              <a:gd name="connsiteY422" fmla="*/ 1446025 h 3090049"/>
              <a:gd name="connsiteX423" fmla="*/ 12012814 w 13712093"/>
              <a:gd name="connsiteY423" fmla="*/ 1422193 h 3090049"/>
              <a:gd name="connsiteX424" fmla="*/ 12038848 w 13712093"/>
              <a:gd name="connsiteY424" fmla="*/ 1373718 h 3090049"/>
              <a:gd name="connsiteX425" fmla="*/ 11998792 w 13712093"/>
              <a:gd name="connsiteY425" fmla="*/ 1369315 h 3090049"/>
              <a:gd name="connsiteX426" fmla="*/ 11947112 w 13712093"/>
              <a:gd name="connsiteY426" fmla="*/ 1360895 h 3090049"/>
              <a:gd name="connsiteX427" fmla="*/ 11841587 w 13712093"/>
              <a:gd name="connsiteY427" fmla="*/ 1364101 h 3090049"/>
              <a:gd name="connsiteX428" fmla="*/ 11723354 w 13712093"/>
              <a:gd name="connsiteY428" fmla="*/ 1389091 h 3090049"/>
              <a:gd name="connsiteX429" fmla="*/ 11691294 w 13712093"/>
              <a:gd name="connsiteY429" fmla="*/ 1426404 h 3090049"/>
              <a:gd name="connsiteX430" fmla="*/ 11660896 w 13712093"/>
              <a:gd name="connsiteY430" fmla="*/ 1462635 h 3090049"/>
              <a:gd name="connsiteX431" fmla="*/ 11510411 w 13712093"/>
              <a:gd name="connsiteY431" fmla="*/ 1546336 h 3090049"/>
              <a:gd name="connsiteX432" fmla="*/ 11554908 w 13712093"/>
              <a:gd name="connsiteY432" fmla="*/ 1570168 h 3090049"/>
              <a:gd name="connsiteX433" fmla="*/ 11579434 w 13712093"/>
              <a:gd name="connsiteY433" fmla="*/ 1587975 h 3090049"/>
              <a:gd name="connsiteX434" fmla="*/ 11474566 w 13712093"/>
              <a:gd name="connsiteY434" fmla="*/ 1599910 h 3090049"/>
              <a:gd name="connsiteX435" fmla="*/ 11399710 w 13712093"/>
              <a:gd name="connsiteY435" fmla="*/ 1607944 h 3090049"/>
              <a:gd name="connsiteX436" fmla="*/ 11343818 w 13712093"/>
              <a:gd name="connsiteY436" fmla="*/ 1607094 h 3090049"/>
              <a:gd name="connsiteX437" fmla="*/ 11258494 w 13712093"/>
              <a:gd name="connsiteY437" fmla="*/ 1612888 h 3090049"/>
              <a:gd name="connsiteX438" fmla="*/ 11311913 w 13712093"/>
              <a:gd name="connsiteY438" fmla="*/ 1594000 h 3090049"/>
              <a:gd name="connsiteX439" fmla="*/ 11299476 w 13712093"/>
              <a:gd name="connsiteY439" fmla="*/ 1564799 h 3090049"/>
              <a:gd name="connsiteX440" fmla="*/ 11192445 w 13712093"/>
              <a:gd name="connsiteY440" fmla="*/ 1563563 h 3090049"/>
              <a:gd name="connsiteX441" fmla="*/ 11124696 w 13712093"/>
              <a:gd name="connsiteY441" fmla="*/ 1543208 h 3090049"/>
              <a:gd name="connsiteX442" fmla="*/ 11062740 w 13712093"/>
              <a:gd name="connsiteY442" fmla="*/ 1554293 h 3090049"/>
              <a:gd name="connsiteX443" fmla="*/ 11022917 w 13712093"/>
              <a:gd name="connsiteY443" fmla="*/ 1582297 h 3090049"/>
              <a:gd name="connsiteX444" fmla="*/ 10878960 w 13712093"/>
              <a:gd name="connsiteY444" fmla="*/ 1574301 h 3090049"/>
              <a:gd name="connsiteX445" fmla="*/ 10827510 w 13712093"/>
              <a:gd name="connsiteY445" fmla="*/ 1588168 h 3090049"/>
              <a:gd name="connsiteX446" fmla="*/ 10785331 w 13712093"/>
              <a:gd name="connsiteY446" fmla="*/ 1578357 h 3090049"/>
              <a:gd name="connsiteX447" fmla="*/ 10729516 w 13712093"/>
              <a:gd name="connsiteY447" fmla="*/ 1570902 h 3090049"/>
              <a:gd name="connsiteX448" fmla="*/ 10557825 w 13712093"/>
              <a:gd name="connsiteY448" fmla="*/ 1571829 h 3090049"/>
              <a:gd name="connsiteX449" fmla="*/ 10429435 w 13712093"/>
              <a:gd name="connsiteY449" fmla="*/ 1638033 h 3090049"/>
              <a:gd name="connsiteX450" fmla="*/ 10338239 w 13712093"/>
              <a:gd name="connsiteY450" fmla="*/ 1686818 h 3090049"/>
              <a:gd name="connsiteX451" fmla="*/ 10278099 w 13712093"/>
              <a:gd name="connsiteY451" fmla="*/ 1727452 h 3090049"/>
              <a:gd name="connsiteX452" fmla="*/ 10090765 w 13712093"/>
              <a:gd name="connsiteY452" fmla="*/ 1843715 h 3090049"/>
              <a:gd name="connsiteX453" fmla="*/ 9883152 w 13712093"/>
              <a:gd name="connsiteY453" fmla="*/ 1950978 h 3090049"/>
              <a:gd name="connsiteX454" fmla="*/ 9902774 w 13712093"/>
              <a:gd name="connsiteY454" fmla="*/ 1988020 h 3090049"/>
              <a:gd name="connsiteX455" fmla="*/ 10012471 w 13712093"/>
              <a:gd name="connsiteY455" fmla="*/ 1985123 h 3090049"/>
              <a:gd name="connsiteX456" fmla="*/ 10000381 w 13712093"/>
              <a:gd name="connsiteY456" fmla="*/ 2049860 h 3090049"/>
              <a:gd name="connsiteX457" fmla="*/ 10059594 w 13712093"/>
              <a:gd name="connsiteY457" fmla="*/ 2036032 h 3090049"/>
              <a:gd name="connsiteX458" fmla="*/ 10066546 w 13712093"/>
              <a:gd name="connsiteY458" fmla="*/ 2059632 h 3090049"/>
              <a:gd name="connsiteX459" fmla="*/ 10114365 w 13712093"/>
              <a:gd name="connsiteY459" fmla="*/ 2070602 h 3090049"/>
              <a:gd name="connsiteX460" fmla="*/ 10177209 w 13712093"/>
              <a:gd name="connsiteY460" fmla="*/ 2034216 h 3090049"/>
              <a:gd name="connsiteX461" fmla="*/ 10220894 w 13712093"/>
              <a:gd name="connsiteY461" fmla="*/ 2016951 h 3090049"/>
              <a:gd name="connsiteX462" fmla="*/ 10341136 w 13712093"/>
              <a:gd name="connsiteY462" fmla="*/ 2064229 h 3090049"/>
              <a:gd name="connsiteX463" fmla="*/ 10409774 w 13712093"/>
              <a:gd name="connsiteY463" fmla="*/ 2105751 h 3090049"/>
              <a:gd name="connsiteX464" fmla="*/ 10406142 w 13712093"/>
              <a:gd name="connsiteY464" fmla="*/ 2143218 h 3090049"/>
              <a:gd name="connsiteX465" fmla="*/ 10420087 w 13712093"/>
              <a:gd name="connsiteY465" fmla="*/ 2185706 h 3090049"/>
              <a:gd name="connsiteX466" fmla="*/ 10363346 w 13712093"/>
              <a:gd name="connsiteY466" fmla="*/ 2268249 h 3090049"/>
              <a:gd name="connsiteX467" fmla="*/ 10349016 w 13712093"/>
              <a:gd name="connsiteY467" fmla="*/ 2347934 h 3090049"/>
              <a:gd name="connsiteX468" fmla="*/ 10341715 w 13712093"/>
              <a:gd name="connsiteY468" fmla="*/ 2422790 h 3090049"/>
              <a:gd name="connsiteX469" fmla="*/ 10317806 w 13712093"/>
              <a:gd name="connsiteY469" fmla="*/ 2498380 h 3090049"/>
              <a:gd name="connsiteX470" fmla="*/ 10230590 w 13712093"/>
              <a:gd name="connsiteY470" fmla="*/ 2575709 h 3090049"/>
              <a:gd name="connsiteX471" fmla="*/ 10176282 w 13712093"/>
              <a:gd name="connsiteY471" fmla="*/ 2632798 h 3090049"/>
              <a:gd name="connsiteX472" fmla="*/ 10112626 w 13712093"/>
              <a:gd name="connsiteY472" fmla="*/ 2715765 h 3090049"/>
              <a:gd name="connsiteX473" fmla="*/ 9993119 w 13712093"/>
              <a:gd name="connsiteY473" fmla="*/ 2821213 h 3090049"/>
              <a:gd name="connsiteX474" fmla="*/ 9906984 w 13712093"/>
              <a:gd name="connsiteY474" fmla="*/ 2895568 h 3090049"/>
              <a:gd name="connsiteX475" fmla="*/ 9760709 w 13712093"/>
              <a:gd name="connsiteY475" fmla="*/ 2982128 h 3090049"/>
              <a:gd name="connsiteX476" fmla="*/ 9704972 w 13712093"/>
              <a:gd name="connsiteY476" fmla="*/ 2991282 h 3090049"/>
              <a:gd name="connsiteX477" fmla="*/ 9649892 w 13712093"/>
              <a:gd name="connsiteY477" fmla="*/ 2963163 h 3090049"/>
              <a:gd name="connsiteX478" fmla="*/ 9599060 w 13712093"/>
              <a:gd name="connsiteY478" fmla="*/ 2966369 h 3090049"/>
              <a:gd name="connsiteX479" fmla="*/ 9586391 w 13712093"/>
              <a:gd name="connsiteY479" fmla="*/ 2955167 h 3090049"/>
              <a:gd name="connsiteX480" fmla="*/ 9492686 w 13712093"/>
              <a:gd name="connsiteY480" fmla="*/ 3030719 h 3090049"/>
              <a:gd name="connsiteX481" fmla="*/ 9498325 w 13712093"/>
              <a:gd name="connsiteY481" fmla="*/ 2989196 h 3090049"/>
              <a:gd name="connsiteX482" fmla="*/ 9553096 w 13712093"/>
              <a:gd name="connsiteY482" fmla="*/ 2949141 h 3090049"/>
              <a:gd name="connsiteX483" fmla="*/ 9553405 w 13712093"/>
              <a:gd name="connsiteY483" fmla="*/ 2890701 h 3090049"/>
              <a:gd name="connsiteX484" fmla="*/ 9540349 w 13712093"/>
              <a:gd name="connsiteY484" fmla="*/ 2812639 h 3090049"/>
              <a:gd name="connsiteX485" fmla="*/ 9608022 w 13712093"/>
              <a:gd name="connsiteY485" fmla="*/ 2775056 h 3090049"/>
              <a:gd name="connsiteX486" fmla="*/ 9696513 w 13712093"/>
              <a:gd name="connsiteY486" fmla="*/ 2795991 h 3090049"/>
              <a:gd name="connsiteX487" fmla="*/ 9791880 w 13712093"/>
              <a:gd name="connsiteY487" fmla="*/ 2655123 h 3090049"/>
              <a:gd name="connsiteX488" fmla="*/ 9833518 w 13712093"/>
              <a:gd name="connsiteY488" fmla="*/ 2584322 h 3090049"/>
              <a:gd name="connsiteX489" fmla="*/ 9856694 w 13712093"/>
              <a:gd name="connsiteY489" fmla="*/ 2536388 h 3090049"/>
              <a:gd name="connsiteX490" fmla="*/ 9812273 w 13712093"/>
              <a:gd name="connsiteY490" fmla="*/ 2517964 h 3090049"/>
              <a:gd name="connsiteX491" fmla="*/ 9646763 w 13712093"/>
              <a:gd name="connsiteY491" fmla="*/ 2558637 h 3090049"/>
              <a:gd name="connsiteX492" fmla="*/ 9534903 w 13712093"/>
              <a:gd name="connsiteY492" fmla="*/ 2562499 h 3090049"/>
              <a:gd name="connsiteX493" fmla="*/ 9493574 w 13712093"/>
              <a:gd name="connsiteY493" fmla="*/ 2460296 h 3090049"/>
              <a:gd name="connsiteX494" fmla="*/ 9375573 w 13712093"/>
              <a:gd name="connsiteY494" fmla="*/ 2422597 h 3090049"/>
              <a:gd name="connsiteX495" fmla="*/ 9254057 w 13712093"/>
              <a:gd name="connsiteY495" fmla="*/ 2389031 h 3090049"/>
              <a:gd name="connsiteX496" fmla="*/ 9201255 w 13712093"/>
              <a:gd name="connsiteY496" fmla="*/ 2296214 h 3090049"/>
              <a:gd name="connsiteX497" fmla="*/ 9126128 w 13712093"/>
              <a:gd name="connsiteY497" fmla="*/ 2148935 h 3090049"/>
              <a:gd name="connsiteX498" fmla="*/ 9049341 w 13712093"/>
              <a:gd name="connsiteY498" fmla="*/ 2095824 h 3090049"/>
              <a:gd name="connsiteX499" fmla="*/ 8953819 w 13712093"/>
              <a:gd name="connsiteY499" fmla="*/ 2086168 h 3090049"/>
              <a:gd name="connsiteX500" fmla="*/ 8760537 w 13712093"/>
              <a:gd name="connsiteY500" fmla="*/ 2078134 h 3090049"/>
              <a:gd name="connsiteX501" fmla="*/ 8628823 w 13712093"/>
              <a:gd name="connsiteY501" fmla="*/ 2113399 h 3090049"/>
              <a:gd name="connsiteX502" fmla="*/ 8599159 w 13712093"/>
              <a:gd name="connsiteY502" fmla="*/ 2144802 h 3090049"/>
              <a:gd name="connsiteX503" fmla="*/ 8667642 w 13712093"/>
              <a:gd name="connsiteY503" fmla="*/ 2164887 h 3090049"/>
              <a:gd name="connsiteX504" fmla="*/ 8633034 w 13712093"/>
              <a:gd name="connsiteY504" fmla="*/ 2208070 h 3090049"/>
              <a:gd name="connsiteX505" fmla="*/ 8525770 w 13712093"/>
              <a:gd name="connsiteY505" fmla="*/ 2310776 h 3090049"/>
              <a:gd name="connsiteX506" fmla="*/ 8533225 w 13712093"/>
              <a:gd name="connsiteY506" fmla="*/ 2358479 h 3090049"/>
              <a:gd name="connsiteX507" fmla="*/ 8395100 w 13712093"/>
              <a:gd name="connsiteY507" fmla="*/ 2402705 h 3090049"/>
              <a:gd name="connsiteX508" fmla="*/ 8315957 w 13712093"/>
              <a:gd name="connsiteY508" fmla="*/ 2372577 h 3090049"/>
              <a:gd name="connsiteX509" fmla="*/ 8204097 w 13712093"/>
              <a:gd name="connsiteY509" fmla="*/ 2374199 h 3090049"/>
              <a:gd name="connsiteX510" fmla="*/ 8128815 w 13712093"/>
              <a:gd name="connsiteY510" fmla="*/ 2342796 h 3090049"/>
              <a:gd name="connsiteX511" fmla="*/ 8011432 w 13712093"/>
              <a:gd name="connsiteY511" fmla="*/ 2386907 h 3090049"/>
              <a:gd name="connsiteX512" fmla="*/ 7857316 w 13712093"/>
              <a:gd name="connsiteY512" fmla="*/ 2426344 h 3090049"/>
              <a:gd name="connsiteX513" fmla="*/ 7651209 w 13712093"/>
              <a:gd name="connsiteY513" fmla="*/ 2418387 h 3090049"/>
              <a:gd name="connsiteX514" fmla="*/ 7569053 w 13712093"/>
              <a:gd name="connsiteY514" fmla="*/ 2393898 h 3090049"/>
              <a:gd name="connsiteX515" fmla="*/ 7446455 w 13712093"/>
              <a:gd name="connsiteY515" fmla="*/ 2339011 h 3090049"/>
              <a:gd name="connsiteX516" fmla="*/ 7323123 w 13712093"/>
              <a:gd name="connsiteY516" fmla="*/ 2329857 h 3090049"/>
              <a:gd name="connsiteX517" fmla="*/ 7189904 w 13712093"/>
              <a:gd name="connsiteY517" fmla="*/ 2352453 h 3090049"/>
              <a:gd name="connsiteX518" fmla="*/ 7101799 w 13712093"/>
              <a:gd name="connsiteY518" fmla="*/ 2324449 h 3090049"/>
              <a:gd name="connsiteX519" fmla="*/ 7068001 w 13712093"/>
              <a:gd name="connsiteY519" fmla="*/ 2258940 h 3090049"/>
              <a:gd name="connsiteX520" fmla="*/ 7009908 w 13712093"/>
              <a:gd name="connsiteY520" fmla="*/ 2238198 h 3090049"/>
              <a:gd name="connsiteX521" fmla="*/ 6810214 w 13712093"/>
              <a:gd name="connsiteY521" fmla="*/ 2198375 h 3090049"/>
              <a:gd name="connsiteX522" fmla="*/ 6754825 w 13712093"/>
              <a:gd name="connsiteY522" fmla="*/ 2217843 h 3090049"/>
              <a:gd name="connsiteX523" fmla="*/ 6699976 w 13712093"/>
              <a:gd name="connsiteY523" fmla="*/ 2273811 h 3090049"/>
              <a:gd name="connsiteX524" fmla="*/ 6734469 w 13712093"/>
              <a:gd name="connsiteY524" fmla="*/ 2324720 h 3090049"/>
              <a:gd name="connsiteX525" fmla="*/ 6685376 w 13712093"/>
              <a:gd name="connsiteY525" fmla="*/ 2376517 h 3090049"/>
              <a:gd name="connsiteX526" fmla="*/ 6603412 w 13712093"/>
              <a:gd name="connsiteY526" fmla="*/ 2375242 h 3090049"/>
              <a:gd name="connsiteX527" fmla="*/ 6452734 w 13712093"/>
              <a:gd name="connsiteY527" fmla="*/ 2369873 h 3090049"/>
              <a:gd name="connsiteX528" fmla="*/ 6401246 w 13712093"/>
              <a:gd name="connsiteY528" fmla="*/ 2339707 h 3090049"/>
              <a:gd name="connsiteX529" fmla="*/ 6348213 w 13712093"/>
              <a:gd name="connsiteY529" fmla="*/ 2317188 h 3090049"/>
              <a:gd name="connsiteX530" fmla="*/ 6204294 w 13712093"/>
              <a:gd name="connsiteY530" fmla="*/ 2303669 h 3090049"/>
              <a:gd name="connsiteX531" fmla="*/ 6063465 w 13712093"/>
              <a:gd name="connsiteY531" fmla="*/ 2346118 h 3090049"/>
              <a:gd name="connsiteX532" fmla="*/ 5932177 w 13712093"/>
              <a:gd name="connsiteY532" fmla="*/ 2405640 h 3090049"/>
              <a:gd name="connsiteX533" fmla="*/ 5841870 w 13712093"/>
              <a:gd name="connsiteY533" fmla="*/ 2432910 h 3090049"/>
              <a:gd name="connsiteX534" fmla="*/ 5786288 w 13712093"/>
              <a:gd name="connsiteY534" fmla="*/ 2431558 h 3090049"/>
              <a:gd name="connsiteX535" fmla="*/ 5746194 w 13712093"/>
              <a:gd name="connsiteY535" fmla="*/ 2396950 h 3090049"/>
              <a:gd name="connsiteX536" fmla="*/ 5702199 w 13712093"/>
              <a:gd name="connsiteY536" fmla="*/ 2408576 h 3090049"/>
              <a:gd name="connsiteX537" fmla="*/ 5630820 w 13712093"/>
              <a:gd name="connsiteY537" fmla="*/ 2400658 h 3090049"/>
              <a:gd name="connsiteX538" fmla="*/ 5561139 w 13712093"/>
              <a:gd name="connsiteY538" fmla="*/ 2351178 h 3090049"/>
              <a:gd name="connsiteX539" fmla="*/ 5516063 w 13712093"/>
              <a:gd name="connsiteY539" fmla="*/ 2310467 h 3090049"/>
              <a:gd name="connsiteX540" fmla="*/ 5454339 w 13712093"/>
              <a:gd name="connsiteY540" fmla="*/ 2286171 h 3090049"/>
              <a:gd name="connsiteX541" fmla="*/ 5337612 w 13712093"/>
              <a:gd name="connsiteY541" fmla="*/ 2303785 h 3090049"/>
              <a:gd name="connsiteX542" fmla="*/ 5286897 w 13712093"/>
              <a:gd name="connsiteY542" fmla="*/ 2286751 h 3090049"/>
              <a:gd name="connsiteX543" fmla="*/ 5247460 w 13712093"/>
              <a:gd name="connsiteY543" fmla="*/ 2259751 h 3090049"/>
              <a:gd name="connsiteX544" fmla="*/ 5200608 w 13712093"/>
              <a:gd name="connsiteY544" fmla="*/ 2288064 h 3090049"/>
              <a:gd name="connsiteX545" fmla="*/ 5155763 w 13712093"/>
              <a:gd name="connsiteY545" fmla="*/ 2269562 h 3090049"/>
              <a:gd name="connsiteX546" fmla="*/ 5060860 w 13712093"/>
              <a:gd name="connsiteY546" fmla="*/ 2156235 h 3090049"/>
              <a:gd name="connsiteX547" fmla="*/ 4916052 w 13712093"/>
              <a:gd name="connsiteY547" fmla="*/ 2046731 h 3090049"/>
              <a:gd name="connsiteX548" fmla="*/ 4877350 w 13712093"/>
              <a:gd name="connsiteY548" fmla="*/ 2010887 h 3090049"/>
              <a:gd name="connsiteX549" fmla="*/ 4873603 w 13712093"/>
              <a:gd name="connsiteY549" fmla="*/ 1990724 h 3090049"/>
              <a:gd name="connsiteX550" fmla="*/ 4810489 w 13712093"/>
              <a:gd name="connsiteY550" fmla="*/ 2011659 h 3090049"/>
              <a:gd name="connsiteX551" fmla="*/ 4734049 w 13712093"/>
              <a:gd name="connsiteY551" fmla="*/ 2039933 h 3090049"/>
              <a:gd name="connsiteX552" fmla="*/ 4682831 w 13712093"/>
              <a:gd name="connsiteY552" fmla="*/ 2062297 h 3090049"/>
              <a:gd name="connsiteX553" fmla="*/ 4607704 w 13712093"/>
              <a:gd name="connsiteY553" fmla="*/ 2063495 h 3090049"/>
              <a:gd name="connsiteX554" fmla="*/ 4630841 w 13712093"/>
              <a:gd name="connsiteY554" fmla="*/ 2027766 h 3090049"/>
              <a:gd name="connsiteX555" fmla="*/ 4583718 w 13712093"/>
              <a:gd name="connsiteY555" fmla="*/ 2026839 h 3090049"/>
              <a:gd name="connsiteX556" fmla="*/ 4533891 w 13712093"/>
              <a:gd name="connsiteY556" fmla="*/ 2023633 h 3090049"/>
              <a:gd name="connsiteX557" fmla="*/ 4487115 w 13712093"/>
              <a:gd name="connsiteY557" fmla="*/ 2006947 h 3090049"/>
              <a:gd name="connsiteX558" fmla="*/ 4432498 w 13712093"/>
              <a:gd name="connsiteY558" fmla="*/ 2010114 h 3090049"/>
              <a:gd name="connsiteX559" fmla="*/ 4414692 w 13712093"/>
              <a:gd name="connsiteY559" fmla="*/ 1984196 h 3090049"/>
              <a:gd name="connsiteX560" fmla="*/ 4399396 w 13712093"/>
              <a:gd name="connsiteY560" fmla="*/ 1941051 h 3090049"/>
              <a:gd name="connsiteX561" fmla="*/ 4355363 w 13712093"/>
              <a:gd name="connsiteY561" fmla="*/ 1917374 h 3090049"/>
              <a:gd name="connsiteX562" fmla="*/ 4298197 w 13712093"/>
              <a:gd name="connsiteY562" fmla="*/ 1911812 h 3090049"/>
              <a:gd name="connsiteX563" fmla="*/ 4214418 w 13712093"/>
              <a:gd name="connsiteY563" fmla="*/ 1903314 h 3090049"/>
              <a:gd name="connsiteX564" fmla="*/ 4167527 w 13712093"/>
              <a:gd name="connsiteY564" fmla="*/ 1930661 h 3090049"/>
              <a:gd name="connsiteX565" fmla="*/ 4087996 w 13712093"/>
              <a:gd name="connsiteY565" fmla="*/ 1950399 h 3090049"/>
              <a:gd name="connsiteX566" fmla="*/ 3933146 w 13712093"/>
              <a:gd name="connsiteY566" fmla="*/ 1968707 h 3090049"/>
              <a:gd name="connsiteX567" fmla="*/ 3880886 w 13712093"/>
              <a:gd name="connsiteY567" fmla="*/ 1992308 h 3090049"/>
              <a:gd name="connsiteX568" fmla="*/ 3733799 w 13712093"/>
              <a:gd name="connsiteY568" fmla="*/ 2005170 h 3090049"/>
              <a:gd name="connsiteX569" fmla="*/ 3662149 w 13712093"/>
              <a:gd name="connsiteY569" fmla="*/ 2026955 h 3090049"/>
              <a:gd name="connsiteX570" fmla="*/ 3574662 w 13712093"/>
              <a:gd name="connsiteY570" fmla="*/ 2021702 h 3090049"/>
              <a:gd name="connsiteX571" fmla="*/ 3569138 w 13712093"/>
              <a:gd name="connsiteY571" fmla="*/ 2066894 h 3090049"/>
              <a:gd name="connsiteX572" fmla="*/ 3591657 w 13712093"/>
              <a:gd name="connsiteY572" fmla="*/ 2088061 h 3090049"/>
              <a:gd name="connsiteX573" fmla="*/ 3634918 w 13712093"/>
              <a:gd name="connsiteY573" fmla="*/ 2109961 h 3090049"/>
              <a:gd name="connsiteX574" fmla="*/ 3537157 w 13712093"/>
              <a:gd name="connsiteY574" fmla="*/ 2121008 h 3090049"/>
              <a:gd name="connsiteX575" fmla="*/ 3542410 w 13712093"/>
              <a:gd name="connsiteY575" fmla="*/ 2162956 h 3090049"/>
              <a:gd name="connsiteX576" fmla="*/ 3478562 w 13712093"/>
              <a:gd name="connsiteY576" fmla="*/ 2194204 h 3090049"/>
              <a:gd name="connsiteX577" fmla="*/ 3489338 w 13712093"/>
              <a:gd name="connsiteY577" fmla="*/ 2215873 h 3090049"/>
              <a:gd name="connsiteX578" fmla="*/ 3536809 w 13712093"/>
              <a:gd name="connsiteY578" fmla="*/ 2237503 h 3090049"/>
              <a:gd name="connsiteX579" fmla="*/ 3591889 w 13712093"/>
              <a:gd name="connsiteY579" fmla="*/ 2258400 h 3090049"/>
              <a:gd name="connsiteX580" fmla="*/ 3555426 w 13712093"/>
              <a:gd name="connsiteY580" fmla="*/ 2300386 h 3090049"/>
              <a:gd name="connsiteX581" fmla="*/ 3481613 w 13712093"/>
              <a:gd name="connsiteY581" fmla="*/ 2305600 h 3090049"/>
              <a:gd name="connsiteX582" fmla="*/ 3433678 w 13712093"/>
              <a:gd name="connsiteY582" fmla="*/ 2317922 h 3090049"/>
              <a:gd name="connsiteX583" fmla="*/ 3378212 w 13712093"/>
              <a:gd name="connsiteY583" fmla="*/ 2305909 h 3090049"/>
              <a:gd name="connsiteX584" fmla="*/ 3328153 w 13712093"/>
              <a:gd name="connsiteY584" fmla="*/ 2273579 h 3090049"/>
              <a:gd name="connsiteX585" fmla="*/ 3268206 w 13712093"/>
              <a:gd name="connsiteY585" fmla="*/ 2274970 h 3090049"/>
              <a:gd name="connsiteX586" fmla="*/ 3218804 w 13712093"/>
              <a:gd name="connsiteY586" fmla="*/ 2280687 h 3090049"/>
              <a:gd name="connsiteX587" fmla="*/ 3157042 w 13712093"/>
              <a:gd name="connsiteY587" fmla="*/ 2273657 h 3090049"/>
              <a:gd name="connsiteX588" fmla="*/ 3088713 w 13712093"/>
              <a:gd name="connsiteY588" fmla="*/ 2317883 h 3090049"/>
              <a:gd name="connsiteX589" fmla="*/ 3033169 w 13712093"/>
              <a:gd name="connsiteY589" fmla="*/ 2294708 h 3090049"/>
              <a:gd name="connsiteX590" fmla="*/ 2996939 w 13712093"/>
              <a:gd name="connsiteY590" fmla="*/ 2295905 h 3090049"/>
              <a:gd name="connsiteX591" fmla="*/ 2979943 w 13712093"/>
              <a:gd name="connsiteY591" fmla="*/ 2292970 h 3090049"/>
              <a:gd name="connsiteX592" fmla="*/ 2910881 w 13712093"/>
              <a:gd name="connsiteY592" fmla="*/ 2259133 h 3090049"/>
              <a:gd name="connsiteX593" fmla="*/ 2860165 w 13712093"/>
              <a:gd name="connsiteY593" fmla="*/ 2240786 h 3090049"/>
              <a:gd name="connsiteX594" fmla="*/ 2804544 w 13712093"/>
              <a:gd name="connsiteY594" fmla="*/ 2221821 h 3090049"/>
              <a:gd name="connsiteX595" fmla="*/ 2725709 w 13712093"/>
              <a:gd name="connsiteY595" fmla="*/ 2235649 h 3090049"/>
              <a:gd name="connsiteX596" fmla="*/ 2669741 w 13712093"/>
              <a:gd name="connsiteY596" fmla="*/ 2226456 h 3090049"/>
              <a:gd name="connsiteX597" fmla="*/ 2573486 w 13712093"/>
              <a:gd name="connsiteY597" fmla="*/ 2269215 h 3090049"/>
              <a:gd name="connsiteX598" fmla="*/ 2522848 w 13712093"/>
              <a:gd name="connsiteY598" fmla="*/ 2303476 h 3090049"/>
              <a:gd name="connsiteX599" fmla="*/ 2492643 w 13712093"/>
              <a:gd name="connsiteY599" fmla="*/ 2339011 h 3090049"/>
              <a:gd name="connsiteX600" fmla="*/ 2472519 w 13712093"/>
              <a:gd name="connsiteY600" fmla="*/ 2378216 h 3090049"/>
              <a:gd name="connsiteX601" fmla="*/ 2392641 w 13712093"/>
              <a:gd name="connsiteY601" fmla="*/ 2332484 h 3090049"/>
              <a:gd name="connsiteX602" fmla="*/ 2352779 w 13712093"/>
              <a:gd name="connsiteY602" fmla="*/ 2369371 h 3090049"/>
              <a:gd name="connsiteX603" fmla="*/ 2324698 w 13712093"/>
              <a:gd name="connsiteY603" fmla="*/ 2413636 h 3090049"/>
              <a:gd name="connsiteX604" fmla="*/ 2330531 w 13712093"/>
              <a:gd name="connsiteY604" fmla="*/ 2452030 h 3090049"/>
              <a:gd name="connsiteX605" fmla="*/ 2294107 w 13712093"/>
              <a:gd name="connsiteY605" fmla="*/ 2504020 h 3090049"/>
              <a:gd name="connsiteX606" fmla="*/ 2350578 w 13712093"/>
              <a:gd name="connsiteY606" fmla="*/ 2526925 h 3090049"/>
              <a:gd name="connsiteX607" fmla="*/ 2373560 w 13712093"/>
              <a:gd name="connsiteY607" fmla="*/ 2550448 h 3090049"/>
              <a:gd name="connsiteX608" fmla="*/ 2431807 w 13712093"/>
              <a:gd name="connsiteY608" fmla="*/ 2560568 h 3090049"/>
              <a:gd name="connsiteX609" fmla="*/ 2479085 w 13712093"/>
              <a:gd name="connsiteY609" fmla="*/ 2600584 h 3090049"/>
              <a:gd name="connsiteX610" fmla="*/ 2515239 w 13712093"/>
              <a:gd name="connsiteY610" fmla="*/ 2649059 h 3090049"/>
              <a:gd name="connsiteX611" fmla="*/ 2472557 w 13712093"/>
              <a:gd name="connsiteY611" fmla="*/ 2657055 h 3090049"/>
              <a:gd name="connsiteX612" fmla="*/ 2529800 w 13712093"/>
              <a:gd name="connsiteY612" fmla="*/ 2680809 h 3090049"/>
              <a:gd name="connsiteX613" fmla="*/ 2488703 w 13712093"/>
              <a:gd name="connsiteY613" fmla="*/ 2712830 h 3090049"/>
              <a:gd name="connsiteX614" fmla="*/ 2444206 w 13712093"/>
              <a:gd name="connsiteY614" fmla="*/ 2730366 h 3090049"/>
              <a:gd name="connsiteX615" fmla="*/ 2389087 w 13712093"/>
              <a:gd name="connsiteY615" fmla="*/ 2732568 h 3090049"/>
              <a:gd name="connsiteX616" fmla="*/ 2366993 w 13712093"/>
              <a:gd name="connsiteY616" fmla="*/ 2778610 h 3090049"/>
              <a:gd name="connsiteX617" fmla="*/ 2325046 w 13712093"/>
              <a:gd name="connsiteY617" fmla="*/ 2821136 h 3090049"/>
              <a:gd name="connsiteX618" fmla="*/ 2345209 w 13712093"/>
              <a:gd name="connsiteY618" fmla="*/ 2856749 h 3090049"/>
              <a:gd name="connsiteX619" fmla="*/ 2378620 w 13712093"/>
              <a:gd name="connsiteY619" fmla="*/ 2903022 h 3090049"/>
              <a:gd name="connsiteX620" fmla="*/ 2391598 w 13712093"/>
              <a:gd name="connsiteY620" fmla="*/ 2895027 h 3090049"/>
              <a:gd name="connsiteX621" fmla="*/ 2387465 w 13712093"/>
              <a:gd name="connsiteY621" fmla="*/ 2944854 h 3090049"/>
              <a:gd name="connsiteX622" fmla="*/ 2401293 w 13712093"/>
              <a:gd name="connsiteY622" fmla="*/ 2991205 h 3090049"/>
              <a:gd name="connsiteX623" fmla="*/ 2435979 w 13712093"/>
              <a:gd name="connsiteY623" fmla="*/ 3030641 h 3090049"/>
              <a:gd name="connsiteX624" fmla="*/ 2475570 w 13712093"/>
              <a:gd name="connsiteY624" fmla="*/ 3068688 h 3090049"/>
              <a:gd name="connsiteX625" fmla="*/ 2420142 w 13712093"/>
              <a:gd name="connsiteY625" fmla="*/ 3116120 h 3090049"/>
              <a:gd name="connsiteX626" fmla="*/ 2361084 w 13712093"/>
              <a:gd name="connsiteY626" fmla="*/ 3114343 h 3090049"/>
              <a:gd name="connsiteX627" fmla="*/ 2324312 w 13712093"/>
              <a:gd name="connsiteY627" fmla="*/ 3076336 h 3090049"/>
              <a:gd name="connsiteX628" fmla="*/ 2284875 w 13712093"/>
              <a:gd name="connsiteY628" fmla="*/ 3056521 h 3090049"/>
              <a:gd name="connsiteX629" fmla="*/ 2224310 w 13712093"/>
              <a:gd name="connsiteY629" fmla="*/ 3032804 h 3090049"/>
              <a:gd name="connsiteX630" fmla="*/ 2200633 w 13712093"/>
              <a:gd name="connsiteY630" fmla="*/ 3007234 h 3090049"/>
              <a:gd name="connsiteX631" fmla="*/ 2154050 w 13712093"/>
              <a:gd name="connsiteY631" fmla="*/ 2990818 h 3090049"/>
              <a:gd name="connsiteX632" fmla="*/ 2105691 w 13712093"/>
              <a:gd name="connsiteY632" fmla="*/ 2995415 h 3090049"/>
              <a:gd name="connsiteX633" fmla="*/ 2061310 w 13712093"/>
              <a:gd name="connsiteY633" fmla="*/ 2995917 h 3090049"/>
              <a:gd name="connsiteX634" fmla="*/ 2022607 w 13712093"/>
              <a:gd name="connsiteY634" fmla="*/ 2975793 h 3090049"/>
              <a:gd name="connsiteX635" fmla="*/ 1973360 w 13712093"/>
              <a:gd name="connsiteY635" fmla="*/ 2955206 h 3090049"/>
              <a:gd name="connsiteX636" fmla="*/ 1916194 w 13712093"/>
              <a:gd name="connsiteY636" fmla="*/ 2951768 h 3090049"/>
              <a:gd name="connsiteX637" fmla="*/ 1854045 w 13712093"/>
              <a:gd name="connsiteY637" fmla="*/ 2937824 h 3090049"/>
              <a:gd name="connsiteX638" fmla="*/ 1779189 w 13712093"/>
              <a:gd name="connsiteY638" fmla="*/ 2922142 h 3090049"/>
              <a:gd name="connsiteX639" fmla="*/ 1733417 w 13712093"/>
              <a:gd name="connsiteY639" fmla="*/ 2932185 h 3090049"/>
              <a:gd name="connsiteX640" fmla="*/ 1603326 w 13712093"/>
              <a:gd name="connsiteY640" fmla="*/ 2849217 h 3090049"/>
              <a:gd name="connsiteX641" fmla="*/ 1548710 w 13712093"/>
              <a:gd name="connsiteY641" fmla="*/ 2821059 h 3090049"/>
              <a:gd name="connsiteX642" fmla="*/ 1500428 w 13712093"/>
              <a:gd name="connsiteY642" fmla="*/ 2803484 h 3090049"/>
              <a:gd name="connsiteX643" fmla="*/ 1492625 w 13712093"/>
              <a:gd name="connsiteY643" fmla="*/ 2770228 h 3090049"/>
              <a:gd name="connsiteX644" fmla="*/ 1533762 w 13712093"/>
              <a:gd name="connsiteY644" fmla="*/ 2747323 h 3090049"/>
              <a:gd name="connsiteX645" fmla="*/ 1575014 w 13712093"/>
              <a:gd name="connsiteY645" fmla="*/ 2709508 h 3090049"/>
              <a:gd name="connsiteX646" fmla="*/ 1568756 w 13712093"/>
              <a:gd name="connsiteY646" fmla="*/ 2678415 h 3090049"/>
              <a:gd name="connsiteX647" fmla="*/ 1560954 w 13712093"/>
              <a:gd name="connsiteY647" fmla="*/ 2653656 h 3090049"/>
              <a:gd name="connsiteX648" fmla="*/ 1662887 w 13712093"/>
              <a:gd name="connsiteY648" fmla="*/ 2620901 h 3090049"/>
              <a:gd name="connsiteX649" fmla="*/ 1627467 w 13712093"/>
              <a:gd name="connsiteY649" fmla="*/ 2605489 h 3090049"/>
              <a:gd name="connsiteX650" fmla="*/ 1578065 w 13712093"/>
              <a:gd name="connsiteY650" fmla="*/ 2603056 h 3090049"/>
              <a:gd name="connsiteX651" fmla="*/ 1610472 w 13712093"/>
              <a:gd name="connsiteY651" fmla="*/ 2567984 h 3090049"/>
              <a:gd name="connsiteX652" fmla="*/ 1655664 w 13712093"/>
              <a:gd name="connsiteY652" fmla="*/ 2550216 h 3090049"/>
              <a:gd name="connsiteX653" fmla="*/ 1711053 w 13712093"/>
              <a:gd name="connsiteY653" fmla="*/ 2550409 h 3090049"/>
              <a:gd name="connsiteX654" fmla="*/ 1715341 w 13712093"/>
              <a:gd name="connsiteY654" fmla="*/ 2497183 h 3090049"/>
              <a:gd name="connsiteX655" fmla="*/ 1720439 w 13712093"/>
              <a:gd name="connsiteY655" fmla="*/ 2470995 h 3090049"/>
              <a:gd name="connsiteX656" fmla="*/ 1707384 w 13712093"/>
              <a:gd name="connsiteY656" fmla="*/ 2449365 h 3090049"/>
              <a:gd name="connsiteX657" fmla="*/ 1735812 w 13712093"/>
              <a:gd name="connsiteY657" fmla="*/ 2417112 h 3090049"/>
              <a:gd name="connsiteX658" fmla="*/ 1705993 w 13712093"/>
              <a:gd name="connsiteY658" fmla="*/ 2404945 h 3090049"/>
              <a:gd name="connsiteX659" fmla="*/ 1656630 w 13712093"/>
              <a:gd name="connsiteY659" fmla="*/ 2382774 h 3090049"/>
              <a:gd name="connsiteX660" fmla="*/ 1604949 w 13712093"/>
              <a:gd name="connsiteY660" fmla="*/ 2373311 h 3090049"/>
              <a:gd name="connsiteX661" fmla="*/ 1556358 w 13712093"/>
              <a:gd name="connsiteY661" fmla="*/ 2372191 h 3090049"/>
              <a:gd name="connsiteX662" fmla="*/ 1517037 w 13712093"/>
              <a:gd name="connsiteY662" fmla="*/ 2341252 h 3090049"/>
              <a:gd name="connsiteX663" fmla="*/ 1466746 w 13712093"/>
              <a:gd name="connsiteY663" fmla="*/ 2339861 h 3090049"/>
              <a:gd name="connsiteX664" fmla="*/ 1414447 w 13712093"/>
              <a:gd name="connsiteY664" fmla="*/ 2343839 h 3090049"/>
              <a:gd name="connsiteX665" fmla="*/ 1356200 w 13712093"/>
              <a:gd name="connsiteY665" fmla="*/ 2339900 h 3090049"/>
              <a:gd name="connsiteX666" fmla="*/ 1330205 w 13712093"/>
              <a:gd name="connsiteY666" fmla="*/ 2294939 h 3090049"/>
              <a:gd name="connsiteX667" fmla="*/ 1300154 w 13712093"/>
              <a:gd name="connsiteY667" fmla="*/ 2263421 h 3090049"/>
              <a:gd name="connsiteX668" fmla="*/ 1244881 w 13712093"/>
              <a:gd name="connsiteY668" fmla="*/ 2261451 h 3090049"/>
              <a:gd name="connsiteX669" fmla="*/ 1240516 w 13712093"/>
              <a:gd name="connsiteY669" fmla="*/ 2220276 h 3090049"/>
              <a:gd name="connsiteX670" fmla="*/ 1220392 w 13712093"/>
              <a:gd name="connsiteY670" fmla="*/ 2187946 h 3090049"/>
              <a:gd name="connsiteX671" fmla="*/ 1169831 w 13712093"/>
              <a:gd name="connsiteY671" fmla="*/ 2166896 h 3090049"/>
              <a:gd name="connsiteX672" fmla="*/ 1087404 w 13712093"/>
              <a:gd name="connsiteY672" fmla="*/ 2166857 h 3090049"/>
              <a:gd name="connsiteX673" fmla="*/ 1041324 w 13712093"/>
              <a:gd name="connsiteY673" fmla="*/ 2190071 h 3090049"/>
              <a:gd name="connsiteX674" fmla="*/ 1023015 w 13712093"/>
              <a:gd name="connsiteY674" fmla="*/ 2186170 h 3090049"/>
              <a:gd name="connsiteX675" fmla="*/ 3186011 w 13712093"/>
              <a:gd name="connsiteY675" fmla="*/ 362654 h 3090049"/>
              <a:gd name="connsiteX676" fmla="*/ 3033710 w 13712093"/>
              <a:gd name="connsiteY676" fmla="*/ 346663 h 3090049"/>
              <a:gd name="connsiteX677" fmla="*/ 2960592 w 13712093"/>
              <a:gd name="connsiteY677" fmla="*/ 342994 h 3090049"/>
              <a:gd name="connsiteX678" fmla="*/ 2965150 w 13712093"/>
              <a:gd name="connsiteY678" fmla="*/ 317539 h 3090049"/>
              <a:gd name="connsiteX679" fmla="*/ 3078555 w 13712093"/>
              <a:gd name="connsiteY679" fmla="*/ 298574 h 3090049"/>
              <a:gd name="connsiteX680" fmla="*/ 3070984 w 13712093"/>
              <a:gd name="connsiteY680" fmla="*/ 271768 h 3090049"/>
              <a:gd name="connsiteX681" fmla="*/ 3159668 w 13712093"/>
              <a:gd name="connsiteY681" fmla="*/ 248013 h 3090049"/>
              <a:gd name="connsiteX682" fmla="*/ 3153411 w 13712093"/>
              <a:gd name="connsiteY682" fmla="*/ 219005 h 3090049"/>
              <a:gd name="connsiteX683" fmla="*/ 3224559 w 13712093"/>
              <a:gd name="connsiteY683" fmla="*/ 196216 h 3090049"/>
              <a:gd name="connsiteX684" fmla="*/ 3290030 w 13712093"/>
              <a:gd name="connsiteY684" fmla="*/ 176092 h 3090049"/>
              <a:gd name="connsiteX685" fmla="*/ 3503359 w 13712093"/>
              <a:gd name="connsiteY685" fmla="*/ 144381 h 3090049"/>
              <a:gd name="connsiteX686" fmla="*/ 3558903 w 13712093"/>
              <a:gd name="connsiteY686" fmla="*/ 115489 h 3090049"/>
              <a:gd name="connsiteX687" fmla="*/ 3633682 w 13712093"/>
              <a:gd name="connsiteY687" fmla="*/ 115991 h 3090049"/>
              <a:gd name="connsiteX688" fmla="*/ 3799424 w 13712093"/>
              <a:gd name="connsiteY688" fmla="*/ 106373 h 3090049"/>
              <a:gd name="connsiteX689" fmla="*/ 3955781 w 13712093"/>
              <a:gd name="connsiteY689" fmla="*/ 92352 h 3090049"/>
              <a:gd name="connsiteX690" fmla="*/ 4027509 w 13712093"/>
              <a:gd name="connsiteY690" fmla="*/ 63228 h 3090049"/>
              <a:gd name="connsiteX691" fmla="*/ 4179616 w 13712093"/>
              <a:gd name="connsiteY691" fmla="*/ 58207 h 3090049"/>
              <a:gd name="connsiteX692" fmla="*/ 4202328 w 13712093"/>
              <a:gd name="connsiteY692" fmla="*/ 90768 h 3090049"/>
              <a:gd name="connsiteX693" fmla="*/ 4042186 w 13712093"/>
              <a:gd name="connsiteY693" fmla="*/ 132136 h 3090049"/>
              <a:gd name="connsiteX694" fmla="*/ 3604326 w 13712093"/>
              <a:gd name="connsiteY694" fmla="*/ 191156 h 3090049"/>
              <a:gd name="connsiteX695" fmla="*/ 3484355 w 13712093"/>
              <a:gd name="connsiteY695" fmla="*/ 210701 h 3090049"/>
              <a:gd name="connsiteX696" fmla="*/ 3481111 w 13712093"/>
              <a:gd name="connsiteY696" fmla="*/ 236889 h 3090049"/>
              <a:gd name="connsiteX697" fmla="*/ 3348393 w 13712093"/>
              <a:gd name="connsiteY697" fmla="*/ 248400 h 3090049"/>
              <a:gd name="connsiteX698" fmla="*/ 3345496 w 13712093"/>
              <a:gd name="connsiteY698" fmla="*/ 277948 h 3090049"/>
              <a:gd name="connsiteX699" fmla="*/ 3288485 w 13712093"/>
              <a:gd name="connsiteY699" fmla="*/ 299154 h 3090049"/>
              <a:gd name="connsiteX700" fmla="*/ 3224289 w 13712093"/>
              <a:gd name="connsiteY700" fmla="*/ 303171 h 3090049"/>
              <a:gd name="connsiteX701" fmla="*/ 3248391 w 13712093"/>
              <a:gd name="connsiteY701" fmla="*/ 333492 h 3090049"/>
              <a:gd name="connsiteX702" fmla="*/ 3186011 w 13712093"/>
              <a:gd name="connsiteY702" fmla="*/ 362654 h 3090049"/>
              <a:gd name="connsiteX703" fmla="*/ 2812656 w 13712093"/>
              <a:gd name="connsiteY703" fmla="*/ 415648 h 3090049"/>
              <a:gd name="connsiteX704" fmla="*/ 2892611 w 13712093"/>
              <a:gd name="connsiteY704" fmla="*/ 381581 h 3090049"/>
              <a:gd name="connsiteX705" fmla="*/ 2998522 w 13712093"/>
              <a:gd name="connsiteY705" fmla="*/ 371113 h 3090049"/>
              <a:gd name="connsiteX706" fmla="*/ 3142480 w 13712093"/>
              <a:gd name="connsiteY706" fmla="*/ 377255 h 3090049"/>
              <a:gd name="connsiteX707" fmla="*/ 3108373 w 13712093"/>
              <a:gd name="connsiteY707" fmla="*/ 412327 h 3090049"/>
              <a:gd name="connsiteX708" fmla="*/ 3062332 w 13712093"/>
              <a:gd name="connsiteY708" fmla="*/ 455201 h 3090049"/>
              <a:gd name="connsiteX709" fmla="*/ 3084812 w 13712093"/>
              <a:gd name="connsiteY709" fmla="*/ 514260 h 3090049"/>
              <a:gd name="connsiteX710" fmla="*/ 3195281 w 13712093"/>
              <a:gd name="connsiteY710" fmla="*/ 575327 h 3090049"/>
              <a:gd name="connsiteX711" fmla="*/ 3175505 w 13712093"/>
              <a:gd name="connsiteY711" fmla="*/ 590314 h 3090049"/>
              <a:gd name="connsiteX712" fmla="*/ 3040585 w 13712093"/>
              <a:gd name="connsiteY712" fmla="*/ 602674 h 3090049"/>
              <a:gd name="connsiteX713" fmla="*/ 2984617 w 13712093"/>
              <a:gd name="connsiteY713" fmla="*/ 586296 h 3090049"/>
              <a:gd name="connsiteX714" fmla="*/ 2908563 w 13712093"/>
              <a:gd name="connsiteY714" fmla="*/ 585060 h 3090049"/>
              <a:gd name="connsiteX715" fmla="*/ 2953755 w 13712093"/>
              <a:gd name="connsiteY715" fmla="*/ 558718 h 3090049"/>
              <a:gd name="connsiteX716" fmla="*/ 2921812 w 13712093"/>
              <a:gd name="connsiteY716" fmla="*/ 536740 h 3090049"/>
              <a:gd name="connsiteX717" fmla="*/ 2804351 w 13712093"/>
              <a:gd name="connsiteY717" fmla="*/ 515766 h 3090049"/>
              <a:gd name="connsiteX718" fmla="*/ 2719259 w 13712093"/>
              <a:gd name="connsiteY718" fmla="*/ 505144 h 3090049"/>
              <a:gd name="connsiteX719" fmla="*/ 2765224 w 13712093"/>
              <a:gd name="connsiteY719" fmla="*/ 474939 h 3090049"/>
              <a:gd name="connsiteX720" fmla="*/ 2855607 w 13712093"/>
              <a:gd name="connsiteY720" fmla="*/ 435657 h 3090049"/>
              <a:gd name="connsiteX721" fmla="*/ 2813931 w 13712093"/>
              <a:gd name="connsiteY721" fmla="*/ 415880 h 3090049"/>
              <a:gd name="connsiteX722" fmla="*/ 2812694 w 13712093"/>
              <a:gd name="connsiteY722" fmla="*/ 415571 h 3090049"/>
              <a:gd name="connsiteX723" fmla="*/ 2812656 w 13712093"/>
              <a:gd name="connsiteY723" fmla="*/ 415648 h 309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</a:cxnLst>
            <a:rect l="l" t="t" r="r" b="b"/>
            <a:pathLst>
              <a:path w="13712093" h="3090049">
                <a:moveTo>
                  <a:pt x="11642" y="1987788"/>
                </a:moveTo>
                <a:cubicBezTo>
                  <a:pt x="37521" y="1978171"/>
                  <a:pt x="47834" y="1971295"/>
                  <a:pt x="14075" y="1977205"/>
                </a:cubicBezTo>
                <a:cubicBezTo>
                  <a:pt x="-2457" y="1984274"/>
                  <a:pt x="-6049" y="1961407"/>
                  <a:pt x="12105" y="1951326"/>
                </a:cubicBezTo>
                <a:cubicBezTo>
                  <a:pt x="45092" y="1950360"/>
                  <a:pt x="78773" y="1957969"/>
                  <a:pt x="111219" y="1951635"/>
                </a:cubicBezTo>
                <a:cubicBezTo>
                  <a:pt x="119175" y="1932631"/>
                  <a:pt x="104459" y="1922048"/>
                  <a:pt x="126553" y="1915752"/>
                </a:cubicBezTo>
                <a:cubicBezTo>
                  <a:pt x="137754" y="1920541"/>
                  <a:pt x="157106" y="1929348"/>
                  <a:pt x="174912" y="1930932"/>
                </a:cubicBezTo>
                <a:cubicBezTo>
                  <a:pt x="191753" y="1937691"/>
                  <a:pt x="211027" y="1933404"/>
                  <a:pt x="230456" y="1933713"/>
                </a:cubicBezTo>
                <a:cubicBezTo>
                  <a:pt x="239456" y="1943408"/>
                  <a:pt x="269738" y="1950515"/>
                  <a:pt x="246022" y="1964536"/>
                </a:cubicBezTo>
                <a:cubicBezTo>
                  <a:pt x="246795" y="1991110"/>
                  <a:pt x="237177" y="1991419"/>
                  <a:pt x="211027" y="1989836"/>
                </a:cubicBezTo>
                <a:cubicBezTo>
                  <a:pt x="144359" y="1995243"/>
                  <a:pt x="78232" y="1988677"/>
                  <a:pt x="11642" y="1987788"/>
                </a:cubicBezTo>
                <a:close/>
                <a:moveTo>
                  <a:pt x="10543303" y="2063649"/>
                </a:moveTo>
                <a:cubicBezTo>
                  <a:pt x="10568640" y="2087867"/>
                  <a:pt x="10596259" y="2125412"/>
                  <a:pt x="10578607" y="2161024"/>
                </a:cubicBezTo>
                <a:cubicBezTo>
                  <a:pt x="10557710" y="2199611"/>
                  <a:pt x="10563890" y="2248705"/>
                  <a:pt x="10593322" y="2281266"/>
                </a:cubicBezTo>
                <a:cubicBezTo>
                  <a:pt x="10615494" y="2319080"/>
                  <a:pt x="10630056" y="2361260"/>
                  <a:pt x="10653965" y="2398340"/>
                </a:cubicBezTo>
                <a:cubicBezTo>
                  <a:pt x="10668913" y="2424722"/>
                  <a:pt x="10687067" y="2449056"/>
                  <a:pt x="10703367" y="2474587"/>
                </a:cubicBezTo>
                <a:cubicBezTo>
                  <a:pt x="10666325" y="2456974"/>
                  <a:pt x="10631639" y="2427541"/>
                  <a:pt x="10588301" y="2431442"/>
                </a:cubicBezTo>
                <a:cubicBezTo>
                  <a:pt x="10568679" y="2431906"/>
                  <a:pt x="10552688" y="2445077"/>
                  <a:pt x="10548903" y="2464467"/>
                </a:cubicBezTo>
                <a:cubicBezTo>
                  <a:pt x="10537277" y="2492471"/>
                  <a:pt x="10526964" y="2524144"/>
                  <a:pt x="10529127" y="2554349"/>
                </a:cubicBezTo>
                <a:cubicBezTo>
                  <a:pt x="10532449" y="2584516"/>
                  <a:pt x="10554079" y="2605219"/>
                  <a:pt x="10570533" y="2629090"/>
                </a:cubicBezTo>
                <a:cubicBezTo>
                  <a:pt x="10589770" y="2632566"/>
                  <a:pt x="10611592" y="2651956"/>
                  <a:pt x="10606764" y="2671848"/>
                </a:cubicBezTo>
                <a:cubicBezTo>
                  <a:pt x="10601627" y="2692436"/>
                  <a:pt x="10597996" y="2725808"/>
                  <a:pt x="10585946" y="2688766"/>
                </a:cubicBezTo>
                <a:cubicBezTo>
                  <a:pt x="10579301" y="2667059"/>
                  <a:pt x="10564740" y="2654544"/>
                  <a:pt x="10542336" y="2651261"/>
                </a:cubicBezTo>
                <a:cubicBezTo>
                  <a:pt x="10513445" y="2645930"/>
                  <a:pt x="10505063" y="2682818"/>
                  <a:pt x="10489458" y="2700045"/>
                </a:cubicBezTo>
                <a:cubicBezTo>
                  <a:pt x="10480574" y="2731061"/>
                  <a:pt x="10458983" y="2705530"/>
                  <a:pt x="10457476" y="2685522"/>
                </a:cubicBezTo>
                <a:cubicBezTo>
                  <a:pt x="10445193" y="2660338"/>
                  <a:pt x="10467828" y="2640561"/>
                  <a:pt x="10477561" y="2618815"/>
                </a:cubicBezTo>
                <a:cubicBezTo>
                  <a:pt x="10468717" y="2600313"/>
                  <a:pt x="10454926" y="2579185"/>
                  <a:pt x="10473352" y="2561765"/>
                </a:cubicBezTo>
                <a:cubicBezTo>
                  <a:pt x="10491969" y="2548594"/>
                  <a:pt x="10489188" y="2527002"/>
                  <a:pt x="10480226" y="2508771"/>
                </a:cubicBezTo>
                <a:cubicBezTo>
                  <a:pt x="10472695" y="2491698"/>
                  <a:pt x="10451103" y="2467828"/>
                  <a:pt x="10478565" y="2458365"/>
                </a:cubicBezTo>
                <a:cubicBezTo>
                  <a:pt x="10501045" y="2405177"/>
                  <a:pt x="10487102" y="2346621"/>
                  <a:pt x="10498497" y="2291231"/>
                </a:cubicBezTo>
                <a:cubicBezTo>
                  <a:pt x="10499539" y="2262339"/>
                  <a:pt x="10484784" y="2237889"/>
                  <a:pt x="10462806" y="2220315"/>
                </a:cubicBezTo>
                <a:cubicBezTo>
                  <a:pt x="10449983" y="2207877"/>
                  <a:pt x="10447433" y="2182114"/>
                  <a:pt x="10456781" y="2166896"/>
                </a:cubicBezTo>
                <a:cubicBezTo>
                  <a:pt x="10469065" y="2146192"/>
                  <a:pt x="10480922" y="2115639"/>
                  <a:pt x="10459408" y="2096983"/>
                </a:cubicBezTo>
                <a:cubicBezTo>
                  <a:pt x="10465511" y="2075160"/>
                  <a:pt x="10497878" y="2093005"/>
                  <a:pt x="10512827" y="2079640"/>
                </a:cubicBezTo>
                <a:cubicBezTo>
                  <a:pt x="10522947" y="2074271"/>
                  <a:pt x="10533144" y="2068980"/>
                  <a:pt x="10543303" y="2063649"/>
                </a:cubicBezTo>
                <a:close/>
                <a:moveTo>
                  <a:pt x="1023015" y="2186170"/>
                </a:moveTo>
                <a:cubicBezTo>
                  <a:pt x="1016564" y="2175200"/>
                  <a:pt x="998449" y="2165119"/>
                  <a:pt x="1009032" y="2147660"/>
                </a:cubicBezTo>
                <a:cubicBezTo>
                  <a:pt x="997136" y="2133793"/>
                  <a:pt x="1005402" y="2123403"/>
                  <a:pt x="982419" y="2111468"/>
                </a:cubicBezTo>
                <a:cubicBezTo>
                  <a:pt x="979832" y="2088640"/>
                  <a:pt x="1012200" y="2088988"/>
                  <a:pt x="1024908" y="2100034"/>
                </a:cubicBezTo>
                <a:cubicBezTo>
                  <a:pt x="1048237" y="2103125"/>
                  <a:pt x="1072108" y="2096944"/>
                  <a:pt x="1089721" y="2081571"/>
                </a:cubicBezTo>
                <a:cubicBezTo>
                  <a:pt x="1122708" y="2078211"/>
                  <a:pt x="1082692" y="2066314"/>
                  <a:pt x="1076280" y="2054920"/>
                </a:cubicBezTo>
                <a:cubicBezTo>
                  <a:pt x="1090957" y="2046808"/>
                  <a:pt x="1048701" y="2040088"/>
                  <a:pt x="1037809" y="2042173"/>
                </a:cubicBezTo>
                <a:cubicBezTo>
                  <a:pt x="1010307" y="2050555"/>
                  <a:pt x="1043448" y="2013899"/>
                  <a:pt x="1014479" y="2014865"/>
                </a:cubicBezTo>
                <a:cubicBezTo>
                  <a:pt x="993003" y="2013513"/>
                  <a:pt x="981338" y="1996402"/>
                  <a:pt x="970137" y="1983540"/>
                </a:cubicBezTo>
                <a:cubicBezTo>
                  <a:pt x="966351" y="1970677"/>
                  <a:pt x="964999" y="1970252"/>
                  <a:pt x="947231" y="1958549"/>
                </a:cubicBezTo>
                <a:cubicBezTo>
                  <a:pt x="918378" y="1952639"/>
                  <a:pt x="968785" y="1936300"/>
                  <a:pt x="950940" y="1923515"/>
                </a:cubicBezTo>
                <a:cubicBezTo>
                  <a:pt x="927185" y="1915752"/>
                  <a:pt x="966351" y="1883036"/>
                  <a:pt x="935451" y="1887285"/>
                </a:cubicBezTo>
                <a:cubicBezTo>
                  <a:pt x="919189" y="1876199"/>
                  <a:pt x="900688" y="1862603"/>
                  <a:pt x="879598" y="1868204"/>
                </a:cubicBezTo>
                <a:cubicBezTo>
                  <a:pt x="864302" y="1863993"/>
                  <a:pt x="843638" y="1870173"/>
                  <a:pt x="830737" y="1879675"/>
                </a:cubicBezTo>
                <a:cubicBezTo>
                  <a:pt x="799798" y="1881722"/>
                  <a:pt x="834483" y="1850706"/>
                  <a:pt x="808913" y="1853989"/>
                </a:cubicBezTo>
                <a:cubicBezTo>
                  <a:pt x="793038" y="1843445"/>
                  <a:pt x="769476" y="1863646"/>
                  <a:pt x="759125" y="1851015"/>
                </a:cubicBezTo>
                <a:cubicBezTo>
                  <a:pt x="746687" y="1831973"/>
                  <a:pt x="724323" y="1858006"/>
                  <a:pt x="712156" y="1840239"/>
                </a:cubicBezTo>
                <a:cubicBezTo>
                  <a:pt x="719611" y="1826256"/>
                  <a:pt x="714589" y="1805089"/>
                  <a:pt x="699371" y="1800956"/>
                </a:cubicBezTo>
                <a:cubicBezTo>
                  <a:pt x="690603" y="1788635"/>
                  <a:pt x="690989" y="1771176"/>
                  <a:pt x="667968" y="1780214"/>
                </a:cubicBezTo>
                <a:cubicBezTo>
                  <a:pt x="680946" y="1764146"/>
                  <a:pt x="671985" y="1758584"/>
                  <a:pt x="685697" y="1745953"/>
                </a:cubicBezTo>
                <a:cubicBezTo>
                  <a:pt x="679324" y="1736336"/>
                  <a:pt x="657423" y="1728379"/>
                  <a:pt x="652209" y="1721272"/>
                </a:cubicBezTo>
                <a:cubicBezTo>
                  <a:pt x="630810" y="1721349"/>
                  <a:pt x="656265" y="1697980"/>
                  <a:pt x="667775" y="1696088"/>
                </a:cubicBezTo>
                <a:cubicBezTo>
                  <a:pt x="691839" y="1696860"/>
                  <a:pt x="665689" y="1675384"/>
                  <a:pt x="656728" y="1667466"/>
                </a:cubicBezTo>
                <a:cubicBezTo>
                  <a:pt x="649544" y="1652750"/>
                  <a:pt x="662947" y="1637647"/>
                  <a:pt x="649737" y="1619030"/>
                </a:cubicBezTo>
                <a:cubicBezTo>
                  <a:pt x="646183" y="1596588"/>
                  <a:pt x="681796" y="1600914"/>
                  <a:pt x="686161" y="1579940"/>
                </a:cubicBezTo>
                <a:cubicBezTo>
                  <a:pt x="686972" y="1564606"/>
                  <a:pt x="727413" y="1576233"/>
                  <a:pt x="707096" y="1557769"/>
                </a:cubicBezTo>
                <a:cubicBezTo>
                  <a:pt x="677972" y="1548461"/>
                  <a:pt x="704083" y="1528105"/>
                  <a:pt x="720963" y="1546182"/>
                </a:cubicBezTo>
                <a:cubicBezTo>
                  <a:pt x="730658" y="1531852"/>
                  <a:pt x="744717" y="1535560"/>
                  <a:pt x="767198" y="1537646"/>
                </a:cubicBezTo>
                <a:cubicBezTo>
                  <a:pt x="779249" y="1522195"/>
                  <a:pt x="796553" y="1512114"/>
                  <a:pt x="816407" y="1520534"/>
                </a:cubicBezTo>
                <a:cubicBezTo>
                  <a:pt x="838114" y="1525401"/>
                  <a:pt x="861174" y="1540581"/>
                  <a:pt x="882727" y="1525942"/>
                </a:cubicBezTo>
                <a:cubicBezTo>
                  <a:pt x="864998" y="1501608"/>
                  <a:pt x="834870" y="1492067"/>
                  <a:pt x="805900" y="1498479"/>
                </a:cubicBezTo>
                <a:cubicBezTo>
                  <a:pt x="782455" y="1500333"/>
                  <a:pt x="752636" y="1502303"/>
                  <a:pt x="737533" y="1480364"/>
                </a:cubicBezTo>
                <a:cubicBezTo>
                  <a:pt x="760090" y="1458656"/>
                  <a:pt x="723357" y="1455218"/>
                  <a:pt x="752829" y="1441313"/>
                </a:cubicBezTo>
                <a:cubicBezTo>
                  <a:pt x="819342" y="1402688"/>
                  <a:pt x="884697" y="1361860"/>
                  <a:pt x="951751" y="1324587"/>
                </a:cubicBezTo>
                <a:cubicBezTo>
                  <a:pt x="969403" y="1307244"/>
                  <a:pt x="1004050" y="1283991"/>
                  <a:pt x="986475" y="1256335"/>
                </a:cubicBezTo>
                <a:cubicBezTo>
                  <a:pt x="956579" y="1224005"/>
                  <a:pt x="905245" y="1228177"/>
                  <a:pt x="873032" y="1198937"/>
                </a:cubicBezTo>
                <a:cubicBezTo>
                  <a:pt x="887091" y="1189088"/>
                  <a:pt x="920194" y="1176650"/>
                  <a:pt x="902967" y="1155947"/>
                </a:cubicBezTo>
                <a:cubicBezTo>
                  <a:pt x="882302" y="1130261"/>
                  <a:pt x="852406" y="1108708"/>
                  <a:pt x="839273" y="1078966"/>
                </a:cubicBezTo>
                <a:cubicBezTo>
                  <a:pt x="836183" y="1052546"/>
                  <a:pt x="869594" y="1037907"/>
                  <a:pt x="870058" y="1015234"/>
                </a:cubicBezTo>
                <a:cubicBezTo>
                  <a:pt x="850127" y="976840"/>
                  <a:pt x="818608" y="947832"/>
                  <a:pt x="787939" y="918129"/>
                </a:cubicBezTo>
                <a:cubicBezTo>
                  <a:pt x="810999" y="894992"/>
                  <a:pt x="844449" y="886147"/>
                  <a:pt x="867276" y="862624"/>
                </a:cubicBezTo>
                <a:cubicBezTo>
                  <a:pt x="839389" y="840685"/>
                  <a:pt x="807136" y="824810"/>
                  <a:pt x="772103" y="819209"/>
                </a:cubicBezTo>
                <a:cubicBezTo>
                  <a:pt x="747730" y="818012"/>
                  <a:pt x="743945" y="789158"/>
                  <a:pt x="759048" y="773824"/>
                </a:cubicBezTo>
                <a:cubicBezTo>
                  <a:pt x="758468" y="751923"/>
                  <a:pt x="792072" y="755554"/>
                  <a:pt x="803737" y="739833"/>
                </a:cubicBezTo>
                <a:cubicBezTo>
                  <a:pt x="839003" y="713529"/>
                  <a:pt x="881413" y="697384"/>
                  <a:pt x="925833" y="700860"/>
                </a:cubicBezTo>
                <a:cubicBezTo>
                  <a:pt x="947579" y="696148"/>
                  <a:pt x="962218" y="675908"/>
                  <a:pt x="986089" y="679886"/>
                </a:cubicBezTo>
                <a:cubicBezTo>
                  <a:pt x="1007642" y="674556"/>
                  <a:pt x="1029195" y="669573"/>
                  <a:pt x="1049667" y="660921"/>
                </a:cubicBezTo>
                <a:cubicBezTo>
                  <a:pt x="1056928" y="696380"/>
                  <a:pt x="1099416" y="703216"/>
                  <a:pt x="1130201" y="703525"/>
                </a:cubicBezTo>
                <a:cubicBezTo>
                  <a:pt x="1162994" y="693019"/>
                  <a:pt x="1145999" y="744005"/>
                  <a:pt x="1172071" y="723495"/>
                </a:cubicBezTo>
                <a:cubicBezTo>
                  <a:pt x="1194358" y="713452"/>
                  <a:pt x="1220662" y="724460"/>
                  <a:pt x="1244842" y="722143"/>
                </a:cubicBezTo>
                <a:cubicBezTo>
                  <a:pt x="1291965" y="724653"/>
                  <a:pt x="1339745" y="719709"/>
                  <a:pt x="1385478" y="734040"/>
                </a:cubicBezTo>
                <a:cubicBezTo>
                  <a:pt x="1446584" y="746786"/>
                  <a:pt x="1511590" y="750919"/>
                  <a:pt x="1565010" y="786454"/>
                </a:cubicBezTo>
                <a:cubicBezTo>
                  <a:pt x="1622794" y="825157"/>
                  <a:pt x="1696337" y="813840"/>
                  <a:pt x="1759219" y="838831"/>
                </a:cubicBezTo>
                <a:cubicBezTo>
                  <a:pt x="1777064" y="846826"/>
                  <a:pt x="1805956" y="846092"/>
                  <a:pt x="1813295" y="865946"/>
                </a:cubicBezTo>
                <a:cubicBezTo>
                  <a:pt x="1802789" y="889932"/>
                  <a:pt x="1834462" y="894761"/>
                  <a:pt x="1837938" y="913803"/>
                </a:cubicBezTo>
                <a:cubicBezTo>
                  <a:pt x="1813797" y="947214"/>
                  <a:pt x="1771425" y="962278"/>
                  <a:pt x="1733688" y="975295"/>
                </a:cubicBezTo>
                <a:cubicBezTo>
                  <a:pt x="1661651" y="995574"/>
                  <a:pt x="1585443" y="1000209"/>
                  <a:pt x="1511706" y="986574"/>
                </a:cubicBezTo>
                <a:cubicBezTo>
                  <a:pt x="1442412" y="980239"/>
                  <a:pt x="1372384" y="976956"/>
                  <a:pt x="1305368" y="956793"/>
                </a:cubicBezTo>
                <a:cubicBezTo>
                  <a:pt x="1259636" y="946171"/>
                  <a:pt x="1213826" y="936747"/>
                  <a:pt x="1166895" y="934043"/>
                </a:cubicBezTo>
                <a:cubicBezTo>
                  <a:pt x="1140321" y="906619"/>
                  <a:pt x="1100730" y="900168"/>
                  <a:pt x="1064692" y="908705"/>
                </a:cubicBezTo>
                <a:cubicBezTo>
                  <a:pt x="1073421" y="914189"/>
                  <a:pt x="1096906" y="930489"/>
                  <a:pt x="1111429" y="939566"/>
                </a:cubicBezTo>
                <a:cubicBezTo>
                  <a:pt x="1149939" y="952429"/>
                  <a:pt x="1183234" y="980394"/>
                  <a:pt x="1225413" y="982788"/>
                </a:cubicBezTo>
                <a:cubicBezTo>
                  <a:pt x="1248743" y="985917"/>
                  <a:pt x="1282116" y="998779"/>
                  <a:pt x="1277365" y="1027362"/>
                </a:cubicBezTo>
                <a:cubicBezTo>
                  <a:pt x="1271146" y="1047602"/>
                  <a:pt x="1227035" y="1035744"/>
                  <a:pt x="1247430" y="1060078"/>
                </a:cubicBezTo>
                <a:cubicBezTo>
                  <a:pt x="1254691" y="1085339"/>
                  <a:pt x="1285631" y="1098163"/>
                  <a:pt x="1285090" y="1126514"/>
                </a:cubicBezTo>
                <a:cubicBezTo>
                  <a:pt x="1305368" y="1151930"/>
                  <a:pt x="1343299" y="1138334"/>
                  <a:pt x="1371457" y="1146677"/>
                </a:cubicBezTo>
                <a:cubicBezTo>
                  <a:pt x="1396641" y="1142351"/>
                  <a:pt x="1398379" y="1178196"/>
                  <a:pt x="1422906" y="1176650"/>
                </a:cubicBezTo>
                <a:cubicBezTo>
                  <a:pt x="1451566" y="1177771"/>
                  <a:pt x="1480033" y="1179663"/>
                  <a:pt x="1507844" y="1187543"/>
                </a:cubicBezTo>
                <a:cubicBezTo>
                  <a:pt x="1525380" y="1176728"/>
                  <a:pt x="1557864" y="1188895"/>
                  <a:pt x="1563078" y="1163750"/>
                </a:cubicBezTo>
                <a:cubicBezTo>
                  <a:pt x="1563349" y="1139338"/>
                  <a:pt x="1531714" y="1131613"/>
                  <a:pt x="1512324" y="1140226"/>
                </a:cubicBezTo>
                <a:cubicBezTo>
                  <a:pt x="1480613" y="1142660"/>
                  <a:pt x="1457630" y="1119523"/>
                  <a:pt x="1435614" y="1100365"/>
                </a:cubicBezTo>
                <a:cubicBezTo>
                  <a:pt x="1449944" y="1086344"/>
                  <a:pt x="1465394" y="1064791"/>
                  <a:pt x="1487681" y="1076996"/>
                </a:cubicBezTo>
                <a:cubicBezTo>
                  <a:pt x="1542954" y="1103532"/>
                  <a:pt x="1605064" y="1109287"/>
                  <a:pt x="1664277" y="1122420"/>
                </a:cubicBezTo>
                <a:cubicBezTo>
                  <a:pt x="1687492" y="1127248"/>
                  <a:pt x="1710474" y="1122420"/>
                  <a:pt x="1733147" y="1120334"/>
                </a:cubicBezTo>
                <a:cubicBezTo>
                  <a:pt x="1751764" y="1134394"/>
                  <a:pt x="1780965" y="1117437"/>
                  <a:pt x="1765168" y="1096464"/>
                </a:cubicBezTo>
                <a:cubicBezTo>
                  <a:pt x="1747091" y="1079391"/>
                  <a:pt x="1722795" y="1068306"/>
                  <a:pt x="1714877" y="1042735"/>
                </a:cubicBezTo>
                <a:cubicBezTo>
                  <a:pt x="1731525" y="1020178"/>
                  <a:pt x="1764318" y="1022843"/>
                  <a:pt x="1788536" y="1012028"/>
                </a:cubicBezTo>
                <a:cubicBezTo>
                  <a:pt x="1829556" y="1003646"/>
                  <a:pt x="1870847" y="993449"/>
                  <a:pt x="1904220" y="966720"/>
                </a:cubicBezTo>
                <a:cubicBezTo>
                  <a:pt x="1925889" y="950382"/>
                  <a:pt x="1954008" y="968188"/>
                  <a:pt x="1978342" y="968072"/>
                </a:cubicBezTo>
                <a:cubicBezTo>
                  <a:pt x="2012990" y="968072"/>
                  <a:pt x="2042075" y="992484"/>
                  <a:pt x="2075872" y="993372"/>
                </a:cubicBezTo>
                <a:cubicBezTo>
                  <a:pt x="2080005" y="972244"/>
                  <a:pt x="2098005" y="956755"/>
                  <a:pt x="2106039" y="938369"/>
                </a:cubicBezTo>
                <a:cubicBezTo>
                  <a:pt x="2109129" y="916855"/>
                  <a:pt x="2095146" y="895456"/>
                  <a:pt x="2071971" y="896924"/>
                </a:cubicBezTo>
                <a:cubicBezTo>
                  <a:pt x="2038328" y="895147"/>
                  <a:pt x="2053894" y="874637"/>
                  <a:pt x="2073593" y="862972"/>
                </a:cubicBezTo>
                <a:cubicBezTo>
                  <a:pt x="2092520" y="852466"/>
                  <a:pt x="2101404" y="833694"/>
                  <a:pt x="2087923" y="814612"/>
                </a:cubicBezTo>
                <a:cubicBezTo>
                  <a:pt x="2074984" y="807814"/>
                  <a:pt x="2041032" y="786416"/>
                  <a:pt x="2070928" y="780970"/>
                </a:cubicBezTo>
                <a:cubicBezTo>
                  <a:pt x="2105537" y="784794"/>
                  <a:pt x="2140106" y="792673"/>
                  <a:pt x="2175217" y="786725"/>
                </a:cubicBezTo>
                <a:cubicBezTo>
                  <a:pt x="2201792" y="784137"/>
                  <a:pt x="2233581" y="781395"/>
                  <a:pt x="2250962" y="806076"/>
                </a:cubicBezTo>
                <a:cubicBezTo>
                  <a:pt x="2266683" y="820793"/>
                  <a:pt x="2286382" y="830719"/>
                  <a:pt x="2299437" y="848410"/>
                </a:cubicBezTo>
                <a:cubicBezTo>
                  <a:pt x="2254786" y="853354"/>
                  <a:pt x="2206195" y="845899"/>
                  <a:pt x="2164788" y="864440"/>
                </a:cubicBezTo>
                <a:cubicBezTo>
                  <a:pt x="2134622" y="882285"/>
                  <a:pt x="2163243" y="894143"/>
                  <a:pt x="2185028" y="897696"/>
                </a:cubicBezTo>
                <a:cubicBezTo>
                  <a:pt x="2205770" y="905460"/>
                  <a:pt x="2219559" y="927206"/>
                  <a:pt x="2243855" y="926974"/>
                </a:cubicBezTo>
                <a:cubicBezTo>
                  <a:pt x="2288661" y="938910"/>
                  <a:pt x="2334393" y="923498"/>
                  <a:pt x="2379856" y="924193"/>
                </a:cubicBezTo>
                <a:cubicBezTo>
                  <a:pt x="2405889" y="912876"/>
                  <a:pt x="2404074" y="873710"/>
                  <a:pt x="2427056" y="859611"/>
                </a:cubicBezTo>
                <a:cubicBezTo>
                  <a:pt x="2475377" y="855517"/>
                  <a:pt x="2519024" y="833153"/>
                  <a:pt x="2566611" y="825582"/>
                </a:cubicBezTo>
                <a:cubicBezTo>
                  <a:pt x="2636987" y="803990"/>
                  <a:pt x="2711650" y="800514"/>
                  <a:pt x="2781137" y="775871"/>
                </a:cubicBezTo>
                <a:cubicBezTo>
                  <a:pt x="2783609" y="801441"/>
                  <a:pt x="2810879" y="799201"/>
                  <a:pt x="2827874" y="789197"/>
                </a:cubicBezTo>
                <a:cubicBezTo>
                  <a:pt x="2847767" y="782128"/>
                  <a:pt x="2844058" y="752696"/>
                  <a:pt x="2871405" y="755902"/>
                </a:cubicBezTo>
                <a:cubicBezTo>
                  <a:pt x="2884615" y="753816"/>
                  <a:pt x="2927567" y="746052"/>
                  <a:pt x="2917949" y="764515"/>
                </a:cubicBezTo>
                <a:cubicBezTo>
                  <a:pt x="2917795" y="790703"/>
                  <a:pt x="2906207" y="799355"/>
                  <a:pt x="2879864" y="796845"/>
                </a:cubicBezTo>
                <a:cubicBezTo>
                  <a:pt x="2857655" y="813608"/>
                  <a:pt x="2899988" y="821527"/>
                  <a:pt x="2913121" y="816273"/>
                </a:cubicBezTo>
                <a:cubicBezTo>
                  <a:pt x="2936103" y="814922"/>
                  <a:pt x="2962176" y="804068"/>
                  <a:pt x="2983265" y="811445"/>
                </a:cubicBezTo>
                <a:cubicBezTo>
                  <a:pt x="2999179" y="829329"/>
                  <a:pt x="3020577" y="802600"/>
                  <a:pt x="3028341" y="788193"/>
                </a:cubicBezTo>
                <a:cubicBezTo>
                  <a:pt x="3068589" y="773129"/>
                  <a:pt x="3114051" y="772395"/>
                  <a:pt x="3156424" y="776605"/>
                </a:cubicBezTo>
                <a:cubicBezTo>
                  <a:pt x="3191418" y="787304"/>
                  <a:pt x="3230740" y="787999"/>
                  <a:pt x="3262065" y="766678"/>
                </a:cubicBezTo>
                <a:cubicBezTo>
                  <a:pt x="3301811" y="748331"/>
                  <a:pt x="3350363" y="741803"/>
                  <a:pt x="3390418" y="762545"/>
                </a:cubicBezTo>
                <a:cubicBezTo>
                  <a:pt x="3364346" y="771313"/>
                  <a:pt x="3361951" y="795300"/>
                  <a:pt x="3392851" y="795493"/>
                </a:cubicBezTo>
                <a:cubicBezTo>
                  <a:pt x="3411739" y="801364"/>
                  <a:pt x="3442215" y="799162"/>
                  <a:pt x="3440168" y="772742"/>
                </a:cubicBezTo>
                <a:cubicBezTo>
                  <a:pt x="3467244" y="765056"/>
                  <a:pt x="3500501" y="780970"/>
                  <a:pt x="3522247" y="756326"/>
                </a:cubicBezTo>
                <a:cubicBezTo>
                  <a:pt x="3544959" y="736820"/>
                  <a:pt x="3512359" y="723688"/>
                  <a:pt x="3498338" y="711791"/>
                </a:cubicBezTo>
                <a:cubicBezTo>
                  <a:pt x="3464888" y="696882"/>
                  <a:pt x="3492466" y="691126"/>
                  <a:pt x="3511973" y="680157"/>
                </a:cubicBezTo>
                <a:cubicBezTo>
                  <a:pt x="3543375" y="666097"/>
                  <a:pt x="3579954" y="677723"/>
                  <a:pt x="3613481" y="675522"/>
                </a:cubicBezTo>
                <a:cubicBezTo>
                  <a:pt x="3663733" y="677183"/>
                  <a:pt x="3713366" y="687302"/>
                  <a:pt x="3763155" y="693946"/>
                </a:cubicBezTo>
                <a:cubicBezTo>
                  <a:pt x="3812248" y="702212"/>
                  <a:pt x="3859526" y="720018"/>
                  <a:pt x="3909585" y="721988"/>
                </a:cubicBezTo>
                <a:cubicBezTo>
                  <a:pt x="3965785" y="735314"/>
                  <a:pt x="4022642" y="746902"/>
                  <a:pt x="4074825" y="772549"/>
                </a:cubicBezTo>
                <a:cubicBezTo>
                  <a:pt x="4105687" y="783017"/>
                  <a:pt x="4133884" y="802561"/>
                  <a:pt x="4166213" y="807351"/>
                </a:cubicBezTo>
                <a:cubicBezTo>
                  <a:pt x="4189929" y="793446"/>
                  <a:pt x="4210401" y="772317"/>
                  <a:pt x="4228401" y="751460"/>
                </a:cubicBezTo>
                <a:cubicBezTo>
                  <a:pt x="4197655" y="754048"/>
                  <a:pt x="4158990" y="755863"/>
                  <a:pt x="4141261" y="725233"/>
                </a:cubicBezTo>
                <a:cubicBezTo>
                  <a:pt x="4151111" y="699624"/>
                  <a:pt x="4128901" y="690895"/>
                  <a:pt x="4107387" y="688616"/>
                </a:cubicBezTo>
                <a:cubicBezTo>
                  <a:pt x="4083941" y="685024"/>
                  <a:pt x="4056517" y="688538"/>
                  <a:pt x="4035504" y="680620"/>
                </a:cubicBezTo>
                <a:cubicBezTo>
                  <a:pt x="4020749" y="661153"/>
                  <a:pt x="4055512" y="649952"/>
                  <a:pt x="4070151" y="645394"/>
                </a:cubicBezTo>
                <a:cubicBezTo>
                  <a:pt x="4090391" y="638943"/>
                  <a:pt x="4083284" y="611442"/>
                  <a:pt x="4078997" y="597343"/>
                </a:cubicBezTo>
                <a:cubicBezTo>
                  <a:pt x="4064010" y="578880"/>
                  <a:pt x="4029981" y="601167"/>
                  <a:pt x="4018972" y="576756"/>
                </a:cubicBezTo>
                <a:cubicBezTo>
                  <a:pt x="4026852" y="557907"/>
                  <a:pt x="4042611" y="543538"/>
                  <a:pt x="4063894" y="544619"/>
                </a:cubicBezTo>
                <a:cubicBezTo>
                  <a:pt x="4113335" y="531796"/>
                  <a:pt x="4166909" y="517581"/>
                  <a:pt x="4199354" y="474823"/>
                </a:cubicBezTo>
                <a:cubicBezTo>
                  <a:pt x="4215500" y="454081"/>
                  <a:pt x="4215422" y="420708"/>
                  <a:pt x="4243889" y="410820"/>
                </a:cubicBezTo>
                <a:cubicBezTo>
                  <a:pt x="4263125" y="406456"/>
                  <a:pt x="4286339" y="415030"/>
                  <a:pt x="4307313" y="414876"/>
                </a:cubicBezTo>
                <a:cubicBezTo>
                  <a:pt x="4365135" y="417734"/>
                  <a:pt x="4423344" y="403829"/>
                  <a:pt x="4481244" y="410434"/>
                </a:cubicBezTo>
                <a:cubicBezTo>
                  <a:pt x="4503724" y="409739"/>
                  <a:pt x="4539105" y="402709"/>
                  <a:pt x="4549534" y="427584"/>
                </a:cubicBezTo>
                <a:cubicBezTo>
                  <a:pt x="4545672" y="459566"/>
                  <a:pt x="4521685" y="485561"/>
                  <a:pt x="4492986" y="499080"/>
                </a:cubicBezTo>
                <a:cubicBezTo>
                  <a:pt x="4478965" y="506226"/>
                  <a:pt x="4442309" y="528667"/>
                  <a:pt x="4474639" y="535311"/>
                </a:cubicBezTo>
                <a:cubicBezTo>
                  <a:pt x="4501291" y="549950"/>
                  <a:pt x="4536285" y="566366"/>
                  <a:pt x="4539839" y="600318"/>
                </a:cubicBezTo>
                <a:cubicBezTo>
                  <a:pt x="4554864" y="624497"/>
                  <a:pt x="4506582" y="624343"/>
                  <a:pt x="4516084" y="645085"/>
                </a:cubicBezTo>
                <a:cubicBezTo>
                  <a:pt x="4526822" y="673977"/>
                  <a:pt x="4520990" y="704723"/>
                  <a:pt x="4522921" y="734117"/>
                </a:cubicBezTo>
                <a:cubicBezTo>
                  <a:pt x="4529526" y="763665"/>
                  <a:pt x="4559152" y="773322"/>
                  <a:pt x="4585610" y="777609"/>
                </a:cubicBezTo>
                <a:cubicBezTo>
                  <a:pt x="4613150" y="789892"/>
                  <a:pt x="4570160" y="805497"/>
                  <a:pt x="4569542" y="823844"/>
                </a:cubicBezTo>
                <a:cubicBezTo>
                  <a:pt x="4552894" y="864285"/>
                  <a:pt x="4504651" y="874096"/>
                  <a:pt x="4470429" y="895147"/>
                </a:cubicBezTo>
                <a:cubicBezTo>
                  <a:pt x="4457064" y="902293"/>
                  <a:pt x="4413881" y="904533"/>
                  <a:pt x="4432112" y="924657"/>
                </a:cubicBezTo>
                <a:cubicBezTo>
                  <a:pt x="4442734" y="942502"/>
                  <a:pt x="4399898" y="937712"/>
                  <a:pt x="4387036" y="944742"/>
                </a:cubicBezTo>
                <a:cubicBezTo>
                  <a:pt x="4351501" y="947407"/>
                  <a:pt x="4316815" y="926781"/>
                  <a:pt x="4280313" y="929601"/>
                </a:cubicBezTo>
                <a:cubicBezTo>
                  <a:pt x="4266370" y="932575"/>
                  <a:pt x="4220482" y="924927"/>
                  <a:pt x="4231954" y="943854"/>
                </a:cubicBezTo>
                <a:cubicBezTo>
                  <a:pt x="4268726" y="970660"/>
                  <a:pt x="4318785" y="969463"/>
                  <a:pt x="4362818" y="975102"/>
                </a:cubicBezTo>
                <a:cubicBezTo>
                  <a:pt x="4394954" y="977690"/>
                  <a:pt x="4427013" y="973711"/>
                  <a:pt x="4458957" y="980587"/>
                </a:cubicBezTo>
                <a:cubicBezTo>
                  <a:pt x="4479738" y="980819"/>
                  <a:pt x="4501600" y="981552"/>
                  <a:pt x="4515041" y="962858"/>
                </a:cubicBezTo>
                <a:cubicBezTo>
                  <a:pt x="4531534" y="939528"/>
                  <a:pt x="4566375" y="947987"/>
                  <a:pt x="4589396" y="933657"/>
                </a:cubicBezTo>
                <a:cubicBezTo>
                  <a:pt x="4612107" y="926395"/>
                  <a:pt x="4633661" y="915155"/>
                  <a:pt x="4643240" y="891864"/>
                </a:cubicBezTo>
                <a:cubicBezTo>
                  <a:pt x="4655600" y="876066"/>
                  <a:pt x="4681711" y="878074"/>
                  <a:pt x="4695384" y="861659"/>
                </a:cubicBezTo>
                <a:cubicBezTo>
                  <a:pt x="4717671" y="854127"/>
                  <a:pt x="4717246" y="830835"/>
                  <a:pt x="4705852" y="813917"/>
                </a:cubicBezTo>
                <a:cubicBezTo>
                  <a:pt x="4686075" y="803797"/>
                  <a:pt x="4674333" y="781395"/>
                  <a:pt x="4698088" y="769034"/>
                </a:cubicBezTo>
                <a:cubicBezTo>
                  <a:pt x="4748803" y="755747"/>
                  <a:pt x="4802995" y="753159"/>
                  <a:pt x="4854792" y="758065"/>
                </a:cubicBezTo>
                <a:cubicBezTo>
                  <a:pt x="4874221" y="763704"/>
                  <a:pt x="4896856" y="772086"/>
                  <a:pt x="4910027" y="786184"/>
                </a:cubicBezTo>
                <a:cubicBezTo>
                  <a:pt x="4919529" y="809050"/>
                  <a:pt x="4909757" y="830642"/>
                  <a:pt x="4902109" y="852388"/>
                </a:cubicBezTo>
                <a:cubicBezTo>
                  <a:pt x="4927099" y="876877"/>
                  <a:pt x="4966961" y="870311"/>
                  <a:pt x="4999445" y="873169"/>
                </a:cubicBezTo>
                <a:cubicBezTo>
                  <a:pt x="5017445" y="875409"/>
                  <a:pt x="5056727" y="857950"/>
                  <a:pt x="5021616" y="850303"/>
                </a:cubicBezTo>
                <a:cubicBezTo>
                  <a:pt x="4997630" y="839603"/>
                  <a:pt x="4971982" y="845745"/>
                  <a:pt x="4947455" y="839603"/>
                </a:cubicBezTo>
                <a:cubicBezTo>
                  <a:pt x="4944249" y="813917"/>
                  <a:pt x="4980750" y="821913"/>
                  <a:pt x="4990716" y="806887"/>
                </a:cubicBezTo>
                <a:cubicBezTo>
                  <a:pt x="4986698" y="791785"/>
                  <a:pt x="4969974" y="773322"/>
                  <a:pt x="4962094" y="755361"/>
                </a:cubicBezTo>
                <a:cubicBezTo>
                  <a:pt x="4938880" y="734001"/>
                  <a:pt x="4903345" y="741996"/>
                  <a:pt x="4874878" y="731452"/>
                </a:cubicBezTo>
                <a:cubicBezTo>
                  <a:pt x="4833664" y="726198"/>
                  <a:pt x="4791330" y="712448"/>
                  <a:pt x="4750348" y="725967"/>
                </a:cubicBezTo>
                <a:cubicBezTo>
                  <a:pt x="4714118" y="735391"/>
                  <a:pt x="4677848" y="717739"/>
                  <a:pt x="4640999" y="723611"/>
                </a:cubicBezTo>
                <a:cubicBezTo>
                  <a:pt x="4643626" y="699006"/>
                  <a:pt x="4606970" y="679616"/>
                  <a:pt x="4625858" y="656363"/>
                </a:cubicBezTo>
                <a:cubicBezTo>
                  <a:pt x="4635090" y="634385"/>
                  <a:pt x="4661201" y="624922"/>
                  <a:pt x="4669737" y="601863"/>
                </a:cubicBezTo>
                <a:cubicBezTo>
                  <a:pt x="4647913" y="572816"/>
                  <a:pt x="4619292" y="548134"/>
                  <a:pt x="4585726" y="533225"/>
                </a:cubicBezTo>
                <a:cubicBezTo>
                  <a:pt x="4577924" y="518779"/>
                  <a:pt x="4611953" y="503754"/>
                  <a:pt x="4626940" y="503329"/>
                </a:cubicBezTo>
                <a:cubicBezTo>
                  <a:pt x="4662977" y="500586"/>
                  <a:pt x="4703457" y="495101"/>
                  <a:pt x="4731538" y="471424"/>
                </a:cubicBezTo>
                <a:cubicBezTo>
                  <a:pt x="4745211" y="457017"/>
                  <a:pt x="4734976" y="427429"/>
                  <a:pt x="4738800" y="418661"/>
                </a:cubicBezTo>
                <a:cubicBezTo>
                  <a:pt x="4754172" y="426425"/>
                  <a:pt x="4786464" y="413794"/>
                  <a:pt x="4789476" y="435657"/>
                </a:cubicBezTo>
                <a:cubicBezTo>
                  <a:pt x="4796699" y="460377"/>
                  <a:pt x="4770395" y="474591"/>
                  <a:pt x="4758576" y="491432"/>
                </a:cubicBezTo>
                <a:cubicBezTo>
                  <a:pt x="4746911" y="511208"/>
                  <a:pt x="4758421" y="533495"/>
                  <a:pt x="4778893" y="540834"/>
                </a:cubicBezTo>
                <a:cubicBezTo>
                  <a:pt x="4805660" y="556130"/>
                  <a:pt x="4839303" y="549448"/>
                  <a:pt x="4869006" y="555782"/>
                </a:cubicBezTo>
                <a:cubicBezTo>
                  <a:pt x="4903924" y="562310"/>
                  <a:pt x="4941082" y="557714"/>
                  <a:pt x="4975072" y="566018"/>
                </a:cubicBezTo>
                <a:cubicBezTo>
                  <a:pt x="4995273" y="581352"/>
                  <a:pt x="5019801" y="580464"/>
                  <a:pt x="5043826" y="578031"/>
                </a:cubicBezTo>
                <a:cubicBezTo>
                  <a:pt x="5032431" y="556246"/>
                  <a:pt x="5018449" y="529440"/>
                  <a:pt x="4989634" y="532336"/>
                </a:cubicBezTo>
                <a:cubicBezTo>
                  <a:pt x="4949695" y="527856"/>
                  <a:pt x="4906898" y="533766"/>
                  <a:pt x="4869277" y="518624"/>
                </a:cubicBezTo>
                <a:cubicBezTo>
                  <a:pt x="4839574" y="509470"/>
                  <a:pt x="4853209" y="484016"/>
                  <a:pt x="4879744" y="489810"/>
                </a:cubicBezTo>
                <a:cubicBezTo>
                  <a:pt x="4900795" y="485561"/>
                  <a:pt x="4919645" y="492089"/>
                  <a:pt x="4939691" y="495951"/>
                </a:cubicBezTo>
                <a:cubicBezTo>
                  <a:pt x="4960897" y="498694"/>
                  <a:pt x="4981909" y="498809"/>
                  <a:pt x="5002497" y="492398"/>
                </a:cubicBezTo>
                <a:cubicBezTo>
                  <a:pt x="4991295" y="466132"/>
                  <a:pt x="5006938" y="457519"/>
                  <a:pt x="5031813" y="458755"/>
                </a:cubicBezTo>
                <a:cubicBezTo>
                  <a:pt x="5088438" y="449678"/>
                  <a:pt x="5145295" y="463235"/>
                  <a:pt x="5198522" y="481698"/>
                </a:cubicBezTo>
                <a:cubicBezTo>
                  <a:pt x="5247808" y="509740"/>
                  <a:pt x="5305437" y="519242"/>
                  <a:pt x="5361676" y="516307"/>
                </a:cubicBezTo>
                <a:cubicBezTo>
                  <a:pt x="5378787" y="523259"/>
                  <a:pt x="5407100" y="496376"/>
                  <a:pt x="5410538" y="523028"/>
                </a:cubicBezTo>
                <a:cubicBezTo>
                  <a:pt x="5392036" y="532452"/>
                  <a:pt x="5373225" y="541143"/>
                  <a:pt x="5353487" y="547710"/>
                </a:cubicBezTo>
                <a:cubicBezTo>
                  <a:pt x="5344797" y="569301"/>
                  <a:pt x="5341243" y="592013"/>
                  <a:pt x="5338926" y="615034"/>
                </a:cubicBezTo>
                <a:cubicBezTo>
                  <a:pt x="5359938" y="630252"/>
                  <a:pt x="5366736" y="593211"/>
                  <a:pt x="5383538" y="585833"/>
                </a:cubicBezTo>
                <a:cubicBezTo>
                  <a:pt x="5397907" y="568027"/>
                  <a:pt x="5420890" y="592090"/>
                  <a:pt x="5426876" y="604450"/>
                </a:cubicBezTo>
                <a:cubicBezTo>
                  <a:pt x="5414323" y="636355"/>
                  <a:pt x="5437769" y="628630"/>
                  <a:pt x="5458974" y="619515"/>
                </a:cubicBezTo>
                <a:cubicBezTo>
                  <a:pt x="5489643" y="615845"/>
                  <a:pt x="5473575" y="597614"/>
                  <a:pt x="5464188" y="581275"/>
                </a:cubicBezTo>
                <a:cubicBezTo>
                  <a:pt x="5454571" y="566250"/>
                  <a:pt x="5422434" y="551263"/>
                  <a:pt x="5447155" y="535851"/>
                </a:cubicBezTo>
                <a:cubicBezTo>
                  <a:pt x="5469944" y="518740"/>
                  <a:pt x="5471064" y="505183"/>
                  <a:pt x="5442133" y="496492"/>
                </a:cubicBezTo>
                <a:cubicBezTo>
                  <a:pt x="5419924" y="484672"/>
                  <a:pt x="5391881" y="483359"/>
                  <a:pt x="5370599" y="472196"/>
                </a:cubicBezTo>
                <a:cubicBezTo>
                  <a:pt x="5362256" y="450296"/>
                  <a:pt x="5334368" y="463428"/>
                  <a:pt x="5317256" y="453386"/>
                </a:cubicBezTo>
                <a:cubicBezTo>
                  <a:pt x="5293502" y="444116"/>
                  <a:pt x="5263915" y="449291"/>
                  <a:pt x="5242709" y="436236"/>
                </a:cubicBezTo>
                <a:cubicBezTo>
                  <a:pt x="5227491" y="423489"/>
                  <a:pt x="5248696" y="393207"/>
                  <a:pt x="5223899" y="383666"/>
                </a:cubicBezTo>
                <a:cubicBezTo>
                  <a:pt x="5197865" y="373740"/>
                  <a:pt x="5201921" y="348247"/>
                  <a:pt x="5229847" y="347474"/>
                </a:cubicBezTo>
                <a:cubicBezTo>
                  <a:pt x="5339351" y="337007"/>
                  <a:pt x="5450361" y="346238"/>
                  <a:pt x="5559555" y="329784"/>
                </a:cubicBezTo>
                <a:cubicBezTo>
                  <a:pt x="5575894" y="347011"/>
                  <a:pt x="5598992" y="345543"/>
                  <a:pt x="5618846" y="335771"/>
                </a:cubicBezTo>
                <a:cubicBezTo>
                  <a:pt x="5654536" y="324724"/>
                  <a:pt x="5693509" y="314913"/>
                  <a:pt x="5730397" y="321711"/>
                </a:cubicBezTo>
                <a:cubicBezTo>
                  <a:pt x="5760215" y="329977"/>
                  <a:pt x="5705444" y="331676"/>
                  <a:pt x="5698801" y="345929"/>
                </a:cubicBezTo>
                <a:cubicBezTo>
                  <a:pt x="5675818" y="363581"/>
                  <a:pt x="5727615" y="346625"/>
                  <a:pt x="5740014" y="347899"/>
                </a:cubicBezTo>
                <a:cubicBezTo>
                  <a:pt x="5769177" y="343534"/>
                  <a:pt x="5802742" y="338436"/>
                  <a:pt x="5823523" y="316188"/>
                </a:cubicBezTo>
                <a:cubicBezTo>
                  <a:pt x="5810235" y="283626"/>
                  <a:pt x="5768790" y="293553"/>
                  <a:pt x="5748203" y="270223"/>
                </a:cubicBezTo>
                <a:cubicBezTo>
                  <a:pt x="5747044" y="248245"/>
                  <a:pt x="5766511" y="234417"/>
                  <a:pt x="5786674" y="231675"/>
                </a:cubicBezTo>
                <a:cubicBezTo>
                  <a:pt x="5844651" y="215645"/>
                  <a:pt x="5902821" y="199654"/>
                  <a:pt x="5960334" y="181732"/>
                </a:cubicBezTo>
                <a:cubicBezTo>
                  <a:pt x="6053268" y="168792"/>
                  <a:pt x="6147476" y="170221"/>
                  <a:pt x="6240486" y="157359"/>
                </a:cubicBezTo>
                <a:cubicBezTo>
                  <a:pt x="6296300" y="152183"/>
                  <a:pt x="6351458" y="143222"/>
                  <a:pt x="6404838" y="125763"/>
                </a:cubicBezTo>
                <a:cubicBezTo>
                  <a:pt x="6443077" y="113828"/>
                  <a:pt x="6484175" y="124643"/>
                  <a:pt x="6523650" y="121360"/>
                </a:cubicBezTo>
                <a:cubicBezTo>
                  <a:pt x="6565830" y="114871"/>
                  <a:pt x="6521912" y="149093"/>
                  <a:pt x="6548796" y="145269"/>
                </a:cubicBezTo>
                <a:cubicBezTo>
                  <a:pt x="6614266" y="155428"/>
                  <a:pt x="6678848" y="138123"/>
                  <a:pt x="6743430" y="130591"/>
                </a:cubicBezTo>
                <a:cubicBezTo>
                  <a:pt x="6783022" y="123948"/>
                  <a:pt x="6823115" y="149248"/>
                  <a:pt x="6861122" y="130785"/>
                </a:cubicBezTo>
                <a:cubicBezTo>
                  <a:pt x="6861934" y="112051"/>
                  <a:pt x="6867303" y="96562"/>
                  <a:pt x="6892294" y="97258"/>
                </a:cubicBezTo>
                <a:cubicBezTo>
                  <a:pt x="6923310" y="93318"/>
                  <a:pt x="6954983" y="101429"/>
                  <a:pt x="6984184" y="86829"/>
                </a:cubicBezTo>
                <a:cubicBezTo>
                  <a:pt x="7021303" y="82116"/>
                  <a:pt x="6960120" y="68829"/>
                  <a:pt x="6980128" y="49555"/>
                </a:cubicBezTo>
                <a:cubicBezTo>
                  <a:pt x="7046448" y="22440"/>
                  <a:pt x="7117790" y="9886"/>
                  <a:pt x="7188514" y="1080"/>
                </a:cubicBezTo>
                <a:cubicBezTo>
                  <a:pt x="7231504" y="-1817"/>
                  <a:pt x="7274957" y="2007"/>
                  <a:pt x="7317909" y="2238"/>
                </a:cubicBezTo>
                <a:cubicBezTo>
                  <a:pt x="7336257" y="2200"/>
                  <a:pt x="7367234" y="22749"/>
                  <a:pt x="7333012" y="26109"/>
                </a:cubicBezTo>
                <a:cubicBezTo>
                  <a:pt x="7309566" y="32019"/>
                  <a:pt x="7285695" y="37079"/>
                  <a:pt x="7265031" y="50443"/>
                </a:cubicBezTo>
                <a:cubicBezTo>
                  <a:pt x="7303733" y="63769"/>
                  <a:pt x="7345449" y="45345"/>
                  <a:pt x="7385350" y="54576"/>
                </a:cubicBezTo>
                <a:cubicBezTo>
                  <a:pt x="7422391" y="61220"/>
                  <a:pt x="7461171" y="52143"/>
                  <a:pt x="7497519" y="56198"/>
                </a:cubicBezTo>
                <a:cubicBezTo>
                  <a:pt x="7500454" y="69988"/>
                  <a:pt x="7465459" y="76129"/>
                  <a:pt x="7451708" y="83121"/>
                </a:cubicBezTo>
                <a:cubicBezTo>
                  <a:pt x="7418954" y="94940"/>
                  <a:pt x="7438266" y="103244"/>
                  <a:pt x="7463991" y="98687"/>
                </a:cubicBezTo>
                <a:cubicBezTo>
                  <a:pt x="7492420" y="99614"/>
                  <a:pt x="7523282" y="96331"/>
                  <a:pt x="7550088" y="99845"/>
                </a:cubicBezTo>
                <a:cubicBezTo>
                  <a:pt x="7570598" y="88760"/>
                  <a:pt x="7590683" y="75434"/>
                  <a:pt x="7615134" y="80339"/>
                </a:cubicBezTo>
                <a:cubicBezTo>
                  <a:pt x="7656926" y="81846"/>
                  <a:pt x="7699028" y="72498"/>
                  <a:pt x="7740126" y="81460"/>
                </a:cubicBezTo>
                <a:cubicBezTo>
                  <a:pt x="7804013" y="80339"/>
                  <a:pt x="7869714" y="83700"/>
                  <a:pt x="7930975" y="102974"/>
                </a:cubicBezTo>
                <a:cubicBezTo>
                  <a:pt x="7951794" y="106605"/>
                  <a:pt x="7967785" y="120742"/>
                  <a:pt x="7984008" y="130823"/>
                </a:cubicBezTo>
                <a:cubicBezTo>
                  <a:pt x="8003630" y="133681"/>
                  <a:pt x="8026419" y="125454"/>
                  <a:pt x="8043839" y="130476"/>
                </a:cubicBezTo>
                <a:cubicBezTo>
                  <a:pt x="8072422" y="148939"/>
                  <a:pt x="8038393" y="157359"/>
                  <a:pt x="8022788" y="168715"/>
                </a:cubicBezTo>
                <a:cubicBezTo>
                  <a:pt x="7989068" y="180534"/>
                  <a:pt x="8027925" y="188568"/>
                  <a:pt x="8043530" y="195869"/>
                </a:cubicBezTo>
                <a:cubicBezTo>
                  <a:pt x="8050405" y="203826"/>
                  <a:pt x="8007840" y="210933"/>
                  <a:pt x="7994784" y="218503"/>
                </a:cubicBezTo>
                <a:cubicBezTo>
                  <a:pt x="7954807" y="237005"/>
                  <a:pt x="7910813" y="241022"/>
                  <a:pt x="7867976" y="246855"/>
                </a:cubicBezTo>
                <a:cubicBezTo>
                  <a:pt x="7773691" y="275437"/>
                  <a:pt x="7679754" y="306879"/>
                  <a:pt x="7585662" y="335655"/>
                </a:cubicBezTo>
                <a:cubicBezTo>
                  <a:pt x="7525290" y="344268"/>
                  <a:pt x="7464416" y="354929"/>
                  <a:pt x="7406786" y="374474"/>
                </a:cubicBezTo>
                <a:cubicBezTo>
                  <a:pt x="7382182" y="387877"/>
                  <a:pt x="7357693" y="401280"/>
                  <a:pt x="7333089" y="414683"/>
                </a:cubicBezTo>
                <a:cubicBezTo>
                  <a:pt x="7369977" y="418352"/>
                  <a:pt x="7406284" y="406262"/>
                  <a:pt x="7438035" y="388108"/>
                </a:cubicBezTo>
                <a:cubicBezTo>
                  <a:pt x="7499063" y="380190"/>
                  <a:pt x="7560710" y="383010"/>
                  <a:pt x="7621352" y="372002"/>
                </a:cubicBezTo>
                <a:cubicBezTo>
                  <a:pt x="7673033" y="362654"/>
                  <a:pt x="7726220" y="360877"/>
                  <a:pt x="7776318" y="344616"/>
                </a:cubicBezTo>
                <a:cubicBezTo>
                  <a:pt x="7777361" y="322715"/>
                  <a:pt x="7734062" y="324647"/>
                  <a:pt x="7769674" y="310085"/>
                </a:cubicBezTo>
                <a:cubicBezTo>
                  <a:pt x="7794124" y="298111"/>
                  <a:pt x="7822321" y="312673"/>
                  <a:pt x="7842716" y="327350"/>
                </a:cubicBezTo>
                <a:cubicBezTo>
                  <a:pt x="7872959" y="327852"/>
                  <a:pt x="7900963" y="343728"/>
                  <a:pt x="7931825" y="337934"/>
                </a:cubicBezTo>
                <a:cubicBezTo>
                  <a:pt x="7960331" y="340947"/>
                  <a:pt x="7991038" y="317269"/>
                  <a:pt x="8016762" y="331947"/>
                </a:cubicBezTo>
                <a:cubicBezTo>
                  <a:pt x="8024990" y="347590"/>
                  <a:pt x="8022054" y="374435"/>
                  <a:pt x="8045886" y="374396"/>
                </a:cubicBezTo>
                <a:cubicBezTo>
                  <a:pt x="8071688" y="362268"/>
                  <a:pt x="8094786" y="339826"/>
                  <a:pt x="8125262" y="345620"/>
                </a:cubicBezTo>
                <a:cubicBezTo>
                  <a:pt x="8179878" y="345543"/>
                  <a:pt x="8233954" y="336196"/>
                  <a:pt x="8288725" y="339981"/>
                </a:cubicBezTo>
                <a:cubicBezTo>
                  <a:pt x="8347359" y="341371"/>
                  <a:pt x="8405722" y="349135"/>
                  <a:pt x="8464587" y="348710"/>
                </a:cubicBezTo>
                <a:cubicBezTo>
                  <a:pt x="8451378" y="367019"/>
                  <a:pt x="8453966" y="394057"/>
                  <a:pt x="8481506" y="391198"/>
                </a:cubicBezTo>
                <a:cubicBezTo>
                  <a:pt x="8556208" y="393670"/>
                  <a:pt x="8629905" y="413717"/>
                  <a:pt x="8704646" y="404061"/>
                </a:cubicBezTo>
                <a:cubicBezTo>
                  <a:pt x="8748795" y="401125"/>
                  <a:pt x="8793601" y="397108"/>
                  <a:pt x="8835973" y="412520"/>
                </a:cubicBezTo>
                <a:cubicBezTo>
                  <a:pt x="8856058" y="415533"/>
                  <a:pt x="8871663" y="392048"/>
                  <a:pt x="8889856" y="384169"/>
                </a:cubicBezTo>
                <a:cubicBezTo>
                  <a:pt x="8907431" y="375246"/>
                  <a:pt x="8872899" y="343264"/>
                  <a:pt x="8909323" y="346740"/>
                </a:cubicBezTo>
                <a:cubicBezTo>
                  <a:pt x="8944086" y="335346"/>
                  <a:pt x="8980858" y="327350"/>
                  <a:pt x="9016896" y="338513"/>
                </a:cubicBezTo>
                <a:cubicBezTo>
                  <a:pt x="9053242" y="345775"/>
                  <a:pt x="9087194" y="364470"/>
                  <a:pt x="9125240" y="359834"/>
                </a:cubicBezTo>
                <a:cubicBezTo>
                  <a:pt x="9183024" y="363040"/>
                  <a:pt x="9243666" y="346856"/>
                  <a:pt x="9298438" y="371577"/>
                </a:cubicBezTo>
                <a:cubicBezTo>
                  <a:pt x="9316167" y="370186"/>
                  <a:pt x="9345213" y="398074"/>
                  <a:pt x="9314892" y="399657"/>
                </a:cubicBezTo>
                <a:cubicBezTo>
                  <a:pt x="9251353" y="409971"/>
                  <a:pt x="9187621" y="426155"/>
                  <a:pt x="9127789" y="448712"/>
                </a:cubicBezTo>
                <a:cubicBezTo>
                  <a:pt x="9114811" y="464355"/>
                  <a:pt x="9161587" y="456823"/>
                  <a:pt x="9174333" y="460416"/>
                </a:cubicBezTo>
                <a:cubicBezTo>
                  <a:pt x="9227212" y="454042"/>
                  <a:pt x="9270974" y="488728"/>
                  <a:pt x="9320454" y="500200"/>
                </a:cubicBezTo>
                <a:cubicBezTo>
                  <a:pt x="9365260" y="528358"/>
                  <a:pt x="9409254" y="557945"/>
                  <a:pt x="9459351" y="576215"/>
                </a:cubicBezTo>
                <a:cubicBezTo>
                  <a:pt x="9487549" y="585524"/>
                  <a:pt x="9518874" y="596532"/>
                  <a:pt x="9548615" y="590391"/>
                </a:cubicBezTo>
                <a:cubicBezTo>
                  <a:pt x="9595545" y="573241"/>
                  <a:pt x="9622159" y="527083"/>
                  <a:pt x="9663140" y="501706"/>
                </a:cubicBezTo>
                <a:cubicBezTo>
                  <a:pt x="9687513" y="479922"/>
                  <a:pt x="9688710" y="519281"/>
                  <a:pt x="9710611" y="520556"/>
                </a:cubicBezTo>
                <a:cubicBezTo>
                  <a:pt x="9764185" y="537899"/>
                  <a:pt x="9823321" y="550529"/>
                  <a:pt x="9878633" y="532800"/>
                </a:cubicBezTo>
                <a:cubicBezTo>
                  <a:pt x="9925641" y="518161"/>
                  <a:pt x="9975584" y="513796"/>
                  <a:pt x="10023247" y="527663"/>
                </a:cubicBezTo>
                <a:cubicBezTo>
                  <a:pt x="10054496" y="533341"/>
                  <a:pt x="10082846" y="551920"/>
                  <a:pt x="10113322" y="557945"/>
                </a:cubicBezTo>
                <a:cubicBezTo>
                  <a:pt x="10127034" y="556478"/>
                  <a:pt x="10160716" y="542650"/>
                  <a:pt x="10151484" y="531950"/>
                </a:cubicBezTo>
                <a:cubicBezTo>
                  <a:pt x="10155695" y="514878"/>
                  <a:pt x="10186479" y="509740"/>
                  <a:pt x="10202779" y="513449"/>
                </a:cubicBezTo>
                <a:cubicBezTo>
                  <a:pt x="10229199" y="531371"/>
                  <a:pt x="10261104" y="530096"/>
                  <a:pt x="10291502" y="530328"/>
                </a:cubicBezTo>
                <a:cubicBezTo>
                  <a:pt x="10305021" y="510436"/>
                  <a:pt x="10284781" y="492320"/>
                  <a:pt x="10298069" y="472235"/>
                </a:cubicBezTo>
                <a:cubicBezTo>
                  <a:pt x="10306913" y="445545"/>
                  <a:pt x="10265468" y="469802"/>
                  <a:pt x="10249863" y="465012"/>
                </a:cubicBezTo>
                <a:cubicBezTo>
                  <a:pt x="10215912" y="471347"/>
                  <a:pt x="10230087" y="448789"/>
                  <a:pt x="10254305" y="446240"/>
                </a:cubicBezTo>
                <a:cubicBezTo>
                  <a:pt x="10302974" y="440021"/>
                  <a:pt x="10354577" y="447785"/>
                  <a:pt x="10398842" y="422138"/>
                </a:cubicBezTo>
                <a:cubicBezTo>
                  <a:pt x="10429627" y="401821"/>
                  <a:pt x="10465472" y="418468"/>
                  <a:pt x="10498882" y="420399"/>
                </a:cubicBezTo>
                <a:cubicBezTo>
                  <a:pt x="10577872" y="427082"/>
                  <a:pt x="10656862" y="435811"/>
                  <a:pt x="10735851" y="440871"/>
                </a:cubicBezTo>
                <a:cubicBezTo>
                  <a:pt x="10749718" y="442764"/>
                  <a:pt x="10795528" y="439481"/>
                  <a:pt x="10787687" y="444888"/>
                </a:cubicBezTo>
                <a:cubicBezTo>
                  <a:pt x="10767563" y="452188"/>
                  <a:pt x="10747323" y="459489"/>
                  <a:pt x="10727277" y="466789"/>
                </a:cubicBezTo>
                <a:cubicBezTo>
                  <a:pt x="10752383" y="470883"/>
                  <a:pt x="10778185" y="465553"/>
                  <a:pt x="10802867" y="466634"/>
                </a:cubicBezTo>
                <a:cubicBezTo>
                  <a:pt x="10826776" y="476831"/>
                  <a:pt x="10784017" y="493016"/>
                  <a:pt x="10770653" y="491625"/>
                </a:cubicBezTo>
                <a:cubicBezTo>
                  <a:pt x="10757675" y="492784"/>
                  <a:pt x="10710281" y="508813"/>
                  <a:pt x="10735890" y="514685"/>
                </a:cubicBezTo>
                <a:cubicBezTo>
                  <a:pt x="10762889" y="515071"/>
                  <a:pt x="10790120" y="507848"/>
                  <a:pt x="10816463" y="502015"/>
                </a:cubicBezTo>
                <a:cubicBezTo>
                  <a:pt x="10851149" y="494445"/>
                  <a:pt x="10880195" y="469454"/>
                  <a:pt x="10913916" y="461729"/>
                </a:cubicBezTo>
                <a:cubicBezTo>
                  <a:pt x="10981278" y="461999"/>
                  <a:pt x="11049182" y="459411"/>
                  <a:pt x="11115348" y="474359"/>
                </a:cubicBezTo>
                <a:cubicBezTo>
                  <a:pt x="11137442" y="475402"/>
                  <a:pt x="11159613" y="493634"/>
                  <a:pt x="11124696" y="494174"/>
                </a:cubicBezTo>
                <a:cubicBezTo>
                  <a:pt x="11103566" y="499736"/>
                  <a:pt x="11082284" y="505299"/>
                  <a:pt x="11061156" y="510861"/>
                </a:cubicBezTo>
                <a:cubicBezTo>
                  <a:pt x="11122185" y="527895"/>
                  <a:pt x="11185994" y="528513"/>
                  <a:pt x="11248104" y="538748"/>
                </a:cubicBezTo>
                <a:cubicBezTo>
                  <a:pt x="11274447" y="542920"/>
                  <a:pt x="11299553" y="554855"/>
                  <a:pt x="11315931" y="575829"/>
                </a:cubicBezTo>
                <a:cubicBezTo>
                  <a:pt x="11349574" y="604142"/>
                  <a:pt x="11395384" y="590700"/>
                  <a:pt x="11435284" y="590391"/>
                </a:cubicBezTo>
                <a:cubicBezTo>
                  <a:pt x="11537448" y="581932"/>
                  <a:pt x="11638957" y="559336"/>
                  <a:pt x="11741932" y="568220"/>
                </a:cubicBezTo>
                <a:cubicBezTo>
                  <a:pt x="11808021" y="572391"/>
                  <a:pt x="11877122" y="568915"/>
                  <a:pt x="11938691" y="597150"/>
                </a:cubicBezTo>
                <a:cubicBezTo>
                  <a:pt x="11961636" y="601051"/>
                  <a:pt x="11989446" y="613296"/>
                  <a:pt x="11997403" y="635119"/>
                </a:cubicBezTo>
                <a:cubicBezTo>
                  <a:pt x="11995433" y="655166"/>
                  <a:pt x="11969708" y="675367"/>
                  <a:pt x="12002076" y="680543"/>
                </a:cubicBezTo>
                <a:cubicBezTo>
                  <a:pt x="12030891" y="684444"/>
                  <a:pt x="12060091" y="681625"/>
                  <a:pt x="12088675" y="686839"/>
                </a:cubicBezTo>
                <a:cubicBezTo>
                  <a:pt x="12082880" y="705727"/>
                  <a:pt x="12094314" y="736512"/>
                  <a:pt x="12117567" y="726121"/>
                </a:cubicBezTo>
                <a:cubicBezTo>
                  <a:pt x="12139312" y="722799"/>
                  <a:pt x="12151518" y="700203"/>
                  <a:pt x="12174694" y="698774"/>
                </a:cubicBezTo>
                <a:cubicBezTo>
                  <a:pt x="12210385" y="682590"/>
                  <a:pt x="12249473" y="693251"/>
                  <a:pt x="12287249" y="689736"/>
                </a:cubicBezTo>
                <a:cubicBezTo>
                  <a:pt x="12318922" y="687959"/>
                  <a:pt x="12353646" y="669766"/>
                  <a:pt x="12383735" y="683865"/>
                </a:cubicBezTo>
                <a:cubicBezTo>
                  <a:pt x="12413670" y="711134"/>
                  <a:pt x="12457819" y="697731"/>
                  <a:pt x="12494630" y="701787"/>
                </a:cubicBezTo>
                <a:cubicBezTo>
                  <a:pt x="12543723" y="703062"/>
                  <a:pt x="12595211" y="709551"/>
                  <a:pt x="12640828" y="686453"/>
                </a:cubicBezTo>
                <a:cubicBezTo>
                  <a:pt x="12664582" y="670809"/>
                  <a:pt x="12685556" y="697963"/>
                  <a:pt x="12706994" y="706461"/>
                </a:cubicBezTo>
                <a:cubicBezTo>
                  <a:pt x="12736349" y="727087"/>
                  <a:pt x="12779108" y="721177"/>
                  <a:pt x="12805528" y="745279"/>
                </a:cubicBezTo>
                <a:cubicBezTo>
                  <a:pt x="12822484" y="770502"/>
                  <a:pt x="12858406" y="756481"/>
                  <a:pt x="12883977" y="756558"/>
                </a:cubicBezTo>
                <a:cubicBezTo>
                  <a:pt x="12909778" y="752696"/>
                  <a:pt x="12938902" y="749915"/>
                  <a:pt x="12961922" y="740297"/>
                </a:cubicBezTo>
                <a:cubicBezTo>
                  <a:pt x="12970767" y="722297"/>
                  <a:pt x="12939520" y="708469"/>
                  <a:pt x="12930481" y="693521"/>
                </a:cubicBezTo>
                <a:cubicBezTo>
                  <a:pt x="12918468" y="680504"/>
                  <a:pt x="12875942" y="691242"/>
                  <a:pt x="12908812" y="671041"/>
                </a:cubicBezTo>
                <a:cubicBezTo>
                  <a:pt x="12919435" y="648291"/>
                  <a:pt x="12939211" y="646437"/>
                  <a:pt x="12961613" y="650763"/>
                </a:cubicBezTo>
                <a:cubicBezTo>
                  <a:pt x="13020518" y="654664"/>
                  <a:pt x="13079846" y="655591"/>
                  <a:pt x="13138210" y="664861"/>
                </a:cubicBezTo>
                <a:cubicBezTo>
                  <a:pt x="13147480" y="688229"/>
                  <a:pt x="13175793" y="669651"/>
                  <a:pt x="13194565" y="671929"/>
                </a:cubicBezTo>
                <a:cubicBezTo>
                  <a:pt x="13272936" y="670153"/>
                  <a:pt x="13352621" y="663316"/>
                  <a:pt x="13430103" y="677916"/>
                </a:cubicBezTo>
                <a:cubicBezTo>
                  <a:pt x="13485339" y="695028"/>
                  <a:pt x="13544243" y="688075"/>
                  <a:pt x="13598936" y="706654"/>
                </a:cubicBezTo>
                <a:cubicBezTo>
                  <a:pt x="13636867" y="718319"/>
                  <a:pt x="13678543" y="714958"/>
                  <a:pt x="13713539" y="736396"/>
                </a:cubicBezTo>
                <a:cubicBezTo>
                  <a:pt x="13740615" y="739447"/>
                  <a:pt x="13725899" y="769730"/>
                  <a:pt x="13729530" y="788038"/>
                </a:cubicBezTo>
                <a:cubicBezTo>
                  <a:pt x="13729530" y="886649"/>
                  <a:pt x="13729530" y="985261"/>
                  <a:pt x="13729530" y="1083872"/>
                </a:cubicBezTo>
                <a:cubicBezTo>
                  <a:pt x="13706972" y="1093142"/>
                  <a:pt x="13683372" y="1099206"/>
                  <a:pt x="13659578" y="1101060"/>
                </a:cubicBezTo>
                <a:cubicBezTo>
                  <a:pt x="13633931" y="1120489"/>
                  <a:pt x="13599207" y="1117708"/>
                  <a:pt x="13568962" y="1117167"/>
                </a:cubicBezTo>
                <a:cubicBezTo>
                  <a:pt x="13553049" y="1109867"/>
                  <a:pt x="13523384" y="1124583"/>
                  <a:pt x="13521493" y="1100326"/>
                </a:cubicBezTo>
                <a:cubicBezTo>
                  <a:pt x="13497891" y="1090593"/>
                  <a:pt x="13498239" y="1088816"/>
                  <a:pt x="13491248" y="1089434"/>
                </a:cubicBezTo>
                <a:cubicBezTo>
                  <a:pt x="13467494" y="1099476"/>
                  <a:pt x="13437983" y="1105618"/>
                  <a:pt x="13415658" y="1090631"/>
                </a:cubicBezTo>
                <a:cubicBezTo>
                  <a:pt x="13381088" y="1080164"/>
                  <a:pt x="13439181" y="1114811"/>
                  <a:pt x="13398701" y="1116858"/>
                </a:cubicBezTo>
                <a:cubicBezTo>
                  <a:pt x="13399512" y="1122536"/>
                  <a:pt x="13436709" y="1132849"/>
                  <a:pt x="13449687" y="1127210"/>
                </a:cubicBezTo>
                <a:cubicBezTo>
                  <a:pt x="13461390" y="1115043"/>
                  <a:pt x="13497660" y="1110485"/>
                  <a:pt x="13496463" y="1131613"/>
                </a:cubicBezTo>
                <a:cubicBezTo>
                  <a:pt x="13496617" y="1150810"/>
                  <a:pt x="13526552" y="1156874"/>
                  <a:pt x="13542118" y="1156642"/>
                </a:cubicBezTo>
                <a:cubicBezTo>
                  <a:pt x="13569040" y="1148763"/>
                  <a:pt x="13579932" y="1149304"/>
                  <a:pt x="13562628" y="1160659"/>
                </a:cubicBezTo>
                <a:cubicBezTo>
                  <a:pt x="13587812" y="1143857"/>
                  <a:pt x="13591675" y="1164059"/>
                  <a:pt x="13604731" y="1182444"/>
                </a:cubicBezTo>
                <a:cubicBezTo>
                  <a:pt x="13627751" y="1198551"/>
                  <a:pt x="13563671" y="1215894"/>
                  <a:pt x="13592216" y="1213654"/>
                </a:cubicBezTo>
                <a:cubicBezTo>
                  <a:pt x="13620798" y="1205040"/>
                  <a:pt x="13629103" y="1244323"/>
                  <a:pt x="13656024" y="1244438"/>
                </a:cubicBezTo>
                <a:cubicBezTo>
                  <a:pt x="13660622" y="1268077"/>
                  <a:pt x="13653591" y="1277038"/>
                  <a:pt x="13685882" y="1267459"/>
                </a:cubicBezTo>
                <a:cubicBezTo>
                  <a:pt x="13683604" y="1288163"/>
                  <a:pt x="13675839" y="1304888"/>
                  <a:pt x="13652163" y="1307746"/>
                </a:cubicBezTo>
                <a:cubicBezTo>
                  <a:pt x="13620335" y="1318986"/>
                  <a:pt x="13588585" y="1298591"/>
                  <a:pt x="13555984" y="1299519"/>
                </a:cubicBezTo>
                <a:cubicBezTo>
                  <a:pt x="13537638" y="1296158"/>
                  <a:pt x="13517977" y="1299441"/>
                  <a:pt x="13501059" y="1290248"/>
                </a:cubicBezTo>
                <a:cubicBezTo>
                  <a:pt x="13514732" y="1270743"/>
                  <a:pt x="13467416" y="1275455"/>
                  <a:pt x="13462820" y="1291446"/>
                </a:cubicBezTo>
                <a:cubicBezTo>
                  <a:pt x="13445090" y="1315355"/>
                  <a:pt x="13410907" y="1313269"/>
                  <a:pt x="13385027" y="1324509"/>
                </a:cubicBezTo>
                <a:cubicBezTo>
                  <a:pt x="13349493" y="1336754"/>
                  <a:pt x="13312373" y="1344788"/>
                  <a:pt x="13275409" y="1348341"/>
                </a:cubicBezTo>
                <a:cubicBezTo>
                  <a:pt x="13253237" y="1362131"/>
                  <a:pt x="13228942" y="1373911"/>
                  <a:pt x="13201634" y="1371285"/>
                </a:cubicBezTo>
                <a:cubicBezTo>
                  <a:pt x="13170849" y="1365877"/>
                  <a:pt x="13156441" y="1405237"/>
                  <a:pt x="13125348" y="1399984"/>
                </a:cubicBezTo>
                <a:cubicBezTo>
                  <a:pt x="13098348" y="1395928"/>
                  <a:pt x="13077607" y="1417790"/>
                  <a:pt x="13060303" y="1435597"/>
                </a:cubicBezTo>
                <a:cubicBezTo>
                  <a:pt x="13037899" y="1444171"/>
                  <a:pt x="13010050" y="1444017"/>
                  <a:pt x="12991278" y="1458193"/>
                </a:cubicBezTo>
                <a:cubicBezTo>
                  <a:pt x="12975210" y="1483608"/>
                  <a:pt x="12936198" y="1470089"/>
                  <a:pt x="12915920" y="1488475"/>
                </a:cubicBezTo>
                <a:cubicBezTo>
                  <a:pt x="12914722" y="1508097"/>
                  <a:pt x="12899697" y="1522929"/>
                  <a:pt x="12878066" y="1519916"/>
                </a:cubicBezTo>
                <a:cubicBezTo>
                  <a:pt x="12855355" y="1515822"/>
                  <a:pt x="12849560" y="1493110"/>
                  <a:pt x="12835656" y="1480827"/>
                </a:cubicBezTo>
                <a:cubicBezTo>
                  <a:pt x="12803056" y="1463368"/>
                  <a:pt x="12763774" y="1471712"/>
                  <a:pt x="12728315" y="1472948"/>
                </a:cubicBezTo>
                <a:cubicBezTo>
                  <a:pt x="12683355" y="1481484"/>
                  <a:pt x="12634300" y="1479128"/>
                  <a:pt x="12595983" y="1507788"/>
                </a:cubicBezTo>
                <a:cubicBezTo>
                  <a:pt x="12578487" y="1513775"/>
                  <a:pt x="12559250" y="1536912"/>
                  <a:pt x="12542179" y="1530036"/>
                </a:cubicBezTo>
                <a:cubicBezTo>
                  <a:pt x="12539474" y="1516517"/>
                  <a:pt x="12570259" y="1482449"/>
                  <a:pt x="12555890" y="1480055"/>
                </a:cubicBezTo>
                <a:cubicBezTo>
                  <a:pt x="12534916" y="1481677"/>
                  <a:pt x="12516801" y="1477853"/>
                  <a:pt x="12500423" y="1495698"/>
                </a:cubicBezTo>
                <a:cubicBezTo>
                  <a:pt x="12483815" y="1508058"/>
                  <a:pt x="12448511" y="1500990"/>
                  <a:pt x="12449786" y="1529225"/>
                </a:cubicBezTo>
                <a:cubicBezTo>
                  <a:pt x="12436267" y="1541817"/>
                  <a:pt x="12407143" y="1539577"/>
                  <a:pt x="12403550" y="1516247"/>
                </a:cubicBezTo>
                <a:cubicBezTo>
                  <a:pt x="12389877" y="1494153"/>
                  <a:pt x="12369368" y="1508947"/>
                  <a:pt x="12353840" y="1520612"/>
                </a:cubicBezTo>
                <a:cubicBezTo>
                  <a:pt x="12341981" y="1531852"/>
                  <a:pt x="12355732" y="1511380"/>
                  <a:pt x="12325488" y="1523702"/>
                </a:cubicBezTo>
                <a:cubicBezTo>
                  <a:pt x="12313282" y="1532431"/>
                  <a:pt x="12283464" y="1546220"/>
                  <a:pt x="12296288" y="1564220"/>
                </a:cubicBezTo>
                <a:cubicBezTo>
                  <a:pt x="12326840" y="1572254"/>
                  <a:pt x="12278867" y="1581408"/>
                  <a:pt x="12271258" y="1592764"/>
                </a:cubicBezTo>
                <a:cubicBezTo>
                  <a:pt x="12278945" y="1605665"/>
                  <a:pt x="12272378" y="1610455"/>
                  <a:pt x="12248932" y="1621618"/>
                </a:cubicBezTo>
                <a:cubicBezTo>
                  <a:pt x="12226298" y="1636913"/>
                  <a:pt x="12197020" y="1650587"/>
                  <a:pt x="12185046" y="1675578"/>
                </a:cubicBezTo>
                <a:cubicBezTo>
                  <a:pt x="12178092" y="1705860"/>
                  <a:pt x="12217878" y="1711036"/>
                  <a:pt x="12240048" y="1707676"/>
                </a:cubicBezTo>
                <a:cubicBezTo>
                  <a:pt x="12259439" y="1707714"/>
                  <a:pt x="12285858" y="1701843"/>
                  <a:pt x="12298760" y="1719379"/>
                </a:cubicBezTo>
                <a:cubicBezTo>
                  <a:pt x="12284506" y="1738615"/>
                  <a:pt x="12256426" y="1742207"/>
                  <a:pt x="12245881" y="1763837"/>
                </a:cubicBezTo>
                <a:cubicBezTo>
                  <a:pt x="12254185" y="1780021"/>
                  <a:pt x="12259323" y="1807136"/>
                  <a:pt x="12282845" y="1803003"/>
                </a:cubicBezTo>
                <a:cubicBezTo>
                  <a:pt x="12306369" y="1799913"/>
                  <a:pt x="12308493" y="1839234"/>
                  <a:pt x="12294936" y="1850822"/>
                </a:cubicBezTo>
                <a:cubicBezTo>
                  <a:pt x="12285511" y="1865770"/>
                  <a:pt x="12243254" y="1860826"/>
                  <a:pt x="12251018" y="1840779"/>
                </a:cubicBezTo>
                <a:cubicBezTo>
                  <a:pt x="12277941" y="1818647"/>
                  <a:pt x="12244374" y="1818338"/>
                  <a:pt x="12229233" y="1831973"/>
                </a:cubicBezTo>
                <a:cubicBezTo>
                  <a:pt x="12201694" y="1854994"/>
                  <a:pt x="12169248" y="1877242"/>
                  <a:pt x="12159282" y="1913743"/>
                </a:cubicBezTo>
                <a:cubicBezTo>
                  <a:pt x="12163647" y="1936069"/>
                  <a:pt x="12181222" y="1944798"/>
                  <a:pt x="12198603" y="1954570"/>
                </a:cubicBezTo>
                <a:cubicBezTo>
                  <a:pt x="12208028" y="1972879"/>
                  <a:pt x="12175737" y="1984080"/>
                  <a:pt x="12161253" y="1988020"/>
                </a:cubicBezTo>
                <a:cubicBezTo>
                  <a:pt x="12124982" y="1992964"/>
                  <a:pt x="12085352" y="1975467"/>
                  <a:pt x="12052985" y="1999453"/>
                </a:cubicBezTo>
                <a:cubicBezTo>
                  <a:pt x="12031702" y="2011427"/>
                  <a:pt x="12006750" y="2024946"/>
                  <a:pt x="11998755" y="2049435"/>
                </a:cubicBezTo>
                <a:cubicBezTo>
                  <a:pt x="11999527" y="2065889"/>
                  <a:pt x="12040470" y="2078559"/>
                  <a:pt x="12014900" y="2091614"/>
                </a:cubicBezTo>
                <a:cubicBezTo>
                  <a:pt x="11991725" y="2102622"/>
                  <a:pt x="11965497" y="2096404"/>
                  <a:pt x="11942399" y="2108571"/>
                </a:cubicBezTo>
                <a:cubicBezTo>
                  <a:pt x="11926641" y="2117068"/>
                  <a:pt x="11890178" y="2116566"/>
                  <a:pt x="11897285" y="2141557"/>
                </a:cubicBezTo>
                <a:cubicBezTo>
                  <a:pt x="11900143" y="2170681"/>
                  <a:pt x="11883611" y="2196328"/>
                  <a:pt x="11861054" y="2213787"/>
                </a:cubicBezTo>
                <a:cubicBezTo>
                  <a:pt x="11829381" y="2241597"/>
                  <a:pt x="11791025" y="2261799"/>
                  <a:pt x="11754525" y="2282734"/>
                </a:cubicBezTo>
                <a:cubicBezTo>
                  <a:pt x="11735675" y="2286982"/>
                  <a:pt x="11734517" y="2249825"/>
                  <a:pt x="11728878" y="2235147"/>
                </a:cubicBezTo>
                <a:cubicBezTo>
                  <a:pt x="11719993" y="2214135"/>
                  <a:pt x="11716594" y="2191963"/>
                  <a:pt x="11714083" y="2169715"/>
                </a:cubicBezTo>
                <a:cubicBezTo>
                  <a:pt x="11706165" y="2145497"/>
                  <a:pt x="11684959" y="2128888"/>
                  <a:pt x="11683994" y="2102313"/>
                </a:cubicBezTo>
                <a:cubicBezTo>
                  <a:pt x="11676964" y="2072997"/>
                  <a:pt x="11658501" y="2046499"/>
                  <a:pt x="11660896" y="2015522"/>
                </a:cubicBezTo>
                <a:cubicBezTo>
                  <a:pt x="11656609" y="1990106"/>
                  <a:pt x="11647184" y="1966931"/>
                  <a:pt x="11640811" y="1942017"/>
                </a:cubicBezTo>
                <a:cubicBezTo>
                  <a:pt x="11638184" y="1903276"/>
                  <a:pt x="11647146" y="1863839"/>
                  <a:pt x="11656957" y="1826951"/>
                </a:cubicBezTo>
                <a:cubicBezTo>
                  <a:pt x="11679977" y="1801806"/>
                  <a:pt x="11713465" y="1787592"/>
                  <a:pt x="11739113" y="1766077"/>
                </a:cubicBezTo>
                <a:cubicBezTo>
                  <a:pt x="11749889" y="1752172"/>
                  <a:pt x="11773451" y="1734057"/>
                  <a:pt x="11753597" y="1717062"/>
                </a:cubicBezTo>
                <a:cubicBezTo>
                  <a:pt x="11819377" y="1704933"/>
                  <a:pt x="11883650" y="1684732"/>
                  <a:pt x="11941588" y="1650625"/>
                </a:cubicBezTo>
                <a:cubicBezTo>
                  <a:pt x="11964069" y="1638072"/>
                  <a:pt x="11991299" y="1625210"/>
                  <a:pt x="12000222" y="1599215"/>
                </a:cubicBezTo>
                <a:cubicBezTo>
                  <a:pt x="12059435" y="1568430"/>
                  <a:pt x="12121971" y="1542281"/>
                  <a:pt x="12176316" y="1503114"/>
                </a:cubicBezTo>
                <a:cubicBezTo>
                  <a:pt x="12185200" y="1477390"/>
                  <a:pt x="12216603" y="1478780"/>
                  <a:pt x="12238117" y="1468776"/>
                </a:cubicBezTo>
                <a:cubicBezTo>
                  <a:pt x="12264151" y="1460665"/>
                  <a:pt x="12294549" y="1458463"/>
                  <a:pt x="12317840" y="1446759"/>
                </a:cubicBezTo>
                <a:cubicBezTo>
                  <a:pt x="12323634" y="1425052"/>
                  <a:pt x="12353222" y="1424048"/>
                  <a:pt x="12359170" y="1403576"/>
                </a:cubicBezTo>
                <a:cubicBezTo>
                  <a:pt x="12323016" y="1399752"/>
                  <a:pt x="12351406" y="1380362"/>
                  <a:pt x="12364770" y="1364641"/>
                </a:cubicBezTo>
                <a:cubicBezTo>
                  <a:pt x="12369290" y="1347685"/>
                  <a:pt x="12366355" y="1320106"/>
                  <a:pt x="12393817" y="1319913"/>
                </a:cubicBezTo>
                <a:cubicBezTo>
                  <a:pt x="12423559" y="1315432"/>
                  <a:pt x="12454228" y="1318020"/>
                  <a:pt x="12484047" y="1313076"/>
                </a:cubicBezTo>
                <a:cubicBezTo>
                  <a:pt x="12458554" y="1290596"/>
                  <a:pt x="12421589" y="1299403"/>
                  <a:pt x="12390187" y="1292605"/>
                </a:cubicBezTo>
                <a:cubicBezTo>
                  <a:pt x="12355616" y="1294652"/>
                  <a:pt x="12320853" y="1301295"/>
                  <a:pt x="12287056" y="1309793"/>
                </a:cubicBezTo>
                <a:cubicBezTo>
                  <a:pt x="12296867" y="1331655"/>
                  <a:pt x="12258473" y="1345251"/>
                  <a:pt x="12266700" y="1363946"/>
                </a:cubicBezTo>
                <a:cubicBezTo>
                  <a:pt x="12263996" y="1380980"/>
                  <a:pt x="12230044" y="1371478"/>
                  <a:pt x="12216062" y="1382680"/>
                </a:cubicBezTo>
                <a:cubicBezTo>
                  <a:pt x="12167779" y="1402070"/>
                  <a:pt x="12123631" y="1430884"/>
                  <a:pt x="12075889" y="1450661"/>
                </a:cubicBezTo>
                <a:cubicBezTo>
                  <a:pt x="12062911" y="1453712"/>
                  <a:pt x="12020733" y="1472561"/>
                  <a:pt x="12037033" y="1446025"/>
                </a:cubicBezTo>
                <a:cubicBezTo>
                  <a:pt x="12066311" y="1420687"/>
                  <a:pt x="12028342" y="1430730"/>
                  <a:pt x="12012814" y="1422193"/>
                </a:cubicBezTo>
                <a:cubicBezTo>
                  <a:pt x="12002192" y="1403537"/>
                  <a:pt x="12031161" y="1389400"/>
                  <a:pt x="12038848" y="1373718"/>
                </a:cubicBezTo>
                <a:cubicBezTo>
                  <a:pt x="12052521" y="1347260"/>
                  <a:pt x="12010496" y="1362092"/>
                  <a:pt x="11998792" y="1369315"/>
                </a:cubicBezTo>
                <a:cubicBezTo>
                  <a:pt x="11978592" y="1382757"/>
                  <a:pt x="11961364" y="1374645"/>
                  <a:pt x="11947112" y="1360895"/>
                </a:cubicBezTo>
                <a:cubicBezTo>
                  <a:pt x="11912928" y="1351238"/>
                  <a:pt x="11876659" y="1364101"/>
                  <a:pt x="11841587" y="1364101"/>
                </a:cubicBezTo>
                <a:cubicBezTo>
                  <a:pt x="11800991" y="1366264"/>
                  <a:pt x="11760125" y="1369933"/>
                  <a:pt x="11723354" y="1389091"/>
                </a:cubicBezTo>
                <a:cubicBezTo>
                  <a:pt x="11725091" y="1413464"/>
                  <a:pt x="11714663" y="1419683"/>
                  <a:pt x="11691294" y="1426404"/>
                </a:cubicBezTo>
                <a:cubicBezTo>
                  <a:pt x="11669124" y="1431464"/>
                  <a:pt x="11654175" y="1444828"/>
                  <a:pt x="11660896" y="1462635"/>
                </a:cubicBezTo>
                <a:cubicBezTo>
                  <a:pt x="11605584" y="1477505"/>
                  <a:pt x="11543126" y="1495544"/>
                  <a:pt x="11510411" y="1546336"/>
                </a:cubicBezTo>
                <a:cubicBezTo>
                  <a:pt x="11504385" y="1571057"/>
                  <a:pt x="11538415" y="1569743"/>
                  <a:pt x="11554908" y="1570168"/>
                </a:cubicBezTo>
                <a:cubicBezTo>
                  <a:pt x="11569701" y="1561709"/>
                  <a:pt x="11610297" y="1587202"/>
                  <a:pt x="11579434" y="1587975"/>
                </a:cubicBezTo>
                <a:cubicBezTo>
                  <a:pt x="11543745" y="1589095"/>
                  <a:pt x="11510642" y="1607403"/>
                  <a:pt x="11474566" y="1599910"/>
                </a:cubicBezTo>
                <a:cubicBezTo>
                  <a:pt x="11449382" y="1594580"/>
                  <a:pt x="11421610" y="1590060"/>
                  <a:pt x="11399710" y="1607944"/>
                </a:cubicBezTo>
                <a:cubicBezTo>
                  <a:pt x="11381517" y="1626871"/>
                  <a:pt x="11363633" y="1589597"/>
                  <a:pt x="11343818" y="1607094"/>
                </a:cubicBezTo>
                <a:cubicBezTo>
                  <a:pt x="11316896" y="1616480"/>
                  <a:pt x="11285340" y="1629304"/>
                  <a:pt x="11258494" y="1612888"/>
                </a:cubicBezTo>
                <a:cubicBezTo>
                  <a:pt x="11263555" y="1591026"/>
                  <a:pt x="11294764" y="1600683"/>
                  <a:pt x="11311913" y="1594000"/>
                </a:cubicBezTo>
                <a:cubicBezTo>
                  <a:pt x="11347217" y="1596241"/>
                  <a:pt x="11312957" y="1573258"/>
                  <a:pt x="11299476" y="1564799"/>
                </a:cubicBezTo>
                <a:cubicBezTo>
                  <a:pt x="11264868" y="1552207"/>
                  <a:pt x="11227671" y="1558851"/>
                  <a:pt x="11192445" y="1563563"/>
                </a:cubicBezTo>
                <a:cubicBezTo>
                  <a:pt x="11168535" y="1560164"/>
                  <a:pt x="11150652" y="1537375"/>
                  <a:pt x="11124696" y="1543208"/>
                </a:cubicBezTo>
                <a:cubicBezTo>
                  <a:pt x="11103258" y="1542165"/>
                  <a:pt x="11082284" y="1545486"/>
                  <a:pt x="11062740" y="1554293"/>
                </a:cubicBezTo>
                <a:cubicBezTo>
                  <a:pt x="11071855" y="1575730"/>
                  <a:pt x="11039487" y="1592301"/>
                  <a:pt x="11022917" y="1582297"/>
                </a:cubicBezTo>
                <a:cubicBezTo>
                  <a:pt x="10977107" y="1560280"/>
                  <a:pt x="10926584" y="1587048"/>
                  <a:pt x="10878960" y="1574301"/>
                </a:cubicBezTo>
                <a:cubicBezTo>
                  <a:pt x="10861925" y="1572138"/>
                  <a:pt x="10829711" y="1562829"/>
                  <a:pt x="10827510" y="1588168"/>
                </a:cubicBezTo>
                <a:cubicBezTo>
                  <a:pt x="10823956" y="1604893"/>
                  <a:pt x="10779228" y="1600992"/>
                  <a:pt x="10785331" y="1578357"/>
                </a:cubicBezTo>
                <a:cubicBezTo>
                  <a:pt x="10775983" y="1556958"/>
                  <a:pt x="10747748" y="1573645"/>
                  <a:pt x="10729516" y="1570902"/>
                </a:cubicBezTo>
                <a:cubicBezTo>
                  <a:pt x="10672351" y="1565263"/>
                  <a:pt x="10614992" y="1573799"/>
                  <a:pt x="10557825" y="1571829"/>
                </a:cubicBezTo>
                <a:cubicBezTo>
                  <a:pt x="10510355" y="1582335"/>
                  <a:pt x="10463386" y="1602305"/>
                  <a:pt x="10429435" y="1638033"/>
                </a:cubicBezTo>
                <a:cubicBezTo>
                  <a:pt x="10396525" y="1649235"/>
                  <a:pt x="10357977" y="1654797"/>
                  <a:pt x="10338239" y="1686818"/>
                </a:cubicBezTo>
                <a:cubicBezTo>
                  <a:pt x="10324218" y="1708757"/>
                  <a:pt x="10301969" y="1719340"/>
                  <a:pt x="10278099" y="1727452"/>
                </a:cubicBezTo>
                <a:cubicBezTo>
                  <a:pt x="10208032" y="1752752"/>
                  <a:pt x="10150132" y="1800261"/>
                  <a:pt x="10090765" y="1843715"/>
                </a:cubicBezTo>
                <a:cubicBezTo>
                  <a:pt x="10027110" y="1889641"/>
                  <a:pt x="9949550" y="1909958"/>
                  <a:pt x="9883152" y="1950978"/>
                </a:cubicBezTo>
                <a:cubicBezTo>
                  <a:pt x="9864148" y="1966506"/>
                  <a:pt x="9882264" y="1990145"/>
                  <a:pt x="9902774" y="1988020"/>
                </a:cubicBezTo>
                <a:cubicBezTo>
                  <a:pt x="9939661" y="1994239"/>
                  <a:pt x="9975815" y="1980604"/>
                  <a:pt x="10012471" y="1985123"/>
                </a:cubicBezTo>
                <a:cubicBezTo>
                  <a:pt x="10008338" y="2006715"/>
                  <a:pt x="9997445" y="2027534"/>
                  <a:pt x="10000381" y="2049860"/>
                </a:cubicBezTo>
                <a:cubicBezTo>
                  <a:pt x="10020814" y="2059130"/>
                  <a:pt x="10043023" y="2048392"/>
                  <a:pt x="10059594" y="2036032"/>
                </a:cubicBezTo>
                <a:cubicBezTo>
                  <a:pt x="10088485" y="2035491"/>
                  <a:pt x="10093159" y="2045650"/>
                  <a:pt x="10066546" y="2059632"/>
                </a:cubicBezTo>
                <a:cubicBezTo>
                  <a:pt x="10058010" y="2079563"/>
                  <a:pt x="10100498" y="2067628"/>
                  <a:pt x="10114365" y="2070602"/>
                </a:cubicBezTo>
                <a:cubicBezTo>
                  <a:pt x="10140167" y="2074464"/>
                  <a:pt x="10173578" y="2062722"/>
                  <a:pt x="10177209" y="2034216"/>
                </a:cubicBezTo>
                <a:cubicBezTo>
                  <a:pt x="10169058" y="2004668"/>
                  <a:pt x="10203977" y="2020698"/>
                  <a:pt x="10220894" y="2016951"/>
                </a:cubicBezTo>
                <a:cubicBezTo>
                  <a:pt x="10264735" y="2014633"/>
                  <a:pt x="10316184" y="2024328"/>
                  <a:pt x="10341136" y="2064229"/>
                </a:cubicBezTo>
                <a:cubicBezTo>
                  <a:pt x="10362110" y="2081610"/>
                  <a:pt x="10387525" y="2090687"/>
                  <a:pt x="10409774" y="2105751"/>
                </a:cubicBezTo>
                <a:cubicBezTo>
                  <a:pt x="10386521" y="2124871"/>
                  <a:pt x="10384938" y="2122862"/>
                  <a:pt x="10406142" y="2143218"/>
                </a:cubicBezTo>
                <a:cubicBezTo>
                  <a:pt x="10394053" y="2168247"/>
                  <a:pt x="10394903" y="2174582"/>
                  <a:pt x="10420087" y="2185706"/>
                </a:cubicBezTo>
                <a:cubicBezTo>
                  <a:pt x="10412323" y="2217495"/>
                  <a:pt x="10373929" y="2235533"/>
                  <a:pt x="10363346" y="2268249"/>
                </a:cubicBezTo>
                <a:cubicBezTo>
                  <a:pt x="10349749" y="2292158"/>
                  <a:pt x="10333025" y="2321128"/>
                  <a:pt x="10349016" y="2347934"/>
                </a:cubicBezTo>
                <a:cubicBezTo>
                  <a:pt x="10356856" y="2372075"/>
                  <a:pt x="10340943" y="2397606"/>
                  <a:pt x="10341715" y="2422790"/>
                </a:cubicBezTo>
                <a:cubicBezTo>
                  <a:pt x="10333179" y="2447627"/>
                  <a:pt x="10329510" y="2475553"/>
                  <a:pt x="10317806" y="2498380"/>
                </a:cubicBezTo>
                <a:cubicBezTo>
                  <a:pt x="10289223" y="2524453"/>
                  <a:pt x="10252104" y="2543186"/>
                  <a:pt x="10230590" y="2575709"/>
                </a:cubicBezTo>
                <a:cubicBezTo>
                  <a:pt x="10227344" y="2605567"/>
                  <a:pt x="10194977" y="2613755"/>
                  <a:pt x="10176282" y="2632798"/>
                </a:cubicBezTo>
                <a:cubicBezTo>
                  <a:pt x="10153106" y="2658715"/>
                  <a:pt x="10142484" y="2695101"/>
                  <a:pt x="10112626" y="2715765"/>
                </a:cubicBezTo>
                <a:cubicBezTo>
                  <a:pt x="10072881" y="2750799"/>
                  <a:pt x="10028114" y="2781506"/>
                  <a:pt x="9993119" y="2821213"/>
                </a:cubicBezTo>
                <a:cubicBezTo>
                  <a:pt x="9979175" y="2860882"/>
                  <a:pt x="9926722" y="2860148"/>
                  <a:pt x="9906984" y="2895568"/>
                </a:cubicBezTo>
                <a:cubicBezTo>
                  <a:pt x="9871757" y="2942305"/>
                  <a:pt x="9818106" y="2972510"/>
                  <a:pt x="9760709" y="2982128"/>
                </a:cubicBezTo>
                <a:cubicBezTo>
                  <a:pt x="9742671" y="2981973"/>
                  <a:pt x="9718027" y="3003063"/>
                  <a:pt x="9704972" y="2991282"/>
                </a:cubicBezTo>
                <a:cubicBezTo>
                  <a:pt x="9695702" y="2966137"/>
                  <a:pt x="9659085" y="2990046"/>
                  <a:pt x="9649892" y="2963163"/>
                </a:cubicBezTo>
                <a:cubicBezTo>
                  <a:pt x="9640853" y="2939871"/>
                  <a:pt x="9617137" y="2969188"/>
                  <a:pt x="9599060" y="2966369"/>
                </a:cubicBezTo>
                <a:cubicBezTo>
                  <a:pt x="9623665" y="2943850"/>
                  <a:pt x="9608022" y="2938790"/>
                  <a:pt x="9586391" y="2955167"/>
                </a:cubicBezTo>
                <a:cubicBezTo>
                  <a:pt x="9557886" y="2983557"/>
                  <a:pt x="9524668" y="3006617"/>
                  <a:pt x="9492686" y="3030719"/>
                </a:cubicBezTo>
                <a:cubicBezTo>
                  <a:pt x="9483995" y="3010595"/>
                  <a:pt x="9464257" y="2992286"/>
                  <a:pt x="9498325" y="2989196"/>
                </a:cubicBezTo>
                <a:cubicBezTo>
                  <a:pt x="9520187" y="2982514"/>
                  <a:pt x="9544946" y="2972510"/>
                  <a:pt x="9553096" y="2949141"/>
                </a:cubicBezTo>
                <a:cubicBezTo>
                  <a:pt x="9546839" y="2931451"/>
                  <a:pt x="9557770" y="2911018"/>
                  <a:pt x="9553405" y="2890701"/>
                </a:cubicBezTo>
                <a:cubicBezTo>
                  <a:pt x="9555838" y="2863045"/>
                  <a:pt x="9532432" y="2840256"/>
                  <a:pt x="9540349" y="2812639"/>
                </a:cubicBezTo>
                <a:cubicBezTo>
                  <a:pt x="9563062" y="2800819"/>
                  <a:pt x="9584576" y="2783360"/>
                  <a:pt x="9608022" y="2775056"/>
                </a:cubicBezTo>
                <a:cubicBezTo>
                  <a:pt x="9638188" y="2776910"/>
                  <a:pt x="9666849" y="2799969"/>
                  <a:pt x="9696513" y="2795991"/>
                </a:cubicBezTo>
                <a:cubicBezTo>
                  <a:pt x="9741937" y="2760648"/>
                  <a:pt x="9767121" y="2705839"/>
                  <a:pt x="9791880" y="2655123"/>
                </a:cubicBezTo>
                <a:cubicBezTo>
                  <a:pt x="9801923" y="2629476"/>
                  <a:pt x="9803429" y="2594327"/>
                  <a:pt x="9833518" y="2584322"/>
                </a:cubicBezTo>
                <a:cubicBezTo>
                  <a:pt x="9853951" y="2575400"/>
                  <a:pt x="9868204" y="2558791"/>
                  <a:pt x="9856694" y="2536388"/>
                </a:cubicBezTo>
                <a:cubicBezTo>
                  <a:pt x="9857466" y="2510625"/>
                  <a:pt x="9829231" y="2517423"/>
                  <a:pt x="9812273" y="2517964"/>
                </a:cubicBezTo>
                <a:cubicBezTo>
                  <a:pt x="9755765" y="2524994"/>
                  <a:pt x="9700337" y="2540251"/>
                  <a:pt x="9646763" y="2558637"/>
                </a:cubicBezTo>
                <a:cubicBezTo>
                  <a:pt x="9609412" y="2560027"/>
                  <a:pt x="9572062" y="2560491"/>
                  <a:pt x="9534903" y="2562499"/>
                </a:cubicBezTo>
                <a:cubicBezTo>
                  <a:pt x="9514470" y="2531637"/>
                  <a:pt x="9511149" y="2491621"/>
                  <a:pt x="9493574" y="2460296"/>
                </a:cubicBezTo>
                <a:cubicBezTo>
                  <a:pt x="9455760" y="2444807"/>
                  <a:pt x="9415280" y="2432949"/>
                  <a:pt x="9375573" y="2422597"/>
                </a:cubicBezTo>
                <a:cubicBezTo>
                  <a:pt x="9334475" y="2415142"/>
                  <a:pt x="9290094" y="2410585"/>
                  <a:pt x="9254057" y="2389031"/>
                </a:cubicBezTo>
                <a:cubicBezTo>
                  <a:pt x="9227559" y="2364774"/>
                  <a:pt x="9221148" y="2325724"/>
                  <a:pt x="9201255" y="2296214"/>
                </a:cubicBezTo>
                <a:cubicBezTo>
                  <a:pt x="9170316" y="2250250"/>
                  <a:pt x="9150694" y="2198144"/>
                  <a:pt x="9126128" y="2148935"/>
                </a:cubicBezTo>
                <a:cubicBezTo>
                  <a:pt x="9107936" y="2123326"/>
                  <a:pt x="9084258" y="2092618"/>
                  <a:pt x="9049341" y="2095824"/>
                </a:cubicBezTo>
                <a:cubicBezTo>
                  <a:pt x="9016973" y="2099687"/>
                  <a:pt x="8983098" y="2104631"/>
                  <a:pt x="8953819" y="2086168"/>
                </a:cubicBezTo>
                <a:cubicBezTo>
                  <a:pt x="8894066" y="2053259"/>
                  <a:pt x="8824501" y="2072185"/>
                  <a:pt x="8760537" y="2078134"/>
                </a:cubicBezTo>
                <a:cubicBezTo>
                  <a:pt x="8714882" y="2081224"/>
                  <a:pt x="8665171" y="2081378"/>
                  <a:pt x="8628823" y="2113399"/>
                </a:cubicBezTo>
                <a:cubicBezTo>
                  <a:pt x="8619863" y="2119811"/>
                  <a:pt x="8582048" y="2140823"/>
                  <a:pt x="8599159" y="2144802"/>
                </a:cubicBezTo>
                <a:cubicBezTo>
                  <a:pt x="8622837" y="2141866"/>
                  <a:pt x="8657793" y="2136767"/>
                  <a:pt x="8667642" y="2164887"/>
                </a:cubicBezTo>
                <a:cubicBezTo>
                  <a:pt x="8667720" y="2188680"/>
                  <a:pt x="8656480" y="2203319"/>
                  <a:pt x="8633034" y="2208070"/>
                </a:cubicBezTo>
                <a:cubicBezTo>
                  <a:pt x="8583979" y="2225066"/>
                  <a:pt x="8559838" y="2275858"/>
                  <a:pt x="8525770" y="2310776"/>
                </a:cubicBezTo>
                <a:cubicBezTo>
                  <a:pt x="8517080" y="2327462"/>
                  <a:pt x="8558216" y="2342681"/>
                  <a:pt x="8533225" y="2358479"/>
                </a:cubicBezTo>
                <a:cubicBezTo>
                  <a:pt x="8488961" y="2377791"/>
                  <a:pt x="8441876" y="2390808"/>
                  <a:pt x="8395100" y="2402705"/>
                </a:cubicBezTo>
                <a:cubicBezTo>
                  <a:pt x="8366363" y="2403979"/>
                  <a:pt x="8343960" y="2378603"/>
                  <a:pt x="8315957" y="2372577"/>
                </a:cubicBezTo>
                <a:cubicBezTo>
                  <a:pt x="8279301" y="2354075"/>
                  <a:pt x="8241254" y="2390422"/>
                  <a:pt x="8204097" y="2374199"/>
                </a:cubicBezTo>
                <a:cubicBezTo>
                  <a:pt x="8176093" y="2369680"/>
                  <a:pt x="8158673" y="2341947"/>
                  <a:pt x="8128815" y="2342796"/>
                </a:cubicBezTo>
                <a:cubicBezTo>
                  <a:pt x="8085516" y="2339900"/>
                  <a:pt x="8044611" y="2360410"/>
                  <a:pt x="8011432" y="2386907"/>
                </a:cubicBezTo>
                <a:cubicBezTo>
                  <a:pt x="7969562" y="2424335"/>
                  <a:pt x="7908842" y="2415529"/>
                  <a:pt x="7857316" y="2426344"/>
                </a:cubicBezTo>
                <a:cubicBezTo>
                  <a:pt x="7788755" y="2430399"/>
                  <a:pt x="7717993" y="2440481"/>
                  <a:pt x="7651209" y="2418387"/>
                </a:cubicBezTo>
                <a:cubicBezTo>
                  <a:pt x="7622550" y="2414331"/>
                  <a:pt x="7594777" y="2407379"/>
                  <a:pt x="7569053" y="2393898"/>
                </a:cubicBezTo>
                <a:cubicBezTo>
                  <a:pt x="7523475" y="2387139"/>
                  <a:pt x="7487514" y="2356856"/>
                  <a:pt x="7446455" y="2339011"/>
                </a:cubicBezTo>
                <a:cubicBezTo>
                  <a:pt x="7407057" y="2325338"/>
                  <a:pt x="7364144" y="2334260"/>
                  <a:pt x="7323123" y="2329857"/>
                </a:cubicBezTo>
                <a:cubicBezTo>
                  <a:pt x="7277854" y="2331093"/>
                  <a:pt x="7234400" y="2350097"/>
                  <a:pt x="7189904" y="2352453"/>
                </a:cubicBezTo>
                <a:cubicBezTo>
                  <a:pt x="7159814" y="2346814"/>
                  <a:pt x="7128875" y="2337968"/>
                  <a:pt x="7101799" y="2324449"/>
                </a:cubicBezTo>
                <a:cubicBezTo>
                  <a:pt x="7080130" y="2309849"/>
                  <a:pt x="7063637" y="2286017"/>
                  <a:pt x="7068001" y="2258940"/>
                </a:cubicBezTo>
                <a:cubicBezTo>
                  <a:pt x="7055332" y="2242100"/>
                  <a:pt x="7027869" y="2249014"/>
                  <a:pt x="7009908" y="2238198"/>
                </a:cubicBezTo>
                <a:cubicBezTo>
                  <a:pt x="6945713" y="2215293"/>
                  <a:pt x="6877113" y="2208148"/>
                  <a:pt x="6810214" y="2198375"/>
                </a:cubicBezTo>
                <a:cubicBezTo>
                  <a:pt x="6787580" y="2185088"/>
                  <a:pt x="6772129" y="2205676"/>
                  <a:pt x="6754825" y="2217843"/>
                </a:cubicBezTo>
                <a:cubicBezTo>
                  <a:pt x="6735589" y="2234838"/>
                  <a:pt x="6709324" y="2249361"/>
                  <a:pt x="6699976" y="2273811"/>
                </a:cubicBezTo>
                <a:cubicBezTo>
                  <a:pt x="6707007" y="2294476"/>
                  <a:pt x="6719212" y="2310544"/>
                  <a:pt x="6734469" y="2324720"/>
                </a:cubicBezTo>
                <a:cubicBezTo>
                  <a:pt x="6735976" y="2351565"/>
                  <a:pt x="6706041" y="2365354"/>
                  <a:pt x="6685376" y="2376517"/>
                </a:cubicBezTo>
                <a:cubicBezTo>
                  <a:pt x="6659342" y="2391426"/>
                  <a:pt x="6629408" y="2388027"/>
                  <a:pt x="6603412" y="2375242"/>
                </a:cubicBezTo>
                <a:cubicBezTo>
                  <a:pt x="6553122" y="2372731"/>
                  <a:pt x="6503063" y="2368637"/>
                  <a:pt x="6452734" y="2369873"/>
                </a:cubicBezTo>
                <a:cubicBezTo>
                  <a:pt x="6429597" y="2371225"/>
                  <a:pt x="6414610" y="2356663"/>
                  <a:pt x="6401246" y="2339707"/>
                </a:cubicBezTo>
                <a:cubicBezTo>
                  <a:pt x="6390238" y="2318965"/>
                  <a:pt x="6369302" y="2317729"/>
                  <a:pt x="6348213" y="2317188"/>
                </a:cubicBezTo>
                <a:cubicBezTo>
                  <a:pt x="6299854" y="2316917"/>
                  <a:pt x="6252267" y="2305870"/>
                  <a:pt x="6204294" y="2303669"/>
                </a:cubicBezTo>
                <a:cubicBezTo>
                  <a:pt x="6156553" y="2314291"/>
                  <a:pt x="6109314" y="2329509"/>
                  <a:pt x="6063465" y="2346118"/>
                </a:cubicBezTo>
                <a:cubicBezTo>
                  <a:pt x="6020050" y="2366590"/>
                  <a:pt x="5984437" y="2409464"/>
                  <a:pt x="5932177" y="2405640"/>
                </a:cubicBezTo>
                <a:cubicBezTo>
                  <a:pt x="5899190" y="2402821"/>
                  <a:pt x="5870028" y="2418001"/>
                  <a:pt x="5841870" y="2432910"/>
                </a:cubicBezTo>
                <a:cubicBezTo>
                  <a:pt x="5822325" y="2440326"/>
                  <a:pt x="5801970" y="2436464"/>
                  <a:pt x="5786288" y="2431558"/>
                </a:cubicBezTo>
                <a:cubicBezTo>
                  <a:pt x="5767670" y="2433837"/>
                  <a:pt x="5758168" y="2405602"/>
                  <a:pt x="5746194" y="2396950"/>
                </a:cubicBezTo>
                <a:cubicBezTo>
                  <a:pt x="5749323" y="2374779"/>
                  <a:pt x="5712976" y="2404829"/>
                  <a:pt x="5702199" y="2408576"/>
                </a:cubicBezTo>
                <a:cubicBezTo>
                  <a:pt x="5678792" y="2405370"/>
                  <a:pt x="5652527" y="2407803"/>
                  <a:pt x="5630820" y="2400658"/>
                </a:cubicBezTo>
                <a:cubicBezTo>
                  <a:pt x="5609459" y="2381770"/>
                  <a:pt x="5593507" y="2349440"/>
                  <a:pt x="5561139" y="2351178"/>
                </a:cubicBezTo>
                <a:cubicBezTo>
                  <a:pt x="5537577" y="2351024"/>
                  <a:pt x="5539122" y="2317033"/>
                  <a:pt x="5516063" y="2310467"/>
                </a:cubicBezTo>
                <a:cubicBezTo>
                  <a:pt x="5497561" y="2297141"/>
                  <a:pt x="5478943" y="2279373"/>
                  <a:pt x="5454339" y="2286171"/>
                </a:cubicBezTo>
                <a:cubicBezTo>
                  <a:pt x="5415134" y="2289184"/>
                  <a:pt x="5377899" y="2309308"/>
                  <a:pt x="5337612" y="2303785"/>
                </a:cubicBezTo>
                <a:cubicBezTo>
                  <a:pt x="5315016" y="2311857"/>
                  <a:pt x="5304047" y="2291849"/>
                  <a:pt x="5286897" y="2286751"/>
                </a:cubicBezTo>
                <a:cubicBezTo>
                  <a:pt x="5268704" y="2290497"/>
                  <a:pt x="5275541" y="2250056"/>
                  <a:pt x="5247460" y="2259751"/>
                </a:cubicBezTo>
                <a:cubicBezTo>
                  <a:pt x="5222354" y="2250829"/>
                  <a:pt x="5217989" y="2277751"/>
                  <a:pt x="5200608" y="2288064"/>
                </a:cubicBezTo>
                <a:cubicBezTo>
                  <a:pt x="5179865" y="2310197"/>
                  <a:pt x="5168007" y="2286789"/>
                  <a:pt x="5155763" y="2269562"/>
                </a:cubicBezTo>
                <a:cubicBezTo>
                  <a:pt x="5125944" y="2230242"/>
                  <a:pt x="5089211" y="2196830"/>
                  <a:pt x="5060860" y="2156235"/>
                </a:cubicBezTo>
                <a:cubicBezTo>
                  <a:pt x="5024629" y="2106562"/>
                  <a:pt x="4975497" y="2064924"/>
                  <a:pt x="4916052" y="2046731"/>
                </a:cubicBezTo>
                <a:cubicBezTo>
                  <a:pt x="4903924" y="2034448"/>
                  <a:pt x="4864603" y="2033521"/>
                  <a:pt x="4877350" y="2010887"/>
                </a:cubicBezTo>
                <a:cubicBezTo>
                  <a:pt x="4905546" y="2011698"/>
                  <a:pt x="4902765" y="1977977"/>
                  <a:pt x="4873603" y="1990724"/>
                </a:cubicBezTo>
                <a:cubicBezTo>
                  <a:pt x="4852552" y="1996402"/>
                  <a:pt x="4831076" y="2004088"/>
                  <a:pt x="4810489" y="2011659"/>
                </a:cubicBezTo>
                <a:cubicBezTo>
                  <a:pt x="4787700" y="2028229"/>
                  <a:pt x="4760159" y="2032324"/>
                  <a:pt x="4734049" y="2039933"/>
                </a:cubicBezTo>
                <a:cubicBezTo>
                  <a:pt x="4714349" y="2043757"/>
                  <a:pt x="4702298" y="2072803"/>
                  <a:pt x="4682831" y="2062297"/>
                </a:cubicBezTo>
                <a:cubicBezTo>
                  <a:pt x="4658613" y="2052564"/>
                  <a:pt x="4631227" y="2063379"/>
                  <a:pt x="4607704" y="2063495"/>
                </a:cubicBezTo>
                <a:cubicBezTo>
                  <a:pt x="4583254" y="2051946"/>
                  <a:pt x="4624970" y="2038118"/>
                  <a:pt x="4630841" y="2027766"/>
                </a:cubicBezTo>
                <a:cubicBezTo>
                  <a:pt x="4628948" y="2010500"/>
                  <a:pt x="4598473" y="2041053"/>
                  <a:pt x="4583718" y="2026839"/>
                </a:cubicBezTo>
                <a:cubicBezTo>
                  <a:pt x="4569890" y="2008955"/>
                  <a:pt x="4546289" y="2014286"/>
                  <a:pt x="4533891" y="2023633"/>
                </a:cubicBezTo>
                <a:cubicBezTo>
                  <a:pt x="4517707" y="2016603"/>
                  <a:pt x="4505887" y="1985355"/>
                  <a:pt x="4487115" y="2006947"/>
                </a:cubicBezTo>
                <a:cubicBezTo>
                  <a:pt x="4468575" y="2005711"/>
                  <a:pt x="4449957" y="2006058"/>
                  <a:pt x="4432498" y="2010114"/>
                </a:cubicBezTo>
                <a:cubicBezTo>
                  <a:pt x="4399512" y="2010655"/>
                  <a:pt x="4412606" y="2000496"/>
                  <a:pt x="4414692" y="1984196"/>
                </a:cubicBezTo>
                <a:cubicBezTo>
                  <a:pt x="4438408" y="1960055"/>
                  <a:pt x="4404534" y="1960133"/>
                  <a:pt x="4399396" y="1941051"/>
                </a:cubicBezTo>
                <a:cubicBezTo>
                  <a:pt x="4403181" y="1916061"/>
                  <a:pt x="4373981" y="1913009"/>
                  <a:pt x="4355363" y="1917374"/>
                </a:cubicBezTo>
                <a:cubicBezTo>
                  <a:pt x="4335509" y="1923400"/>
                  <a:pt x="4316776" y="1920503"/>
                  <a:pt x="4298197" y="1911812"/>
                </a:cubicBezTo>
                <a:cubicBezTo>
                  <a:pt x="4270618" y="1906018"/>
                  <a:pt x="4242692" y="1899490"/>
                  <a:pt x="4214418" y="1903314"/>
                </a:cubicBezTo>
                <a:cubicBezTo>
                  <a:pt x="4209590" y="1927378"/>
                  <a:pt x="4165209" y="1907988"/>
                  <a:pt x="4167527" y="1930661"/>
                </a:cubicBezTo>
                <a:cubicBezTo>
                  <a:pt x="4151497" y="1957622"/>
                  <a:pt x="4114648" y="1946111"/>
                  <a:pt x="4087996" y="1950399"/>
                </a:cubicBezTo>
                <a:cubicBezTo>
                  <a:pt x="4035620" y="1949588"/>
                  <a:pt x="3985909" y="1972609"/>
                  <a:pt x="3933146" y="1968707"/>
                </a:cubicBezTo>
                <a:cubicBezTo>
                  <a:pt x="3910821" y="1974154"/>
                  <a:pt x="3904679" y="2000612"/>
                  <a:pt x="3880886" y="1992308"/>
                </a:cubicBezTo>
                <a:cubicBezTo>
                  <a:pt x="3831793" y="1996325"/>
                  <a:pt x="3782815" y="2002080"/>
                  <a:pt x="3733799" y="2005170"/>
                </a:cubicBezTo>
                <a:cubicBezTo>
                  <a:pt x="3709427" y="2010887"/>
                  <a:pt x="3685517" y="2020813"/>
                  <a:pt x="3662149" y="2026955"/>
                </a:cubicBezTo>
                <a:cubicBezTo>
                  <a:pt x="3632755" y="2029156"/>
                  <a:pt x="3603438" y="2024019"/>
                  <a:pt x="3574662" y="2021702"/>
                </a:cubicBezTo>
                <a:cubicBezTo>
                  <a:pt x="3556315" y="2023556"/>
                  <a:pt x="3551873" y="2058937"/>
                  <a:pt x="3569138" y="2066894"/>
                </a:cubicBezTo>
                <a:cubicBezTo>
                  <a:pt x="3553379" y="2074966"/>
                  <a:pt x="3565894" y="2092618"/>
                  <a:pt x="3591657" y="2088061"/>
                </a:cubicBezTo>
                <a:cubicBezTo>
                  <a:pt x="3605060" y="2092657"/>
                  <a:pt x="3644690" y="2091691"/>
                  <a:pt x="3634918" y="2109961"/>
                </a:cubicBezTo>
                <a:cubicBezTo>
                  <a:pt x="3603206" y="2119463"/>
                  <a:pt x="3565199" y="2095670"/>
                  <a:pt x="3537157" y="2121008"/>
                </a:cubicBezTo>
                <a:cubicBezTo>
                  <a:pt x="3509385" y="2130935"/>
                  <a:pt x="3527770" y="2149784"/>
                  <a:pt x="3542410" y="2162956"/>
                </a:cubicBezTo>
                <a:cubicBezTo>
                  <a:pt x="3525646" y="2181148"/>
                  <a:pt x="3498145" y="2179217"/>
                  <a:pt x="3478562" y="2194204"/>
                </a:cubicBezTo>
                <a:cubicBezTo>
                  <a:pt x="3440245" y="2196676"/>
                  <a:pt x="3483196" y="2209036"/>
                  <a:pt x="3489338" y="2215873"/>
                </a:cubicBezTo>
                <a:cubicBezTo>
                  <a:pt x="3494166" y="2232598"/>
                  <a:pt x="3529277" y="2217225"/>
                  <a:pt x="3536809" y="2237503"/>
                </a:cubicBezTo>
                <a:cubicBezTo>
                  <a:pt x="3552993" y="2246889"/>
                  <a:pt x="3586636" y="2235804"/>
                  <a:pt x="3591889" y="2258400"/>
                </a:cubicBezTo>
                <a:cubicBezTo>
                  <a:pt x="3591155" y="2281691"/>
                  <a:pt x="3580919" y="2300811"/>
                  <a:pt x="3555426" y="2300386"/>
                </a:cubicBezTo>
                <a:cubicBezTo>
                  <a:pt x="3531903" y="2307840"/>
                  <a:pt x="3504711" y="2313441"/>
                  <a:pt x="3481613" y="2305600"/>
                </a:cubicBezTo>
                <a:cubicBezTo>
                  <a:pt x="3464386" y="2278253"/>
                  <a:pt x="3453841" y="2314484"/>
                  <a:pt x="3433678" y="2317922"/>
                </a:cubicBezTo>
                <a:cubicBezTo>
                  <a:pt x="3416838" y="2316608"/>
                  <a:pt x="3396637" y="2309076"/>
                  <a:pt x="3378212" y="2305909"/>
                </a:cubicBezTo>
                <a:cubicBezTo>
                  <a:pt x="3351445" y="2307029"/>
                  <a:pt x="3347041" y="2279450"/>
                  <a:pt x="3328153" y="2273579"/>
                </a:cubicBezTo>
                <a:cubicBezTo>
                  <a:pt x="3308261" y="2268751"/>
                  <a:pt x="3288214" y="2273618"/>
                  <a:pt x="3268206" y="2274970"/>
                </a:cubicBezTo>
                <a:cubicBezTo>
                  <a:pt x="3266584" y="2301622"/>
                  <a:pt x="3232593" y="2294862"/>
                  <a:pt x="3218804" y="2280687"/>
                </a:cubicBezTo>
                <a:cubicBezTo>
                  <a:pt x="3199916" y="2273502"/>
                  <a:pt x="3177397" y="2277287"/>
                  <a:pt x="3157042" y="2273657"/>
                </a:cubicBezTo>
                <a:cubicBezTo>
                  <a:pt x="3132399" y="2286635"/>
                  <a:pt x="3118764" y="2316608"/>
                  <a:pt x="3088713" y="2317883"/>
                </a:cubicBezTo>
                <a:cubicBezTo>
                  <a:pt x="3072297" y="2307493"/>
                  <a:pt x="3047113" y="2310351"/>
                  <a:pt x="3033169" y="2294708"/>
                </a:cubicBezTo>
                <a:cubicBezTo>
                  <a:pt x="3026255" y="2280378"/>
                  <a:pt x="2980175" y="2270180"/>
                  <a:pt x="2996939" y="2295905"/>
                </a:cubicBezTo>
                <a:cubicBezTo>
                  <a:pt x="3012852" y="2323484"/>
                  <a:pt x="2970789" y="2321746"/>
                  <a:pt x="2979943" y="2292970"/>
                </a:cubicBezTo>
                <a:cubicBezTo>
                  <a:pt x="2962485" y="2275086"/>
                  <a:pt x="2934326" y="2268481"/>
                  <a:pt x="2910881" y="2259133"/>
                </a:cubicBezTo>
                <a:cubicBezTo>
                  <a:pt x="2914898" y="2235649"/>
                  <a:pt x="2876542" y="2241366"/>
                  <a:pt x="2860165" y="2240786"/>
                </a:cubicBezTo>
                <a:cubicBezTo>
                  <a:pt x="2838728" y="2242949"/>
                  <a:pt x="2814278" y="2245151"/>
                  <a:pt x="2804544" y="2221821"/>
                </a:cubicBezTo>
                <a:cubicBezTo>
                  <a:pt x="2777931" y="2209113"/>
                  <a:pt x="2752052" y="2243374"/>
                  <a:pt x="2725709" y="2235649"/>
                </a:cubicBezTo>
                <a:cubicBezTo>
                  <a:pt x="2712152" y="2221705"/>
                  <a:pt x="2687161" y="2227383"/>
                  <a:pt x="2669741" y="2226456"/>
                </a:cubicBezTo>
                <a:cubicBezTo>
                  <a:pt x="2639690" y="2244958"/>
                  <a:pt x="2609485" y="2266125"/>
                  <a:pt x="2573486" y="2269215"/>
                </a:cubicBezTo>
                <a:cubicBezTo>
                  <a:pt x="2550658" y="2271957"/>
                  <a:pt x="2545676" y="2300038"/>
                  <a:pt x="2522848" y="2303476"/>
                </a:cubicBezTo>
                <a:cubicBezTo>
                  <a:pt x="2506741" y="2312128"/>
                  <a:pt x="2478312" y="2315063"/>
                  <a:pt x="2492643" y="2339011"/>
                </a:cubicBezTo>
                <a:cubicBezTo>
                  <a:pt x="2504926" y="2355427"/>
                  <a:pt x="2493879" y="2380379"/>
                  <a:pt x="2472519" y="2378216"/>
                </a:cubicBezTo>
                <a:cubicBezTo>
                  <a:pt x="2435901" y="2385903"/>
                  <a:pt x="2426593" y="2333410"/>
                  <a:pt x="2392641" y="2332484"/>
                </a:cubicBezTo>
                <a:cubicBezTo>
                  <a:pt x="2369543" y="2330050"/>
                  <a:pt x="2376766" y="2370839"/>
                  <a:pt x="2352779" y="2369371"/>
                </a:cubicBezTo>
                <a:cubicBezTo>
                  <a:pt x="2323656" y="2364543"/>
                  <a:pt x="2329256" y="2394091"/>
                  <a:pt x="2324698" y="2413636"/>
                </a:cubicBezTo>
                <a:cubicBezTo>
                  <a:pt x="2319909" y="2429588"/>
                  <a:pt x="2364521" y="2439399"/>
                  <a:pt x="2330531" y="2452030"/>
                </a:cubicBezTo>
                <a:cubicBezTo>
                  <a:pt x="2310600" y="2461879"/>
                  <a:pt x="2306506" y="2486909"/>
                  <a:pt x="2294107" y="2504020"/>
                </a:cubicBezTo>
                <a:cubicBezTo>
                  <a:pt x="2311913" y="2512788"/>
                  <a:pt x="2343046" y="2506724"/>
                  <a:pt x="2350578" y="2526925"/>
                </a:cubicBezTo>
                <a:cubicBezTo>
                  <a:pt x="2343316" y="2540251"/>
                  <a:pt x="2371474" y="2578722"/>
                  <a:pt x="2373560" y="2550448"/>
                </a:cubicBezTo>
                <a:cubicBezTo>
                  <a:pt x="2391405" y="2562036"/>
                  <a:pt x="2413537" y="2553461"/>
                  <a:pt x="2431807" y="2560568"/>
                </a:cubicBezTo>
                <a:cubicBezTo>
                  <a:pt x="2445442" y="2578027"/>
                  <a:pt x="2470935" y="2578567"/>
                  <a:pt x="2479085" y="2600584"/>
                </a:cubicBezTo>
                <a:cubicBezTo>
                  <a:pt x="2488780" y="2617000"/>
                  <a:pt x="2513346" y="2633956"/>
                  <a:pt x="2515239" y="2649059"/>
                </a:cubicBezTo>
                <a:cubicBezTo>
                  <a:pt x="2503651" y="2653733"/>
                  <a:pt x="2465296" y="2630441"/>
                  <a:pt x="2472557" y="2657055"/>
                </a:cubicBezTo>
                <a:cubicBezTo>
                  <a:pt x="2488625" y="2668140"/>
                  <a:pt x="2510333" y="2674900"/>
                  <a:pt x="2529800" y="2680809"/>
                </a:cubicBezTo>
                <a:cubicBezTo>
                  <a:pt x="2523157" y="2700933"/>
                  <a:pt x="2488896" y="2695912"/>
                  <a:pt x="2488703" y="2712830"/>
                </a:cubicBezTo>
                <a:cubicBezTo>
                  <a:pt x="2482291" y="2722757"/>
                  <a:pt x="2457416" y="2710088"/>
                  <a:pt x="2444206" y="2730366"/>
                </a:cubicBezTo>
                <a:cubicBezTo>
                  <a:pt x="2425975" y="2732799"/>
                  <a:pt x="2406353" y="2743962"/>
                  <a:pt x="2389087" y="2732568"/>
                </a:cubicBezTo>
                <a:cubicBezTo>
                  <a:pt x="2385109" y="2746820"/>
                  <a:pt x="2379894" y="2762000"/>
                  <a:pt x="2366993" y="2778610"/>
                </a:cubicBezTo>
                <a:cubicBezTo>
                  <a:pt x="2355985" y="2796300"/>
                  <a:pt x="2344281" y="2812291"/>
                  <a:pt x="2325046" y="2821136"/>
                </a:cubicBezTo>
                <a:cubicBezTo>
                  <a:pt x="2301059" y="2837784"/>
                  <a:pt x="2329565" y="2854238"/>
                  <a:pt x="2345209" y="2856749"/>
                </a:cubicBezTo>
                <a:cubicBezTo>
                  <a:pt x="2356680" y="2869148"/>
                  <a:pt x="2379470" y="2881778"/>
                  <a:pt x="2378620" y="2903022"/>
                </a:cubicBezTo>
                <a:cubicBezTo>
                  <a:pt x="2370431" y="2938906"/>
                  <a:pt x="2379778" y="2908430"/>
                  <a:pt x="2391598" y="2895027"/>
                </a:cubicBezTo>
                <a:cubicBezTo>
                  <a:pt x="2398473" y="2906460"/>
                  <a:pt x="2367534" y="2930910"/>
                  <a:pt x="2387465" y="2944854"/>
                </a:cubicBezTo>
                <a:cubicBezTo>
                  <a:pt x="2364019" y="2966098"/>
                  <a:pt x="2398705" y="2972510"/>
                  <a:pt x="2401293" y="2991205"/>
                </a:cubicBezTo>
                <a:cubicBezTo>
                  <a:pt x="2406082" y="3006887"/>
                  <a:pt x="2429258" y="3011329"/>
                  <a:pt x="2435979" y="3030641"/>
                </a:cubicBezTo>
                <a:cubicBezTo>
                  <a:pt x="2450656" y="3044547"/>
                  <a:pt x="2461047" y="3060808"/>
                  <a:pt x="2475570" y="3068688"/>
                </a:cubicBezTo>
                <a:cubicBezTo>
                  <a:pt x="2466802" y="3095803"/>
                  <a:pt x="2433236" y="3093331"/>
                  <a:pt x="2420142" y="3116120"/>
                </a:cubicBezTo>
                <a:cubicBezTo>
                  <a:pt x="2404962" y="3133579"/>
                  <a:pt x="2380551" y="3112566"/>
                  <a:pt x="2361084" y="3114343"/>
                </a:cubicBezTo>
                <a:cubicBezTo>
                  <a:pt x="2364212" y="3091979"/>
                  <a:pt x="2337908" y="3088194"/>
                  <a:pt x="2324312" y="3076336"/>
                </a:cubicBezTo>
                <a:cubicBezTo>
                  <a:pt x="2310407" y="3063010"/>
                  <a:pt x="2297351" y="3071855"/>
                  <a:pt x="2284875" y="3056521"/>
                </a:cubicBezTo>
                <a:cubicBezTo>
                  <a:pt x="2262666" y="3056830"/>
                  <a:pt x="2240301" y="3049491"/>
                  <a:pt x="2224310" y="3032804"/>
                </a:cubicBezTo>
                <a:cubicBezTo>
                  <a:pt x="2242503" y="3010518"/>
                  <a:pt x="2222418" y="3003024"/>
                  <a:pt x="2200633" y="3007234"/>
                </a:cubicBezTo>
                <a:cubicBezTo>
                  <a:pt x="2187462" y="2997848"/>
                  <a:pt x="2168921" y="2987149"/>
                  <a:pt x="2154050" y="2990818"/>
                </a:cubicBezTo>
                <a:cubicBezTo>
                  <a:pt x="2144433" y="3002445"/>
                  <a:pt x="2119249" y="2976257"/>
                  <a:pt x="2105691" y="2995415"/>
                </a:cubicBezTo>
                <a:cubicBezTo>
                  <a:pt x="2095494" y="3004917"/>
                  <a:pt x="2066216" y="3010904"/>
                  <a:pt x="2061310" y="2995917"/>
                </a:cubicBezTo>
                <a:cubicBezTo>
                  <a:pt x="2074134" y="2982978"/>
                  <a:pt x="2034195" y="2979810"/>
                  <a:pt x="2022607" y="2975793"/>
                </a:cubicBezTo>
                <a:cubicBezTo>
                  <a:pt x="2002792" y="2975445"/>
                  <a:pt x="1994913" y="2946206"/>
                  <a:pt x="1973360" y="2955206"/>
                </a:cubicBezTo>
                <a:cubicBezTo>
                  <a:pt x="1954781" y="2951884"/>
                  <a:pt x="1935545" y="2943966"/>
                  <a:pt x="1916194" y="2951768"/>
                </a:cubicBezTo>
                <a:cubicBezTo>
                  <a:pt x="1894602" y="2954974"/>
                  <a:pt x="1871852" y="2947944"/>
                  <a:pt x="1854045" y="2937824"/>
                </a:cubicBezTo>
                <a:cubicBezTo>
                  <a:pt x="1826853" y="2942961"/>
                  <a:pt x="1806574" y="2917468"/>
                  <a:pt x="1779189" y="2922142"/>
                </a:cubicBezTo>
                <a:cubicBezTo>
                  <a:pt x="1758254" y="2910014"/>
                  <a:pt x="1742340" y="2929713"/>
                  <a:pt x="1733417" y="2932185"/>
                </a:cubicBezTo>
                <a:cubicBezTo>
                  <a:pt x="1690195" y="2904529"/>
                  <a:pt x="1652188" y="2866367"/>
                  <a:pt x="1603326" y="2849217"/>
                </a:cubicBezTo>
                <a:cubicBezTo>
                  <a:pt x="1580962" y="2849758"/>
                  <a:pt x="1562229" y="2838132"/>
                  <a:pt x="1548710" y="2821059"/>
                </a:cubicBezTo>
                <a:cubicBezTo>
                  <a:pt x="1529629" y="2822449"/>
                  <a:pt x="1508075" y="2830213"/>
                  <a:pt x="1500428" y="2803484"/>
                </a:cubicBezTo>
                <a:cubicBezTo>
                  <a:pt x="1484321" y="2789695"/>
                  <a:pt x="1455197" y="2773241"/>
                  <a:pt x="1492625" y="2770228"/>
                </a:cubicBezTo>
                <a:cubicBezTo>
                  <a:pt x="1511050" y="2770498"/>
                  <a:pt x="1537779" y="2773936"/>
                  <a:pt x="1533762" y="2747323"/>
                </a:cubicBezTo>
                <a:cubicBezTo>
                  <a:pt x="1549173" y="2734962"/>
                  <a:pt x="1550177" y="2703599"/>
                  <a:pt x="1575014" y="2709508"/>
                </a:cubicBezTo>
                <a:cubicBezTo>
                  <a:pt x="1609893" y="2712791"/>
                  <a:pt x="1589344" y="2684170"/>
                  <a:pt x="1568756" y="2678415"/>
                </a:cubicBezTo>
                <a:cubicBezTo>
                  <a:pt x="1547744" y="2673277"/>
                  <a:pt x="1526191" y="2650759"/>
                  <a:pt x="1560954" y="2653656"/>
                </a:cubicBezTo>
                <a:cubicBezTo>
                  <a:pt x="1597803" y="2652960"/>
                  <a:pt x="1627738" y="2629515"/>
                  <a:pt x="1662887" y="2620901"/>
                </a:cubicBezTo>
                <a:cubicBezTo>
                  <a:pt x="1677874" y="2603829"/>
                  <a:pt x="1642261" y="2598344"/>
                  <a:pt x="1627467" y="2605489"/>
                </a:cubicBezTo>
                <a:cubicBezTo>
                  <a:pt x="1612944" y="2602824"/>
                  <a:pt x="1575670" y="2622446"/>
                  <a:pt x="1578065" y="2603056"/>
                </a:cubicBezTo>
                <a:cubicBezTo>
                  <a:pt x="1573507" y="2578799"/>
                  <a:pt x="1588224" y="2567829"/>
                  <a:pt x="1610472" y="2567984"/>
                </a:cubicBezTo>
                <a:cubicBezTo>
                  <a:pt x="1628240" y="2559332"/>
                  <a:pt x="1632025" y="2545311"/>
                  <a:pt x="1655664" y="2550216"/>
                </a:cubicBezTo>
                <a:cubicBezTo>
                  <a:pt x="1674436" y="2545813"/>
                  <a:pt x="1693594" y="2562267"/>
                  <a:pt x="1711053" y="2550409"/>
                </a:cubicBezTo>
                <a:cubicBezTo>
                  <a:pt x="1715263" y="2531908"/>
                  <a:pt x="1728319" y="2515260"/>
                  <a:pt x="1715341" y="2497183"/>
                </a:cubicBezTo>
                <a:cubicBezTo>
                  <a:pt x="1700238" y="2490424"/>
                  <a:pt x="1694444" y="2464931"/>
                  <a:pt x="1720439" y="2470995"/>
                </a:cubicBezTo>
                <a:cubicBezTo>
                  <a:pt x="1751880" y="2465472"/>
                  <a:pt x="1684479" y="2458558"/>
                  <a:pt x="1707384" y="2449365"/>
                </a:cubicBezTo>
                <a:cubicBezTo>
                  <a:pt x="1720516" y="2444227"/>
                  <a:pt x="1754777" y="2435227"/>
                  <a:pt x="1735812" y="2417112"/>
                </a:cubicBezTo>
                <a:cubicBezTo>
                  <a:pt x="1742803" y="2392585"/>
                  <a:pt x="1722061" y="2409658"/>
                  <a:pt x="1705993" y="2404945"/>
                </a:cubicBezTo>
                <a:cubicBezTo>
                  <a:pt x="1692320" y="2389688"/>
                  <a:pt x="1673509" y="2394284"/>
                  <a:pt x="1656630" y="2382774"/>
                </a:cubicBezTo>
                <a:cubicBezTo>
                  <a:pt x="1640445" y="2383585"/>
                  <a:pt x="1622639" y="2376285"/>
                  <a:pt x="1604949" y="2373311"/>
                </a:cubicBezTo>
                <a:cubicBezTo>
                  <a:pt x="1584245" y="2355466"/>
                  <a:pt x="1575709" y="2372113"/>
                  <a:pt x="1556358" y="2372191"/>
                </a:cubicBezTo>
                <a:cubicBezTo>
                  <a:pt x="1539594" y="2362689"/>
                  <a:pt x="1525689" y="2358517"/>
                  <a:pt x="1517037" y="2341252"/>
                </a:cubicBezTo>
                <a:cubicBezTo>
                  <a:pt x="1505294" y="2322595"/>
                  <a:pt x="1484089" y="2342294"/>
                  <a:pt x="1466746" y="2339861"/>
                </a:cubicBezTo>
                <a:cubicBezTo>
                  <a:pt x="1447704" y="2349440"/>
                  <a:pt x="1432176" y="2343530"/>
                  <a:pt x="1414447" y="2343839"/>
                </a:cubicBezTo>
                <a:cubicBezTo>
                  <a:pt x="1398224" y="2332290"/>
                  <a:pt x="1373465" y="2323638"/>
                  <a:pt x="1356200" y="2339900"/>
                </a:cubicBezTo>
                <a:cubicBezTo>
                  <a:pt x="1333758" y="2329046"/>
                  <a:pt x="1340093" y="2312089"/>
                  <a:pt x="1330205" y="2294939"/>
                </a:cubicBezTo>
                <a:cubicBezTo>
                  <a:pt x="1325685" y="2273927"/>
                  <a:pt x="1313248" y="2272421"/>
                  <a:pt x="1300154" y="2263421"/>
                </a:cubicBezTo>
                <a:cubicBezTo>
                  <a:pt x="1280455" y="2267708"/>
                  <a:pt x="1264927" y="2259172"/>
                  <a:pt x="1244881" y="2261451"/>
                </a:cubicBezTo>
                <a:cubicBezTo>
                  <a:pt x="1234374" y="2251292"/>
                  <a:pt x="1213787" y="2219117"/>
                  <a:pt x="1240516" y="2220276"/>
                </a:cubicBezTo>
                <a:cubicBezTo>
                  <a:pt x="1267747" y="2214675"/>
                  <a:pt x="1223559" y="2202122"/>
                  <a:pt x="1220392" y="2187946"/>
                </a:cubicBezTo>
                <a:cubicBezTo>
                  <a:pt x="1206525" y="2172033"/>
                  <a:pt x="1191500" y="2157625"/>
                  <a:pt x="1169831" y="2166896"/>
                </a:cubicBezTo>
                <a:cubicBezTo>
                  <a:pt x="1142059" y="2154535"/>
                  <a:pt x="1113978" y="2184625"/>
                  <a:pt x="1087404" y="2166857"/>
                </a:cubicBezTo>
                <a:cubicBezTo>
                  <a:pt x="1070834" y="2159286"/>
                  <a:pt x="1067164" y="2202856"/>
                  <a:pt x="1041324" y="2190071"/>
                </a:cubicBezTo>
                <a:cubicBezTo>
                  <a:pt x="1035028" y="2190032"/>
                  <a:pt x="1028461" y="2187290"/>
                  <a:pt x="1023015" y="2186170"/>
                </a:cubicBezTo>
                <a:close/>
                <a:moveTo>
                  <a:pt x="3186011" y="362654"/>
                </a:moveTo>
                <a:cubicBezTo>
                  <a:pt x="3136300" y="349406"/>
                  <a:pt x="3085198" y="340097"/>
                  <a:pt x="3033710" y="346663"/>
                </a:cubicBezTo>
                <a:cubicBezTo>
                  <a:pt x="3008797" y="346277"/>
                  <a:pt x="2983188" y="359834"/>
                  <a:pt x="2960592" y="342994"/>
                </a:cubicBezTo>
                <a:cubicBezTo>
                  <a:pt x="2927297" y="333762"/>
                  <a:pt x="2937030" y="325110"/>
                  <a:pt x="2965150" y="317539"/>
                </a:cubicBezTo>
                <a:cubicBezTo>
                  <a:pt x="3000840" y="301085"/>
                  <a:pt x="3039543" y="295909"/>
                  <a:pt x="3078555" y="298574"/>
                </a:cubicBezTo>
                <a:cubicBezTo>
                  <a:pt x="3110923" y="301935"/>
                  <a:pt x="3093850" y="273004"/>
                  <a:pt x="3070984" y="271768"/>
                </a:cubicBezTo>
                <a:cubicBezTo>
                  <a:pt x="3094198" y="247473"/>
                  <a:pt x="3130583" y="259446"/>
                  <a:pt x="3159668" y="248013"/>
                </a:cubicBezTo>
                <a:cubicBezTo>
                  <a:pt x="3137034" y="236889"/>
                  <a:pt x="3120811" y="230786"/>
                  <a:pt x="3153411" y="219005"/>
                </a:cubicBezTo>
                <a:cubicBezTo>
                  <a:pt x="3175312" y="206568"/>
                  <a:pt x="3198217" y="187719"/>
                  <a:pt x="3224559" y="196216"/>
                </a:cubicBezTo>
                <a:cubicBezTo>
                  <a:pt x="3249512" y="202281"/>
                  <a:pt x="3269404" y="187641"/>
                  <a:pt x="3290030" y="176092"/>
                </a:cubicBezTo>
                <a:cubicBezTo>
                  <a:pt x="3356891" y="147085"/>
                  <a:pt x="3431438" y="141136"/>
                  <a:pt x="3503359" y="144381"/>
                </a:cubicBezTo>
                <a:cubicBezTo>
                  <a:pt x="3526225" y="144188"/>
                  <a:pt x="3542216" y="129124"/>
                  <a:pt x="3558903" y="115489"/>
                </a:cubicBezTo>
                <a:cubicBezTo>
                  <a:pt x="3584009" y="116261"/>
                  <a:pt x="3608730" y="107300"/>
                  <a:pt x="3633682" y="115991"/>
                </a:cubicBezTo>
                <a:cubicBezTo>
                  <a:pt x="3689110" y="131596"/>
                  <a:pt x="3743649" y="103438"/>
                  <a:pt x="3799424" y="106373"/>
                </a:cubicBezTo>
                <a:cubicBezTo>
                  <a:pt x="3851453" y="99961"/>
                  <a:pt x="3903443" y="94631"/>
                  <a:pt x="3955781" y="92352"/>
                </a:cubicBezTo>
                <a:cubicBezTo>
                  <a:pt x="3976291" y="75164"/>
                  <a:pt x="3999428" y="59559"/>
                  <a:pt x="4027509" y="63228"/>
                </a:cubicBezTo>
                <a:cubicBezTo>
                  <a:pt x="4078108" y="61645"/>
                  <a:pt x="4129364" y="55156"/>
                  <a:pt x="4179616" y="58207"/>
                </a:cubicBezTo>
                <a:cubicBezTo>
                  <a:pt x="4195569" y="58671"/>
                  <a:pt x="4229598" y="81073"/>
                  <a:pt x="4202328" y="90768"/>
                </a:cubicBezTo>
                <a:cubicBezTo>
                  <a:pt x="4154123" y="118811"/>
                  <a:pt x="4096031" y="121476"/>
                  <a:pt x="4042186" y="132136"/>
                </a:cubicBezTo>
                <a:cubicBezTo>
                  <a:pt x="3896491" y="152878"/>
                  <a:pt x="3749211" y="163925"/>
                  <a:pt x="3604326" y="191156"/>
                </a:cubicBezTo>
                <a:cubicBezTo>
                  <a:pt x="3564465" y="197298"/>
                  <a:pt x="3521861" y="196525"/>
                  <a:pt x="3484355" y="210701"/>
                </a:cubicBezTo>
                <a:cubicBezTo>
                  <a:pt x="3462686" y="225649"/>
                  <a:pt x="3524294" y="225417"/>
                  <a:pt x="3481111" y="236889"/>
                </a:cubicBezTo>
                <a:cubicBezTo>
                  <a:pt x="3440052" y="259640"/>
                  <a:pt x="3392890" y="247743"/>
                  <a:pt x="3348393" y="248400"/>
                </a:cubicBezTo>
                <a:cubicBezTo>
                  <a:pt x="3308532" y="256202"/>
                  <a:pt x="3349629" y="270957"/>
                  <a:pt x="3345496" y="277948"/>
                </a:cubicBezTo>
                <a:cubicBezTo>
                  <a:pt x="3328462" y="287836"/>
                  <a:pt x="3307373" y="296450"/>
                  <a:pt x="3288485" y="299154"/>
                </a:cubicBezTo>
                <a:cubicBezTo>
                  <a:pt x="3267279" y="290926"/>
                  <a:pt x="3243061" y="287991"/>
                  <a:pt x="3224289" y="303171"/>
                </a:cubicBezTo>
                <a:cubicBezTo>
                  <a:pt x="3240859" y="305527"/>
                  <a:pt x="3278210" y="319432"/>
                  <a:pt x="3248391" y="333492"/>
                </a:cubicBezTo>
                <a:cubicBezTo>
                  <a:pt x="3228924" y="346509"/>
                  <a:pt x="3208723" y="356590"/>
                  <a:pt x="3186011" y="362654"/>
                </a:cubicBezTo>
                <a:close/>
                <a:moveTo>
                  <a:pt x="2812656" y="415648"/>
                </a:moveTo>
                <a:cubicBezTo>
                  <a:pt x="2841316" y="408889"/>
                  <a:pt x="2865921" y="391701"/>
                  <a:pt x="2892611" y="381581"/>
                </a:cubicBezTo>
                <a:cubicBezTo>
                  <a:pt x="2928455" y="383473"/>
                  <a:pt x="2963527" y="377950"/>
                  <a:pt x="2998522" y="371113"/>
                </a:cubicBezTo>
                <a:cubicBezTo>
                  <a:pt x="3046727" y="371693"/>
                  <a:pt x="3095704" y="360491"/>
                  <a:pt x="3142480" y="377255"/>
                </a:cubicBezTo>
                <a:cubicBezTo>
                  <a:pt x="3151402" y="386757"/>
                  <a:pt x="3123669" y="412558"/>
                  <a:pt x="3108373" y="412327"/>
                </a:cubicBezTo>
                <a:cubicBezTo>
                  <a:pt x="3083923" y="410164"/>
                  <a:pt x="3055649" y="427816"/>
                  <a:pt x="3062332" y="455201"/>
                </a:cubicBezTo>
                <a:cubicBezTo>
                  <a:pt x="3061598" y="476291"/>
                  <a:pt x="3072799" y="497998"/>
                  <a:pt x="3084812" y="514260"/>
                </a:cubicBezTo>
                <a:cubicBezTo>
                  <a:pt x="3114515" y="546010"/>
                  <a:pt x="3154145" y="563623"/>
                  <a:pt x="3195281" y="575327"/>
                </a:cubicBezTo>
                <a:cubicBezTo>
                  <a:pt x="3230160" y="585408"/>
                  <a:pt x="3194895" y="597227"/>
                  <a:pt x="3175505" y="590314"/>
                </a:cubicBezTo>
                <a:cubicBezTo>
                  <a:pt x="3130197" y="589696"/>
                  <a:pt x="3082688" y="581468"/>
                  <a:pt x="3040585" y="602674"/>
                </a:cubicBezTo>
                <a:cubicBezTo>
                  <a:pt x="3017372" y="614841"/>
                  <a:pt x="3004355" y="590545"/>
                  <a:pt x="2984617" y="586296"/>
                </a:cubicBezTo>
                <a:cubicBezTo>
                  <a:pt x="2959240" y="584829"/>
                  <a:pt x="2933708" y="592515"/>
                  <a:pt x="2908563" y="585060"/>
                </a:cubicBezTo>
                <a:cubicBezTo>
                  <a:pt x="2900413" y="560031"/>
                  <a:pt x="2939309" y="567911"/>
                  <a:pt x="2953755" y="558718"/>
                </a:cubicBezTo>
                <a:cubicBezTo>
                  <a:pt x="2977124" y="544658"/>
                  <a:pt x="2933206" y="542379"/>
                  <a:pt x="2921812" y="536740"/>
                </a:cubicBezTo>
                <a:cubicBezTo>
                  <a:pt x="2883881" y="524920"/>
                  <a:pt x="2843749" y="514260"/>
                  <a:pt x="2804351" y="515766"/>
                </a:cubicBezTo>
                <a:cubicBezTo>
                  <a:pt x="2777545" y="528667"/>
                  <a:pt x="2738224" y="530753"/>
                  <a:pt x="2719259" y="505144"/>
                </a:cubicBezTo>
                <a:cubicBezTo>
                  <a:pt x="2707517" y="480694"/>
                  <a:pt x="2746027" y="463274"/>
                  <a:pt x="2765224" y="474939"/>
                </a:cubicBezTo>
                <a:cubicBezTo>
                  <a:pt x="2800836" y="482046"/>
                  <a:pt x="2829767" y="455626"/>
                  <a:pt x="2855607" y="435657"/>
                </a:cubicBezTo>
                <a:cubicBezTo>
                  <a:pt x="2873684" y="417271"/>
                  <a:pt x="2826445" y="425382"/>
                  <a:pt x="2813931" y="415880"/>
                </a:cubicBezTo>
                <a:lnTo>
                  <a:pt x="2812694" y="415571"/>
                </a:lnTo>
                <a:lnTo>
                  <a:pt x="2812656" y="41564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651" cap="flat">
            <a:solidFill>
              <a:srgbClr val="65656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grpSp>
        <p:nvGrpSpPr>
          <p:cNvPr id="180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93551" y="3634051"/>
            <a:ext cx="1776778" cy="1236020"/>
            <a:chOff x="-3030769" y="2053893"/>
            <a:chExt cx="1776778" cy="1236020"/>
          </a:xfrm>
          <a:solidFill>
            <a:srgbClr val="FDFCEA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B114B1C-F0CB-4DE3-8D15-083A6068DA78}"/>
                </a:ext>
              </a:extLst>
            </p:cNvPr>
            <p:cNvSpPr/>
            <p:nvPr/>
          </p:nvSpPr>
          <p:spPr>
            <a:xfrm>
              <a:off x="-3030769" y="2186013"/>
              <a:ext cx="1583650" cy="502133"/>
            </a:xfrm>
            <a:custGeom>
              <a:avLst/>
              <a:gdLst>
                <a:gd name="connsiteX0" fmla="*/ 1608083 w 1583650"/>
                <a:gd name="connsiteY0" fmla="*/ 420826 h 502133"/>
                <a:gd name="connsiteX1" fmla="*/ 1557097 w 1583650"/>
                <a:gd name="connsiteY1" fmla="*/ 436006 h 502133"/>
                <a:gd name="connsiteX2" fmla="*/ 1522179 w 1583650"/>
                <a:gd name="connsiteY2" fmla="*/ 413758 h 502133"/>
                <a:gd name="connsiteX3" fmla="*/ 1461537 w 1583650"/>
                <a:gd name="connsiteY3" fmla="*/ 410088 h 502133"/>
                <a:gd name="connsiteX4" fmla="*/ 1412096 w 1583650"/>
                <a:gd name="connsiteY4" fmla="*/ 408079 h 502133"/>
                <a:gd name="connsiteX5" fmla="*/ 1363930 w 1583650"/>
                <a:gd name="connsiteY5" fmla="*/ 428011 h 502133"/>
                <a:gd name="connsiteX6" fmla="*/ 1265164 w 1583650"/>
                <a:gd name="connsiteY6" fmla="*/ 429787 h 502133"/>
                <a:gd name="connsiteX7" fmla="*/ 1151566 w 1583650"/>
                <a:gd name="connsiteY7" fmla="*/ 466327 h 502133"/>
                <a:gd name="connsiteX8" fmla="*/ 1034492 w 1583650"/>
                <a:gd name="connsiteY8" fmla="*/ 448521 h 502133"/>
                <a:gd name="connsiteX9" fmla="*/ 917573 w 1583650"/>
                <a:gd name="connsiteY9" fmla="*/ 458447 h 502133"/>
                <a:gd name="connsiteX10" fmla="*/ 912165 w 1583650"/>
                <a:gd name="connsiteY10" fmla="*/ 498811 h 502133"/>
                <a:gd name="connsiteX11" fmla="*/ 873385 w 1583650"/>
                <a:gd name="connsiteY11" fmla="*/ 528321 h 502133"/>
                <a:gd name="connsiteX12" fmla="*/ 826493 w 1583650"/>
                <a:gd name="connsiteY12" fmla="*/ 507811 h 502133"/>
                <a:gd name="connsiteX13" fmla="*/ 862338 w 1583650"/>
                <a:gd name="connsiteY13" fmla="*/ 469649 h 502133"/>
                <a:gd name="connsiteX14" fmla="*/ 816335 w 1583650"/>
                <a:gd name="connsiteY14" fmla="*/ 467409 h 502133"/>
                <a:gd name="connsiteX15" fmla="*/ 778057 w 1583650"/>
                <a:gd name="connsiteY15" fmla="*/ 478803 h 502133"/>
                <a:gd name="connsiteX16" fmla="*/ 706175 w 1583650"/>
                <a:gd name="connsiteY16" fmla="*/ 475172 h 502133"/>
                <a:gd name="connsiteX17" fmla="*/ 667549 w 1583650"/>
                <a:gd name="connsiteY17" fmla="*/ 511751 h 502133"/>
                <a:gd name="connsiteX18" fmla="*/ 610769 w 1583650"/>
                <a:gd name="connsiteY18" fmla="*/ 520326 h 502133"/>
                <a:gd name="connsiteX19" fmla="*/ 512737 w 1583650"/>
                <a:gd name="connsiteY19" fmla="*/ 484597 h 502133"/>
                <a:gd name="connsiteX20" fmla="*/ 412697 w 1583650"/>
                <a:gd name="connsiteY20" fmla="*/ 450027 h 502133"/>
                <a:gd name="connsiteX21" fmla="*/ 380599 w 1583650"/>
                <a:gd name="connsiteY21" fmla="*/ 489232 h 502133"/>
                <a:gd name="connsiteX22" fmla="*/ 335909 w 1583650"/>
                <a:gd name="connsiteY22" fmla="*/ 505378 h 502133"/>
                <a:gd name="connsiteX23" fmla="*/ 268005 w 1583650"/>
                <a:gd name="connsiteY23" fmla="*/ 485099 h 502133"/>
                <a:gd name="connsiteX24" fmla="*/ 227680 w 1583650"/>
                <a:gd name="connsiteY24" fmla="*/ 466675 h 502133"/>
                <a:gd name="connsiteX25" fmla="*/ 173025 w 1583650"/>
                <a:gd name="connsiteY25" fmla="*/ 468876 h 502133"/>
                <a:gd name="connsiteX26" fmla="*/ 159661 w 1583650"/>
                <a:gd name="connsiteY26" fmla="*/ 439752 h 502133"/>
                <a:gd name="connsiteX27" fmla="*/ 105121 w 1583650"/>
                <a:gd name="connsiteY27" fmla="*/ 432337 h 502133"/>
                <a:gd name="connsiteX28" fmla="*/ 101915 w 1583650"/>
                <a:gd name="connsiteY28" fmla="*/ 402247 h 502133"/>
                <a:gd name="connsiteX29" fmla="*/ 92877 w 1583650"/>
                <a:gd name="connsiteY29" fmla="*/ 355703 h 502133"/>
                <a:gd name="connsiteX30" fmla="*/ 38956 w 1583650"/>
                <a:gd name="connsiteY30" fmla="*/ 340523 h 502133"/>
                <a:gd name="connsiteX31" fmla="*/ 51741 w 1583650"/>
                <a:gd name="connsiteY31" fmla="*/ 317850 h 502133"/>
                <a:gd name="connsiteX32" fmla="*/ 66109 w 1583650"/>
                <a:gd name="connsiteY32" fmla="*/ 296181 h 502133"/>
                <a:gd name="connsiteX33" fmla="*/ 78199 w 1583650"/>
                <a:gd name="connsiteY33" fmla="*/ 268564 h 502133"/>
                <a:gd name="connsiteX34" fmla="*/ 55449 w 1583650"/>
                <a:gd name="connsiteY34" fmla="*/ 238899 h 502133"/>
                <a:gd name="connsiteX35" fmla="*/ 66959 w 1583650"/>
                <a:gd name="connsiteY35" fmla="*/ 212055 h 502133"/>
                <a:gd name="connsiteX36" fmla="*/ 446 w 1583650"/>
                <a:gd name="connsiteY36" fmla="*/ 221286 h 502133"/>
                <a:gd name="connsiteX37" fmla="*/ 14351 w 1583650"/>
                <a:gd name="connsiteY37" fmla="*/ 174935 h 502133"/>
                <a:gd name="connsiteX38" fmla="*/ 59118 w 1583650"/>
                <a:gd name="connsiteY38" fmla="*/ 143262 h 502133"/>
                <a:gd name="connsiteX39" fmla="*/ 109100 w 1583650"/>
                <a:gd name="connsiteY39" fmla="*/ 144073 h 502133"/>
                <a:gd name="connsiteX40" fmla="*/ 143322 w 1583650"/>
                <a:gd name="connsiteY40" fmla="*/ 137005 h 502133"/>
                <a:gd name="connsiteX41" fmla="*/ 162133 w 1583650"/>
                <a:gd name="connsiteY41" fmla="*/ 144112 h 502133"/>
                <a:gd name="connsiteX42" fmla="*/ 256959 w 1583650"/>
                <a:gd name="connsiteY42" fmla="*/ 145928 h 502133"/>
                <a:gd name="connsiteX43" fmla="*/ 247379 w 1583650"/>
                <a:gd name="connsiteY43" fmla="*/ 121014 h 502133"/>
                <a:gd name="connsiteX44" fmla="*/ 328184 w 1583650"/>
                <a:gd name="connsiteY44" fmla="*/ 110547 h 502133"/>
                <a:gd name="connsiteX45" fmla="*/ 271482 w 1583650"/>
                <a:gd name="connsiteY45" fmla="*/ 101701 h 502133"/>
                <a:gd name="connsiteX46" fmla="*/ 283224 w 1583650"/>
                <a:gd name="connsiteY46" fmla="*/ 72770 h 502133"/>
                <a:gd name="connsiteX47" fmla="*/ 363565 w 1583650"/>
                <a:gd name="connsiteY47" fmla="*/ 73929 h 502133"/>
                <a:gd name="connsiteX48" fmla="*/ 451709 w 1583650"/>
                <a:gd name="connsiteY48" fmla="*/ 78951 h 502133"/>
                <a:gd name="connsiteX49" fmla="*/ 493772 w 1583650"/>
                <a:gd name="connsiteY49" fmla="*/ 49093 h 502133"/>
                <a:gd name="connsiteX50" fmla="*/ 686398 w 1583650"/>
                <a:gd name="connsiteY50" fmla="*/ 9116 h 502133"/>
                <a:gd name="connsiteX51" fmla="*/ 766199 w 1583650"/>
                <a:gd name="connsiteY51" fmla="*/ 0 h 502133"/>
                <a:gd name="connsiteX52" fmla="*/ 806176 w 1583650"/>
                <a:gd name="connsiteY52" fmla="*/ 35072 h 502133"/>
                <a:gd name="connsiteX53" fmla="*/ 858591 w 1583650"/>
                <a:gd name="connsiteY53" fmla="*/ 44574 h 502133"/>
                <a:gd name="connsiteX54" fmla="*/ 908264 w 1583650"/>
                <a:gd name="connsiteY54" fmla="*/ 61724 h 502133"/>
                <a:gd name="connsiteX55" fmla="*/ 984742 w 1583650"/>
                <a:gd name="connsiteY55" fmla="*/ 87139 h 502133"/>
                <a:gd name="connsiteX56" fmla="*/ 1107417 w 1583650"/>
                <a:gd name="connsiteY56" fmla="*/ 88800 h 502133"/>
                <a:gd name="connsiteX57" fmla="*/ 1224608 w 1583650"/>
                <a:gd name="connsiteY57" fmla="*/ 91967 h 502133"/>
                <a:gd name="connsiteX58" fmla="*/ 1312944 w 1583650"/>
                <a:gd name="connsiteY58" fmla="*/ 59947 h 502133"/>
                <a:gd name="connsiteX59" fmla="*/ 1374166 w 1583650"/>
                <a:gd name="connsiteY59" fmla="*/ 54887 h 502133"/>
                <a:gd name="connsiteX60" fmla="*/ 1451881 w 1583650"/>
                <a:gd name="connsiteY60" fmla="*/ 48205 h 502133"/>
                <a:gd name="connsiteX61" fmla="*/ 1527278 w 1583650"/>
                <a:gd name="connsiteY61" fmla="*/ 113637 h 502133"/>
                <a:gd name="connsiteX62" fmla="*/ 1518394 w 1583650"/>
                <a:gd name="connsiteY62" fmla="*/ 169335 h 502133"/>
                <a:gd name="connsiteX63" fmla="*/ 1593559 w 1583650"/>
                <a:gd name="connsiteY63" fmla="*/ 191931 h 502133"/>
                <a:gd name="connsiteX64" fmla="*/ 1569534 w 1583650"/>
                <a:gd name="connsiteY64" fmla="*/ 224878 h 502133"/>
                <a:gd name="connsiteX65" fmla="*/ 1554277 w 1583650"/>
                <a:gd name="connsiteY65" fmla="*/ 267984 h 502133"/>
                <a:gd name="connsiteX66" fmla="*/ 1569959 w 1583650"/>
                <a:gd name="connsiteY66" fmla="*/ 307421 h 502133"/>
                <a:gd name="connsiteX67" fmla="*/ 1558372 w 1583650"/>
                <a:gd name="connsiteY67" fmla="*/ 355896 h 502133"/>
                <a:gd name="connsiteX68" fmla="*/ 1582937 w 1583650"/>
                <a:gd name="connsiteY68" fmla="*/ 395410 h 502133"/>
                <a:gd name="connsiteX69" fmla="*/ 1608083 w 1583650"/>
                <a:gd name="connsiteY69" fmla="*/ 420826 h 502133"/>
                <a:gd name="connsiteX70" fmla="*/ 159467 w 1583650"/>
                <a:gd name="connsiteY70" fmla="*/ 4905 h 502133"/>
                <a:gd name="connsiteX71" fmla="*/ 190213 w 1583650"/>
                <a:gd name="connsiteY71" fmla="*/ 46698 h 502133"/>
                <a:gd name="connsiteX72" fmla="*/ 259237 w 1583650"/>
                <a:gd name="connsiteY72" fmla="*/ 71573 h 502133"/>
                <a:gd name="connsiteX73" fmla="*/ 211033 w 1583650"/>
                <a:gd name="connsiteY73" fmla="*/ 91620 h 502133"/>
                <a:gd name="connsiteX74" fmla="*/ 150468 w 1583650"/>
                <a:gd name="connsiteY74" fmla="*/ 92315 h 502133"/>
                <a:gd name="connsiteX75" fmla="*/ 103344 w 1583650"/>
                <a:gd name="connsiteY75" fmla="*/ 117344 h 502133"/>
                <a:gd name="connsiteX76" fmla="*/ 32853 w 1583650"/>
                <a:gd name="connsiteY76" fmla="*/ 153460 h 502133"/>
                <a:gd name="connsiteX77" fmla="*/ 11686 w 1583650"/>
                <a:gd name="connsiteY77" fmla="*/ 148863 h 502133"/>
                <a:gd name="connsiteX78" fmla="*/ 23892 w 1583650"/>
                <a:gd name="connsiteY78" fmla="*/ 124413 h 502133"/>
                <a:gd name="connsiteX79" fmla="*/ 11222 w 1583650"/>
                <a:gd name="connsiteY79" fmla="*/ 93203 h 502133"/>
                <a:gd name="connsiteX80" fmla="*/ 48728 w 1583650"/>
                <a:gd name="connsiteY80" fmla="*/ 47123 h 502133"/>
                <a:gd name="connsiteX81" fmla="*/ 47183 w 1583650"/>
                <a:gd name="connsiteY81" fmla="*/ 14793 h 502133"/>
                <a:gd name="connsiteX82" fmla="*/ 111495 w 1583650"/>
                <a:gd name="connsiteY82" fmla="*/ 4673 h 502133"/>
                <a:gd name="connsiteX83" fmla="*/ 159467 w 1583650"/>
                <a:gd name="connsiteY83" fmla="*/ 4905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83650" h="502133">
                  <a:moveTo>
                    <a:pt x="1608083" y="420826"/>
                  </a:moveTo>
                  <a:cubicBezTo>
                    <a:pt x="1585757" y="410397"/>
                    <a:pt x="1577993" y="450104"/>
                    <a:pt x="1557097" y="436006"/>
                  </a:cubicBezTo>
                  <a:cubicBezTo>
                    <a:pt x="1558565" y="417504"/>
                    <a:pt x="1538402" y="396492"/>
                    <a:pt x="1522179" y="413758"/>
                  </a:cubicBezTo>
                  <a:cubicBezTo>
                    <a:pt x="1503137" y="419397"/>
                    <a:pt x="1481777" y="404874"/>
                    <a:pt x="1461537" y="410088"/>
                  </a:cubicBezTo>
                  <a:cubicBezTo>
                    <a:pt x="1446975" y="390621"/>
                    <a:pt x="1419783" y="425307"/>
                    <a:pt x="1412096" y="408079"/>
                  </a:cubicBezTo>
                  <a:cubicBezTo>
                    <a:pt x="1398809" y="400123"/>
                    <a:pt x="1383436" y="429131"/>
                    <a:pt x="1363930" y="428011"/>
                  </a:cubicBezTo>
                  <a:cubicBezTo>
                    <a:pt x="1331485" y="436894"/>
                    <a:pt x="1297958" y="437667"/>
                    <a:pt x="1265164" y="429787"/>
                  </a:cubicBezTo>
                  <a:cubicBezTo>
                    <a:pt x="1225573" y="435774"/>
                    <a:pt x="1192857" y="465361"/>
                    <a:pt x="1151566" y="466327"/>
                  </a:cubicBezTo>
                  <a:cubicBezTo>
                    <a:pt x="1111319" y="479189"/>
                    <a:pt x="1074161" y="446435"/>
                    <a:pt x="1034492" y="448521"/>
                  </a:cubicBezTo>
                  <a:cubicBezTo>
                    <a:pt x="998609" y="467911"/>
                    <a:pt x="956314" y="470074"/>
                    <a:pt x="917573" y="458447"/>
                  </a:cubicBezTo>
                  <a:cubicBezTo>
                    <a:pt x="891886" y="450490"/>
                    <a:pt x="902818" y="486606"/>
                    <a:pt x="912165" y="498811"/>
                  </a:cubicBezTo>
                  <a:cubicBezTo>
                    <a:pt x="904556" y="503137"/>
                    <a:pt x="883814" y="517583"/>
                    <a:pt x="873385" y="528321"/>
                  </a:cubicBezTo>
                  <a:cubicBezTo>
                    <a:pt x="856969" y="534153"/>
                    <a:pt x="832982" y="528630"/>
                    <a:pt x="826493" y="507811"/>
                  </a:cubicBezTo>
                  <a:cubicBezTo>
                    <a:pt x="824755" y="489618"/>
                    <a:pt x="860677" y="487648"/>
                    <a:pt x="862338" y="469649"/>
                  </a:cubicBezTo>
                  <a:cubicBezTo>
                    <a:pt x="853145" y="440332"/>
                    <a:pt x="833678" y="461537"/>
                    <a:pt x="816335" y="467409"/>
                  </a:cubicBezTo>
                  <a:cubicBezTo>
                    <a:pt x="814828" y="476331"/>
                    <a:pt x="793584" y="491357"/>
                    <a:pt x="778057" y="478803"/>
                  </a:cubicBezTo>
                  <a:cubicBezTo>
                    <a:pt x="756388" y="465593"/>
                    <a:pt x="726839" y="453426"/>
                    <a:pt x="706175" y="475172"/>
                  </a:cubicBezTo>
                  <a:cubicBezTo>
                    <a:pt x="686784" y="483438"/>
                    <a:pt x="678480" y="500511"/>
                    <a:pt x="667549" y="511751"/>
                  </a:cubicBezTo>
                  <a:cubicBezTo>
                    <a:pt x="652562" y="498348"/>
                    <a:pt x="629734" y="520519"/>
                    <a:pt x="610769" y="520326"/>
                  </a:cubicBezTo>
                  <a:cubicBezTo>
                    <a:pt x="574461" y="522759"/>
                    <a:pt x="537303" y="512716"/>
                    <a:pt x="512737" y="484597"/>
                  </a:cubicBezTo>
                  <a:cubicBezTo>
                    <a:pt x="484772" y="462580"/>
                    <a:pt x="447653" y="453078"/>
                    <a:pt x="412697" y="450027"/>
                  </a:cubicBezTo>
                  <a:cubicBezTo>
                    <a:pt x="386123" y="444388"/>
                    <a:pt x="381294" y="468104"/>
                    <a:pt x="380599" y="489232"/>
                  </a:cubicBezTo>
                  <a:cubicBezTo>
                    <a:pt x="381835" y="521639"/>
                    <a:pt x="352402" y="496223"/>
                    <a:pt x="335909" y="505378"/>
                  </a:cubicBezTo>
                  <a:cubicBezTo>
                    <a:pt x="311691" y="513914"/>
                    <a:pt x="276542" y="515381"/>
                    <a:pt x="268005" y="485099"/>
                  </a:cubicBezTo>
                  <a:cubicBezTo>
                    <a:pt x="258967" y="451070"/>
                    <a:pt x="247109" y="470807"/>
                    <a:pt x="227680" y="466675"/>
                  </a:cubicBezTo>
                  <a:cubicBezTo>
                    <a:pt x="211458" y="451263"/>
                    <a:pt x="187896" y="451804"/>
                    <a:pt x="173025" y="468876"/>
                  </a:cubicBezTo>
                  <a:cubicBezTo>
                    <a:pt x="142356" y="473898"/>
                    <a:pt x="183763" y="437589"/>
                    <a:pt x="159661" y="439752"/>
                  </a:cubicBezTo>
                  <a:cubicBezTo>
                    <a:pt x="142974" y="435388"/>
                    <a:pt x="114005" y="447478"/>
                    <a:pt x="105121" y="432337"/>
                  </a:cubicBezTo>
                  <a:cubicBezTo>
                    <a:pt x="120996" y="426118"/>
                    <a:pt x="134940" y="405608"/>
                    <a:pt x="101915" y="402247"/>
                  </a:cubicBezTo>
                  <a:cubicBezTo>
                    <a:pt x="79088" y="398269"/>
                    <a:pt x="102495" y="369145"/>
                    <a:pt x="92877" y="355703"/>
                  </a:cubicBezTo>
                  <a:cubicBezTo>
                    <a:pt x="73178" y="354351"/>
                    <a:pt x="59080" y="330287"/>
                    <a:pt x="38956" y="340523"/>
                  </a:cubicBezTo>
                  <a:cubicBezTo>
                    <a:pt x="15703" y="339210"/>
                    <a:pt x="35286" y="290580"/>
                    <a:pt x="51741" y="317850"/>
                  </a:cubicBezTo>
                  <a:cubicBezTo>
                    <a:pt x="73873" y="326309"/>
                    <a:pt x="85075" y="308387"/>
                    <a:pt x="66109" y="296181"/>
                  </a:cubicBezTo>
                  <a:cubicBezTo>
                    <a:pt x="29994" y="283821"/>
                    <a:pt x="99327" y="284864"/>
                    <a:pt x="78199" y="268564"/>
                  </a:cubicBezTo>
                  <a:cubicBezTo>
                    <a:pt x="52552" y="265319"/>
                    <a:pt x="74839" y="252766"/>
                    <a:pt x="55449" y="238899"/>
                  </a:cubicBezTo>
                  <a:cubicBezTo>
                    <a:pt x="30149" y="239247"/>
                    <a:pt x="98555" y="212634"/>
                    <a:pt x="66959" y="212055"/>
                  </a:cubicBezTo>
                  <a:cubicBezTo>
                    <a:pt x="44865" y="213059"/>
                    <a:pt x="22656" y="223758"/>
                    <a:pt x="446" y="221286"/>
                  </a:cubicBezTo>
                  <a:cubicBezTo>
                    <a:pt x="10025" y="207381"/>
                    <a:pt x="369" y="183510"/>
                    <a:pt x="14351" y="174935"/>
                  </a:cubicBezTo>
                  <a:cubicBezTo>
                    <a:pt x="28643" y="168601"/>
                    <a:pt x="39458" y="150949"/>
                    <a:pt x="59118" y="143262"/>
                  </a:cubicBezTo>
                  <a:cubicBezTo>
                    <a:pt x="75998" y="148863"/>
                    <a:pt x="98400" y="124258"/>
                    <a:pt x="109100" y="144073"/>
                  </a:cubicBezTo>
                  <a:cubicBezTo>
                    <a:pt x="119413" y="152494"/>
                    <a:pt x="167115" y="153035"/>
                    <a:pt x="143322" y="137005"/>
                  </a:cubicBezTo>
                  <a:cubicBezTo>
                    <a:pt x="139884" y="124954"/>
                    <a:pt x="178162" y="135692"/>
                    <a:pt x="162133" y="144112"/>
                  </a:cubicBezTo>
                  <a:cubicBezTo>
                    <a:pt x="193651" y="140481"/>
                    <a:pt x="225672" y="139516"/>
                    <a:pt x="256959" y="145928"/>
                  </a:cubicBezTo>
                  <a:cubicBezTo>
                    <a:pt x="276889" y="129164"/>
                    <a:pt x="208445" y="136310"/>
                    <a:pt x="247379" y="121014"/>
                  </a:cubicBezTo>
                  <a:cubicBezTo>
                    <a:pt x="274147" y="116224"/>
                    <a:pt x="302228" y="118542"/>
                    <a:pt x="328184" y="110547"/>
                  </a:cubicBezTo>
                  <a:cubicBezTo>
                    <a:pt x="308910" y="106413"/>
                    <a:pt x="283919" y="119430"/>
                    <a:pt x="271482" y="101701"/>
                  </a:cubicBezTo>
                  <a:cubicBezTo>
                    <a:pt x="241817" y="97800"/>
                    <a:pt x="261748" y="61029"/>
                    <a:pt x="283224" y="72770"/>
                  </a:cubicBezTo>
                  <a:cubicBezTo>
                    <a:pt x="309644" y="76324"/>
                    <a:pt x="338690" y="79916"/>
                    <a:pt x="363565" y="73929"/>
                  </a:cubicBezTo>
                  <a:cubicBezTo>
                    <a:pt x="391453" y="83470"/>
                    <a:pt x="424246" y="92122"/>
                    <a:pt x="451709" y="78951"/>
                  </a:cubicBezTo>
                  <a:cubicBezTo>
                    <a:pt x="456807" y="62303"/>
                    <a:pt x="474305" y="57011"/>
                    <a:pt x="493772" y="49093"/>
                  </a:cubicBezTo>
                  <a:cubicBezTo>
                    <a:pt x="552251" y="17575"/>
                    <a:pt x="619537" y="-4635"/>
                    <a:pt x="686398" y="9116"/>
                  </a:cubicBezTo>
                  <a:cubicBezTo>
                    <a:pt x="713745" y="13596"/>
                    <a:pt x="742714" y="18038"/>
                    <a:pt x="766199" y="0"/>
                  </a:cubicBezTo>
                  <a:cubicBezTo>
                    <a:pt x="772186" y="14369"/>
                    <a:pt x="785627" y="34531"/>
                    <a:pt x="806176" y="35072"/>
                  </a:cubicBezTo>
                  <a:cubicBezTo>
                    <a:pt x="825026" y="42025"/>
                    <a:pt x="851793" y="17227"/>
                    <a:pt x="858591" y="44574"/>
                  </a:cubicBezTo>
                  <a:cubicBezTo>
                    <a:pt x="866316" y="64852"/>
                    <a:pt x="889646" y="73273"/>
                    <a:pt x="908264" y="61724"/>
                  </a:cubicBezTo>
                  <a:cubicBezTo>
                    <a:pt x="936654" y="62264"/>
                    <a:pt x="954614" y="94246"/>
                    <a:pt x="984742" y="87139"/>
                  </a:cubicBezTo>
                  <a:cubicBezTo>
                    <a:pt x="1025801" y="86405"/>
                    <a:pt x="1067170" y="105525"/>
                    <a:pt x="1107417" y="88800"/>
                  </a:cubicBezTo>
                  <a:cubicBezTo>
                    <a:pt x="1146120" y="74702"/>
                    <a:pt x="1184939" y="98457"/>
                    <a:pt x="1224608" y="91967"/>
                  </a:cubicBezTo>
                  <a:cubicBezTo>
                    <a:pt x="1255006" y="85556"/>
                    <a:pt x="1285636" y="74277"/>
                    <a:pt x="1312944" y="59947"/>
                  </a:cubicBezTo>
                  <a:cubicBezTo>
                    <a:pt x="1328549" y="42874"/>
                    <a:pt x="1354003" y="56586"/>
                    <a:pt x="1374166" y="54887"/>
                  </a:cubicBezTo>
                  <a:cubicBezTo>
                    <a:pt x="1401667" y="66398"/>
                    <a:pt x="1427083" y="24102"/>
                    <a:pt x="1451881" y="48205"/>
                  </a:cubicBezTo>
                  <a:cubicBezTo>
                    <a:pt x="1477374" y="69024"/>
                    <a:pt x="1508004" y="87641"/>
                    <a:pt x="1527278" y="113637"/>
                  </a:cubicBezTo>
                  <a:cubicBezTo>
                    <a:pt x="1526853" y="131636"/>
                    <a:pt x="1498695" y="153266"/>
                    <a:pt x="1518394" y="169335"/>
                  </a:cubicBezTo>
                  <a:cubicBezTo>
                    <a:pt x="1541260" y="182892"/>
                    <a:pt x="1576564" y="166013"/>
                    <a:pt x="1593559" y="191931"/>
                  </a:cubicBezTo>
                  <a:cubicBezTo>
                    <a:pt x="1606151" y="211707"/>
                    <a:pt x="1555706" y="194943"/>
                    <a:pt x="1569534" y="224878"/>
                  </a:cubicBezTo>
                  <a:cubicBezTo>
                    <a:pt x="1544196" y="228046"/>
                    <a:pt x="1540990" y="249097"/>
                    <a:pt x="1554277" y="267984"/>
                  </a:cubicBezTo>
                  <a:cubicBezTo>
                    <a:pt x="1549835" y="281465"/>
                    <a:pt x="1553891" y="312172"/>
                    <a:pt x="1569959" y="307421"/>
                  </a:cubicBezTo>
                  <a:cubicBezTo>
                    <a:pt x="1593482" y="319975"/>
                    <a:pt x="1560689" y="338824"/>
                    <a:pt x="1558372" y="355896"/>
                  </a:cubicBezTo>
                  <a:cubicBezTo>
                    <a:pt x="1580697" y="365128"/>
                    <a:pt x="1576526" y="372544"/>
                    <a:pt x="1582937" y="395410"/>
                  </a:cubicBezTo>
                  <a:cubicBezTo>
                    <a:pt x="1590160" y="410938"/>
                    <a:pt x="1612679" y="402015"/>
                    <a:pt x="1608083" y="420826"/>
                  </a:cubicBezTo>
                  <a:close/>
                  <a:moveTo>
                    <a:pt x="159467" y="4905"/>
                  </a:moveTo>
                  <a:cubicBezTo>
                    <a:pt x="174184" y="15798"/>
                    <a:pt x="165300" y="42372"/>
                    <a:pt x="190213" y="46698"/>
                  </a:cubicBezTo>
                  <a:cubicBezTo>
                    <a:pt x="210878" y="60372"/>
                    <a:pt x="239036" y="58054"/>
                    <a:pt x="259237" y="71573"/>
                  </a:cubicBezTo>
                  <a:cubicBezTo>
                    <a:pt x="253907" y="94787"/>
                    <a:pt x="231041" y="100349"/>
                    <a:pt x="211033" y="91620"/>
                  </a:cubicBezTo>
                  <a:cubicBezTo>
                    <a:pt x="190020" y="80998"/>
                    <a:pt x="170128" y="86676"/>
                    <a:pt x="150468" y="92315"/>
                  </a:cubicBezTo>
                  <a:cubicBezTo>
                    <a:pt x="129571" y="87912"/>
                    <a:pt x="108598" y="94478"/>
                    <a:pt x="103344" y="117344"/>
                  </a:cubicBezTo>
                  <a:cubicBezTo>
                    <a:pt x="78431" y="126769"/>
                    <a:pt x="51741" y="134842"/>
                    <a:pt x="32853" y="153460"/>
                  </a:cubicBezTo>
                  <a:cubicBezTo>
                    <a:pt x="11918" y="169605"/>
                    <a:pt x="7514" y="177330"/>
                    <a:pt x="11686" y="148863"/>
                  </a:cubicBezTo>
                  <a:cubicBezTo>
                    <a:pt x="27484" y="143765"/>
                    <a:pt x="56801" y="124645"/>
                    <a:pt x="23892" y="124413"/>
                  </a:cubicBezTo>
                  <a:cubicBezTo>
                    <a:pt x="-3417" y="128584"/>
                    <a:pt x="-6854" y="110083"/>
                    <a:pt x="11222" y="93203"/>
                  </a:cubicBezTo>
                  <a:cubicBezTo>
                    <a:pt x="18484" y="74393"/>
                    <a:pt x="43707" y="62844"/>
                    <a:pt x="48728" y="47123"/>
                  </a:cubicBezTo>
                  <a:cubicBezTo>
                    <a:pt x="27329" y="33450"/>
                    <a:pt x="20801" y="30862"/>
                    <a:pt x="47183" y="14793"/>
                  </a:cubicBezTo>
                  <a:cubicBezTo>
                    <a:pt x="65298" y="-1661"/>
                    <a:pt x="89362" y="-1082"/>
                    <a:pt x="111495" y="4673"/>
                  </a:cubicBezTo>
                  <a:cubicBezTo>
                    <a:pt x="127447" y="4751"/>
                    <a:pt x="143785" y="4673"/>
                    <a:pt x="159467" y="490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FEDDFFF-760A-44B3-87C9-FD8374571DFA}"/>
                </a:ext>
              </a:extLst>
            </p:cNvPr>
            <p:cNvSpPr/>
            <p:nvPr/>
          </p:nvSpPr>
          <p:spPr>
            <a:xfrm>
              <a:off x="-1825706" y="2053893"/>
              <a:ext cx="540759" cy="193128"/>
            </a:xfrm>
            <a:custGeom>
              <a:avLst/>
              <a:gdLst>
                <a:gd name="connsiteX0" fmla="*/ 0 w 540758"/>
                <a:gd name="connsiteY0" fmla="*/ 16861 h 193128"/>
                <a:gd name="connsiteX1" fmla="*/ 47007 w 540758"/>
                <a:gd name="connsiteY1" fmla="*/ 3187 h 193128"/>
                <a:gd name="connsiteX2" fmla="*/ 118465 w 540758"/>
                <a:gd name="connsiteY2" fmla="*/ 18483 h 193128"/>
                <a:gd name="connsiteX3" fmla="*/ 211552 w 540758"/>
                <a:gd name="connsiteY3" fmla="*/ 29453 h 193128"/>
                <a:gd name="connsiteX4" fmla="*/ 262616 w 540758"/>
                <a:gd name="connsiteY4" fmla="*/ 45946 h 193128"/>
                <a:gd name="connsiteX5" fmla="*/ 328356 w 540758"/>
                <a:gd name="connsiteY5" fmla="*/ 70628 h 193128"/>
                <a:gd name="connsiteX6" fmla="*/ 359682 w 540758"/>
                <a:gd name="connsiteY6" fmla="*/ 82486 h 193128"/>
                <a:gd name="connsiteX7" fmla="*/ 409586 w 540758"/>
                <a:gd name="connsiteY7" fmla="*/ 77889 h 193128"/>
                <a:gd name="connsiteX8" fmla="*/ 456130 w 540758"/>
                <a:gd name="connsiteY8" fmla="*/ 83567 h 193128"/>
                <a:gd name="connsiteX9" fmla="*/ 488769 w 540758"/>
                <a:gd name="connsiteY9" fmla="*/ 104811 h 193128"/>
                <a:gd name="connsiteX10" fmla="*/ 526853 w 540758"/>
                <a:gd name="connsiteY10" fmla="*/ 135596 h 193128"/>
                <a:gd name="connsiteX11" fmla="*/ 535583 w 540758"/>
                <a:gd name="connsiteY11" fmla="*/ 160278 h 193128"/>
                <a:gd name="connsiteX12" fmla="*/ 573706 w 540758"/>
                <a:gd name="connsiteY12" fmla="*/ 192298 h 193128"/>
                <a:gd name="connsiteX13" fmla="*/ 535815 w 540758"/>
                <a:gd name="connsiteY13" fmla="*/ 205315 h 193128"/>
                <a:gd name="connsiteX14" fmla="*/ 483091 w 540758"/>
                <a:gd name="connsiteY14" fmla="*/ 187702 h 193128"/>
                <a:gd name="connsiteX15" fmla="*/ 429440 w 540758"/>
                <a:gd name="connsiteY15" fmla="*/ 195813 h 193128"/>
                <a:gd name="connsiteX16" fmla="*/ 354583 w 540758"/>
                <a:gd name="connsiteY16" fmla="*/ 204002 h 193128"/>
                <a:gd name="connsiteX17" fmla="*/ 289692 w 540758"/>
                <a:gd name="connsiteY17" fmla="*/ 213349 h 193128"/>
                <a:gd name="connsiteX18" fmla="*/ 222638 w 540758"/>
                <a:gd name="connsiteY18" fmla="*/ 172445 h 193128"/>
                <a:gd name="connsiteX19" fmla="*/ 158751 w 540758"/>
                <a:gd name="connsiteY19" fmla="*/ 186041 h 193128"/>
                <a:gd name="connsiteX20" fmla="*/ 130284 w 540758"/>
                <a:gd name="connsiteY20" fmla="*/ 165801 h 193128"/>
                <a:gd name="connsiteX21" fmla="*/ 118851 w 540758"/>
                <a:gd name="connsiteY21" fmla="*/ 79666 h 193128"/>
                <a:gd name="connsiteX22" fmla="*/ 40789 w 540758"/>
                <a:gd name="connsiteY22" fmla="*/ 36830 h 193128"/>
                <a:gd name="connsiteX23" fmla="*/ 0 w 540758"/>
                <a:gd name="connsiteY23" fmla="*/ 16861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0758" h="193128">
                  <a:moveTo>
                    <a:pt x="0" y="16861"/>
                  </a:moveTo>
                  <a:cubicBezTo>
                    <a:pt x="3476" y="-9945"/>
                    <a:pt x="29703" y="3265"/>
                    <a:pt x="47007" y="3187"/>
                  </a:cubicBezTo>
                  <a:cubicBezTo>
                    <a:pt x="72655" y="1063"/>
                    <a:pt x="92006" y="25243"/>
                    <a:pt x="118465" y="18483"/>
                  </a:cubicBezTo>
                  <a:cubicBezTo>
                    <a:pt x="144769" y="41195"/>
                    <a:pt x="180729" y="29530"/>
                    <a:pt x="211552" y="29453"/>
                  </a:cubicBezTo>
                  <a:cubicBezTo>
                    <a:pt x="227157" y="42624"/>
                    <a:pt x="251607" y="25899"/>
                    <a:pt x="262616" y="45946"/>
                  </a:cubicBezTo>
                  <a:cubicBezTo>
                    <a:pt x="281040" y="61821"/>
                    <a:pt x="308078" y="57418"/>
                    <a:pt x="328356" y="70628"/>
                  </a:cubicBezTo>
                  <a:cubicBezTo>
                    <a:pt x="309546" y="88009"/>
                    <a:pt x="348828" y="86310"/>
                    <a:pt x="359682" y="82486"/>
                  </a:cubicBezTo>
                  <a:cubicBezTo>
                    <a:pt x="370574" y="66804"/>
                    <a:pt x="395642" y="64757"/>
                    <a:pt x="409586" y="77889"/>
                  </a:cubicBezTo>
                  <a:cubicBezTo>
                    <a:pt x="420749" y="58770"/>
                    <a:pt x="442147" y="78700"/>
                    <a:pt x="456130" y="83567"/>
                  </a:cubicBezTo>
                  <a:cubicBezTo>
                    <a:pt x="466057" y="93649"/>
                    <a:pt x="506420" y="80361"/>
                    <a:pt x="488769" y="104811"/>
                  </a:cubicBezTo>
                  <a:cubicBezTo>
                    <a:pt x="481661" y="122231"/>
                    <a:pt x="512214" y="132313"/>
                    <a:pt x="526853" y="135596"/>
                  </a:cubicBezTo>
                  <a:cubicBezTo>
                    <a:pt x="551999" y="130961"/>
                    <a:pt x="559878" y="149463"/>
                    <a:pt x="535583" y="160278"/>
                  </a:cubicBezTo>
                  <a:cubicBezTo>
                    <a:pt x="537128" y="180518"/>
                    <a:pt x="559299" y="185307"/>
                    <a:pt x="573706" y="192298"/>
                  </a:cubicBezTo>
                  <a:cubicBezTo>
                    <a:pt x="583904" y="218023"/>
                    <a:pt x="549102" y="218564"/>
                    <a:pt x="535815" y="205315"/>
                  </a:cubicBezTo>
                  <a:cubicBezTo>
                    <a:pt x="516231" y="208830"/>
                    <a:pt x="496880" y="201221"/>
                    <a:pt x="483091" y="187702"/>
                  </a:cubicBezTo>
                  <a:cubicBezTo>
                    <a:pt x="465284" y="177427"/>
                    <a:pt x="444040" y="183144"/>
                    <a:pt x="429440" y="195813"/>
                  </a:cubicBezTo>
                  <a:cubicBezTo>
                    <a:pt x="405183" y="203654"/>
                    <a:pt x="379188" y="202303"/>
                    <a:pt x="354583" y="204002"/>
                  </a:cubicBezTo>
                  <a:cubicBezTo>
                    <a:pt x="333185" y="209023"/>
                    <a:pt x="310241" y="210337"/>
                    <a:pt x="289692" y="213349"/>
                  </a:cubicBezTo>
                  <a:cubicBezTo>
                    <a:pt x="267096" y="200294"/>
                    <a:pt x="250217" y="172908"/>
                    <a:pt x="222638" y="172445"/>
                  </a:cubicBezTo>
                  <a:cubicBezTo>
                    <a:pt x="202591" y="183608"/>
                    <a:pt x="181811" y="193148"/>
                    <a:pt x="158751" y="186041"/>
                  </a:cubicBezTo>
                  <a:cubicBezTo>
                    <a:pt x="139747" y="182835"/>
                    <a:pt x="105796" y="191217"/>
                    <a:pt x="130284" y="165801"/>
                  </a:cubicBezTo>
                  <a:cubicBezTo>
                    <a:pt x="143687" y="138338"/>
                    <a:pt x="126731" y="106742"/>
                    <a:pt x="118851" y="79666"/>
                  </a:cubicBezTo>
                  <a:cubicBezTo>
                    <a:pt x="105487" y="49731"/>
                    <a:pt x="71264" y="38993"/>
                    <a:pt x="40789" y="36830"/>
                  </a:cubicBezTo>
                  <a:cubicBezTo>
                    <a:pt x="26458" y="31848"/>
                    <a:pt x="10622" y="26710"/>
                    <a:pt x="0" y="1686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8E8B3-29B9-4311-8AB3-51DB17343D6B}"/>
                </a:ext>
              </a:extLst>
            </p:cNvPr>
            <p:cNvSpPr/>
            <p:nvPr/>
          </p:nvSpPr>
          <p:spPr>
            <a:xfrm>
              <a:off x="-2217920" y="2591309"/>
              <a:ext cx="579384" cy="424882"/>
            </a:xfrm>
            <a:custGeom>
              <a:avLst/>
              <a:gdLst>
                <a:gd name="connsiteX0" fmla="*/ 14803 w 579384"/>
                <a:gd name="connsiteY0" fmla="*/ 394254 h 424881"/>
                <a:gd name="connsiteX1" fmla="*/ 9975 w 579384"/>
                <a:gd name="connsiteY1" fmla="*/ 354508 h 424881"/>
                <a:gd name="connsiteX2" fmla="*/ 30215 w 579384"/>
                <a:gd name="connsiteY2" fmla="*/ 319591 h 424881"/>
                <a:gd name="connsiteX3" fmla="*/ 63510 w 579384"/>
                <a:gd name="connsiteY3" fmla="*/ 295565 h 424881"/>
                <a:gd name="connsiteX4" fmla="*/ 74055 w 579384"/>
                <a:gd name="connsiteY4" fmla="*/ 259451 h 424881"/>
                <a:gd name="connsiteX5" fmla="*/ 45240 w 579384"/>
                <a:gd name="connsiteY5" fmla="*/ 242455 h 424881"/>
                <a:gd name="connsiteX6" fmla="*/ 23224 w 579384"/>
                <a:gd name="connsiteY6" fmla="*/ 200083 h 424881"/>
                <a:gd name="connsiteX7" fmla="*/ 12756 w 579384"/>
                <a:gd name="connsiteY7" fmla="*/ 153191 h 424881"/>
                <a:gd name="connsiteX8" fmla="*/ 40799 w 579384"/>
                <a:gd name="connsiteY8" fmla="*/ 123527 h 424881"/>
                <a:gd name="connsiteX9" fmla="*/ 87458 w 579384"/>
                <a:gd name="connsiteY9" fmla="*/ 100969 h 424881"/>
                <a:gd name="connsiteX10" fmla="*/ 89428 w 579384"/>
                <a:gd name="connsiteY10" fmla="*/ 57516 h 424881"/>
                <a:gd name="connsiteX11" fmla="*/ 144779 w 579384"/>
                <a:gd name="connsiteY11" fmla="*/ 60142 h 424881"/>
                <a:gd name="connsiteX12" fmla="*/ 228210 w 579384"/>
                <a:gd name="connsiteY12" fmla="*/ 42606 h 424881"/>
                <a:gd name="connsiteX13" fmla="*/ 339877 w 579384"/>
                <a:gd name="connsiteY13" fmla="*/ 60915 h 424881"/>
                <a:gd name="connsiteX14" fmla="*/ 452123 w 579384"/>
                <a:gd name="connsiteY14" fmla="*/ 24607 h 424881"/>
                <a:gd name="connsiteX15" fmla="*/ 583218 w 579384"/>
                <a:gd name="connsiteY15" fmla="*/ 7805 h 424881"/>
                <a:gd name="connsiteX16" fmla="*/ 588008 w 579384"/>
                <a:gd name="connsiteY16" fmla="*/ 32834 h 424881"/>
                <a:gd name="connsiteX17" fmla="*/ 522035 w 579384"/>
                <a:gd name="connsiteY17" fmla="*/ 72619 h 424881"/>
                <a:gd name="connsiteX18" fmla="*/ 501525 w 579384"/>
                <a:gd name="connsiteY18" fmla="*/ 125381 h 424881"/>
                <a:gd name="connsiteX19" fmla="*/ 479701 w 579384"/>
                <a:gd name="connsiteY19" fmla="*/ 247747 h 424881"/>
                <a:gd name="connsiteX20" fmla="*/ 112101 w 579384"/>
                <a:gd name="connsiteY20" fmla="*/ 440064 h 424881"/>
                <a:gd name="connsiteX21" fmla="*/ 30872 w 579384"/>
                <a:gd name="connsiteY21" fmla="*/ 403099 h 424881"/>
                <a:gd name="connsiteX22" fmla="*/ 14803 w 579384"/>
                <a:gd name="connsiteY22" fmla="*/ 394254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84" h="424881">
                  <a:moveTo>
                    <a:pt x="14803" y="394254"/>
                  </a:moveTo>
                  <a:cubicBezTo>
                    <a:pt x="19902" y="379460"/>
                    <a:pt x="-17024" y="362117"/>
                    <a:pt x="9975" y="354508"/>
                  </a:cubicBezTo>
                  <a:cubicBezTo>
                    <a:pt x="29558" y="340989"/>
                    <a:pt x="32687" y="333303"/>
                    <a:pt x="30215" y="319591"/>
                  </a:cubicBezTo>
                  <a:cubicBezTo>
                    <a:pt x="51575" y="305763"/>
                    <a:pt x="59030" y="318046"/>
                    <a:pt x="63510" y="295565"/>
                  </a:cubicBezTo>
                  <a:cubicBezTo>
                    <a:pt x="82089" y="286604"/>
                    <a:pt x="86570" y="274012"/>
                    <a:pt x="74055" y="259451"/>
                  </a:cubicBezTo>
                  <a:cubicBezTo>
                    <a:pt x="51382" y="255047"/>
                    <a:pt x="75561" y="232992"/>
                    <a:pt x="45240" y="242455"/>
                  </a:cubicBezTo>
                  <a:cubicBezTo>
                    <a:pt x="20327" y="250180"/>
                    <a:pt x="15576" y="217117"/>
                    <a:pt x="23224" y="200083"/>
                  </a:cubicBezTo>
                  <a:cubicBezTo>
                    <a:pt x="39369" y="179496"/>
                    <a:pt x="-1690" y="167946"/>
                    <a:pt x="12756" y="153191"/>
                  </a:cubicBezTo>
                  <a:cubicBezTo>
                    <a:pt x="17778" y="142106"/>
                    <a:pt x="21602" y="116845"/>
                    <a:pt x="40799" y="123527"/>
                  </a:cubicBezTo>
                  <a:cubicBezTo>
                    <a:pt x="64244" y="136737"/>
                    <a:pt x="69768" y="105991"/>
                    <a:pt x="87458" y="100969"/>
                  </a:cubicBezTo>
                  <a:cubicBezTo>
                    <a:pt x="117239" y="101819"/>
                    <a:pt x="78999" y="74511"/>
                    <a:pt x="89428" y="57516"/>
                  </a:cubicBezTo>
                  <a:cubicBezTo>
                    <a:pt x="99046" y="44499"/>
                    <a:pt x="127358" y="62962"/>
                    <a:pt x="144779" y="60142"/>
                  </a:cubicBezTo>
                  <a:cubicBezTo>
                    <a:pt x="174559" y="64816"/>
                    <a:pt x="200824" y="49984"/>
                    <a:pt x="228210" y="42606"/>
                  </a:cubicBezTo>
                  <a:cubicBezTo>
                    <a:pt x="265600" y="46160"/>
                    <a:pt x="301483" y="73082"/>
                    <a:pt x="339877" y="60915"/>
                  </a:cubicBezTo>
                  <a:cubicBezTo>
                    <a:pt x="380743" y="59718"/>
                    <a:pt x="412956" y="30478"/>
                    <a:pt x="452123" y="24607"/>
                  </a:cubicBezTo>
                  <a:cubicBezTo>
                    <a:pt x="495731" y="34727"/>
                    <a:pt x="545017" y="31868"/>
                    <a:pt x="583218" y="7805"/>
                  </a:cubicBezTo>
                  <a:cubicBezTo>
                    <a:pt x="600059" y="-18074"/>
                    <a:pt x="611647" y="28315"/>
                    <a:pt x="588008" y="32834"/>
                  </a:cubicBezTo>
                  <a:cubicBezTo>
                    <a:pt x="568849" y="50795"/>
                    <a:pt x="550464" y="72696"/>
                    <a:pt x="522035" y="72619"/>
                  </a:cubicBezTo>
                  <a:cubicBezTo>
                    <a:pt x="497353" y="76481"/>
                    <a:pt x="486963" y="105527"/>
                    <a:pt x="501525" y="125381"/>
                  </a:cubicBezTo>
                  <a:cubicBezTo>
                    <a:pt x="502915" y="166865"/>
                    <a:pt x="486036" y="206881"/>
                    <a:pt x="479701" y="247747"/>
                  </a:cubicBezTo>
                  <a:cubicBezTo>
                    <a:pt x="357451" y="312406"/>
                    <a:pt x="232420" y="371697"/>
                    <a:pt x="112101" y="440064"/>
                  </a:cubicBezTo>
                  <a:cubicBezTo>
                    <a:pt x="82321" y="438635"/>
                    <a:pt x="58141" y="414455"/>
                    <a:pt x="30872" y="403099"/>
                  </a:cubicBezTo>
                  <a:cubicBezTo>
                    <a:pt x="25696" y="400202"/>
                    <a:pt x="19439" y="397267"/>
                    <a:pt x="14803" y="3942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7A7749F-1E8E-4D9D-821E-1EAB052613FB}"/>
                </a:ext>
              </a:extLst>
            </p:cNvPr>
            <p:cNvSpPr/>
            <p:nvPr/>
          </p:nvSpPr>
          <p:spPr>
            <a:xfrm>
              <a:off x="-2260304" y="2943847"/>
              <a:ext cx="347631" cy="347631"/>
            </a:xfrm>
            <a:custGeom>
              <a:avLst/>
              <a:gdLst>
                <a:gd name="connsiteX0" fmla="*/ 3188 w 347630"/>
                <a:gd name="connsiteY0" fmla="*/ 342880 h 347630"/>
                <a:gd name="connsiteX1" fmla="*/ 7128 w 347630"/>
                <a:gd name="connsiteY1" fmla="*/ 291276 h 347630"/>
                <a:gd name="connsiteX2" fmla="*/ 20801 w 347630"/>
                <a:gd name="connsiteY2" fmla="*/ 225342 h 347630"/>
                <a:gd name="connsiteX3" fmla="*/ 43397 w 347630"/>
                <a:gd name="connsiteY3" fmla="*/ 151644 h 347630"/>
                <a:gd name="connsiteX4" fmla="*/ 54444 w 347630"/>
                <a:gd name="connsiteY4" fmla="*/ 64737 h 347630"/>
                <a:gd name="connsiteX5" fmla="*/ 87430 w 347630"/>
                <a:gd name="connsiteY5" fmla="*/ 58209 h 347630"/>
                <a:gd name="connsiteX6" fmla="*/ 154600 w 347630"/>
                <a:gd name="connsiteY6" fmla="*/ 87603 h 347630"/>
                <a:gd name="connsiteX7" fmla="*/ 319146 w 347630"/>
                <a:gd name="connsiteY7" fmla="*/ 0 h 347630"/>
                <a:gd name="connsiteX8" fmla="*/ 367698 w 347630"/>
                <a:gd name="connsiteY8" fmla="*/ 91466 h 347630"/>
                <a:gd name="connsiteX9" fmla="*/ 276580 w 347630"/>
                <a:gd name="connsiteY9" fmla="*/ 131945 h 347630"/>
                <a:gd name="connsiteX10" fmla="*/ 178433 w 347630"/>
                <a:gd name="connsiteY10" fmla="*/ 158442 h 347630"/>
                <a:gd name="connsiteX11" fmla="*/ 249658 w 347630"/>
                <a:gd name="connsiteY11" fmla="*/ 243612 h 347630"/>
                <a:gd name="connsiteX12" fmla="*/ 169973 w 347630"/>
                <a:gd name="connsiteY12" fmla="*/ 294829 h 347630"/>
                <a:gd name="connsiteX13" fmla="*/ 121769 w 347630"/>
                <a:gd name="connsiteY13" fmla="*/ 329322 h 347630"/>
                <a:gd name="connsiteX14" fmla="*/ 69083 w 347630"/>
                <a:gd name="connsiteY14" fmla="*/ 352343 h 347630"/>
                <a:gd name="connsiteX15" fmla="*/ 3188 w 347630"/>
                <a:gd name="connsiteY15" fmla="*/ 34288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630" h="347630">
                  <a:moveTo>
                    <a:pt x="3188" y="342880"/>
                  </a:moveTo>
                  <a:cubicBezTo>
                    <a:pt x="3652" y="322215"/>
                    <a:pt x="-6468" y="313756"/>
                    <a:pt x="7128" y="291276"/>
                  </a:cubicBezTo>
                  <a:cubicBezTo>
                    <a:pt x="15857" y="269684"/>
                    <a:pt x="4308" y="244809"/>
                    <a:pt x="20801" y="225342"/>
                  </a:cubicBezTo>
                  <a:cubicBezTo>
                    <a:pt x="32312" y="202167"/>
                    <a:pt x="42432" y="177137"/>
                    <a:pt x="43397" y="151644"/>
                  </a:cubicBezTo>
                  <a:cubicBezTo>
                    <a:pt x="53749" y="124182"/>
                    <a:pt x="47337" y="93011"/>
                    <a:pt x="54444" y="64737"/>
                  </a:cubicBezTo>
                  <a:cubicBezTo>
                    <a:pt x="42354" y="32098"/>
                    <a:pt x="72366" y="47007"/>
                    <a:pt x="87430" y="58209"/>
                  </a:cubicBezTo>
                  <a:cubicBezTo>
                    <a:pt x="109795" y="67363"/>
                    <a:pt x="129803" y="88144"/>
                    <a:pt x="154600" y="87603"/>
                  </a:cubicBezTo>
                  <a:cubicBezTo>
                    <a:pt x="208136" y="55969"/>
                    <a:pt x="263795" y="28197"/>
                    <a:pt x="319146" y="0"/>
                  </a:cubicBezTo>
                  <a:cubicBezTo>
                    <a:pt x="336257" y="29819"/>
                    <a:pt x="350741" y="62574"/>
                    <a:pt x="367698" y="91466"/>
                  </a:cubicBezTo>
                  <a:cubicBezTo>
                    <a:pt x="348926" y="121091"/>
                    <a:pt x="308369" y="122829"/>
                    <a:pt x="276580" y="131945"/>
                  </a:cubicBezTo>
                  <a:cubicBezTo>
                    <a:pt x="243748" y="140559"/>
                    <a:pt x="209990" y="145812"/>
                    <a:pt x="178433" y="158442"/>
                  </a:cubicBezTo>
                  <a:cubicBezTo>
                    <a:pt x="202728" y="186369"/>
                    <a:pt x="227333" y="214025"/>
                    <a:pt x="249658" y="243612"/>
                  </a:cubicBezTo>
                  <a:cubicBezTo>
                    <a:pt x="226406" y="265706"/>
                    <a:pt x="204234" y="292126"/>
                    <a:pt x="169973" y="294829"/>
                  </a:cubicBezTo>
                  <a:cubicBezTo>
                    <a:pt x="145832" y="294443"/>
                    <a:pt x="136408" y="314451"/>
                    <a:pt x="121769" y="329322"/>
                  </a:cubicBezTo>
                  <a:cubicBezTo>
                    <a:pt x="105121" y="340562"/>
                    <a:pt x="91679" y="363042"/>
                    <a:pt x="69083" y="352343"/>
                  </a:cubicBezTo>
                  <a:cubicBezTo>
                    <a:pt x="47105" y="349137"/>
                    <a:pt x="24973" y="345738"/>
                    <a:pt x="3188" y="34288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4CA786-D36B-432A-B513-B407ACEE5A1D}"/>
                </a:ext>
              </a:extLst>
            </p:cNvPr>
            <p:cNvSpPr/>
            <p:nvPr/>
          </p:nvSpPr>
          <p:spPr>
            <a:xfrm>
              <a:off x="-2262838" y="2832515"/>
              <a:ext cx="115877" cy="115877"/>
            </a:xfrm>
            <a:custGeom>
              <a:avLst/>
              <a:gdLst>
                <a:gd name="connsiteX0" fmla="*/ 72544 w 115876"/>
                <a:gd name="connsiteY0" fmla="*/ 863 h 115876"/>
                <a:gd name="connsiteX1" fmla="*/ 104102 w 115876"/>
                <a:gd name="connsiteY1" fmla="*/ 11872 h 115876"/>
                <a:gd name="connsiteX2" fmla="*/ 120363 w 115876"/>
                <a:gd name="connsiteY2" fmla="*/ 45476 h 115876"/>
                <a:gd name="connsiteX3" fmla="*/ 90081 w 115876"/>
                <a:gd name="connsiteY3" fmla="*/ 70930 h 115876"/>
                <a:gd name="connsiteX4" fmla="*/ 63622 w 115876"/>
                <a:gd name="connsiteY4" fmla="*/ 104921 h 115876"/>
                <a:gd name="connsiteX5" fmla="*/ 30404 w 115876"/>
                <a:gd name="connsiteY5" fmla="*/ 134971 h 115876"/>
                <a:gd name="connsiteX6" fmla="*/ 8078 w 115876"/>
                <a:gd name="connsiteY6" fmla="*/ 119753 h 115876"/>
                <a:gd name="connsiteX7" fmla="*/ 29554 w 115876"/>
                <a:gd name="connsiteY7" fmla="*/ 65098 h 115876"/>
                <a:gd name="connsiteX8" fmla="*/ 57171 w 115876"/>
                <a:gd name="connsiteY8" fmla="*/ 20524 h 115876"/>
                <a:gd name="connsiteX9" fmla="*/ 72544 w 115876"/>
                <a:gd name="connsiteY9" fmla="*/ 863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115876">
                  <a:moveTo>
                    <a:pt x="72544" y="863"/>
                  </a:moveTo>
                  <a:cubicBezTo>
                    <a:pt x="85793" y="4031"/>
                    <a:pt x="123067" y="-8252"/>
                    <a:pt x="104102" y="11872"/>
                  </a:cubicBezTo>
                  <a:cubicBezTo>
                    <a:pt x="120826" y="12760"/>
                    <a:pt x="136161" y="37094"/>
                    <a:pt x="120363" y="45476"/>
                  </a:cubicBezTo>
                  <a:cubicBezTo>
                    <a:pt x="93982" y="53317"/>
                    <a:pt x="115342" y="77535"/>
                    <a:pt x="90081" y="70930"/>
                  </a:cubicBezTo>
                  <a:cubicBezTo>
                    <a:pt x="56129" y="76261"/>
                    <a:pt x="91857" y="95458"/>
                    <a:pt x="63622" y="104921"/>
                  </a:cubicBezTo>
                  <a:cubicBezTo>
                    <a:pt x="53154" y="118517"/>
                    <a:pt x="32219" y="118169"/>
                    <a:pt x="30404" y="134971"/>
                  </a:cubicBezTo>
                  <a:cubicBezTo>
                    <a:pt x="16074" y="132963"/>
                    <a:pt x="-14556" y="139839"/>
                    <a:pt x="8078" y="119753"/>
                  </a:cubicBezTo>
                  <a:cubicBezTo>
                    <a:pt x="11786" y="100479"/>
                    <a:pt x="32142" y="85763"/>
                    <a:pt x="29554" y="65098"/>
                  </a:cubicBezTo>
                  <a:cubicBezTo>
                    <a:pt x="52961" y="64480"/>
                    <a:pt x="36430" y="28326"/>
                    <a:pt x="57171" y="20524"/>
                  </a:cubicBezTo>
                  <a:cubicBezTo>
                    <a:pt x="62231" y="13262"/>
                    <a:pt x="80115" y="14073"/>
                    <a:pt x="72544" y="86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2EACCE4-307E-4FB4-A44B-C64953001672}"/>
                </a:ext>
              </a:extLst>
            </p:cNvPr>
            <p:cNvSpPr/>
            <p:nvPr/>
          </p:nvSpPr>
          <p:spPr>
            <a:xfrm>
              <a:off x="-2336684" y="2952808"/>
              <a:ext cx="115877" cy="309005"/>
            </a:xfrm>
            <a:custGeom>
              <a:avLst/>
              <a:gdLst>
                <a:gd name="connsiteX0" fmla="*/ 67827 w 115876"/>
                <a:gd name="connsiteY0" fmla="*/ 316189 h 309004"/>
                <a:gd name="connsiteX1" fmla="*/ 0 w 115876"/>
                <a:gd name="connsiteY1" fmla="*/ 162460 h 309004"/>
                <a:gd name="connsiteX2" fmla="*/ 59908 w 115876"/>
                <a:gd name="connsiteY2" fmla="*/ 36926 h 309004"/>
                <a:gd name="connsiteX3" fmla="*/ 93126 w 115876"/>
                <a:gd name="connsiteY3" fmla="*/ 15682 h 309004"/>
                <a:gd name="connsiteX4" fmla="*/ 123641 w 115876"/>
                <a:gd name="connsiteY4" fmla="*/ 12747 h 309004"/>
                <a:gd name="connsiteX5" fmla="*/ 130786 w 115876"/>
                <a:gd name="connsiteY5" fmla="*/ 55660 h 309004"/>
                <a:gd name="connsiteX6" fmla="*/ 118310 w 115876"/>
                <a:gd name="connsiteY6" fmla="*/ 149057 h 309004"/>
                <a:gd name="connsiteX7" fmla="*/ 86946 w 115876"/>
                <a:gd name="connsiteY7" fmla="*/ 244848 h 309004"/>
                <a:gd name="connsiteX8" fmla="*/ 67827 w 115876"/>
                <a:gd name="connsiteY8" fmla="*/ 316189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76" h="309004">
                  <a:moveTo>
                    <a:pt x="67827" y="316189"/>
                  </a:moveTo>
                  <a:cubicBezTo>
                    <a:pt x="42450" y="266169"/>
                    <a:pt x="21244" y="214334"/>
                    <a:pt x="0" y="162460"/>
                  </a:cubicBezTo>
                  <a:cubicBezTo>
                    <a:pt x="37235" y="131520"/>
                    <a:pt x="50677" y="82775"/>
                    <a:pt x="59908" y="36926"/>
                  </a:cubicBezTo>
                  <a:cubicBezTo>
                    <a:pt x="75050" y="35806"/>
                    <a:pt x="68445" y="-2626"/>
                    <a:pt x="93126" y="15682"/>
                  </a:cubicBezTo>
                  <a:cubicBezTo>
                    <a:pt x="112014" y="23214"/>
                    <a:pt x="111164" y="-20742"/>
                    <a:pt x="123641" y="12747"/>
                  </a:cubicBezTo>
                  <a:cubicBezTo>
                    <a:pt x="142876" y="24103"/>
                    <a:pt x="122559" y="38162"/>
                    <a:pt x="130786" y="55660"/>
                  </a:cubicBezTo>
                  <a:cubicBezTo>
                    <a:pt x="123641" y="86213"/>
                    <a:pt x="129743" y="119817"/>
                    <a:pt x="118310" y="149057"/>
                  </a:cubicBezTo>
                  <a:cubicBezTo>
                    <a:pt x="119585" y="183665"/>
                    <a:pt x="93088" y="212596"/>
                    <a:pt x="86946" y="244848"/>
                  </a:cubicBezTo>
                  <a:cubicBezTo>
                    <a:pt x="89264" y="269182"/>
                    <a:pt x="83122" y="297109"/>
                    <a:pt x="67827" y="316189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19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1783123" y="2616678"/>
            <a:ext cx="4171567" cy="2587916"/>
            <a:chOff x="-1941197" y="1036520"/>
            <a:chExt cx="4171567" cy="2587916"/>
          </a:xfrm>
          <a:solidFill>
            <a:srgbClr val="FDFCEA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98BC693-5ECF-4D8B-AFCB-B3DC4520391C}"/>
                </a:ext>
              </a:extLst>
            </p:cNvPr>
            <p:cNvSpPr/>
            <p:nvPr/>
          </p:nvSpPr>
          <p:spPr>
            <a:xfrm>
              <a:off x="-1941197" y="2591203"/>
              <a:ext cx="811138" cy="695261"/>
            </a:xfrm>
            <a:custGeom>
              <a:avLst/>
              <a:gdLst>
                <a:gd name="connsiteX0" fmla="*/ 0 w 811137"/>
                <a:gd name="connsiteY0" fmla="*/ 352567 h 695261"/>
                <a:gd name="connsiteX1" fmla="*/ 203055 w 811137"/>
                <a:gd name="connsiteY1" fmla="*/ 247853 h 695261"/>
                <a:gd name="connsiteX2" fmla="*/ 224878 w 811137"/>
                <a:gd name="connsiteY2" fmla="*/ 125487 h 695261"/>
                <a:gd name="connsiteX3" fmla="*/ 242221 w 811137"/>
                <a:gd name="connsiteY3" fmla="*/ 73342 h 695261"/>
                <a:gd name="connsiteX4" fmla="*/ 326425 w 811137"/>
                <a:gd name="connsiteY4" fmla="*/ 18841 h 695261"/>
                <a:gd name="connsiteX5" fmla="*/ 369300 w 811137"/>
                <a:gd name="connsiteY5" fmla="*/ 3546 h 695261"/>
                <a:gd name="connsiteX6" fmla="*/ 430560 w 811137"/>
                <a:gd name="connsiteY6" fmla="*/ 10499 h 695261"/>
                <a:gd name="connsiteX7" fmla="*/ 467138 w 811137"/>
                <a:gd name="connsiteY7" fmla="*/ 30082 h 695261"/>
                <a:gd name="connsiteX8" fmla="*/ 516463 w 811137"/>
                <a:gd name="connsiteY8" fmla="*/ 15597 h 695261"/>
                <a:gd name="connsiteX9" fmla="*/ 567951 w 811137"/>
                <a:gd name="connsiteY9" fmla="*/ 114865 h 695261"/>
                <a:gd name="connsiteX10" fmla="*/ 626121 w 811137"/>
                <a:gd name="connsiteY10" fmla="*/ 130006 h 695261"/>
                <a:gd name="connsiteX11" fmla="*/ 624769 w 811137"/>
                <a:gd name="connsiteY11" fmla="*/ 170254 h 695261"/>
                <a:gd name="connsiteX12" fmla="*/ 609126 w 811137"/>
                <a:gd name="connsiteY12" fmla="*/ 218227 h 695261"/>
                <a:gd name="connsiteX13" fmla="*/ 579461 w 811137"/>
                <a:gd name="connsiteY13" fmla="*/ 301890 h 695261"/>
                <a:gd name="connsiteX14" fmla="*/ 630795 w 811137"/>
                <a:gd name="connsiteY14" fmla="*/ 355734 h 695261"/>
                <a:gd name="connsiteX15" fmla="*/ 658760 w 811137"/>
                <a:gd name="connsiteY15" fmla="*/ 386094 h 695261"/>
                <a:gd name="connsiteX16" fmla="*/ 729020 w 811137"/>
                <a:gd name="connsiteY16" fmla="*/ 429548 h 695261"/>
                <a:gd name="connsiteX17" fmla="*/ 775255 w 811137"/>
                <a:gd name="connsiteY17" fmla="*/ 493164 h 695261"/>
                <a:gd name="connsiteX18" fmla="*/ 766834 w 811137"/>
                <a:gd name="connsiteY18" fmla="*/ 552068 h 695261"/>
                <a:gd name="connsiteX19" fmla="*/ 802949 w 811137"/>
                <a:gd name="connsiteY19" fmla="*/ 580729 h 695261"/>
                <a:gd name="connsiteX20" fmla="*/ 838639 w 811137"/>
                <a:gd name="connsiteY20" fmla="*/ 622367 h 695261"/>
                <a:gd name="connsiteX21" fmla="*/ 792791 w 811137"/>
                <a:gd name="connsiteY21" fmla="*/ 631251 h 695261"/>
                <a:gd name="connsiteX22" fmla="*/ 720252 w 811137"/>
                <a:gd name="connsiteY22" fmla="*/ 643109 h 695261"/>
                <a:gd name="connsiteX23" fmla="*/ 687034 w 811137"/>
                <a:gd name="connsiteY23" fmla="*/ 692588 h 695261"/>
                <a:gd name="connsiteX24" fmla="*/ 634735 w 811137"/>
                <a:gd name="connsiteY24" fmla="*/ 715146 h 695261"/>
                <a:gd name="connsiteX25" fmla="*/ 506150 w 811137"/>
                <a:gd name="connsiteY25" fmla="*/ 709622 h 695261"/>
                <a:gd name="connsiteX26" fmla="*/ 417775 w 811137"/>
                <a:gd name="connsiteY26" fmla="*/ 673391 h 695261"/>
                <a:gd name="connsiteX27" fmla="*/ 414762 w 811137"/>
                <a:gd name="connsiteY27" fmla="*/ 613483 h 695261"/>
                <a:gd name="connsiteX28" fmla="*/ 364046 w 811137"/>
                <a:gd name="connsiteY28" fmla="*/ 595908 h 695261"/>
                <a:gd name="connsiteX29" fmla="*/ 276598 w 811137"/>
                <a:gd name="connsiteY29" fmla="*/ 540094 h 695261"/>
                <a:gd name="connsiteX30" fmla="*/ 115568 w 811137"/>
                <a:gd name="connsiteY30" fmla="*/ 469950 h 695261"/>
                <a:gd name="connsiteX31" fmla="*/ 45462 w 811137"/>
                <a:gd name="connsiteY31" fmla="*/ 442217 h 695261"/>
                <a:gd name="connsiteX32" fmla="*/ 0 w 811137"/>
                <a:gd name="connsiteY32" fmla="*/ 352567 h 69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11137" h="695261">
                  <a:moveTo>
                    <a:pt x="0" y="352567"/>
                  </a:moveTo>
                  <a:cubicBezTo>
                    <a:pt x="67711" y="317649"/>
                    <a:pt x="135383" y="282770"/>
                    <a:pt x="203055" y="247853"/>
                  </a:cubicBezTo>
                  <a:cubicBezTo>
                    <a:pt x="209351" y="206987"/>
                    <a:pt x="226385" y="167009"/>
                    <a:pt x="224878" y="125487"/>
                  </a:cubicBezTo>
                  <a:cubicBezTo>
                    <a:pt x="211205" y="106560"/>
                    <a:pt x="219355" y="79445"/>
                    <a:pt x="242221" y="73342"/>
                  </a:cubicBezTo>
                  <a:cubicBezTo>
                    <a:pt x="279302" y="73188"/>
                    <a:pt x="300700" y="40704"/>
                    <a:pt x="326425" y="18841"/>
                  </a:cubicBezTo>
                  <a:cubicBezTo>
                    <a:pt x="321520" y="4627"/>
                    <a:pt x="356901" y="-5763"/>
                    <a:pt x="369300" y="3546"/>
                  </a:cubicBezTo>
                  <a:cubicBezTo>
                    <a:pt x="389424" y="2542"/>
                    <a:pt x="409934" y="9803"/>
                    <a:pt x="430560" y="10499"/>
                  </a:cubicBezTo>
                  <a:cubicBezTo>
                    <a:pt x="445122" y="-8930"/>
                    <a:pt x="470576" y="9958"/>
                    <a:pt x="467138" y="30082"/>
                  </a:cubicBezTo>
                  <a:cubicBezTo>
                    <a:pt x="486876" y="46188"/>
                    <a:pt x="495296" y="6365"/>
                    <a:pt x="516463" y="15597"/>
                  </a:cubicBezTo>
                  <a:cubicBezTo>
                    <a:pt x="535274" y="45532"/>
                    <a:pt x="550840" y="82226"/>
                    <a:pt x="567951" y="114865"/>
                  </a:cubicBezTo>
                  <a:cubicBezTo>
                    <a:pt x="580891" y="128306"/>
                    <a:pt x="607195" y="127148"/>
                    <a:pt x="626121" y="130006"/>
                  </a:cubicBezTo>
                  <a:cubicBezTo>
                    <a:pt x="660189" y="127959"/>
                    <a:pt x="605457" y="153761"/>
                    <a:pt x="624769" y="170254"/>
                  </a:cubicBezTo>
                  <a:cubicBezTo>
                    <a:pt x="646670" y="191150"/>
                    <a:pt x="627705" y="204670"/>
                    <a:pt x="609126" y="218227"/>
                  </a:cubicBezTo>
                  <a:cubicBezTo>
                    <a:pt x="582320" y="235956"/>
                    <a:pt x="583131" y="272960"/>
                    <a:pt x="579461" y="301890"/>
                  </a:cubicBezTo>
                  <a:cubicBezTo>
                    <a:pt x="593946" y="321937"/>
                    <a:pt x="618937" y="335649"/>
                    <a:pt x="630795" y="355734"/>
                  </a:cubicBezTo>
                  <a:cubicBezTo>
                    <a:pt x="624924" y="382733"/>
                    <a:pt x="631877" y="393549"/>
                    <a:pt x="658760" y="386094"/>
                  </a:cubicBezTo>
                  <a:cubicBezTo>
                    <a:pt x="685025" y="392776"/>
                    <a:pt x="702407" y="420896"/>
                    <a:pt x="729020" y="429548"/>
                  </a:cubicBezTo>
                  <a:cubicBezTo>
                    <a:pt x="749105" y="446388"/>
                    <a:pt x="783637" y="461105"/>
                    <a:pt x="775255" y="493164"/>
                  </a:cubicBezTo>
                  <a:cubicBezTo>
                    <a:pt x="768302" y="511936"/>
                    <a:pt x="763513" y="532022"/>
                    <a:pt x="766834" y="552068"/>
                  </a:cubicBezTo>
                  <a:cubicBezTo>
                    <a:pt x="788774" y="546429"/>
                    <a:pt x="806773" y="556124"/>
                    <a:pt x="802949" y="580729"/>
                  </a:cubicBezTo>
                  <a:cubicBezTo>
                    <a:pt x="795263" y="602088"/>
                    <a:pt x="825313" y="610084"/>
                    <a:pt x="838639" y="622367"/>
                  </a:cubicBezTo>
                  <a:cubicBezTo>
                    <a:pt x="842193" y="636040"/>
                    <a:pt x="804881" y="629744"/>
                    <a:pt x="792791" y="631251"/>
                  </a:cubicBezTo>
                  <a:cubicBezTo>
                    <a:pt x="773092" y="645349"/>
                    <a:pt x="743234" y="632603"/>
                    <a:pt x="720252" y="643109"/>
                  </a:cubicBezTo>
                  <a:cubicBezTo>
                    <a:pt x="707351" y="656087"/>
                    <a:pt x="701866" y="678953"/>
                    <a:pt x="687034" y="692588"/>
                  </a:cubicBezTo>
                  <a:cubicBezTo>
                    <a:pt x="675060" y="712712"/>
                    <a:pt x="657640" y="720746"/>
                    <a:pt x="634735" y="715146"/>
                  </a:cubicBezTo>
                  <a:cubicBezTo>
                    <a:pt x="592015" y="712867"/>
                    <a:pt x="548407" y="714103"/>
                    <a:pt x="506150" y="709622"/>
                  </a:cubicBezTo>
                  <a:cubicBezTo>
                    <a:pt x="476988" y="696798"/>
                    <a:pt x="448443" y="682391"/>
                    <a:pt x="417775" y="673391"/>
                  </a:cubicBezTo>
                  <a:cubicBezTo>
                    <a:pt x="407887" y="655044"/>
                    <a:pt x="412522" y="632294"/>
                    <a:pt x="414762" y="613483"/>
                  </a:cubicBezTo>
                  <a:cubicBezTo>
                    <a:pt x="411363" y="587372"/>
                    <a:pt x="373317" y="618311"/>
                    <a:pt x="364046" y="595908"/>
                  </a:cubicBezTo>
                  <a:cubicBezTo>
                    <a:pt x="348751" y="561068"/>
                    <a:pt x="306378" y="557437"/>
                    <a:pt x="276598" y="540094"/>
                  </a:cubicBezTo>
                  <a:cubicBezTo>
                    <a:pt x="222677" y="517460"/>
                    <a:pt x="169682" y="491890"/>
                    <a:pt x="115568" y="469950"/>
                  </a:cubicBezTo>
                  <a:cubicBezTo>
                    <a:pt x="91427" y="462998"/>
                    <a:pt x="67633" y="453882"/>
                    <a:pt x="45462" y="442217"/>
                  </a:cubicBezTo>
                  <a:cubicBezTo>
                    <a:pt x="32600" y="411278"/>
                    <a:pt x="15219" y="382270"/>
                    <a:pt x="0" y="352567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79D25B9-9E47-4205-880A-BBF7309465A9}"/>
                </a:ext>
              </a:extLst>
            </p:cNvPr>
            <p:cNvSpPr/>
            <p:nvPr/>
          </p:nvSpPr>
          <p:spPr>
            <a:xfrm>
              <a:off x="-1485392" y="2384996"/>
              <a:ext cx="1622276" cy="1236020"/>
            </a:xfrm>
            <a:custGeom>
              <a:avLst/>
              <a:gdLst>
                <a:gd name="connsiteX0" fmla="*/ 62706 w 1622275"/>
                <a:gd name="connsiteY0" fmla="*/ 221843 h 1236019"/>
                <a:gd name="connsiteX1" fmla="*/ 31844 w 1622275"/>
                <a:gd name="connsiteY1" fmla="*/ 180784 h 1236019"/>
                <a:gd name="connsiteX2" fmla="*/ 20952 w 1622275"/>
                <a:gd name="connsiteY2" fmla="*/ 141656 h 1236019"/>
                <a:gd name="connsiteX3" fmla="*/ 14192 w 1622275"/>
                <a:gd name="connsiteY3" fmla="*/ 105928 h 1236019"/>
                <a:gd name="connsiteX4" fmla="*/ 1446 w 1622275"/>
                <a:gd name="connsiteY4" fmla="*/ 50114 h 1236019"/>
                <a:gd name="connsiteX5" fmla="*/ 24544 w 1622275"/>
                <a:gd name="connsiteY5" fmla="*/ 9093 h 1236019"/>
                <a:gd name="connsiteX6" fmla="*/ 67611 w 1622275"/>
                <a:gd name="connsiteY6" fmla="*/ 12454 h 1236019"/>
                <a:gd name="connsiteX7" fmla="*/ 110215 w 1622275"/>
                <a:gd name="connsiteY7" fmla="*/ 51736 h 1236019"/>
                <a:gd name="connsiteX8" fmla="*/ 183527 w 1622275"/>
                <a:gd name="connsiteY8" fmla="*/ 73019 h 1236019"/>
                <a:gd name="connsiteX9" fmla="*/ 230959 w 1622275"/>
                <a:gd name="connsiteY9" fmla="*/ 51890 h 1236019"/>
                <a:gd name="connsiteX10" fmla="*/ 282485 w 1622275"/>
                <a:gd name="connsiteY10" fmla="*/ 21183 h 1236019"/>
                <a:gd name="connsiteX11" fmla="*/ 337218 w 1622275"/>
                <a:gd name="connsiteY11" fmla="*/ 6776 h 1236019"/>
                <a:gd name="connsiteX12" fmla="*/ 361591 w 1622275"/>
                <a:gd name="connsiteY12" fmla="*/ 37483 h 1236019"/>
                <a:gd name="connsiteX13" fmla="*/ 354908 w 1622275"/>
                <a:gd name="connsiteY13" fmla="*/ 65255 h 1236019"/>
                <a:gd name="connsiteX14" fmla="*/ 363406 w 1622275"/>
                <a:gd name="connsiteY14" fmla="*/ 100172 h 1236019"/>
                <a:gd name="connsiteX15" fmla="*/ 409177 w 1622275"/>
                <a:gd name="connsiteY15" fmla="*/ 124275 h 1236019"/>
                <a:gd name="connsiteX16" fmla="*/ 412963 w 1622275"/>
                <a:gd name="connsiteY16" fmla="*/ 190711 h 1236019"/>
                <a:gd name="connsiteX17" fmla="*/ 513042 w 1622275"/>
                <a:gd name="connsiteY17" fmla="*/ 213732 h 1236019"/>
                <a:gd name="connsiteX18" fmla="*/ 594310 w 1622275"/>
                <a:gd name="connsiteY18" fmla="*/ 269778 h 1236019"/>
                <a:gd name="connsiteX19" fmla="*/ 717758 w 1622275"/>
                <a:gd name="connsiteY19" fmla="*/ 272327 h 1236019"/>
                <a:gd name="connsiteX20" fmla="*/ 838810 w 1622275"/>
                <a:gd name="connsiteY20" fmla="*/ 258924 h 1236019"/>
                <a:gd name="connsiteX21" fmla="*/ 853758 w 1622275"/>
                <a:gd name="connsiteY21" fmla="*/ 203110 h 1236019"/>
                <a:gd name="connsiteX22" fmla="*/ 935027 w 1622275"/>
                <a:gd name="connsiteY22" fmla="*/ 162205 h 1236019"/>
                <a:gd name="connsiteX23" fmla="*/ 1035878 w 1622275"/>
                <a:gd name="connsiteY23" fmla="*/ 143047 h 1236019"/>
                <a:gd name="connsiteX24" fmla="*/ 1095980 w 1622275"/>
                <a:gd name="connsiteY24" fmla="*/ 127597 h 1236019"/>
                <a:gd name="connsiteX25" fmla="*/ 1151910 w 1622275"/>
                <a:gd name="connsiteY25" fmla="*/ 150193 h 1236019"/>
                <a:gd name="connsiteX26" fmla="*/ 1241791 w 1622275"/>
                <a:gd name="connsiteY26" fmla="*/ 173832 h 1236019"/>
                <a:gd name="connsiteX27" fmla="*/ 1380612 w 1622275"/>
                <a:gd name="connsiteY27" fmla="*/ 253516 h 1236019"/>
                <a:gd name="connsiteX28" fmla="*/ 1455043 w 1622275"/>
                <a:gd name="connsiteY28" fmla="*/ 264254 h 1236019"/>
                <a:gd name="connsiteX29" fmla="*/ 1465511 w 1622275"/>
                <a:gd name="connsiteY29" fmla="*/ 333703 h 1236019"/>
                <a:gd name="connsiteX30" fmla="*/ 1459987 w 1622275"/>
                <a:gd name="connsiteY30" fmla="*/ 390328 h 1236019"/>
                <a:gd name="connsiteX31" fmla="*/ 1424066 w 1622275"/>
                <a:gd name="connsiteY31" fmla="*/ 470824 h 1236019"/>
                <a:gd name="connsiteX32" fmla="*/ 1411628 w 1622275"/>
                <a:gd name="connsiteY32" fmla="*/ 518642 h 1236019"/>
                <a:gd name="connsiteX33" fmla="*/ 1427233 w 1622275"/>
                <a:gd name="connsiteY33" fmla="*/ 554410 h 1236019"/>
                <a:gd name="connsiteX34" fmla="*/ 1424568 w 1622275"/>
                <a:gd name="connsiteY34" fmla="*/ 622198 h 1236019"/>
                <a:gd name="connsiteX35" fmla="*/ 1443031 w 1622275"/>
                <a:gd name="connsiteY35" fmla="*/ 705899 h 1236019"/>
                <a:gd name="connsiteX36" fmla="*/ 1514643 w 1622275"/>
                <a:gd name="connsiteY36" fmla="*/ 728302 h 1236019"/>
                <a:gd name="connsiteX37" fmla="*/ 1499308 w 1622275"/>
                <a:gd name="connsiteY37" fmla="*/ 782185 h 1236019"/>
                <a:gd name="connsiteX38" fmla="*/ 1438434 w 1622275"/>
                <a:gd name="connsiteY38" fmla="*/ 848196 h 1236019"/>
                <a:gd name="connsiteX39" fmla="*/ 1513445 w 1622275"/>
                <a:gd name="connsiteY39" fmla="*/ 950786 h 1236019"/>
                <a:gd name="connsiteX40" fmla="*/ 1598692 w 1622275"/>
                <a:gd name="connsiteY40" fmla="*/ 990995 h 1236019"/>
                <a:gd name="connsiteX41" fmla="*/ 1615224 w 1622275"/>
                <a:gd name="connsiteY41" fmla="*/ 1069521 h 1236019"/>
                <a:gd name="connsiteX42" fmla="*/ 1646704 w 1622275"/>
                <a:gd name="connsiteY42" fmla="*/ 1106486 h 1236019"/>
                <a:gd name="connsiteX43" fmla="*/ 1603482 w 1622275"/>
                <a:gd name="connsiteY43" fmla="*/ 1134837 h 1236019"/>
                <a:gd name="connsiteX44" fmla="*/ 1523643 w 1622275"/>
                <a:gd name="connsiteY44" fmla="*/ 1178600 h 1236019"/>
                <a:gd name="connsiteX45" fmla="*/ 1502746 w 1622275"/>
                <a:gd name="connsiteY45" fmla="*/ 1259714 h 1236019"/>
                <a:gd name="connsiteX46" fmla="*/ 1436387 w 1622275"/>
                <a:gd name="connsiteY46" fmla="*/ 1250521 h 1236019"/>
                <a:gd name="connsiteX47" fmla="*/ 1308150 w 1622275"/>
                <a:gd name="connsiteY47" fmla="*/ 1233835 h 1236019"/>
                <a:gd name="connsiteX48" fmla="*/ 1253379 w 1622275"/>
                <a:gd name="connsiteY48" fmla="*/ 1216916 h 1236019"/>
                <a:gd name="connsiteX49" fmla="*/ 1185514 w 1622275"/>
                <a:gd name="connsiteY49" fmla="*/ 1214135 h 1236019"/>
                <a:gd name="connsiteX50" fmla="*/ 1132365 w 1622275"/>
                <a:gd name="connsiteY50" fmla="*/ 1195054 h 1236019"/>
                <a:gd name="connsiteX51" fmla="*/ 1109576 w 1622275"/>
                <a:gd name="connsiteY51" fmla="*/ 1142987 h 1236019"/>
                <a:gd name="connsiteX52" fmla="*/ 1089027 w 1622275"/>
                <a:gd name="connsiteY52" fmla="*/ 1093894 h 1236019"/>
                <a:gd name="connsiteX53" fmla="*/ 1037616 w 1622275"/>
                <a:gd name="connsiteY53" fmla="*/ 1081881 h 1236019"/>
                <a:gd name="connsiteX54" fmla="*/ 985085 w 1622275"/>
                <a:gd name="connsiteY54" fmla="*/ 1093198 h 1236019"/>
                <a:gd name="connsiteX55" fmla="*/ 938271 w 1622275"/>
                <a:gd name="connsiteY55" fmla="*/ 1124370 h 1236019"/>
                <a:gd name="connsiteX56" fmla="*/ 887324 w 1622275"/>
                <a:gd name="connsiteY56" fmla="*/ 1132442 h 1236019"/>
                <a:gd name="connsiteX57" fmla="*/ 821622 w 1622275"/>
                <a:gd name="connsiteY57" fmla="*/ 1113129 h 1236019"/>
                <a:gd name="connsiteX58" fmla="*/ 755688 w 1622275"/>
                <a:gd name="connsiteY58" fmla="*/ 1084315 h 1236019"/>
                <a:gd name="connsiteX59" fmla="*/ 710342 w 1622275"/>
                <a:gd name="connsiteY59" fmla="*/ 1038814 h 1236019"/>
                <a:gd name="connsiteX60" fmla="*/ 648077 w 1622275"/>
                <a:gd name="connsiteY60" fmla="*/ 1020466 h 1236019"/>
                <a:gd name="connsiteX61" fmla="*/ 582259 w 1622275"/>
                <a:gd name="connsiteY61" fmla="*/ 925872 h 1236019"/>
                <a:gd name="connsiteX62" fmla="*/ 558079 w 1622275"/>
                <a:gd name="connsiteY62" fmla="*/ 873225 h 1236019"/>
                <a:gd name="connsiteX63" fmla="*/ 517677 w 1622275"/>
                <a:gd name="connsiteY63" fmla="*/ 828729 h 1236019"/>
                <a:gd name="connsiteX64" fmla="*/ 459314 w 1622275"/>
                <a:gd name="connsiteY64" fmla="*/ 826527 h 1236019"/>
                <a:gd name="connsiteX65" fmla="*/ 426250 w 1622275"/>
                <a:gd name="connsiteY65" fmla="*/ 796670 h 1236019"/>
                <a:gd name="connsiteX66" fmla="*/ 385655 w 1622275"/>
                <a:gd name="connsiteY66" fmla="*/ 834407 h 1236019"/>
                <a:gd name="connsiteX67" fmla="*/ 347029 w 1622275"/>
                <a:gd name="connsiteY67" fmla="*/ 793425 h 1236019"/>
                <a:gd name="connsiteX68" fmla="*/ 318871 w 1622275"/>
                <a:gd name="connsiteY68" fmla="*/ 758121 h 1236019"/>
                <a:gd name="connsiteX69" fmla="*/ 317326 w 1622275"/>
                <a:gd name="connsiteY69" fmla="*/ 706904 h 1236019"/>
                <a:gd name="connsiteX70" fmla="*/ 293957 w 1622275"/>
                <a:gd name="connsiteY70" fmla="*/ 651090 h 1236019"/>
                <a:gd name="connsiteX71" fmla="*/ 214002 w 1622275"/>
                <a:gd name="connsiteY71" fmla="*/ 595353 h 1236019"/>
                <a:gd name="connsiteX72" fmla="*/ 174720 w 1622275"/>
                <a:gd name="connsiteY72" fmla="*/ 576426 h 1236019"/>
                <a:gd name="connsiteX73" fmla="*/ 140343 w 1622275"/>
                <a:gd name="connsiteY73" fmla="*/ 525711 h 1236019"/>
                <a:gd name="connsiteX74" fmla="*/ 128060 w 1622275"/>
                <a:gd name="connsiteY74" fmla="*/ 473875 h 1236019"/>
                <a:gd name="connsiteX75" fmla="*/ 161587 w 1622275"/>
                <a:gd name="connsiteY75" fmla="*/ 417636 h 1236019"/>
                <a:gd name="connsiteX76" fmla="*/ 166107 w 1622275"/>
                <a:gd name="connsiteY76" fmla="*/ 367076 h 1236019"/>
                <a:gd name="connsiteX77" fmla="*/ 157223 w 1622275"/>
                <a:gd name="connsiteY77" fmla="*/ 334939 h 1236019"/>
                <a:gd name="connsiteX78" fmla="*/ 108245 w 1622275"/>
                <a:gd name="connsiteY78" fmla="*/ 311764 h 1236019"/>
                <a:gd name="connsiteX79" fmla="*/ 62706 w 1622275"/>
                <a:gd name="connsiteY79" fmla="*/ 221843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22275" h="1236019">
                  <a:moveTo>
                    <a:pt x="62706" y="221843"/>
                  </a:moveTo>
                  <a:cubicBezTo>
                    <a:pt x="64869" y="202801"/>
                    <a:pt x="28792" y="205775"/>
                    <a:pt x="31844" y="180784"/>
                  </a:cubicBezTo>
                  <a:cubicBezTo>
                    <a:pt x="48607" y="159733"/>
                    <a:pt x="-6434" y="167304"/>
                    <a:pt x="20952" y="141656"/>
                  </a:cubicBezTo>
                  <a:cubicBezTo>
                    <a:pt x="39646" y="125974"/>
                    <a:pt x="33041" y="105503"/>
                    <a:pt x="14192" y="105928"/>
                  </a:cubicBezTo>
                  <a:cubicBezTo>
                    <a:pt x="-756" y="88083"/>
                    <a:pt x="16239" y="68499"/>
                    <a:pt x="1446" y="50114"/>
                  </a:cubicBezTo>
                  <a:cubicBezTo>
                    <a:pt x="-8443" y="26513"/>
                    <a:pt x="36054" y="34818"/>
                    <a:pt x="24544" y="9093"/>
                  </a:cubicBezTo>
                  <a:cubicBezTo>
                    <a:pt x="43779" y="4227"/>
                    <a:pt x="56294" y="-10374"/>
                    <a:pt x="67611" y="12454"/>
                  </a:cubicBezTo>
                  <a:cubicBezTo>
                    <a:pt x="74757" y="34393"/>
                    <a:pt x="97353" y="36711"/>
                    <a:pt x="110215" y="51736"/>
                  </a:cubicBezTo>
                  <a:cubicBezTo>
                    <a:pt x="126052" y="76379"/>
                    <a:pt x="159193" y="71705"/>
                    <a:pt x="183527" y="73019"/>
                  </a:cubicBezTo>
                  <a:cubicBezTo>
                    <a:pt x="203728" y="87078"/>
                    <a:pt x="216127" y="60118"/>
                    <a:pt x="230959" y="51890"/>
                  </a:cubicBezTo>
                  <a:cubicBezTo>
                    <a:pt x="254945" y="52199"/>
                    <a:pt x="261242" y="26591"/>
                    <a:pt x="282485" y="21183"/>
                  </a:cubicBezTo>
                  <a:cubicBezTo>
                    <a:pt x="300987" y="17514"/>
                    <a:pt x="319412" y="-7438"/>
                    <a:pt x="337218" y="6776"/>
                  </a:cubicBezTo>
                  <a:cubicBezTo>
                    <a:pt x="344016" y="18479"/>
                    <a:pt x="388706" y="27170"/>
                    <a:pt x="361591" y="37483"/>
                  </a:cubicBezTo>
                  <a:cubicBezTo>
                    <a:pt x="320068" y="40380"/>
                    <a:pt x="373758" y="52586"/>
                    <a:pt x="354908" y="65255"/>
                  </a:cubicBezTo>
                  <a:cubicBezTo>
                    <a:pt x="322811" y="73984"/>
                    <a:pt x="348690" y="90632"/>
                    <a:pt x="363406" y="100172"/>
                  </a:cubicBezTo>
                  <a:cubicBezTo>
                    <a:pt x="372329" y="114966"/>
                    <a:pt x="401916" y="107666"/>
                    <a:pt x="409177" y="124275"/>
                  </a:cubicBezTo>
                  <a:cubicBezTo>
                    <a:pt x="411727" y="146871"/>
                    <a:pt x="392607" y="173252"/>
                    <a:pt x="412963" y="190711"/>
                  </a:cubicBezTo>
                  <a:cubicBezTo>
                    <a:pt x="443130" y="209599"/>
                    <a:pt x="479708" y="206354"/>
                    <a:pt x="513042" y="213732"/>
                  </a:cubicBezTo>
                  <a:cubicBezTo>
                    <a:pt x="526754" y="247143"/>
                    <a:pt x="560320" y="264331"/>
                    <a:pt x="594310" y="269778"/>
                  </a:cubicBezTo>
                  <a:cubicBezTo>
                    <a:pt x="634095" y="285073"/>
                    <a:pt x="677162" y="283374"/>
                    <a:pt x="717758" y="272327"/>
                  </a:cubicBezTo>
                  <a:cubicBezTo>
                    <a:pt x="757426" y="263288"/>
                    <a:pt x="799103" y="264331"/>
                    <a:pt x="838810" y="258924"/>
                  </a:cubicBezTo>
                  <a:cubicBezTo>
                    <a:pt x="864960" y="251469"/>
                    <a:pt x="857428" y="223040"/>
                    <a:pt x="853758" y="203110"/>
                  </a:cubicBezTo>
                  <a:cubicBezTo>
                    <a:pt x="887517" y="209869"/>
                    <a:pt x="915482" y="187003"/>
                    <a:pt x="935027" y="162205"/>
                  </a:cubicBezTo>
                  <a:cubicBezTo>
                    <a:pt x="962296" y="134858"/>
                    <a:pt x="1001810" y="145751"/>
                    <a:pt x="1035878" y="143047"/>
                  </a:cubicBezTo>
                  <a:cubicBezTo>
                    <a:pt x="1052835" y="128176"/>
                    <a:pt x="1073847" y="121030"/>
                    <a:pt x="1095980" y="127597"/>
                  </a:cubicBezTo>
                  <a:cubicBezTo>
                    <a:pt x="1119734" y="125163"/>
                    <a:pt x="1135687" y="136171"/>
                    <a:pt x="1151910" y="150193"/>
                  </a:cubicBezTo>
                  <a:cubicBezTo>
                    <a:pt x="1181420" y="160776"/>
                    <a:pt x="1209539" y="175183"/>
                    <a:pt x="1241791" y="173832"/>
                  </a:cubicBezTo>
                  <a:cubicBezTo>
                    <a:pt x="1298378" y="176767"/>
                    <a:pt x="1336308" y="224161"/>
                    <a:pt x="1380612" y="253516"/>
                  </a:cubicBezTo>
                  <a:cubicBezTo>
                    <a:pt x="1399268" y="275958"/>
                    <a:pt x="1429898" y="264988"/>
                    <a:pt x="1455043" y="264254"/>
                  </a:cubicBezTo>
                  <a:cubicBezTo>
                    <a:pt x="1471459" y="282447"/>
                    <a:pt x="1458829" y="311377"/>
                    <a:pt x="1465511" y="333703"/>
                  </a:cubicBezTo>
                  <a:cubicBezTo>
                    <a:pt x="1475515" y="354522"/>
                    <a:pt x="1465781" y="368311"/>
                    <a:pt x="1459987" y="390328"/>
                  </a:cubicBezTo>
                  <a:cubicBezTo>
                    <a:pt x="1449481" y="417366"/>
                    <a:pt x="1444692" y="449657"/>
                    <a:pt x="1424066" y="470824"/>
                  </a:cubicBezTo>
                  <a:cubicBezTo>
                    <a:pt x="1400311" y="476811"/>
                    <a:pt x="1399539" y="501686"/>
                    <a:pt x="1411628" y="518642"/>
                  </a:cubicBezTo>
                  <a:cubicBezTo>
                    <a:pt x="1436580" y="520612"/>
                    <a:pt x="1450524" y="535715"/>
                    <a:pt x="1427233" y="554410"/>
                  </a:cubicBezTo>
                  <a:cubicBezTo>
                    <a:pt x="1404637" y="572795"/>
                    <a:pt x="1421710" y="599138"/>
                    <a:pt x="1424568" y="622198"/>
                  </a:cubicBezTo>
                  <a:cubicBezTo>
                    <a:pt x="1430864" y="649661"/>
                    <a:pt x="1426151" y="682879"/>
                    <a:pt x="1443031" y="705899"/>
                  </a:cubicBezTo>
                  <a:cubicBezTo>
                    <a:pt x="1466090" y="713895"/>
                    <a:pt x="1496025" y="712543"/>
                    <a:pt x="1514643" y="728302"/>
                  </a:cubicBezTo>
                  <a:cubicBezTo>
                    <a:pt x="1527698" y="748503"/>
                    <a:pt x="1515454" y="768511"/>
                    <a:pt x="1499308" y="782185"/>
                  </a:cubicBezTo>
                  <a:cubicBezTo>
                    <a:pt x="1476133" y="801498"/>
                    <a:pt x="1457206" y="824750"/>
                    <a:pt x="1438434" y="848196"/>
                  </a:cubicBezTo>
                  <a:cubicBezTo>
                    <a:pt x="1465704" y="880642"/>
                    <a:pt x="1485287" y="919731"/>
                    <a:pt x="1513445" y="950786"/>
                  </a:cubicBezTo>
                  <a:cubicBezTo>
                    <a:pt x="1538552" y="970794"/>
                    <a:pt x="1575594" y="970021"/>
                    <a:pt x="1598692" y="990995"/>
                  </a:cubicBezTo>
                  <a:cubicBezTo>
                    <a:pt x="1611709" y="1015291"/>
                    <a:pt x="1599696" y="1046075"/>
                    <a:pt x="1615224" y="1069521"/>
                  </a:cubicBezTo>
                  <a:cubicBezTo>
                    <a:pt x="1640330" y="1063998"/>
                    <a:pt x="1653579" y="1083195"/>
                    <a:pt x="1646704" y="1106486"/>
                  </a:cubicBezTo>
                  <a:cubicBezTo>
                    <a:pt x="1651957" y="1133099"/>
                    <a:pt x="1622485" y="1135300"/>
                    <a:pt x="1603482" y="1134837"/>
                  </a:cubicBezTo>
                  <a:cubicBezTo>
                    <a:pt x="1573624" y="1139047"/>
                    <a:pt x="1541140" y="1153107"/>
                    <a:pt x="1523643" y="1178600"/>
                  </a:cubicBezTo>
                  <a:cubicBezTo>
                    <a:pt x="1510742" y="1204015"/>
                    <a:pt x="1508385" y="1232173"/>
                    <a:pt x="1502746" y="1259714"/>
                  </a:cubicBezTo>
                  <a:cubicBezTo>
                    <a:pt x="1480961" y="1260525"/>
                    <a:pt x="1455468" y="1260834"/>
                    <a:pt x="1436387" y="1250521"/>
                  </a:cubicBezTo>
                  <a:cubicBezTo>
                    <a:pt x="1398689" y="1224255"/>
                    <a:pt x="1350716" y="1240401"/>
                    <a:pt x="1308150" y="1233835"/>
                  </a:cubicBezTo>
                  <a:cubicBezTo>
                    <a:pt x="1284820" y="1245963"/>
                    <a:pt x="1273040" y="1220238"/>
                    <a:pt x="1253379" y="1216916"/>
                  </a:cubicBezTo>
                  <a:cubicBezTo>
                    <a:pt x="1231208" y="1214058"/>
                    <a:pt x="1205831" y="1219466"/>
                    <a:pt x="1185514" y="1214135"/>
                  </a:cubicBezTo>
                  <a:cubicBezTo>
                    <a:pt x="1171918" y="1201312"/>
                    <a:pt x="1148588" y="1204402"/>
                    <a:pt x="1132365" y="1195054"/>
                  </a:cubicBezTo>
                  <a:cubicBezTo>
                    <a:pt x="1133408" y="1172960"/>
                    <a:pt x="1115949" y="1164347"/>
                    <a:pt x="1109576" y="1142987"/>
                  </a:cubicBezTo>
                  <a:cubicBezTo>
                    <a:pt x="1099379" y="1129120"/>
                    <a:pt x="1109885" y="1100808"/>
                    <a:pt x="1089027" y="1093894"/>
                  </a:cubicBezTo>
                  <a:cubicBezTo>
                    <a:pt x="1079139" y="1084083"/>
                    <a:pt x="1056157" y="1080220"/>
                    <a:pt x="1037616" y="1081881"/>
                  </a:cubicBezTo>
                  <a:cubicBezTo>
                    <a:pt x="1016565" y="1077130"/>
                    <a:pt x="1006214" y="1095980"/>
                    <a:pt x="985085" y="1093198"/>
                  </a:cubicBezTo>
                  <a:cubicBezTo>
                    <a:pt x="971103" y="1104284"/>
                    <a:pt x="953103" y="1110619"/>
                    <a:pt x="938271" y="1124370"/>
                  </a:cubicBezTo>
                  <a:cubicBezTo>
                    <a:pt x="926297" y="1143605"/>
                    <a:pt x="904165" y="1148433"/>
                    <a:pt x="887324" y="1132442"/>
                  </a:cubicBezTo>
                  <a:cubicBezTo>
                    <a:pt x="867702" y="1118498"/>
                    <a:pt x="845261" y="1113825"/>
                    <a:pt x="821622" y="1113129"/>
                  </a:cubicBezTo>
                  <a:cubicBezTo>
                    <a:pt x="803159" y="1095941"/>
                    <a:pt x="776275" y="1095478"/>
                    <a:pt x="755688" y="1084315"/>
                  </a:cubicBezTo>
                  <a:cubicBezTo>
                    <a:pt x="740238" y="1069753"/>
                    <a:pt x="727491" y="1050749"/>
                    <a:pt x="710342" y="1038814"/>
                  </a:cubicBezTo>
                  <a:cubicBezTo>
                    <a:pt x="690681" y="1028848"/>
                    <a:pt x="670287" y="1021548"/>
                    <a:pt x="648077" y="1020466"/>
                  </a:cubicBezTo>
                  <a:cubicBezTo>
                    <a:pt x="614009" y="999184"/>
                    <a:pt x="604082" y="957545"/>
                    <a:pt x="582259" y="925872"/>
                  </a:cubicBezTo>
                  <a:cubicBezTo>
                    <a:pt x="563603" y="911233"/>
                    <a:pt x="578551" y="885431"/>
                    <a:pt x="558079" y="873225"/>
                  </a:cubicBezTo>
                  <a:cubicBezTo>
                    <a:pt x="541161" y="862063"/>
                    <a:pt x="532780" y="837922"/>
                    <a:pt x="517677" y="828729"/>
                  </a:cubicBezTo>
                  <a:cubicBezTo>
                    <a:pt x="498480" y="831162"/>
                    <a:pt x="475729" y="839081"/>
                    <a:pt x="459314" y="826527"/>
                  </a:cubicBezTo>
                  <a:cubicBezTo>
                    <a:pt x="432739" y="827223"/>
                    <a:pt x="455876" y="779018"/>
                    <a:pt x="426250" y="796670"/>
                  </a:cubicBezTo>
                  <a:cubicBezTo>
                    <a:pt x="408637" y="804665"/>
                    <a:pt x="412306" y="841166"/>
                    <a:pt x="385655" y="834407"/>
                  </a:cubicBezTo>
                  <a:cubicBezTo>
                    <a:pt x="379938" y="817875"/>
                    <a:pt x="344634" y="812545"/>
                    <a:pt x="347029" y="793425"/>
                  </a:cubicBezTo>
                  <a:cubicBezTo>
                    <a:pt x="350582" y="773958"/>
                    <a:pt x="342780" y="749971"/>
                    <a:pt x="318871" y="758121"/>
                  </a:cubicBezTo>
                  <a:cubicBezTo>
                    <a:pt x="300485" y="755418"/>
                    <a:pt x="313888" y="721079"/>
                    <a:pt x="317326" y="706904"/>
                  </a:cubicBezTo>
                  <a:cubicBezTo>
                    <a:pt x="327678" y="684192"/>
                    <a:pt x="314004" y="662291"/>
                    <a:pt x="293957" y="651090"/>
                  </a:cubicBezTo>
                  <a:cubicBezTo>
                    <a:pt x="268233" y="631120"/>
                    <a:pt x="238800" y="616983"/>
                    <a:pt x="214002" y="595353"/>
                  </a:cubicBezTo>
                  <a:cubicBezTo>
                    <a:pt x="199054" y="582684"/>
                    <a:pt x="166107" y="608447"/>
                    <a:pt x="174720" y="576426"/>
                  </a:cubicBezTo>
                  <a:cubicBezTo>
                    <a:pt x="182406" y="551629"/>
                    <a:pt x="152974" y="542088"/>
                    <a:pt x="140343" y="525711"/>
                  </a:cubicBezTo>
                  <a:cubicBezTo>
                    <a:pt x="120026" y="514123"/>
                    <a:pt x="123116" y="493265"/>
                    <a:pt x="128060" y="473875"/>
                  </a:cubicBezTo>
                  <a:cubicBezTo>
                    <a:pt x="130725" y="450352"/>
                    <a:pt x="140884" y="430035"/>
                    <a:pt x="161587" y="417636"/>
                  </a:cubicBezTo>
                  <a:cubicBezTo>
                    <a:pt x="190132" y="405392"/>
                    <a:pt x="175106" y="387315"/>
                    <a:pt x="166107" y="367076"/>
                  </a:cubicBezTo>
                  <a:cubicBezTo>
                    <a:pt x="175647" y="345484"/>
                    <a:pt x="194265" y="331887"/>
                    <a:pt x="157223" y="334939"/>
                  </a:cubicBezTo>
                  <a:cubicBezTo>
                    <a:pt x="139262" y="331579"/>
                    <a:pt x="112726" y="333201"/>
                    <a:pt x="108245" y="311764"/>
                  </a:cubicBezTo>
                  <a:cubicBezTo>
                    <a:pt x="92332" y="282060"/>
                    <a:pt x="77615" y="251932"/>
                    <a:pt x="62706" y="22184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14E6EF0-A3D3-4791-978C-6406A8D3044A}"/>
                </a:ext>
              </a:extLst>
            </p:cNvPr>
            <p:cNvSpPr/>
            <p:nvPr/>
          </p:nvSpPr>
          <p:spPr>
            <a:xfrm>
              <a:off x="-1531266" y="2251621"/>
              <a:ext cx="231754" cy="193128"/>
            </a:xfrm>
            <a:custGeom>
              <a:avLst/>
              <a:gdLst>
                <a:gd name="connsiteX0" fmla="*/ 263739 w 231753"/>
                <a:gd name="connsiteY0" fmla="*/ 196312 h 193128"/>
                <a:gd name="connsiteX1" fmla="*/ 223259 w 231753"/>
                <a:gd name="connsiteY1" fmla="*/ 186115 h 193128"/>
                <a:gd name="connsiteX2" fmla="*/ 204062 w 231753"/>
                <a:gd name="connsiteY2" fmla="*/ 146910 h 193128"/>
                <a:gd name="connsiteX3" fmla="*/ 149987 w 231753"/>
                <a:gd name="connsiteY3" fmla="*/ 136906 h 193128"/>
                <a:gd name="connsiteX4" fmla="*/ 97958 w 231753"/>
                <a:gd name="connsiteY4" fmla="*/ 129915 h 193128"/>
                <a:gd name="connsiteX5" fmla="*/ 44693 w 231753"/>
                <a:gd name="connsiteY5" fmla="*/ 109598 h 193128"/>
                <a:gd name="connsiteX6" fmla="*/ 18350 w 231753"/>
                <a:gd name="connsiteY6" fmla="*/ 71629 h 193128"/>
                <a:gd name="connsiteX7" fmla="*/ 4484 w 231753"/>
                <a:gd name="connsiteY7" fmla="*/ 23965 h 193128"/>
                <a:gd name="connsiteX8" fmla="*/ 41796 w 231753"/>
                <a:gd name="connsiteY8" fmla="*/ 9557 h 193128"/>
                <a:gd name="connsiteX9" fmla="*/ 103327 w 231753"/>
                <a:gd name="connsiteY9" fmla="*/ 4111 h 193128"/>
                <a:gd name="connsiteX10" fmla="*/ 152768 w 231753"/>
                <a:gd name="connsiteY10" fmla="*/ 9017 h 193128"/>
                <a:gd name="connsiteX11" fmla="*/ 185908 w 231753"/>
                <a:gd name="connsiteY11" fmla="*/ 36170 h 193128"/>
                <a:gd name="connsiteX12" fmla="*/ 189887 w 231753"/>
                <a:gd name="connsiteY12" fmla="*/ 74641 h 193128"/>
                <a:gd name="connsiteX13" fmla="*/ 207770 w 231753"/>
                <a:gd name="connsiteY13" fmla="*/ 106739 h 193128"/>
                <a:gd name="connsiteX14" fmla="*/ 219860 w 231753"/>
                <a:gd name="connsiteY14" fmla="*/ 130224 h 193128"/>
                <a:gd name="connsiteX15" fmla="*/ 262812 w 231753"/>
                <a:gd name="connsiteY15" fmla="*/ 152086 h 193128"/>
                <a:gd name="connsiteX16" fmla="*/ 259065 w 231753"/>
                <a:gd name="connsiteY16" fmla="*/ 180900 h 193128"/>
                <a:gd name="connsiteX17" fmla="*/ 263739 w 231753"/>
                <a:gd name="connsiteY17" fmla="*/ 196312 h 19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753" h="193128">
                  <a:moveTo>
                    <a:pt x="263739" y="196312"/>
                  </a:moveTo>
                  <a:cubicBezTo>
                    <a:pt x="250336" y="219565"/>
                    <a:pt x="227856" y="208981"/>
                    <a:pt x="223259" y="186115"/>
                  </a:cubicBezTo>
                  <a:cubicBezTo>
                    <a:pt x="225616" y="167266"/>
                    <a:pt x="198578" y="163519"/>
                    <a:pt x="204062" y="146910"/>
                  </a:cubicBezTo>
                  <a:cubicBezTo>
                    <a:pt x="185677" y="146176"/>
                    <a:pt x="160763" y="157764"/>
                    <a:pt x="149987" y="136906"/>
                  </a:cubicBezTo>
                  <a:cubicBezTo>
                    <a:pt x="138090" y="120142"/>
                    <a:pt x="115880" y="138181"/>
                    <a:pt x="97958" y="129915"/>
                  </a:cubicBezTo>
                  <a:cubicBezTo>
                    <a:pt x="85366" y="111375"/>
                    <a:pt x="65281" y="109829"/>
                    <a:pt x="44693" y="109598"/>
                  </a:cubicBezTo>
                  <a:cubicBezTo>
                    <a:pt x="21170" y="115005"/>
                    <a:pt x="1162" y="91637"/>
                    <a:pt x="18350" y="71629"/>
                  </a:cubicBezTo>
                  <a:cubicBezTo>
                    <a:pt x="37277" y="52702"/>
                    <a:pt x="22097" y="35629"/>
                    <a:pt x="4484" y="23965"/>
                  </a:cubicBezTo>
                  <a:cubicBezTo>
                    <a:pt x="-14365" y="7974"/>
                    <a:pt x="31676" y="15506"/>
                    <a:pt x="41796" y="9557"/>
                  </a:cubicBezTo>
                  <a:cubicBezTo>
                    <a:pt x="62152" y="3841"/>
                    <a:pt x="82585" y="6969"/>
                    <a:pt x="103327" y="4111"/>
                  </a:cubicBezTo>
                  <a:cubicBezTo>
                    <a:pt x="124455" y="596"/>
                    <a:pt x="138013" y="-4966"/>
                    <a:pt x="152768" y="9017"/>
                  </a:cubicBezTo>
                  <a:cubicBezTo>
                    <a:pt x="138013" y="28561"/>
                    <a:pt x="184711" y="14810"/>
                    <a:pt x="185908" y="36170"/>
                  </a:cubicBezTo>
                  <a:cubicBezTo>
                    <a:pt x="168334" y="40728"/>
                    <a:pt x="166093" y="66260"/>
                    <a:pt x="189887" y="74641"/>
                  </a:cubicBezTo>
                  <a:cubicBezTo>
                    <a:pt x="203560" y="82946"/>
                    <a:pt x="232568" y="93877"/>
                    <a:pt x="207770" y="106739"/>
                  </a:cubicBezTo>
                  <a:cubicBezTo>
                    <a:pt x="174552" y="100289"/>
                    <a:pt x="208968" y="124468"/>
                    <a:pt x="219860" y="130224"/>
                  </a:cubicBezTo>
                  <a:cubicBezTo>
                    <a:pt x="227083" y="148069"/>
                    <a:pt x="266713" y="137331"/>
                    <a:pt x="262812" y="152086"/>
                  </a:cubicBezTo>
                  <a:cubicBezTo>
                    <a:pt x="245083" y="162360"/>
                    <a:pt x="283593" y="177617"/>
                    <a:pt x="259065" y="180900"/>
                  </a:cubicBezTo>
                  <a:cubicBezTo>
                    <a:pt x="267138" y="182330"/>
                    <a:pt x="267215" y="191909"/>
                    <a:pt x="263739" y="19631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F88104-6F27-4163-AFFB-1C46711BECF3}"/>
                </a:ext>
              </a:extLst>
            </p:cNvPr>
            <p:cNvSpPr/>
            <p:nvPr/>
          </p:nvSpPr>
          <p:spPr>
            <a:xfrm>
              <a:off x="-1266830" y="1036520"/>
              <a:ext cx="3476306" cy="1236020"/>
            </a:xfrm>
            <a:custGeom>
              <a:avLst/>
              <a:gdLst>
                <a:gd name="connsiteX0" fmla="*/ 2888731 w 3476305"/>
                <a:gd name="connsiteY0" fmla="*/ 1131725 h 1236019"/>
                <a:gd name="connsiteX1" fmla="*/ 2829286 w 3476305"/>
                <a:gd name="connsiteY1" fmla="*/ 1113455 h 1236019"/>
                <a:gd name="connsiteX2" fmla="*/ 2785098 w 3476305"/>
                <a:gd name="connsiteY2" fmla="*/ 1085838 h 1236019"/>
                <a:gd name="connsiteX3" fmla="*/ 2716886 w 3476305"/>
                <a:gd name="connsiteY3" fmla="*/ 1079233 h 1236019"/>
                <a:gd name="connsiteX4" fmla="*/ 2615069 w 3476305"/>
                <a:gd name="connsiteY4" fmla="*/ 1066061 h 1236019"/>
                <a:gd name="connsiteX5" fmla="*/ 2519315 w 3476305"/>
                <a:gd name="connsiteY5" fmla="*/ 1074443 h 1236019"/>
                <a:gd name="connsiteX6" fmla="*/ 2449287 w 3476305"/>
                <a:gd name="connsiteY6" fmla="*/ 1071739 h 1236019"/>
                <a:gd name="connsiteX7" fmla="*/ 2334144 w 3476305"/>
                <a:gd name="connsiteY7" fmla="*/ 1060074 h 1236019"/>
                <a:gd name="connsiteX8" fmla="*/ 2312398 w 3476305"/>
                <a:gd name="connsiteY8" fmla="*/ 1112258 h 1236019"/>
                <a:gd name="connsiteX9" fmla="*/ 2210388 w 3476305"/>
                <a:gd name="connsiteY9" fmla="*/ 1086881 h 1236019"/>
                <a:gd name="connsiteX10" fmla="*/ 2122244 w 3476305"/>
                <a:gd name="connsiteY10" fmla="*/ 1089739 h 1236019"/>
                <a:gd name="connsiteX11" fmla="*/ 2089644 w 3476305"/>
                <a:gd name="connsiteY11" fmla="*/ 1132227 h 1236019"/>
                <a:gd name="connsiteX12" fmla="*/ 2042096 w 3476305"/>
                <a:gd name="connsiteY12" fmla="*/ 1151424 h 1236019"/>
                <a:gd name="connsiteX13" fmla="*/ 1989449 w 3476305"/>
                <a:gd name="connsiteY13" fmla="*/ 1180702 h 1236019"/>
                <a:gd name="connsiteX14" fmla="*/ 1931047 w 3476305"/>
                <a:gd name="connsiteY14" fmla="*/ 1221375 h 1236019"/>
                <a:gd name="connsiteX15" fmla="*/ 1900688 w 3476305"/>
                <a:gd name="connsiteY15" fmla="*/ 1261430 h 1236019"/>
                <a:gd name="connsiteX16" fmla="*/ 1854105 w 3476305"/>
                <a:gd name="connsiteY16" fmla="*/ 1251967 h 1236019"/>
                <a:gd name="connsiteX17" fmla="*/ 1812814 w 3476305"/>
                <a:gd name="connsiteY17" fmla="*/ 1222302 h 1236019"/>
                <a:gd name="connsiteX18" fmla="*/ 1738035 w 3476305"/>
                <a:gd name="connsiteY18" fmla="*/ 1223770 h 1236019"/>
                <a:gd name="connsiteX19" fmla="*/ 1716212 w 3476305"/>
                <a:gd name="connsiteY19" fmla="*/ 1150922 h 1236019"/>
                <a:gd name="connsiteX20" fmla="*/ 1676350 w 3476305"/>
                <a:gd name="connsiteY20" fmla="*/ 1126935 h 1236019"/>
                <a:gd name="connsiteX21" fmla="*/ 1684539 w 3476305"/>
                <a:gd name="connsiteY21" fmla="*/ 1068263 h 1236019"/>
                <a:gd name="connsiteX22" fmla="*/ 1642166 w 3476305"/>
                <a:gd name="connsiteY22" fmla="*/ 1052195 h 1236019"/>
                <a:gd name="connsiteX23" fmla="*/ 1596009 w 3476305"/>
                <a:gd name="connsiteY23" fmla="*/ 1016118 h 1236019"/>
                <a:gd name="connsiteX24" fmla="*/ 1540774 w 3476305"/>
                <a:gd name="connsiteY24" fmla="*/ 1018320 h 1236019"/>
                <a:gd name="connsiteX25" fmla="*/ 1382216 w 3476305"/>
                <a:gd name="connsiteY25" fmla="*/ 1018166 h 1236019"/>
                <a:gd name="connsiteX26" fmla="*/ 1320454 w 3476305"/>
                <a:gd name="connsiteY26" fmla="*/ 1013724 h 1236019"/>
                <a:gd name="connsiteX27" fmla="*/ 1210255 w 3476305"/>
                <a:gd name="connsiteY27" fmla="*/ 936511 h 1236019"/>
                <a:gd name="connsiteX28" fmla="*/ 1034856 w 3476305"/>
                <a:gd name="connsiteY28" fmla="*/ 844968 h 1236019"/>
                <a:gd name="connsiteX29" fmla="*/ 816312 w 3476305"/>
                <a:gd name="connsiteY29" fmla="*/ 894757 h 1236019"/>
                <a:gd name="connsiteX30" fmla="*/ 814149 w 3476305"/>
                <a:gd name="connsiteY30" fmla="*/ 1210482 h 1236019"/>
                <a:gd name="connsiteX31" fmla="*/ 756442 w 3476305"/>
                <a:gd name="connsiteY31" fmla="*/ 1203298 h 1236019"/>
                <a:gd name="connsiteX32" fmla="*/ 718435 w 3476305"/>
                <a:gd name="connsiteY32" fmla="*/ 1155325 h 1236019"/>
                <a:gd name="connsiteX33" fmla="*/ 627008 w 3476305"/>
                <a:gd name="connsiteY33" fmla="*/ 1122687 h 1236019"/>
                <a:gd name="connsiteX34" fmla="*/ 510513 w 3476305"/>
                <a:gd name="connsiteY34" fmla="*/ 1173170 h 1236019"/>
                <a:gd name="connsiteX35" fmla="*/ 521637 w 3476305"/>
                <a:gd name="connsiteY35" fmla="*/ 1125275 h 1236019"/>
                <a:gd name="connsiteX36" fmla="*/ 515264 w 3476305"/>
                <a:gd name="connsiteY36" fmla="*/ 1082362 h 1236019"/>
                <a:gd name="connsiteX37" fmla="*/ 463467 w 3476305"/>
                <a:gd name="connsiteY37" fmla="*/ 1076683 h 1236019"/>
                <a:gd name="connsiteX38" fmla="*/ 416614 w 3476305"/>
                <a:gd name="connsiteY38" fmla="*/ 1051731 h 1236019"/>
                <a:gd name="connsiteX39" fmla="*/ 396954 w 3476305"/>
                <a:gd name="connsiteY39" fmla="*/ 1011483 h 1236019"/>
                <a:gd name="connsiteX40" fmla="*/ 369568 w 3476305"/>
                <a:gd name="connsiteY40" fmla="*/ 962467 h 1236019"/>
                <a:gd name="connsiteX41" fmla="*/ 319200 w 3476305"/>
                <a:gd name="connsiteY41" fmla="*/ 942421 h 1236019"/>
                <a:gd name="connsiteX42" fmla="*/ 369259 w 3476305"/>
                <a:gd name="connsiteY42" fmla="*/ 927898 h 1236019"/>
                <a:gd name="connsiteX43" fmla="*/ 425653 w 3476305"/>
                <a:gd name="connsiteY43" fmla="*/ 933228 h 1236019"/>
                <a:gd name="connsiteX44" fmla="*/ 387259 w 3476305"/>
                <a:gd name="connsiteY44" fmla="*/ 902520 h 1236019"/>
                <a:gd name="connsiteX45" fmla="*/ 420786 w 3476305"/>
                <a:gd name="connsiteY45" fmla="*/ 862852 h 1236019"/>
                <a:gd name="connsiteX46" fmla="*/ 475055 w 3476305"/>
                <a:gd name="connsiteY46" fmla="*/ 861964 h 1236019"/>
                <a:gd name="connsiteX47" fmla="*/ 572700 w 3476305"/>
                <a:gd name="connsiteY47" fmla="*/ 866715 h 1236019"/>
                <a:gd name="connsiteX48" fmla="*/ 536547 w 3476305"/>
                <a:gd name="connsiteY48" fmla="*/ 837243 h 1236019"/>
                <a:gd name="connsiteX49" fmla="*/ 565748 w 3476305"/>
                <a:gd name="connsiteY49" fmla="*/ 792553 h 1236019"/>
                <a:gd name="connsiteX50" fmla="*/ 570267 w 3476305"/>
                <a:gd name="connsiteY50" fmla="*/ 748404 h 1236019"/>
                <a:gd name="connsiteX51" fmla="*/ 512715 w 3476305"/>
                <a:gd name="connsiteY51" fmla="*/ 724958 h 1236019"/>
                <a:gd name="connsiteX52" fmla="*/ 444618 w 3476305"/>
                <a:gd name="connsiteY52" fmla="*/ 722255 h 1236019"/>
                <a:gd name="connsiteX53" fmla="*/ 361225 w 3476305"/>
                <a:gd name="connsiteY53" fmla="*/ 729941 h 1236019"/>
                <a:gd name="connsiteX54" fmla="*/ 288532 w 3476305"/>
                <a:gd name="connsiteY54" fmla="*/ 759992 h 1236019"/>
                <a:gd name="connsiteX55" fmla="*/ 234726 w 3476305"/>
                <a:gd name="connsiteY55" fmla="*/ 776099 h 1236019"/>
                <a:gd name="connsiteX56" fmla="*/ 176556 w 3476305"/>
                <a:gd name="connsiteY56" fmla="*/ 757481 h 1236019"/>
                <a:gd name="connsiteX57" fmla="*/ 214139 w 3476305"/>
                <a:gd name="connsiteY57" fmla="*/ 748713 h 1236019"/>
                <a:gd name="connsiteX58" fmla="*/ 184397 w 3476305"/>
                <a:gd name="connsiteY58" fmla="*/ 702980 h 1236019"/>
                <a:gd name="connsiteX59" fmla="*/ 138124 w 3476305"/>
                <a:gd name="connsiteY59" fmla="*/ 662115 h 1236019"/>
                <a:gd name="connsiteX60" fmla="*/ 78717 w 3476305"/>
                <a:gd name="connsiteY60" fmla="*/ 649291 h 1236019"/>
                <a:gd name="connsiteX61" fmla="*/ 54383 w 3476305"/>
                <a:gd name="connsiteY61" fmla="*/ 629631 h 1236019"/>
                <a:gd name="connsiteX62" fmla="*/ 2432 w 3476305"/>
                <a:gd name="connsiteY62" fmla="*/ 603404 h 1236019"/>
                <a:gd name="connsiteX63" fmla="*/ 24178 w 3476305"/>
                <a:gd name="connsiteY63" fmla="*/ 555045 h 1236019"/>
                <a:gd name="connsiteX64" fmla="*/ 25221 w 3476305"/>
                <a:gd name="connsiteY64" fmla="*/ 521092 h 1236019"/>
                <a:gd name="connsiteX65" fmla="*/ 46697 w 3476305"/>
                <a:gd name="connsiteY65" fmla="*/ 468523 h 1236019"/>
                <a:gd name="connsiteX66" fmla="*/ 85593 w 3476305"/>
                <a:gd name="connsiteY66" fmla="*/ 431829 h 1236019"/>
                <a:gd name="connsiteX67" fmla="*/ 159754 w 3476305"/>
                <a:gd name="connsiteY67" fmla="*/ 476055 h 1236019"/>
                <a:gd name="connsiteX68" fmla="*/ 200002 w 3476305"/>
                <a:gd name="connsiteY68" fmla="*/ 449558 h 1236019"/>
                <a:gd name="connsiteX69" fmla="*/ 212323 w 3476305"/>
                <a:gd name="connsiteY69" fmla="*/ 407070 h 1236019"/>
                <a:gd name="connsiteX70" fmla="*/ 259949 w 3476305"/>
                <a:gd name="connsiteY70" fmla="*/ 373658 h 1236019"/>
                <a:gd name="connsiteX71" fmla="*/ 331097 w 3476305"/>
                <a:gd name="connsiteY71" fmla="*/ 348861 h 1236019"/>
                <a:gd name="connsiteX72" fmla="*/ 399889 w 3476305"/>
                <a:gd name="connsiteY72" fmla="*/ 325106 h 1236019"/>
                <a:gd name="connsiteX73" fmla="*/ 455433 w 3476305"/>
                <a:gd name="connsiteY73" fmla="*/ 330398 h 1236019"/>
                <a:gd name="connsiteX74" fmla="*/ 516423 w 3476305"/>
                <a:gd name="connsiteY74" fmla="*/ 331904 h 1236019"/>
                <a:gd name="connsiteX75" fmla="*/ 575829 w 3476305"/>
                <a:gd name="connsiteY75" fmla="*/ 337041 h 1236019"/>
                <a:gd name="connsiteX76" fmla="*/ 625849 w 3476305"/>
                <a:gd name="connsiteY76" fmla="*/ 361453 h 1236019"/>
                <a:gd name="connsiteX77" fmla="*/ 682127 w 3476305"/>
                <a:gd name="connsiteY77" fmla="*/ 392083 h 1236019"/>
                <a:gd name="connsiteX78" fmla="*/ 698852 w 3476305"/>
                <a:gd name="connsiteY78" fmla="*/ 393280 h 1236019"/>
                <a:gd name="connsiteX79" fmla="*/ 735276 w 3476305"/>
                <a:gd name="connsiteY79" fmla="*/ 392469 h 1236019"/>
                <a:gd name="connsiteX80" fmla="*/ 790935 w 3476305"/>
                <a:gd name="connsiteY80" fmla="*/ 415606 h 1236019"/>
                <a:gd name="connsiteX81" fmla="*/ 862547 w 3476305"/>
                <a:gd name="connsiteY81" fmla="*/ 371727 h 1236019"/>
                <a:gd name="connsiteX82" fmla="*/ 939219 w 3476305"/>
                <a:gd name="connsiteY82" fmla="*/ 390074 h 1236019"/>
                <a:gd name="connsiteX83" fmla="*/ 990784 w 3476305"/>
                <a:gd name="connsiteY83" fmla="*/ 370762 h 1236019"/>
                <a:gd name="connsiteX84" fmla="*/ 1045014 w 3476305"/>
                <a:gd name="connsiteY84" fmla="*/ 381963 h 1236019"/>
                <a:gd name="connsiteX85" fmla="*/ 1100288 w 3476305"/>
                <a:gd name="connsiteY85" fmla="*/ 408344 h 1236019"/>
                <a:gd name="connsiteX86" fmla="*/ 1156024 w 3476305"/>
                <a:gd name="connsiteY86" fmla="*/ 404984 h 1236019"/>
                <a:gd name="connsiteX87" fmla="*/ 1203186 w 3476305"/>
                <a:gd name="connsiteY87" fmla="*/ 406452 h 1236019"/>
                <a:gd name="connsiteX88" fmla="*/ 1283991 w 3476305"/>
                <a:gd name="connsiteY88" fmla="*/ 391272 h 1236019"/>
                <a:gd name="connsiteX89" fmla="*/ 1275146 w 3476305"/>
                <a:gd name="connsiteY89" fmla="*/ 342101 h 1236019"/>
                <a:gd name="connsiteX90" fmla="*/ 1219525 w 3476305"/>
                <a:gd name="connsiteY90" fmla="*/ 323986 h 1236019"/>
                <a:gd name="connsiteX91" fmla="*/ 1174681 w 3476305"/>
                <a:gd name="connsiteY91" fmla="*/ 305214 h 1236019"/>
                <a:gd name="connsiteX92" fmla="*/ 1202066 w 3476305"/>
                <a:gd name="connsiteY92" fmla="*/ 281305 h 1236019"/>
                <a:gd name="connsiteX93" fmla="*/ 1235168 w 3476305"/>
                <a:gd name="connsiteY93" fmla="*/ 250713 h 1236019"/>
                <a:gd name="connsiteX94" fmla="*/ 1250618 w 3476305"/>
                <a:gd name="connsiteY94" fmla="*/ 211663 h 1236019"/>
                <a:gd name="connsiteX95" fmla="*/ 1336754 w 3476305"/>
                <a:gd name="connsiteY95" fmla="*/ 208302 h 1236019"/>
                <a:gd name="connsiteX96" fmla="*/ 1293841 w 3476305"/>
                <a:gd name="connsiteY96" fmla="*/ 185938 h 1236019"/>
                <a:gd name="connsiteX97" fmla="*/ 1271553 w 3476305"/>
                <a:gd name="connsiteY97" fmla="*/ 165041 h 1236019"/>
                <a:gd name="connsiteX98" fmla="*/ 1273987 w 3476305"/>
                <a:gd name="connsiteY98" fmla="*/ 120120 h 1236019"/>
                <a:gd name="connsiteX99" fmla="*/ 1365105 w 3476305"/>
                <a:gd name="connsiteY99" fmla="*/ 124446 h 1236019"/>
                <a:gd name="connsiteX100" fmla="*/ 1473373 w 3476305"/>
                <a:gd name="connsiteY100" fmla="*/ 100460 h 1236019"/>
                <a:gd name="connsiteX101" fmla="*/ 1596318 w 3476305"/>
                <a:gd name="connsiteY101" fmla="*/ 90417 h 1236019"/>
                <a:gd name="connsiteX102" fmla="*/ 1648771 w 3476305"/>
                <a:gd name="connsiteY102" fmla="*/ 65735 h 1236019"/>
                <a:gd name="connsiteX103" fmla="*/ 1806596 w 3476305"/>
                <a:gd name="connsiteY103" fmla="*/ 47233 h 1236019"/>
                <a:gd name="connsiteX104" fmla="*/ 1869362 w 3476305"/>
                <a:gd name="connsiteY104" fmla="*/ 25758 h 1236019"/>
                <a:gd name="connsiteX105" fmla="*/ 1916254 w 3476305"/>
                <a:gd name="connsiteY105" fmla="*/ 1192 h 1236019"/>
                <a:gd name="connsiteX106" fmla="*/ 2033212 w 3476305"/>
                <a:gd name="connsiteY106" fmla="*/ 19037 h 1236019"/>
                <a:gd name="connsiteX107" fmla="*/ 2092618 w 3476305"/>
                <a:gd name="connsiteY107" fmla="*/ 19037 h 1236019"/>
                <a:gd name="connsiteX108" fmla="*/ 2126377 w 3476305"/>
                <a:gd name="connsiteY108" fmla="*/ 59401 h 1236019"/>
                <a:gd name="connsiteX109" fmla="*/ 2112549 w 3476305"/>
                <a:gd name="connsiteY109" fmla="*/ 104670 h 1236019"/>
                <a:gd name="connsiteX110" fmla="*/ 2166895 w 3476305"/>
                <a:gd name="connsiteY110" fmla="*/ 105133 h 1236019"/>
                <a:gd name="connsiteX111" fmla="*/ 2217340 w 3476305"/>
                <a:gd name="connsiteY111" fmla="*/ 105944 h 1236019"/>
                <a:gd name="connsiteX112" fmla="*/ 2265082 w 3476305"/>
                <a:gd name="connsiteY112" fmla="*/ 113052 h 1236019"/>
                <a:gd name="connsiteX113" fmla="*/ 2319273 w 3476305"/>
                <a:gd name="connsiteY113" fmla="*/ 121356 h 1236019"/>
                <a:gd name="connsiteX114" fmla="*/ 2306257 w 3476305"/>
                <a:gd name="connsiteY114" fmla="*/ 147197 h 1236019"/>
                <a:gd name="connsiteX115" fmla="*/ 2343144 w 3476305"/>
                <a:gd name="connsiteY115" fmla="*/ 157587 h 1236019"/>
                <a:gd name="connsiteX116" fmla="*/ 2402473 w 3476305"/>
                <a:gd name="connsiteY116" fmla="*/ 159750 h 1236019"/>
                <a:gd name="connsiteX117" fmla="*/ 2484398 w 3476305"/>
                <a:gd name="connsiteY117" fmla="*/ 124678 h 1236019"/>
                <a:gd name="connsiteX118" fmla="*/ 2571460 w 3476305"/>
                <a:gd name="connsiteY118" fmla="*/ 89065 h 1236019"/>
                <a:gd name="connsiteX119" fmla="*/ 2582507 w 3476305"/>
                <a:gd name="connsiteY119" fmla="*/ 107142 h 1236019"/>
                <a:gd name="connsiteX120" fmla="*/ 2614489 w 3476305"/>
                <a:gd name="connsiteY120" fmla="*/ 142986 h 1236019"/>
                <a:gd name="connsiteX121" fmla="*/ 2735774 w 3476305"/>
                <a:gd name="connsiteY121" fmla="*/ 221667 h 1236019"/>
                <a:gd name="connsiteX122" fmla="*/ 2844195 w 3476305"/>
                <a:gd name="connsiteY122" fmla="*/ 350290 h 1236019"/>
                <a:gd name="connsiteX123" fmla="*/ 2883633 w 3476305"/>
                <a:gd name="connsiteY123" fmla="*/ 395984 h 1236019"/>
                <a:gd name="connsiteX124" fmla="*/ 2927395 w 3476305"/>
                <a:gd name="connsiteY124" fmla="*/ 357745 h 1236019"/>
                <a:gd name="connsiteX125" fmla="*/ 2977106 w 3476305"/>
                <a:gd name="connsiteY125" fmla="*/ 377405 h 1236019"/>
                <a:gd name="connsiteX126" fmla="*/ 3019556 w 3476305"/>
                <a:gd name="connsiteY126" fmla="*/ 401778 h 1236019"/>
                <a:gd name="connsiteX127" fmla="*/ 3141922 w 3476305"/>
                <a:gd name="connsiteY127" fmla="*/ 384705 h 1236019"/>
                <a:gd name="connsiteX128" fmla="*/ 3200594 w 3476305"/>
                <a:gd name="connsiteY128" fmla="*/ 396100 h 1236019"/>
                <a:gd name="connsiteX129" fmla="*/ 3249842 w 3476305"/>
                <a:gd name="connsiteY129" fmla="*/ 447163 h 1236019"/>
                <a:gd name="connsiteX130" fmla="*/ 3306776 w 3476305"/>
                <a:gd name="connsiteY130" fmla="*/ 471613 h 1236019"/>
                <a:gd name="connsiteX131" fmla="*/ 3355599 w 3476305"/>
                <a:gd name="connsiteY131" fmla="*/ 502861 h 1236019"/>
                <a:gd name="connsiteX132" fmla="*/ 3423850 w 3476305"/>
                <a:gd name="connsiteY132" fmla="*/ 494286 h 1236019"/>
                <a:gd name="connsiteX133" fmla="*/ 3463789 w 3476305"/>
                <a:gd name="connsiteY133" fmla="*/ 510664 h 1236019"/>
                <a:gd name="connsiteX134" fmla="*/ 3494033 w 3476305"/>
                <a:gd name="connsiteY134" fmla="*/ 535577 h 1236019"/>
                <a:gd name="connsiteX135" fmla="*/ 3447218 w 3476305"/>
                <a:gd name="connsiteY135" fmla="*/ 566362 h 1236019"/>
                <a:gd name="connsiteX136" fmla="*/ 3392332 w 3476305"/>
                <a:gd name="connsiteY136" fmla="*/ 594558 h 1236019"/>
                <a:gd name="connsiteX137" fmla="*/ 3350230 w 3476305"/>
                <a:gd name="connsiteY137" fmla="*/ 652729 h 1236019"/>
                <a:gd name="connsiteX138" fmla="*/ 3345324 w 3476305"/>
                <a:gd name="connsiteY138" fmla="*/ 707036 h 1236019"/>
                <a:gd name="connsiteX139" fmla="*/ 3244087 w 3476305"/>
                <a:gd name="connsiteY139" fmla="*/ 719049 h 1236019"/>
                <a:gd name="connsiteX140" fmla="*/ 3144780 w 3476305"/>
                <a:gd name="connsiteY140" fmla="*/ 697998 h 1236019"/>
                <a:gd name="connsiteX141" fmla="*/ 3088696 w 3476305"/>
                <a:gd name="connsiteY141" fmla="*/ 798656 h 1236019"/>
                <a:gd name="connsiteX142" fmla="*/ 3096421 w 3476305"/>
                <a:gd name="connsiteY142" fmla="*/ 849449 h 1236019"/>
                <a:gd name="connsiteX143" fmla="*/ 3063898 w 3476305"/>
                <a:gd name="connsiteY143" fmla="*/ 878650 h 1236019"/>
                <a:gd name="connsiteX144" fmla="*/ 2987303 w 3476305"/>
                <a:gd name="connsiteY144" fmla="*/ 868723 h 1236019"/>
                <a:gd name="connsiteX145" fmla="*/ 2870924 w 3476305"/>
                <a:gd name="connsiteY145" fmla="*/ 891860 h 1236019"/>
                <a:gd name="connsiteX146" fmla="*/ 2889658 w 3476305"/>
                <a:gd name="connsiteY146" fmla="*/ 918589 h 1236019"/>
                <a:gd name="connsiteX147" fmla="*/ 2902906 w 3476305"/>
                <a:gd name="connsiteY147" fmla="*/ 973592 h 1236019"/>
                <a:gd name="connsiteX148" fmla="*/ 2930099 w 3476305"/>
                <a:gd name="connsiteY148" fmla="*/ 1036783 h 1236019"/>
                <a:gd name="connsiteX149" fmla="*/ 2884212 w 3476305"/>
                <a:gd name="connsiteY149" fmla="*/ 1105421 h 1236019"/>
                <a:gd name="connsiteX150" fmla="*/ 2888731 w 3476305"/>
                <a:gd name="connsiteY150" fmla="*/ 1131725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476305" h="1236019">
                  <a:moveTo>
                    <a:pt x="2888731" y="1131725"/>
                  </a:moveTo>
                  <a:cubicBezTo>
                    <a:pt x="2875135" y="1112065"/>
                    <a:pt x="2850762" y="1112528"/>
                    <a:pt x="2829286" y="1113455"/>
                  </a:cubicBezTo>
                  <a:cubicBezTo>
                    <a:pt x="2813643" y="1101365"/>
                    <a:pt x="2808660" y="1076606"/>
                    <a:pt x="2785098" y="1085838"/>
                  </a:cubicBezTo>
                  <a:cubicBezTo>
                    <a:pt x="2762580" y="1080005"/>
                    <a:pt x="2740254" y="1073902"/>
                    <a:pt x="2716886" y="1079233"/>
                  </a:cubicBezTo>
                  <a:cubicBezTo>
                    <a:pt x="2682509" y="1079233"/>
                    <a:pt x="2647437" y="1079271"/>
                    <a:pt x="2615069" y="1066061"/>
                  </a:cubicBezTo>
                  <a:cubicBezTo>
                    <a:pt x="2583897" y="1075718"/>
                    <a:pt x="2550293" y="1068495"/>
                    <a:pt x="2519315" y="1074443"/>
                  </a:cubicBezTo>
                  <a:cubicBezTo>
                    <a:pt x="2499192" y="1091825"/>
                    <a:pt x="2472424" y="1073130"/>
                    <a:pt x="2449287" y="1071739"/>
                  </a:cubicBezTo>
                  <a:cubicBezTo>
                    <a:pt x="2412748" y="1061195"/>
                    <a:pt x="2369796" y="1034813"/>
                    <a:pt x="2334144" y="1060074"/>
                  </a:cubicBezTo>
                  <a:cubicBezTo>
                    <a:pt x="2314484" y="1069074"/>
                    <a:pt x="2318037" y="1102949"/>
                    <a:pt x="2312398" y="1112258"/>
                  </a:cubicBezTo>
                  <a:cubicBezTo>
                    <a:pt x="2278408" y="1104417"/>
                    <a:pt x="2243954" y="1097657"/>
                    <a:pt x="2210388" y="1086881"/>
                  </a:cubicBezTo>
                  <a:cubicBezTo>
                    <a:pt x="2181071" y="1077688"/>
                    <a:pt x="2151561" y="1084447"/>
                    <a:pt x="2122244" y="1089739"/>
                  </a:cubicBezTo>
                  <a:cubicBezTo>
                    <a:pt x="2106871" y="1101597"/>
                    <a:pt x="2097987" y="1124811"/>
                    <a:pt x="2089644" y="1132227"/>
                  </a:cubicBezTo>
                  <a:cubicBezTo>
                    <a:pt x="2074851" y="1149531"/>
                    <a:pt x="2058589" y="1138678"/>
                    <a:pt x="2042096" y="1151424"/>
                  </a:cubicBezTo>
                  <a:cubicBezTo>
                    <a:pt x="2026877" y="1165909"/>
                    <a:pt x="2011505" y="1179544"/>
                    <a:pt x="1989449" y="1180702"/>
                  </a:cubicBezTo>
                  <a:cubicBezTo>
                    <a:pt x="1967587" y="1190166"/>
                    <a:pt x="1937073" y="1193912"/>
                    <a:pt x="1931047" y="1221375"/>
                  </a:cubicBezTo>
                  <a:cubicBezTo>
                    <a:pt x="1915056" y="1228057"/>
                    <a:pt x="1884851" y="1240958"/>
                    <a:pt x="1900688" y="1261430"/>
                  </a:cubicBezTo>
                  <a:cubicBezTo>
                    <a:pt x="1891224" y="1277498"/>
                    <a:pt x="1857620" y="1268421"/>
                    <a:pt x="1854105" y="1251967"/>
                  </a:cubicBezTo>
                  <a:cubicBezTo>
                    <a:pt x="1862448" y="1228444"/>
                    <a:pt x="1831780" y="1215658"/>
                    <a:pt x="1812814" y="1222302"/>
                  </a:cubicBezTo>
                  <a:cubicBezTo>
                    <a:pt x="1787939" y="1224310"/>
                    <a:pt x="1762833" y="1228405"/>
                    <a:pt x="1738035" y="1223770"/>
                  </a:cubicBezTo>
                  <a:cubicBezTo>
                    <a:pt x="1730078" y="1199667"/>
                    <a:pt x="1722276" y="1175526"/>
                    <a:pt x="1716212" y="1150922"/>
                  </a:cubicBezTo>
                  <a:cubicBezTo>
                    <a:pt x="1695045" y="1151076"/>
                    <a:pt x="1667621" y="1157797"/>
                    <a:pt x="1676350" y="1126935"/>
                  </a:cubicBezTo>
                  <a:cubicBezTo>
                    <a:pt x="1683187" y="1108511"/>
                    <a:pt x="1685311" y="1088619"/>
                    <a:pt x="1684539" y="1068263"/>
                  </a:cubicBezTo>
                  <a:cubicBezTo>
                    <a:pt x="1668934" y="1077147"/>
                    <a:pt x="1649814" y="1079194"/>
                    <a:pt x="1642166" y="1052195"/>
                  </a:cubicBezTo>
                  <a:cubicBezTo>
                    <a:pt x="1634325" y="1031028"/>
                    <a:pt x="1606283" y="1036126"/>
                    <a:pt x="1596009" y="1016118"/>
                  </a:cubicBezTo>
                  <a:cubicBezTo>
                    <a:pt x="1583108" y="991437"/>
                    <a:pt x="1559855" y="1014458"/>
                    <a:pt x="1540774" y="1018320"/>
                  </a:cubicBezTo>
                  <a:cubicBezTo>
                    <a:pt x="1487934" y="1016582"/>
                    <a:pt x="1434669" y="1006076"/>
                    <a:pt x="1382216" y="1018166"/>
                  </a:cubicBezTo>
                  <a:cubicBezTo>
                    <a:pt x="1361397" y="1017470"/>
                    <a:pt x="1335595" y="1034157"/>
                    <a:pt x="1320454" y="1013724"/>
                  </a:cubicBezTo>
                  <a:cubicBezTo>
                    <a:pt x="1285768" y="984909"/>
                    <a:pt x="1252666" y="953738"/>
                    <a:pt x="1210255" y="936511"/>
                  </a:cubicBezTo>
                  <a:cubicBezTo>
                    <a:pt x="1151776" y="905997"/>
                    <a:pt x="1093374" y="875483"/>
                    <a:pt x="1034856" y="844968"/>
                  </a:cubicBezTo>
                  <a:cubicBezTo>
                    <a:pt x="962008" y="861577"/>
                    <a:pt x="889199" y="878148"/>
                    <a:pt x="816312" y="894757"/>
                  </a:cubicBezTo>
                  <a:cubicBezTo>
                    <a:pt x="815578" y="1000012"/>
                    <a:pt x="814921" y="1105228"/>
                    <a:pt x="814149" y="1210482"/>
                  </a:cubicBezTo>
                  <a:cubicBezTo>
                    <a:pt x="794682" y="1212800"/>
                    <a:pt x="771661" y="1222032"/>
                    <a:pt x="756442" y="1203298"/>
                  </a:cubicBezTo>
                  <a:cubicBezTo>
                    <a:pt x="739717" y="1190243"/>
                    <a:pt x="732340" y="1169231"/>
                    <a:pt x="718435" y="1155325"/>
                  </a:cubicBezTo>
                  <a:cubicBezTo>
                    <a:pt x="689890" y="1139914"/>
                    <a:pt x="661655" y="1112837"/>
                    <a:pt x="627008" y="1122687"/>
                  </a:cubicBezTo>
                  <a:cubicBezTo>
                    <a:pt x="583979" y="1126819"/>
                    <a:pt x="541607" y="1142115"/>
                    <a:pt x="510513" y="1173170"/>
                  </a:cubicBezTo>
                  <a:cubicBezTo>
                    <a:pt x="517504" y="1153819"/>
                    <a:pt x="501204" y="1139643"/>
                    <a:pt x="521637" y="1125275"/>
                  </a:cubicBezTo>
                  <a:cubicBezTo>
                    <a:pt x="526427" y="1108047"/>
                    <a:pt x="543654" y="1086958"/>
                    <a:pt x="515264" y="1082362"/>
                  </a:cubicBezTo>
                  <a:cubicBezTo>
                    <a:pt x="496762" y="1081434"/>
                    <a:pt x="479767" y="1081550"/>
                    <a:pt x="463467" y="1076683"/>
                  </a:cubicBezTo>
                  <a:cubicBezTo>
                    <a:pt x="452883" y="1060113"/>
                    <a:pt x="438244" y="1044895"/>
                    <a:pt x="416614" y="1051731"/>
                  </a:cubicBezTo>
                  <a:cubicBezTo>
                    <a:pt x="411322" y="1043157"/>
                    <a:pt x="418700" y="1016698"/>
                    <a:pt x="396954" y="1011483"/>
                  </a:cubicBezTo>
                  <a:cubicBezTo>
                    <a:pt x="383860" y="998042"/>
                    <a:pt x="380152" y="974789"/>
                    <a:pt x="369568" y="962467"/>
                  </a:cubicBezTo>
                  <a:cubicBezTo>
                    <a:pt x="354234" y="953622"/>
                    <a:pt x="319393" y="965905"/>
                    <a:pt x="319200" y="942421"/>
                  </a:cubicBezTo>
                  <a:cubicBezTo>
                    <a:pt x="318235" y="917160"/>
                    <a:pt x="353152" y="926971"/>
                    <a:pt x="369259" y="927898"/>
                  </a:cubicBezTo>
                  <a:cubicBezTo>
                    <a:pt x="388533" y="933537"/>
                    <a:pt x="406301" y="943155"/>
                    <a:pt x="425653" y="933228"/>
                  </a:cubicBezTo>
                  <a:cubicBezTo>
                    <a:pt x="417464" y="921022"/>
                    <a:pt x="385907" y="920018"/>
                    <a:pt x="387259" y="902520"/>
                  </a:cubicBezTo>
                  <a:cubicBezTo>
                    <a:pt x="401936" y="890469"/>
                    <a:pt x="410588" y="881315"/>
                    <a:pt x="420786" y="862852"/>
                  </a:cubicBezTo>
                  <a:cubicBezTo>
                    <a:pt x="440369" y="862891"/>
                    <a:pt x="455356" y="857213"/>
                    <a:pt x="475055" y="861964"/>
                  </a:cubicBezTo>
                  <a:cubicBezTo>
                    <a:pt x="508002" y="857444"/>
                    <a:pt x="540062" y="865633"/>
                    <a:pt x="572700" y="866715"/>
                  </a:cubicBezTo>
                  <a:cubicBezTo>
                    <a:pt x="561846" y="853930"/>
                    <a:pt x="525577" y="858371"/>
                    <a:pt x="536547" y="837243"/>
                  </a:cubicBezTo>
                  <a:cubicBezTo>
                    <a:pt x="550877" y="825501"/>
                    <a:pt x="565709" y="812832"/>
                    <a:pt x="565748" y="792553"/>
                  </a:cubicBezTo>
                  <a:cubicBezTo>
                    <a:pt x="572391" y="775520"/>
                    <a:pt x="552074" y="759683"/>
                    <a:pt x="570267" y="748404"/>
                  </a:cubicBezTo>
                  <a:cubicBezTo>
                    <a:pt x="564473" y="722950"/>
                    <a:pt x="532530" y="730830"/>
                    <a:pt x="512715" y="724958"/>
                  </a:cubicBezTo>
                  <a:cubicBezTo>
                    <a:pt x="493595" y="737975"/>
                    <a:pt x="461999" y="742649"/>
                    <a:pt x="444618" y="722255"/>
                  </a:cubicBezTo>
                  <a:cubicBezTo>
                    <a:pt x="416653" y="713834"/>
                    <a:pt x="385984" y="712289"/>
                    <a:pt x="361225" y="729941"/>
                  </a:cubicBezTo>
                  <a:cubicBezTo>
                    <a:pt x="333646" y="728512"/>
                    <a:pt x="315376" y="755511"/>
                    <a:pt x="288532" y="759992"/>
                  </a:cubicBezTo>
                  <a:cubicBezTo>
                    <a:pt x="269489" y="765593"/>
                    <a:pt x="247589" y="756825"/>
                    <a:pt x="234726" y="776099"/>
                  </a:cubicBezTo>
                  <a:cubicBezTo>
                    <a:pt x="216147" y="779498"/>
                    <a:pt x="195173" y="763739"/>
                    <a:pt x="176556" y="757481"/>
                  </a:cubicBezTo>
                  <a:cubicBezTo>
                    <a:pt x="162380" y="732877"/>
                    <a:pt x="201392" y="744349"/>
                    <a:pt x="214139" y="748713"/>
                  </a:cubicBezTo>
                  <a:cubicBezTo>
                    <a:pt x="223718" y="736469"/>
                    <a:pt x="191890" y="717813"/>
                    <a:pt x="184397" y="702980"/>
                  </a:cubicBezTo>
                  <a:cubicBezTo>
                    <a:pt x="176054" y="680732"/>
                    <a:pt x="153651" y="677179"/>
                    <a:pt x="138124" y="662115"/>
                  </a:cubicBezTo>
                  <a:cubicBezTo>
                    <a:pt x="122017" y="647089"/>
                    <a:pt x="96871" y="662501"/>
                    <a:pt x="78717" y="649291"/>
                  </a:cubicBezTo>
                  <a:cubicBezTo>
                    <a:pt x="76438" y="671385"/>
                    <a:pt x="45808" y="646858"/>
                    <a:pt x="54383" y="629631"/>
                  </a:cubicBezTo>
                  <a:cubicBezTo>
                    <a:pt x="51448" y="604910"/>
                    <a:pt x="20006" y="611863"/>
                    <a:pt x="2432" y="603404"/>
                  </a:cubicBezTo>
                  <a:cubicBezTo>
                    <a:pt x="-7688" y="595485"/>
                    <a:pt x="16569" y="567636"/>
                    <a:pt x="24178" y="555045"/>
                  </a:cubicBezTo>
                  <a:cubicBezTo>
                    <a:pt x="48628" y="547899"/>
                    <a:pt x="51216" y="527581"/>
                    <a:pt x="25221" y="521092"/>
                  </a:cubicBezTo>
                  <a:cubicBezTo>
                    <a:pt x="32791" y="504020"/>
                    <a:pt x="21513" y="468214"/>
                    <a:pt x="46697" y="468523"/>
                  </a:cubicBezTo>
                  <a:cubicBezTo>
                    <a:pt x="71069" y="472811"/>
                    <a:pt x="74353" y="443262"/>
                    <a:pt x="85593" y="431829"/>
                  </a:cubicBezTo>
                  <a:cubicBezTo>
                    <a:pt x="119892" y="422288"/>
                    <a:pt x="131866" y="467673"/>
                    <a:pt x="159754" y="476055"/>
                  </a:cubicBezTo>
                  <a:cubicBezTo>
                    <a:pt x="178024" y="479261"/>
                    <a:pt x="203246" y="472579"/>
                    <a:pt x="200002" y="449558"/>
                  </a:cubicBezTo>
                  <a:cubicBezTo>
                    <a:pt x="189495" y="431636"/>
                    <a:pt x="185594" y="409233"/>
                    <a:pt x="212323" y="407070"/>
                  </a:cubicBezTo>
                  <a:cubicBezTo>
                    <a:pt x="231713" y="400194"/>
                    <a:pt x="248052" y="390461"/>
                    <a:pt x="259949" y="373658"/>
                  </a:cubicBezTo>
                  <a:cubicBezTo>
                    <a:pt x="281927" y="360912"/>
                    <a:pt x="309853" y="364968"/>
                    <a:pt x="331097" y="348861"/>
                  </a:cubicBezTo>
                  <a:cubicBezTo>
                    <a:pt x="353230" y="337389"/>
                    <a:pt x="372928" y="315064"/>
                    <a:pt x="399889" y="325106"/>
                  </a:cubicBezTo>
                  <a:cubicBezTo>
                    <a:pt x="421674" y="320973"/>
                    <a:pt x="433107" y="343917"/>
                    <a:pt x="455433" y="330398"/>
                  </a:cubicBezTo>
                  <a:cubicBezTo>
                    <a:pt x="474321" y="320123"/>
                    <a:pt x="504140" y="305175"/>
                    <a:pt x="516423" y="331904"/>
                  </a:cubicBezTo>
                  <a:cubicBezTo>
                    <a:pt x="530444" y="346350"/>
                    <a:pt x="556902" y="337312"/>
                    <a:pt x="575829" y="337041"/>
                  </a:cubicBezTo>
                  <a:cubicBezTo>
                    <a:pt x="603948" y="335690"/>
                    <a:pt x="609974" y="349981"/>
                    <a:pt x="625849" y="361453"/>
                  </a:cubicBezTo>
                  <a:cubicBezTo>
                    <a:pt x="644698" y="370105"/>
                    <a:pt x="670385" y="375126"/>
                    <a:pt x="682127" y="392083"/>
                  </a:cubicBezTo>
                  <a:cubicBezTo>
                    <a:pt x="673359" y="421361"/>
                    <a:pt x="716194" y="418812"/>
                    <a:pt x="698852" y="393280"/>
                  </a:cubicBezTo>
                  <a:cubicBezTo>
                    <a:pt x="683208" y="368637"/>
                    <a:pt x="728439" y="377637"/>
                    <a:pt x="735276" y="392469"/>
                  </a:cubicBezTo>
                  <a:cubicBezTo>
                    <a:pt x="749335" y="407649"/>
                    <a:pt x="774365" y="406027"/>
                    <a:pt x="790935" y="415606"/>
                  </a:cubicBezTo>
                  <a:cubicBezTo>
                    <a:pt x="822106" y="415220"/>
                    <a:pt x="835277" y="379684"/>
                    <a:pt x="862547" y="371727"/>
                  </a:cubicBezTo>
                  <a:cubicBezTo>
                    <a:pt x="889121" y="375474"/>
                    <a:pt x="918322" y="369448"/>
                    <a:pt x="939219" y="390074"/>
                  </a:cubicBezTo>
                  <a:cubicBezTo>
                    <a:pt x="967222" y="400696"/>
                    <a:pt x="964634" y="365200"/>
                    <a:pt x="990784" y="370762"/>
                  </a:cubicBezTo>
                  <a:cubicBezTo>
                    <a:pt x="1008127" y="370259"/>
                    <a:pt x="1036710" y="363423"/>
                    <a:pt x="1045014" y="381963"/>
                  </a:cubicBezTo>
                  <a:cubicBezTo>
                    <a:pt x="1052701" y="403014"/>
                    <a:pt x="1081361" y="402126"/>
                    <a:pt x="1100288" y="408344"/>
                  </a:cubicBezTo>
                  <a:cubicBezTo>
                    <a:pt x="1120682" y="413443"/>
                    <a:pt x="1138257" y="422288"/>
                    <a:pt x="1156024" y="404984"/>
                  </a:cubicBezTo>
                  <a:cubicBezTo>
                    <a:pt x="1167071" y="374276"/>
                    <a:pt x="1182946" y="414293"/>
                    <a:pt x="1203186" y="406452"/>
                  </a:cubicBezTo>
                  <a:cubicBezTo>
                    <a:pt x="1231074" y="409812"/>
                    <a:pt x="1257107" y="396486"/>
                    <a:pt x="1283991" y="391272"/>
                  </a:cubicBezTo>
                  <a:cubicBezTo>
                    <a:pt x="1291755" y="375049"/>
                    <a:pt x="1303767" y="342101"/>
                    <a:pt x="1275146" y="342101"/>
                  </a:cubicBezTo>
                  <a:cubicBezTo>
                    <a:pt x="1252395" y="343917"/>
                    <a:pt x="1237331" y="330823"/>
                    <a:pt x="1219525" y="323986"/>
                  </a:cubicBezTo>
                  <a:cubicBezTo>
                    <a:pt x="1193066" y="327694"/>
                    <a:pt x="1195925" y="306759"/>
                    <a:pt x="1174681" y="305214"/>
                  </a:cubicBezTo>
                  <a:cubicBezTo>
                    <a:pt x="1145016" y="293201"/>
                    <a:pt x="1191521" y="292352"/>
                    <a:pt x="1202066" y="281305"/>
                  </a:cubicBezTo>
                  <a:cubicBezTo>
                    <a:pt x="1215585" y="274700"/>
                    <a:pt x="1257880" y="269833"/>
                    <a:pt x="1235168" y="250713"/>
                  </a:cubicBezTo>
                  <a:cubicBezTo>
                    <a:pt x="1210448" y="235379"/>
                    <a:pt x="1233778" y="219890"/>
                    <a:pt x="1250618" y="211663"/>
                  </a:cubicBezTo>
                  <a:cubicBezTo>
                    <a:pt x="1278583" y="197796"/>
                    <a:pt x="1308016" y="216684"/>
                    <a:pt x="1336754" y="208302"/>
                  </a:cubicBezTo>
                  <a:cubicBezTo>
                    <a:pt x="1347607" y="189414"/>
                    <a:pt x="1307012" y="190766"/>
                    <a:pt x="1293841" y="185938"/>
                  </a:cubicBezTo>
                  <a:cubicBezTo>
                    <a:pt x="1268966" y="190534"/>
                    <a:pt x="1253631" y="173810"/>
                    <a:pt x="1271553" y="165041"/>
                  </a:cubicBezTo>
                  <a:cubicBezTo>
                    <a:pt x="1254636" y="157741"/>
                    <a:pt x="1257957" y="124485"/>
                    <a:pt x="1273987" y="120120"/>
                  </a:cubicBezTo>
                  <a:cubicBezTo>
                    <a:pt x="1303922" y="120274"/>
                    <a:pt x="1334475" y="127304"/>
                    <a:pt x="1365105" y="124446"/>
                  </a:cubicBezTo>
                  <a:cubicBezTo>
                    <a:pt x="1399791" y="114094"/>
                    <a:pt x="1435481" y="97640"/>
                    <a:pt x="1473373" y="100460"/>
                  </a:cubicBezTo>
                  <a:cubicBezTo>
                    <a:pt x="1514045" y="95554"/>
                    <a:pt x="1555722" y="90958"/>
                    <a:pt x="1596318" y="90417"/>
                  </a:cubicBezTo>
                  <a:cubicBezTo>
                    <a:pt x="1611073" y="86091"/>
                    <a:pt x="1626253" y="60945"/>
                    <a:pt x="1648771" y="65735"/>
                  </a:cubicBezTo>
                  <a:cubicBezTo>
                    <a:pt x="1702229" y="66817"/>
                    <a:pt x="1752751" y="43603"/>
                    <a:pt x="1806596" y="47233"/>
                  </a:cubicBezTo>
                  <a:cubicBezTo>
                    <a:pt x="1828342" y="44839"/>
                    <a:pt x="1861173" y="51753"/>
                    <a:pt x="1869362" y="25758"/>
                  </a:cubicBezTo>
                  <a:cubicBezTo>
                    <a:pt x="1870637" y="7526"/>
                    <a:pt x="1911735" y="24174"/>
                    <a:pt x="1916254" y="1192"/>
                  </a:cubicBezTo>
                  <a:cubicBezTo>
                    <a:pt x="1956154" y="-4177"/>
                    <a:pt x="1995629" y="9805"/>
                    <a:pt x="2033212" y="19037"/>
                  </a:cubicBezTo>
                  <a:cubicBezTo>
                    <a:pt x="2052100" y="17221"/>
                    <a:pt x="2076975" y="8260"/>
                    <a:pt x="2092618" y="19037"/>
                  </a:cubicBezTo>
                  <a:cubicBezTo>
                    <a:pt x="2106832" y="32710"/>
                    <a:pt x="2098528" y="57508"/>
                    <a:pt x="2126377" y="59401"/>
                  </a:cubicBezTo>
                  <a:cubicBezTo>
                    <a:pt x="2122167" y="81688"/>
                    <a:pt x="2108571" y="94897"/>
                    <a:pt x="2112549" y="104670"/>
                  </a:cubicBezTo>
                  <a:cubicBezTo>
                    <a:pt x="2130278" y="111699"/>
                    <a:pt x="2148741" y="103511"/>
                    <a:pt x="2166895" y="105133"/>
                  </a:cubicBezTo>
                  <a:cubicBezTo>
                    <a:pt x="2184934" y="108610"/>
                    <a:pt x="2203590" y="88061"/>
                    <a:pt x="2217340" y="105944"/>
                  </a:cubicBezTo>
                  <a:cubicBezTo>
                    <a:pt x="2230666" y="132673"/>
                    <a:pt x="2245499" y="111352"/>
                    <a:pt x="2265082" y="113052"/>
                  </a:cubicBezTo>
                  <a:cubicBezTo>
                    <a:pt x="2281652" y="120043"/>
                    <a:pt x="2301313" y="137888"/>
                    <a:pt x="2319273" y="121356"/>
                  </a:cubicBezTo>
                  <a:cubicBezTo>
                    <a:pt x="2353766" y="116953"/>
                    <a:pt x="2314561" y="137502"/>
                    <a:pt x="2306257" y="147197"/>
                  </a:cubicBezTo>
                  <a:cubicBezTo>
                    <a:pt x="2289763" y="169290"/>
                    <a:pt x="2330745" y="159286"/>
                    <a:pt x="2343144" y="157587"/>
                  </a:cubicBezTo>
                  <a:cubicBezTo>
                    <a:pt x="2363191" y="149012"/>
                    <a:pt x="2386752" y="168132"/>
                    <a:pt x="2402473" y="159750"/>
                  </a:cubicBezTo>
                  <a:cubicBezTo>
                    <a:pt x="2424142" y="137115"/>
                    <a:pt x="2455815" y="132635"/>
                    <a:pt x="2484398" y="124678"/>
                  </a:cubicBezTo>
                  <a:cubicBezTo>
                    <a:pt x="2510934" y="106794"/>
                    <a:pt x="2542182" y="100073"/>
                    <a:pt x="2571460" y="89065"/>
                  </a:cubicBezTo>
                  <a:cubicBezTo>
                    <a:pt x="2596606" y="74928"/>
                    <a:pt x="2614103" y="105172"/>
                    <a:pt x="2582507" y="107142"/>
                  </a:cubicBezTo>
                  <a:cubicBezTo>
                    <a:pt x="2561031" y="126030"/>
                    <a:pt x="2601859" y="132905"/>
                    <a:pt x="2614489" y="142986"/>
                  </a:cubicBezTo>
                  <a:cubicBezTo>
                    <a:pt x="2660840" y="158437"/>
                    <a:pt x="2703019" y="185204"/>
                    <a:pt x="2735774" y="221667"/>
                  </a:cubicBezTo>
                  <a:cubicBezTo>
                    <a:pt x="2771695" y="264657"/>
                    <a:pt x="2805068" y="310004"/>
                    <a:pt x="2844195" y="350290"/>
                  </a:cubicBezTo>
                  <a:cubicBezTo>
                    <a:pt x="2857753" y="363886"/>
                    <a:pt x="2868452" y="389534"/>
                    <a:pt x="2883633" y="395984"/>
                  </a:cubicBezTo>
                  <a:cubicBezTo>
                    <a:pt x="2902598" y="388916"/>
                    <a:pt x="2917468" y="375204"/>
                    <a:pt x="2927395" y="357745"/>
                  </a:cubicBezTo>
                  <a:cubicBezTo>
                    <a:pt x="2945395" y="357552"/>
                    <a:pt x="2975523" y="352839"/>
                    <a:pt x="2977106" y="377405"/>
                  </a:cubicBezTo>
                  <a:cubicBezTo>
                    <a:pt x="2982746" y="386289"/>
                    <a:pt x="3007196" y="391967"/>
                    <a:pt x="3019556" y="401778"/>
                  </a:cubicBezTo>
                  <a:cubicBezTo>
                    <a:pt x="3061272" y="404945"/>
                    <a:pt x="3102369" y="398147"/>
                    <a:pt x="3141922" y="384705"/>
                  </a:cubicBezTo>
                  <a:cubicBezTo>
                    <a:pt x="3162741" y="383778"/>
                    <a:pt x="3184526" y="379298"/>
                    <a:pt x="3200594" y="396100"/>
                  </a:cubicBezTo>
                  <a:cubicBezTo>
                    <a:pt x="3220718" y="409503"/>
                    <a:pt x="3241847" y="423022"/>
                    <a:pt x="3249842" y="447163"/>
                  </a:cubicBezTo>
                  <a:cubicBezTo>
                    <a:pt x="3271742" y="449172"/>
                    <a:pt x="3293334" y="452030"/>
                    <a:pt x="3306776" y="471613"/>
                  </a:cubicBezTo>
                  <a:cubicBezTo>
                    <a:pt x="3321801" y="484978"/>
                    <a:pt x="3332153" y="507265"/>
                    <a:pt x="3355599" y="502861"/>
                  </a:cubicBezTo>
                  <a:cubicBezTo>
                    <a:pt x="3378852" y="501857"/>
                    <a:pt x="3406700" y="515994"/>
                    <a:pt x="3423850" y="494286"/>
                  </a:cubicBezTo>
                  <a:cubicBezTo>
                    <a:pt x="3453863" y="475553"/>
                    <a:pt x="3442429" y="497840"/>
                    <a:pt x="3463789" y="510664"/>
                  </a:cubicBezTo>
                  <a:cubicBezTo>
                    <a:pt x="3461433" y="535538"/>
                    <a:pt x="3510526" y="526307"/>
                    <a:pt x="3494033" y="535577"/>
                  </a:cubicBezTo>
                  <a:cubicBezTo>
                    <a:pt x="3474836" y="535886"/>
                    <a:pt x="3443086" y="540637"/>
                    <a:pt x="3447218" y="566362"/>
                  </a:cubicBezTo>
                  <a:cubicBezTo>
                    <a:pt x="3451081" y="596644"/>
                    <a:pt x="3412378" y="592357"/>
                    <a:pt x="3392332" y="594558"/>
                  </a:cubicBezTo>
                  <a:cubicBezTo>
                    <a:pt x="3362667" y="592202"/>
                    <a:pt x="3339647" y="625498"/>
                    <a:pt x="3350230" y="652729"/>
                  </a:cubicBezTo>
                  <a:cubicBezTo>
                    <a:pt x="3354363" y="671192"/>
                    <a:pt x="3366646" y="694135"/>
                    <a:pt x="3345324" y="707036"/>
                  </a:cubicBezTo>
                  <a:cubicBezTo>
                    <a:pt x="3317784" y="730096"/>
                    <a:pt x="3277305" y="718894"/>
                    <a:pt x="3244087" y="719049"/>
                  </a:cubicBezTo>
                  <a:cubicBezTo>
                    <a:pt x="3210869" y="713332"/>
                    <a:pt x="3177728" y="705646"/>
                    <a:pt x="3144780" y="697998"/>
                  </a:cubicBezTo>
                  <a:cubicBezTo>
                    <a:pt x="3117858" y="726195"/>
                    <a:pt x="3109669" y="766249"/>
                    <a:pt x="3088696" y="798656"/>
                  </a:cubicBezTo>
                  <a:cubicBezTo>
                    <a:pt x="3075756" y="818162"/>
                    <a:pt x="3071237" y="838827"/>
                    <a:pt x="3096421" y="849449"/>
                  </a:cubicBezTo>
                  <a:cubicBezTo>
                    <a:pt x="3117549" y="868105"/>
                    <a:pt x="3081434" y="887573"/>
                    <a:pt x="3063898" y="878650"/>
                  </a:cubicBezTo>
                  <a:cubicBezTo>
                    <a:pt x="3037517" y="876873"/>
                    <a:pt x="3013530" y="858642"/>
                    <a:pt x="2987303" y="868723"/>
                  </a:cubicBezTo>
                  <a:cubicBezTo>
                    <a:pt x="2949180" y="879499"/>
                    <a:pt x="2907117" y="875367"/>
                    <a:pt x="2870924" y="891860"/>
                  </a:cubicBezTo>
                  <a:cubicBezTo>
                    <a:pt x="2849487" y="910593"/>
                    <a:pt x="2869534" y="922490"/>
                    <a:pt x="2889658" y="918589"/>
                  </a:cubicBezTo>
                  <a:cubicBezTo>
                    <a:pt x="2913451" y="922027"/>
                    <a:pt x="2897499" y="956017"/>
                    <a:pt x="2902906" y="973592"/>
                  </a:cubicBezTo>
                  <a:cubicBezTo>
                    <a:pt x="2909666" y="995145"/>
                    <a:pt x="2934193" y="1013569"/>
                    <a:pt x="2930099" y="1036783"/>
                  </a:cubicBezTo>
                  <a:cubicBezTo>
                    <a:pt x="2916001" y="1060499"/>
                    <a:pt x="2873706" y="1070967"/>
                    <a:pt x="2884212" y="1105421"/>
                  </a:cubicBezTo>
                  <a:cubicBezTo>
                    <a:pt x="2885834" y="1114073"/>
                    <a:pt x="2887147" y="1123189"/>
                    <a:pt x="2888731" y="11317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716C67-A973-417C-80AB-5596ED6F5713}"/>
                </a:ext>
              </a:extLst>
            </p:cNvPr>
            <p:cNvSpPr/>
            <p:nvPr/>
          </p:nvSpPr>
          <p:spPr>
            <a:xfrm>
              <a:off x="-452488" y="1881604"/>
              <a:ext cx="1467773" cy="733887"/>
            </a:xfrm>
            <a:custGeom>
              <a:avLst/>
              <a:gdLst>
                <a:gd name="connsiteX0" fmla="*/ 1002721 w 1467773"/>
                <a:gd name="connsiteY0" fmla="*/ 741651 h 733886"/>
                <a:gd name="connsiteX1" fmla="*/ 952624 w 1467773"/>
                <a:gd name="connsiteY1" fmla="*/ 717123 h 733886"/>
                <a:gd name="connsiteX2" fmla="*/ 905655 w 1467773"/>
                <a:gd name="connsiteY2" fmla="*/ 705034 h 733886"/>
                <a:gd name="connsiteX3" fmla="*/ 913959 w 1467773"/>
                <a:gd name="connsiteY3" fmla="*/ 649567 h 733886"/>
                <a:gd name="connsiteX4" fmla="*/ 833850 w 1467773"/>
                <a:gd name="connsiteY4" fmla="*/ 630138 h 733886"/>
                <a:gd name="connsiteX5" fmla="*/ 717278 w 1467773"/>
                <a:gd name="connsiteY5" fmla="*/ 565827 h 733886"/>
                <a:gd name="connsiteX6" fmla="*/ 661773 w 1467773"/>
                <a:gd name="connsiteY6" fmla="*/ 543617 h 733886"/>
                <a:gd name="connsiteX7" fmla="*/ 583170 w 1467773"/>
                <a:gd name="connsiteY7" fmla="*/ 492940 h 733886"/>
                <a:gd name="connsiteX8" fmla="*/ 548098 w 1467773"/>
                <a:gd name="connsiteY8" fmla="*/ 450684 h 733886"/>
                <a:gd name="connsiteX9" fmla="*/ 515961 w 1467773"/>
                <a:gd name="connsiteY9" fmla="*/ 402788 h 733886"/>
                <a:gd name="connsiteX10" fmla="*/ 471773 w 1467773"/>
                <a:gd name="connsiteY10" fmla="*/ 366982 h 733886"/>
                <a:gd name="connsiteX11" fmla="*/ 398771 w 1467773"/>
                <a:gd name="connsiteY11" fmla="*/ 373432 h 733886"/>
                <a:gd name="connsiteX12" fmla="*/ 354274 w 1467773"/>
                <a:gd name="connsiteY12" fmla="*/ 348480 h 733886"/>
                <a:gd name="connsiteX13" fmla="*/ 344579 w 1467773"/>
                <a:gd name="connsiteY13" fmla="*/ 308464 h 733886"/>
                <a:gd name="connsiteX14" fmla="*/ 296027 w 1467773"/>
                <a:gd name="connsiteY14" fmla="*/ 277023 h 733886"/>
                <a:gd name="connsiteX15" fmla="*/ 243805 w 1467773"/>
                <a:gd name="connsiteY15" fmla="*/ 249946 h 733886"/>
                <a:gd name="connsiteX16" fmla="*/ 195214 w 1467773"/>
                <a:gd name="connsiteY16" fmla="*/ 255007 h 733886"/>
                <a:gd name="connsiteX17" fmla="*/ 176403 w 1467773"/>
                <a:gd name="connsiteY17" fmla="*/ 265899 h 733886"/>
                <a:gd name="connsiteX18" fmla="*/ 130902 w 1467773"/>
                <a:gd name="connsiteY18" fmla="*/ 288997 h 733886"/>
                <a:gd name="connsiteX19" fmla="*/ 87641 w 1467773"/>
                <a:gd name="connsiteY19" fmla="*/ 321327 h 733886"/>
                <a:gd name="connsiteX20" fmla="*/ 82891 w 1467773"/>
                <a:gd name="connsiteY20" fmla="*/ 366943 h 733886"/>
                <a:gd name="connsiteX21" fmla="*/ 0 w 1467773"/>
                <a:gd name="connsiteY21" fmla="*/ 365514 h 733886"/>
                <a:gd name="connsiteX22" fmla="*/ 2240 w 1467773"/>
                <a:gd name="connsiteY22" fmla="*/ 49788 h 733886"/>
                <a:gd name="connsiteX23" fmla="*/ 220746 w 1467773"/>
                <a:gd name="connsiteY23" fmla="*/ 0 h 733886"/>
                <a:gd name="connsiteX24" fmla="*/ 447014 w 1467773"/>
                <a:gd name="connsiteY24" fmla="*/ 119740 h 733886"/>
                <a:gd name="connsiteX25" fmla="*/ 519437 w 1467773"/>
                <a:gd name="connsiteY25" fmla="*/ 179725 h 733886"/>
                <a:gd name="connsiteX26" fmla="*/ 670348 w 1467773"/>
                <a:gd name="connsiteY26" fmla="*/ 169837 h 733886"/>
                <a:gd name="connsiteX27" fmla="*/ 754860 w 1467773"/>
                <a:gd name="connsiteY27" fmla="*/ 162846 h 733886"/>
                <a:gd name="connsiteX28" fmla="*/ 802795 w 1467773"/>
                <a:gd name="connsiteY28" fmla="*/ 188107 h 733886"/>
                <a:gd name="connsiteX29" fmla="*/ 844897 w 1467773"/>
                <a:gd name="connsiteY29" fmla="*/ 233106 h 733886"/>
                <a:gd name="connsiteX30" fmla="*/ 869424 w 1467773"/>
                <a:gd name="connsiteY30" fmla="*/ 255277 h 733886"/>
                <a:gd name="connsiteX31" fmla="*/ 870081 w 1467773"/>
                <a:gd name="connsiteY31" fmla="*/ 305992 h 733886"/>
                <a:gd name="connsiteX32" fmla="*/ 910136 w 1467773"/>
                <a:gd name="connsiteY32" fmla="*/ 335773 h 733886"/>
                <a:gd name="connsiteX33" fmla="*/ 940997 w 1467773"/>
                <a:gd name="connsiteY33" fmla="*/ 380926 h 733886"/>
                <a:gd name="connsiteX34" fmla="*/ 1025124 w 1467773"/>
                <a:gd name="connsiteY34" fmla="*/ 378377 h 733886"/>
                <a:gd name="connsiteX35" fmla="*/ 1052819 w 1467773"/>
                <a:gd name="connsiteY35" fmla="*/ 420981 h 733886"/>
                <a:gd name="connsiteX36" fmla="*/ 1083140 w 1467773"/>
                <a:gd name="connsiteY36" fmla="*/ 398423 h 733886"/>
                <a:gd name="connsiteX37" fmla="*/ 1125589 w 1467773"/>
                <a:gd name="connsiteY37" fmla="*/ 358175 h 733886"/>
                <a:gd name="connsiteX38" fmla="*/ 1207166 w 1467773"/>
                <a:gd name="connsiteY38" fmla="*/ 324532 h 733886"/>
                <a:gd name="connsiteX39" fmla="*/ 1255410 w 1467773"/>
                <a:gd name="connsiteY39" fmla="*/ 302361 h 733886"/>
                <a:gd name="connsiteX40" fmla="*/ 1304889 w 1467773"/>
                <a:gd name="connsiteY40" fmla="*/ 286757 h 733886"/>
                <a:gd name="connsiteX41" fmla="*/ 1273139 w 1467773"/>
                <a:gd name="connsiteY41" fmla="*/ 313949 h 733886"/>
                <a:gd name="connsiteX42" fmla="*/ 1219218 w 1467773"/>
                <a:gd name="connsiteY42" fmla="*/ 343343 h 733886"/>
                <a:gd name="connsiteX43" fmla="*/ 1264217 w 1467773"/>
                <a:gd name="connsiteY43" fmla="*/ 355047 h 733886"/>
                <a:gd name="connsiteX44" fmla="*/ 1313619 w 1467773"/>
                <a:gd name="connsiteY44" fmla="*/ 379420 h 733886"/>
                <a:gd name="connsiteX45" fmla="*/ 1344287 w 1467773"/>
                <a:gd name="connsiteY45" fmla="*/ 349098 h 733886"/>
                <a:gd name="connsiteX46" fmla="*/ 1388784 w 1467773"/>
                <a:gd name="connsiteY46" fmla="*/ 376561 h 733886"/>
                <a:gd name="connsiteX47" fmla="*/ 1434440 w 1467773"/>
                <a:gd name="connsiteY47" fmla="*/ 403136 h 733886"/>
                <a:gd name="connsiteX48" fmla="*/ 1453405 w 1467773"/>
                <a:gd name="connsiteY48" fmla="*/ 419165 h 733886"/>
                <a:gd name="connsiteX49" fmla="*/ 1410685 w 1467773"/>
                <a:gd name="connsiteY49" fmla="*/ 434384 h 733886"/>
                <a:gd name="connsiteX50" fmla="*/ 1366497 w 1467773"/>
                <a:gd name="connsiteY50" fmla="*/ 457714 h 733886"/>
                <a:gd name="connsiteX51" fmla="*/ 1317713 w 1467773"/>
                <a:gd name="connsiteY51" fmla="*/ 453310 h 733886"/>
                <a:gd name="connsiteX52" fmla="*/ 1262169 w 1467773"/>
                <a:gd name="connsiteY52" fmla="*/ 458641 h 733886"/>
                <a:gd name="connsiteX53" fmla="*/ 1252320 w 1467773"/>
                <a:gd name="connsiteY53" fmla="*/ 426929 h 733886"/>
                <a:gd name="connsiteX54" fmla="*/ 1242161 w 1467773"/>
                <a:gd name="connsiteY54" fmla="*/ 388613 h 733886"/>
                <a:gd name="connsiteX55" fmla="*/ 1190905 w 1467773"/>
                <a:gd name="connsiteY55" fmla="*/ 416809 h 733886"/>
                <a:gd name="connsiteX56" fmla="*/ 1147760 w 1467773"/>
                <a:gd name="connsiteY56" fmla="*/ 412676 h 733886"/>
                <a:gd name="connsiteX57" fmla="*/ 1137833 w 1467773"/>
                <a:gd name="connsiteY57" fmla="*/ 459568 h 733886"/>
                <a:gd name="connsiteX58" fmla="*/ 1084800 w 1467773"/>
                <a:gd name="connsiteY58" fmla="*/ 465400 h 733886"/>
                <a:gd name="connsiteX59" fmla="*/ 1099671 w 1467773"/>
                <a:gd name="connsiteY59" fmla="*/ 479421 h 733886"/>
                <a:gd name="connsiteX60" fmla="*/ 1068423 w 1467773"/>
                <a:gd name="connsiteY60" fmla="*/ 518510 h 733886"/>
                <a:gd name="connsiteX61" fmla="*/ 999940 w 1467773"/>
                <a:gd name="connsiteY61" fmla="*/ 511789 h 733886"/>
                <a:gd name="connsiteX62" fmla="*/ 995575 w 1467773"/>
                <a:gd name="connsiteY62" fmla="*/ 553351 h 733886"/>
                <a:gd name="connsiteX63" fmla="*/ 1042505 w 1467773"/>
                <a:gd name="connsiteY63" fmla="*/ 576101 h 733886"/>
                <a:gd name="connsiteX64" fmla="*/ 1061200 w 1467773"/>
                <a:gd name="connsiteY64" fmla="*/ 627782 h 733886"/>
                <a:gd name="connsiteX65" fmla="*/ 1033815 w 1467773"/>
                <a:gd name="connsiteY65" fmla="*/ 672549 h 733886"/>
                <a:gd name="connsiteX66" fmla="*/ 1011914 w 1467773"/>
                <a:gd name="connsiteY66" fmla="*/ 721681 h 733886"/>
                <a:gd name="connsiteX67" fmla="*/ 1002721 w 1467773"/>
                <a:gd name="connsiteY67" fmla="*/ 74165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67773" h="733886">
                  <a:moveTo>
                    <a:pt x="1002721" y="741651"/>
                  </a:moveTo>
                  <a:cubicBezTo>
                    <a:pt x="993914" y="720600"/>
                    <a:pt x="973829" y="714381"/>
                    <a:pt x="952624" y="717123"/>
                  </a:cubicBezTo>
                  <a:cubicBezTo>
                    <a:pt x="938950" y="711136"/>
                    <a:pt x="900634" y="727320"/>
                    <a:pt x="905655" y="705034"/>
                  </a:cubicBezTo>
                  <a:cubicBezTo>
                    <a:pt x="909672" y="685528"/>
                    <a:pt x="902372" y="666871"/>
                    <a:pt x="913959" y="649567"/>
                  </a:cubicBezTo>
                  <a:cubicBezTo>
                    <a:pt x="885724" y="648524"/>
                    <a:pt x="863244" y="620405"/>
                    <a:pt x="833850" y="630138"/>
                  </a:cubicBezTo>
                  <a:cubicBezTo>
                    <a:pt x="797503" y="603989"/>
                    <a:pt x="753277" y="592479"/>
                    <a:pt x="717278" y="565827"/>
                  </a:cubicBezTo>
                  <a:cubicBezTo>
                    <a:pt x="697463" y="570964"/>
                    <a:pt x="677184" y="554548"/>
                    <a:pt x="661773" y="543617"/>
                  </a:cubicBezTo>
                  <a:cubicBezTo>
                    <a:pt x="641842" y="518742"/>
                    <a:pt x="606075" y="515150"/>
                    <a:pt x="583170" y="492940"/>
                  </a:cubicBezTo>
                  <a:cubicBezTo>
                    <a:pt x="565556" y="481739"/>
                    <a:pt x="548909" y="472623"/>
                    <a:pt x="548098" y="450684"/>
                  </a:cubicBezTo>
                  <a:cubicBezTo>
                    <a:pt x="538750" y="434847"/>
                    <a:pt x="517931" y="423839"/>
                    <a:pt x="515961" y="402788"/>
                  </a:cubicBezTo>
                  <a:cubicBezTo>
                    <a:pt x="515652" y="377488"/>
                    <a:pt x="492554" y="370883"/>
                    <a:pt x="471773" y="366982"/>
                  </a:cubicBezTo>
                  <a:cubicBezTo>
                    <a:pt x="451070" y="384750"/>
                    <a:pt x="422989" y="363081"/>
                    <a:pt x="398771" y="373432"/>
                  </a:cubicBezTo>
                  <a:cubicBezTo>
                    <a:pt x="385097" y="374051"/>
                    <a:pt x="347592" y="364085"/>
                    <a:pt x="354274" y="348480"/>
                  </a:cubicBezTo>
                  <a:cubicBezTo>
                    <a:pt x="353463" y="333803"/>
                    <a:pt x="366712" y="316035"/>
                    <a:pt x="344579" y="308464"/>
                  </a:cubicBezTo>
                  <a:cubicBezTo>
                    <a:pt x="350566" y="279302"/>
                    <a:pt x="315842" y="279766"/>
                    <a:pt x="296027" y="277023"/>
                  </a:cubicBezTo>
                  <a:cubicBezTo>
                    <a:pt x="279649" y="267173"/>
                    <a:pt x="262732" y="260607"/>
                    <a:pt x="243805" y="249946"/>
                  </a:cubicBezTo>
                  <a:cubicBezTo>
                    <a:pt x="230209" y="239943"/>
                    <a:pt x="199694" y="247050"/>
                    <a:pt x="195214" y="255007"/>
                  </a:cubicBezTo>
                  <a:cubicBezTo>
                    <a:pt x="221441" y="283628"/>
                    <a:pt x="198961" y="269221"/>
                    <a:pt x="176403" y="265899"/>
                  </a:cubicBezTo>
                  <a:cubicBezTo>
                    <a:pt x="165858" y="281272"/>
                    <a:pt x="152030" y="294520"/>
                    <a:pt x="130902" y="288997"/>
                  </a:cubicBezTo>
                  <a:cubicBezTo>
                    <a:pt x="114795" y="293748"/>
                    <a:pt x="91813" y="304215"/>
                    <a:pt x="87641" y="321327"/>
                  </a:cubicBezTo>
                  <a:cubicBezTo>
                    <a:pt x="76633" y="339017"/>
                    <a:pt x="115336" y="365205"/>
                    <a:pt x="82891" y="366943"/>
                  </a:cubicBezTo>
                  <a:cubicBezTo>
                    <a:pt x="55235" y="368141"/>
                    <a:pt x="27579" y="367948"/>
                    <a:pt x="0" y="365514"/>
                  </a:cubicBezTo>
                  <a:cubicBezTo>
                    <a:pt x="773" y="260259"/>
                    <a:pt x="1468" y="155005"/>
                    <a:pt x="2240" y="49788"/>
                  </a:cubicBezTo>
                  <a:cubicBezTo>
                    <a:pt x="75088" y="33179"/>
                    <a:pt x="147898" y="16609"/>
                    <a:pt x="220746" y="0"/>
                  </a:cubicBezTo>
                  <a:cubicBezTo>
                    <a:pt x="295872" y="40286"/>
                    <a:pt x="373162" y="77406"/>
                    <a:pt x="447014" y="119740"/>
                  </a:cubicBezTo>
                  <a:cubicBezTo>
                    <a:pt x="471155" y="139748"/>
                    <a:pt x="495296" y="159717"/>
                    <a:pt x="519437" y="179725"/>
                  </a:cubicBezTo>
                  <a:cubicBezTo>
                    <a:pt x="569689" y="173815"/>
                    <a:pt x="619709" y="161726"/>
                    <a:pt x="670348" y="169837"/>
                  </a:cubicBezTo>
                  <a:cubicBezTo>
                    <a:pt x="699046" y="171227"/>
                    <a:pt x="728634" y="178643"/>
                    <a:pt x="754860" y="162846"/>
                  </a:cubicBezTo>
                  <a:cubicBezTo>
                    <a:pt x="776298" y="147550"/>
                    <a:pt x="783830" y="184283"/>
                    <a:pt x="802795" y="188107"/>
                  </a:cubicBezTo>
                  <a:cubicBezTo>
                    <a:pt x="826318" y="191158"/>
                    <a:pt x="831494" y="217269"/>
                    <a:pt x="844897" y="233106"/>
                  </a:cubicBezTo>
                  <a:cubicBezTo>
                    <a:pt x="871471" y="212248"/>
                    <a:pt x="873441" y="229127"/>
                    <a:pt x="869424" y="255277"/>
                  </a:cubicBezTo>
                  <a:cubicBezTo>
                    <a:pt x="865793" y="269298"/>
                    <a:pt x="852777" y="301396"/>
                    <a:pt x="870081" y="305992"/>
                  </a:cubicBezTo>
                  <a:cubicBezTo>
                    <a:pt x="895303" y="300353"/>
                    <a:pt x="909517" y="309198"/>
                    <a:pt x="910136" y="335773"/>
                  </a:cubicBezTo>
                  <a:cubicBezTo>
                    <a:pt x="918981" y="352382"/>
                    <a:pt x="914809" y="385097"/>
                    <a:pt x="940997" y="380926"/>
                  </a:cubicBezTo>
                  <a:cubicBezTo>
                    <a:pt x="968885" y="383166"/>
                    <a:pt x="998241" y="372892"/>
                    <a:pt x="1025124" y="378377"/>
                  </a:cubicBezTo>
                  <a:cubicBezTo>
                    <a:pt x="1051389" y="384750"/>
                    <a:pt x="1029836" y="413526"/>
                    <a:pt x="1052819" y="420981"/>
                  </a:cubicBezTo>
                  <a:cubicBezTo>
                    <a:pt x="1073870" y="432414"/>
                    <a:pt x="1093375" y="418779"/>
                    <a:pt x="1083140" y="398423"/>
                  </a:cubicBezTo>
                  <a:cubicBezTo>
                    <a:pt x="1095770" y="381351"/>
                    <a:pt x="1121765" y="381699"/>
                    <a:pt x="1125589" y="358175"/>
                  </a:cubicBezTo>
                  <a:cubicBezTo>
                    <a:pt x="1149460" y="339906"/>
                    <a:pt x="1181905" y="337858"/>
                    <a:pt x="1207166" y="324532"/>
                  </a:cubicBezTo>
                  <a:cubicBezTo>
                    <a:pt x="1221612" y="315031"/>
                    <a:pt x="1235943" y="288495"/>
                    <a:pt x="1255410" y="302361"/>
                  </a:cubicBezTo>
                  <a:cubicBezTo>
                    <a:pt x="1266032" y="287645"/>
                    <a:pt x="1288976" y="278105"/>
                    <a:pt x="1304889" y="286757"/>
                  </a:cubicBezTo>
                  <a:cubicBezTo>
                    <a:pt x="1324009" y="298615"/>
                    <a:pt x="1273641" y="298615"/>
                    <a:pt x="1273139" y="313949"/>
                  </a:cubicBezTo>
                  <a:cubicBezTo>
                    <a:pt x="1251702" y="315494"/>
                    <a:pt x="1237874" y="334884"/>
                    <a:pt x="1219218" y="343343"/>
                  </a:cubicBezTo>
                  <a:cubicBezTo>
                    <a:pt x="1224741" y="354699"/>
                    <a:pt x="1253903" y="356090"/>
                    <a:pt x="1264217" y="355047"/>
                  </a:cubicBezTo>
                  <a:cubicBezTo>
                    <a:pt x="1271749" y="375673"/>
                    <a:pt x="1293302" y="383359"/>
                    <a:pt x="1313619" y="379420"/>
                  </a:cubicBezTo>
                  <a:cubicBezTo>
                    <a:pt x="1327485" y="374205"/>
                    <a:pt x="1337760" y="365900"/>
                    <a:pt x="1344287" y="349098"/>
                  </a:cubicBezTo>
                  <a:cubicBezTo>
                    <a:pt x="1364682" y="354738"/>
                    <a:pt x="1363639" y="386874"/>
                    <a:pt x="1388784" y="376561"/>
                  </a:cubicBezTo>
                  <a:cubicBezTo>
                    <a:pt x="1391140" y="397110"/>
                    <a:pt x="1420457" y="389578"/>
                    <a:pt x="1434440" y="403136"/>
                  </a:cubicBezTo>
                  <a:cubicBezTo>
                    <a:pt x="1452400" y="403522"/>
                    <a:pt x="1489520" y="408466"/>
                    <a:pt x="1453405" y="419165"/>
                  </a:cubicBezTo>
                  <a:cubicBezTo>
                    <a:pt x="1444791" y="439173"/>
                    <a:pt x="1409565" y="421328"/>
                    <a:pt x="1410685" y="434384"/>
                  </a:cubicBezTo>
                  <a:cubicBezTo>
                    <a:pt x="1403616" y="442341"/>
                    <a:pt x="1377776" y="444851"/>
                    <a:pt x="1366497" y="457714"/>
                  </a:cubicBezTo>
                  <a:cubicBezTo>
                    <a:pt x="1350352" y="470885"/>
                    <a:pt x="1336601" y="458177"/>
                    <a:pt x="1317713" y="453310"/>
                  </a:cubicBezTo>
                  <a:cubicBezTo>
                    <a:pt x="1296585" y="456516"/>
                    <a:pt x="1283259" y="457057"/>
                    <a:pt x="1262169" y="458641"/>
                  </a:cubicBezTo>
                  <a:cubicBezTo>
                    <a:pt x="1246835" y="451418"/>
                    <a:pt x="1223621" y="437706"/>
                    <a:pt x="1252320" y="426929"/>
                  </a:cubicBezTo>
                  <a:cubicBezTo>
                    <a:pt x="1278160" y="414801"/>
                    <a:pt x="1256878" y="399621"/>
                    <a:pt x="1242161" y="388613"/>
                  </a:cubicBezTo>
                  <a:cubicBezTo>
                    <a:pt x="1229260" y="399350"/>
                    <a:pt x="1211531" y="415496"/>
                    <a:pt x="1190905" y="416809"/>
                  </a:cubicBezTo>
                  <a:cubicBezTo>
                    <a:pt x="1176498" y="436238"/>
                    <a:pt x="1159580" y="395681"/>
                    <a:pt x="1147760" y="412676"/>
                  </a:cubicBezTo>
                  <a:cubicBezTo>
                    <a:pt x="1131344" y="425925"/>
                    <a:pt x="1153632" y="448868"/>
                    <a:pt x="1137833" y="459568"/>
                  </a:cubicBezTo>
                  <a:cubicBezTo>
                    <a:pt x="1122306" y="453619"/>
                    <a:pt x="1089706" y="461113"/>
                    <a:pt x="1084800" y="465400"/>
                  </a:cubicBezTo>
                  <a:cubicBezTo>
                    <a:pt x="1105272" y="471426"/>
                    <a:pt x="1126400" y="464589"/>
                    <a:pt x="1099671" y="479421"/>
                  </a:cubicBezTo>
                  <a:cubicBezTo>
                    <a:pt x="1090479" y="490391"/>
                    <a:pt x="1080513" y="504721"/>
                    <a:pt x="1068423" y="518510"/>
                  </a:cubicBezTo>
                  <a:cubicBezTo>
                    <a:pt x="1045557" y="518395"/>
                    <a:pt x="1021493" y="511712"/>
                    <a:pt x="999940" y="511789"/>
                  </a:cubicBezTo>
                  <a:cubicBezTo>
                    <a:pt x="979121" y="516540"/>
                    <a:pt x="973057" y="546282"/>
                    <a:pt x="995575" y="553351"/>
                  </a:cubicBezTo>
                  <a:cubicBezTo>
                    <a:pt x="1006313" y="572548"/>
                    <a:pt x="1042853" y="553969"/>
                    <a:pt x="1042505" y="576101"/>
                  </a:cubicBezTo>
                  <a:cubicBezTo>
                    <a:pt x="1032270" y="595067"/>
                    <a:pt x="1039995" y="620521"/>
                    <a:pt x="1061200" y="627782"/>
                  </a:cubicBezTo>
                  <a:cubicBezTo>
                    <a:pt x="1076496" y="650031"/>
                    <a:pt x="1036943" y="653044"/>
                    <a:pt x="1033815" y="672549"/>
                  </a:cubicBezTo>
                  <a:cubicBezTo>
                    <a:pt x="1016781" y="687266"/>
                    <a:pt x="1017013" y="702214"/>
                    <a:pt x="1011914" y="721681"/>
                  </a:cubicBezTo>
                  <a:cubicBezTo>
                    <a:pt x="1008785" y="728170"/>
                    <a:pt x="1006120" y="735818"/>
                    <a:pt x="1002721" y="74165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5E9199-7595-4E45-A0A4-EBB28D8218A5}"/>
                </a:ext>
              </a:extLst>
            </p:cNvPr>
            <p:cNvSpPr/>
            <p:nvPr/>
          </p:nvSpPr>
          <p:spPr>
            <a:xfrm>
              <a:off x="-1433308" y="2200161"/>
              <a:ext cx="463507" cy="270379"/>
            </a:xfrm>
            <a:custGeom>
              <a:avLst/>
              <a:gdLst>
                <a:gd name="connsiteX0" fmla="*/ 356553 w 463507"/>
                <a:gd name="connsiteY0" fmla="*/ 305595 h 270379"/>
                <a:gd name="connsiteX1" fmla="*/ 305374 w 463507"/>
                <a:gd name="connsiteY1" fmla="*/ 278055 h 270379"/>
                <a:gd name="connsiteX2" fmla="*/ 307151 w 463507"/>
                <a:gd name="connsiteY2" fmla="*/ 245571 h 270379"/>
                <a:gd name="connsiteX3" fmla="*/ 316073 w 463507"/>
                <a:gd name="connsiteY3" fmla="*/ 221121 h 270379"/>
                <a:gd name="connsiteX4" fmla="*/ 278954 w 463507"/>
                <a:gd name="connsiteY4" fmla="*/ 188521 h 270379"/>
                <a:gd name="connsiteX5" fmla="*/ 221325 w 463507"/>
                <a:gd name="connsiteY5" fmla="*/ 210344 h 270379"/>
                <a:gd name="connsiteX6" fmla="*/ 173043 w 463507"/>
                <a:gd name="connsiteY6" fmla="*/ 240318 h 270379"/>
                <a:gd name="connsiteX7" fmla="*/ 174240 w 463507"/>
                <a:gd name="connsiteY7" fmla="*/ 225679 h 270379"/>
                <a:gd name="connsiteX8" fmla="*/ 153460 w 463507"/>
                <a:gd name="connsiteY8" fmla="*/ 195357 h 270379"/>
                <a:gd name="connsiteX9" fmla="*/ 104869 w 463507"/>
                <a:gd name="connsiteY9" fmla="*/ 167315 h 270379"/>
                <a:gd name="connsiteX10" fmla="*/ 119469 w 463507"/>
                <a:gd name="connsiteY10" fmla="*/ 142209 h 270379"/>
                <a:gd name="connsiteX11" fmla="*/ 72037 w 463507"/>
                <a:gd name="connsiteY11" fmla="*/ 107098 h 270379"/>
                <a:gd name="connsiteX12" fmla="*/ 66397 w 463507"/>
                <a:gd name="connsiteY12" fmla="*/ 73416 h 270379"/>
                <a:gd name="connsiteX13" fmla="*/ 45810 w 463507"/>
                <a:gd name="connsiteY13" fmla="*/ 44563 h 270379"/>
                <a:gd name="connsiteX14" fmla="*/ 103903 w 463507"/>
                <a:gd name="connsiteY14" fmla="*/ 53177 h 270379"/>
                <a:gd name="connsiteX15" fmla="*/ 157863 w 463507"/>
                <a:gd name="connsiteY15" fmla="*/ 66309 h 270379"/>
                <a:gd name="connsiteX16" fmla="*/ 166438 w 463507"/>
                <a:gd name="connsiteY16" fmla="*/ 39503 h 270379"/>
                <a:gd name="connsiteX17" fmla="*/ 154271 w 463507"/>
                <a:gd name="connsiteY17" fmla="*/ 4547 h 270379"/>
                <a:gd name="connsiteX18" fmla="*/ 198458 w 463507"/>
                <a:gd name="connsiteY18" fmla="*/ 13779 h 270379"/>
                <a:gd name="connsiteX19" fmla="*/ 233415 w 463507"/>
                <a:gd name="connsiteY19" fmla="*/ 49198 h 270379"/>
                <a:gd name="connsiteX20" fmla="*/ 293555 w 463507"/>
                <a:gd name="connsiteY20" fmla="*/ 45220 h 270379"/>
                <a:gd name="connsiteX21" fmla="*/ 342609 w 463507"/>
                <a:gd name="connsiteY21" fmla="*/ 5976 h 270379"/>
                <a:gd name="connsiteX22" fmla="*/ 381660 w 463507"/>
                <a:gd name="connsiteY22" fmla="*/ 37688 h 270379"/>
                <a:gd name="connsiteX23" fmla="*/ 412715 w 463507"/>
                <a:gd name="connsiteY23" fmla="*/ 88790 h 270379"/>
                <a:gd name="connsiteX24" fmla="*/ 462696 w 463507"/>
                <a:gd name="connsiteY24" fmla="*/ 109493 h 270379"/>
                <a:gd name="connsiteX25" fmla="*/ 491279 w 463507"/>
                <a:gd name="connsiteY25" fmla="*/ 135565 h 270379"/>
                <a:gd name="connsiteX26" fmla="*/ 437937 w 463507"/>
                <a:gd name="connsiteY26" fmla="*/ 138385 h 270379"/>
                <a:gd name="connsiteX27" fmla="*/ 412406 w 463507"/>
                <a:gd name="connsiteY27" fmla="*/ 184234 h 270379"/>
                <a:gd name="connsiteX28" fmla="*/ 400895 w 463507"/>
                <a:gd name="connsiteY28" fmla="*/ 222086 h 270379"/>
                <a:gd name="connsiteX29" fmla="*/ 374784 w 463507"/>
                <a:gd name="connsiteY29" fmla="*/ 237382 h 270379"/>
                <a:gd name="connsiteX30" fmla="*/ 364355 w 463507"/>
                <a:gd name="connsiteY30" fmla="*/ 286475 h 270379"/>
                <a:gd name="connsiteX31" fmla="*/ 356553 w 463507"/>
                <a:gd name="connsiteY31" fmla="*/ 305595 h 270379"/>
                <a:gd name="connsiteX32" fmla="*/ 0 w 463507"/>
                <a:gd name="connsiteY32" fmla="*/ 181336 h 270379"/>
                <a:gd name="connsiteX33" fmla="*/ 52029 w 463507"/>
                <a:gd name="connsiteY33" fmla="*/ 188250 h 270379"/>
                <a:gd name="connsiteX34" fmla="*/ 103208 w 463507"/>
                <a:gd name="connsiteY34" fmla="*/ 198332 h 270379"/>
                <a:gd name="connsiteX35" fmla="*/ 124027 w 463507"/>
                <a:gd name="connsiteY35" fmla="*/ 235103 h 270379"/>
                <a:gd name="connsiteX36" fmla="*/ 112439 w 463507"/>
                <a:gd name="connsiteY36" fmla="*/ 257931 h 270379"/>
                <a:gd name="connsiteX37" fmla="*/ 52067 w 463507"/>
                <a:gd name="connsiteY37" fmla="*/ 228460 h 270379"/>
                <a:gd name="connsiteX38" fmla="*/ 0 w 463507"/>
                <a:gd name="connsiteY38" fmla="*/ 181336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3507" h="270379">
                  <a:moveTo>
                    <a:pt x="356553" y="305595"/>
                  </a:moveTo>
                  <a:cubicBezTo>
                    <a:pt x="339171" y="292771"/>
                    <a:pt x="315146" y="299724"/>
                    <a:pt x="305374" y="278055"/>
                  </a:cubicBezTo>
                  <a:cubicBezTo>
                    <a:pt x="277177" y="274077"/>
                    <a:pt x="287104" y="252292"/>
                    <a:pt x="307151" y="245571"/>
                  </a:cubicBezTo>
                  <a:cubicBezTo>
                    <a:pt x="297417" y="234060"/>
                    <a:pt x="282430" y="222009"/>
                    <a:pt x="316073" y="221121"/>
                  </a:cubicBezTo>
                  <a:cubicBezTo>
                    <a:pt x="324262" y="203932"/>
                    <a:pt x="287993" y="201769"/>
                    <a:pt x="278954" y="188521"/>
                  </a:cubicBezTo>
                  <a:cubicBezTo>
                    <a:pt x="260259" y="184967"/>
                    <a:pt x="240715" y="205014"/>
                    <a:pt x="221325" y="210344"/>
                  </a:cubicBezTo>
                  <a:cubicBezTo>
                    <a:pt x="206531" y="223207"/>
                    <a:pt x="193051" y="235837"/>
                    <a:pt x="173043" y="240318"/>
                  </a:cubicBezTo>
                  <a:cubicBezTo>
                    <a:pt x="166785" y="257390"/>
                    <a:pt x="150447" y="220387"/>
                    <a:pt x="174240" y="225679"/>
                  </a:cubicBezTo>
                  <a:cubicBezTo>
                    <a:pt x="139863" y="216370"/>
                    <a:pt x="182313" y="195473"/>
                    <a:pt x="153460" y="195357"/>
                  </a:cubicBezTo>
                  <a:cubicBezTo>
                    <a:pt x="133683" y="193079"/>
                    <a:pt x="116263" y="182457"/>
                    <a:pt x="104869" y="167315"/>
                  </a:cubicBezTo>
                  <a:cubicBezTo>
                    <a:pt x="71419" y="151595"/>
                    <a:pt x="127580" y="167818"/>
                    <a:pt x="119469" y="142209"/>
                  </a:cubicBezTo>
                  <a:cubicBezTo>
                    <a:pt x="105409" y="134136"/>
                    <a:pt x="82234" y="124518"/>
                    <a:pt x="72037" y="107098"/>
                  </a:cubicBezTo>
                  <a:cubicBezTo>
                    <a:pt x="80843" y="92034"/>
                    <a:pt x="98341" y="78785"/>
                    <a:pt x="66397" y="73416"/>
                  </a:cubicBezTo>
                  <a:cubicBezTo>
                    <a:pt x="50136" y="70713"/>
                    <a:pt x="41638" y="56923"/>
                    <a:pt x="45810" y="44563"/>
                  </a:cubicBezTo>
                  <a:cubicBezTo>
                    <a:pt x="61917" y="29924"/>
                    <a:pt x="91697" y="35139"/>
                    <a:pt x="103903" y="53177"/>
                  </a:cubicBezTo>
                  <a:cubicBezTo>
                    <a:pt x="121168" y="64455"/>
                    <a:pt x="142528" y="52559"/>
                    <a:pt x="157863" y="66309"/>
                  </a:cubicBezTo>
                  <a:cubicBezTo>
                    <a:pt x="179493" y="81296"/>
                    <a:pt x="196875" y="38113"/>
                    <a:pt x="166438" y="39503"/>
                  </a:cubicBezTo>
                  <a:cubicBezTo>
                    <a:pt x="150756" y="37881"/>
                    <a:pt x="132949" y="12041"/>
                    <a:pt x="154271" y="4547"/>
                  </a:cubicBezTo>
                  <a:cubicBezTo>
                    <a:pt x="170107" y="-5341"/>
                    <a:pt x="183163" y="2345"/>
                    <a:pt x="198458" y="13779"/>
                  </a:cubicBezTo>
                  <a:cubicBezTo>
                    <a:pt x="214643" y="22199"/>
                    <a:pt x="230749" y="33787"/>
                    <a:pt x="233415" y="49198"/>
                  </a:cubicBezTo>
                  <a:cubicBezTo>
                    <a:pt x="253538" y="49160"/>
                    <a:pt x="280731" y="69631"/>
                    <a:pt x="293555" y="45220"/>
                  </a:cubicBezTo>
                  <a:cubicBezTo>
                    <a:pt x="306146" y="27413"/>
                    <a:pt x="334884" y="29229"/>
                    <a:pt x="342609" y="5976"/>
                  </a:cubicBezTo>
                  <a:cubicBezTo>
                    <a:pt x="358600" y="1611"/>
                    <a:pt x="366866" y="30851"/>
                    <a:pt x="381660" y="37688"/>
                  </a:cubicBezTo>
                  <a:cubicBezTo>
                    <a:pt x="399852" y="50396"/>
                    <a:pt x="391084" y="78129"/>
                    <a:pt x="412715" y="88790"/>
                  </a:cubicBezTo>
                  <a:cubicBezTo>
                    <a:pt x="426156" y="101768"/>
                    <a:pt x="439675" y="115480"/>
                    <a:pt x="462696" y="109493"/>
                  </a:cubicBezTo>
                  <a:cubicBezTo>
                    <a:pt x="476524" y="106210"/>
                    <a:pt x="509897" y="135835"/>
                    <a:pt x="491279" y="135565"/>
                  </a:cubicBezTo>
                  <a:cubicBezTo>
                    <a:pt x="473782" y="127415"/>
                    <a:pt x="454005" y="130583"/>
                    <a:pt x="437937" y="138385"/>
                  </a:cubicBezTo>
                  <a:cubicBezTo>
                    <a:pt x="410590" y="138076"/>
                    <a:pt x="423955" y="169208"/>
                    <a:pt x="412406" y="184234"/>
                  </a:cubicBezTo>
                  <a:cubicBezTo>
                    <a:pt x="396067" y="201499"/>
                    <a:pt x="428744" y="223245"/>
                    <a:pt x="400895" y="222086"/>
                  </a:cubicBezTo>
                  <a:cubicBezTo>
                    <a:pt x="400509" y="261485"/>
                    <a:pt x="386604" y="224095"/>
                    <a:pt x="374784" y="237382"/>
                  </a:cubicBezTo>
                  <a:cubicBezTo>
                    <a:pt x="373896" y="256463"/>
                    <a:pt x="369763" y="266622"/>
                    <a:pt x="364355" y="286475"/>
                  </a:cubicBezTo>
                  <a:cubicBezTo>
                    <a:pt x="361767" y="292810"/>
                    <a:pt x="359218" y="299724"/>
                    <a:pt x="356553" y="305595"/>
                  </a:cubicBezTo>
                  <a:close/>
                  <a:moveTo>
                    <a:pt x="0" y="181336"/>
                  </a:moveTo>
                  <a:cubicBezTo>
                    <a:pt x="17806" y="190375"/>
                    <a:pt x="40248" y="170869"/>
                    <a:pt x="52029" y="188250"/>
                  </a:cubicBezTo>
                  <a:cubicBezTo>
                    <a:pt x="61646" y="208220"/>
                    <a:pt x="86135" y="198718"/>
                    <a:pt x="103208" y="198332"/>
                  </a:cubicBezTo>
                  <a:cubicBezTo>
                    <a:pt x="102396" y="209765"/>
                    <a:pt x="125340" y="218803"/>
                    <a:pt x="124027" y="235103"/>
                  </a:cubicBezTo>
                  <a:cubicBezTo>
                    <a:pt x="139747" y="260596"/>
                    <a:pt x="141370" y="260596"/>
                    <a:pt x="112439" y="257931"/>
                  </a:cubicBezTo>
                  <a:cubicBezTo>
                    <a:pt x="88839" y="259167"/>
                    <a:pt x="63153" y="250940"/>
                    <a:pt x="52067" y="228460"/>
                  </a:cubicBezTo>
                  <a:cubicBezTo>
                    <a:pt x="22905" y="224443"/>
                    <a:pt x="21592" y="195357"/>
                    <a:pt x="0" y="1813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CD496B2-24D3-405D-B764-A4C2A8431A12}"/>
                </a:ext>
              </a:extLst>
            </p:cNvPr>
            <p:cNvSpPr/>
            <p:nvPr/>
          </p:nvSpPr>
          <p:spPr>
            <a:xfrm>
              <a:off x="-751098" y="2126215"/>
              <a:ext cx="1197394" cy="618010"/>
            </a:xfrm>
            <a:custGeom>
              <a:avLst/>
              <a:gdLst>
                <a:gd name="connsiteX0" fmla="*/ 738479 w 1197394"/>
                <a:gd name="connsiteY0" fmla="*/ 613690 h 618009"/>
                <a:gd name="connsiteX1" fmla="*/ 725500 w 1197394"/>
                <a:gd name="connsiteY1" fmla="*/ 528713 h 618009"/>
                <a:gd name="connsiteX2" fmla="*/ 666249 w 1197394"/>
                <a:gd name="connsiteY2" fmla="*/ 525700 h 618009"/>
                <a:gd name="connsiteX3" fmla="*/ 541990 w 1197394"/>
                <a:gd name="connsiteY3" fmla="*/ 439681 h 618009"/>
                <a:gd name="connsiteX4" fmla="*/ 438319 w 1197394"/>
                <a:gd name="connsiteY4" fmla="*/ 416506 h 618009"/>
                <a:gd name="connsiteX5" fmla="*/ 385209 w 1197394"/>
                <a:gd name="connsiteY5" fmla="*/ 388888 h 618009"/>
                <a:gd name="connsiteX6" fmla="*/ 307108 w 1197394"/>
                <a:gd name="connsiteY6" fmla="*/ 398158 h 618009"/>
                <a:gd name="connsiteX7" fmla="*/ 207724 w 1197394"/>
                <a:gd name="connsiteY7" fmla="*/ 416197 h 618009"/>
                <a:gd name="connsiteX8" fmla="*/ 130048 w 1197394"/>
                <a:gd name="connsiteY8" fmla="*/ 462547 h 618009"/>
                <a:gd name="connsiteX9" fmla="*/ 110001 w 1197394"/>
                <a:gd name="connsiteY9" fmla="*/ 411098 h 618009"/>
                <a:gd name="connsiteX10" fmla="*/ 114868 w 1197394"/>
                <a:gd name="connsiteY10" fmla="*/ 354010 h 618009"/>
                <a:gd name="connsiteX11" fmla="*/ 102740 w 1197394"/>
                <a:gd name="connsiteY11" fmla="*/ 310671 h 618009"/>
                <a:gd name="connsiteX12" fmla="*/ 59015 w 1197394"/>
                <a:gd name="connsiteY12" fmla="*/ 289698 h 618009"/>
                <a:gd name="connsiteX13" fmla="*/ 79487 w 1197394"/>
                <a:gd name="connsiteY13" fmla="*/ 274170 h 618009"/>
                <a:gd name="connsiteX14" fmla="*/ 78328 w 1197394"/>
                <a:gd name="connsiteY14" fmla="*/ 257716 h 618009"/>
                <a:gd name="connsiteX15" fmla="*/ 63921 w 1197394"/>
                <a:gd name="connsiteY15" fmla="*/ 238017 h 618009"/>
                <a:gd name="connsiteX16" fmla="*/ 20737 w 1197394"/>
                <a:gd name="connsiteY16" fmla="*/ 221446 h 618009"/>
                <a:gd name="connsiteX17" fmla="*/ 29737 w 1197394"/>
                <a:gd name="connsiteY17" fmla="*/ 167177 h 618009"/>
                <a:gd name="connsiteX18" fmla="*/ 58204 w 1197394"/>
                <a:gd name="connsiteY18" fmla="*/ 168298 h 618009"/>
                <a:gd name="connsiteX19" fmla="*/ 99070 w 1197394"/>
                <a:gd name="connsiteY19" fmla="*/ 163315 h 618009"/>
                <a:gd name="connsiteX20" fmla="*/ 141095 w 1197394"/>
                <a:gd name="connsiteY20" fmla="*/ 173512 h 618009"/>
                <a:gd name="connsiteX21" fmla="*/ 161644 w 1197394"/>
                <a:gd name="connsiteY21" fmla="*/ 161654 h 618009"/>
                <a:gd name="connsiteX22" fmla="*/ 180145 w 1197394"/>
                <a:gd name="connsiteY22" fmla="*/ 135041 h 618009"/>
                <a:gd name="connsiteX23" fmla="*/ 131477 w 1197394"/>
                <a:gd name="connsiteY23" fmla="*/ 100664 h 618009"/>
                <a:gd name="connsiteX24" fmla="*/ 113787 w 1197394"/>
                <a:gd name="connsiteY24" fmla="*/ 53618 h 618009"/>
                <a:gd name="connsiteX25" fmla="*/ 38351 w 1197394"/>
                <a:gd name="connsiteY25" fmla="*/ 60532 h 618009"/>
                <a:gd name="connsiteX26" fmla="*/ 27304 w 1197394"/>
                <a:gd name="connsiteY26" fmla="*/ 114260 h 618009"/>
                <a:gd name="connsiteX27" fmla="*/ 9961 w 1197394"/>
                <a:gd name="connsiteY27" fmla="*/ 106574 h 618009"/>
                <a:gd name="connsiteX28" fmla="*/ 15330 w 1197394"/>
                <a:gd name="connsiteY28" fmla="*/ 66365 h 618009"/>
                <a:gd name="connsiteX29" fmla="*/ 138661 w 1197394"/>
                <a:gd name="connsiteY29" fmla="*/ 31022 h 618009"/>
                <a:gd name="connsiteX30" fmla="*/ 210119 w 1197394"/>
                <a:gd name="connsiteY30" fmla="*/ 72699 h 618009"/>
                <a:gd name="connsiteX31" fmla="*/ 263847 w 1197394"/>
                <a:gd name="connsiteY31" fmla="*/ 126080 h 618009"/>
                <a:gd name="connsiteX32" fmla="*/ 329356 w 1197394"/>
                <a:gd name="connsiteY32" fmla="*/ 123067 h 618009"/>
                <a:gd name="connsiteX33" fmla="*/ 391737 w 1197394"/>
                <a:gd name="connsiteY33" fmla="*/ 122372 h 618009"/>
                <a:gd name="connsiteX34" fmla="*/ 389535 w 1197394"/>
                <a:gd name="connsiteY34" fmla="*/ 68025 h 618009"/>
                <a:gd name="connsiteX35" fmla="*/ 449945 w 1197394"/>
                <a:gd name="connsiteY35" fmla="*/ 44696 h 618009"/>
                <a:gd name="connsiteX36" fmla="*/ 494480 w 1197394"/>
                <a:gd name="connsiteY36" fmla="*/ 26001 h 618009"/>
                <a:gd name="connsiteX37" fmla="*/ 507806 w 1197394"/>
                <a:gd name="connsiteY37" fmla="*/ 3675 h 618009"/>
                <a:gd name="connsiteX38" fmla="*/ 576251 w 1197394"/>
                <a:gd name="connsiteY38" fmla="*/ 19241 h 618009"/>
                <a:gd name="connsiteX39" fmla="*/ 642301 w 1197394"/>
                <a:gd name="connsiteY39" fmla="*/ 50567 h 618009"/>
                <a:gd name="connsiteX40" fmla="*/ 655974 w 1197394"/>
                <a:gd name="connsiteY40" fmla="*/ 93634 h 618009"/>
                <a:gd name="connsiteX41" fmla="*/ 681892 w 1197394"/>
                <a:gd name="connsiteY41" fmla="*/ 127857 h 618009"/>
                <a:gd name="connsiteX42" fmla="*/ 744311 w 1197394"/>
                <a:gd name="connsiteY42" fmla="*/ 130715 h 618009"/>
                <a:gd name="connsiteX43" fmla="*/ 802172 w 1197394"/>
                <a:gd name="connsiteY43" fmla="*/ 131758 h 618009"/>
                <a:gd name="connsiteX44" fmla="*/ 835158 w 1197394"/>
                <a:gd name="connsiteY44" fmla="*/ 193443 h 618009"/>
                <a:gd name="connsiteX45" fmla="*/ 867295 w 1197394"/>
                <a:gd name="connsiteY45" fmla="*/ 238596 h 618009"/>
                <a:gd name="connsiteX46" fmla="*/ 952233 w 1197394"/>
                <a:gd name="connsiteY46" fmla="*/ 290084 h 618009"/>
                <a:gd name="connsiteX47" fmla="*/ 1006772 w 1197394"/>
                <a:gd name="connsiteY47" fmla="*/ 323225 h 618009"/>
                <a:gd name="connsiteX48" fmla="*/ 1064788 w 1197394"/>
                <a:gd name="connsiteY48" fmla="*/ 349490 h 618009"/>
                <a:gd name="connsiteX49" fmla="*/ 1135511 w 1197394"/>
                <a:gd name="connsiteY49" fmla="*/ 385296 h 618009"/>
                <a:gd name="connsiteX50" fmla="*/ 1212222 w 1197394"/>
                <a:gd name="connsiteY50" fmla="*/ 405189 h 618009"/>
                <a:gd name="connsiteX51" fmla="*/ 1203570 w 1197394"/>
                <a:gd name="connsiteY51" fmla="*/ 463243 h 618009"/>
                <a:gd name="connsiteX52" fmla="*/ 1148412 w 1197394"/>
                <a:gd name="connsiteY52" fmla="*/ 461736 h 618009"/>
                <a:gd name="connsiteX53" fmla="*/ 1098122 w 1197394"/>
                <a:gd name="connsiteY53" fmla="*/ 468264 h 618009"/>
                <a:gd name="connsiteX54" fmla="*/ 1039372 w 1197394"/>
                <a:gd name="connsiteY54" fmla="*/ 494607 h 618009"/>
                <a:gd name="connsiteX55" fmla="*/ 1015888 w 1197394"/>
                <a:gd name="connsiteY55" fmla="*/ 555404 h 618009"/>
                <a:gd name="connsiteX56" fmla="*/ 900784 w 1197394"/>
                <a:gd name="connsiteY56" fmla="*/ 596076 h 618009"/>
                <a:gd name="connsiteX57" fmla="*/ 869072 w 1197394"/>
                <a:gd name="connsiteY57" fmla="*/ 638217 h 618009"/>
                <a:gd name="connsiteX58" fmla="*/ 745586 w 1197394"/>
                <a:gd name="connsiteY58" fmla="*/ 618132 h 618009"/>
                <a:gd name="connsiteX59" fmla="*/ 738479 w 1197394"/>
                <a:gd name="connsiteY59" fmla="*/ 613690 h 6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7394" h="618009">
                  <a:moveTo>
                    <a:pt x="738479" y="613690"/>
                  </a:moveTo>
                  <a:cubicBezTo>
                    <a:pt x="722797" y="590437"/>
                    <a:pt x="734114" y="554824"/>
                    <a:pt x="725500" y="528713"/>
                  </a:cubicBezTo>
                  <a:cubicBezTo>
                    <a:pt x="710629" y="516353"/>
                    <a:pt x="685368" y="530954"/>
                    <a:pt x="666249" y="525700"/>
                  </a:cubicBezTo>
                  <a:cubicBezTo>
                    <a:pt x="623683" y="500478"/>
                    <a:pt x="587916" y="460655"/>
                    <a:pt x="541990" y="439681"/>
                  </a:cubicBezTo>
                  <a:cubicBezTo>
                    <a:pt x="507884" y="428287"/>
                    <a:pt x="470146" y="435703"/>
                    <a:pt x="438319" y="416506"/>
                  </a:cubicBezTo>
                  <a:cubicBezTo>
                    <a:pt x="415066" y="415927"/>
                    <a:pt x="404946" y="392249"/>
                    <a:pt x="385209" y="388888"/>
                  </a:cubicBezTo>
                  <a:cubicBezTo>
                    <a:pt x="358634" y="387266"/>
                    <a:pt x="328584" y="376412"/>
                    <a:pt x="307108" y="398158"/>
                  </a:cubicBezTo>
                  <a:cubicBezTo>
                    <a:pt x="276284" y="411176"/>
                    <a:pt x="235418" y="389854"/>
                    <a:pt x="207724" y="416197"/>
                  </a:cubicBezTo>
                  <a:cubicBezTo>
                    <a:pt x="184587" y="435394"/>
                    <a:pt x="164502" y="466255"/>
                    <a:pt x="130048" y="462547"/>
                  </a:cubicBezTo>
                  <a:cubicBezTo>
                    <a:pt x="109267" y="461505"/>
                    <a:pt x="118692" y="426857"/>
                    <a:pt x="110001" y="411098"/>
                  </a:cubicBezTo>
                  <a:cubicBezTo>
                    <a:pt x="111624" y="393176"/>
                    <a:pt x="113477" y="372743"/>
                    <a:pt x="114868" y="354010"/>
                  </a:cubicBezTo>
                  <a:cubicBezTo>
                    <a:pt x="127769" y="336435"/>
                    <a:pt x="125722" y="316234"/>
                    <a:pt x="102740" y="310671"/>
                  </a:cubicBezTo>
                  <a:cubicBezTo>
                    <a:pt x="92195" y="296071"/>
                    <a:pt x="76899" y="286106"/>
                    <a:pt x="59015" y="289698"/>
                  </a:cubicBezTo>
                  <a:cubicBezTo>
                    <a:pt x="41286" y="295453"/>
                    <a:pt x="61642" y="261308"/>
                    <a:pt x="79487" y="274170"/>
                  </a:cubicBezTo>
                  <a:cubicBezTo>
                    <a:pt x="115718" y="284136"/>
                    <a:pt x="92427" y="266407"/>
                    <a:pt x="78328" y="257716"/>
                  </a:cubicBezTo>
                  <a:cubicBezTo>
                    <a:pt x="88796" y="238055"/>
                    <a:pt x="93624" y="229403"/>
                    <a:pt x="63921" y="238017"/>
                  </a:cubicBezTo>
                  <a:cubicBezTo>
                    <a:pt x="43217" y="233961"/>
                    <a:pt x="26879" y="246901"/>
                    <a:pt x="20737" y="221446"/>
                  </a:cubicBezTo>
                  <a:cubicBezTo>
                    <a:pt x="12819" y="200936"/>
                    <a:pt x="25836" y="186529"/>
                    <a:pt x="29737" y="167177"/>
                  </a:cubicBezTo>
                  <a:cubicBezTo>
                    <a:pt x="35376" y="131758"/>
                    <a:pt x="41904" y="159336"/>
                    <a:pt x="58204" y="168298"/>
                  </a:cubicBezTo>
                  <a:cubicBezTo>
                    <a:pt x="79912" y="173860"/>
                    <a:pt x="88796" y="157869"/>
                    <a:pt x="99070" y="163315"/>
                  </a:cubicBezTo>
                  <a:cubicBezTo>
                    <a:pt x="98259" y="190778"/>
                    <a:pt x="126881" y="174053"/>
                    <a:pt x="141095" y="173512"/>
                  </a:cubicBezTo>
                  <a:cubicBezTo>
                    <a:pt x="170257" y="193675"/>
                    <a:pt x="138777" y="141337"/>
                    <a:pt x="161644" y="161654"/>
                  </a:cubicBezTo>
                  <a:cubicBezTo>
                    <a:pt x="181343" y="172701"/>
                    <a:pt x="201119" y="149448"/>
                    <a:pt x="180145" y="135041"/>
                  </a:cubicBezTo>
                  <a:cubicBezTo>
                    <a:pt x="166356" y="120827"/>
                    <a:pt x="139086" y="117891"/>
                    <a:pt x="131477" y="100664"/>
                  </a:cubicBezTo>
                  <a:cubicBezTo>
                    <a:pt x="126765" y="83553"/>
                    <a:pt x="122361" y="65978"/>
                    <a:pt x="113787" y="53618"/>
                  </a:cubicBezTo>
                  <a:cubicBezTo>
                    <a:pt x="88718" y="50335"/>
                    <a:pt x="62723" y="54429"/>
                    <a:pt x="38351" y="60532"/>
                  </a:cubicBezTo>
                  <a:cubicBezTo>
                    <a:pt x="20660" y="76716"/>
                    <a:pt x="37076" y="94909"/>
                    <a:pt x="27304" y="114260"/>
                  </a:cubicBezTo>
                  <a:cubicBezTo>
                    <a:pt x="33754" y="152654"/>
                    <a:pt x="26647" y="119282"/>
                    <a:pt x="9961" y="106574"/>
                  </a:cubicBezTo>
                  <a:cubicBezTo>
                    <a:pt x="4399" y="87338"/>
                    <a:pt x="-11979" y="80386"/>
                    <a:pt x="15330" y="66365"/>
                  </a:cubicBezTo>
                  <a:cubicBezTo>
                    <a:pt x="51252" y="40640"/>
                    <a:pt x="95555" y="33649"/>
                    <a:pt x="138661" y="31022"/>
                  </a:cubicBezTo>
                  <a:cubicBezTo>
                    <a:pt x="163382" y="42687"/>
                    <a:pt x="189802" y="55009"/>
                    <a:pt x="210119" y="72699"/>
                  </a:cubicBezTo>
                  <a:cubicBezTo>
                    <a:pt x="221127" y="95102"/>
                    <a:pt x="239204" y="119513"/>
                    <a:pt x="263847" y="126080"/>
                  </a:cubicBezTo>
                  <a:cubicBezTo>
                    <a:pt x="285709" y="122179"/>
                    <a:pt x="306915" y="119398"/>
                    <a:pt x="329356" y="123067"/>
                  </a:cubicBezTo>
                  <a:cubicBezTo>
                    <a:pt x="350137" y="124226"/>
                    <a:pt x="370956" y="122449"/>
                    <a:pt x="391737" y="122372"/>
                  </a:cubicBezTo>
                  <a:cubicBezTo>
                    <a:pt x="402629" y="104681"/>
                    <a:pt x="372076" y="87261"/>
                    <a:pt x="389535" y="68025"/>
                  </a:cubicBezTo>
                  <a:cubicBezTo>
                    <a:pt x="405873" y="52382"/>
                    <a:pt x="426693" y="40370"/>
                    <a:pt x="449945" y="44696"/>
                  </a:cubicBezTo>
                  <a:cubicBezTo>
                    <a:pt x="467134" y="40061"/>
                    <a:pt x="472812" y="8272"/>
                    <a:pt x="494480" y="26001"/>
                  </a:cubicBezTo>
                  <a:cubicBezTo>
                    <a:pt x="530171" y="44580"/>
                    <a:pt x="469915" y="-1694"/>
                    <a:pt x="507806" y="3675"/>
                  </a:cubicBezTo>
                  <a:cubicBezTo>
                    <a:pt x="533183" y="-10269"/>
                    <a:pt x="552071" y="20014"/>
                    <a:pt x="576251" y="19241"/>
                  </a:cubicBezTo>
                  <a:cubicBezTo>
                    <a:pt x="587066" y="46781"/>
                    <a:pt x="631331" y="23220"/>
                    <a:pt x="642301" y="50567"/>
                  </a:cubicBezTo>
                  <a:cubicBezTo>
                    <a:pt x="647631" y="72467"/>
                    <a:pt x="658408" y="73549"/>
                    <a:pt x="655974" y="93634"/>
                  </a:cubicBezTo>
                  <a:cubicBezTo>
                    <a:pt x="643691" y="112406"/>
                    <a:pt x="660648" y="120209"/>
                    <a:pt x="681892" y="127857"/>
                  </a:cubicBezTo>
                  <a:cubicBezTo>
                    <a:pt x="701437" y="132994"/>
                    <a:pt x="724148" y="120286"/>
                    <a:pt x="744311" y="130715"/>
                  </a:cubicBezTo>
                  <a:cubicBezTo>
                    <a:pt x="764860" y="125075"/>
                    <a:pt x="781083" y="121445"/>
                    <a:pt x="802172" y="131758"/>
                  </a:cubicBezTo>
                  <a:cubicBezTo>
                    <a:pt x="817004" y="149912"/>
                    <a:pt x="814378" y="178379"/>
                    <a:pt x="835158" y="193443"/>
                  </a:cubicBezTo>
                  <a:cubicBezTo>
                    <a:pt x="855862" y="203138"/>
                    <a:pt x="842729" y="232648"/>
                    <a:pt x="867295" y="238596"/>
                  </a:cubicBezTo>
                  <a:cubicBezTo>
                    <a:pt x="892904" y="260226"/>
                    <a:pt x="924113" y="273359"/>
                    <a:pt x="952233" y="290084"/>
                  </a:cubicBezTo>
                  <a:cubicBezTo>
                    <a:pt x="964477" y="308122"/>
                    <a:pt x="987382" y="317431"/>
                    <a:pt x="1006772" y="323225"/>
                  </a:cubicBezTo>
                  <a:cubicBezTo>
                    <a:pt x="1028441" y="319903"/>
                    <a:pt x="1043273" y="345860"/>
                    <a:pt x="1064788" y="349490"/>
                  </a:cubicBezTo>
                  <a:cubicBezTo>
                    <a:pt x="1089547" y="358567"/>
                    <a:pt x="1112259" y="375872"/>
                    <a:pt x="1135511" y="385296"/>
                  </a:cubicBezTo>
                  <a:cubicBezTo>
                    <a:pt x="1163670" y="377262"/>
                    <a:pt x="1184952" y="404686"/>
                    <a:pt x="1212222" y="405189"/>
                  </a:cubicBezTo>
                  <a:cubicBezTo>
                    <a:pt x="1199900" y="423072"/>
                    <a:pt x="1208398" y="443003"/>
                    <a:pt x="1203570" y="463243"/>
                  </a:cubicBezTo>
                  <a:cubicBezTo>
                    <a:pt x="1197930" y="479890"/>
                    <a:pt x="1164983" y="459766"/>
                    <a:pt x="1148412" y="461736"/>
                  </a:cubicBezTo>
                  <a:cubicBezTo>
                    <a:pt x="1129061" y="444277"/>
                    <a:pt x="1115851" y="456213"/>
                    <a:pt x="1098122" y="468264"/>
                  </a:cubicBezTo>
                  <a:cubicBezTo>
                    <a:pt x="1079234" y="480084"/>
                    <a:pt x="1046132" y="467878"/>
                    <a:pt x="1039372" y="494607"/>
                  </a:cubicBezTo>
                  <a:cubicBezTo>
                    <a:pt x="1023613" y="511641"/>
                    <a:pt x="1032767" y="540996"/>
                    <a:pt x="1015888" y="555404"/>
                  </a:cubicBezTo>
                  <a:cubicBezTo>
                    <a:pt x="978884" y="572244"/>
                    <a:pt x="939679" y="584373"/>
                    <a:pt x="900784" y="596076"/>
                  </a:cubicBezTo>
                  <a:cubicBezTo>
                    <a:pt x="896380" y="615196"/>
                    <a:pt x="893560" y="634084"/>
                    <a:pt x="869072" y="638217"/>
                  </a:cubicBezTo>
                  <a:cubicBezTo>
                    <a:pt x="826893" y="652586"/>
                    <a:pt x="787379" y="621222"/>
                    <a:pt x="745586" y="618132"/>
                  </a:cubicBezTo>
                  <a:cubicBezTo>
                    <a:pt x="743616" y="616702"/>
                    <a:pt x="739946" y="615273"/>
                    <a:pt x="738479" y="61369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933D85A-7B04-4FA5-A14F-BF5651B8AAAA}"/>
                </a:ext>
              </a:extLst>
            </p:cNvPr>
            <p:cNvSpPr/>
            <p:nvPr/>
          </p:nvSpPr>
          <p:spPr>
            <a:xfrm>
              <a:off x="528450" y="2272946"/>
              <a:ext cx="618010" cy="347631"/>
            </a:xfrm>
            <a:custGeom>
              <a:avLst/>
              <a:gdLst>
                <a:gd name="connsiteX0" fmla="*/ 618664 w 618009"/>
                <a:gd name="connsiteY0" fmla="*/ 327250 h 347630"/>
                <a:gd name="connsiteX1" fmla="*/ 561112 w 618009"/>
                <a:gd name="connsiteY1" fmla="*/ 315971 h 347630"/>
                <a:gd name="connsiteX2" fmla="*/ 502787 w 618009"/>
                <a:gd name="connsiteY2" fmla="*/ 325589 h 347630"/>
                <a:gd name="connsiteX3" fmla="*/ 458175 w 618009"/>
                <a:gd name="connsiteY3" fmla="*/ 323696 h 347630"/>
                <a:gd name="connsiteX4" fmla="*/ 399773 w 618009"/>
                <a:gd name="connsiteY4" fmla="*/ 350386 h 347630"/>
                <a:gd name="connsiteX5" fmla="*/ 338281 w 618009"/>
                <a:gd name="connsiteY5" fmla="*/ 366416 h 347630"/>
                <a:gd name="connsiteX6" fmla="*/ 331830 w 618009"/>
                <a:gd name="connsiteY6" fmla="*/ 309945 h 347630"/>
                <a:gd name="connsiteX7" fmla="*/ 312943 w 618009"/>
                <a:gd name="connsiteY7" fmla="*/ 269581 h 347630"/>
                <a:gd name="connsiteX8" fmla="*/ 288956 w 618009"/>
                <a:gd name="connsiteY8" fmla="*/ 227325 h 347630"/>
                <a:gd name="connsiteX9" fmla="*/ 245695 w 618009"/>
                <a:gd name="connsiteY9" fmla="*/ 260273 h 347630"/>
                <a:gd name="connsiteX10" fmla="*/ 215258 w 618009"/>
                <a:gd name="connsiteY10" fmla="*/ 305619 h 347630"/>
                <a:gd name="connsiteX11" fmla="*/ 172616 w 618009"/>
                <a:gd name="connsiteY11" fmla="*/ 315816 h 347630"/>
                <a:gd name="connsiteX12" fmla="*/ 122248 w 618009"/>
                <a:gd name="connsiteY12" fmla="*/ 332580 h 347630"/>
                <a:gd name="connsiteX13" fmla="*/ 28310 w 618009"/>
                <a:gd name="connsiteY13" fmla="*/ 357764 h 347630"/>
                <a:gd name="connsiteX14" fmla="*/ 33988 w 618009"/>
                <a:gd name="connsiteY14" fmla="*/ 304074 h 347630"/>
                <a:gd name="connsiteX15" fmla="*/ 78755 w 618009"/>
                <a:gd name="connsiteY15" fmla="*/ 255715 h 347630"/>
                <a:gd name="connsiteX16" fmla="*/ 57704 w 618009"/>
                <a:gd name="connsiteY16" fmla="*/ 211025 h 347630"/>
                <a:gd name="connsiteX17" fmla="*/ 37812 w 618009"/>
                <a:gd name="connsiteY17" fmla="*/ 172631 h 347630"/>
                <a:gd name="connsiteX18" fmla="*/ 1195 w 618009"/>
                <a:gd name="connsiteY18" fmla="*/ 137675 h 347630"/>
                <a:gd name="connsiteX19" fmla="*/ 49323 w 618009"/>
                <a:gd name="connsiteY19" fmla="*/ 123692 h 347630"/>
                <a:gd name="connsiteX20" fmla="*/ 99690 w 618009"/>
                <a:gd name="connsiteY20" fmla="*/ 109594 h 347630"/>
                <a:gd name="connsiteX21" fmla="*/ 135728 w 618009"/>
                <a:gd name="connsiteY21" fmla="*/ 79659 h 347630"/>
                <a:gd name="connsiteX22" fmla="*/ 119969 w 618009"/>
                <a:gd name="connsiteY22" fmla="*/ 68767 h 347630"/>
                <a:gd name="connsiteX23" fmla="*/ 163655 w 618009"/>
                <a:gd name="connsiteY23" fmla="*/ 50536 h 347630"/>
                <a:gd name="connsiteX24" fmla="*/ 185092 w 618009"/>
                <a:gd name="connsiteY24" fmla="*/ 21759 h 347630"/>
                <a:gd name="connsiteX25" fmla="*/ 232910 w 618009"/>
                <a:gd name="connsiteY25" fmla="*/ 19017 h 347630"/>
                <a:gd name="connsiteX26" fmla="*/ 279029 w 618009"/>
                <a:gd name="connsiteY26" fmla="*/ 12953 h 347630"/>
                <a:gd name="connsiteX27" fmla="*/ 253575 w 618009"/>
                <a:gd name="connsiteY27" fmla="*/ 46943 h 347630"/>
                <a:gd name="connsiteX28" fmla="*/ 304522 w 618009"/>
                <a:gd name="connsiteY28" fmla="*/ 66565 h 347630"/>
                <a:gd name="connsiteX29" fmla="*/ 263463 w 618009"/>
                <a:gd name="connsiteY29" fmla="*/ 82672 h 347630"/>
                <a:gd name="connsiteX30" fmla="*/ 196718 w 618009"/>
                <a:gd name="connsiteY30" fmla="*/ 74792 h 347630"/>
                <a:gd name="connsiteX31" fmla="*/ 167749 w 618009"/>
                <a:gd name="connsiteY31" fmla="*/ 89277 h 347630"/>
                <a:gd name="connsiteX32" fmla="*/ 180495 w 618009"/>
                <a:gd name="connsiteY32" fmla="*/ 125662 h 347630"/>
                <a:gd name="connsiteX33" fmla="*/ 252068 w 618009"/>
                <a:gd name="connsiteY33" fmla="*/ 125199 h 347630"/>
                <a:gd name="connsiteX34" fmla="*/ 300621 w 618009"/>
                <a:gd name="connsiteY34" fmla="*/ 140147 h 347630"/>
                <a:gd name="connsiteX35" fmla="*/ 346508 w 618009"/>
                <a:gd name="connsiteY35" fmla="*/ 123770 h 347630"/>
                <a:gd name="connsiteX36" fmla="*/ 384323 w 618009"/>
                <a:gd name="connsiteY36" fmla="*/ 144087 h 347630"/>
                <a:gd name="connsiteX37" fmla="*/ 425923 w 618009"/>
                <a:gd name="connsiteY37" fmla="*/ 147177 h 347630"/>
                <a:gd name="connsiteX38" fmla="*/ 501242 w 618009"/>
                <a:gd name="connsiteY38" fmla="*/ 142349 h 347630"/>
                <a:gd name="connsiteX39" fmla="*/ 535349 w 618009"/>
                <a:gd name="connsiteY39" fmla="*/ 154593 h 347630"/>
                <a:gd name="connsiteX40" fmla="*/ 539559 w 618009"/>
                <a:gd name="connsiteY40" fmla="*/ 208244 h 347630"/>
                <a:gd name="connsiteX41" fmla="*/ 592322 w 618009"/>
                <a:gd name="connsiteY41" fmla="*/ 207974 h 347630"/>
                <a:gd name="connsiteX42" fmla="*/ 628012 w 618009"/>
                <a:gd name="connsiteY42" fmla="*/ 254209 h 347630"/>
                <a:gd name="connsiteX43" fmla="*/ 634501 w 618009"/>
                <a:gd name="connsiteY43" fmla="*/ 299014 h 347630"/>
                <a:gd name="connsiteX44" fmla="*/ 618664 w 618009"/>
                <a:gd name="connsiteY44" fmla="*/ 327250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8009" h="347630">
                  <a:moveTo>
                    <a:pt x="618664" y="327250"/>
                  </a:moveTo>
                  <a:cubicBezTo>
                    <a:pt x="599583" y="323155"/>
                    <a:pt x="578455" y="315932"/>
                    <a:pt x="561112" y="315971"/>
                  </a:cubicBezTo>
                  <a:cubicBezTo>
                    <a:pt x="543190" y="323078"/>
                    <a:pt x="521598" y="329219"/>
                    <a:pt x="502787" y="325589"/>
                  </a:cubicBezTo>
                  <a:cubicBezTo>
                    <a:pt x="512907" y="308130"/>
                    <a:pt x="468604" y="316589"/>
                    <a:pt x="458175" y="323696"/>
                  </a:cubicBezTo>
                  <a:cubicBezTo>
                    <a:pt x="436660" y="330224"/>
                    <a:pt x="424957" y="354828"/>
                    <a:pt x="399773" y="350386"/>
                  </a:cubicBezTo>
                  <a:cubicBezTo>
                    <a:pt x="382585" y="363674"/>
                    <a:pt x="359873" y="379278"/>
                    <a:pt x="338281" y="366416"/>
                  </a:cubicBezTo>
                  <a:cubicBezTo>
                    <a:pt x="330479" y="347567"/>
                    <a:pt x="319122" y="328988"/>
                    <a:pt x="331830" y="309945"/>
                  </a:cubicBezTo>
                  <a:cubicBezTo>
                    <a:pt x="335229" y="292139"/>
                    <a:pt x="343148" y="255985"/>
                    <a:pt x="312943" y="269581"/>
                  </a:cubicBezTo>
                  <a:cubicBezTo>
                    <a:pt x="320745" y="253359"/>
                    <a:pt x="310702" y="233544"/>
                    <a:pt x="288956" y="227325"/>
                  </a:cubicBezTo>
                  <a:cubicBezTo>
                    <a:pt x="263270" y="221106"/>
                    <a:pt x="261455" y="248569"/>
                    <a:pt x="245695" y="260273"/>
                  </a:cubicBezTo>
                  <a:cubicBezTo>
                    <a:pt x="235653" y="276187"/>
                    <a:pt x="244034" y="304924"/>
                    <a:pt x="215258" y="305619"/>
                  </a:cubicBezTo>
                  <a:cubicBezTo>
                    <a:pt x="201044" y="305156"/>
                    <a:pt x="169371" y="289126"/>
                    <a:pt x="172616" y="315816"/>
                  </a:cubicBezTo>
                  <a:cubicBezTo>
                    <a:pt x="169178" y="337601"/>
                    <a:pt x="139668" y="344785"/>
                    <a:pt x="122248" y="332580"/>
                  </a:cubicBezTo>
                  <a:cubicBezTo>
                    <a:pt x="87755" y="317863"/>
                    <a:pt x="62996" y="365837"/>
                    <a:pt x="28310" y="357764"/>
                  </a:cubicBezTo>
                  <a:cubicBezTo>
                    <a:pt x="11585" y="342739"/>
                    <a:pt x="45692" y="323194"/>
                    <a:pt x="33988" y="304074"/>
                  </a:cubicBezTo>
                  <a:cubicBezTo>
                    <a:pt x="50752" y="289783"/>
                    <a:pt x="56584" y="264869"/>
                    <a:pt x="78755" y="255715"/>
                  </a:cubicBezTo>
                  <a:cubicBezTo>
                    <a:pt x="98146" y="235437"/>
                    <a:pt x="55541" y="231188"/>
                    <a:pt x="57704" y="211025"/>
                  </a:cubicBezTo>
                  <a:cubicBezTo>
                    <a:pt x="56893" y="191210"/>
                    <a:pt x="70026" y="165872"/>
                    <a:pt x="37812" y="172631"/>
                  </a:cubicBezTo>
                  <a:cubicBezTo>
                    <a:pt x="23637" y="169271"/>
                    <a:pt x="-6337" y="156949"/>
                    <a:pt x="1195" y="137675"/>
                  </a:cubicBezTo>
                  <a:cubicBezTo>
                    <a:pt x="6255" y="115620"/>
                    <a:pt x="32289" y="118362"/>
                    <a:pt x="49323" y="123692"/>
                  </a:cubicBezTo>
                  <a:cubicBezTo>
                    <a:pt x="66434" y="123461"/>
                    <a:pt x="98493" y="136362"/>
                    <a:pt x="99690" y="109594"/>
                  </a:cubicBezTo>
                  <a:cubicBezTo>
                    <a:pt x="114484" y="99243"/>
                    <a:pt x="115952" y="84024"/>
                    <a:pt x="135728" y="79659"/>
                  </a:cubicBezTo>
                  <a:cubicBezTo>
                    <a:pt x="121553" y="76029"/>
                    <a:pt x="82463" y="74290"/>
                    <a:pt x="119969" y="68767"/>
                  </a:cubicBezTo>
                  <a:cubicBezTo>
                    <a:pt x="136539" y="58647"/>
                    <a:pt x="168637" y="81050"/>
                    <a:pt x="163655" y="50536"/>
                  </a:cubicBezTo>
                  <a:cubicBezTo>
                    <a:pt x="150638" y="37751"/>
                    <a:pt x="168367" y="6078"/>
                    <a:pt x="185092" y="21759"/>
                  </a:cubicBezTo>
                  <a:cubicBezTo>
                    <a:pt x="198070" y="40686"/>
                    <a:pt x="214563" y="19056"/>
                    <a:pt x="232910" y="19017"/>
                  </a:cubicBezTo>
                  <a:cubicBezTo>
                    <a:pt x="250446" y="5575"/>
                    <a:pt x="263038" y="-12810"/>
                    <a:pt x="279029" y="12953"/>
                  </a:cubicBezTo>
                  <a:cubicBezTo>
                    <a:pt x="296024" y="25275"/>
                    <a:pt x="264043" y="40184"/>
                    <a:pt x="253575" y="46943"/>
                  </a:cubicBezTo>
                  <a:cubicBezTo>
                    <a:pt x="267017" y="62664"/>
                    <a:pt x="282042" y="70660"/>
                    <a:pt x="304522" y="66565"/>
                  </a:cubicBezTo>
                  <a:cubicBezTo>
                    <a:pt x="284282" y="65793"/>
                    <a:pt x="274046" y="99783"/>
                    <a:pt x="263463" y="82672"/>
                  </a:cubicBezTo>
                  <a:cubicBezTo>
                    <a:pt x="242103" y="73325"/>
                    <a:pt x="219546" y="65329"/>
                    <a:pt x="196718" y="74792"/>
                  </a:cubicBezTo>
                  <a:cubicBezTo>
                    <a:pt x="172461" y="65445"/>
                    <a:pt x="181809" y="113534"/>
                    <a:pt x="167749" y="89277"/>
                  </a:cubicBezTo>
                  <a:cubicBezTo>
                    <a:pt x="148899" y="98972"/>
                    <a:pt x="158131" y="134044"/>
                    <a:pt x="180495" y="125662"/>
                  </a:cubicBezTo>
                  <a:cubicBezTo>
                    <a:pt x="204289" y="124620"/>
                    <a:pt x="229434" y="125353"/>
                    <a:pt x="252068" y="125199"/>
                  </a:cubicBezTo>
                  <a:cubicBezTo>
                    <a:pt x="274317" y="111255"/>
                    <a:pt x="282892" y="139104"/>
                    <a:pt x="300621" y="140147"/>
                  </a:cubicBezTo>
                  <a:cubicBezTo>
                    <a:pt x="316187" y="136903"/>
                    <a:pt x="323024" y="122302"/>
                    <a:pt x="346508" y="123770"/>
                  </a:cubicBezTo>
                  <a:cubicBezTo>
                    <a:pt x="363542" y="125972"/>
                    <a:pt x="371499" y="150074"/>
                    <a:pt x="384323" y="144087"/>
                  </a:cubicBezTo>
                  <a:cubicBezTo>
                    <a:pt x="404292" y="129989"/>
                    <a:pt x="407846" y="168035"/>
                    <a:pt x="425923" y="147177"/>
                  </a:cubicBezTo>
                  <a:cubicBezTo>
                    <a:pt x="450295" y="135860"/>
                    <a:pt x="475672" y="143199"/>
                    <a:pt x="501242" y="142349"/>
                  </a:cubicBezTo>
                  <a:cubicBezTo>
                    <a:pt x="516809" y="130452"/>
                    <a:pt x="544001" y="126590"/>
                    <a:pt x="535349" y="154593"/>
                  </a:cubicBezTo>
                  <a:cubicBezTo>
                    <a:pt x="541954" y="175644"/>
                    <a:pt x="516847" y="191789"/>
                    <a:pt x="539559" y="208244"/>
                  </a:cubicBezTo>
                  <a:cubicBezTo>
                    <a:pt x="555434" y="220604"/>
                    <a:pt x="573279" y="198279"/>
                    <a:pt x="592322" y="207974"/>
                  </a:cubicBezTo>
                  <a:cubicBezTo>
                    <a:pt x="618085" y="204536"/>
                    <a:pt x="630097" y="232771"/>
                    <a:pt x="628012" y="254209"/>
                  </a:cubicBezTo>
                  <a:cubicBezTo>
                    <a:pt x="636007" y="262474"/>
                    <a:pt x="637861" y="285032"/>
                    <a:pt x="634501" y="299014"/>
                  </a:cubicBezTo>
                  <a:cubicBezTo>
                    <a:pt x="649797" y="303804"/>
                    <a:pt x="628939" y="327327"/>
                    <a:pt x="618664" y="327250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1ABEA7F-325C-4C8C-9B84-C59AB88B0460}"/>
                </a:ext>
              </a:extLst>
            </p:cNvPr>
            <p:cNvSpPr/>
            <p:nvPr/>
          </p:nvSpPr>
          <p:spPr>
            <a:xfrm>
              <a:off x="685551" y="2086525"/>
              <a:ext cx="927015" cy="309005"/>
            </a:xfrm>
            <a:custGeom>
              <a:avLst/>
              <a:gdLst>
                <a:gd name="connsiteX0" fmla="*/ 147537 w 927014"/>
                <a:gd name="connsiteY0" fmla="*/ 253025 h 309004"/>
                <a:gd name="connsiteX1" fmla="*/ 200686 w 927014"/>
                <a:gd name="connsiteY1" fmla="*/ 255072 h 309004"/>
                <a:gd name="connsiteX2" fmla="*/ 246148 w 927014"/>
                <a:gd name="connsiteY2" fmla="*/ 241090 h 309004"/>
                <a:gd name="connsiteX3" fmla="*/ 283384 w 927014"/>
                <a:gd name="connsiteY3" fmla="*/ 224828 h 309004"/>
                <a:gd name="connsiteX4" fmla="*/ 331164 w 927014"/>
                <a:gd name="connsiteY4" fmla="*/ 203700 h 309004"/>
                <a:gd name="connsiteX5" fmla="*/ 276817 w 927014"/>
                <a:gd name="connsiteY5" fmla="*/ 188134 h 309004"/>
                <a:gd name="connsiteX6" fmla="*/ 229694 w 927014"/>
                <a:gd name="connsiteY6" fmla="*/ 171563 h 309004"/>
                <a:gd name="connsiteX7" fmla="*/ 197519 w 927014"/>
                <a:gd name="connsiteY7" fmla="*/ 161135 h 309004"/>
                <a:gd name="connsiteX8" fmla="*/ 151323 w 927014"/>
                <a:gd name="connsiteY8" fmla="*/ 174422 h 309004"/>
                <a:gd name="connsiteX9" fmla="*/ 108448 w 927014"/>
                <a:gd name="connsiteY9" fmla="*/ 152598 h 309004"/>
                <a:gd name="connsiteX10" fmla="*/ 96204 w 927014"/>
                <a:gd name="connsiteY10" fmla="*/ 128843 h 309004"/>
                <a:gd name="connsiteX11" fmla="*/ 144525 w 927014"/>
                <a:gd name="connsiteY11" fmla="*/ 99874 h 309004"/>
                <a:gd name="connsiteX12" fmla="*/ 151284 w 927014"/>
                <a:gd name="connsiteY12" fmla="*/ 79055 h 309004"/>
                <a:gd name="connsiteX13" fmla="*/ 168974 w 927014"/>
                <a:gd name="connsiteY13" fmla="*/ 40970 h 309004"/>
                <a:gd name="connsiteX14" fmla="*/ 274693 w 927014"/>
                <a:gd name="connsiteY14" fmla="*/ 41472 h 309004"/>
                <a:gd name="connsiteX15" fmla="*/ 363416 w 927014"/>
                <a:gd name="connsiteY15" fmla="*/ 63412 h 309004"/>
                <a:gd name="connsiteX16" fmla="*/ 406831 w 927014"/>
                <a:gd name="connsiteY16" fmla="*/ 645 h 309004"/>
                <a:gd name="connsiteX17" fmla="*/ 527227 w 927014"/>
                <a:gd name="connsiteY17" fmla="*/ 28224 h 309004"/>
                <a:gd name="connsiteX18" fmla="*/ 583736 w 927014"/>
                <a:gd name="connsiteY18" fmla="*/ 22275 h 309004"/>
                <a:gd name="connsiteX19" fmla="*/ 666163 w 927014"/>
                <a:gd name="connsiteY19" fmla="*/ 17061 h 309004"/>
                <a:gd name="connsiteX20" fmla="*/ 800388 w 927014"/>
                <a:gd name="connsiteY20" fmla="*/ 28108 h 309004"/>
                <a:gd name="connsiteX21" fmla="*/ 856047 w 927014"/>
                <a:gd name="connsiteY21" fmla="*/ 40352 h 309004"/>
                <a:gd name="connsiteX22" fmla="*/ 902629 w 927014"/>
                <a:gd name="connsiteY22" fmla="*/ 63450 h 309004"/>
                <a:gd name="connsiteX23" fmla="*/ 932719 w 927014"/>
                <a:gd name="connsiteY23" fmla="*/ 96977 h 309004"/>
                <a:gd name="connsiteX24" fmla="*/ 814061 w 927014"/>
                <a:gd name="connsiteY24" fmla="*/ 132088 h 309004"/>
                <a:gd name="connsiteX25" fmla="*/ 738123 w 927014"/>
                <a:gd name="connsiteY25" fmla="*/ 184928 h 309004"/>
                <a:gd name="connsiteX26" fmla="*/ 655542 w 927014"/>
                <a:gd name="connsiteY26" fmla="*/ 181181 h 309004"/>
                <a:gd name="connsiteX27" fmla="*/ 594706 w 927014"/>
                <a:gd name="connsiteY27" fmla="*/ 239158 h 309004"/>
                <a:gd name="connsiteX28" fmla="*/ 541480 w 927014"/>
                <a:gd name="connsiteY28" fmla="*/ 235412 h 309004"/>
                <a:gd name="connsiteX29" fmla="*/ 496095 w 927014"/>
                <a:gd name="connsiteY29" fmla="*/ 232399 h 309004"/>
                <a:gd name="connsiteX30" fmla="*/ 387016 w 927014"/>
                <a:gd name="connsiteY30" fmla="*/ 287363 h 309004"/>
                <a:gd name="connsiteX31" fmla="*/ 357506 w 927014"/>
                <a:gd name="connsiteY31" fmla="*/ 322165 h 309004"/>
                <a:gd name="connsiteX32" fmla="*/ 274616 w 927014"/>
                <a:gd name="connsiteY32" fmla="*/ 332091 h 309004"/>
                <a:gd name="connsiteX33" fmla="*/ 230544 w 927014"/>
                <a:gd name="connsiteY33" fmla="*/ 328770 h 309004"/>
                <a:gd name="connsiteX34" fmla="*/ 194506 w 927014"/>
                <a:gd name="connsiteY34" fmla="*/ 310732 h 309004"/>
                <a:gd name="connsiteX35" fmla="*/ 146417 w 927014"/>
                <a:gd name="connsiteY35" fmla="*/ 326684 h 309004"/>
                <a:gd name="connsiteX36" fmla="*/ 100723 w 927014"/>
                <a:gd name="connsiteY36" fmla="*/ 309882 h 309004"/>
                <a:gd name="connsiteX37" fmla="*/ 40429 w 927014"/>
                <a:gd name="connsiteY37" fmla="*/ 311697 h 309004"/>
                <a:gd name="connsiteX38" fmla="*/ 528 w 927014"/>
                <a:gd name="connsiteY38" fmla="*/ 289565 h 309004"/>
                <a:gd name="connsiteX39" fmla="*/ 23858 w 927014"/>
                <a:gd name="connsiteY39" fmla="*/ 263376 h 309004"/>
                <a:gd name="connsiteX40" fmla="*/ 92805 w 927014"/>
                <a:gd name="connsiteY40" fmla="*/ 263917 h 309004"/>
                <a:gd name="connsiteX41" fmla="*/ 134327 w 927014"/>
                <a:gd name="connsiteY41" fmla="*/ 259205 h 309004"/>
                <a:gd name="connsiteX42" fmla="*/ 147537 w 927014"/>
                <a:gd name="connsiteY42" fmla="*/ 253025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27014" h="309004">
                  <a:moveTo>
                    <a:pt x="147537" y="253025"/>
                  </a:moveTo>
                  <a:cubicBezTo>
                    <a:pt x="160554" y="248737"/>
                    <a:pt x="184155" y="246767"/>
                    <a:pt x="200686" y="255072"/>
                  </a:cubicBezTo>
                  <a:cubicBezTo>
                    <a:pt x="215982" y="267278"/>
                    <a:pt x="231432" y="248583"/>
                    <a:pt x="246148" y="241090"/>
                  </a:cubicBezTo>
                  <a:cubicBezTo>
                    <a:pt x="270483" y="238733"/>
                    <a:pt x="266504" y="222511"/>
                    <a:pt x="283384" y="224828"/>
                  </a:cubicBezTo>
                  <a:cubicBezTo>
                    <a:pt x="300263" y="229811"/>
                    <a:pt x="325949" y="209339"/>
                    <a:pt x="331164" y="203700"/>
                  </a:cubicBezTo>
                  <a:cubicBezTo>
                    <a:pt x="314130" y="196438"/>
                    <a:pt x="290993" y="203700"/>
                    <a:pt x="276817" y="188134"/>
                  </a:cubicBezTo>
                  <a:cubicBezTo>
                    <a:pt x="252329" y="188559"/>
                    <a:pt x="254337" y="167662"/>
                    <a:pt x="229694" y="171563"/>
                  </a:cubicBezTo>
                  <a:cubicBezTo>
                    <a:pt x="223514" y="151285"/>
                    <a:pt x="204819" y="134483"/>
                    <a:pt x="197519" y="161135"/>
                  </a:cubicBezTo>
                  <a:cubicBezTo>
                    <a:pt x="186897" y="167122"/>
                    <a:pt x="176275" y="181258"/>
                    <a:pt x="151323" y="174422"/>
                  </a:cubicBezTo>
                  <a:cubicBezTo>
                    <a:pt x="130851" y="172181"/>
                    <a:pt x="129769" y="135835"/>
                    <a:pt x="108448" y="152598"/>
                  </a:cubicBezTo>
                  <a:cubicBezTo>
                    <a:pt x="93075" y="143251"/>
                    <a:pt x="66230" y="142749"/>
                    <a:pt x="96204" y="128843"/>
                  </a:cubicBezTo>
                  <a:cubicBezTo>
                    <a:pt x="111538" y="115518"/>
                    <a:pt x="131353" y="110149"/>
                    <a:pt x="144525" y="99874"/>
                  </a:cubicBezTo>
                  <a:cubicBezTo>
                    <a:pt x="168009" y="95896"/>
                    <a:pt x="183498" y="76390"/>
                    <a:pt x="151284" y="79055"/>
                  </a:cubicBezTo>
                  <a:cubicBezTo>
                    <a:pt x="127954" y="79828"/>
                    <a:pt x="161906" y="50511"/>
                    <a:pt x="168974" y="40970"/>
                  </a:cubicBezTo>
                  <a:cubicBezTo>
                    <a:pt x="203042" y="30735"/>
                    <a:pt x="240432" y="28996"/>
                    <a:pt x="274693" y="41472"/>
                  </a:cubicBezTo>
                  <a:cubicBezTo>
                    <a:pt x="303546" y="52056"/>
                    <a:pt x="334370" y="54373"/>
                    <a:pt x="363416" y="63412"/>
                  </a:cubicBezTo>
                  <a:cubicBezTo>
                    <a:pt x="358935" y="35369"/>
                    <a:pt x="375003" y="645"/>
                    <a:pt x="406831" y="645"/>
                  </a:cubicBezTo>
                  <a:cubicBezTo>
                    <a:pt x="448856" y="-4685"/>
                    <a:pt x="485782" y="24670"/>
                    <a:pt x="527227" y="28224"/>
                  </a:cubicBezTo>
                  <a:cubicBezTo>
                    <a:pt x="548587" y="40313"/>
                    <a:pt x="563419" y="22044"/>
                    <a:pt x="583736" y="22275"/>
                  </a:cubicBezTo>
                  <a:cubicBezTo>
                    <a:pt x="611431" y="22739"/>
                    <a:pt x="639357" y="20769"/>
                    <a:pt x="666163" y="17061"/>
                  </a:cubicBezTo>
                  <a:cubicBezTo>
                    <a:pt x="708883" y="34172"/>
                    <a:pt x="756122" y="27683"/>
                    <a:pt x="800388" y="28108"/>
                  </a:cubicBezTo>
                  <a:cubicBezTo>
                    <a:pt x="817305" y="39078"/>
                    <a:pt x="845039" y="28687"/>
                    <a:pt x="856047" y="40352"/>
                  </a:cubicBezTo>
                  <a:cubicBezTo>
                    <a:pt x="866322" y="56266"/>
                    <a:pt x="881849" y="68317"/>
                    <a:pt x="902629" y="63450"/>
                  </a:cubicBezTo>
                  <a:cubicBezTo>
                    <a:pt x="918350" y="62832"/>
                    <a:pt x="948053" y="81025"/>
                    <a:pt x="932719" y="96977"/>
                  </a:cubicBezTo>
                  <a:cubicBezTo>
                    <a:pt x="895368" y="113741"/>
                    <a:pt x="851450" y="114784"/>
                    <a:pt x="814061" y="132088"/>
                  </a:cubicBezTo>
                  <a:cubicBezTo>
                    <a:pt x="788954" y="150203"/>
                    <a:pt x="772229" y="182031"/>
                    <a:pt x="738123" y="184928"/>
                  </a:cubicBezTo>
                  <a:cubicBezTo>
                    <a:pt x="710622" y="193812"/>
                    <a:pt x="681150" y="171448"/>
                    <a:pt x="655542" y="181181"/>
                  </a:cubicBezTo>
                  <a:cubicBezTo>
                    <a:pt x="630667" y="196593"/>
                    <a:pt x="629353" y="240781"/>
                    <a:pt x="594706" y="239158"/>
                  </a:cubicBezTo>
                  <a:cubicBezTo>
                    <a:pt x="577402" y="237459"/>
                    <a:pt x="547738" y="259900"/>
                    <a:pt x="541480" y="235412"/>
                  </a:cubicBezTo>
                  <a:cubicBezTo>
                    <a:pt x="539858" y="207910"/>
                    <a:pt x="510232" y="226875"/>
                    <a:pt x="496095" y="232399"/>
                  </a:cubicBezTo>
                  <a:cubicBezTo>
                    <a:pt x="459207" y="249008"/>
                    <a:pt x="418844" y="262759"/>
                    <a:pt x="387016" y="287363"/>
                  </a:cubicBezTo>
                  <a:cubicBezTo>
                    <a:pt x="379098" y="307526"/>
                    <a:pt x="383772" y="325139"/>
                    <a:pt x="357506" y="322165"/>
                  </a:cubicBezTo>
                  <a:cubicBezTo>
                    <a:pt x="332322" y="338928"/>
                    <a:pt x="301074" y="317839"/>
                    <a:pt x="274616" y="332091"/>
                  </a:cubicBezTo>
                  <a:cubicBezTo>
                    <a:pt x="253642" y="351095"/>
                    <a:pt x="250552" y="324946"/>
                    <a:pt x="230544" y="328770"/>
                  </a:cubicBezTo>
                  <a:cubicBezTo>
                    <a:pt x="214360" y="341825"/>
                    <a:pt x="210729" y="314633"/>
                    <a:pt x="194506" y="310732"/>
                  </a:cubicBezTo>
                  <a:cubicBezTo>
                    <a:pt x="172335" y="307835"/>
                    <a:pt x="158353" y="319693"/>
                    <a:pt x="146417" y="326684"/>
                  </a:cubicBezTo>
                  <a:cubicBezTo>
                    <a:pt x="126834" y="330238"/>
                    <a:pt x="122624" y="299916"/>
                    <a:pt x="100723" y="309882"/>
                  </a:cubicBezTo>
                  <a:cubicBezTo>
                    <a:pt x="81642" y="314594"/>
                    <a:pt x="60939" y="309457"/>
                    <a:pt x="40429" y="311697"/>
                  </a:cubicBezTo>
                  <a:cubicBezTo>
                    <a:pt x="22352" y="314208"/>
                    <a:pt x="-4068" y="314903"/>
                    <a:pt x="528" y="289565"/>
                  </a:cubicBezTo>
                  <a:cubicBezTo>
                    <a:pt x="9567" y="265771"/>
                    <a:pt x="23356" y="295822"/>
                    <a:pt x="23858" y="263376"/>
                  </a:cubicBezTo>
                  <a:cubicBezTo>
                    <a:pt x="47188" y="260866"/>
                    <a:pt x="70634" y="250553"/>
                    <a:pt x="92805" y="263917"/>
                  </a:cubicBezTo>
                  <a:cubicBezTo>
                    <a:pt x="115015" y="280217"/>
                    <a:pt x="114551" y="271797"/>
                    <a:pt x="134327" y="259205"/>
                  </a:cubicBezTo>
                  <a:cubicBezTo>
                    <a:pt x="138808" y="257312"/>
                    <a:pt x="143095" y="254995"/>
                    <a:pt x="147537" y="25302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680C54-EACD-4F54-B6E1-86719F48605E}"/>
                </a:ext>
              </a:extLst>
            </p:cNvPr>
            <p:cNvSpPr/>
            <p:nvPr/>
          </p:nvSpPr>
          <p:spPr>
            <a:xfrm>
              <a:off x="-82038" y="2500590"/>
              <a:ext cx="1197394" cy="772512"/>
            </a:xfrm>
            <a:custGeom>
              <a:avLst/>
              <a:gdLst>
                <a:gd name="connsiteX0" fmla="*/ 34965 w 1197394"/>
                <a:gd name="connsiteY0" fmla="*/ 732718 h 772512"/>
                <a:gd name="connsiteX1" fmla="*/ 109242 w 1197394"/>
                <a:gd name="connsiteY1" fmla="*/ 651179 h 772512"/>
                <a:gd name="connsiteX2" fmla="*/ 91088 w 1197394"/>
                <a:gd name="connsiteY2" fmla="*/ 602511 h 772512"/>
                <a:gd name="connsiteX3" fmla="*/ 32725 w 1197394"/>
                <a:gd name="connsiteY3" fmla="*/ 582966 h 772512"/>
                <a:gd name="connsiteX4" fmla="*/ 10940 w 1197394"/>
                <a:gd name="connsiteY4" fmla="*/ 461527 h 772512"/>
                <a:gd name="connsiteX5" fmla="*/ 33536 w 1197394"/>
                <a:gd name="connsiteY5" fmla="*/ 411314 h 772512"/>
                <a:gd name="connsiteX6" fmla="*/ 433 w 1197394"/>
                <a:gd name="connsiteY6" fmla="*/ 370448 h 772512"/>
                <a:gd name="connsiteX7" fmla="*/ 38364 w 1197394"/>
                <a:gd name="connsiteY7" fmla="*/ 326106 h 772512"/>
                <a:gd name="connsiteX8" fmla="*/ 69535 w 1197394"/>
                <a:gd name="connsiteY8" fmla="*/ 239391 h 772512"/>
                <a:gd name="connsiteX9" fmla="*/ 151769 w 1197394"/>
                <a:gd name="connsiteY9" fmla="*/ 264614 h 772512"/>
                <a:gd name="connsiteX10" fmla="*/ 227591 w 1197394"/>
                <a:gd name="connsiteY10" fmla="*/ 247309 h 772512"/>
                <a:gd name="connsiteX11" fmla="*/ 263821 w 1197394"/>
                <a:gd name="connsiteY11" fmla="*/ 212083 h 772512"/>
                <a:gd name="connsiteX12" fmla="*/ 354437 w 1197394"/>
                <a:gd name="connsiteY12" fmla="*/ 174500 h 772512"/>
                <a:gd name="connsiteX13" fmla="*/ 382325 w 1197394"/>
                <a:gd name="connsiteY13" fmla="*/ 104395 h 772512"/>
                <a:gd name="connsiteX14" fmla="*/ 456100 w 1197394"/>
                <a:gd name="connsiteY14" fmla="*/ 75580 h 772512"/>
                <a:gd name="connsiteX15" fmla="*/ 554943 w 1197394"/>
                <a:gd name="connsiteY15" fmla="*/ 97287 h 772512"/>
                <a:gd name="connsiteX16" fmla="*/ 628988 w 1197394"/>
                <a:gd name="connsiteY16" fmla="*/ 118068 h 772512"/>
                <a:gd name="connsiteX17" fmla="*/ 692605 w 1197394"/>
                <a:gd name="connsiteY17" fmla="*/ 111618 h 772512"/>
                <a:gd name="connsiteX18" fmla="*/ 748882 w 1197394"/>
                <a:gd name="connsiteY18" fmla="*/ 111193 h 772512"/>
                <a:gd name="connsiteX19" fmla="*/ 785499 w 1197394"/>
                <a:gd name="connsiteY19" fmla="*/ 75116 h 772512"/>
                <a:gd name="connsiteX20" fmla="*/ 844249 w 1197394"/>
                <a:gd name="connsiteY20" fmla="*/ 69863 h 772512"/>
                <a:gd name="connsiteX21" fmla="*/ 869587 w 1197394"/>
                <a:gd name="connsiteY21" fmla="*/ 17564 h 772512"/>
                <a:gd name="connsiteX22" fmla="*/ 921616 w 1197394"/>
                <a:gd name="connsiteY22" fmla="*/ 14706 h 772512"/>
                <a:gd name="connsiteX23" fmla="*/ 946877 w 1197394"/>
                <a:gd name="connsiteY23" fmla="*/ 46109 h 772512"/>
                <a:gd name="connsiteX24" fmla="*/ 936023 w 1197394"/>
                <a:gd name="connsiteY24" fmla="*/ 106249 h 772512"/>
                <a:gd name="connsiteX25" fmla="*/ 971365 w 1197394"/>
                <a:gd name="connsiteY25" fmla="*/ 142904 h 772512"/>
                <a:gd name="connsiteX26" fmla="*/ 1030772 w 1197394"/>
                <a:gd name="connsiteY26" fmla="*/ 120695 h 772512"/>
                <a:gd name="connsiteX27" fmla="*/ 1118297 w 1197394"/>
                <a:gd name="connsiteY27" fmla="*/ 91339 h 772512"/>
                <a:gd name="connsiteX28" fmla="*/ 1162601 w 1197394"/>
                <a:gd name="connsiteY28" fmla="*/ 92150 h 772512"/>
                <a:gd name="connsiteX29" fmla="*/ 1220617 w 1197394"/>
                <a:gd name="connsiteY29" fmla="*/ 97442 h 772512"/>
                <a:gd name="connsiteX30" fmla="*/ 1206866 w 1197394"/>
                <a:gd name="connsiteY30" fmla="*/ 113819 h 772512"/>
                <a:gd name="connsiteX31" fmla="*/ 1170481 w 1197394"/>
                <a:gd name="connsiteY31" fmla="*/ 134407 h 772512"/>
                <a:gd name="connsiteX32" fmla="*/ 1112735 w 1197394"/>
                <a:gd name="connsiteY32" fmla="*/ 135720 h 772512"/>
                <a:gd name="connsiteX33" fmla="*/ 992919 w 1197394"/>
                <a:gd name="connsiteY33" fmla="*/ 162565 h 772512"/>
                <a:gd name="connsiteX34" fmla="*/ 941894 w 1197394"/>
                <a:gd name="connsiteY34" fmla="*/ 194624 h 772512"/>
                <a:gd name="connsiteX35" fmla="*/ 961709 w 1197394"/>
                <a:gd name="connsiteY35" fmla="*/ 241091 h 772512"/>
                <a:gd name="connsiteX36" fmla="*/ 952941 w 1197394"/>
                <a:gd name="connsiteY36" fmla="*/ 295051 h 772512"/>
                <a:gd name="connsiteX37" fmla="*/ 918024 w 1197394"/>
                <a:gd name="connsiteY37" fmla="*/ 345380 h 772512"/>
                <a:gd name="connsiteX38" fmla="*/ 877389 w 1197394"/>
                <a:gd name="connsiteY38" fmla="*/ 380761 h 772512"/>
                <a:gd name="connsiteX39" fmla="*/ 811958 w 1197394"/>
                <a:gd name="connsiteY39" fmla="*/ 380297 h 772512"/>
                <a:gd name="connsiteX40" fmla="*/ 845832 w 1197394"/>
                <a:gd name="connsiteY40" fmla="*/ 439433 h 772512"/>
                <a:gd name="connsiteX41" fmla="*/ 777697 w 1197394"/>
                <a:gd name="connsiteY41" fmla="*/ 471531 h 772512"/>
                <a:gd name="connsiteX42" fmla="*/ 754908 w 1197394"/>
                <a:gd name="connsiteY42" fmla="*/ 564194 h 772512"/>
                <a:gd name="connsiteX43" fmla="*/ 700523 w 1197394"/>
                <a:gd name="connsiteY43" fmla="*/ 570297 h 772512"/>
                <a:gd name="connsiteX44" fmla="*/ 626632 w 1197394"/>
                <a:gd name="connsiteY44" fmla="*/ 608536 h 772512"/>
                <a:gd name="connsiteX45" fmla="*/ 570625 w 1197394"/>
                <a:gd name="connsiteY45" fmla="*/ 612167 h 772512"/>
                <a:gd name="connsiteX46" fmla="*/ 514849 w 1197394"/>
                <a:gd name="connsiteY46" fmla="*/ 655235 h 772512"/>
                <a:gd name="connsiteX47" fmla="*/ 497120 w 1197394"/>
                <a:gd name="connsiteY47" fmla="*/ 735112 h 772512"/>
                <a:gd name="connsiteX48" fmla="*/ 360077 w 1197394"/>
                <a:gd name="connsiteY48" fmla="*/ 766206 h 772512"/>
                <a:gd name="connsiteX49" fmla="*/ 266680 w 1197394"/>
                <a:gd name="connsiteY49" fmla="*/ 765395 h 772512"/>
                <a:gd name="connsiteX50" fmla="*/ 135121 w 1197394"/>
                <a:gd name="connsiteY50" fmla="*/ 762305 h 772512"/>
                <a:gd name="connsiteX51" fmla="*/ 34965 w 1197394"/>
                <a:gd name="connsiteY51" fmla="*/ 732718 h 77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97394" h="772512">
                  <a:moveTo>
                    <a:pt x="34965" y="732718"/>
                  </a:moveTo>
                  <a:cubicBezTo>
                    <a:pt x="56131" y="702165"/>
                    <a:pt x="85294" y="678989"/>
                    <a:pt x="109242" y="651179"/>
                  </a:cubicBezTo>
                  <a:cubicBezTo>
                    <a:pt x="125542" y="636154"/>
                    <a:pt x="114572" y="602974"/>
                    <a:pt x="91088" y="602511"/>
                  </a:cubicBezTo>
                  <a:cubicBezTo>
                    <a:pt x="72200" y="594979"/>
                    <a:pt x="46436" y="599189"/>
                    <a:pt x="32725" y="582966"/>
                  </a:cubicBezTo>
                  <a:cubicBezTo>
                    <a:pt x="24265" y="542602"/>
                    <a:pt x="22605" y="501195"/>
                    <a:pt x="10940" y="461527"/>
                  </a:cubicBezTo>
                  <a:cubicBezTo>
                    <a:pt x="12176" y="443643"/>
                    <a:pt x="45432" y="426494"/>
                    <a:pt x="33536" y="411314"/>
                  </a:cubicBezTo>
                  <a:cubicBezTo>
                    <a:pt x="9935" y="410000"/>
                    <a:pt x="-2541" y="393507"/>
                    <a:pt x="433" y="370448"/>
                  </a:cubicBezTo>
                  <a:cubicBezTo>
                    <a:pt x="14686" y="358512"/>
                    <a:pt x="35235" y="348006"/>
                    <a:pt x="38364" y="326106"/>
                  </a:cubicBezTo>
                  <a:cubicBezTo>
                    <a:pt x="51805" y="298295"/>
                    <a:pt x="56131" y="266777"/>
                    <a:pt x="69535" y="239391"/>
                  </a:cubicBezTo>
                  <a:cubicBezTo>
                    <a:pt x="95723" y="250245"/>
                    <a:pt x="125464" y="252253"/>
                    <a:pt x="151769" y="264614"/>
                  </a:cubicBezTo>
                  <a:cubicBezTo>
                    <a:pt x="178227" y="271373"/>
                    <a:pt x="207853" y="267395"/>
                    <a:pt x="227591" y="247309"/>
                  </a:cubicBezTo>
                  <a:cubicBezTo>
                    <a:pt x="219518" y="221237"/>
                    <a:pt x="245127" y="217220"/>
                    <a:pt x="263821" y="212083"/>
                  </a:cubicBezTo>
                  <a:cubicBezTo>
                    <a:pt x="293602" y="199220"/>
                    <a:pt x="329253" y="195281"/>
                    <a:pt x="354437" y="174500"/>
                  </a:cubicBezTo>
                  <a:cubicBezTo>
                    <a:pt x="358802" y="150050"/>
                    <a:pt x="363862" y="120772"/>
                    <a:pt x="382325" y="104395"/>
                  </a:cubicBezTo>
                  <a:cubicBezTo>
                    <a:pt x="408899" y="100455"/>
                    <a:pt x="436941" y="96476"/>
                    <a:pt x="456100" y="75580"/>
                  </a:cubicBezTo>
                  <a:cubicBezTo>
                    <a:pt x="485455" y="93270"/>
                    <a:pt x="521454" y="94815"/>
                    <a:pt x="554943" y="97287"/>
                  </a:cubicBezTo>
                  <a:cubicBezTo>
                    <a:pt x="580165" y="101227"/>
                    <a:pt x="616010" y="88790"/>
                    <a:pt x="628988" y="118068"/>
                  </a:cubicBezTo>
                  <a:cubicBezTo>
                    <a:pt x="642739" y="146265"/>
                    <a:pt x="674412" y="121622"/>
                    <a:pt x="692605" y="111618"/>
                  </a:cubicBezTo>
                  <a:cubicBezTo>
                    <a:pt x="709716" y="97596"/>
                    <a:pt x="730689" y="101614"/>
                    <a:pt x="748882" y="111193"/>
                  </a:cubicBezTo>
                  <a:cubicBezTo>
                    <a:pt x="771015" y="114901"/>
                    <a:pt x="785692" y="94545"/>
                    <a:pt x="785499" y="75116"/>
                  </a:cubicBezTo>
                  <a:cubicBezTo>
                    <a:pt x="804001" y="66812"/>
                    <a:pt x="827369" y="88365"/>
                    <a:pt x="844249" y="69863"/>
                  </a:cubicBezTo>
                  <a:cubicBezTo>
                    <a:pt x="853094" y="52713"/>
                    <a:pt x="849888" y="30272"/>
                    <a:pt x="869587" y="17564"/>
                  </a:cubicBezTo>
                  <a:cubicBezTo>
                    <a:pt x="874647" y="-8045"/>
                    <a:pt x="909294" y="-2676"/>
                    <a:pt x="921616" y="14706"/>
                  </a:cubicBezTo>
                  <a:cubicBezTo>
                    <a:pt x="927255" y="37804"/>
                    <a:pt x="920805" y="40006"/>
                    <a:pt x="946877" y="46109"/>
                  </a:cubicBezTo>
                  <a:cubicBezTo>
                    <a:pt x="946066" y="66657"/>
                    <a:pt x="940272" y="87670"/>
                    <a:pt x="936023" y="106249"/>
                  </a:cubicBezTo>
                  <a:cubicBezTo>
                    <a:pt x="942821" y="123244"/>
                    <a:pt x="946645" y="149973"/>
                    <a:pt x="971365" y="142904"/>
                  </a:cubicBezTo>
                  <a:cubicBezTo>
                    <a:pt x="993459" y="142093"/>
                    <a:pt x="1006669" y="116176"/>
                    <a:pt x="1030772" y="120695"/>
                  </a:cubicBezTo>
                  <a:cubicBezTo>
                    <a:pt x="1054643" y="102038"/>
                    <a:pt x="1086084" y="79945"/>
                    <a:pt x="1118297" y="91339"/>
                  </a:cubicBezTo>
                  <a:cubicBezTo>
                    <a:pt x="1108177" y="108914"/>
                    <a:pt x="1151091" y="94584"/>
                    <a:pt x="1162601" y="92150"/>
                  </a:cubicBezTo>
                  <a:cubicBezTo>
                    <a:pt x="1180910" y="81644"/>
                    <a:pt x="1200300" y="96167"/>
                    <a:pt x="1220617" y="97442"/>
                  </a:cubicBezTo>
                  <a:cubicBezTo>
                    <a:pt x="1246573" y="107523"/>
                    <a:pt x="1174884" y="100493"/>
                    <a:pt x="1206866" y="113819"/>
                  </a:cubicBezTo>
                  <a:cubicBezTo>
                    <a:pt x="1214784" y="125330"/>
                    <a:pt x="1178708" y="124094"/>
                    <a:pt x="1170481" y="134407"/>
                  </a:cubicBezTo>
                  <a:cubicBezTo>
                    <a:pt x="1151245" y="141784"/>
                    <a:pt x="1133361" y="138115"/>
                    <a:pt x="1112735" y="135720"/>
                  </a:cubicBezTo>
                  <a:cubicBezTo>
                    <a:pt x="1071676" y="136454"/>
                    <a:pt x="1025596" y="132978"/>
                    <a:pt x="992919" y="162565"/>
                  </a:cubicBezTo>
                  <a:cubicBezTo>
                    <a:pt x="976541" y="177513"/>
                    <a:pt x="955645" y="175234"/>
                    <a:pt x="941894" y="194624"/>
                  </a:cubicBezTo>
                  <a:cubicBezTo>
                    <a:pt x="927216" y="212276"/>
                    <a:pt x="957538" y="224945"/>
                    <a:pt x="961709" y="241091"/>
                  </a:cubicBezTo>
                  <a:cubicBezTo>
                    <a:pt x="951396" y="260210"/>
                    <a:pt x="975151" y="280296"/>
                    <a:pt x="952941" y="295051"/>
                  </a:cubicBezTo>
                  <a:cubicBezTo>
                    <a:pt x="937839" y="307411"/>
                    <a:pt x="901299" y="321470"/>
                    <a:pt x="918024" y="345380"/>
                  </a:cubicBezTo>
                  <a:cubicBezTo>
                    <a:pt x="933319" y="369250"/>
                    <a:pt x="896664" y="384430"/>
                    <a:pt x="877389" y="380761"/>
                  </a:cubicBezTo>
                  <a:cubicBezTo>
                    <a:pt x="855527" y="382267"/>
                    <a:pt x="832506" y="369714"/>
                    <a:pt x="811958" y="380297"/>
                  </a:cubicBezTo>
                  <a:cubicBezTo>
                    <a:pt x="828026" y="395709"/>
                    <a:pt x="851819" y="415331"/>
                    <a:pt x="845832" y="439433"/>
                  </a:cubicBezTo>
                  <a:cubicBezTo>
                    <a:pt x="830073" y="461952"/>
                    <a:pt x="789671" y="442253"/>
                    <a:pt x="777697" y="471531"/>
                  </a:cubicBezTo>
                  <a:cubicBezTo>
                    <a:pt x="761049" y="499728"/>
                    <a:pt x="759002" y="532521"/>
                    <a:pt x="754908" y="564194"/>
                  </a:cubicBezTo>
                  <a:cubicBezTo>
                    <a:pt x="743358" y="589146"/>
                    <a:pt x="719642" y="579567"/>
                    <a:pt x="700523" y="570297"/>
                  </a:cubicBezTo>
                  <a:cubicBezTo>
                    <a:pt x="671129" y="558979"/>
                    <a:pt x="634164" y="577597"/>
                    <a:pt x="626632" y="608536"/>
                  </a:cubicBezTo>
                  <a:cubicBezTo>
                    <a:pt x="614542" y="625879"/>
                    <a:pt x="588740" y="608459"/>
                    <a:pt x="570625" y="612167"/>
                  </a:cubicBezTo>
                  <a:cubicBezTo>
                    <a:pt x="548183" y="617961"/>
                    <a:pt x="527441" y="635999"/>
                    <a:pt x="514849" y="655235"/>
                  </a:cubicBezTo>
                  <a:cubicBezTo>
                    <a:pt x="502760" y="680187"/>
                    <a:pt x="504111" y="708963"/>
                    <a:pt x="497120" y="735112"/>
                  </a:cubicBezTo>
                  <a:cubicBezTo>
                    <a:pt x="455057" y="756086"/>
                    <a:pt x="405578" y="756009"/>
                    <a:pt x="360077" y="766206"/>
                  </a:cubicBezTo>
                  <a:cubicBezTo>
                    <a:pt x="328790" y="772541"/>
                    <a:pt x="297928" y="767867"/>
                    <a:pt x="266680" y="765395"/>
                  </a:cubicBezTo>
                  <a:cubicBezTo>
                    <a:pt x="223419" y="774819"/>
                    <a:pt x="177532" y="778141"/>
                    <a:pt x="135121" y="762305"/>
                  </a:cubicBezTo>
                  <a:cubicBezTo>
                    <a:pt x="100860" y="755352"/>
                    <a:pt x="67333" y="745696"/>
                    <a:pt x="34965" y="73271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05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3677092" y="4200883"/>
            <a:ext cx="3128675" cy="2626542"/>
            <a:chOff x="-47228" y="2620725"/>
            <a:chExt cx="3128675" cy="2626542"/>
          </a:xfrm>
          <a:solidFill>
            <a:srgbClr val="FDFCEA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A89B84-A358-4CD1-9ED5-F8278907E5D1}"/>
                </a:ext>
              </a:extLst>
            </p:cNvPr>
            <p:cNvSpPr/>
            <p:nvPr/>
          </p:nvSpPr>
          <p:spPr>
            <a:xfrm>
              <a:off x="-47228" y="2620725"/>
              <a:ext cx="1429148" cy="1120143"/>
            </a:xfrm>
            <a:custGeom>
              <a:avLst/>
              <a:gdLst>
                <a:gd name="connsiteX0" fmla="*/ 620482 w 1429147"/>
                <a:gd name="connsiteY0" fmla="*/ 1133488 h 1120142"/>
                <a:gd name="connsiteX1" fmla="*/ 552385 w 1429147"/>
                <a:gd name="connsiteY1" fmla="*/ 1081884 h 1120142"/>
                <a:gd name="connsiteX2" fmla="*/ 513489 w 1429147"/>
                <a:gd name="connsiteY2" fmla="*/ 1049748 h 1120142"/>
                <a:gd name="connsiteX3" fmla="*/ 499815 w 1429147"/>
                <a:gd name="connsiteY3" fmla="*/ 1004787 h 1120142"/>
                <a:gd name="connsiteX4" fmla="*/ 450993 w 1429147"/>
                <a:gd name="connsiteY4" fmla="*/ 991732 h 1120142"/>
                <a:gd name="connsiteX5" fmla="*/ 342609 w 1429147"/>
                <a:gd name="connsiteY5" fmla="*/ 1010079 h 1120142"/>
                <a:gd name="connsiteX6" fmla="*/ 278066 w 1429147"/>
                <a:gd name="connsiteY6" fmla="*/ 993122 h 1120142"/>
                <a:gd name="connsiteX7" fmla="*/ 221788 w 1429147"/>
                <a:gd name="connsiteY7" fmla="*/ 1013401 h 1120142"/>
                <a:gd name="connsiteX8" fmla="*/ 92856 w 1429147"/>
                <a:gd name="connsiteY8" fmla="*/ 1021783 h 1120142"/>
                <a:gd name="connsiteX9" fmla="*/ 70183 w 1429147"/>
                <a:gd name="connsiteY9" fmla="*/ 993779 h 1120142"/>
                <a:gd name="connsiteX10" fmla="*/ 119855 w 1429147"/>
                <a:gd name="connsiteY10" fmla="*/ 914172 h 1120142"/>
                <a:gd name="connsiteX11" fmla="*/ 200583 w 1429147"/>
                <a:gd name="connsiteY11" fmla="*/ 894318 h 1120142"/>
                <a:gd name="connsiteX12" fmla="*/ 202050 w 1429147"/>
                <a:gd name="connsiteY12" fmla="*/ 835993 h 1120142"/>
                <a:gd name="connsiteX13" fmla="*/ 167944 w 1429147"/>
                <a:gd name="connsiteY13" fmla="*/ 798140 h 1120142"/>
                <a:gd name="connsiteX14" fmla="*/ 139825 w 1429147"/>
                <a:gd name="connsiteY14" fmla="*/ 742481 h 1120142"/>
                <a:gd name="connsiteX15" fmla="*/ 50792 w 1429147"/>
                <a:gd name="connsiteY15" fmla="*/ 684156 h 1120142"/>
                <a:gd name="connsiteX16" fmla="*/ 0 w 1429147"/>
                <a:gd name="connsiteY16" fmla="*/ 612544 h 1120142"/>
                <a:gd name="connsiteX17" fmla="*/ 146584 w 1429147"/>
                <a:gd name="connsiteY17" fmla="*/ 651981 h 1120142"/>
                <a:gd name="connsiteX18" fmla="*/ 268989 w 1429147"/>
                <a:gd name="connsiteY18" fmla="*/ 648582 h 1120142"/>
                <a:gd name="connsiteX19" fmla="*/ 421135 w 1429147"/>
                <a:gd name="connsiteY19" fmla="*/ 628806 h 1120142"/>
                <a:gd name="connsiteX20" fmla="*/ 466018 w 1429147"/>
                <a:gd name="connsiteY20" fmla="*/ 594043 h 1120142"/>
                <a:gd name="connsiteX21" fmla="*/ 508738 w 1429147"/>
                <a:gd name="connsiteY21" fmla="*/ 505474 h 1120142"/>
                <a:gd name="connsiteX22" fmla="*/ 585719 w 1429147"/>
                <a:gd name="connsiteY22" fmla="*/ 494234 h 1120142"/>
                <a:gd name="connsiteX23" fmla="*/ 621718 w 1429147"/>
                <a:gd name="connsiteY23" fmla="*/ 453136 h 1120142"/>
                <a:gd name="connsiteX24" fmla="*/ 697424 w 1429147"/>
                <a:gd name="connsiteY24" fmla="*/ 461982 h 1120142"/>
                <a:gd name="connsiteX25" fmla="*/ 730410 w 1429147"/>
                <a:gd name="connsiteY25" fmla="*/ 380713 h 1120142"/>
                <a:gd name="connsiteX26" fmla="*/ 779890 w 1429147"/>
                <a:gd name="connsiteY26" fmla="*/ 331427 h 1120142"/>
                <a:gd name="connsiteX27" fmla="*/ 807893 w 1429147"/>
                <a:gd name="connsiteY27" fmla="*/ 296355 h 1120142"/>
                <a:gd name="connsiteX28" fmla="*/ 786379 w 1429147"/>
                <a:gd name="connsiteY28" fmla="*/ 256416 h 1120142"/>
                <a:gd name="connsiteX29" fmla="*/ 886883 w 1429147"/>
                <a:gd name="connsiteY29" fmla="*/ 243013 h 1120142"/>
                <a:gd name="connsiteX30" fmla="*/ 895071 w 1429147"/>
                <a:gd name="connsiteY30" fmla="*/ 190521 h 1120142"/>
                <a:gd name="connsiteX31" fmla="*/ 924968 w 1429147"/>
                <a:gd name="connsiteY31" fmla="*/ 145638 h 1120142"/>
                <a:gd name="connsiteX32" fmla="*/ 909247 w 1429147"/>
                <a:gd name="connsiteY32" fmla="*/ 96004 h 1120142"/>
                <a:gd name="connsiteX33" fmla="*/ 932847 w 1429147"/>
                <a:gd name="connsiteY33" fmla="*/ 54945 h 1120142"/>
                <a:gd name="connsiteX34" fmla="*/ 1008515 w 1429147"/>
                <a:gd name="connsiteY34" fmla="*/ 19371 h 1120142"/>
                <a:gd name="connsiteX35" fmla="*/ 1112765 w 1429147"/>
                <a:gd name="connsiteY35" fmla="*/ 20877 h 1120142"/>
                <a:gd name="connsiteX36" fmla="*/ 1166571 w 1429147"/>
                <a:gd name="connsiteY36" fmla="*/ 2569 h 1120142"/>
                <a:gd name="connsiteX37" fmla="*/ 1214235 w 1429147"/>
                <a:gd name="connsiteY37" fmla="*/ 483 h 1120142"/>
                <a:gd name="connsiteX38" fmla="*/ 1253556 w 1429147"/>
                <a:gd name="connsiteY38" fmla="*/ 17555 h 1120142"/>
                <a:gd name="connsiteX39" fmla="*/ 1293610 w 1429147"/>
                <a:gd name="connsiteY39" fmla="*/ 49615 h 1120142"/>
                <a:gd name="connsiteX40" fmla="*/ 1303228 w 1429147"/>
                <a:gd name="connsiteY40" fmla="*/ 92296 h 1120142"/>
                <a:gd name="connsiteX41" fmla="*/ 1350158 w 1429147"/>
                <a:gd name="connsiteY41" fmla="*/ 103806 h 1120142"/>
                <a:gd name="connsiteX42" fmla="*/ 1403500 w 1429147"/>
                <a:gd name="connsiteY42" fmla="*/ 123428 h 1120142"/>
                <a:gd name="connsiteX43" fmla="*/ 1427796 w 1429147"/>
                <a:gd name="connsiteY43" fmla="*/ 140694 h 1120142"/>
                <a:gd name="connsiteX44" fmla="*/ 1384381 w 1429147"/>
                <a:gd name="connsiteY44" fmla="*/ 184109 h 1120142"/>
                <a:gd name="connsiteX45" fmla="*/ 1341583 w 1429147"/>
                <a:gd name="connsiteY45" fmla="*/ 190444 h 1120142"/>
                <a:gd name="connsiteX46" fmla="*/ 1291872 w 1429147"/>
                <a:gd name="connsiteY46" fmla="*/ 208945 h 1120142"/>
                <a:gd name="connsiteX47" fmla="*/ 1197703 w 1429147"/>
                <a:gd name="connsiteY47" fmla="*/ 194963 h 1120142"/>
                <a:gd name="connsiteX48" fmla="*/ 1132503 w 1429147"/>
                <a:gd name="connsiteY48" fmla="*/ 196971 h 1120142"/>
                <a:gd name="connsiteX49" fmla="*/ 1129877 w 1429147"/>
                <a:gd name="connsiteY49" fmla="*/ 231850 h 1120142"/>
                <a:gd name="connsiteX50" fmla="*/ 1150309 w 1429147"/>
                <a:gd name="connsiteY50" fmla="*/ 263639 h 1120142"/>
                <a:gd name="connsiteX51" fmla="*/ 1143473 w 1429147"/>
                <a:gd name="connsiteY51" fmla="*/ 302187 h 1120142"/>
                <a:gd name="connsiteX52" fmla="*/ 1159116 w 1429147"/>
                <a:gd name="connsiteY52" fmla="*/ 343633 h 1120142"/>
                <a:gd name="connsiteX53" fmla="*/ 1187699 w 1429147"/>
                <a:gd name="connsiteY53" fmla="*/ 377276 h 1120142"/>
                <a:gd name="connsiteX54" fmla="*/ 1243011 w 1429147"/>
                <a:gd name="connsiteY54" fmla="*/ 396704 h 1120142"/>
                <a:gd name="connsiteX55" fmla="*/ 1211377 w 1429147"/>
                <a:gd name="connsiteY55" fmla="*/ 428146 h 1120142"/>
                <a:gd name="connsiteX56" fmla="*/ 1180708 w 1429147"/>
                <a:gd name="connsiteY56" fmla="*/ 462638 h 1120142"/>
                <a:gd name="connsiteX57" fmla="*/ 1165953 w 1429147"/>
                <a:gd name="connsiteY57" fmla="*/ 518452 h 1120142"/>
                <a:gd name="connsiteX58" fmla="*/ 1117284 w 1429147"/>
                <a:gd name="connsiteY58" fmla="*/ 566812 h 1120142"/>
                <a:gd name="connsiteX59" fmla="*/ 1090092 w 1429147"/>
                <a:gd name="connsiteY59" fmla="*/ 597442 h 1120142"/>
                <a:gd name="connsiteX60" fmla="*/ 1022420 w 1429147"/>
                <a:gd name="connsiteY60" fmla="*/ 690221 h 1120142"/>
                <a:gd name="connsiteX61" fmla="*/ 978502 w 1429147"/>
                <a:gd name="connsiteY61" fmla="*/ 728691 h 1120142"/>
                <a:gd name="connsiteX62" fmla="*/ 946752 w 1429147"/>
                <a:gd name="connsiteY62" fmla="*/ 774849 h 1120142"/>
                <a:gd name="connsiteX63" fmla="*/ 871587 w 1429147"/>
                <a:gd name="connsiteY63" fmla="*/ 791149 h 1120142"/>
                <a:gd name="connsiteX64" fmla="*/ 831648 w 1429147"/>
                <a:gd name="connsiteY64" fmla="*/ 766545 h 1120142"/>
                <a:gd name="connsiteX65" fmla="*/ 789817 w 1429147"/>
                <a:gd name="connsiteY65" fmla="*/ 804861 h 1120142"/>
                <a:gd name="connsiteX66" fmla="*/ 742886 w 1429147"/>
                <a:gd name="connsiteY66" fmla="*/ 866933 h 1120142"/>
                <a:gd name="connsiteX67" fmla="*/ 786611 w 1429147"/>
                <a:gd name="connsiteY67" fmla="*/ 895013 h 1120142"/>
                <a:gd name="connsiteX68" fmla="*/ 794336 w 1429147"/>
                <a:gd name="connsiteY68" fmla="*/ 942330 h 1120142"/>
                <a:gd name="connsiteX69" fmla="*/ 838214 w 1429147"/>
                <a:gd name="connsiteY69" fmla="*/ 967166 h 1120142"/>
                <a:gd name="connsiteX70" fmla="*/ 860772 w 1429147"/>
                <a:gd name="connsiteY70" fmla="*/ 1015448 h 1120142"/>
                <a:gd name="connsiteX71" fmla="*/ 874213 w 1429147"/>
                <a:gd name="connsiteY71" fmla="*/ 1066434 h 1120142"/>
                <a:gd name="connsiteX72" fmla="*/ 841150 w 1429147"/>
                <a:gd name="connsiteY72" fmla="*/ 1093588 h 1120142"/>
                <a:gd name="connsiteX73" fmla="*/ 796576 w 1429147"/>
                <a:gd name="connsiteY73" fmla="*/ 1089455 h 1120142"/>
                <a:gd name="connsiteX74" fmla="*/ 746517 w 1429147"/>
                <a:gd name="connsiteY74" fmla="*/ 1089532 h 1120142"/>
                <a:gd name="connsiteX75" fmla="*/ 678884 w 1429147"/>
                <a:gd name="connsiteY75" fmla="*/ 1086519 h 1120142"/>
                <a:gd name="connsiteX76" fmla="*/ 645936 w 1429147"/>
                <a:gd name="connsiteY76" fmla="*/ 1115334 h 1120142"/>
                <a:gd name="connsiteX77" fmla="*/ 620482 w 1429147"/>
                <a:gd name="connsiteY77" fmla="*/ 1133488 h 11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429147" h="1120142">
                  <a:moveTo>
                    <a:pt x="620482" y="1133488"/>
                  </a:moveTo>
                  <a:cubicBezTo>
                    <a:pt x="589581" y="1133488"/>
                    <a:pt x="552848" y="1116956"/>
                    <a:pt x="552385" y="1081884"/>
                  </a:cubicBezTo>
                  <a:cubicBezTo>
                    <a:pt x="553891" y="1059018"/>
                    <a:pt x="533651" y="1048898"/>
                    <a:pt x="513489" y="1049748"/>
                  </a:cubicBezTo>
                  <a:cubicBezTo>
                    <a:pt x="485678" y="1049671"/>
                    <a:pt x="513721" y="1018152"/>
                    <a:pt x="499815" y="1004787"/>
                  </a:cubicBezTo>
                  <a:cubicBezTo>
                    <a:pt x="491588" y="984509"/>
                    <a:pt x="468722" y="980260"/>
                    <a:pt x="450993" y="991732"/>
                  </a:cubicBezTo>
                  <a:cubicBezTo>
                    <a:pt x="416925" y="1007414"/>
                    <a:pt x="378376" y="1000693"/>
                    <a:pt x="342609" y="1010079"/>
                  </a:cubicBezTo>
                  <a:cubicBezTo>
                    <a:pt x="320129" y="1012049"/>
                    <a:pt x="290040" y="1018306"/>
                    <a:pt x="278066" y="993122"/>
                  </a:cubicBezTo>
                  <a:cubicBezTo>
                    <a:pt x="257517" y="995479"/>
                    <a:pt x="237007" y="997951"/>
                    <a:pt x="221788" y="1013401"/>
                  </a:cubicBezTo>
                  <a:cubicBezTo>
                    <a:pt x="178566" y="1014521"/>
                    <a:pt x="135228" y="1010852"/>
                    <a:pt x="92856" y="1021783"/>
                  </a:cubicBezTo>
                  <a:cubicBezTo>
                    <a:pt x="65625" y="1031284"/>
                    <a:pt x="59985" y="1018384"/>
                    <a:pt x="70183" y="993779"/>
                  </a:cubicBezTo>
                  <a:cubicBezTo>
                    <a:pt x="74006" y="961720"/>
                    <a:pt x="86946" y="926184"/>
                    <a:pt x="119855" y="914172"/>
                  </a:cubicBezTo>
                  <a:cubicBezTo>
                    <a:pt x="143803" y="897061"/>
                    <a:pt x="173776" y="901039"/>
                    <a:pt x="200583" y="894318"/>
                  </a:cubicBezTo>
                  <a:cubicBezTo>
                    <a:pt x="212093" y="878868"/>
                    <a:pt x="213020" y="851753"/>
                    <a:pt x="202050" y="835993"/>
                  </a:cubicBezTo>
                  <a:cubicBezTo>
                    <a:pt x="176480" y="841942"/>
                    <a:pt x="165820" y="820736"/>
                    <a:pt x="167944" y="798140"/>
                  </a:cubicBezTo>
                  <a:cubicBezTo>
                    <a:pt x="167403" y="776278"/>
                    <a:pt x="166631" y="747502"/>
                    <a:pt x="139825" y="742481"/>
                  </a:cubicBezTo>
                  <a:cubicBezTo>
                    <a:pt x="105100" y="732129"/>
                    <a:pt x="67131" y="719614"/>
                    <a:pt x="50792" y="684156"/>
                  </a:cubicBezTo>
                  <a:cubicBezTo>
                    <a:pt x="35111" y="659397"/>
                    <a:pt x="17497" y="636029"/>
                    <a:pt x="0" y="612544"/>
                  </a:cubicBezTo>
                  <a:cubicBezTo>
                    <a:pt x="47316" y="630583"/>
                    <a:pt x="96989" y="643329"/>
                    <a:pt x="146584" y="651981"/>
                  </a:cubicBezTo>
                  <a:cubicBezTo>
                    <a:pt x="187914" y="659513"/>
                    <a:pt x="227852" y="636801"/>
                    <a:pt x="268989" y="648582"/>
                  </a:cubicBezTo>
                  <a:cubicBezTo>
                    <a:pt x="320090" y="651054"/>
                    <a:pt x="370883" y="637033"/>
                    <a:pt x="421135" y="628806"/>
                  </a:cubicBezTo>
                  <a:cubicBezTo>
                    <a:pt x="440487" y="624209"/>
                    <a:pt x="470460" y="621351"/>
                    <a:pt x="466018" y="594043"/>
                  </a:cubicBezTo>
                  <a:cubicBezTo>
                    <a:pt x="468837" y="560554"/>
                    <a:pt x="476292" y="522662"/>
                    <a:pt x="508738" y="505474"/>
                  </a:cubicBezTo>
                  <a:cubicBezTo>
                    <a:pt x="528862" y="481256"/>
                    <a:pt x="560728" y="498521"/>
                    <a:pt x="585719" y="494234"/>
                  </a:cubicBezTo>
                  <a:cubicBezTo>
                    <a:pt x="597809" y="481951"/>
                    <a:pt x="600397" y="457656"/>
                    <a:pt x="621718" y="453136"/>
                  </a:cubicBezTo>
                  <a:cubicBezTo>
                    <a:pt x="646245" y="437532"/>
                    <a:pt x="673476" y="453368"/>
                    <a:pt x="697424" y="461982"/>
                  </a:cubicBezTo>
                  <a:cubicBezTo>
                    <a:pt x="733230" y="451051"/>
                    <a:pt x="717278" y="407249"/>
                    <a:pt x="730410" y="380713"/>
                  </a:cubicBezTo>
                  <a:cubicBezTo>
                    <a:pt x="735972" y="356225"/>
                    <a:pt x="750998" y="329380"/>
                    <a:pt x="779890" y="331427"/>
                  </a:cubicBezTo>
                  <a:cubicBezTo>
                    <a:pt x="800941" y="335019"/>
                    <a:pt x="821490" y="316788"/>
                    <a:pt x="807893" y="296355"/>
                  </a:cubicBezTo>
                  <a:cubicBezTo>
                    <a:pt x="807777" y="280209"/>
                    <a:pt x="764633" y="263021"/>
                    <a:pt x="786379" y="256416"/>
                  </a:cubicBezTo>
                  <a:cubicBezTo>
                    <a:pt x="819365" y="253867"/>
                    <a:pt x="861042" y="273991"/>
                    <a:pt x="886883" y="243013"/>
                  </a:cubicBezTo>
                  <a:cubicBezTo>
                    <a:pt x="883329" y="223275"/>
                    <a:pt x="869231" y="202147"/>
                    <a:pt x="895071" y="190521"/>
                  </a:cubicBezTo>
                  <a:cubicBezTo>
                    <a:pt x="908320" y="179706"/>
                    <a:pt x="939452" y="166341"/>
                    <a:pt x="924968" y="145638"/>
                  </a:cubicBezTo>
                  <a:cubicBezTo>
                    <a:pt x="925779" y="126093"/>
                    <a:pt x="923925" y="109368"/>
                    <a:pt x="909247" y="96004"/>
                  </a:cubicBezTo>
                  <a:cubicBezTo>
                    <a:pt x="886883" y="82562"/>
                    <a:pt x="919907" y="60314"/>
                    <a:pt x="932847" y="54945"/>
                  </a:cubicBezTo>
                  <a:cubicBezTo>
                    <a:pt x="959112" y="49499"/>
                    <a:pt x="978348" y="17980"/>
                    <a:pt x="1008515" y="19371"/>
                  </a:cubicBezTo>
                  <a:cubicBezTo>
                    <a:pt x="1042969" y="14929"/>
                    <a:pt x="1078891" y="11530"/>
                    <a:pt x="1112765" y="20877"/>
                  </a:cubicBezTo>
                  <a:cubicBezTo>
                    <a:pt x="1131267" y="14890"/>
                    <a:pt x="1147683" y="5968"/>
                    <a:pt x="1166571" y="2569"/>
                  </a:cubicBezTo>
                  <a:cubicBezTo>
                    <a:pt x="1183489" y="-3959"/>
                    <a:pt x="1195308" y="7088"/>
                    <a:pt x="1214235" y="483"/>
                  </a:cubicBezTo>
                  <a:cubicBezTo>
                    <a:pt x="1244788" y="-4616"/>
                    <a:pt x="1225861" y="32696"/>
                    <a:pt x="1253556" y="17555"/>
                  </a:cubicBezTo>
                  <a:cubicBezTo>
                    <a:pt x="1272482" y="12457"/>
                    <a:pt x="1294190" y="31074"/>
                    <a:pt x="1293610" y="49615"/>
                  </a:cubicBezTo>
                  <a:cubicBezTo>
                    <a:pt x="1286812" y="73678"/>
                    <a:pt x="1279087" y="78082"/>
                    <a:pt x="1303228" y="92296"/>
                  </a:cubicBezTo>
                  <a:cubicBezTo>
                    <a:pt x="1314777" y="110643"/>
                    <a:pt x="1339382" y="79047"/>
                    <a:pt x="1350158" y="103806"/>
                  </a:cubicBezTo>
                  <a:cubicBezTo>
                    <a:pt x="1364566" y="119295"/>
                    <a:pt x="1382720" y="124664"/>
                    <a:pt x="1403500" y="123428"/>
                  </a:cubicBezTo>
                  <a:cubicBezTo>
                    <a:pt x="1416903" y="121304"/>
                    <a:pt x="1458773" y="132003"/>
                    <a:pt x="1427796" y="140694"/>
                  </a:cubicBezTo>
                  <a:cubicBezTo>
                    <a:pt x="1409255" y="151161"/>
                    <a:pt x="1383531" y="158114"/>
                    <a:pt x="1384381" y="184109"/>
                  </a:cubicBezTo>
                  <a:cubicBezTo>
                    <a:pt x="1383608" y="214160"/>
                    <a:pt x="1359429" y="183259"/>
                    <a:pt x="1341583" y="190444"/>
                  </a:cubicBezTo>
                  <a:cubicBezTo>
                    <a:pt x="1322309" y="201104"/>
                    <a:pt x="1311958" y="202611"/>
                    <a:pt x="1291872" y="208945"/>
                  </a:cubicBezTo>
                  <a:cubicBezTo>
                    <a:pt x="1261165" y="213928"/>
                    <a:pt x="1229028" y="198169"/>
                    <a:pt x="1197703" y="194963"/>
                  </a:cubicBezTo>
                  <a:cubicBezTo>
                    <a:pt x="1175609" y="188667"/>
                    <a:pt x="1153708" y="186697"/>
                    <a:pt x="1132503" y="196971"/>
                  </a:cubicBezTo>
                  <a:cubicBezTo>
                    <a:pt x="1115392" y="205585"/>
                    <a:pt x="1106315" y="232932"/>
                    <a:pt x="1129877" y="231850"/>
                  </a:cubicBezTo>
                  <a:cubicBezTo>
                    <a:pt x="1111838" y="260742"/>
                    <a:pt x="1148417" y="244674"/>
                    <a:pt x="1150309" y="263639"/>
                  </a:cubicBezTo>
                  <a:cubicBezTo>
                    <a:pt x="1125357" y="270437"/>
                    <a:pt x="1134164" y="288707"/>
                    <a:pt x="1143473" y="302187"/>
                  </a:cubicBezTo>
                  <a:cubicBezTo>
                    <a:pt x="1125203" y="323509"/>
                    <a:pt x="1142043" y="331504"/>
                    <a:pt x="1159116" y="343633"/>
                  </a:cubicBezTo>
                  <a:cubicBezTo>
                    <a:pt x="1146447" y="377121"/>
                    <a:pt x="1202029" y="344328"/>
                    <a:pt x="1187699" y="377276"/>
                  </a:cubicBezTo>
                  <a:cubicBezTo>
                    <a:pt x="1199209" y="396704"/>
                    <a:pt x="1227947" y="376387"/>
                    <a:pt x="1243011" y="396704"/>
                  </a:cubicBezTo>
                  <a:cubicBezTo>
                    <a:pt x="1260315" y="413275"/>
                    <a:pt x="1225359" y="424978"/>
                    <a:pt x="1211377" y="428146"/>
                  </a:cubicBezTo>
                  <a:cubicBezTo>
                    <a:pt x="1194343" y="432819"/>
                    <a:pt x="1164833" y="440236"/>
                    <a:pt x="1180708" y="462638"/>
                  </a:cubicBezTo>
                  <a:cubicBezTo>
                    <a:pt x="1187004" y="479827"/>
                    <a:pt x="1180090" y="505706"/>
                    <a:pt x="1165953" y="518452"/>
                  </a:cubicBezTo>
                  <a:cubicBezTo>
                    <a:pt x="1149730" y="534520"/>
                    <a:pt x="1133507" y="550666"/>
                    <a:pt x="1117284" y="566812"/>
                  </a:cubicBezTo>
                  <a:cubicBezTo>
                    <a:pt x="1140846" y="585352"/>
                    <a:pt x="1106662" y="596399"/>
                    <a:pt x="1090092" y="597442"/>
                  </a:cubicBezTo>
                  <a:cubicBezTo>
                    <a:pt x="1062822" y="625136"/>
                    <a:pt x="1065063" y="678092"/>
                    <a:pt x="1022420" y="690221"/>
                  </a:cubicBezTo>
                  <a:cubicBezTo>
                    <a:pt x="1000635" y="695435"/>
                    <a:pt x="985880" y="707409"/>
                    <a:pt x="978502" y="728691"/>
                  </a:cubicBezTo>
                  <a:cubicBezTo>
                    <a:pt x="967842" y="744374"/>
                    <a:pt x="951503" y="758201"/>
                    <a:pt x="946752" y="774849"/>
                  </a:cubicBezTo>
                  <a:cubicBezTo>
                    <a:pt x="923268" y="789411"/>
                    <a:pt x="895264" y="777476"/>
                    <a:pt x="871587" y="791149"/>
                  </a:cubicBezTo>
                  <a:cubicBezTo>
                    <a:pt x="846056" y="807140"/>
                    <a:pt x="845553" y="776742"/>
                    <a:pt x="831648" y="766545"/>
                  </a:cubicBezTo>
                  <a:cubicBezTo>
                    <a:pt x="811370" y="768283"/>
                    <a:pt x="793254" y="784892"/>
                    <a:pt x="789817" y="804861"/>
                  </a:cubicBezTo>
                  <a:cubicBezTo>
                    <a:pt x="770504" y="823209"/>
                    <a:pt x="745899" y="838195"/>
                    <a:pt x="742886" y="866933"/>
                  </a:cubicBezTo>
                  <a:cubicBezTo>
                    <a:pt x="737363" y="892194"/>
                    <a:pt x="769499" y="891074"/>
                    <a:pt x="786611" y="895013"/>
                  </a:cubicBezTo>
                  <a:cubicBezTo>
                    <a:pt x="816429" y="888601"/>
                    <a:pt x="793949" y="925721"/>
                    <a:pt x="794336" y="942330"/>
                  </a:cubicBezTo>
                  <a:cubicBezTo>
                    <a:pt x="790705" y="962454"/>
                    <a:pt x="820717" y="975895"/>
                    <a:pt x="838214" y="967166"/>
                  </a:cubicBezTo>
                  <a:cubicBezTo>
                    <a:pt x="848489" y="975239"/>
                    <a:pt x="850265" y="1001659"/>
                    <a:pt x="860772" y="1015448"/>
                  </a:cubicBezTo>
                  <a:cubicBezTo>
                    <a:pt x="871355" y="1034066"/>
                    <a:pt x="880896" y="1052799"/>
                    <a:pt x="874213" y="1066434"/>
                  </a:cubicBezTo>
                  <a:cubicBezTo>
                    <a:pt x="886767" y="1081691"/>
                    <a:pt x="856909" y="1092313"/>
                    <a:pt x="841150" y="1093588"/>
                  </a:cubicBezTo>
                  <a:cubicBezTo>
                    <a:pt x="838601" y="1068636"/>
                    <a:pt x="808589" y="1081884"/>
                    <a:pt x="796576" y="1089455"/>
                  </a:cubicBezTo>
                  <a:cubicBezTo>
                    <a:pt x="788040" y="1110429"/>
                    <a:pt x="761736" y="1090807"/>
                    <a:pt x="746517" y="1089532"/>
                  </a:cubicBezTo>
                  <a:cubicBezTo>
                    <a:pt x="724037" y="1087794"/>
                    <a:pt x="701055" y="1090884"/>
                    <a:pt x="678884" y="1086519"/>
                  </a:cubicBezTo>
                  <a:cubicBezTo>
                    <a:pt x="687497" y="1114948"/>
                    <a:pt x="670540" y="1118733"/>
                    <a:pt x="645936" y="1115334"/>
                  </a:cubicBezTo>
                  <a:cubicBezTo>
                    <a:pt x="638867" y="1126574"/>
                    <a:pt x="634966" y="1135303"/>
                    <a:pt x="620482" y="1133488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F8158A-1A99-4942-B492-FBC6B216A02C}"/>
                </a:ext>
              </a:extLst>
            </p:cNvPr>
            <p:cNvSpPr/>
            <p:nvPr/>
          </p:nvSpPr>
          <p:spPr>
            <a:xfrm>
              <a:off x="575284" y="2751246"/>
              <a:ext cx="2510665" cy="2317537"/>
            </a:xfrm>
            <a:custGeom>
              <a:avLst/>
              <a:gdLst>
                <a:gd name="connsiteX0" fmla="*/ 2097697 w 2510665"/>
                <a:gd name="connsiteY0" fmla="*/ 1144955 h 2317537"/>
                <a:gd name="connsiteX1" fmla="*/ 2069578 w 2510665"/>
                <a:gd name="connsiteY1" fmla="*/ 1008877 h 2317537"/>
                <a:gd name="connsiteX2" fmla="*/ 2032188 w 2510665"/>
                <a:gd name="connsiteY2" fmla="*/ 1047503 h 2317537"/>
                <a:gd name="connsiteX3" fmla="*/ 1994258 w 2510665"/>
                <a:gd name="connsiteY3" fmla="*/ 1051134 h 2317537"/>
                <a:gd name="connsiteX4" fmla="*/ 1981473 w 2510665"/>
                <a:gd name="connsiteY4" fmla="*/ 997058 h 2317537"/>
                <a:gd name="connsiteX5" fmla="*/ 2045398 w 2510665"/>
                <a:gd name="connsiteY5" fmla="*/ 957466 h 2317537"/>
                <a:gd name="connsiteX6" fmla="*/ 2072166 w 2510665"/>
                <a:gd name="connsiteY6" fmla="*/ 903661 h 2317537"/>
                <a:gd name="connsiteX7" fmla="*/ 2021334 w 2510665"/>
                <a:gd name="connsiteY7" fmla="*/ 884966 h 2317537"/>
                <a:gd name="connsiteX8" fmla="*/ 1903024 w 2510665"/>
                <a:gd name="connsiteY8" fmla="*/ 882417 h 2317537"/>
                <a:gd name="connsiteX9" fmla="*/ 1865480 w 2510665"/>
                <a:gd name="connsiteY9" fmla="*/ 852830 h 2317537"/>
                <a:gd name="connsiteX10" fmla="*/ 1838133 w 2510665"/>
                <a:gd name="connsiteY10" fmla="*/ 812852 h 2317537"/>
                <a:gd name="connsiteX11" fmla="*/ 1775173 w 2510665"/>
                <a:gd name="connsiteY11" fmla="*/ 789406 h 2317537"/>
                <a:gd name="connsiteX12" fmla="*/ 1722836 w 2510665"/>
                <a:gd name="connsiteY12" fmla="*/ 803273 h 2317537"/>
                <a:gd name="connsiteX13" fmla="*/ 1742033 w 2510665"/>
                <a:gd name="connsiteY13" fmla="*/ 841744 h 2317537"/>
                <a:gd name="connsiteX14" fmla="*/ 1784173 w 2510665"/>
                <a:gd name="connsiteY14" fmla="*/ 882031 h 2317537"/>
                <a:gd name="connsiteX15" fmla="*/ 1718587 w 2510665"/>
                <a:gd name="connsiteY15" fmla="*/ 920424 h 2317537"/>
                <a:gd name="connsiteX16" fmla="*/ 1758217 w 2510665"/>
                <a:gd name="connsiteY16" fmla="*/ 951673 h 2317537"/>
                <a:gd name="connsiteX17" fmla="*/ 1757985 w 2510665"/>
                <a:gd name="connsiteY17" fmla="*/ 996633 h 2317537"/>
                <a:gd name="connsiteX18" fmla="*/ 1773358 w 2510665"/>
                <a:gd name="connsiteY18" fmla="*/ 1050554 h 2317537"/>
                <a:gd name="connsiteX19" fmla="*/ 1802481 w 2510665"/>
                <a:gd name="connsiteY19" fmla="*/ 1174040 h 2317537"/>
                <a:gd name="connsiteX20" fmla="*/ 1770423 w 2510665"/>
                <a:gd name="connsiteY20" fmla="*/ 1184006 h 2317537"/>
                <a:gd name="connsiteX21" fmla="*/ 1742805 w 2510665"/>
                <a:gd name="connsiteY21" fmla="*/ 1190958 h 2317537"/>
                <a:gd name="connsiteX22" fmla="*/ 1708738 w 2510665"/>
                <a:gd name="connsiteY22" fmla="*/ 1168092 h 2317537"/>
                <a:gd name="connsiteX23" fmla="*/ 1609083 w 2510665"/>
                <a:gd name="connsiteY23" fmla="*/ 1224447 h 2317537"/>
                <a:gd name="connsiteX24" fmla="*/ 1610590 w 2510665"/>
                <a:gd name="connsiteY24" fmla="*/ 1278330 h 2317537"/>
                <a:gd name="connsiteX25" fmla="*/ 1573895 w 2510665"/>
                <a:gd name="connsiteY25" fmla="*/ 1323367 h 2317537"/>
                <a:gd name="connsiteX26" fmla="*/ 1504292 w 2510665"/>
                <a:gd name="connsiteY26" fmla="*/ 1355040 h 2317537"/>
                <a:gd name="connsiteX27" fmla="*/ 1421401 w 2510665"/>
                <a:gd name="connsiteY27" fmla="*/ 1420588 h 2317537"/>
                <a:gd name="connsiteX28" fmla="*/ 1340056 w 2510665"/>
                <a:gd name="connsiteY28" fmla="*/ 1490886 h 2317537"/>
                <a:gd name="connsiteX29" fmla="*/ 1253727 w 2510665"/>
                <a:gd name="connsiteY29" fmla="*/ 1558327 h 2317537"/>
                <a:gd name="connsiteX30" fmla="*/ 1215604 w 2510665"/>
                <a:gd name="connsiteY30" fmla="*/ 1614141 h 2317537"/>
                <a:gd name="connsiteX31" fmla="*/ 1141288 w 2510665"/>
                <a:gd name="connsiteY31" fmla="*/ 1639943 h 2317537"/>
                <a:gd name="connsiteX32" fmla="*/ 1106487 w 2510665"/>
                <a:gd name="connsiteY32" fmla="*/ 1693439 h 2317537"/>
                <a:gd name="connsiteX33" fmla="*/ 1041441 w 2510665"/>
                <a:gd name="connsiteY33" fmla="*/ 1715224 h 2317537"/>
                <a:gd name="connsiteX34" fmla="*/ 1035724 w 2510665"/>
                <a:gd name="connsiteY34" fmla="*/ 1856902 h 2317537"/>
                <a:gd name="connsiteX35" fmla="*/ 1050943 w 2510665"/>
                <a:gd name="connsiteY35" fmla="*/ 1912292 h 2317537"/>
                <a:gd name="connsiteX36" fmla="*/ 999301 w 2510665"/>
                <a:gd name="connsiteY36" fmla="*/ 2064090 h 2317537"/>
                <a:gd name="connsiteX37" fmla="*/ 1005867 w 2510665"/>
                <a:gd name="connsiteY37" fmla="*/ 2163127 h 2317537"/>
                <a:gd name="connsiteX38" fmla="*/ 952602 w 2510665"/>
                <a:gd name="connsiteY38" fmla="*/ 2181088 h 2317537"/>
                <a:gd name="connsiteX39" fmla="*/ 935452 w 2510665"/>
                <a:gd name="connsiteY39" fmla="*/ 2235086 h 2317537"/>
                <a:gd name="connsiteX40" fmla="*/ 910345 w 2510665"/>
                <a:gd name="connsiteY40" fmla="*/ 2259845 h 2317537"/>
                <a:gd name="connsiteX41" fmla="*/ 865733 w 2510665"/>
                <a:gd name="connsiteY41" fmla="*/ 2300363 h 2317537"/>
                <a:gd name="connsiteX42" fmla="*/ 807988 w 2510665"/>
                <a:gd name="connsiteY42" fmla="*/ 2353937 h 2317537"/>
                <a:gd name="connsiteX43" fmla="*/ 757272 w 2510665"/>
                <a:gd name="connsiteY43" fmla="*/ 2312530 h 2317537"/>
                <a:gd name="connsiteX44" fmla="*/ 725870 w 2510665"/>
                <a:gd name="connsiteY44" fmla="*/ 2256987 h 2317537"/>
                <a:gd name="connsiteX45" fmla="*/ 641280 w 2510665"/>
                <a:gd name="connsiteY45" fmla="*/ 2048100 h 2317537"/>
                <a:gd name="connsiteX46" fmla="*/ 598096 w 2510665"/>
                <a:gd name="connsiteY46" fmla="*/ 1958488 h 2317537"/>
                <a:gd name="connsiteX47" fmla="*/ 546454 w 2510665"/>
                <a:gd name="connsiteY47" fmla="*/ 1812213 h 2317537"/>
                <a:gd name="connsiteX48" fmla="*/ 462945 w 2510665"/>
                <a:gd name="connsiteY48" fmla="*/ 1636968 h 2317537"/>
                <a:gd name="connsiteX49" fmla="*/ 402921 w 2510665"/>
                <a:gd name="connsiteY49" fmla="*/ 1323947 h 2317537"/>
                <a:gd name="connsiteX50" fmla="*/ 432701 w 2510665"/>
                <a:gd name="connsiteY50" fmla="*/ 1255386 h 2317537"/>
                <a:gd name="connsiteX51" fmla="*/ 397745 w 2510665"/>
                <a:gd name="connsiteY51" fmla="*/ 1196327 h 2317537"/>
                <a:gd name="connsiteX52" fmla="*/ 390059 w 2510665"/>
                <a:gd name="connsiteY52" fmla="*/ 1143912 h 2317537"/>
                <a:gd name="connsiteX53" fmla="*/ 348343 w 2510665"/>
                <a:gd name="connsiteY53" fmla="*/ 1172882 h 2317537"/>
                <a:gd name="connsiteX54" fmla="*/ 351433 w 2510665"/>
                <a:gd name="connsiteY54" fmla="*/ 1221627 h 2317537"/>
                <a:gd name="connsiteX55" fmla="*/ 250041 w 2510665"/>
                <a:gd name="connsiteY55" fmla="*/ 1270064 h 2317537"/>
                <a:gd name="connsiteX56" fmla="*/ 141696 w 2510665"/>
                <a:gd name="connsiteY56" fmla="*/ 1204053 h 2317537"/>
                <a:gd name="connsiteX57" fmla="*/ 70586 w 2510665"/>
                <a:gd name="connsiteY57" fmla="*/ 1130123 h 2317537"/>
                <a:gd name="connsiteX58" fmla="*/ 158691 w 2510665"/>
                <a:gd name="connsiteY58" fmla="*/ 1125836 h 2317537"/>
                <a:gd name="connsiteX59" fmla="*/ 200639 w 2510665"/>
                <a:gd name="connsiteY59" fmla="*/ 1090068 h 2317537"/>
                <a:gd name="connsiteX60" fmla="*/ 145327 w 2510665"/>
                <a:gd name="connsiteY60" fmla="*/ 1087287 h 2317537"/>
                <a:gd name="connsiteX61" fmla="*/ 5579 w 2510665"/>
                <a:gd name="connsiteY61" fmla="*/ 1017491 h 2317537"/>
                <a:gd name="connsiteX62" fmla="*/ 30377 w 2510665"/>
                <a:gd name="connsiteY62" fmla="*/ 985123 h 2317537"/>
                <a:gd name="connsiteX63" fmla="*/ 63132 w 2510665"/>
                <a:gd name="connsiteY63" fmla="*/ 957814 h 2317537"/>
                <a:gd name="connsiteX64" fmla="*/ 143164 w 2510665"/>
                <a:gd name="connsiteY64" fmla="*/ 965887 h 2317537"/>
                <a:gd name="connsiteX65" fmla="*/ 195656 w 2510665"/>
                <a:gd name="connsiteY65" fmla="*/ 950939 h 2317537"/>
                <a:gd name="connsiteX66" fmla="*/ 239921 w 2510665"/>
                <a:gd name="connsiteY66" fmla="*/ 960286 h 2317537"/>
                <a:gd name="connsiteX67" fmla="*/ 256105 w 2510665"/>
                <a:gd name="connsiteY67" fmla="*/ 921429 h 2317537"/>
                <a:gd name="connsiteX68" fmla="*/ 219681 w 2510665"/>
                <a:gd name="connsiteY68" fmla="*/ 836414 h 2317537"/>
                <a:gd name="connsiteX69" fmla="*/ 171206 w 2510665"/>
                <a:gd name="connsiteY69" fmla="*/ 817024 h 2317537"/>
                <a:gd name="connsiteX70" fmla="*/ 170549 w 2510665"/>
                <a:gd name="connsiteY70" fmla="*/ 765034 h 2317537"/>
                <a:gd name="connsiteX71" fmla="*/ 119602 w 2510665"/>
                <a:gd name="connsiteY71" fmla="*/ 740584 h 2317537"/>
                <a:gd name="connsiteX72" fmla="*/ 152627 w 2510665"/>
                <a:gd name="connsiteY72" fmla="*/ 688362 h 2317537"/>
                <a:gd name="connsiteX73" fmla="*/ 191369 w 2510665"/>
                <a:gd name="connsiteY73" fmla="*/ 641741 h 2317537"/>
                <a:gd name="connsiteX74" fmla="*/ 233548 w 2510665"/>
                <a:gd name="connsiteY74" fmla="*/ 664066 h 2317537"/>
                <a:gd name="connsiteX75" fmla="*/ 296121 w 2510665"/>
                <a:gd name="connsiteY75" fmla="*/ 653367 h 2317537"/>
                <a:gd name="connsiteX76" fmla="*/ 337760 w 2510665"/>
                <a:gd name="connsiteY76" fmla="*/ 621153 h 2317537"/>
                <a:gd name="connsiteX77" fmla="*/ 373257 w 2510665"/>
                <a:gd name="connsiteY77" fmla="*/ 571210 h 2317537"/>
                <a:gd name="connsiteX78" fmla="*/ 439924 w 2510665"/>
                <a:gd name="connsiteY78" fmla="*/ 519606 h 2317537"/>
                <a:gd name="connsiteX79" fmla="*/ 488052 w 2510665"/>
                <a:gd name="connsiteY79" fmla="*/ 462865 h 2317537"/>
                <a:gd name="connsiteX80" fmla="*/ 507365 w 2510665"/>
                <a:gd name="connsiteY80" fmla="*/ 424472 h 2317537"/>
                <a:gd name="connsiteX81" fmla="*/ 560050 w 2510665"/>
                <a:gd name="connsiteY81" fmla="*/ 351817 h 2317537"/>
                <a:gd name="connsiteX82" fmla="*/ 569706 w 2510665"/>
                <a:gd name="connsiteY82" fmla="*/ 304578 h 2317537"/>
                <a:gd name="connsiteX83" fmla="*/ 625868 w 2510665"/>
                <a:gd name="connsiteY83" fmla="*/ 270471 h 2317537"/>
                <a:gd name="connsiteX84" fmla="*/ 570749 w 2510665"/>
                <a:gd name="connsiteY84" fmla="*/ 253824 h 2317537"/>
                <a:gd name="connsiteX85" fmla="*/ 536875 w 2510665"/>
                <a:gd name="connsiteY85" fmla="*/ 223618 h 2317537"/>
                <a:gd name="connsiteX86" fmla="*/ 519223 w 2510665"/>
                <a:gd name="connsiteY86" fmla="*/ 180396 h 2317537"/>
                <a:gd name="connsiteX87" fmla="*/ 523240 w 2510665"/>
                <a:gd name="connsiteY87" fmla="*/ 137754 h 2317537"/>
                <a:gd name="connsiteX88" fmla="*/ 508987 w 2510665"/>
                <a:gd name="connsiteY88" fmla="*/ 110329 h 2317537"/>
                <a:gd name="connsiteX89" fmla="*/ 505202 w 2510665"/>
                <a:gd name="connsiteY89" fmla="*/ 68498 h 2317537"/>
                <a:gd name="connsiteX90" fmla="*/ 570286 w 2510665"/>
                <a:gd name="connsiteY90" fmla="*/ 63747 h 2317537"/>
                <a:gd name="connsiteX91" fmla="*/ 666772 w 2510665"/>
                <a:gd name="connsiteY91" fmla="*/ 80124 h 2317537"/>
                <a:gd name="connsiteX92" fmla="*/ 718956 w 2510665"/>
                <a:gd name="connsiteY92" fmla="*/ 60386 h 2317537"/>
                <a:gd name="connsiteX93" fmla="*/ 762062 w 2510665"/>
                <a:gd name="connsiteY93" fmla="*/ 55442 h 2317537"/>
                <a:gd name="connsiteX94" fmla="*/ 797250 w 2510665"/>
                <a:gd name="connsiteY94" fmla="*/ 15078 h 2317537"/>
                <a:gd name="connsiteX95" fmla="*/ 839120 w 2510665"/>
                <a:gd name="connsiteY95" fmla="*/ 15310 h 2317537"/>
                <a:gd name="connsiteX96" fmla="*/ 864690 w 2510665"/>
                <a:gd name="connsiteY96" fmla="*/ 77729 h 2317537"/>
                <a:gd name="connsiteX97" fmla="*/ 917453 w 2510665"/>
                <a:gd name="connsiteY97" fmla="*/ 102836 h 2317537"/>
                <a:gd name="connsiteX98" fmla="*/ 904938 w 2510665"/>
                <a:gd name="connsiteY98" fmla="*/ 152818 h 2317537"/>
                <a:gd name="connsiteX99" fmla="*/ 944993 w 2510665"/>
                <a:gd name="connsiteY99" fmla="*/ 179546 h 2317537"/>
                <a:gd name="connsiteX100" fmla="*/ 974116 w 2510665"/>
                <a:gd name="connsiteY100" fmla="*/ 212455 h 2317537"/>
                <a:gd name="connsiteX101" fmla="*/ 956078 w 2510665"/>
                <a:gd name="connsiteY101" fmla="*/ 256450 h 2317537"/>
                <a:gd name="connsiteX102" fmla="*/ 917994 w 2510665"/>
                <a:gd name="connsiteY102" fmla="*/ 239609 h 2317537"/>
                <a:gd name="connsiteX103" fmla="*/ 899492 w 2510665"/>
                <a:gd name="connsiteY103" fmla="*/ 275686 h 2317537"/>
                <a:gd name="connsiteX104" fmla="*/ 923633 w 2510665"/>
                <a:gd name="connsiteY104" fmla="*/ 324431 h 2317537"/>
                <a:gd name="connsiteX105" fmla="*/ 943448 w 2510665"/>
                <a:gd name="connsiteY105" fmla="*/ 345560 h 2317537"/>
                <a:gd name="connsiteX106" fmla="*/ 987829 w 2510665"/>
                <a:gd name="connsiteY106" fmla="*/ 380245 h 2317537"/>
                <a:gd name="connsiteX107" fmla="*/ 1042407 w 2510665"/>
                <a:gd name="connsiteY107" fmla="*/ 400022 h 2317537"/>
                <a:gd name="connsiteX108" fmla="*/ 1081303 w 2510665"/>
                <a:gd name="connsiteY108" fmla="*/ 425901 h 2317537"/>
                <a:gd name="connsiteX109" fmla="*/ 1090689 w 2510665"/>
                <a:gd name="connsiteY109" fmla="*/ 464758 h 2317537"/>
                <a:gd name="connsiteX110" fmla="*/ 1055347 w 2510665"/>
                <a:gd name="connsiteY110" fmla="*/ 505933 h 2317537"/>
                <a:gd name="connsiteX111" fmla="*/ 1032364 w 2510665"/>
                <a:gd name="connsiteY111" fmla="*/ 558155 h 2317537"/>
                <a:gd name="connsiteX112" fmla="*/ 1078985 w 2510665"/>
                <a:gd name="connsiteY112" fmla="*/ 581176 h 2317537"/>
                <a:gd name="connsiteX113" fmla="*/ 1130821 w 2510665"/>
                <a:gd name="connsiteY113" fmla="*/ 606437 h 2317537"/>
                <a:gd name="connsiteX114" fmla="*/ 1188836 w 2510665"/>
                <a:gd name="connsiteY114" fmla="*/ 650045 h 2317537"/>
                <a:gd name="connsiteX115" fmla="*/ 1240904 w 2510665"/>
                <a:gd name="connsiteY115" fmla="*/ 666191 h 2317537"/>
                <a:gd name="connsiteX116" fmla="*/ 1292237 w 2510665"/>
                <a:gd name="connsiteY116" fmla="*/ 684731 h 2317537"/>
                <a:gd name="connsiteX117" fmla="*/ 1340905 w 2510665"/>
                <a:gd name="connsiteY117" fmla="*/ 684190 h 2317537"/>
                <a:gd name="connsiteX118" fmla="*/ 1393668 w 2510665"/>
                <a:gd name="connsiteY118" fmla="*/ 688246 h 2317537"/>
                <a:gd name="connsiteX119" fmla="*/ 1424607 w 2510665"/>
                <a:gd name="connsiteY119" fmla="*/ 719108 h 2317537"/>
                <a:gd name="connsiteX120" fmla="*/ 1476906 w 2510665"/>
                <a:gd name="connsiteY120" fmla="*/ 742940 h 2317537"/>
                <a:gd name="connsiteX121" fmla="*/ 1518313 w 2510665"/>
                <a:gd name="connsiteY121" fmla="*/ 750935 h 2317537"/>
                <a:gd name="connsiteX122" fmla="*/ 1572852 w 2510665"/>
                <a:gd name="connsiteY122" fmla="*/ 757270 h 2317537"/>
                <a:gd name="connsiteX123" fmla="*/ 1628976 w 2510665"/>
                <a:gd name="connsiteY123" fmla="*/ 759819 h 2317537"/>
                <a:gd name="connsiteX124" fmla="*/ 1678377 w 2510665"/>
                <a:gd name="connsiteY124" fmla="*/ 776351 h 2317537"/>
                <a:gd name="connsiteX125" fmla="*/ 1726930 w 2510665"/>
                <a:gd name="connsiteY125" fmla="*/ 754566 h 2317537"/>
                <a:gd name="connsiteX126" fmla="*/ 1715304 w 2510665"/>
                <a:gd name="connsiteY126" fmla="*/ 697516 h 2317537"/>
                <a:gd name="connsiteX127" fmla="*/ 1737088 w 2510665"/>
                <a:gd name="connsiteY127" fmla="*/ 646878 h 2317537"/>
                <a:gd name="connsiteX128" fmla="*/ 1772199 w 2510665"/>
                <a:gd name="connsiteY128" fmla="*/ 668469 h 2317537"/>
                <a:gd name="connsiteX129" fmla="*/ 1781778 w 2510665"/>
                <a:gd name="connsiteY129" fmla="*/ 726949 h 2317537"/>
                <a:gd name="connsiteX130" fmla="*/ 1837785 w 2510665"/>
                <a:gd name="connsiteY130" fmla="*/ 745296 h 2317537"/>
                <a:gd name="connsiteX131" fmla="*/ 1909436 w 2510665"/>
                <a:gd name="connsiteY131" fmla="*/ 737841 h 2317537"/>
                <a:gd name="connsiteX132" fmla="*/ 2045939 w 2510665"/>
                <a:gd name="connsiteY132" fmla="*/ 742515 h 2317537"/>
                <a:gd name="connsiteX133" fmla="*/ 2031609 w 2510665"/>
                <a:gd name="connsiteY133" fmla="*/ 697323 h 2317537"/>
                <a:gd name="connsiteX134" fmla="*/ 2047986 w 2510665"/>
                <a:gd name="connsiteY134" fmla="*/ 665920 h 2317537"/>
                <a:gd name="connsiteX135" fmla="*/ 2149688 w 2510665"/>
                <a:gd name="connsiteY135" fmla="*/ 600141 h 2317537"/>
                <a:gd name="connsiteX136" fmla="*/ 2222844 w 2510665"/>
                <a:gd name="connsiteY136" fmla="*/ 562790 h 2317537"/>
                <a:gd name="connsiteX137" fmla="*/ 2288817 w 2510665"/>
                <a:gd name="connsiteY137" fmla="*/ 544288 h 2317537"/>
                <a:gd name="connsiteX138" fmla="*/ 2355369 w 2510665"/>
                <a:gd name="connsiteY138" fmla="*/ 543168 h 2317537"/>
                <a:gd name="connsiteX139" fmla="*/ 2406586 w 2510665"/>
                <a:gd name="connsiteY139" fmla="*/ 534863 h 2317537"/>
                <a:gd name="connsiteX140" fmla="*/ 2431654 w 2510665"/>
                <a:gd name="connsiteY140" fmla="*/ 587008 h 2317537"/>
                <a:gd name="connsiteX141" fmla="*/ 2451546 w 2510665"/>
                <a:gd name="connsiteY141" fmla="*/ 613196 h 2317537"/>
                <a:gd name="connsiteX142" fmla="*/ 2512227 w 2510665"/>
                <a:gd name="connsiteY142" fmla="*/ 624282 h 2317537"/>
                <a:gd name="connsiteX143" fmla="*/ 2484108 w 2510665"/>
                <a:gd name="connsiteY143" fmla="*/ 675654 h 2317537"/>
                <a:gd name="connsiteX144" fmla="*/ 2470434 w 2510665"/>
                <a:gd name="connsiteY144" fmla="*/ 714898 h 2317537"/>
                <a:gd name="connsiteX145" fmla="*/ 2396544 w 2510665"/>
                <a:gd name="connsiteY145" fmla="*/ 719803 h 2317537"/>
                <a:gd name="connsiteX146" fmla="*/ 2323541 w 2510665"/>
                <a:gd name="connsiteY146" fmla="*/ 769746 h 2317537"/>
                <a:gd name="connsiteX147" fmla="*/ 2309675 w 2510665"/>
                <a:gd name="connsiteY147" fmla="*/ 829500 h 2317537"/>
                <a:gd name="connsiteX148" fmla="*/ 2284105 w 2510665"/>
                <a:gd name="connsiteY148" fmla="*/ 886009 h 2317537"/>
                <a:gd name="connsiteX149" fmla="*/ 2257607 w 2510665"/>
                <a:gd name="connsiteY149" fmla="*/ 956848 h 2317537"/>
                <a:gd name="connsiteX150" fmla="*/ 2219523 w 2510665"/>
                <a:gd name="connsiteY150" fmla="*/ 992307 h 2317537"/>
                <a:gd name="connsiteX151" fmla="*/ 2171588 w 2510665"/>
                <a:gd name="connsiteY151" fmla="*/ 990955 h 2317537"/>
                <a:gd name="connsiteX152" fmla="*/ 2169541 w 2510665"/>
                <a:gd name="connsiteY152" fmla="*/ 1062760 h 2317537"/>
                <a:gd name="connsiteX153" fmla="*/ 2150807 w 2510665"/>
                <a:gd name="connsiteY153" fmla="*/ 1109304 h 2317537"/>
                <a:gd name="connsiteX154" fmla="*/ 2130413 w 2510665"/>
                <a:gd name="connsiteY154" fmla="*/ 1156775 h 2317537"/>
                <a:gd name="connsiteX155" fmla="*/ 2097697 w 2510665"/>
                <a:gd name="connsiteY155" fmla="*/ 1144955 h 23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510665" h="2317537">
                  <a:moveTo>
                    <a:pt x="2097697" y="1144955"/>
                  </a:moveTo>
                  <a:cubicBezTo>
                    <a:pt x="2094298" y="1098643"/>
                    <a:pt x="2073016" y="1055344"/>
                    <a:pt x="2069578" y="1008877"/>
                  </a:cubicBezTo>
                  <a:cubicBezTo>
                    <a:pt x="2043853" y="1004667"/>
                    <a:pt x="2037094" y="1027418"/>
                    <a:pt x="2032188" y="1047503"/>
                  </a:cubicBezTo>
                  <a:cubicBezTo>
                    <a:pt x="2028248" y="1078519"/>
                    <a:pt x="2008858" y="1071953"/>
                    <a:pt x="1994258" y="1051134"/>
                  </a:cubicBezTo>
                  <a:cubicBezTo>
                    <a:pt x="1975911" y="1038851"/>
                    <a:pt x="1979271" y="1015753"/>
                    <a:pt x="1981473" y="997058"/>
                  </a:cubicBezTo>
                  <a:cubicBezTo>
                    <a:pt x="1993640" y="972530"/>
                    <a:pt x="2028944" y="978131"/>
                    <a:pt x="2045398" y="957466"/>
                  </a:cubicBezTo>
                  <a:cubicBezTo>
                    <a:pt x="2065329" y="946381"/>
                    <a:pt x="2076607" y="926605"/>
                    <a:pt x="2072166" y="903661"/>
                  </a:cubicBezTo>
                  <a:cubicBezTo>
                    <a:pt x="2072977" y="877936"/>
                    <a:pt x="2037635" y="890297"/>
                    <a:pt x="2021334" y="884966"/>
                  </a:cubicBezTo>
                  <a:cubicBezTo>
                    <a:pt x="1981975" y="879327"/>
                    <a:pt x="1942422" y="882031"/>
                    <a:pt x="1903024" y="882417"/>
                  </a:cubicBezTo>
                  <a:cubicBezTo>
                    <a:pt x="1883518" y="882031"/>
                    <a:pt x="1859879" y="878400"/>
                    <a:pt x="1865480" y="852830"/>
                  </a:cubicBezTo>
                  <a:cubicBezTo>
                    <a:pt x="1864244" y="834714"/>
                    <a:pt x="1863974" y="806209"/>
                    <a:pt x="1838133" y="812852"/>
                  </a:cubicBezTo>
                  <a:cubicBezTo>
                    <a:pt x="1812833" y="821620"/>
                    <a:pt x="1800628" y="787436"/>
                    <a:pt x="1775173" y="789406"/>
                  </a:cubicBezTo>
                  <a:cubicBezTo>
                    <a:pt x="1754432" y="779055"/>
                    <a:pt x="1735968" y="784501"/>
                    <a:pt x="1722836" y="803273"/>
                  </a:cubicBezTo>
                  <a:cubicBezTo>
                    <a:pt x="1697381" y="821311"/>
                    <a:pt x="1727200" y="832165"/>
                    <a:pt x="1742033" y="841744"/>
                  </a:cubicBezTo>
                  <a:cubicBezTo>
                    <a:pt x="1754238" y="855765"/>
                    <a:pt x="1783594" y="863915"/>
                    <a:pt x="1784173" y="882031"/>
                  </a:cubicBezTo>
                  <a:cubicBezTo>
                    <a:pt x="1757714" y="885970"/>
                    <a:pt x="1733767" y="897636"/>
                    <a:pt x="1718587" y="920424"/>
                  </a:cubicBezTo>
                  <a:cubicBezTo>
                    <a:pt x="1707733" y="937690"/>
                    <a:pt x="1745702" y="944643"/>
                    <a:pt x="1758217" y="951673"/>
                  </a:cubicBezTo>
                  <a:cubicBezTo>
                    <a:pt x="1785177" y="957466"/>
                    <a:pt x="1769688" y="983655"/>
                    <a:pt x="1757985" y="996633"/>
                  </a:cubicBezTo>
                  <a:cubicBezTo>
                    <a:pt x="1744234" y="1015791"/>
                    <a:pt x="1777259" y="1029233"/>
                    <a:pt x="1773358" y="1050554"/>
                  </a:cubicBezTo>
                  <a:cubicBezTo>
                    <a:pt x="1783362" y="1091613"/>
                    <a:pt x="1791087" y="1133252"/>
                    <a:pt x="1802481" y="1174040"/>
                  </a:cubicBezTo>
                  <a:cubicBezTo>
                    <a:pt x="1803408" y="1194126"/>
                    <a:pt x="1777143" y="1207374"/>
                    <a:pt x="1770423" y="1184006"/>
                  </a:cubicBezTo>
                  <a:cubicBezTo>
                    <a:pt x="1770886" y="1151174"/>
                    <a:pt x="1746861" y="1170873"/>
                    <a:pt x="1742805" y="1190958"/>
                  </a:cubicBezTo>
                  <a:cubicBezTo>
                    <a:pt x="1723492" y="1202198"/>
                    <a:pt x="1724651" y="1143796"/>
                    <a:pt x="1708738" y="1168092"/>
                  </a:cubicBezTo>
                  <a:cubicBezTo>
                    <a:pt x="1686296" y="1202044"/>
                    <a:pt x="1638130" y="1199610"/>
                    <a:pt x="1609083" y="1224447"/>
                  </a:cubicBezTo>
                  <a:cubicBezTo>
                    <a:pt x="1599929" y="1242948"/>
                    <a:pt x="1628512" y="1263150"/>
                    <a:pt x="1610590" y="1278330"/>
                  </a:cubicBezTo>
                  <a:cubicBezTo>
                    <a:pt x="1594522" y="1293200"/>
                    <a:pt x="1594135" y="1313401"/>
                    <a:pt x="1573895" y="1323367"/>
                  </a:cubicBezTo>
                  <a:cubicBezTo>
                    <a:pt x="1555084" y="1342680"/>
                    <a:pt x="1530557" y="1351873"/>
                    <a:pt x="1504292" y="1355040"/>
                  </a:cubicBezTo>
                  <a:cubicBezTo>
                    <a:pt x="1465357" y="1359714"/>
                    <a:pt x="1447705" y="1396833"/>
                    <a:pt x="1421401" y="1420588"/>
                  </a:cubicBezTo>
                  <a:cubicBezTo>
                    <a:pt x="1398071" y="1447819"/>
                    <a:pt x="1376905" y="1481384"/>
                    <a:pt x="1340056" y="1490886"/>
                  </a:cubicBezTo>
                  <a:cubicBezTo>
                    <a:pt x="1319893" y="1523100"/>
                    <a:pt x="1287757" y="1543185"/>
                    <a:pt x="1253727" y="1558327"/>
                  </a:cubicBezTo>
                  <a:cubicBezTo>
                    <a:pt x="1229316" y="1566785"/>
                    <a:pt x="1216029" y="1588957"/>
                    <a:pt x="1215604" y="1614141"/>
                  </a:cubicBezTo>
                  <a:cubicBezTo>
                    <a:pt x="1200385" y="1638127"/>
                    <a:pt x="1168133" y="1648904"/>
                    <a:pt x="1141288" y="1639943"/>
                  </a:cubicBezTo>
                  <a:cubicBezTo>
                    <a:pt x="1122478" y="1653075"/>
                    <a:pt x="1126726" y="1681967"/>
                    <a:pt x="1106487" y="1693439"/>
                  </a:cubicBezTo>
                  <a:cubicBezTo>
                    <a:pt x="1084663" y="1674822"/>
                    <a:pt x="1049784" y="1689074"/>
                    <a:pt x="1041441" y="1715224"/>
                  </a:cubicBezTo>
                  <a:cubicBezTo>
                    <a:pt x="1016219" y="1759141"/>
                    <a:pt x="1047544" y="1810822"/>
                    <a:pt x="1035724" y="1856902"/>
                  </a:cubicBezTo>
                  <a:cubicBezTo>
                    <a:pt x="1018961" y="1878031"/>
                    <a:pt x="1059518" y="1889812"/>
                    <a:pt x="1050943" y="1912292"/>
                  </a:cubicBezTo>
                  <a:cubicBezTo>
                    <a:pt x="1041480" y="1965016"/>
                    <a:pt x="1005017" y="2010439"/>
                    <a:pt x="999301" y="2064090"/>
                  </a:cubicBezTo>
                  <a:cubicBezTo>
                    <a:pt x="998837" y="2097116"/>
                    <a:pt x="1011738" y="2130913"/>
                    <a:pt x="1005867" y="2163127"/>
                  </a:cubicBezTo>
                  <a:cubicBezTo>
                    <a:pt x="987095" y="2165907"/>
                    <a:pt x="955306" y="2153006"/>
                    <a:pt x="952602" y="2181088"/>
                  </a:cubicBezTo>
                  <a:cubicBezTo>
                    <a:pt x="952061" y="2200091"/>
                    <a:pt x="927766" y="2219018"/>
                    <a:pt x="935452" y="2235086"/>
                  </a:cubicBezTo>
                  <a:cubicBezTo>
                    <a:pt x="968671" y="2247755"/>
                    <a:pt x="926878" y="2258339"/>
                    <a:pt x="910345" y="2259845"/>
                  </a:cubicBezTo>
                  <a:cubicBezTo>
                    <a:pt x="889372" y="2264287"/>
                    <a:pt x="864768" y="2275025"/>
                    <a:pt x="865733" y="2300363"/>
                  </a:cubicBezTo>
                  <a:cubicBezTo>
                    <a:pt x="865965" y="2332809"/>
                    <a:pt x="828266" y="2337560"/>
                    <a:pt x="807988" y="2353937"/>
                  </a:cubicBezTo>
                  <a:cubicBezTo>
                    <a:pt x="784967" y="2352508"/>
                    <a:pt x="774731" y="2325045"/>
                    <a:pt x="757272" y="2312530"/>
                  </a:cubicBezTo>
                  <a:cubicBezTo>
                    <a:pt x="738191" y="2299243"/>
                    <a:pt x="737032" y="2275875"/>
                    <a:pt x="725870" y="2256987"/>
                  </a:cubicBezTo>
                  <a:cubicBezTo>
                    <a:pt x="710303" y="2183134"/>
                    <a:pt x="678631" y="2113261"/>
                    <a:pt x="641280" y="2048100"/>
                  </a:cubicBezTo>
                  <a:cubicBezTo>
                    <a:pt x="621156" y="2020946"/>
                    <a:pt x="605667" y="1991667"/>
                    <a:pt x="598096" y="1958488"/>
                  </a:cubicBezTo>
                  <a:cubicBezTo>
                    <a:pt x="582800" y="1909008"/>
                    <a:pt x="571367" y="1858216"/>
                    <a:pt x="546454" y="1812213"/>
                  </a:cubicBezTo>
                  <a:cubicBezTo>
                    <a:pt x="515128" y="1755549"/>
                    <a:pt x="479477" y="1700391"/>
                    <a:pt x="462945" y="1636968"/>
                  </a:cubicBezTo>
                  <a:cubicBezTo>
                    <a:pt x="435135" y="1534379"/>
                    <a:pt x="413350" y="1429819"/>
                    <a:pt x="402921" y="1323947"/>
                  </a:cubicBezTo>
                  <a:cubicBezTo>
                    <a:pt x="403809" y="1297912"/>
                    <a:pt x="433512" y="1281188"/>
                    <a:pt x="432701" y="1255386"/>
                  </a:cubicBezTo>
                  <a:cubicBezTo>
                    <a:pt x="409796" y="1243914"/>
                    <a:pt x="397398" y="1221511"/>
                    <a:pt x="397745" y="1196327"/>
                  </a:cubicBezTo>
                  <a:cubicBezTo>
                    <a:pt x="388823" y="1181225"/>
                    <a:pt x="404543" y="1147273"/>
                    <a:pt x="390059" y="1143912"/>
                  </a:cubicBezTo>
                  <a:cubicBezTo>
                    <a:pt x="369046" y="1139084"/>
                    <a:pt x="350970" y="1151753"/>
                    <a:pt x="348343" y="1172882"/>
                  </a:cubicBezTo>
                  <a:cubicBezTo>
                    <a:pt x="361630" y="1185165"/>
                    <a:pt x="367463" y="1206447"/>
                    <a:pt x="351433" y="1221627"/>
                  </a:cubicBezTo>
                  <a:cubicBezTo>
                    <a:pt x="326442" y="1251717"/>
                    <a:pt x="284495" y="1256931"/>
                    <a:pt x="250041" y="1270064"/>
                  </a:cubicBezTo>
                  <a:cubicBezTo>
                    <a:pt x="203999" y="1271339"/>
                    <a:pt x="171747" y="1233910"/>
                    <a:pt x="141696" y="1204053"/>
                  </a:cubicBezTo>
                  <a:cubicBezTo>
                    <a:pt x="116821" y="1180452"/>
                    <a:pt x="88508" y="1159981"/>
                    <a:pt x="70586" y="1130123"/>
                  </a:cubicBezTo>
                  <a:cubicBezTo>
                    <a:pt x="99826" y="1126724"/>
                    <a:pt x="130340" y="1139857"/>
                    <a:pt x="158691" y="1125836"/>
                  </a:cubicBezTo>
                  <a:cubicBezTo>
                    <a:pt x="177154" y="1120042"/>
                    <a:pt x="188858" y="1104476"/>
                    <a:pt x="200639" y="1090068"/>
                  </a:cubicBezTo>
                  <a:cubicBezTo>
                    <a:pt x="194999" y="1072416"/>
                    <a:pt x="163133" y="1095862"/>
                    <a:pt x="145327" y="1087287"/>
                  </a:cubicBezTo>
                  <a:cubicBezTo>
                    <a:pt x="91521" y="1084815"/>
                    <a:pt x="37870" y="1061794"/>
                    <a:pt x="5579" y="1017491"/>
                  </a:cubicBezTo>
                  <a:cubicBezTo>
                    <a:pt x="-13656" y="1001422"/>
                    <a:pt x="22382" y="996594"/>
                    <a:pt x="30377" y="985123"/>
                  </a:cubicBezTo>
                  <a:cubicBezTo>
                    <a:pt x="64136" y="998564"/>
                    <a:pt x="50115" y="961792"/>
                    <a:pt x="63132" y="957814"/>
                  </a:cubicBezTo>
                  <a:cubicBezTo>
                    <a:pt x="89590" y="961870"/>
                    <a:pt x="119370" y="953063"/>
                    <a:pt x="143164" y="965887"/>
                  </a:cubicBezTo>
                  <a:cubicBezTo>
                    <a:pt x="168348" y="978711"/>
                    <a:pt x="172635" y="952213"/>
                    <a:pt x="195656" y="950939"/>
                  </a:cubicBezTo>
                  <a:cubicBezTo>
                    <a:pt x="217363" y="939621"/>
                    <a:pt x="215973" y="976045"/>
                    <a:pt x="239921" y="960286"/>
                  </a:cubicBezTo>
                  <a:cubicBezTo>
                    <a:pt x="262208" y="947694"/>
                    <a:pt x="247414" y="937034"/>
                    <a:pt x="256105" y="921429"/>
                  </a:cubicBezTo>
                  <a:cubicBezTo>
                    <a:pt x="243436" y="893271"/>
                    <a:pt x="226054" y="866889"/>
                    <a:pt x="219681" y="836414"/>
                  </a:cubicBezTo>
                  <a:cubicBezTo>
                    <a:pt x="201257" y="844950"/>
                    <a:pt x="175995" y="836105"/>
                    <a:pt x="171206" y="817024"/>
                  </a:cubicBezTo>
                  <a:cubicBezTo>
                    <a:pt x="170086" y="801419"/>
                    <a:pt x="192064" y="765343"/>
                    <a:pt x="170549" y="765034"/>
                  </a:cubicBezTo>
                  <a:cubicBezTo>
                    <a:pt x="152588" y="761248"/>
                    <a:pt x="121109" y="765034"/>
                    <a:pt x="119602" y="740584"/>
                  </a:cubicBezTo>
                  <a:cubicBezTo>
                    <a:pt x="123503" y="718799"/>
                    <a:pt x="134125" y="700838"/>
                    <a:pt x="152627" y="688362"/>
                  </a:cubicBezTo>
                  <a:cubicBezTo>
                    <a:pt x="171940" y="676890"/>
                    <a:pt x="170124" y="651783"/>
                    <a:pt x="191369" y="641741"/>
                  </a:cubicBezTo>
                  <a:cubicBezTo>
                    <a:pt x="217827" y="621076"/>
                    <a:pt x="215471" y="661054"/>
                    <a:pt x="233548" y="664066"/>
                  </a:cubicBezTo>
                  <a:cubicBezTo>
                    <a:pt x="254174" y="662792"/>
                    <a:pt x="273873" y="647844"/>
                    <a:pt x="296121" y="653367"/>
                  </a:cubicBezTo>
                  <a:cubicBezTo>
                    <a:pt x="319451" y="653212"/>
                    <a:pt x="329262" y="639114"/>
                    <a:pt x="337760" y="621153"/>
                  </a:cubicBezTo>
                  <a:cubicBezTo>
                    <a:pt x="354600" y="608329"/>
                    <a:pt x="360587" y="585849"/>
                    <a:pt x="373257" y="571210"/>
                  </a:cubicBezTo>
                  <a:cubicBezTo>
                    <a:pt x="400294" y="561322"/>
                    <a:pt x="431040" y="550237"/>
                    <a:pt x="439924" y="519606"/>
                  </a:cubicBezTo>
                  <a:cubicBezTo>
                    <a:pt x="450315" y="496972"/>
                    <a:pt x="457229" y="462479"/>
                    <a:pt x="488052" y="462865"/>
                  </a:cubicBezTo>
                  <a:cubicBezTo>
                    <a:pt x="520227" y="456917"/>
                    <a:pt x="482335" y="435557"/>
                    <a:pt x="507365" y="424472"/>
                  </a:cubicBezTo>
                  <a:cubicBezTo>
                    <a:pt x="527064" y="401451"/>
                    <a:pt x="558814" y="385228"/>
                    <a:pt x="560050" y="351817"/>
                  </a:cubicBezTo>
                  <a:cubicBezTo>
                    <a:pt x="567891" y="335053"/>
                    <a:pt x="538497" y="309136"/>
                    <a:pt x="569706" y="304578"/>
                  </a:cubicBezTo>
                  <a:cubicBezTo>
                    <a:pt x="587783" y="293994"/>
                    <a:pt x="624825" y="297007"/>
                    <a:pt x="625868" y="270471"/>
                  </a:cubicBezTo>
                  <a:cubicBezTo>
                    <a:pt x="612117" y="253553"/>
                    <a:pt x="588092" y="256334"/>
                    <a:pt x="570749" y="253824"/>
                  </a:cubicBezTo>
                  <a:cubicBezTo>
                    <a:pt x="573183" y="224120"/>
                    <a:pt x="547381" y="236326"/>
                    <a:pt x="536875" y="223618"/>
                  </a:cubicBezTo>
                  <a:cubicBezTo>
                    <a:pt x="545913" y="200791"/>
                    <a:pt x="491412" y="200907"/>
                    <a:pt x="519223" y="180396"/>
                  </a:cubicBezTo>
                  <a:cubicBezTo>
                    <a:pt x="531004" y="162281"/>
                    <a:pt x="488902" y="147835"/>
                    <a:pt x="523240" y="137754"/>
                  </a:cubicBezTo>
                  <a:cubicBezTo>
                    <a:pt x="550394" y="116780"/>
                    <a:pt x="482181" y="130144"/>
                    <a:pt x="508987" y="110329"/>
                  </a:cubicBezTo>
                  <a:cubicBezTo>
                    <a:pt x="501378" y="93759"/>
                    <a:pt x="481099" y="92291"/>
                    <a:pt x="505202" y="68498"/>
                  </a:cubicBezTo>
                  <a:cubicBezTo>
                    <a:pt x="526253" y="59575"/>
                    <a:pt x="548076" y="55751"/>
                    <a:pt x="570286" y="63747"/>
                  </a:cubicBezTo>
                  <a:cubicBezTo>
                    <a:pt x="602500" y="67918"/>
                    <a:pt x="634791" y="80819"/>
                    <a:pt x="666772" y="80124"/>
                  </a:cubicBezTo>
                  <a:cubicBezTo>
                    <a:pt x="687669" y="72129"/>
                    <a:pt x="699604" y="72708"/>
                    <a:pt x="718956" y="60386"/>
                  </a:cubicBezTo>
                  <a:cubicBezTo>
                    <a:pt x="736762" y="51812"/>
                    <a:pt x="759860" y="84025"/>
                    <a:pt x="762062" y="55442"/>
                  </a:cubicBezTo>
                  <a:cubicBezTo>
                    <a:pt x="761173" y="33001"/>
                    <a:pt x="779289" y="22881"/>
                    <a:pt x="797250" y="15078"/>
                  </a:cubicBezTo>
                  <a:cubicBezTo>
                    <a:pt x="811232" y="8667"/>
                    <a:pt x="846922" y="-15513"/>
                    <a:pt x="839120" y="15310"/>
                  </a:cubicBezTo>
                  <a:cubicBezTo>
                    <a:pt x="845493" y="36555"/>
                    <a:pt x="856501" y="56871"/>
                    <a:pt x="864690" y="77729"/>
                  </a:cubicBezTo>
                  <a:cubicBezTo>
                    <a:pt x="886127" y="77768"/>
                    <a:pt x="905363" y="84141"/>
                    <a:pt x="917453" y="102836"/>
                  </a:cubicBezTo>
                  <a:cubicBezTo>
                    <a:pt x="915174" y="114115"/>
                    <a:pt x="892732" y="130029"/>
                    <a:pt x="904938" y="152818"/>
                  </a:cubicBezTo>
                  <a:cubicBezTo>
                    <a:pt x="900149" y="176766"/>
                    <a:pt x="928268" y="178233"/>
                    <a:pt x="944993" y="179546"/>
                  </a:cubicBezTo>
                  <a:cubicBezTo>
                    <a:pt x="951868" y="199400"/>
                    <a:pt x="986400" y="183718"/>
                    <a:pt x="974116" y="212455"/>
                  </a:cubicBezTo>
                  <a:cubicBezTo>
                    <a:pt x="996017" y="234665"/>
                    <a:pt x="975893" y="244515"/>
                    <a:pt x="956078" y="256450"/>
                  </a:cubicBezTo>
                  <a:cubicBezTo>
                    <a:pt x="938504" y="275338"/>
                    <a:pt x="920350" y="249729"/>
                    <a:pt x="917994" y="239609"/>
                  </a:cubicBezTo>
                  <a:cubicBezTo>
                    <a:pt x="891690" y="238451"/>
                    <a:pt x="885780" y="255485"/>
                    <a:pt x="899492" y="275686"/>
                  </a:cubicBezTo>
                  <a:cubicBezTo>
                    <a:pt x="924367" y="287273"/>
                    <a:pt x="910655" y="308363"/>
                    <a:pt x="923633" y="324431"/>
                  </a:cubicBezTo>
                  <a:cubicBezTo>
                    <a:pt x="913011" y="335903"/>
                    <a:pt x="922744" y="369391"/>
                    <a:pt x="943448" y="345560"/>
                  </a:cubicBezTo>
                  <a:cubicBezTo>
                    <a:pt x="961872" y="342315"/>
                    <a:pt x="974271" y="368928"/>
                    <a:pt x="987829" y="380245"/>
                  </a:cubicBezTo>
                  <a:cubicBezTo>
                    <a:pt x="1004399" y="380940"/>
                    <a:pt x="1025064" y="387623"/>
                    <a:pt x="1042407" y="400022"/>
                  </a:cubicBezTo>
                  <a:cubicBezTo>
                    <a:pt x="1039625" y="418137"/>
                    <a:pt x="1061101" y="426866"/>
                    <a:pt x="1081303" y="425901"/>
                  </a:cubicBezTo>
                  <a:cubicBezTo>
                    <a:pt x="1102933" y="437991"/>
                    <a:pt x="1121164" y="450196"/>
                    <a:pt x="1090689" y="464758"/>
                  </a:cubicBezTo>
                  <a:cubicBezTo>
                    <a:pt x="1074659" y="479166"/>
                    <a:pt x="1057394" y="485036"/>
                    <a:pt x="1055347" y="505933"/>
                  </a:cubicBezTo>
                  <a:cubicBezTo>
                    <a:pt x="1054072" y="524782"/>
                    <a:pt x="1042213" y="540117"/>
                    <a:pt x="1032364" y="558155"/>
                  </a:cubicBezTo>
                  <a:cubicBezTo>
                    <a:pt x="1034991" y="579360"/>
                    <a:pt x="1062801" y="582914"/>
                    <a:pt x="1078985" y="581176"/>
                  </a:cubicBezTo>
                  <a:cubicBezTo>
                    <a:pt x="1092658" y="597167"/>
                    <a:pt x="1114675" y="598519"/>
                    <a:pt x="1130821" y="606437"/>
                  </a:cubicBezTo>
                  <a:cubicBezTo>
                    <a:pt x="1139743" y="631621"/>
                    <a:pt x="1168751" y="636294"/>
                    <a:pt x="1188836" y="650045"/>
                  </a:cubicBezTo>
                  <a:cubicBezTo>
                    <a:pt x="1205368" y="634131"/>
                    <a:pt x="1222750" y="666809"/>
                    <a:pt x="1240904" y="666191"/>
                  </a:cubicBezTo>
                  <a:cubicBezTo>
                    <a:pt x="1264852" y="656611"/>
                    <a:pt x="1265161" y="690641"/>
                    <a:pt x="1292237" y="684731"/>
                  </a:cubicBezTo>
                  <a:cubicBezTo>
                    <a:pt x="1312477" y="704044"/>
                    <a:pt x="1318696" y="673491"/>
                    <a:pt x="1340905" y="684190"/>
                  </a:cubicBezTo>
                  <a:cubicBezTo>
                    <a:pt x="1358905" y="706748"/>
                    <a:pt x="1376171" y="665688"/>
                    <a:pt x="1393668" y="688246"/>
                  </a:cubicBezTo>
                  <a:cubicBezTo>
                    <a:pt x="1410973" y="691800"/>
                    <a:pt x="1438744" y="693151"/>
                    <a:pt x="1424607" y="719108"/>
                  </a:cubicBezTo>
                  <a:cubicBezTo>
                    <a:pt x="1445272" y="719494"/>
                    <a:pt x="1458211" y="735948"/>
                    <a:pt x="1476906" y="742940"/>
                  </a:cubicBezTo>
                  <a:cubicBezTo>
                    <a:pt x="1489807" y="752133"/>
                    <a:pt x="1524531" y="718567"/>
                    <a:pt x="1518313" y="750935"/>
                  </a:cubicBezTo>
                  <a:cubicBezTo>
                    <a:pt x="1533222" y="768819"/>
                    <a:pt x="1552342" y="742863"/>
                    <a:pt x="1572852" y="757270"/>
                  </a:cubicBezTo>
                  <a:cubicBezTo>
                    <a:pt x="1591779" y="767235"/>
                    <a:pt x="1610667" y="776428"/>
                    <a:pt x="1628976" y="759819"/>
                  </a:cubicBezTo>
                  <a:cubicBezTo>
                    <a:pt x="1637434" y="784771"/>
                    <a:pt x="1661035" y="772566"/>
                    <a:pt x="1678377" y="776351"/>
                  </a:cubicBezTo>
                  <a:cubicBezTo>
                    <a:pt x="1697265" y="768664"/>
                    <a:pt x="1723956" y="781797"/>
                    <a:pt x="1726930" y="754566"/>
                  </a:cubicBezTo>
                  <a:cubicBezTo>
                    <a:pt x="1735930" y="735331"/>
                    <a:pt x="1705145" y="719108"/>
                    <a:pt x="1715304" y="697516"/>
                  </a:cubicBezTo>
                  <a:cubicBezTo>
                    <a:pt x="1717274" y="679864"/>
                    <a:pt x="1721368" y="652247"/>
                    <a:pt x="1737088" y="646878"/>
                  </a:cubicBezTo>
                  <a:cubicBezTo>
                    <a:pt x="1754818" y="636024"/>
                    <a:pt x="1781624" y="643788"/>
                    <a:pt x="1772199" y="668469"/>
                  </a:cubicBezTo>
                  <a:cubicBezTo>
                    <a:pt x="1770847" y="689675"/>
                    <a:pt x="1777414" y="708911"/>
                    <a:pt x="1781778" y="726949"/>
                  </a:cubicBezTo>
                  <a:cubicBezTo>
                    <a:pt x="1792439" y="743983"/>
                    <a:pt x="1819941" y="738961"/>
                    <a:pt x="1837785" y="745296"/>
                  </a:cubicBezTo>
                  <a:cubicBezTo>
                    <a:pt x="1861734" y="754334"/>
                    <a:pt x="1889119" y="755648"/>
                    <a:pt x="1909436" y="737841"/>
                  </a:cubicBezTo>
                  <a:cubicBezTo>
                    <a:pt x="1953430" y="751630"/>
                    <a:pt x="2000593" y="746686"/>
                    <a:pt x="2045939" y="742515"/>
                  </a:cubicBezTo>
                  <a:cubicBezTo>
                    <a:pt x="2057179" y="725558"/>
                    <a:pt x="2058531" y="697323"/>
                    <a:pt x="2031609" y="697323"/>
                  </a:cubicBezTo>
                  <a:cubicBezTo>
                    <a:pt x="2005034" y="684345"/>
                    <a:pt x="2023729" y="658079"/>
                    <a:pt x="2047986" y="665920"/>
                  </a:cubicBezTo>
                  <a:cubicBezTo>
                    <a:pt x="2093410" y="667041"/>
                    <a:pt x="2118130" y="625248"/>
                    <a:pt x="2149688" y="600141"/>
                  </a:cubicBezTo>
                  <a:cubicBezTo>
                    <a:pt x="2171511" y="582566"/>
                    <a:pt x="2202025" y="582952"/>
                    <a:pt x="2222844" y="562790"/>
                  </a:cubicBezTo>
                  <a:cubicBezTo>
                    <a:pt x="2242621" y="552168"/>
                    <a:pt x="2266530" y="526443"/>
                    <a:pt x="2288817" y="544288"/>
                  </a:cubicBezTo>
                  <a:cubicBezTo>
                    <a:pt x="2310563" y="552902"/>
                    <a:pt x="2336172" y="562635"/>
                    <a:pt x="2355369" y="543168"/>
                  </a:cubicBezTo>
                  <a:cubicBezTo>
                    <a:pt x="2372905" y="535018"/>
                    <a:pt x="2391793" y="509602"/>
                    <a:pt x="2406586" y="534863"/>
                  </a:cubicBezTo>
                  <a:cubicBezTo>
                    <a:pt x="2418753" y="549039"/>
                    <a:pt x="2450890" y="566614"/>
                    <a:pt x="2431654" y="587008"/>
                  </a:cubicBezTo>
                  <a:cubicBezTo>
                    <a:pt x="2407629" y="606630"/>
                    <a:pt x="2430457" y="614162"/>
                    <a:pt x="2451546" y="613196"/>
                  </a:cubicBezTo>
                  <a:cubicBezTo>
                    <a:pt x="2471902" y="616055"/>
                    <a:pt x="2491486" y="623239"/>
                    <a:pt x="2512227" y="624282"/>
                  </a:cubicBezTo>
                  <a:cubicBezTo>
                    <a:pt x="2516978" y="647148"/>
                    <a:pt x="2499442" y="662097"/>
                    <a:pt x="2484108" y="675654"/>
                  </a:cubicBezTo>
                  <a:cubicBezTo>
                    <a:pt x="2475070" y="691027"/>
                    <a:pt x="2502339" y="724631"/>
                    <a:pt x="2470434" y="714898"/>
                  </a:cubicBezTo>
                  <a:cubicBezTo>
                    <a:pt x="2445791" y="708099"/>
                    <a:pt x="2416513" y="697091"/>
                    <a:pt x="2396544" y="719803"/>
                  </a:cubicBezTo>
                  <a:cubicBezTo>
                    <a:pt x="2374180" y="738961"/>
                    <a:pt x="2342700" y="748077"/>
                    <a:pt x="2323541" y="769746"/>
                  </a:cubicBezTo>
                  <a:cubicBezTo>
                    <a:pt x="2313499" y="788016"/>
                    <a:pt x="2329760" y="814088"/>
                    <a:pt x="2309675" y="829500"/>
                  </a:cubicBezTo>
                  <a:cubicBezTo>
                    <a:pt x="2299748" y="847229"/>
                    <a:pt x="2267303" y="863452"/>
                    <a:pt x="2284105" y="886009"/>
                  </a:cubicBezTo>
                  <a:cubicBezTo>
                    <a:pt x="2290285" y="911734"/>
                    <a:pt x="2265487" y="933325"/>
                    <a:pt x="2257607" y="956848"/>
                  </a:cubicBezTo>
                  <a:cubicBezTo>
                    <a:pt x="2248260" y="971642"/>
                    <a:pt x="2243470" y="1002040"/>
                    <a:pt x="2219523" y="992307"/>
                  </a:cubicBezTo>
                  <a:cubicBezTo>
                    <a:pt x="2202952" y="992539"/>
                    <a:pt x="2172863" y="962565"/>
                    <a:pt x="2171588" y="990955"/>
                  </a:cubicBezTo>
                  <a:cubicBezTo>
                    <a:pt x="2170275" y="1014787"/>
                    <a:pt x="2184605" y="1041786"/>
                    <a:pt x="2169541" y="1062760"/>
                  </a:cubicBezTo>
                  <a:cubicBezTo>
                    <a:pt x="2141151" y="1064653"/>
                    <a:pt x="2144743" y="1088794"/>
                    <a:pt x="2150807" y="1109304"/>
                  </a:cubicBezTo>
                  <a:cubicBezTo>
                    <a:pt x="2153241" y="1127651"/>
                    <a:pt x="2150653" y="1150208"/>
                    <a:pt x="2130413" y="1156775"/>
                  </a:cubicBezTo>
                  <a:cubicBezTo>
                    <a:pt x="2120834" y="1149397"/>
                    <a:pt x="2107624" y="1148972"/>
                    <a:pt x="2097697" y="114495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3CD3B5D-737C-4B81-8E81-2CC69FCA056E}"/>
                </a:ext>
              </a:extLst>
            </p:cNvPr>
            <p:cNvSpPr/>
            <p:nvPr/>
          </p:nvSpPr>
          <p:spPr>
            <a:xfrm>
              <a:off x="1572567" y="4967067"/>
              <a:ext cx="154502" cy="309005"/>
            </a:xfrm>
            <a:custGeom>
              <a:avLst/>
              <a:gdLst>
                <a:gd name="connsiteX0" fmla="*/ 74943 w 154502"/>
                <a:gd name="connsiteY0" fmla="*/ 317841 h 309004"/>
                <a:gd name="connsiteX1" fmla="*/ 21408 w 154502"/>
                <a:gd name="connsiteY1" fmla="*/ 246306 h 309004"/>
                <a:gd name="connsiteX2" fmla="*/ 2906 w 154502"/>
                <a:gd name="connsiteY2" fmla="*/ 104550 h 309004"/>
                <a:gd name="connsiteX3" fmla="*/ 8198 w 154502"/>
                <a:gd name="connsiteY3" fmla="*/ 60787 h 309004"/>
                <a:gd name="connsiteX4" fmla="*/ 40373 w 154502"/>
                <a:gd name="connsiteY4" fmla="*/ 18839 h 309004"/>
                <a:gd name="connsiteX5" fmla="*/ 62467 w 154502"/>
                <a:gd name="connsiteY5" fmla="*/ 17333 h 309004"/>
                <a:gd name="connsiteX6" fmla="*/ 115307 w 154502"/>
                <a:gd name="connsiteY6" fmla="*/ 77010 h 309004"/>
                <a:gd name="connsiteX7" fmla="*/ 141649 w 154502"/>
                <a:gd name="connsiteY7" fmla="*/ 121275 h 309004"/>
                <a:gd name="connsiteX8" fmla="*/ 185914 w 154502"/>
                <a:gd name="connsiteY8" fmla="*/ 222126 h 309004"/>
                <a:gd name="connsiteX9" fmla="*/ 74943 w 154502"/>
                <a:gd name="connsiteY9" fmla="*/ 317841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502" h="309004">
                  <a:moveTo>
                    <a:pt x="74943" y="317841"/>
                  </a:moveTo>
                  <a:cubicBezTo>
                    <a:pt x="36897" y="318960"/>
                    <a:pt x="30600" y="274387"/>
                    <a:pt x="21408" y="246306"/>
                  </a:cubicBezTo>
                  <a:cubicBezTo>
                    <a:pt x="2443" y="200882"/>
                    <a:pt x="24188" y="149201"/>
                    <a:pt x="2906" y="104550"/>
                  </a:cubicBezTo>
                  <a:cubicBezTo>
                    <a:pt x="24188" y="88868"/>
                    <a:pt x="-16368" y="65306"/>
                    <a:pt x="8198" y="60787"/>
                  </a:cubicBezTo>
                  <a:cubicBezTo>
                    <a:pt x="31991" y="63491"/>
                    <a:pt x="29287" y="32358"/>
                    <a:pt x="40373" y="18839"/>
                  </a:cubicBezTo>
                  <a:cubicBezTo>
                    <a:pt x="31837" y="-14958"/>
                    <a:pt x="42767" y="4510"/>
                    <a:pt x="62467" y="17333"/>
                  </a:cubicBezTo>
                  <a:cubicBezTo>
                    <a:pt x="89736" y="26603"/>
                    <a:pt x="98273" y="56268"/>
                    <a:pt x="115307" y="77010"/>
                  </a:cubicBezTo>
                  <a:cubicBezTo>
                    <a:pt x="118165" y="97674"/>
                    <a:pt x="119439" y="111270"/>
                    <a:pt x="141649" y="121275"/>
                  </a:cubicBezTo>
                  <a:cubicBezTo>
                    <a:pt x="149220" y="157930"/>
                    <a:pt x="183674" y="184814"/>
                    <a:pt x="185914" y="222126"/>
                  </a:cubicBezTo>
                  <a:cubicBezTo>
                    <a:pt x="176837" y="274618"/>
                    <a:pt x="130023" y="320506"/>
                    <a:pt x="74943" y="31784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9774A95-CA47-46CC-A479-84CD4C744B7A}"/>
                </a:ext>
              </a:extLst>
            </p:cNvPr>
            <p:cNvSpPr/>
            <p:nvPr/>
          </p:nvSpPr>
          <p:spPr>
            <a:xfrm>
              <a:off x="1608365" y="3182023"/>
              <a:ext cx="695261" cy="309005"/>
            </a:xfrm>
            <a:custGeom>
              <a:avLst/>
              <a:gdLst>
                <a:gd name="connsiteX0" fmla="*/ 78542 w 695261"/>
                <a:gd name="connsiteY0" fmla="*/ 15826 h 309004"/>
                <a:gd name="connsiteX1" fmla="*/ 113421 w 695261"/>
                <a:gd name="connsiteY1" fmla="*/ 8951 h 309004"/>
                <a:gd name="connsiteX2" fmla="*/ 166686 w 695261"/>
                <a:gd name="connsiteY2" fmla="*/ 4123 h 309004"/>
                <a:gd name="connsiteX3" fmla="*/ 206045 w 695261"/>
                <a:gd name="connsiteY3" fmla="*/ 37225 h 309004"/>
                <a:gd name="connsiteX4" fmla="*/ 262091 w 695261"/>
                <a:gd name="connsiteY4" fmla="*/ 68473 h 309004"/>
                <a:gd name="connsiteX5" fmla="*/ 304733 w 695261"/>
                <a:gd name="connsiteY5" fmla="*/ 102966 h 309004"/>
                <a:gd name="connsiteX6" fmla="*/ 354406 w 695261"/>
                <a:gd name="connsiteY6" fmla="*/ 105824 h 309004"/>
                <a:gd name="connsiteX7" fmla="*/ 389285 w 695261"/>
                <a:gd name="connsiteY7" fmla="*/ 148003 h 309004"/>
                <a:gd name="connsiteX8" fmla="*/ 437220 w 695261"/>
                <a:gd name="connsiteY8" fmla="*/ 156887 h 309004"/>
                <a:gd name="connsiteX9" fmla="*/ 471828 w 695261"/>
                <a:gd name="connsiteY9" fmla="*/ 181260 h 309004"/>
                <a:gd name="connsiteX10" fmla="*/ 508870 w 695261"/>
                <a:gd name="connsiteY10" fmla="*/ 216332 h 309004"/>
                <a:gd name="connsiteX11" fmla="*/ 550663 w 695261"/>
                <a:gd name="connsiteY11" fmla="*/ 211118 h 309004"/>
                <a:gd name="connsiteX12" fmla="*/ 597709 w 695261"/>
                <a:gd name="connsiteY12" fmla="*/ 208027 h 309004"/>
                <a:gd name="connsiteX13" fmla="*/ 652596 w 695261"/>
                <a:gd name="connsiteY13" fmla="*/ 222821 h 309004"/>
                <a:gd name="connsiteX14" fmla="*/ 691917 w 695261"/>
                <a:gd name="connsiteY14" fmla="*/ 229697 h 309004"/>
                <a:gd name="connsiteX15" fmla="*/ 693539 w 695261"/>
                <a:gd name="connsiteY15" fmla="*/ 307759 h 309004"/>
                <a:gd name="connsiteX16" fmla="*/ 662330 w 695261"/>
                <a:gd name="connsiteY16" fmla="*/ 342097 h 309004"/>
                <a:gd name="connsiteX17" fmla="*/ 606207 w 695261"/>
                <a:gd name="connsiteY17" fmla="*/ 342715 h 309004"/>
                <a:gd name="connsiteX18" fmla="*/ 556766 w 695261"/>
                <a:gd name="connsiteY18" fmla="*/ 333368 h 309004"/>
                <a:gd name="connsiteX19" fmla="*/ 497321 w 695261"/>
                <a:gd name="connsiteY19" fmla="*/ 329312 h 309004"/>
                <a:gd name="connsiteX20" fmla="*/ 455953 w 695261"/>
                <a:gd name="connsiteY20" fmla="*/ 313321 h 309004"/>
                <a:gd name="connsiteX21" fmla="*/ 403654 w 695261"/>
                <a:gd name="connsiteY21" fmla="*/ 291150 h 309004"/>
                <a:gd name="connsiteX22" fmla="*/ 372715 w 695261"/>
                <a:gd name="connsiteY22" fmla="*/ 260520 h 309004"/>
                <a:gd name="connsiteX23" fmla="*/ 320416 w 695261"/>
                <a:gd name="connsiteY23" fmla="*/ 259979 h 309004"/>
                <a:gd name="connsiteX24" fmla="*/ 270473 w 695261"/>
                <a:gd name="connsiteY24" fmla="*/ 258472 h 309004"/>
                <a:gd name="connsiteX25" fmla="*/ 221766 w 695261"/>
                <a:gd name="connsiteY25" fmla="*/ 233289 h 309004"/>
                <a:gd name="connsiteX26" fmla="*/ 164677 w 695261"/>
                <a:gd name="connsiteY26" fmla="*/ 212392 h 309004"/>
                <a:gd name="connsiteX27" fmla="*/ 110640 w 695261"/>
                <a:gd name="connsiteY27" fmla="*/ 194122 h 309004"/>
                <a:gd name="connsiteX28" fmla="*/ 63246 w 695261"/>
                <a:gd name="connsiteY28" fmla="*/ 162449 h 309004"/>
                <a:gd name="connsiteX29" fmla="*/ 10445 w 695261"/>
                <a:gd name="connsiteY29" fmla="*/ 142325 h 309004"/>
                <a:gd name="connsiteX30" fmla="*/ 19638 w 695261"/>
                <a:gd name="connsiteY30" fmla="*/ 94932 h 309004"/>
                <a:gd name="connsiteX31" fmla="*/ 39762 w 695261"/>
                <a:gd name="connsiteY31" fmla="*/ 48697 h 309004"/>
                <a:gd name="connsiteX32" fmla="*/ 78542 w 695261"/>
                <a:gd name="connsiteY32" fmla="*/ 15826 h 30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5261" h="309004">
                  <a:moveTo>
                    <a:pt x="78542" y="15826"/>
                  </a:moveTo>
                  <a:cubicBezTo>
                    <a:pt x="83718" y="43984"/>
                    <a:pt x="113923" y="33401"/>
                    <a:pt x="113421" y="8951"/>
                  </a:cubicBezTo>
                  <a:cubicBezTo>
                    <a:pt x="123116" y="-2443"/>
                    <a:pt x="147180" y="-1671"/>
                    <a:pt x="166686" y="4123"/>
                  </a:cubicBezTo>
                  <a:cubicBezTo>
                    <a:pt x="181904" y="11964"/>
                    <a:pt x="177269" y="40701"/>
                    <a:pt x="206045" y="37225"/>
                  </a:cubicBezTo>
                  <a:cubicBezTo>
                    <a:pt x="226323" y="42864"/>
                    <a:pt x="240654" y="71563"/>
                    <a:pt x="262091" y="68473"/>
                  </a:cubicBezTo>
                  <a:cubicBezTo>
                    <a:pt x="279743" y="64842"/>
                    <a:pt x="292914" y="90721"/>
                    <a:pt x="304733" y="102966"/>
                  </a:cubicBezTo>
                  <a:cubicBezTo>
                    <a:pt x="314274" y="107176"/>
                    <a:pt x="343359" y="84928"/>
                    <a:pt x="354406" y="105824"/>
                  </a:cubicBezTo>
                  <a:cubicBezTo>
                    <a:pt x="355333" y="128459"/>
                    <a:pt x="367925" y="137729"/>
                    <a:pt x="389285" y="148003"/>
                  </a:cubicBezTo>
                  <a:cubicBezTo>
                    <a:pt x="404195" y="171758"/>
                    <a:pt x="427176" y="148776"/>
                    <a:pt x="437220" y="156887"/>
                  </a:cubicBezTo>
                  <a:cubicBezTo>
                    <a:pt x="417713" y="183964"/>
                    <a:pt x="453326" y="182071"/>
                    <a:pt x="471828" y="181260"/>
                  </a:cubicBezTo>
                  <a:cubicBezTo>
                    <a:pt x="490561" y="175814"/>
                    <a:pt x="506089" y="199684"/>
                    <a:pt x="508870" y="216332"/>
                  </a:cubicBezTo>
                  <a:cubicBezTo>
                    <a:pt x="519145" y="190839"/>
                    <a:pt x="526599" y="209379"/>
                    <a:pt x="550663" y="211118"/>
                  </a:cubicBezTo>
                  <a:cubicBezTo>
                    <a:pt x="556495" y="189371"/>
                    <a:pt x="580559" y="197830"/>
                    <a:pt x="597709" y="208027"/>
                  </a:cubicBezTo>
                  <a:cubicBezTo>
                    <a:pt x="607983" y="233057"/>
                    <a:pt x="634133" y="213242"/>
                    <a:pt x="652596" y="222821"/>
                  </a:cubicBezTo>
                  <a:cubicBezTo>
                    <a:pt x="660784" y="214439"/>
                    <a:pt x="701921" y="208182"/>
                    <a:pt x="691917" y="229697"/>
                  </a:cubicBezTo>
                  <a:cubicBezTo>
                    <a:pt x="679557" y="254146"/>
                    <a:pt x="675848" y="285008"/>
                    <a:pt x="693539" y="307759"/>
                  </a:cubicBezTo>
                  <a:cubicBezTo>
                    <a:pt x="701535" y="327767"/>
                    <a:pt x="683767" y="348200"/>
                    <a:pt x="662330" y="342097"/>
                  </a:cubicBezTo>
                  <a:cubicBezTo>
                    <a:pt x="642746" y="342561"/>
                    <a:pt x="625094" y="348818"/>
                    <a:pt x="606207" y="342715"/>
                  </a:cubicBezTo>
                  <a:cubicBezTo>
                    <a:pt x="596936" y="312317"/>
                    <a:pt x="574341" y="352912"/>
                    <a:pt x="556766" y="333368"/>
                  </a:cubicBezTo>
                  <a:cubicBezTo>
                    <a:pt x="538264" y="326338"/>
                    <a:pt x="514200" y="312858"/>
                    <a:pt x="497321" y="329312"/>
                  </a:cubicBezTo>
                  <a:cubicBezTo>
                    <a:pt x="482914" y="314827"/>
                    <a:pt x="482025" y="293390"/>
                    <a:pt x="455953" y="313321"/>
                  </a:cubicBezTo>
                  <a:cubicBezTo>
                    <a:pt x="435520" y="317995"/>
                    <a:pt x="423198" y="292115"/>
                    <a:pt x="403654" y="291150"/>
                  </a:cubicBezTo>
                  <a:cubicBezTo>
                    <a:pt x="381444" y="292193"/>
                    <a:pt x="406435" y="251636"/>
                    <a:pt x="372715" y="260520"/>
                  </a:cubicBezTo>
                  <a:cubicBezTo>
                    <a:pt x="353248" y="249666"/>
                    <a:pt x="338261" y="249511"/>
                    <a:pt x="320416" y="259979"/>
                  </a:cubicBezTo>
                  <a:cubicBezTo>
                    <a:pt x="302107" y="240203"/>
                    <a:pt x="284107" y="260674"/>
                    <a:pt x="270473" y="258472"/>
                  </a:cubicBezTo>
                  <a:cubicBezTo>
                    <a:pt x="252859" y="249705"/>
                    <a:pt x="228757" y="251752"/>
                    <a:pt x="221766" y="233289"/>
                  </a:cubicBezTo>
                  <a:cubicBezTo>
                    <a:pt x="199711" y="241361"/>
                    <a:pt x="183565" y="220388"/>
                    <a:pt x="164677" y="212392"/>
                  </a:cubicBezTo>
                  <a:cubicBezTo>
                    <a:pt x="147913" y="226877"/>
                    <a:pt x="128485" y="198371"/>
                    <a:pt x="110640" y="194122"/>
                  </a:cubicBezTo>
                  <a:cubicBezTo>
                    <a:pt x="102374" y="172028"/>
                    <a:pt x="82598" y="170213"/>
                    <a:pt x="63246" y="162449"/>
                  </a:cubicBezTo>
                  <a:cubicBezTo>
                    <a:pt x="49071" y="140935"/>
                    <a:pt x="26745" y="157621"/>
                    <a:pt x="10445" y="142325"/>
                  </a:cubicBezTo>
                  <a:cubicBezTo>
                    <a:pt x="-13580" y="133055"/>
                    <a:pt x="10059" y="107253"/>
                    <a:pt x="19638" y="94932"/>
                  </a:cubicBezTo>
                  <a:cubicBezTo>
                    <a:pt x="19599" y="77280"/>
                    <a:pt x="22303" y="55534"/>
                    <a:pt x="39762" y="48697"/>
                  </a:cubicBezTo>
                  <a:cubicBezTo>
                    <a:pt x="52663" y="37689"/>
                    <a:pt x="65911" y="26371"/>
                    <a:pt x="78542" y="1582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621A7FC-2B34-49BB-B37F-07332448FDDD}"/>
                </a:ext>
              </a:extLst>
            </p:cNvPr>
            <p:cNvSpPr/>
            <p:nvPr/>
          </p:nvSpPr>
          <p:spPr>
            <a:xfrm>
              <a:off x="2351209" y="3366900"/>
              <a:ext cx="270379" cy="115877"/>
            </a:xfrm>
            <a:custGeom>
              <a:avLst/>
              <a:gdLst>
                <a:gd name="connsiteX0" fmla="*/ 3574 w 270379"/>
                <a:gd name="connsiteY0" fmla="*/ 94106 h 115876"/>
                <a:gd name="connsiteX1" fmla="*/ 98014 w 270379"/>
                <a:gd name="connsiteY1" fmla="*/ 246 h 115876"/>
                <a:gd name="connsiteX2" fmla="*/ 154909 w 270379"/>
                <a:gd name="connsiteY2" fmla="*/ 19559 h 115876"/>
                <a:gd name="connsiteX3" fmla="*/ 233203 w 270379"/>
                <a:gd name="connsiteY3" fmla="*/ 33657 h 115876"/>
                <a:gd name="connsiteX4" fmla="*/ 262520 w 270379"/>
                <a:gd name="connsiteY4" fmla="*/ 82712 h 115876"/>
                <a:gd name="connsiteX5" fmla="*/ 263331 w 270379"/>
                <a:gd name="connsiteY5" fmla="*/ 127054 h 115876"/>
                <a:gd name="connsiteX6" fmla="*/ 133665 w 270379"/>
                <a:gd name="connsiteY6" fmla="*/ 121685 h 115876"/>
                <a:gd name="connsiteX7" fmla="*/ 55371 w 270379"/>
                <a:gd name="connsiteY7" fmla="*/ 127556 h 115876"/>
                <a:gd name="connsiteX8" fmla="*/ 252 w 270379"/>
                <a:gd name="connsiteY8" fmla="*/ 98896 h 115876"/>
                <a:gd name="connsiteX9" fmla="*/ 3574 w 270379"/>
                <a:gd name="connsiteY9" fmla="*/ 94106 h 1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379" h="115876">
                  <a:moveTo>
                    <a:pt x="3574" y="94106"/>
                  </a:moveTo>
                  <a:cubicBezTo>
                    <a:pt x="32350" y="60772"/>
                    <a:pt x="56916" y="18671"/>
                    <a:pt x="98014" y="246"/>
                  </a:cubicBezTo>
                  <a:cubicBezTo>
                    <a:pt x="119026" y="-2921"/>
                    <a:pt x="131193" y="25662"/>
                    <a:pt x="154909" y="19559"/>
                  </a:cubicBezTo>
                  <a:cubicBezTo>
                    <a:pt x="180441" y="24001"/>
                    <a:pt x="214432" y="11641"/>
                    <a:pt x="233203" y="33657"/>
                  </a:cubicBezTo>
                  <a:cubicBezTo>
                    <a:pt x="248499" y="49726"/>
                    <a:pt x="234633" y="78077"/>
                    <a:pt x="262520" y="82712"/>
                  </a:cubicBezTo>
                  <a:cubicBezTo>
                    <a:pt x="286313" y="84913"/>
                    <a:pt x="279979" y="123462"/>
                    <a:pt x="263331" y="127054"/>
                  </a:cubicBezTo>
                  <a:cubicBezTo>
                    <a:pt x="220148" y="131110"/>
                    <a:pt x="175419" y="134586"/>
                    <a:pt x="133665" y="121685"/>
                  </a:cubicBezTo>
                  <a:cubicBezTo>
                    <a:pt x="111185" y="141809"/>
                    <a:pt x="81366" y="136324"/>
                    <a:pt x="55371" y="127556"/>
                  </a:cubicBezTo>
                  <a:cubicBezTo>
                    <a:pt x="34474" y="123500"/>
                    <a:pt x="4733" y="125277"/>
                    <a:pt x="252" y="98896"/>
                  </a:cubicBezTo>
                  <a:cubicBezTo>
                    <a:pt x="-1100" y="96965"/>
                    <a:pt x="3419" y="95690"/>
                    <a:pt x="3574" y="9410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9E2A5E-2E10-4A38-8E3E-4C4421E2071B}"/>
                </a:ext>
              </a:extLst>
            </p:cNvPr>
            <p:cNvSpPr/>
            <p:nvPr/>
          </p:nvSpPr>
          <p:spPr>
            <a:xfrm>
              <a:off x="2288728" y="3534472"/>
              <a:ext cx="386256" cy="424882"/>
            </a:xfrm>
            <a:custGeom>
              <a:avLst/>
              <a:gdLst>
                <a:gd name="connsiteX0" fmla="*/ 351151 w 386256"/>
                <a:gd name="connsiteY0" fmla="*/ 457405 h 424881"/>
                <a:gd name="connsiteX1" fmla="*/ 316349 w 386256"/>
                <a:gd name="connsiteY1" fmla="*/ 353888 h 424881"/>
                <a:gd name="connsiteX2" fmla="*/ 280620 w 386256"/>
                <a:gd name="connsiteY2" fmla="*/ 313833 h 424881"/>
                <a:gd name="connsiteX3" fmla="*/ 234076 w 386256"/>
                <a:gd name="connsiteY3" fmla="*/ 308696 h 424881"/>
                <a:gd name="connsiteX4" fmla="*/ 210437 w 386256"/>
                <a:gd name="connsiteY4" fmla="*/ 312752 h 424881"/>
                <a:gd name="connsiteX5" fmla="*/ 215768 w 386256"/>
                <a:gd name="connsiteY5" fmla="*/ 366828 h 424881"/>
                <a:gd name="connsiteX6" fmla="*/ 177258 w 386256"/>
                <a:gd name="connsiteY6" fmla="*/ 385252 h 424881"/>
                <a:gd name="connsiteX7" fmla="*/ 151417 w 386256"/>
                <a:gd name="connsiteY7" fmla="*/ 385638 h 424881"/>
                <a:gd name="connsiteX8" fmla="*/ 113873 w 386256"/>
                <a:gd name="connsiteY8" fmla="*/ 387067 h 424881"/>
                <a:gd name="connsiteX9" fmla="*/ 83629 w 386256"/>
                <a:gd name="connsiteY9" fmla="*/ 370034 h 424881"/>
                <a:gd name="connsiteX10" fmla="*/ 53501 w 386256"/>
                <a:gd name="connsiteY10" fmla="*/ 244346 h 424881"/>
                <a:gd name="connsiteX11" fmla="*/ 59334 w 386256"/>
                <a:gd name="connsiteY11" fmla="*/ 191236 h 424881"/>
                <a:gd name="connsiteX12" fmla="*/ 18699 w 386256"/>
                <a:gd name="connsiteY12" fmla="*/ 157438 h 424881"/>
                <a:gd name="connsiteX13" fmla="*/ 24184 w 386256"/>
                <a:gd name="connsiteY13" fmla="*/ 117074 h 424881"/>
                <a:gd name="connsiteX14" fmla="*/ 70265 w 386256"/>
                <a:gd name="connsiteY14" fmla="*/ 90384 h 424881"/>
                <a:gd name="connsiteX15" fmla="*/ 5 w 386256"/>
                <a:gd name="connsiteY15" fmla="*/ 39978 h 424881"/>
                <a:gd name="connsiteX16" fmla="*/ 37008 w 386256"/>
                <a:gd name="connsiteY16" fmla="*/ 0 h 424881"/>
                <a:gd name="connsiteX17" fmla="*/ 106303 w 386256"/>
                <a:gd name="connsiteY17" fmla="*/ 29124 h 424881"/>
                <a:gd name="connsiteX18" fmla="*/ 150259 w 386256"/>
                <a:gd name="connsiteY18" fmla="*/ 50561 h 424881"/>
                <a:gd name="connsiteX19" fmla="*/ 171734 w 386256"/>
                <a:gd name="connsiteY19" fmla="*/ 96564 h 424881"/>
                <a:gd name="connsiteX20" fmla="*/ 298195 w 386256"/>
                <a:gd name="connsiteY20" fmla="*/ 100851 h 424881"/>
                <a:gd name="connsiteX21" fmla="*/ 358334 w 386256"/>
                <a:gd name="connsiteY21" fmla="*/ 112169 h 424881"/>
                <a:gd name="connsiteX22" fmla="*/ 336589 w 386256"/>
                <a:gd name="connsiteY22" fmla="*/ 170571 h 424881"/>
                <a:gd name="connsiteX23" fmla="*/ 270461 w 386256"/>
                <a:gd name="connsiteY23" fmla="*/ 209042 h 424881"/>
                <a:gd name="connsiteX24" fmla="*/ 276101 w 386256"/>
                <a:gd name="connsiteY24" fmla="*/ 262616 h 424881"/>
                <a:gd name="connsiteX25" fmla="*/ 315885 w 386256"/>
                <a:gd name="connsiteY25" fmla="*/ 273315 h 424881"/>
                <a:gd name="connsiteX26" fmla="*/ 351151 w 386256"/>
                <a:gd name="connsiteY26" fmla="*/ 226230 h 424881"/>
                <a:gd name="connsiteX27" fmla="*/ 367219 w 386256"/>
                <a:gd name="connsiteY27" fmla="*/ 281233 h 424881"/>
                <a:gd name="connsiteX28" fmla="*/ 391977 w 386256"/>
                <a:gd name="connsiteY28" fmla="*/ 423800 h 424881"/>
                <a:gd name="connsiteX29" fmla="*/ 351151 w 386256"/>
                <a:gd name="connsiteY29" fmla="*/ 457405 h 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6256" h="424881">
                  <a:moveTo>
                    <a:pt x="351151" y="457405"/>
                  </a:moveTo>
                  <a:cubicBezTo>
                    <a:pt x="329481" y="426157"/>
                    <a:pt x="334426" y="386488"/>
                    <a:pt x="316349" y="353888"/>
                  </a:cubicBezTo>
                  <a:cubicBezTo>
                    <a:pt x="308508" y="339558"/>
                    <a:pt x="301285" y="303250"/>
                    <a:pt x="280620" y="313833"/>
                  </a:cubicBezTo>
                  <a:cubicBezTo>
                    <a:pt x="264938" y="325228"/>
                    <a:pt x="243655" y="328318"/>
                    <a:pt x="234076" y="308696"/>
                  </a:cubicBezTo>
                  <a:cubicBezTo>
                    <a:pt x="227394" y="282740"/>
                    <a:pt x="204296" y="284632"/>
                    <a:pt x="210437" y="312752"/>
                  </a:cubicBezTo>
                  <a:cubicBezTo>
                    <a:pt x="217120" y="328511"/>
                    <a:pt x="237012" y="355742"/>
                    <a:pt x="215768" y="366828"/>
                  </a:cubicBezTo>
                  <a:cubicBezTo>
                    <a:pt x="194639" y="359373"/>
                    <a:pt x="193287" y="412251"/>
                    <a:pt x="177258" y="385252"/>
                  </a:cubicBezTo>
                  <a:cubicBezTo>
                    <a:pt x="166443" y="361729"/>
                    <a:pt x="152074" y="353193"/>
                    <a:pt x="151417" y="385638"/>
                  </a:cubicBezTo>
                  <a:cubicBezTo>
                    <a:pt x="132684" y="419281"/>
                    <a:pt x="125886" y="360223"/>
                    <a:pt x="113873" y="387067"/>
                  </a:cubicBezTo>
                  <a:cubicBezTo>
                    <a:pt x="104256" y="413989"/>
                    <a:pt x="83011" y="387376"/>
                    <a:pt x="83629" y="370034"/>
                  </a:cubicBezTo>
                  <a:cubicBezTo>
                    <a:pt x="73201" y="328318"/>
                    <a:pt x="66441" y="284941"/>
                    <a:pt x="53501" y="244346"/>
                  </a:cubicBezTo>
                  <a:cubicBezTo>
                    <a:pt x="31021" y="228509"/>
                    <a:pt x="46587" y="207458"/>
                    <a:pt x="59334" y="191236"/>
                  </a:cubicBezTo>
                  <a:cubicBezTo>
                    <a:pt x="67484" y="167558"/>
                    <a:pt x="32837" y="166283"/>
                    <a:pt x="18699" y="157438"/>
                  </a:cubicBezTo>
                  <a:cubicBezTo>
                    <a:pt x="-10347" y="148593"/>
                    <a:pt x="8889" y="129512"/>
                    <a:pt x="24184" y="117074"/>
                  </a:cubicBezTo>
                  <a:cubicBezTo>
                    <a:pt x="33493" y="99654"/>
                    <a:pt x="73626" y="109079"/>
                    <a:pt x="70265" y="90384"/>
                  </a:cubicBezTo>
                  <a:cubicBezTo>
                    <a:pt x="47978" y="72114"/>
                    <a:pt x="23875" y="54230"/>
                    <a:pt x="5" y="39978"/>
                  </a:cubicBezTo>
                  <a:cubicBezTo>
                    <a:pt x="-381" y="22789"/>
                    <a:pt x="22253" y="5137"/>
                    <a:pt x="37008" y="0"/>
                  </a:cubicBezTo>
                  <a:cubicBezTo>
                    <a:pt x="62230" y="5292"/>
                    <a:pt x="87608" y="9966"/>
                    <a:pt x="106303" y="29124"/>
                  </a:cubicBezTo>
                  <a:cubicBezTo>
                    <a:pt x="122371" y="32523"/>
                    <a:pt x="153001" y="21746"/>
                    <a:pt x="150259" y="50561"/>
                  </a:cubicBezTo>
                  <a:cubicBezTo>
                    <a:pt x="155010" y="67170"/>
                    <a:pt x="145469" y="98225"/>
                    <a:pt x="171734" y="96564"/>
                  </a:cubicBezTo>
                  <a:cubicBezTo>
                    <a:pt x="213527" y="103942"/>
                    <a:pt x="256208" y="92856"/>
                    <a:pt x="298195" y="100851"/>
                  </a:cubicBezTo>
                  <a:cubicBezTo>
                    <a:pt x="317391" y="105912"/>
                    <a:pt x="344739" y="96989"/>
                    <a:pt x="358334" y="112169"/>
                  </a:cubicBezTo>
                  <a:cubicBezTo>
                    <a:pt x="361772" y="133954"/>
                    <a:pt x="359184" y="159678"/>
                    <a:pt x="336589" y="170571"/>
                  </a:cubicBezTo>
                  <a:cubicBezTo>
                    <a:pt x="319671" y="192240"/>
                    <a:pt x="288113" y="189652"/>
                    <a:pt x="270461" y="209042"/>
                  </a:cubicBezTo>
                  <a:cubicBezTo>
                    <a:pt x="265556" y="225574"/>
                    <a:pt x="261887" y="249638"/>
                    <a:pt x="276101" y="262616"/>
                  </a:cubicBezTo>
                  <a:cubicBezTo>
                    <a:pt x="288384" y="274551"/>
                    <a:pt x="309241" y="304177"/>
                    <a:pt x="315885" y="273315"/>
                  </a:cubicBezTo>
                  <a:cubicBezTo>
                    <a:pt x="324383" y="254890"/>
                    <a:pt x="323417" y="223140"/>
                    <a:pt x="351151" y="226230"/>
                  </a:cubicBezTo>
                  <a:cubicBezTo>
                    <a:pt x="362970" y="233685"/>
                    <a:pt x="358605" y="265088"/>
                    <a:pt x="367219" y="281233"/>
                  </a:cubicBezTo>
                  <a:cubicBezTo>
                    <a:pt x="381935" y="327623"/>
                    <a:pt x="386647" y="375673"/>
                    <a:pt x="391977" y="423800"/>
                  </a:cubicBezTo>
                  <a:cubicBezTo>
                    <a:pt x="377532" y="434229"/>
                    <a:pt x="359918" y="441027"/>
                    <a:pt x="351151" y="457405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12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6366146" y="4936205"/>
            <a:ext cx="2278911" cy="2356163"/>
            <a:chOff x="2641826" y="3356047"/>
            <a:chExt cx="2278911" cy="2356163"/>
          </a:xfrm>
          <a:solidFill>
            <a:srgbClr val="FDFCEA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1D769B6-8C9D-4E02-B983-2ECEB7BEC8B9}"/>
                </a:ext>
              </a:extLst>
            </p:cNvPr>
            <p:cNvSpPr/>
            <p:nvPr/>
          </p:nvSpPr>
          <p:spPr>
            <a:xfrm>
              <a:off x="3516488" y="4542330"/>
              <a:ext cx="424882" cy="347631"/>
            </a:xfrm>
            <a:custGeom>
              <a:avLst/>
              <a:gdLst>
                <a:gd name="connsiteX0" fmla="*/ 233414 w 424881"/>
                <a:gd name="connsiteY0" fmla="*/ 29432 h 347630"/>
                <a:gd name="connsiteX1" fmla="*/ 313678 w 424881"/>
                <a:gd name="connsiteY1" fmla="*/ 59522 h 347630"/>
                <a:gd name="connsiteX2" fmla="*/ 319935 w 424881"/>
                <a:gd name="connsiteY2" fmla="*/ 15296 h 347630"/>
                <a:gd name="connsiteX3" fmla="*/ 374784 w 424881"/>
                <a:gd name="connsiteY3" fmla="*/ 21939 h 347630"/>
                <a:gd name="connsiteX4" fmla="*/ 433997 w 424881"/>
                <a:gd name="connsiteY4" fmla="*/ 0 h 347630"/>
                <a:gd name="connsiteX5" fmla="*/ 439520 w 424881"/>
                <a:gd name="connsiteY5" fmla="*/ 88723 h 347630"/>
                <a:gd name="connsiteX6" fmla="*/ 440563 w 424881"/>
                <a:gd name="connsiteY6" fmla="*/ 150795 h 347630"/>
                <a:gd name="connsiteX7" fmla="*/ 402015 w 424881"/>
                <a:gd name="connsiteY7" fmla="*/ 207458 h 347630"/>
                <a:gd name="connsiteX8" fmla="*/ 299193 w 424881"/>
                <a:gd name="connsiteY8" fmla="*/ 260569 h 347630"/>
                <a:gd name="connsiteX9" fmla="*/ 322137 w 424881"/>
                <a:gd name="connsiteY9" fmla="*/ 307112 h 347630"/>
                <a:gd name="connsiteX10" fmla="*/ 279880 w 424881"/>
                <a:gd name="connsiteY10" fmla="*/ 317387 h 347630"/>
                <a:gd name="connsiteX11" fmla="*/ 187527 w 424881"/>
                <a:gd name="connsiteY11" fmla="*/ 355317 h 347630"/>
                <a:gd name="connsiteX12" fmla="*/ 139708 w 424881"/>
                <a:gd name="connsiteY12" fmla="*/ 348442 h 347630"/>
                <a:gd name="connsiteX13" fmla="*/ 109541 w 424881"/>
                <a:gd name="connsiteY13" fmla="*/ 333648 h 347630"/>
                <a:gd name="connsiteX14" fmla="*/ 82620 w 424881"/>
                <a:gd name="connsiteY14" fmla="*/ 309816 h 347630"/>
                <a:gd name="connsiteX15" fmla="*/ 54268 w 424881"/>
                <a:gd name="connsiteY15" fmla="*/ 279109 h 347630"/>
                <a:gd name="connsiteX16" fmla="*/ 28698 w 424881"/>
                <a:gd name="connsiteY16" fmla="*/ 218544 h 347630"/>
                <a:gd name="connsiteX17" fmla="*/ 9308 w 424881"/>
                <a:gd name="connsiteY17" fmla="*/ 165511 h 347630"/>
                <a:gd name="connsiteX18" fmla="*/ 22827 w 424881"/>
                <a:gd name="connsiteY18" fmla="*/ 70453 h 347630"/>
                <a:gd name="connsiteX19" fmla="*/ 96061 w 424881"/>
                <a:gd name="connsiteY19" fmla="*/ 19815 h 347630"/>
                <a:gd name="connsiteX20" fmla="*/ 183432 w 424881"/>
                <a:gd name="connsiteY20" fmla="*/ 17768 h 347630"/>
                <a:gd name="connsiteX21" fmla="*/ 233414 w 424881"/>
                <a:gd name="connsiteY21" fmla="*/ 29432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4881" h="347630">
                  <a:moveTo>
                    <a:pt x="233414" y="29432"/>
                  </a:moveTo>
                  <a:cubicBezTo>
                    <a:pt x="258327" y="44806"/>
                    <a:pt x="289691" y="42179"/>
                    <a:pt x="313678" y="59522"/>
                  </a:cubicBezTo>
                  <a:cubicBezTo>
                    <a:pt x="348750" y="54694"/>
                    <a:pt x="295485" y="25184"/>
                    <a:pt x="319935" y="15296"/>
                  </a:cubicBezTo>
                  <a:cubicBezTo>
                    <a:pt x="336776" y="-1468"/>
                    <a:pt x="361497" y="3515"/>
                    <a:pt x="374784" y="21939"/>
                  </a:cubicBezTo>
                  <a:cubicBezTo>
                    <a:pt x="394482" y="23137"/>
                    <a:pt x="415070" y="7687"/>
                    <a:pt x="433997" y="0"/>
                  </a:cubicBezTo>
                  <a:cubicBezTo>
                    <a:pt x="424031" y="29355"/>
                    <a:pt x="421482" y="61878"/>
                    <a:pt x="439520" y="88723"/>
                  </a:cubicBezTo>
                  <a:cubicBezTo>
                    <a:pt x="449563" y="107727"/>
                    <a:pt x="434537" y="129898"/>
                    <a:pt x="440563" y="150795"/>
                  </a:cubicBezTo>
                  <a:cubicBezTo>
                    <a:pt x="447438" y="177369"/>
                    <a:pt x="429400" y="204368"/>
                    <a:pt x="402015" y="207458"/>
                  </a:cubicBezTo>
                  <a:cubicBezTo>
                    <a:pt x="367020" y="222986"/>
                    <a:pt x="329283" y="237238"/>
                    <a:pt x="299193" y="260569"/>
                  </a:cubicBezTo>
                  <a:cubicBezTo>
                    <a:pt x="281619" y="279340"/>
                    <a:pt x="307498" y="297069"/>
                    <a:pt x="322137" y="307112"/>
                  </a:cubicBezTo>
                  <a:cubicBezTo>
                    <a:pt x="326888" y="336699"/>
                    <a:pt x="295949" y="315494"/>
                    <a:pt x="279880" y="317387"/>
                  </a:cubicBezTo>
                  <a:cubicBezTo>
                    <a:pt x="245543" y="318507"/>
                    <a:pt x="220744" y="348558"/>
                    <a:pt x="187527" y="355317"/>
                  </a:cubicBezTo>
                  <a:cubicBezTo>
                    <a:pt x="171999" y="383012"/>
                    <a:pt x="160836" y="337511"/>
                    <a:pt x="139708" y="348442"/>
                  </a:cubicBezTo>
                  <a:cubicBezTo>
                    <a:pt x="126343" y="355163"/>
                    <a:pt x="88490" y="355974"/>
                    <a:pt x="109541" y="333648"/>
                  </a:cubicBezTo>
                  <a:cubicBezTo>
                    <a:pt x="123949" y="318932"/>
                    <a:pt x="97529" y="289808"/>
                    <a:pt x="82620" y="309816"/>
                  </a:cubicBezTo>
                  <a:cubicBezTo>
                    <a:pt x="58401" y="331099"/>
                    <a:pt x="55929" y="297727"/>
                    <a:pt x="54268" y="279109"/>
                  </a:cubicBezTo>
                  <a:cubicBezTo>
                    <a:pt x="47161" y="258444"/>
                    <a:pt x="37003" y="238745"/>
                    <a:pt x="28698" y="218544"/>
                  </a:cubicBezTo>
                  <a:cubicBezTo>
                    <a:pt x="42140" y="201510"/>
                    <a:pt x="17303" y="181193"/>
                    <a:pt x="9308" y="165511"/>
                  </a:cubicBezTo>
                  <a:cubicBezTo>
                    <a:pt x="-5794" y="134340"/>
                    <a:pt x="-3361" y="95135"/>
                    <a:pt x="22827" y="70453"/>
                  </a:cubicBezTo>
                  <a:cubicBezTo>
                    <a:pt x="39783" y="45192"/>
                    <a:pt x="61839" y="16223"/>
                    <a:pt x="96061" y="19815"/>
                  </a:cubicBezTo>
                  <a:cubicBezTo>
                    <a:pt x="125262" y="15605"/>
                    <a:pt x="154386" y="22017"/>
                    <a:pt x="183432" y="17768"/>
                  </a:cubicBezTo>
                  <a:cubicBezTo>
                    <a:pt x="200350" y="19274"/>
                    <a:pt x="219161" y="19854"/>
                    <a:pt x="233414" y="29432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5348D00-AF13-44E8-A87E-03B7DCFA9247}"/>
                </a:ext>
              </a:extLst>
            </p:cNvPr>
            <p:cNvSpPr/>
            <p:nvPr/>
          </p:nvSpPr>
          <p:spPr>
            <a:xfrm>
              <a:off x="2641826" y="3356047"/>
              <a:ext cx="733887" cy="1545025"/>
            </a:xfrm>
            <a:custGeom>
              <a:avLst/>
              <a:gdLst>
                <a:gd name="connsiteX0" fmla="*/ 31154 w 733886"/>
                <a:gd name="connsiteY0" fmla="*/ 540154 h 1545024"/>
                <a:gd name="connsiteX1" fmla="*/ 81870 w 733886"/>
                <a:gd name="connsiteY1" fmla="*/ 535403 h 1545024"/>
                <a:gd name="connsiteX2" fmla="*/ 78973 w 733886"/>
                <a:gd name="connsiteY2" fmla="*/ 470165 h 1545024"/>
                <a:gd name="connsiteX3" fmla="*/ 109062 w 733886"/>
                <a:gd name="connsiteY3" fmla="*/ 426711 h 1545024"/>
                <a:gd name="connsiteX4" fmla="*/ 113273 w 733886"/>
                <a:gd name="connsiteY4" fmla="*/ 372558 h 1545024"/>
                <a:gd name="connsiteX5" fmla="*/ 175073 w 733886"/>
                <a:gd name="connsiteY5" fmla="*/ 383411 h 1545024"/>
                <a:gd name="connsiteX6" fmla="*/ 219338 w 733886"/>
                <a:gd name="connsiteY6" fmla="*/ 293105 h 1545024"/>
                <a:gd name="connsiteX7" fmla="*/ 228995 w 733886"/>
                <a:gd name="connsiteY7" fmla="*/ 241578 h 1545024"/>
                <a:gd name="connsiteX8" fmla="*/ 253368 w 733886"/>
                <a:gd name="connsiteY8" fmla="*/ 177537 h 1545024"/>
                <a:gd name="connsiteX9" fmla="*/ 310417 w 733886"/>
                <a:gd name="connsiteY9" fmla="*/ 128057 h 1545024"/>
                <a:gd name="connsiteX10" fmla="*/ 377858 w 733886"/>
                <a:gd name="connsiteY10" fmla="*/ 102796 h 1545024"/>
                <a:gd name="connsiteX11" fmla="*/ 417874 w 733886"/>
                <a:gd name="connsiteY11" fmla="*/ 92445 h 1545024"/>
                <a:gd name="connsiteX12" fmla="*/ 445684 w 733886"/>
                <a:gd name="connsiteY12" fmla="*/ 24927 h 1545024"/>
                <a:gd name="connsiteX13" fmla="*/ 483499 w 733886"/>
                <a:gd name="connsiteY13" fmla="*/ 7584 h 1545024"/>
                <a:gd name="connsiteX14" fmla="*/ 521082 w 733886"/>
                <a:gd name="connsiteY14" fmla="*/ 73595 h 1545024"/>
                <a:gd name="connsiteX15" fmla="*/ 559708 w 733886"/>
                <a:gd name="connsiteY15" fmla="*/ 99861 h 1545024"/>
                <a:gd name="connsiteX16" fmla="*/ 552523 w 733886"/>
                <a:gd name="connsiteY16" fmla="*/ 208631 h 1545024"/>
                <a:gd name="connsiteX17" fmla="*/ 490567 w 733886"/>
                <a:gd name="connsiteY17" fmla="*/ 271320 h 1545024"/>
                <a:gd name="connsiteX18" fmla="*/ 464611 w 733886"/>
                <a:gd name="connsiteY18" fmla="*/ 327211 h 1545024"/>
                <a:gd name="connsiteX19" fmla="*/ 462178 w 733886"/>
                <a:gd name="connsiteY19" fmla="*/ 387197 h 1545024"/>
                <a:gd name="connsiteX20" fmla="*/ 534678 w 733886"/>
                <a:gd name="connsiteY20" fmla="*/ 367111 h 1545024"/>
                <a:gd name="connsiteX21" fmla="*/ 572261 w 733886"/>
                <a:gd name="connsiteY21" fmla="*/ 394033 h 1545024"/>
                <a:gd name="connsiteX22" fmla="*/ 587131 w 733886"/>
                <a:gd name="connsiteY22" fmla="*/ 450852 h 1545024"/>
                <a:gd name="connsiteX23" fmla="*/ 626955 w 733886"/>
                <a:gd name="connsiteY23" fmla="*/ 468272 h 1545024"/>
                <a:gd name="connsiteX24" fmla="*/ 602736 w 733886"/>
                <a:gd name="connsiteY24" fmla="*/ 526519 h 1545024"/>
                <a:gd name="connsiteX25" fmla="*/ 655228 w 733886"/>
                <a:gd name="connsiteY25" fmla="*/ 541468 h 1545024"/>
                <a:gd name="connsiteX26" fmla="*/ 701695 w 733886"/>
                <a:gd name="connsiteY26" fmla="*/ 595698 h 1545024"/>
                <a:gd name="connsiteX27" fmla="*/ 752836 w 733886"/>
                <a:gd name="connsiteY27" fmla="*/ 580248 h 1545024"/>
                <a:gd name="connsiteX28" fmla="*/ 730433 w 733886"/>
                <a:gd name="connsiteY28" fmla="*/ 624242 h 1545024"/>
                <a:gd name="connsiteX29" fmla="*/ 676704 w 733886"/>
                <a:gd name="connsiteY29" fmla="*/ 679631 h 1545024"/>
                <a:gd name="connsiteX30" fmla="*/ 617492 w 733886"/>
                <a:gd name="connsiteY30" fmla="*/ 700759 h 1545024"/>
                <a:gd name="connsiteX31" fmla="*/ 571179 w 733886"/>
                <a:gd name="connsiteY31" fmla="*/ 738033 h 1545024"/>
                <a:gd name="connsiteX32" fmla="*/ 503816 w 733886"/>
                <a:gd name="connsiteY32" fmla="*/ 742939 h 1545024"/>
                <a:gd name="connsiteX33" fmla="*/ 478477 w 733886"/>
                <a:gd name="connsiteY33" fmla="*/ 824323 h 1545024"/>
                <a:gd name="connsiteX34" fmla="*/ 453062 w 733886"/>
                <a:gd name="connsiteY34" fmla="*/ 859704 h 1545024"/>
                <a:gd name="connsiteX35" fmla="*/ 482920 w 733886"/>
                <a:gd name="connsiteY35" fmla="*/ 919535 h 1545024"/>
                <a:gd name="connsiteX36" fmla="*/ 525021 w 733886"/>
                <a:gd name="connsiteY36" fmla="*/ 962023 h 1545024"/>
                <a:gd name="connsiteX37" fmla="*/ 566814 w 733886"/>
                <a:gd name="connsiteY37" fmla="*/ 1024481 h 1545024"/>
                <a:gd name="connsiteX38" fmla="*/ 543871 w 733886"/>
                <a:gd name="connsiteY38" fmla="*/ 1067781 h 1545024"/>
                <a:gd name="connsiteX39" fmla="*/ 536416 w 733886"/>
                <a:gd name="connsiteY39" fmla="*/ 1122629 h 1545024"/>
                <a:gd name="connsiteX40" fmla="*/ 529039 w 733886"/>
                <a:gd name="connsiteY40" fmla="*/ 1168052 h 1545024"/>
                <a:gd name="connsiteX41" fmla="*/ 567510 w 733886"/>
                <a:gd name="connsiteY41" fmla="*/ 1225373 h 1545024"/>
                <a:gd name="connsiteX42" fmla="*/ 596402 w 733886"/>
                <a:gd name="connsiteY42" fmla="*/ 1314907 h 1545024"/>
                <a:gd name="connsiteX43" fmla="*/ 638118 w 733886"/>
                <a:gd name="connsiteY43" fmla="*/ 1417729 h 1545024"/>
                <a:gd name="connsiteX44" fmla="*/ 578595 w 733886"/>
                <a:gd name="connsiteY44" fmla="*/ 1518966 h 1545024"/>
                <a:gd name="connsiteX45" fmla="*/ 550321 w 733886"/>
                <a:gd name="connsiteY45" fmla="*/ 1568020 h 1545024"/>
                <a:gd name="connsiteX46" fmla="*/ 546304 w 733886"/>
                <a:gd name="connsiteY46" fmla="*/ 1517383 h 1545024"/>
                <a:gd name="connsiteX47" fmla="*/ 576857 w 733886"/>
                <a:gd name="connsiteY47" fmla="*/ 1438625 h 1545024"/>
                <a:gd name="connsiteX48" fmla="*/ 560480 w 733886"/>
                <a:gd name="connsiteY48" fmla="*/ 1403784 h 1545024"/>
                <a:gd name="connsiteX49" fmla="*/ 524558 w 733886"/>
                <a:gd name="connsiteY49" fmla="*/ 1276590 h 1545024"/>
                <a:gd name="connsiteX50" fmla="*/ 485122 w 733886"/>
                <a:gd name="connsiteY50" fmla="*/ 1173614 h 1545024"/>
                <a:gd name="connsiteX51" fmla="*/ 465731 w 733886"/>
                <a:gd name="connsiteY51" fmla="*/ 1026721 h 1545024"/>
                <a:gd name="connsiteX52" fmla="*/ 424633 w 733886"/>
                <a:gd name="connsiteY52" fmla="*/ 970598 h 1545024"/>
                <a:gd name="connsiteX53" fmla="*/ 394853 w 733886"/>
                <a:gd name="connsiteY53" fmla="*/ 974461 h 1545024"/>
                <a:gd name="connsiteX54" fmla="*/ 332705 w 733886"/>
                <a:gd name="connsiteY54" fmla="*/ 1039197 h 1545024"/>
                <a:gd name="connsiteX55" fmla="*/ 289908 w 733886"/>
                <a:gd name="connsiteY55" fmla="*/ 1078132 h 1545024"/>
                <a:gd name="connsiteX56" fmla="*/ 256960 w 733886"/>
                <a:gd name="connsiteY56" fmla="*/ 1065308 h 1545024"/>
                <a:gd name="connsiteX57" fmla="*/ 227604 w 733886"/>
                <a:gd name="connsiteY57" fmla="*/ 1057313 h 1545024"/>
                <a:gd name="connsiteX58" fmla="*/ 187974 w 733886"/>
                <a:gd name="connsiteY58" fmla="*/ 1066197 h 1545024"/>
                <a:gd name="connsiteX59" fmla="*/ 178395 w 733886"/>
                <a:gd name="connsiteY59" fmla="*/ 1027107 h 1545024"/>
                <a:gd name="connsiteX60" fmla="*/ 196163 w 733886"/>
                <a:gd name="connsiteY60" fmla="*/ 891377 h 1545024"/>
                <a:gd name="connsiteX61" fmla="*/ 159932 w 733886"/>
                <a:gd name="connsiteY61" fmla="*/ 796474 h 1545024"/>
                <a:gd name="connsiteX62" fmla="*/ 116015 w 733886"/>
                <a:gd name="connsiteY62" fmla="*/ 794890 h 1545024"/>
                <a:gd name="connsiteX63" fmla="*/ 136834 w 733886"/>
                <a:gd name="connsiteY63" fmla="*/ 763449 h 1545024"/>
                <a:gd name="connsiteX64" fmla="*/ 98595 w 733886"/>
                <a:gd name="connsiteY64" fmla="*/ 719030 h 1545024"/>
                <a:gd name="connsiteX65" fmla="*/ 67579 w 733886"/>
                <a:gd name="connsiteY65" fmla="*/ 695043 h 1545024"/>
                <a:gd name="connsiteX66" fmla="*/ 22116 w 733886"/>
                <a:gd name="connsiteY66" fmla="*/ 669009 h 1545024"/>
                <a:gd name="connsiteX67" fmla="*/ 10722 w 733886"/>
                <a:gd name="connsiteY67" fmla="*/ 621114 h 1545024"/>
                <a:gd name="connsiteX68" fmla="*/ 35094 w 733886"/>
                <a:gd name="connsiteY68" fmla="*/ 571943 h 1545024"/>
                <a:gd name="connsiteX69" fmla="*/ 31154 w 733886"/>
                <a:gd name="connsiteY69" fmla="*/ 540154 h 154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3886" h="1545024">
                  <a:moveTo>
                    <a:pt x="31154" y="540154"/>
                  </a:moveTo>
                  <a:cubicBezTo>
                    <a:pt x="49733" y="543090"/>
                    <a:pt x="71711" y="561205"/>
                    <a:pt x="81870" y="535403"/>
                  </a:cubicBezTo>
                  <a:cubicBezTo>
                    <a:pt x="89286" y="514970"/>
                    <a:pt x="81677" y="491332"/>
                    <a:pt x="78973" y="470165"/>
                  </a:cubicBezTo>
                  <a:cubicBezTo>
                    <a:pt x="95427" y="459967"/>
                    <a:pt x="118333" y="451393"/>
                    <a:pt x="109062" y="426711"/>
                  </a:cubicBezTo>
                  <a:cubicBezTo>
                    <a:pt x="110723" y="410102"/>
                    <a:pt x="96780" y="379704"/>
                    <a:pt x="113273" y="372558"/>
                  </a:cubicBezTo>
                  <a:cubicBezTo>
                    <a:pt x="132624" y="377695"/>
                    <a:pt x="156147" y="396776"/>
                    <a:pt x="175073" y="383411"/>
                  </a:cubicBezTo>
                  <a:cubicBezTo>
                    <a:pt x="189249" y="353168"/>
                    <a:pt x="207789" y="323967"/>
                    <a:pt x="219338" y="293105"/>
                  </a:cubicBezTo>
                  <a:cubicBezTo>
                    <a:pt x="213661" y="273792"/>
                    <a:pt x="208291" y="255522"/>
                    <a:pt x="228995" y="241578"/>
                  </a:cubicBezTo>
                  <a:cubicBezTo>
                    <a:pt x="246183" y="224390"/>
                    <a:pt x="261016" y="202953"/>
                    <a:pt x="253368" y="177537"/>
                  </a:cubicBezTo>
                  <a:cubicBezTo>
                    <a:pt x="255646" y="149379"/>
                    <a:pt x="291646" y="144126"/>
                    <a:pt x="310417" y="128057"/>
                  </a:cubicBezTo>
                  <a:cubicBezTo>
                    <a:pt x="331468" y="115620"/>
                    <a:pt x="350897" y="91634"/>
                    <a:pt x="377858" y="102796"/>
                  </a:cubicBezTo>
                  <a:cubicBezTo>
                    <a:pt x="393038" y="106659"/>
                    <a:pt x="433324" y="122495"/>
                    <a:pt x="417874" y="92445"/>
                  </a:cubicBezTo>
                  <a:cubicBezTo>
                    <a:pt x="403737" y="62664"/>
                    <a:pt x="453680" y="54862"/>
                    <a:pt x="445684" y="24927"/>
                  </a:cubicBezTo>
                  <a:cubicBezTo>
                    <a:pt x="442363" y="4185"/>
                    <a:pt x="469130" y="-9179"/>
                    <a:pt x="483499" y="7584"/>
                  </a:cubicBezTo>
                  <a:cubicBezTo>
                    <a:pt x="510498" y="20253"/>
                    <a:pt x="503778" y="53742"/>
                    <a:pt x="521082" y="73595"/>
                  </a:cubicBezTo>
                  <a:cubicBezTo>
                    <a:pt x="540935" y="74136"/>
                    <a:pt x="565076" y="71239"/>
                    <a:pt x="559708" y="99861"/>
                  </a:cubicBezTo>
                  <a:cubicBezTo>
                    <a:pt x="563647" y="136285"/>
                    <a:pt x="573226" y="175374"/>
                    <a:pt x="552523" y="208631"/>
                  </a:cubicBezTo>
                  <a:cubicBezTo>
                    <a:pt x="540897" y="237214"/>
                    <a:pt x="516524" y="256681"/>
                    <a:pt x="490567" y="271320"/>
                  </a:cubicBezTo>
                  <a:cubicBezTo>
                    <a:pt x="478710" y="288277"/>
                    <a:pt x="455341" y="304422"/>
                    <a:pt x="464611" y="327211"/>
                  </a:cubicBezTo>
                  <a:cubicBezTo>
                    <a:pt x="476006" y="348108"/>
                    <a:pt x="464148" y="366609"/>
                    <a:pt x="462178" y="387197"/>
                  </a:cubicBezTo>
                  <a:cubicBezTo>
                    <a:pt x="488289" y="395501"/>
                    <a:pt x="507524" y="362747"/>
                    <a:pt x="534678" y="367111"/>
                  </a:cubicBezTo>
                  <a:cubicBezTo>
                    <a:pt x="556695" y="359811"/>
                    <a:pt x="575930" y="368464"/>
                    <a:pt x="572261" y="394033"/>
                  </a:cubicBezTo>
                  <a:cubicBezTo>
                    <a:pt x="577089" y="412960"/>
                    <a:pt x="573844" y="435015"/>
                    <a:pt x="587131" y="450852"/>
                  </a:cubicBezTo>
                  <a:cubicBezTo>
                    <a:pt x="601770" y="447298"/>
                    <a:pt x="639856" y="443976"/>
                    <a:pt x="626955" y="468272"/>
                  </a:cubicBezTo>
                  <a:cubicBezTo>
                    <a:pt x="619770" y="487739"/>
                    <a:pt x="605749" y="506820"/>
                    <a:pt x="602736" y="526519"/>
                  </a:cubicBezTo>
                  <a:cubicBezTo>
                    <a:pt x="606521" y="552785"/>
                    <a:pt x="641130" y="533472"/>
                    <a:pt x="655228" y="541468"/>
                  </a:cubicBezTo>
                  <a:cubicBezTo>
                    <a:pt x="671992" y="559274"/>
                    <a:pt x="672803" y="591488"/>
                    <a:pt x="701695" y="595698"/>
                  </a:cubicBezTo>
                  <a:cubicBezTo>
                    <a:pt x="720467" y="600140"/>
                    <a:pt x="744609" y="568467"/>
                    <a:pt x="752836" y="580248"/>
                  </a:cubicBezTo>
                  <a:cubicBezTo>
                    <a:pt x="772071" y="602342"/>
                    <a:pt x="740475" y="606513"/>
                    <a:pt x="730433" y="624242"/>
                  </a:cubicBezTo>
                  <a:cubicBezTo>
                    <a:pt x="714442" y="644830"/>
                    <a:pt x="698219" y="664529"/>
                    <a:pt x="676704" y="679631"/>
                  </a:cubicBezTo>
                  <a:cubicBezTo>
                    <a:pt x="661525" y="696163"/>
                    <a:pt x="634061" y="684537"/>
                    <a:pt x="617492" y="700759"/>
                  </a:cubicBezTo>
                  <a:cubicBezTo>
                    <a:pt x="595822" y="707171"/>
                    <a:pt x="595745" y="738188"/>
                    <a:pt x="571179" y="738033"/>
                  </a:cubicBezTo>
                  <a:cubicBezTo>
                    <a:pt x="549665" y="746338"/>
                    <a:pt x="526296" y="748578"/>
                    <a:pt x="503816" y="742939"/>
                  </a:cubicBezTo>
                  <a:cubicBezTo>
                    <a:pt x="476431" y="762329"/>
                    <a:pt x="487593" y="796860"/>
                    <a:pt x="478477" y="824323"/>
                  </a:cubicBezTo>
                  <a:cubicBezTo>
                    <a:pt x="497404" y="854412"/>
                    <a:pt x="447616" y="847035"/>
                    <a:pt x="453062" y="859704"/>
                  </a:cubicBezTo>
                  <a:cubicBezTo>
                    <a:pt x="468667" y="876815"/>
                    <a:pt x="484967" y="894545"/>
                    <a:pt x="482920" y="919535"/>
                  </a:cubicBezTo>
                  <a:cubicBezTo>
                    <a:pt x="486860" y="938307"/>
                    <a:pt x="512661" y="946148"/>
                    <a:pt x="525021" y="962023"/>
                  </a:cubicBezTo>
                  <a:cubicBezTo>
                    <a:pt x="544103" y="978400"/>
                    <a:pt x="551364" y="1004589"/>
                    <a:pt x="566814" y="1024481"/>
                  </a:cubicBezTo>
                  <a:cubicBezTo>
                    <a:pt x="587711" y="1047733"/>
                    <a:pt x="542210" y="1047927"/>
                    <a:pt x="543871" y="1067781"/>
                  </a:cubicBezTo>
                  <a:cubicBezTo>
                    <a:pt x="544682" y="1086552"/>
                    <a:pt x="563338" y="1114942"/>
                    <a:pt x="536416" y="1122629"/>
                  </a:cubicBezTo>
                  <a:cubicBezTo>
                    <a:pt x="505709" y="1128152"/>
                    <a:pt x="519807" y="1148276"/>
                    <a:pt x="529039" y="1168052"/>
                  </a:cubicBezTo>
                  <a:cubicBezTo>
                    <a:pt x="536648" y="1190919"/>
                    <a:pt x="546845" y="1211815"/>
                    <a:pt x="567510" y="1225373"/>
                  </a:cubicBezTo>
                  <a:cubicBezTo>
                    <a:pt x="596325" y="1245304"/>
                    <a:pt x="604475" y="1282346"/>
                    <a:pt x="596402" y="1314907"/>
                  </a:cubicBezTo>
                  <a:cubicBezTo>
                    <a:pt x="602273" y="1351176"/>
                    <a:pt x="623556" y="1384008"/>
                    <a:pt x="638118" y="1417729"/>
                  </a:cubicBezTo>
                  <a:cubicBezTo>
                    <a:pt x="624830" y="1454307"/>
                    <a:pt x="596016" y="1483894"/>
                    <a:pt x="578595" y="1518966"/>
                  </a:cubicBezTo>
                  <a:cubicBezTo>
                    <a:pt x="567510" y="1533142"/>
                    <a:pt x="558317" y="1559021"/>
                    <a:pt x="550321" y="1568020"/>
                  </a:cubicBezTo>
                  <a:cubicBezTo>
                    <a:pt x="531781" y="1561531"/>
                    <a:pt x="533056" y="1529781"/>
                    <a:pt x="546304" y="1517383"/>
                  </a:cubicBezTo>
                  <a:cubicBezTo>
                    <a:pt x="567201" y="1495289"/>
                    <a:pt x="557235" y="1461028"/>
                    <a:pt x="576857" y="1438625"/>
                  </a:cubicBezTo>
                  <a:cubicBezTo>
                    <a:pt x="550244" y="1445732"/>
                    <a:pt x="548583" y="1421127"/>
                    <a:pt x="560480" y="1403784"/>
                  </a:cubicBezTo>
                  <a:cubicBezTo>
                    <a:pt x="557158" y="1359365"/>
                    <a:pt x="550592" y="1314096"/>
                    <a:pt x="524558" y="1276590"/>
                  </a:cubicBezTo>
                  <a:cubicBezTo>
                    <a:pt x="509842" y="1243024"/>
                    <a:pt x="496207" y="1208378"/>
                    <a:pt x="485122" y="1173614"/>
                  </a:cubicBezTo>
                  <a:cubicBezTo>
                    <a:pt x="475465" y="1125178"/>
                    <a:pt x="473959" y="1075312"/>
                    <a:pt x="465731" y="1026721"/>
                  </a:cubicBezTo>
                  <a:cubicBezTo>
                    <a:pt x="434638" y="1026103"/>
                    <a:pt x="444912" y="985739"/>
                    <a:pt x="424633" y="970598"/>
                  </a:cubicBezTo>
                  <a:cubicBezTo>
                    <a:pt x="414591" y="946998"/>
                    <a:pt x="388673" y="942904"/>
                    <a:pt x="394853" y="974461"/>
                  </a:cubicBezTo>
                  <a:cubicBezTo>
                    <a:pt x="397904" y="1011271"/>
                    <a:pt x="361056" y="1027494"/>
                    <a:pt x="332705" y="1039197"/>
                  </a:cubicBezTo>
                  <a:cubicBezTo>
                    <a:pt x="311152" y="1044412"/>
                    <a:pt x="299718" y="1059785"/>
                    <a:pt x="289908" y="1078132"/>
                  </a:cubicBezTo>
                  <a:cubicBezTo>
                    <a:pt x="270479" y="1109457"/>
                    <a:pt x="265457" y="1070600"/>
                    <a:pt x="256960" y="1065308"/>
                  </a:cubicBezTo>
                  <a:cubicBezTo>
                    <a:pt x="249042" y="1084930"/>
                    <a:pt x="213390" y="1081840"/>
                    <a:pt x="227604" y="1057313"/>
                  </a:cubicBezTo>
                  <a:cubicBezTo>
                    <a:pt x="235098" y="1036957"/>
                    <a:pt x="193923" y="1055806"/>
                    <a:pt x="187974" y="1066197"/>
                  </a:cubicBezTo>
                  <a:cubicBezTo>
                    <a:pt x="164644" y="1076548"/>
                    <a:pt x="169859" y="1040008"/>
                    <a:pt x="178395" y="1027107"/>
                  </a:cubicBezTo>
                  <a:cubicBezTo>
                    <a:pt x="197824" y="984465"/>
                    <a:pt x="203965" y="937573"/>
                    <a:pt x="196163" y="891377"/>
                  </a:cubicBezTo>
                  <a:cubicBezTo>
                    <a:pt x="188940" y="858622"/>
                    <a:pt x="173992" y="826873"/>
                    <a:pt x="159932" y="796474"/>
                  </a:cubicBezTo>
                  <a:cubicBezTo>
                    <a:pt x="152439" y="798135"/>
                    <a:pt x="135096" y="821812"/>
                    <a:pt x="116015" y="794890"/>
                  </a:cubicBezTo>
                  <a:cubicBezTo>
                    <a:pt x="117560" y="784036"/>
                    <a:pt x="158542" y="790834"/>
                    <a:pt x="136834" y="763449"/>
                  </a:cubicBezTo>
                  <a:cubicBezTo>
                    <a:pt x="130306" y="746029"/>
                    <a:pt x="113196" y="729651"/>
                    <a:pt x="98595" y="719030"/>
                  </a:cubicBezTo>
                  <a:cubicBezTo>
                    <a:pt x="81870" y="725596"/>
                    <a:pt x="55489" y="717291"/>
                    <a:pt x="67579" y="695043"/>
                  </a:cubicBezTo>
                  <a:cubicBezTo>
                    <a:pt x="59042" y="679747"/>
                    <a:pt x="32777" y="689829"/>
                    <a:pt x="22116" y="669009"/>
                  </a:cubicBezTo>
                  <a:cubicBezTo>
                    <a:pt x="10914" y="654988"/>
                    <a:pt x="-14346" y="635135"/>
                    <a:pt x="10722" y="621114"/>
                  </a:cubicBezTo>
                  <a:cubicBezTo>
                    <a:pt x="33626" y="611535"/>
                    <a:pt x="44403" y="596432"/>
                    <a:pt x="35094" y="571943"/>
                  </a:cubicBezTo>
                  <a:cubicBezTo>
                    <a:pt x="33742" y="561282"/>
                    <a:pt x="32429" y="550738"/>
                    <a:pt x="31154" y="540154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6EDB8F-C5D1-49FB-8AC8-202C9D897E5B}"/>
                </a:ext>
              </a:extLst>
            </p:cNvPr>
            <p:cNvSpPr/>
            <p:nvPr/>
          </p:nvSpPr>
          <p:spPr>
            <a:xfrm>
              <a:off x="3484737" y="3796104"/>
              <a:ext cx="618010" cy="1236020"/>
            </a:xfrm>
            <a:custGeom>
              <a:avLst/>
              <a:gdLst>
                <a:gd name="connsiteX0" fmla="*/ 116 w 618009"/>
                <a:gd name="connsiteY0" fmla="*/ 63750 h 1236019"/>
                <a:gd name="connsiteX1" fmla="*/ 71844 w 618009"/>
                <a:gd name="connsiteY1" fmla="*/ 63518 h 1236019"/>
                <a:gd name="connsiteX2" fmla="*/ 133027 w 618009"/>
                <a:gd name="connsiteY2" fmla="*/ 48493 h 1236019"/>
                <a:gd name="connsiteX3" fmla="*/ 250178 w 618009"/>
                <a:gd name="connsiteY3" fmla="*/ 19137 h 1236019"/>
                <a:gd name="connsiteX4" fmla="*/ 299812 w 618009"/>
                <a:gd name="connsiteY4" fmla="*/ 9945 h 1236019"/>
                <a:gd name="connsiteX5" fmla="*/ 396530 w 618009"/>
                <a:gd name="connsiteY5" fmla="*/ 29798 h 1236019"/>
                <a:gd name="connsiteX6" fmla="*/ 389655 w 618009"/>
                <a:gd name="connsiteY6" fmla="*/ 81556 h 1236019"/>
                <a:gd name="connsiteX7" fmla="*/ 446898 w 618009"/>
                <a:gd name="connsiteY7" fmla="*/ 141310 h 1236019"/>
                <a:gd name="connsiteX8" fmla="*/ 507038 w 618009"/>
                <a:gd name="connsiteY8" fmla="*/ 155640 h 1236019"/>
                <a:gd name="connsiteX9" fmla="*/ 471503 w 618009"/>
                <a:gd name="connsiteY9" fmla="*/ 196081 h 1236019"/>
                <a:gd name="connsiteX10" fmla="*/ 415959 w 618009"/>
                <a:gd name="connsiteY10" fmla="*/ 203459 h 1236019"/>
                <a:gd name="connsiteX11" fmla="*/ 393170 w 618009"/>
                <a:gd name="connsiteY11" fmla="*/ 252127 h 1236019"/>
                <a:gd name="connsiteX12" fmla="*/ 342995 w 618009"/>
                <a:gd name="connsiteY12" fmla="*/ 291371 h 1236019"/>
                <a:gd name="connsiteX13" fmla="*/ 305876 w 618009"/>
                <a:gd name="connsiteY13" fmla="*/ 380325 h 1236019"/>
                <a:gd name="connsiteX14" fmla="*/ 377256 w 618009"/>
                <a:gd name="connsiteY14" fmla="*/ 452131 h 1236019"/>
                <a:gd name="connsiteX15" fmla="*/ 404874 w 618009"/>
                <a:gd name="connsiteY15" fmla="*/ 514511 h 1236019"/>
                <a:gd name="connsiteX16" fmla="*/ 501283 w 618009"/>
                <a:gd name="connsiteY16" fmla="*/ 600144 h 1236019"/>
                <a:gd name="connsiteX17" fmla="*/ 542535 w 618009"/>
                <a:gd name="connsiteY17" fmla="*/ 634019 h 1236019"/>
                <a:gd name="connsiteX18" fmla="*/ 585101 w 618009"/>
                <a:gd name="connsiteY18" fmla="*/ 702424 h 1236019"/>
                <a:gd name="connsiteX19" fmla="*/ 629829 w 618009"/>
                <a:gd name="connsiteY19" fmla="*/ 889913 h 1236019"/>
                <a:gd name="connsiteX20" fmla="*/ 611057 w 618009"/>
                <a:gd name="connsiteY20" fmla="*/ 953375 h 1236019"/>
                <a:gd name="connsiteX21" fmla="*/ 605032 w 618009"/>
                <a:gd name="connsiteY21" fmla="*/ 1008687 h 1236019"/>
                <a:gd name="connsiteX22" fmla="*/ 544814 w 618009"/>
                <a:gd name="connsiteY22" fmla="*/ 1051253 h 1236019"/>
                <a:gd name="connsiteX23" fmla="*/ 454662 w 618009"/>
                <a:gd name="connsiteY23" fmla="*/ 1109577 h 1236019"/>
                <a:gd name="connsiteX24" fmla="*/ 408852 w 618009"/>
                <a:gd name="connsiteY24" fmla="*/ 1094281 h 1236019"/>
                <a:gd name="connsiteX25" fmla="*/ 404642 w 618009"/>
                <a:gd name="connsiteY25" fmla="*/ 1153495 h 1236019"/>
                <a:gd name="connsiteX26" fmla="*/ 362617 w 618009"/>
                <a:gd name="connsiteY26" fmla="*/ 1184048 h 1236019"/>
                <a:gd name="connsiteX27" fmla="*/ 292550 w 618009"/>
                <a:gd name="connsiteY27" fmla="*/ 1236192 h 1236019"/>
                <a:gd name="connsiteX28" fmla="*/ 238166 w 618009"/>
                <a:gd name="connsiteY28" fmla="*/ 1268792 h 1236019"/>
                <a:gd name="connsiteX29" fmla="*/ 255083 w 618009"/>
                <a:gd name="connsiteY29" fmla="*/ 1160215 h 1236019"/>
                <a:gd name="connsiteX30" fmla="*/ 220475 w 618009"/>
                <a:gd name="connsiteY30" fmla="*/ 1117959 h 1236019"/>
                <a:gd name="connsiteX31" fmla="*/ 247088 w 618009"/>
                <a:gd name="connsiteY31" fmla="*/ 1090728 h 1236019"/>
                <a:gd name="connsiteX32" fmla="*/ 341605 w 618009"/>
                <a:gd name="connsiteY32" fmla="*/ 1069213 h 1236019"/>
                <a:gd name="connsiteX33" fmla="*/ 331871 w 618009"/>
                <a:gd name="connsiteY33" fmla="*/ 1036227 h 1236019"/>
                <a:gd name="connsiteX34" fmla="*/ 353385 w 618009"/>
                <a:gd name="connsiteY34" fmla="*/ 991499 h 1236019"/>
                <a:gd name="connsiteX35" fmla="*/ 455589 w 618009"/>
                <a:gd name="connsiteY35" fmla="*/ 944182 h 1236019"/>
                <a:gd name="connsiteX36" fmla="*/ 474515 w 618009"/>
                <a:gd name="connsiteY36" fmla="*/ 853065 h 1236019"/>
                <a:gd name="connsiteX37" fmla="*/ 457598 w 618009"/>
                <a:gd name="connsiteY37" fmla="*/ 785933 h 1236019"/>
                <a:gd name="connsiteX38" fmla="*/ 455782 w 618009"/>
                <a:gd name="connsiteY38" fmla="*/ 666734 h 1236019"/>
                <a:gd name="connsiteX39" fmla="*/ 444156 w 618009"/>
                <a:gd name="connsiteY39" fmla="*/ 618530 h 1236019"/>
                <a:gd name="connsiteX40" fmla="*/ 384711 w 618009"/>
                <a:gd name="connsiteY40" fmla="*/ 564956 h 1236019"/>
                <a:gd name="connsiteX41" fmla="*/ 243998 w 618009"/>
                <a:gd name="connsiteY41" fmla="*/ 390677 h 1236019"/>
                <a:gd name="connsiteX42" fmla="*/ 165781 w 618009"/>
                <a:gd name="connsiteY42" fmla="*/ 339923 h 1236019"/>
                <a:gd name="connsiteX43" fmla="*/ 200351 w 618009"/>
                <a:gd name="connsiteY43" fmla="*/ 304619 h 1236019"/>
                <a:gd name="connsiteX44" fmla="*/ 224338 w 618009"/>
                <a:gd name="connsiteY44" fmla="*/ 250891 h 1236019"/>
                <a:gd name="connsiteX45" fmla="*/ 182158 w 618009"/>
                <a:gd name="connsiteY45" fmla="*/ 199133 h 1236019"/>
                <a:gd name="connsiteX46" fmla="*/ 120010 w 618009"/>
                <a:gd name="connsiteY46" fmla="*/ 220570 h 1236019"/>
                <a:gd name="connsiteX47" fmla="*/ 69256 w 618009"/>
                <a:gd name="connsiteY47" fmla="*/ 157494 h 1236019"/>
                <a:gd name="connsiteX48" fmla="*/ 1351 w 618009"/>
                <a:gd name="connsiteY48" fmla="*/ 65759 h 1236019"/>
                <a:gd name="connsiteX49" fmla="*/ 0 w 618009"/>
                <a:gd name="connsiteY49" fmla="*/ 63402 h 1236019"/>
                <a:gd name="connsiteX50" fmla="*/ 116 w 618009"/>
                <a:gd name="connsiteY50" fmla="*/ 63750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18009" h="1236019">
                  <a:moveTo>
                    <a:pt x="116" y="63750"/>
                  </a:moveTo>
                  <a:cubicBezTo>
                    <a:pt x="22210" y="51003"/>
                    <a:pt x="52029" y="41965"/>
                    <a:pt x="71844" y="63518"/>
                  </a:cubicBezTo>
                  <a:cubicBezTo>
                    <a:pt x="94014" y="80205"/>
                    <a:pt x="108576" y="41926"/>
                    <a:pt x="133027" y="48493"/>
                  </a:cubicBezTo>
                  <a:cubicBezTo>
                    <a:pt x="173236" y="46137"/>
                    <a:pt x="220552" y="52703"/>
                    <a:pt x="250178" y="19137"/>
                  </a:cubicBezTo>
                  <a:cubicBezTo>
                    <a:pt x="264895" y="9326"/>
                    <a:pt x="286525" y="-12845"/>
                    <a:pt x="299812" y="9945"/>
                  </a:cubicBezTo>
                  <a:cubicBezTo>
                    <a:pt x="324725" y="34472"/>
                    <a:pt x="363930" y="32116"/>
                    <a:pt x="396530" y="29798"/>
                  </a:cubicBezTo>
                  <a:cubicBezTo>
                    <a:pt x="419474" y="43394"/>
                    <a:pt x="399698" y="66454"/>
                    <a:pt x="389655" y="81556"/>
                  </a:cubicBezTo>
                  <a:cubicBezTo>
                    <a:pt x="389269" y="113847"/>
                    <a:pt x="422101" y="129529"/>
                    <a:pt x="446898" y="141310"/>
                  </a:cubicBezTo>
                  <a:cubicBezTo>
                    <a:pt x="465902" y="150348"/>
                    <a:pt x="490043" y="143048"/>
                    <a:pt x="507038" y="155640"/>
                  </a:cubicBezTo>
                  <a:cubicBezTo>
                    <a:pt x="493828" y="169314"/>
                    <a:pt x="457984" y="171477"/>
                    <a:pt x="471503" y="196081"/>
                  </a:cubicBezTo>
                  <a:cubicBezTo>
                    <a:pt x="461692" y="214931"/>
                    <a:pt x="433766" y="200137"/>
                    <a:pt x="415959" y="203459"/>
                  </a:cubicBezTo>
                  <a:cubicBezTo>
                    <a:pt x="409393" y="219064"/>
                    <a:pt x="409933" y="238299"/>
                    <a:pt x="393170" y="252127"/>
                  </a:cubicBezTo>
                  <a:cubicBezTo>
                    <a:pt x="383745" y="273912"/>
                    <a:pt x="361188" y="279822"/>
                    <a:pt x="342995" y="291371"/>
                  </a:cubicBezTo>
                  <a:cubicBezTo>
                    <a:pt x="323759" y="317559"/>
                    <a:pt x="320747" y="351665"/>
                    <a:pt x="305876" y="380325"/>
                  </a:cubicBezTo>
                  <a:cubicBezTo>
                    <a:pt x="329863" y="403771"/>
                    <a:pt x="351763" y="429728"/>
                    <a:pt x="377256" y="452131"/>
                  </a:cubicBezTo>
                  <a:cubicBezTo>
                    <a:pt x="376368" y="476503"/>
                    <a:pt x="383282" y="500644"/>
                    <a:pt x="404874" y="514511"/>
                  </a:cubicBezTo>
                  <a:cubicBezTo>
                    <a:pt x="441761" y="537609"/>
                    <a:pt x="468181" y="572758"/>
                    <a:pt x="501283" y="600144"/>
                  </a:cubicBezTo>
                  <a:cubicBezTo>
                    <a:pt x="523454" y="596745"/>
                    <a:pt x="540604" y="612157"/>
                    <a:pt x="542535" y="634019"/>
                  </a:cubicBezTo>
                  <a:cubicBezTo>
                    <a:pt x="547132" y="661867"/>
                    <a:pt x="562737" y="685468"/>
                    <a:pt x="585101" y="702424"/>
                  </a:cubicBezTo>
                  <a:cubicBezTo>
                    <a:pt x="611868" y="761252"/>
                    <a:pt x="616117" y="827185"/>
                    <a:pt x="629829" y="889913"/>
                  </a:cubicBezTo>
                  <a:cubicBezTo>
                    <a:pt x="615268" y="908183"/>
                    <a:pt x="604877" y="929659"/>
                    <a:pt x="611057" y="953375"/>
                  </a:cubicBezTo>
                  <a:cubicBezTo>
                    <a:pt x="604027" y="971259"/>
                    <a:pt x="615074" y="992387"/>
                    <a:pt x="605032" y="1008687"/>
                  </a:cubicBezTo>
                  <a:cubicBezTo>
                    <a:pt x="592671" y="1031708"/>
                    <a:pt x="571620" y="1049669"/>
                    <a:pt x="544814" y="1051253"/>
                  </a:cubicBezTo>
                  <a:cubicBezTo>
                    <a:pt x="508235" y="1060677"/>
                    <a:pt x="493596" y="1106641"/>
                    <a:pt x="454662" y="1109577"/>
                  </a:cubicBezTo>
                  <a:cubicBezTo>
                    <a:pt x="436856" y="1112513"/>
                    <a:pt x="415225" y="1073153"/>
                    <a:pt x="408852" y="1094281"/>
                  </a:cubicBezTo>
                  <a:cubicBezTo>
                    <a:pt x="402749" y="1113440"/>
                    <a:pt x="416114" y="1134568"/>
                    <a:pt x="404642" y="1153495"/>
                  </a:cubicBezTo>
                  <a:cubicBezTo>
                    <a:pt x="402169" y="1177790"/>
                    <a:pt x="374012" y="1177945"/>
                    <a:pt x="362617" y="1184048"/>
                  </a:cubicBezTo>
                  <a:cubicBezTo>
                    <a:pt x="352729" y="1217845"/>
                    <a:pt x="307228" y="1206837"/>
                    <a:pt x="292550" y="1236192"/>
                  </a:cubicBezTo>
                  <a:cubicBezTo>
                    <a:pt x="280113" y="1253381"/>
                    <a:pt x="262307" y="1275938"/>
                    <a:pt x="238166" y="1268792"/>
                  </a:cubicBezTo>
                  <a:cubicBezTo>
                    <a:pt x="244809" y="1232870"/>
                    <a:pt x="236814" y="1192661"/>
                    <a:pt x="255083" y="1160215"/>
                  </a:cubicBezTo>
                  <a:cubicBezTo>
                    <a:pt x="269723" y="1139319"/>
                    <a:pt x="239015" y="1120972"/>
                    <a:pt x="220475" y="1117959"/>
                  </a:cubicBezTo>
                  <a:cubicBezTo>
                    <a:pt x="190540" y="1110427"/>
                    <a:pt x="235578" y="1094629"/>
                    <a:pt x="247088" y="1090728"/>
                  </a:cubicBezTo>
                  <a:cubicBezTo>
                    <a:pt x="275091" y="1073153"/>
                    <a:pt x="308193" y="1052797"/>
                    <a:pt x="341605" y="1069213"/>
                  </a:cubicBezTo>
                  <a:cubicBezTo>
                    <a:pt x="366943" y="1070720"/>
                    <a:pt x="347553" y="1040167"/>
                    <a:pt x="331871" y="1036227"/>
                  </a:cubicBezTo>
                  <a:cubicBezTo>
                    <a:pt x="313833" y="1017803"/>
                    <a:pt x="335193" y="998220"/>
                    <a:pt x="353385" y="991499"/>
                  </a:cubicBezTo>
                  <a:cubicBezTo>
                    <a:pt x="385754" y="972418"/>
                    <a:pt x="421753" y="959208"/>
                    <a:pt x="455589" y="944182"/>
                  </a:cubicBezTo>
                  <a:cubicBezTo>
                    <a:pt x="487030" y="923749"/>
                    <a:pt x="463816" y="882922"/>
                    <a:pt x="474515" y="853065"/>
                  </a:cubicBezTo>
                  <a:cubicBezTo>
                    <a:pt x="476949" y="829966"/>
                    <a:pt x="452035" y="810731"/>
                    <a:pt x="457598" y="785933"/>
                  </a:cubicBezTo>
                  <a:cubicBezTo>
                    <a:pt x="460842" y="747307"/>
                    <a:pt x="487339" y="699836"/>
                    <a:pt x="455782" y="666734"/>
                  </a:cubicBezTo>
                  <a:cubicBezTo>
                    <a:pt x="431023" y="656190"/>
                    <a:pt x="442572" y="635563"/>
                    <a:pt x="444156" y="618530"/>
                  </a:cubicBezTo>
                  <a:cubicBezTo>
                    <a:pt x="434499" y="591685"/>
                    <a:pt x="398268" y="589947"/>
                    <a:pt x="384711" y="564956"/>
                  </a:cubicBezTo>
                  <a:cubicBezTo>
                    <a:pt x="344424" y="502190"/>
                    <a:pt x="296838" y="443556"/>
                    <a:pt x="243998" y="390677"/>
                  </a:cubicBezTo>
                  <a:cubicBezTo>
                    <a:pt x="219934" y="370669"/>
                    <a:pt x="192162" y="356184"/>
                    <a:pt x="165781" y="339923"/>
                  </a:cubicBezTo>
                  <a:cubicBezTo>
                    <a:pt x="157090" y="318331"/>
                    <a:pt x="178219" y="295503"/>
                    <a:pt x="200351" y="304619"/>
                  </a:cubicBezTo>
                  <a:cubicBezTo>
                    <a:pt x="229089" y="309988"/>
                    <a:pt x="251182" y="267963"/>
                    <a:pt x="224338" y="250891"/>
                  </a:cubicBezTo>
                  <a:cubicBezTo>
                    <a:pt x="207380" y="236175"/>
                    <a:pt x="197029" y="214158"/>
                    <a:pt x="182158" y="199133"/>
                  </a:cubicBezTo>
                  <a:cubicBezTo>
                    <a:pt x="156974" y="189399"/>
                    <a:pt x="145425" y="237295"/>
                    <a:pt x="120010" y="220570"/>
                  </a:cubicBezTo>
                  <a:cubicBezTo>
                    <a:pt x="91195" y="211454"/>
                    <a:pt x="77174" y="184725"/>
                    <a:pt x="69256" y="157494"/>
                  </a:cubicBezTo>
                  <a:cubicBezTo>
                    <a:pt x="59831" y="118251"/>
                    <a:pt x="15604" y="102646"/>
                    <a:pt x="1351" y="65759"/>
                  </a:cubicBezTo>
                  <a:lnTo>
                    <a:pt x="0" y="63402"/>
                  </a:lnTo>
                  <a:lnTo>
                    <a:pt x="116" y="63750"/>
                  </a:ln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FD04547-D84B-4500-98DC-AAA1FEDDFB92}"/>
                </a:ext>
              </a:extLst>
            </p:cNvPr>
            <p:cNvSpPr/>
            <p:nvPr/>
          </p:nvSpPr>
          <p:spPr>
            <a:xfrm>
              <a:off x="3327210" y="5204737"/>
              <a:ext cx="1583650" cy="502133"/>
            </a:xfrm>
            <a:custGeom>
              <a:avLst/>
              <a:gdLst>
                <a:gd name="connsiteX0" fmla="*/ 166642 w 1583650"/>
                <a:gd name="connsiteY0" fmla="*/ 61090 h 502133"/>
                <a:gd name="connsiteX1" fmla="*/ 224658 w 1583650"/>
                <a:gd name="connsiteY1" fmla="*/ 106900 h 502133"/>
                <a:gd name="connsiteX2" fmla="*/ 276494 w 1583650"/>
                <a:gd name="connsiteY2" fmla="*/ 183687 h 502133"/>
                <a:gd name="connsiteX3" fmla="*/ 275374 w 1583650"/>
                <a:gd name="connsiteY3" fmla="*/ 305088 h 502133"/>
                <a:gd name="connsiteX4" fmla="*/ 304420 w 1583650"/>
                <a:gd name="connsiteY4" fmla="*/ 382493 h 502133"/>
                <a:gd name="connsiteX5" fmla="*/ 347063 w 1583650"/>
                <a:gd name="connsiteY5" fmla="*/ 470212 h 502133"/>
                <a:gd name="connsiteX6" fmla="*/ 279700 w 1583650"/>
                <a:gd name="connsiteY6" fmla="*/ 469594 h 502133"/>
                <a:gd name="connsiteX7" fmla="*/ 148373 w 1583650"/>
                <a:gd name="connsiteY7" fmla="*/ 386819 h 502133"/>
                <a:gd name="connsiteX8" fmla="*/ 100091 w 1583650"/>
                <a:gd name="connsiteY8" fmla="*/ 330387 h 502133"/>
                <a:gd name="connsiteX9" fmla="*/ 44701 w 1583650"/>
                <a:gd name="connsiteY9" fmla="*/ 251011 h 502133"/>
                <a:gd name="connsiteX10" fmla="*/ 29406 w 1583650"/>
                <a:gd name="connsiteY10" fmla="*/ 171288 h 502133"/>
                <a:gd name="connsiteX11" fmla="*/ 2715 w 1583650"/>
                <a:gd name="connsiteY11" fmla="*/ 67115 h 502133"/>
                <a:gd name="connsiteX12" fmla="*/ 36822 w 1583650"/>
                <a:gd name="connsiteY12" fmla="*/ 38223 h 502133"/>
                <a:gd name="connsiteX13" fmla="*/ 73941 w 1583650"/>
                <a:gd name="connsiteY13" fmla="*/ 73295 h 502133"/>
                <a:gd name="connsiteX14" fmla="*/ 84640 w 1583650"/>
                <a:gd name="connsiteY14" fmla="*/ 108753 h 502133"/>
                <a:gd name="connsiteX15" fmla="*/ 115116 w 1583650"/>
                <a:gd name="connsiteY15" fmla="*/ 113273 h 502133"/>
                <a:gd name="connsiteX16" fmla="*/ 155402 w 1583650"/>
                <a:gd name="connsiteY16" fmla="*/ 79707 h 502133"/>
                <a:gd name="connsiteX17" fmla="*/ 166642 w 1583650"/>
                <a:gd name="connsiteY17" fmla="*/ 61090 h 502133"/>
                <a:gd name="connsiteX18" fmla="*/ 805626 w 1583650"/>
                <a:gd name="connsiteY18" fmla="*/ 433093 h 502133"/>
                <a:gd name="connsiteX19" fmla="*/ 855646 w 1583650"/>
                <a:gd name="connsiteY19" fmla="*/ 457620 h 502133"/>
                <a:gd name="connsiteX20" fmla="*/ 943172 w 1583650"/>
                <a:gd name="connsiteY20" fmla="*/ 480255 h 502133"/>
                <a:gd name="connsiteX21" fmla="*/ 935562 w 1583650"/>
                <a:gd name="connsiteY21" fmla="*/ 429539 h 502133"/>
                <a:gd name="connsiteX22" fmla="*/ 967931 w 1583650"/>
                <a:gd name="connsiteY22" fmla="*/ 364802 h 502133"/>
                <a:gd name="connsiteX23" fmla="*/ 1100417 w 1583650"/>
                <a:gd name="connsiteY23" fmla="*/ 318491 h 502133"/>
                <a:gd name="connsiteX24" fmla="*/ 1140858 w 1583650"/>
                <a:gd name="connsiteY24" fmla="*/ 266500 h 502133"/>
                <a:gd name="connsiteX25" fmla="*/ 1196672 w 1583650"/>
                <a:gd name="connsiteY25" fmla="*/ 206901 h 502133"/>
                <a:gd name="connsiteX26" fmla="*/ 1227611 w 1583650"/>
                <a:gd name="connsiteY26" fmla="*/ 246068 h 502133"/>
                <a:gd name="connsiteX27" fmla="*/ 1290069 w 1583650"/>
                <a:gd name="connsiteY27" fmla="*/ 219377 h 502133"/>
                <a:gd name="connsiteX28" fmla="*/ 1273537 w 1583650"/>
                <a:gd name="connsiteY28" fmla="*/ 171713 h 502133"/>
                <a:gd name="connsiteX29" fmla="*/ 1312472 w 1583650"/>
                <a:gd name="connsiteY29" fmla="*/ 153173 h 502133"/>
                <a:gd name="connsiteX30" fmla="*/ 1321510 w 1583650"/>
                <a:gd name="connsiteY30" fmla="*/ 118757 h 502133"/>
                <a:gd name="connsiteX31" fmla="*/ 1359440 w 1583650"/>
                <a:gd name="connsiteY31" fmla="*/ 84574 h 502133"/>
                <a:gd name="connsiteX32" fmla="*/ 1405829 w 1583650"/>
                <a:gd name="connsiteY32" fmla="*/ 12769 h 502133"/>
                <a:gd name="connsiteX33" fmla="*/ 1442331 w 1583650"/>
                <a:gd name="connsiteY33" fmla="*/ 13541 h 502133"/>
                <a:gd name="connsiteX34" fmla="*/ 1481768 w 1583650"/>
                <a:gd name="connsiteY34" fmla="*/ 35790 h 502133"/>
                <a:gd name="connsiteX35" fmla="*/ 1478059 w 1583650"/>
                <a:gd name="connsiteY35" fmla="*/ 84883 h 502133"/>
                <a:gd name="connsiteX36" fmla="*/ 1525221 w 1583650"/>
                <a:gd name="connsiteY36" fmla="*/ 88823 h 502133"/>
                <a:gd name="connsiteX37" fmla="*/ 1548474 w 1583650"/>
                <a:gd name="connsiteY37" fmla="*/ 105123 h 502133"/>
                <a:gd name="connsiteX38" fmla="*/ 1619236 w 1583650"/>
                <a:gd name="connsiteY38" fmla="*/ 136525 h 502133"/>
                <a:gd name="connsiteX39" fmla="*/ 1575087 w 1583650"/>
                <a:gd name="connsiteY39" fmla="*/ 168585 h 502133"/>
                <a:gd name="connsiteX40" fmla="*/ 1532753 w 1583650"/>
                <a:gd name="connsiteY40" fmla="*/ 187279 h 502133"/>
                <a:gd name="connsiteX41" fmla="*/ 1557783 w 1583650"/>
                <a:gd name="connsiteY41" fmla="*/ 227489 h 502133"/>
                <a:gd name="connsiteX42" fmla="*/ 1495711 w 1583650"/>
                <a:gd name="connsiteY42" fmla="*/ 247844 h 502133"/>
                <a:gd name="connsiteX43" fmla="*/ 1414829 w 1583650"/>
                <a:gd name="connsiteY43" fmla="*/ 231853 h 502133"/>
                <a:gd name="connsiteX44" fmla="*/ 1336767 w 1583650"/>
                <a:gd name="connsiteY44" fmla="*/ 232665 h 502133"/>
                <a:gd name="connsiteX45" fmla="*/ 1321510 w 1583650"/>
                <a:gd name="connsiteY45" fmla="*/ 317293 h 502133"/>
                <a:gd name="connsiteX46" fmla="*/ 1280026 w 1583650"/>
                <a:gd name="connsiteY46" fmla="*/ 358121 h 502133"/>
                <a:gd name="connsiteX47" fmla="*/ 1254069 w 1583650"/>
                <a:gd name="connsiteY47" fmla="*/ 438384 h 502133"/>
                <a:gd name="connsiteX48" fmla="*/ 1169556 w 1583650"/>
                <a:gd name="connsiteY48" fmla="*/ 485778 h 502133"/>
                <a:gd name="connsiteX49" fmla="*/ 1093812 w 1583650"/>
                <a:gd name="connsiteY49" fmla="*/ 470830 h 502133"/>
                <a:gd name="connsiteX50" fmla="*/ 1023938 w 1583650"/>
                <a:gd name="connsiteY50" fmla="*/ 494740 h 502133"/>
                <a:gd name="connsiteX51" fmla="*/ 953639 w 1583650"/>
                <a:gd name="connsiteY51" fmla="*/ 517065 h 502133"/>
                <a:gd name="connsiteX52" fmla="*/ 893963 w 1583650"/>
                <a:gd name="connsiteY52" fmla="*/ 527185 h 502133"/>
                <a:gd name="connsiteX53" fmla="*/ 842977 w 1583650"/>
                <a:gd name="connsiteY53" fmla="*/ 491494 h 502133"/>
                <a:gd name="connsiteX54" fmla="*/ 805626 w 1583650"/>
                <a:gd name="connsiteY54" fmla="*/ 433093 h 50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583650" h="502133">
                  <a:moveTo>
                    <a:pt x="166642" y="61090"/>
                  </a:moveTo>
                  <a:cubicBezTo>
                    <a:pt x="194646" y="61476"/>
                    <a:pt x="206388" y="89595"/>
                    <a:pt x="224658" y="106900"/>
                  </a:cubicBezTo>
                  <a:cubicBezTo>
                    <a:pt x="242851" y="131427"/>
                    <a:pt x="266142" y="155027"/>
                    <a:pt x="276494" y="183687"/>
                  </a:cubicBezTo>
                  <a:cubicBezTo>
                    <a:pt x="284026" y="224282"/>
                    <a:pt x="267301" y="264337"/>
                    <a:pt x="275374" y="305088"/>
                  </a:cubicBezTo>
                  <a:cubicBezTo>
                    <a:pt x="267301" y="334597"/>
                    <a:pt x="278695" y="365730"/>
                    <a:pt x="304420" y="382493"/>
                  </a:cubicBezTo>
                  <a:cubicBezTo>
                    <a:pt x="323424" y="409183"/>
                    <a:pt x="332578" y="441127"/>
                    <a:pt x="347063" y="470212"/>
                  </a:cubicBezTo>
                  <a:cubicBezTo>
                    <a:pt x="324892" y="465384"/>
                    <a:pt x="300596" y="464264"/>
                    <a:pt x="279700" y="469594"/>
                  </a:cubicBezTo>
                  <a:cubicBezTo>
                    <a:pt x="239954" y="436492"/>
                    <a:pt x="193603" y="411887"/>
                    <a:pt x="148373" y="386819"/>
                  </a:cubicBezTo>
                  <a:cubicBezTo>
                    <a:pt x="129137" y="370905"/>
                    <a:pt x="97889" y="360322"/>
                    <a:pt x="100091" y="330387"/>
                  </a:cubicBezTo>
                  <a:cubicBezTo>
                    <a:pt x="99048" y="294775"/>
                    <a:pt x="64555" y="275307"/>
                    <a:pt x="44701" y="251011"/>
                  </a:cubicBezTo>
                  <a:cubicBezTo>
                    <a:pt x="30526" y="225519"/>
                    <a:pt x="50572" y="194193"/>
                    <a:pt x="29406" y="171288"/>
                  </a:cubicBezTo>
                  <a:cubicBezTo>
                    <a:pt x="10788" y="140349"/>
                    <a:pt x="14921" y="100912"/>
                    <a:pt x="2715" y="67115"/>
                  </a:cubicBezTo>
                  <a:cubicBezTo>
                    <a:pt x="-8679" y="43669"/>
                    <a:pt x="18320" y="35674"/>
                    <a:pt x="36822" y="38223"/>
                  </a:cubicBezTo>
                  <a:cubicBezTo>
                    <a:pt x="41341" y="54523"/>
                    <a:pt x="62392" y="57999"/>
                    <a:pt x="73941" y="73295"/>
                  </a:cubicBezTo>
                  <a:cubicBezTo>
                    <a:pt x="79233" y="85733"/>
                    <a:pt x="59997" y="123083"/>
                    <a:pt x="84640" y="108753"/>
                  </a:cubicBezTo>
                  <a:cubicBezTo>
                    <a:pt x="91284" y="84689"/>
                    <a:pt x="120021" y="85733"/>
                    <a:pt x="115116" y="113273"/>
                  </a:cubicBezTo>
                  <a:cubicBezTo>
                    <a:pt x="146132" y="120534"/>
                    <a:pt x="136321" y="90406"/>
                    <a:pt x="155402" y="79707"/>
                  </a:cubicBezTo>
                  <a:cubicBezTo>
                    <a:pt x="164209" y="76115"/>
                    <a:pt x="164595" y="69317"/>
                    <a:pt x="166642" y="61090"/>
                  </a:cubicBezTo>
                  <a:close/>
                  <a:moveTo>
                    <a:pt x="805626" y="433093"/>
                  </a:moveTo>
                  <a:cubicBezTo>
                    <a:pt x="818450" y="447732"/>
                    <a:pt x="834672" y="459358"/>
                    <a:pt x="855646" y="457620"/>
                  </a:cubicBezTo>
                  <a:cubicBezTo>
                    <a:pt x="888324" y="453564"/>
                    <a:pt x="910958" y="494971"/>
                    <a:pt x="943172" y="480255"/>
                  </a:cubicBezTo>
                  <a:cubicBezTo>
                    <a:pt x="922816" y="467740"/>
                    <a:pt x="920923" y="447732"/>
                    <a:pt x="935562" y="429539"/>
                  </a:cubicBezTo>
                  <a:cubicBezTo>
                    <a:pt x="950279" y="410227"/>
                    <a:pt x="953524" y="382841"/>
                    <a:pt x="967931" y="364802"/>
                  </a:cubicBezTo>
                  <a:cubicBezTo>
                    <a:pt x="1009337" y="342322"/>
                    <a:pt x="1063143" y="349121"/>
                    <a:pt x="1100417" y="318491"/>
                  </a:cubicBezTo>
                  <a:cubicBezTo>
                    <a:pt x="1111271" y="298714"/>
                    <a:pt x="1117450" y="274650"/>
                    <a:pt x="1140858" y="266500"/>
                  </a:cubicBezTo>
                  <a:cubicBezTo>
                    <a:pt x="1158973" y="246222"/>
                    <a:pt x="1171333" y="219184"/>
                    <a:pt x="1196672" y="206901"/>
                  </a:cubicBezTo>
                  <a:cubicBezTo>
                    <a:pt x="1201191" y="227566"/>
                    <a:pt x="1213706" y="229536"/>
                    <a:pt x="1227611" y="246068"/>
                  </a:cubicBezTo>
                  <a:cubicBezTo>
                    <a:pt x="1245108" y="230694"/>
                    <a:pt x="1269095" y="227952"/>
                    <a:pt x="1290069" y="219377"/>
                  </a:cubicBezTo>
                  <a:cubicBezTo>
                    <a:pt x="1276047" y="206940"/>
                    <a:pt x="1286901" y="186275"/>
                    <a:pt x="1273537" y="171713"/>
                  </a:cubicBezTo>
                  <a:cubicBezTo>
                    <a:pt x="1283039" y="172524"/>
                    <a:pt x="1318111" y="179091"/>
                    <a:pt x="1312472" y="153173"/>
                  </a:cubicBezTo>
                  <a:cubicBezTo>
                    <a:pt x="1289219" y="142976"/>
                    <a:pt x="1292695" y="114393"/>
                    <a:pt x="1321510" y="118757"/>
                  </a:cubicBezTo>
                  <a:cubicBezTo>
                    <a:pt x="1348509" y="129225"/>
                    <a:pt x="1335222" y="89171"/>
                    <a:pt x="1359440" y="84574"/>
                  </a:cubicBezTo>
                  <a:cubicBezTo>
                    <a:pt x="1372805" y="58849"/>
                    <a:pt x="1397525" y="41506"/>
                    <a:pt x="1405829" y="12769"/>
                  </a:cubicBezTo>
                  <a:cubicBezTo>
                    <a:pt x="1412319" y="-25045"/>
                    <a:pt x="1425683" y="35326"/>
                    <a:pt x="1442331" y="13541"/>
                  </a:cubicBezTo>
                  <a:cubicBezTo>
                    <a:pt x="1454691" y="-11140"/>
                    <a:pt x="1462030" y="35056"/>
                    <a:pt x="1481768" y="35790"/>
                  </a:cubicBezTo>
                  <a:cubicBezTo>
                    <a:pt x="1506295" y="44326"/>
                    <a:pt x="1484780" y="70282"/>
                    <a:pt x="1478059" y="84883"/>
                  </a:cubicBezTo>
                  <a:cubicBezTo>
                    <a:pt x="1481381" y="106243"/>
                    <a:pt x="1517882" y="71519"/>
                    <a:pt x="1525221" y="88823"/>
                  </a:cubicBezTo>
                  <a:cubicBezTo>
                    <a:pt x="1506449" y="114161"/>
                    <a:pt x="1522942" y="111303"/>
                    <a:pt x="1548474" y="105123"/>
                  </a:cubicBezTo>
                  <a:cubicBezTo>
                    <a:pt x="1575860" y="99676"/>
                    <a:pt x="1593589" y="131156"/>
                    <a:pt x="1619236" y="136525"/>
                  </a:cubicBezTo>
                  <a:cubicBezTo>
                    <a:pt x="1630476" y="160666"/>
                    <a:pt x="1593589" y="170246"/>
                    <a:pt x="1575087" y="168585"/>
                  </a:cubicBezTo>
                  <a:cubicBezTo>
                    <a:pt x="1559405" y="166112"/>
                    <a:pt x="1522672" y="162173"/>
                    <a:pt x="1532753" y="187279"/>
                  </a:cubicBezTo>
                  <a:cubicBezTo>
                    <a:pt x="1542951" y="199717"/>
                    <a:pt x="1580881" y="211189"/>
                    <a:pt x="1557783" y="227489"/>
                  </a:cubicBezTo>
                  <a:cubicBezTo>
                    <a:pt x="1539513" y="240621"/>
                    <a:pt x="1509269" y="231274"/>
                    <a:pt x="1495711" y="247844"/>
                  </a:cubicBezTo>
                  <a:cubicBezTo>
                    <a:pt x="1470875" y="233514"/>
                    <a:pt x="1442988" y="229497"/>
                    <a:pt x="1414829" y="231853"/>
                  </a:cubicBezTo>
                  <a:cubicBezTo>
                    <a:pt x="1389259" y="231467"/>
                    <a:pt x="1359672" y="217832"/>
                    <a:pt x="1336767" y="232665"/>
                  </a:cubicBezTo>
                  <a:cubicBezTo>
                    <a:pt x="1316257" y="256574"/>
                    <a:pt x="1315561" y="287976"/>
                    <a:pt x="1321510" y="317293"/>
                  </a:cubicBezTo>
                  <a:cubicBezTo>
                    <a:pt x="1317222" y="341280"/>
                    <a:pt x="1280837" y="332821"/>
                    <a:pt x="1280026" y="358121"/>
                  </a:cubicBezTo>
                  <a:cubicBezTo>
                    <a:pt x="1289914" y="388364"/>
                    <a:pt x="1264846" y="412042"/>
                    <a:pt x="1254069" y="438384"/>
                  </a:cubicBezTo>
                  <a:cubicBezTo>
                    <a:pt x="1242289" y="477088"/>
                    <a:pt x="1193505" y="461019"/>
                    <a:pt x="1169556" y="485778"/>
                  </a:cubicBezTo>
                  <a:cubicBezTo>
                    <a:pt x="1145956" y="502619"/>
                    <a:pt x="1117335" y="478516"/>
                    <a:pt x="1093812" y="470830"/>
                  </a:cubicBezTo>
                  <a:cubicBezTo>
                    <a:pt x="1067701" y="454607"/>
                    <a:pt x="1038423" y="471139"/>
                    <a:pt x="1023938" y="494740"/>
                  </a:cubicBezTo>
                  <a:cubicBezTo>
                    <a:pt x="1008024" y="515558"/>
                    <a:pt x="978901" y="531704"/>
                    <a:pt x="953639" y="517065"/>
                  </a:cubicBezTo>
                  <a:cubicBezTo>
                    <a:pt x="933631" y="502271"/>
                    <a:pt x="913044" y="520078"/>
                    <a:pt x="893963" y="527185"/>
                  </a:cubicBezTo>
                  <a:cubicBezTo>
                    <a:pt x="875770" y="515868"/>
                    <a:pt x="856110" y="509919"/>
                    <a:pt x="842977" y="491494"/>
                  </a:cubicBezTo>
                  <a:cubicBezTo>
                    <a:pt x="823703" y="475697"/>
                    <a:pt x="811343" y="457543"/>
                    <a:pt x="805626" y="433093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AB934A7-9968-46DD-A5AC-351F29B034B3}"/>
                </a:ext>
              </a:extLst>
            </p:cNvPr>
            <p:cNvSpPr/>
            <p:nvPr/>
          </p:nvSpPr>
          <p:spPr>
            <a:xfrm>
              <a:off x="3095589" y="4039391"/>
              <a:ext cx="656635" cy="1274645"/>
            </a:xfrm>
            <a:custGeom>
              <a:avLst/>
              <a:gdLst>
                <a:gd name="connsiteX0" fmla="*/ 398263 w 656635"/>
                <a:gd name="connsiteY0" fmla="*/ 1226436 h 1274645"/>
                <a:gd name="connsiteX1" fmla="*/ 368251 w 656635"/>
                <a:gd name="connsiteY1" fmla="*/ 1275606 h 1274645"/>
                <a:gd name="connsiteX2" fmla="*/ 328042 w 656635"/>
                <a:gd name="connsiteY2" fmla="*/ 1258688 h 1274645"/>
                <a:gd name="connsiteX3" fmla="*/ 306681 w 656635"/>
                <a:gd name="connsiteY3" fmla="*/ 1255289 h 1274645"/>
                <a:gd name="connsiteX4" fmla="*/ 276670 w 656635"/>
                <a:gd name="connsiteY4" fmla="*/ 1218015 h 1274645"/>
                <a:gd name="connsiteX5" fmla="*/ 234413 w 656635"/>
                <a:gd name="connsiteY5" fmla="*/ 1207084 h 1274645"/>
                <a:gd name="connsiteX6" fmla="*/ 203706 w 656635"/>
                <a:gd name="connsiteY6" fmla="*/ 1190939 h 1274645"/>
                <a:gd name="connsiteX7" fmla="*/ 186054 w 656635"/>
                <a:gd name="connsiteY7" fmla="*/ 1138447 h 1274645"/>
                <a:gd name="connsiteX8" fmla="*/ 148240 w 656635"/>
                <a:gd name="connsiteY8" fmla="*/ 1105267 h 1274645"/>
                <a:gd name="connsiteX9" fmla="*/ 110386 w 656635"/>
                <a:gd name="connsiteY9" fmla="*/ 1058260 h 1274645"/>
                <a:gd name="connsiteX10" fmla="*/ 65349 w 656635"/>
                <a:gd name="connsiteY10" fmla="*/ 1039912 h 1274645"/>
                <a:gd name="connsiteX11" fmla="*/ 99533 w 656635"/>
                <a:gd name="connsiteY11" fmla="*/ 897616 h 1274645"/>
                <a:gd name="connsiteX12" fmla="*/ 117416 w 656635"/>
                <a:gd name="connsiteY12" fmla="*/ 847827 h 1274645"/>
                <a:gd name="connsiteX13" fmla="*/ 183196 w 656635"/>
                <a:gd name="connsiteY13" fmla="*/ 738903 h 1274645"/>
                <a:gd name="connsiteX14" fmla="*/ 152643 w 656635"/>
                <a:gd name="connsiteY14" fmla="*/ 664510 h 1274645"/>
                <a:gd name="connsiteX15" fmla="*/ 145536 w 656635"/>
                <a:gd name="connsiteY15" fmla="*/ 603250 h 1274645"/>
                <a:gd name="connsiteX16" fmla="*/ 90456 w 656635"/>
                <a:gd name="connsiteY16" fmla="*/ 520784 h 1274645"/>
                <a:gd name="connsiteX17" fmla="*/ 60443 w 656635"/>
                <a:gd name="connsiteY17" fmla="*/ 450717 h 1274645"/>
                <a:gd name="connsiteX18" fmla="*/ 95129 w 656635"/>
                <a:gd name="connsiteY18" fmla="*/ 409659 h 1274645"/>
                <a:gd name="connsiteX19" fmla="*/ 113901 w 656635"/>
                <a:gd name="connsiteY19" fmla="*/ 360488 h 1274645"/>
                <a:gd name="connsiteX20" fmla="*/ 93082 w 656635"/>
                <a:gd name="connsiteY20" fmla="*/ 308730 h 1274645"/>
                <a:gd name="connsiteX21" fmla="*/ 34178 w 656635"/>
                <a:gd name="connsiteY21" fmla="*/ 247933 h 1274645"/>
                <a:gd name="connsiteX22" fmla="*/ 14634 w 656635"/>
                <a:gd name="connsiteY22" fmla="*/ 194436 h 1274645"/>
                <a:gd name="connsiteX23" fmla="*/ 25062 w 656635"/>
                <a:gd name="connsiteY23" fmla="*/ 162531 h 1274645"/>
                <a:gd name="connsiteX24" fmla="*/ 30045 w 656635"/>
                <a:gd name="connsiteY24" fmla="*/ 100460 h 1274645"/>
                <a:gd name="connsiteX25" fmla="*/ 63610 w 656635"/>
                <a:gd name="connsiteY25" fmla="*/ 61603 h 1274645"/>
                <a:gd name="connsiteX26" fmla="*/ 135802 w 656635"/>
                <a:gd name="connsiteY26" fmla="*/ 46732 h 1274645"/>
                <a:gd name="connsiteX27" fmla="*/ 211315 w 656635"/>
                <a:gd name="connsiteY27" fmla="*/ 4398 h 1274645"/>
                <a:gd name="connsiteX28" fmla="*/ 257395 w 656635"/>
                <a:gd name="connsiteY28" fmla="*/ 21741 h 1274645"/>
                <a:gd name="connsiteX29" fmla="*/ 263267 w 656635"/>
                <a:gd name="connsiteY29" fmla="*/ 85860 h 1274645"/>
                <a:gd name="connsiteX30" fmla="*/ 316917 w 656635"/>
                <a:gd name="connsiteY30" fmla="*/ 84044 h 1274645"/>
                <a:gd name="connsiteX31" fmla="*/ 317149 w 656635"/>
                <a:gd name="connsiteY31" fmla="*/ 163420 h 1274645"/>
                <a:gd name="connsiteX32" fmla="*/ 302278 w 656635"/>
                <a:gd name="connsiteY32" fmla="*/ 256276 h 1274645"/>
                <a:gd name="connsiteX33" fmla="*/ 349672 w 656635"/>
                <a:gd name="connsiteY33" fmla="*/ 231092 h 1274645"/>
                <a:gd name="connsiteX34" fmla="*/ 406567 w 656635"/>
                <a:gd name="connsiteY34" fmla="*/ 204402 h 1274645"/>
                <a:gd name="connsiteX35" fmla="*/ 466862 w 656635"/>
                <a:gd name="connsiteY35" fmla="*/ 215642 h 1274645"/>
                <a:gd name="connsiteX36" fmla="*/ 500737 w 656635"/>
                <a:gd name="connsiteY36" fmla="*/ 171879 h 1274645"/>
                <a:gd name="connsiteX37" fmla="*/ 557632 w 656635"/>
                <a:gd name="connsiteY37" fmla="*/ 185591 h 1274645"/>
                <a:gd name="connsiteX38" fmla="*/ 614798 w 656635"/>
                <a:gd name="connsiteY38" fmla="*/ 287601 h 1274645"/>
                <a:gd name="connsiteX39" fmla="*/ 642802 w 656635"/>
                <a:gd name="connsiteY39" fmla="*/ 374277 h 1274645"/>
                <a:gd name="connsiteX40" fmla="*/ 690311 w 656635"/>
                <a:gd name="connsiteY40" fmla="*/ 484939 h 1274645"/>
                <a:gd name="connsiteX41" fmla="*/ 654466 w 656635"/>
                <a:gd name="connsiteY41" fmla="*/ 532179 h 1274645"/>
                <a:gd name="connsiteX42" fmla="*/ 541680 w 656635"/>
                <a:gd name="connsiteY42" fmla="*/ 520630 h 1274645"/>
                <a:gd name="connsiteX43" fmla="*/ 462845 w 656635"/>
                <a:gd name="connsiteY43" fmla="*/ 547552 h 1274645"/>
                <a:gd name="connsiteX44" fmla="*/ 421747 w 656635"/>
                <a:gd name="connsiteY44" fmla="*/ 639210 h 1274645"/>
                <a:gd name="connsiteX45" fmla="*/ 455313 w 656635"/>
                <a:gd name="connsiteY45" fmla="*/ 714415 h 1274645"/>
                <a:gd name="connsiteX46" fmla="*/ 407726 w 656635"/>
                <a:gd name="connsiteY46" fmla="*/ 696376 h 1274645"/>
                <a:gd name="connsiteX47" fmla="*/ 340749 w 656635"/>
                <a:gd name="connsiteY47" fmla="*/ 673973 h 1274645"/>
                <a:gd name="connsiteX48" fmla="*/ 295249 w 656635"/>
                <a:gd name="connsiteY48" fmla="*/ 655279 h 1274645"/>
                <a:gd name="connsiteX49" fmla="*/ 295094 w 656635"/>
                <a:gd name="connsiteY49" fmla="*/ 599812 h 1274645"/>
                <a:gd name="connsiteX50" fmla="*/ 217379 w 656635"/>
                <a:gd name="connsiteY50" fmla="*/ 612559 h 1274645"/>
                <a:gd name="connsiteX51" fmla="*/ 211431 w 656635"/>
                <a:gd name="connsiteY51" fmla="*/ 667716 h 1274645"/>
                <a:gd name="connsiteX52" fmla="*/ 203203 w 656635"/>
                <a:gd name="connsiteY52" fmla="*/ 736354 h 1274645"/>
                <a:gd name="connsiteX53" fmla="*/ 141326 w 656635"/>
                <a:gd name="connsiteY53" fmla="*/ 911598 h 1274645"/>
                <a:gd name="connsiteX54" fmla="*/ 163651 w 656635"/>
                <a:gd name="connsiteY54" fmla="*/ 967489 h 1274645"/>
                <a:gd name="connsiteX55" fmla="*/ 211701 w 656635"/>
                <a:gd name="connsiteY55" fmla="*/ 976026 h 1274645"/>
                <a:gd name="connsiteX56" fmla="*/ 224525 w 656635"/>
                <a:gd name="connsiteY56" fmla="*/ 1024539 h 1274645"/>
                <a:gd name="connsiteX57" fmla="*/ 245499 w 656635"/>
                <a:gd name="connsiteY57" fmla="*/ 1073363 h 1274645"/>
                <a:gd name="connsiteX58" fmla="*/ 273271 w 656635"/>
                <a:gd name="connsiteY58" fmla="*/ 1155365 h 1274645"/>
                <a:gd name="connsiteX59" fmla="*/ 343144 w 656635"/>
                <a:gd name="connsiteY59" fmla="*/ 1168266 h 1274645"/>
                <a:gd name="connsiteX60" fmla="*/ 383353 w 656635"/>
                <a:gd name="connsiteY60" fmla="*/ 1214732 h 1274645"/>
                <a:gd name="connsiteX61" fmla="*/ 398263 w 656635"/>
                <a:gd name="connsiteY61" fmla="*/ 1226436 h 12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6635" h="1274645">
                  <a:moveTo>
                    <a:pt x="398263" y="1226436"/>
                  </a:moveTo>
                  <a:cubicBezTo>
                    <a:pt x="392624" y="1245749"/>
                    <a:pt x="370260" y="1256370"/>
                    <a:pt x="368251" y="1275606"/>
                  </a:cubicBezTo>
                  <a:cubicBezTo>
                    <a:pt x="338664" y="1295073"/>
                    <a:pt x="351719" y="1244165"/>
                    <a:pt x="328042" y="1258688"/>
                  </a:cubicBezTo>
                  <a:cubicBezTo>
                    <a:pt x="320780" y="1282829"/>
                    <a:pt x="290613" y="1282134"/>
                    <a:pt x="306681" y="1255289"/>
                  </a:cubicBezTo>
                  <a:cubicBezTo>
                    <a:pt x="315064" y="1233697"/>
                    <a:pt x="288566" y="1224968"/>
                    <a:pt x="276670" y="1218015"/>
                  </a:cubicBezTo>
                  <a:cubicBezTo>
                    <a:pt x="280300" y="1188814"/>
                    <a:pt x="240323" y="1212222"/>
                    <a:pt x="234413" y="1207084"/>
                  </a:cubicBezTo>
                  <a:cubicBezTo>
                    <a:pt x="249361" y="1175566"/>
                    <a:pt x="216298" y="1203839"/>
                    <a:pt x="203706" y="1190939"/>
                  </a:cubicBezTo>
                  <a:cubicBezTo>
                    <a:pt x="183041" y="1179544"/>
                    <a:pt x="191268" y="1156099"/>
                    <a:pt x="186054" y="1138447"/>
                  </a:cubicBezTo>
                  <a:cubicBezTo>
                    <a:pt x="179565" y="1116352"/>
                    <a:pt x="150364" y="1134004"/>
                    <a:pt x="148240" y="1105267"/>
                  </a:cubicBezTo>
                  <a:cubicBezTo>
                    <a:pt x="140398" y="1085954"/>
                    <a:pt x="131321" y="1066024"/>
                    <a:pt x="110386" y="1058260"/>
                  </a:cubicBezTo>
                  <a:cubicBezTo>
                    <a:pt x="97949" y="1030488"/>
                    <a:pt x="71143" y="1068302"/>
                    <a:pt x="65349" y="1039912"/>
                  </a:cubicBezTo>
                  <a:cubicBezTo>
                    <a:pt x="60443" y="990279"/>
                    <a:pt x="86863" y="944469"/>
                    <a:pt x="99533" y="897616"/>
                  </a:cubicBezTo>
                  <a:cubicBezTo>
                    <a:pt x="100344" y="881393"/>
                    <a:pt x="104747" y="863664"/>
                    <a:pt x="117416" y="847827"/>
                  </a:cubicBezTo>
                  <a:cubicBezTo>
                    <a:pt x="137192" y="810244"/>
                    <a:pt x="164655" y="776602"/>
                    <a:pt x="183196" y="738903"/>
                  </a:cubicBezTo>
                  <a:cubicBezTo>
                    <a:pt x="179565" y="713565"/>
                    <a:pt x="160097" y="690080"/>
                    <a:pt x="152643" y="664510"/>
                  </a:cubicBezTo>
                  <a:cubicBezTo>
                    <a:pt x="139896" y="645738"/>
                    <a:pt x="143295" y="624224"/>
                    <a:pt x="145536" y="603250"/>
                  </a:cubicBezTo>
                  <a:cubicBezTo>
                    <a:pt x="147428" y="565745"/>
                    <a:pt x="115678" y="543032"/>
                    <a:pt x="90456" y="520784"/>
                  </a:cubicBezTo>
                  <a:cubicBezTo>
                    <a:pt x="80413" y="497454"/>
                    <a:pt x="71452" y="473622"/>
                    <a:pt x="60443" y="450717"/>
                  </a:cubicBezTo>
                  <a:cubicBezTo>
                    <a:pt x="76357" y="440906"/>
                    <a:pt x="107837" y="434494"/>
                    <a:pt x="95129" y="409659"/>
                  </a:cubicBezTo>
                  <a:cubicBezTo>
                    <a:pt x="85627" y="387796"/>
                    <a:pt x="90687" y="368097"/>
                    <a:pt x="113901" y="360488"/>
                  </a:cubicBezTo>
                  <a:cubicBezTo>
                    <a:pt x="125527" y="343956"/>
                    <a:pt x="98799" y="325338"/>
                    <a:pt x="93082" y="308730"/>
                  </a:cubicBezTo>
                  <a:cubicBezTo>
                    <a:pt x="82151" y="281807"/>
                    <a:pt x="56504" y="265121"/>
                    <a:pt x="34178" y="247933"/>
                  </a:cubicBezTo>
                  <a:cubicBezTo>
                    <a:pt x="22551" y="234260"/>
                    <a:pt x="33212" y="206758"/>
                    <a:pt x="14634" y="194436"/>
                  </a:cubicBezTo>
                  <a:cubicBezTo>
                    <a:pt x="-11632" y="173231"/>
                    <a:pt x="921" y="167514"/>
                    <a:pt x="25062" y="162531"/>
                  </a:cubicBezTo>
                  <a:cubicBezTo>
                    <a:pt x="24753" y="142253"/>
                    <a:pt x="29273" y="121472"/>
                    <a:pt x="30045" y="100460"/>
                  </a:cubicBezTo>
                  <a:cubicBezTo>
                    <a:pt x="29350" y="82886"/>
                    <a:pt x="42482" y="52796"/>
                    <a:pt x="63610" y="61603"/>
                  </a:cubicBezTo>
                  <a:cubicBezTo>
                    <a:pt x="88138" y="64693"/>
                    <a:pt x="114983" y="57663"/>
                    <a:pt x="135802" y="46732"/>
                  </a:cubicBezTo>
                  <a:cubicBezTo>
                    <a:pt x="149166" y="18381"/>
                    <a:pt x="180994" y="3973"/>
                    <a:pt x="211315" y="4398"/>
                  </a:cubicBezTo>
                  <a:cubicBezTo>
                    <a:pt x="224756" y="-6996"/>
                    <a:pt x="252876" y="5518"/>
                    <a:pt x="257395" y="21741"/>
                  </a:cubicBezTo>
                  <a:cubicBezTo>
                    <a:pt x="261837" y="42638"/>
                    <a:pt x="243220" y="70641"/>
                    <a:pt x="263267" y="85860"/>
                  </a:cubicBezTo>
                  <a:cubicBezTo>
                    <a:pt x="280764" y="93044"/>
                    <a:pt x="308458" y="63534"/>
                    <a:pt x="316917" y="84044"/>
                  </a:cubicBezTo>
                  <a:cubicBezTo>
                    <a:pt x="322132" y="110542"/>
                    <a:pt x="331170" y="137850"/>
                    <a:pt x="317149" y="163420"/>
                  </a:cubicBezTo>
                  <a:cubicBezTo>
                    <a:pt x="310042" y="193355"/>
                    <a:pt x="287060" y="225800"/>
                    <a:pt x="302278" y="256276"/>
                  </a:cubicBezTo>
                  <a:cubicBezTo>
                    <a:pt x="324681" y="271379"/>
                    <a:pt x="334029" y="242487"/>
                    <a:pt x="349672" y="231092"/>
                  </a:cubicBezTo>
                  <a:cubicBezTo>
                    <a:pt x="365818" y="216762"/>
                    <a:pt x="381886" y="187020"/>
                    <a:pt x="406567" y="204402"/>
                  </a:cubicBezTo>
                  <a:cubicBezTo>
                    <a:pt x="426692" y="209307"/>
                    <a:pt x="446622" y="231787"/>
                    <a:pt x="466862" y="215642"/>
                  </a:cubicBezTo>
                  <a:cubicBezTo>
                    <a:pt x="488222" y="211586"/>
                    <a:pt x="482158" y="178136"/>
                    <a:pt x="500737" y="171879"/>
                  </a:cubicBezTo>
                  <a:cubicBezTo>
                    <a:pt x="520049" y="173154"/>
                    <a:pt x="540869" y="175510"/>
                    <a:pt x="557632" y="185591"/>
                  </a:cubicBezTo>
                  <a:cubicBezTo>
                    <a:pt x="561031" y="228079"/>
                    <a:pt x="620476" y="242564"/>
                    <a:pt x="614798" y="287601"/>
                  </a:cubicBezTo>
                  <a:cubicBezTo>
                    <a:pt x="612596" y="319197"/>
                    <a:pt x="619704" y="351141"/>
                    <a:pt x="642802" y="374277"/>
                  </a:cubicBezTo>
                  <a:cubicBezTo>
                    <a:pt x="667986" y="406105"/>
                    <a:pt x="697728" y="441331"/>
                    <a:pt x="690311" y="484939"/>
                  </a:cubicBezTo>
                  <a:cubicBezTo>
                    <a:pt x="693402" y="509080"/>
                    <a:pt x="669801" y="518891"/>
                    <a:pt x="654466" y="532179"/>
                  </a:cubicBezTo>
                  <a:cubicBezTo>
                    <a:pt x="619974" y="511746"/>
                    <a:pt x="579108" y="526462"/>
                    <a:pt x="541680" y="520630"/>
                  </a:cubicBezTo>
                  <a:cubicBezTo>
                    <a:pt x="513329" y="522368"/>
                    <a:pt x="480728" y="521016"/>
                    <a:pt x="462845" y="547552"/>
                  </a:cubicBezTo>
                  <a:cubicBezTo>
                    <a:pt x="443455" y="575092"/>
                    <a:pt x="413134" y="601860"/>
                    <a:pt x="421747" y="639210"/>
                  </a:cubicBezTo>
                  <a:cubicBezTo>
                    <a:pt x="423408" y="668334"/>
                    <a:pt x="449365" y="686797"/>
                    <a:pt x="455313" y="714415"/>
                  </a:cubicBezTo>
                  <a:cubicBezTo>
                    <a:pt x="446274" y="722332"/>
                    <a:pt x="418812" y="708157"/>
                    <a:pt x="407726" y="696376"/>
                  </a:cubicBezTo>
                  <a:cubicBezTo>
                    <a:pt x="392353" y="676368"/>
                    <a:pt x="365547" y="657750"/>
                    <a:pt x="340749" y="673973"/>
                  </a:cubicBezTo>
                  <a:cubicBezTo>
                    <a:pt x="326806" y="674283"/>
                    <a:pt x="293819" y="671192"/>
                    <a:pt x="295249" y="655279"/>
                  </a:cubicBezTo>
                  <a:cubicBezTo>
                    <a:pt x="293665" y="638013"/>
                    <a:pt x="311626" y="610241"/>
                    <a:pt x="295094" y="599812"/>
                  </a:cubicBezTo>
                  <a:cubicBezTo>
                    <a:pt x="268829" y="598383"/>
                    <a:pt x="235727" y="586293"/>
                    <a:pt x="217379" y="612559"/>
                  </a:cubicBezTo>
                  <a:cubicBezTo>
                    <a:pt x="217379" y="629322"/>
                    <a:pt x="226881" y="650411"/>
                    <a:pt x="211431" y="667716"/>
                  </a:cubicBezTo>
                  <a:cubicBezTo>
                    <a:pt x="198452" y="689153"/>
                    <a:pt x="221319" y="715612"/>
                    <a:pt x="203203" y="736354"/>
                  </a:cubicBezTo>
                  <a:cubicBezTo>
                    <a:pt x="177556" y="792631"/>
                    <a:pt x="143759" y="848523"/>
                    <a:pt x="141326" y="911598"/>
                  </a:cubicBezTo>
                  <a:cubicBezTo>
                    <a:pt x="144338" y="930679"/>
                    <a:pt x="138892" y="962893"/>
                    <a:pt x="163651" y="967489"/>
                  </a:cubicBezTo>
                  <a:cubicBezTo>
                    <a:pt x="180994" y="968532"/>
                    <a:pt x="208148" y="947713"/>
                    <a:pt x="211701" y="976026"/>
                  </a:cubicBezTo>
                  <a:cubicBezTo>
                    <a:pt x="212242" y="992248"/>
                    <a:pt x="203474" y="1020291"/>
                    <a:pt x="224525" y="1024539"/>
                  </a:cubicBezTo>
                  <a:cubicBezTo>
                    <a:pt x="242872" y="1021526"/>
                    <a:pt x="238855" y="1059225"/>
                    <a:pt x="245499" y="1073363"/>
                  </a:cubicBezTo>
                  <a:cubicBezTo>
                    <a:pt x="244069" y="1102563"/>
                    <a:pt x="253417" y="1133579"/>
                    <a:pt x="273271" y="1155365"/>
                  </a:cubicBezTo>
                  <a:cubicBezTo>
                    <a:pt x="295751" y="1162665"/>
                    <a:pt x="319003" y="1174523"/>
                    <a:pt x="343144" y="1168266"/>
                  </a:cubicBezTo>
                  <a:cubicBezTo>
                    <a:pt x="362766" y="1178385"/>
                    <a:pt x="361105" y="1206003"/>
                    <a:pt x="383353" y="1214732"/>
                  </a:cubicBezTo>
                  <a:cubicBezTo>
                    <a:pt x="387834" y="1219058"/>
                    <a:pt x="394014" y="1222805"/>
                    <a:pt x="398263" y="1226436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BB5441E-CDB0-4E50-9280-8B8325F90068}"/>
                </a:ext>
              </a:extLst>
            </p:cNvPr>
            <p:cNvSpPr/>
            <p:nvPr/>
          </p:nvSpPr>
          <p:spPr>
            <a:xfrm>
              <a:off x="3319847" y="3859931"/>
              <a:ext cx="618010" cy="733887"/>
            </a:xfrm>
            <a:custGeom>
              <a:avLst/>
              <a:gdLst>
                <a:gd name="connsiteX0" fmla="*/ 430055 w 618009"/>
                <a:gd name="connsiteY0" fmla="*/ 711831 h 733886"/>
                <a:gd name="connsiteX1" fmla="*/ 465977 w 618009"/>
                <a:gd name="connsiteY1" fmla="*/ 659919 h 733886"/>
                <a:gd name="connsiteX2" fmla="*/ 395060 w 618009"/>
                <a:gd name="connsiteY2" fmla="*/ 516347 h 733886"/>
                <a:gd name="connsiteX3" fmla="*/ 375979 w 618009"/>
                <a:gd name="connsiteY3" fmla="*/ 426890 h 733886"/>
                <a:gd name="connsiteX4" fmla="*/ 333221 w 618009"/>
                <a:gd name="connsiteY4" fmla="*/ 365244 h 733886"/>
                <a:gd name="connsiteX5" fmla="*/ 272926 w 618009"/>
                <a:gd name="connsiteY5" fmla="*/ 351455 h 733886"/>
                <a:gd name="connsiteX6" fmla="*/ 238587 w 618009"/>
                <a:gd name="connsiteY6" fmla="*/ 397110 h 733886"/>
                <a:gd name="connsiteX7" fmla="*/ 176439 w 618009"/>
                <a:gd name="connsiteY7" fmla="*/ 381660 h 733886"/>
                <a:gd name="connsiteX8" fmla="*/ 119775 w 618009"/>
                <a:gd name="connsiteY8" fmla="*/ 416423 h 733886"/>
                <a:gd name="connsiteX9" fmla="*/ 75124 w 618009"/>
                <a:gd name="connsiteY9" fmla="*/ 429710 h 733886"/>
                <a:gd name="connsiteX10" fmla="*/ 100385 w 618009"/>
                <a:gd name="connsiteY10" fmla="*/ 316769 h 733886"/>
                <a:gd name="connsiteX11" fmla="*/ 90188 w 618009"/>
                <a:gd name="connsiteY11" fmla="*/ 256049 h 733886"/>
                <a:gd name="connsiteX12" fmla="*/ 31786 w 618009"/>
                <a:gd name="connsiteY12" fmla="*/ 259680 h 733886"/>
                <a:gd name="connsiteX13" fmla="*/ 16992 w 618009"/>
                <a:gd name="connsiteY13" fmla="*/ 184553 h 733886"/>
                <a:gd name="connsiteX14" fmla="*/ 25142 w 618009"/>
                <a:gd name="connsiteY14" fmla="*/ 154078 h 733886"/>
                <a:gd name="connsiteX15" fmla="*/ 82926 w 618009"/>
                <a:gd name="connsiteY15" fmla="*/ 93706 h 733886"/>
                <a:gd name="connsiteX16" fmla="*/ 137234 w 618009"/>
                <a:gd name="connsiteY16" fmla="*/ 108190 h 733886"/>
                <a:gd name="connsiteX17" fmla="*/ 129856 w 618009"/>
                <a:gd name="connsiteY17" fmla="*/ 43531 h 733886"/>
                <a:gd name="connsiteX18" fmla="*/ 164851 w 618009"/>
                <a:gd name="connsiteY18" fmla="*/ 0 h 733886"/>
                <a:gd name="connsiteX19" fmla="*/ 229201 w 618009"/>
                <a:gd name="connsiteY19" fmla="*/ 80805 h 733886"/>
                <a:gd name="connsiteX20" fmla="*/ 282621 w 618009"/>
                <a:gd name="connsiteY20" fmla="*/ 156241 h 733886"/>
                <a:gd name="connsiteX21" fmla="*/ 350370 w 618009"/>
                <a:gd name="connsiteY21" fmla="*/ 136851 h 733886"/>
                <a:gd name="connsiteX22" fmla="*/ 400777 w 618009"/>
                <a:gd name="connsiteY22" fmla="*/ 203673 h 733886"/>
                <a:gd name="connsiteX23" fmla="*/ 351722 w 618009"/>
                <a:gd name="connsiteY23" fmla="*/ 239208 h 733886"/>
                <a:gd name="connsiteX24" fmla="*/ 342761 w 618009"/>
                <a:gd name="connsiteY24" fmla="*/ 283705 h 733886"/>
                <a:gd name="connsiteX25" fmla="*/ 483976 w 618009"/>
                <a:gd name="connsiteY25" fmla="*/ 411595 h 733886"/>
                <a:gd name="connsiteX26" fmla="*/ 554506 w 618009"/>
                <a:gd name="connsiteY26" fmla="*/ 506884 h 733886"/>
                <a:gd name="connsiteX27" fmla="*/ 609741 w 618009"/>
                <a:gd name="connsiteY27" fmla="*/ 564591 h 733886"/>
                <a:gd name="connsiteX28" fmla="*/ 627316 w 618009"/>
                <a:gd name="connsiteY28" fmla="*/ 610903 h 733886"/>
                <a:gd name="connsiteX29" fmla="*/ 627548 w 618009"/>
                <a:gd name="connsiteY29" fmla="*/ 684137 h 733886"/>
                <a:gd name="connsiteX30" fmla="*/ 570729 w 618009"/>
                <a:gd name="connsiteY30" fmla="*/ 703914 h 733886"/>
                <a:gd name="connsiteX31" fmla="*/ 517696 w 618009"/>
                <a:gd name="connsiteY31" fmla="*/ 696883 h 733886"/>
                <a:gd name="connsiteX32" fmla="*/ 513100 w 618009"/>
                <a:gd name="connsiteY32" fmla="*/ 741303 h 733886"/>
                <a:gd name="connsiteX33" fmla="*/ 447398 w 618009"/>
                <a:gd name="connsiteY33" fmla="*/ 720175 h 733886"/>
                <a:gd name="connsiteX34" fmla="*/ 430055 w 618009"/>
                <a:gd name="connsiteY34" fmla="*/ 711831 h 7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18009" h="733886">
                  <a:moveTo>
                    <a:pt x="430055" y="711831"/>
                  </a:moveTo>
                  <a:cubicBezTo>
                    <a:pt x="447398" y="698390"/>
                    <a:pt x="470728" y="685643"/>
                    <a:pt x="465977" y="659919"/>
                  </a:cubicBezTo>
                  <a:cubicBezTo>
                    <a:pt x="474049" y="600705"/>
                    <a:pt x="415802" y="565402"/>
                    <a:pt x="395060" y="516347"/>
                  </a:cubicBezTo>
                  <a:cubicBezTo>
                    <a:pt x="384283" y="487147"/>
                    <a:pt x="401240" y="450491"/>
                    <a:pt x="375979" y="426890"/>
                  </a:cubicBezTo>
                  <a:cubicBezTo>
                    <a:pt x="360065" y="407655"/>
                    <a:pt x="335461" y="392552"/>
                    <a:pt x="333221" y="365244"/>
                  </a:cubicBezTo>
                  <a:cubicBezTo>
                    <a:pt x="315336" y="354777"/>
                    <a:pt x="293397" y="352189"/>
                    <a:pt x="272926" y="351455"/>
                  </a:cubicBezTo>
                  <a:cubicBezTo>
                    <a:pt x="258287" y="365553"/>
                    <a:pt x="261686" y="392938"/>
                    <a:pt x="238587" y="397110"/>
                  </a:cubicBezTo>
                  <a:cubicBezTo>
                    <a:pt x="217614" y="409856"/>
                    <a:pt x="197335" y="385715"/>
                    <a:pt x="176439" y="381660"/>
                  </a:cubicBezTo>
                  <a:cubicBezTo>
                    <a:pt x="150869" y="369724"/>
                    <a:pt x="137582" y="403986"/>
                    <a:pt x="119775" y="416423"/>
                  </a:cubicBezTo>
                  <a:cubicBezTo>
                    <a:pt x="108535" y="430830"/>
                    <a:pt x="88604" y="453619"/>
                    <a:pt x="75124" y="429710"/>
                  </a:cubicBezTo>
                  <a:cubicBezTo>
                    <a:pt x="66279" y="391085"/>
                    <a:pt x="94437" y="354660"/>
                    <a:pt x="100385" y="316769"/>
                  </a:cubicBezTo>
                  <a:cubicBezTo>
                    <a:pt x="101080" y="296645"/>
                    <a:pt x="94784" y="275709"/>
                    <a:pt x="90188" y="256049"/>
                  </a:cubicBezTo>
                  <a:cubicBezTo>
                    <a:pt x="70257" y="253848"/>
                    <a:pt x="48936" y="276636"/>
                    <a:pt x="31786" y="259680"/>
                  </a:cubicBezTo>
                  <a:cubicBezTo>
                    <a:pt x="22130" y="235307"/>
                    <a:pt x="49438" y="197532"/>
                    <a:pt x="16992" y="184553"/>
                  </a:cubicBezTo>
                  <a:cubicBezTo>
                    <a:pt x="-18312" y="182197"/>
                    <a:pt x="9963" y="165472"/>
                    <a:pt x="25142" y="154078"/>
                  </a:cubicBezTo>
                  <a:cubicBezTo>
                    <a:pt x="42794" y="132563"/>
                    <a:pt x="58129" y="107766"/>
                    <a:pt x="82926" y="93706"/>
                  </a:cubicBezTo>
                  <a:cubicBezTo>
                    <a:pt x="94398" y="110160"/>
                    <a:pt x="120664" y="116958"/>
                    <a:pt x="137234" y="108190"/>
                  </a:cubicBezTo>
                  <a:cubicBezTo>
                    <a:pt x="158980" y="89496"/>
                    <a:pt x="133217" y="64273"/>
                    <a:pt x="129856" y="43531"/>
                  </a:cubicBezTo>
                  <a:cubicBezTo>
                    <a:pt x="119003" y="18772"/>
                    <a:pt x="146157" y="6953"/>
                    <a:pt x="164851" y="0"/>
                  </a:cubicBezTo>
                  <a:cubicBezTo>
                    <a:pt x="177984" y="33411"/>
                    <a:pt x="212902" y="50175"/>
                    <a:pt x="229201" y="80805"/>
                  </a:cubicBezTo>
                  <a:cubicBezTo>
                    <a:pt x="239476" y="110585"/>
                    <a:pt x="249402" y="145155"/>
                    <a:pt x="282621" y="156241"/>
                  </a:cubicBezTo>
                  <a:cubicBezTo>
                    <a:pt x="310161" y="176442"/>
                    <a:pt x="322753" y="122598"/>
                    <a:pt x="350370" y="136851"/>
                  </a:cubicBezTo>
                  <a:cubicBezTo>
                    <a:pt x="362383" y="162498"/>
                    <a:pt x="387257" y="180536"/>
                    <a:pt x="400777" y="203673"/>
                  </a:cubicBezTo>
                  <a:cubicBezTo>
                    <a:pt x="407034" y="230517"/>
                    <a:pt x="375052" y="249174"/>
                    <a:pt x="351722" y="239208"/>
                  </a:cubicBezTo>
                  <a:cubicBezTo>
                    <a:pt x="329010" y="240251"/>
                    <a:pt x="318813" y="276869"/>
                    <a:pt x="342761" y="283705"/>
                  </a:cubicBezTo>
                  <a:cubicBezTo>
                    <a:pt x="401008" y="312365"/>
                    <a:pt x="445273" y="360725"/>
                    <a:pt x="483976" y="411595"/>
                  </a:cubicBezTo>
                  <a:cubicBezTo>
                    <a:pt x="510087" y="441452"/>
                    <a:pt x="531563" y="474825"/>
                    <a:pt x="554506" y="506884"/>
                  </a:cubicBezTo>
                  <a:cubicBezTo>
                    <a:pt x="568450" y="529982"/>
                    <a:pt x="612754" y="532608"/>
                    <a:pt x="609741" y="564591"/>
                  </a:cubicBezTo>
                  <a:cubicBezTo>
                    <a:pt x="591471" y="583903"/>
                    <a:pt x="616076" y="597615"/>
                    <a:pt x="627316" y="610903"/>
                  </a:cubicBezTo>
                  <a:cubicBezTo>
                    <a:pt x="640603" y="632495"/>
                    <a:pt x="637436" y="663472"/>
                    <a:pt x="627548" y="684137"/>
                  </a:cubicBezTo>
                  <a:cubicBezTo>
                    <a:pt x="609355" y="690549"/>
                    <a:pt x="589154" y="707390"/>
                    <a:pt x="570729" y="703914"/>
                  </a:cubicBezTo>
                  <a:cubicBezTo>
                    <a:pt x="557751" y="686416"/>
                    <a:pt x="534151" y="681047"/>
                    <a:pt x="517696" y="696883"/>
                  </a:cubicBezTo>
                  <a:cubicBezTo>
                    <a:pt x="489847" y="706540"/>
                    <a:pt x="543421" y="733385"/>
                    <a:pt x="513100" y="741303"/>
                  </a:cubicBezTo>
                  <a:cubicBezTo>
                    <a:pt x="492976" y="732458"/>
                    <a:pt x="469801" y="725080"/>
                    <a:pt x="447398" y="720175"/>
                  </a:cubicBezTo>
                  <a:cubicBezTo>
                    <a:pt x="441720" y="717509"/>
                    <a:pt x="435114" y="714806"/>
                    <a:pt x="430055" y="711831"/>
                  </a:cubicBezTo>
                  <a:close/>
                </a:path>
              </a:pathLst>
            </a:custGeom>
            <a:solidFill>
              <a:srgbClr val="FDFCEA"/>
            </a:solidFill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grpSp>
        <p:nvGrpSpPr>
          <p:cNvPr id="224" name="Graphic 145">
            <a:extLst>
              <a:ext uri="{FF2B5EF4-FFF2-40B4-BE49-F238E27FC236}">
                <a16:creationId xmlns:a16="http://schemas.microsoft.com/office/drawing/2014/main" id="{33D7F6A2-EDE2-4C54-9461-A60EA4CB2A0F}"/>
              </a:ext>
            </a:extLst>
          </p:cNvPr>
          <p:cNvGrpSpPr/>
          <p:nvPr/>
        </p:nvGrpSpPr>
        <p:grpSpPr>
          <a:xfrm>
            <a:off x="4781359" y="2782226"/>
            <a:ext cx="6141473" cy="3012798"/>
            <a:chOff x="1057039" y="1202068"/>
            <a:chExt cx="6141473" cy="30127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8A2F9ED-F487-4EE2-A42B-46DF393EB079}"/>
                </a:ext>
              </a:extLst>
            </p:cNvPr>
            <p:cNvSpPr/>
            <p:nvPr/>
          </p:nvSpPr>
          <p:spPr>
            <a:xfrm>
              <a:off x="2277293" y="1327404"/>
              <a:ext cx="2703793" cy="888389"/>
            </a:xfrm>
            <a:custGeom>
              <a:avLst/>
              <a:gdLst>
                <a:gd name="connsiteX0" fmla="*/ 2477223 w 2703793"/>
                <a:gd name="connsiteY0" fmla="*/ 180922 h 888389"/>
                <a:gd name="connsiteX1" fmla="*/ 2410169 w 2703793"/>
                <a:gd name="connsiteY1" fmla="*/ 286100 h 888389"/>
                <a:gd name="connsiteX2" fmla="*/ 2378341 w 2703793"/>
                <a:gd name="connsiteY2" fmla="*/ 340871 h 888389"/>
                <a:gd name="connsiteX3" fmla="*/ 2418628 w 2703793"/>
                <a:gd name="connsiteY3" fmla="*/ 362579 h 888389"/>
                <a:gd name="connsiteX4" fmla="*/ 2502368 w 2703793"/>
                <a:gd name="connsiteY4" fmla="*/ 354236 h 888389"/>
                <a:gd name="connsiteX5" fmla="*/ 2553199 w 2703793"/>
                <a:gd name="connsiteY5" fmla="*/ 357866 h 888389"/>
                <a:gd name="connsiteX6" fmla="*/ 2609941 w 2703793"/>
                <a:gd name="connsiteY6" fmla="*/ 346394 h 888389"/>
                <a:gd name="connsiteX7" fmla="*/ 2714577 w 2703793"/>
                <a:gd name="connsiteY7" fmla="*/ 415998 h 888389"/>
                <a:gd name="connsiteX8" fmla="*/ 2726281 w 2703793"/>
                <a:gd name="connsiteY8" fmla="*/ 459065 h 888389"/>
                <a:gd name="connsiteX9" fmla="*/ 2667222 w 2703793"/>
                <a:gd name="connsiteY9" fmla="*/ 457520 h 888389"/>
                <a:gd name="connsiteX10" fmla="*/ 2518320 w 2703793"/>
                <a:gd name="connsiteY10" fmla="*/ 481468 h 888389"/>
                <a:gd name="connsiteX11" fmla="*/ 2461657 w 2703793"/>
                <a:gd name="connsiteY11" fmla="*/ 488073 h 888389"/>
                <a:gd name="connsiteX12" fmla="*/ 2408469 w 2703793"/>
                <a:gd name="connsiteY12" fmla="*/ 549643 h 888389"/>
                <a:gd name="connsiteX13" fmla="*/ 2295141 w 2703793"/>
                <a:gd name="connsiteY13" fmla="*/ 563702 h 888389"/>
                <a:gd name="connsiteX14" fmla="*/ 2188303 w 2703793"/>
                <a:gd name="connsiteY14" fmla="*/ 617430 h 888389"/>
                <a:gd name="connsiteX15" fmla="*/ 2105104 w 2703793"/>
                <a:gd name="connsiteY15" fmla="*/ 598040 h 888389"/>
                <a:gd name="connsiteX16" fmla="*/ 2033646 w 2703793"/>
                <a:gd name="connsiteY16" fmla="*/ 619014 h 888389"/>
                <a:gd name="connsiteX17" fmla="*/ 2030170 w 2703793"/>
                <a:gd name="connsiteY17" fmla="*/ 672317 h 888389"/>
                <a:gd name="connsiteX18" fmla="*/ 2059217 w 2703793"/>
                <a:gd name="connsiteY18" fmla="*/ 712449 h 888389"/>
                <a:gd name="connsiteX19" fmla="*/ 1974047 w 2703793"/>
                <a:gd name="connsiteY19" fmla="*/ 747522 h 888389"/>
                <a:gd name="connsiteX20" fmla="*/ 1889843 w 2703793"/>
                <a:gd name="connsiteY20" fmla="*/ 806773 h 888389"/>
                <a:gd name="connsiteX21" fmla="*/ 1787755 w 2703793"/>
                <a:gd name="connsiteY21" fmla="*/ 824116 h 888389"/>
                <a:gd name="connsiteX22" fmla="*/ 1666973 w 2703793"/>
                <a:gd name="connsiteY22" fmla="*/ 827283 h 888389"/>
                <a:gd name="connsiteX23" fmla="*/ 1466584 w 2703793"/>
                <a:gd name="connsiteY23" fmla="*/ 897350 h 888389"/>
                <a:gd name="connsiteX24" fmla="*/ 1414593 w 2703793"/>
                <a:gd name="connsiteY24" fmla="*/ 877690 h 888389"/>
                <a:gd name="connsiteX25" fmla="*/ 1316600 w 2703793"/>
                <a:gd name="connsiteY25" fmla="*/ 867531 h 888389"/>
                <a:gd name="connsiteX26" fmla="*/ 1207753 w 2703793"/>
                <a:gd name="connsiteY26" fmla="*/ 821721 h 888389"/>
                <a:gd name="connsiteX27" fmla="*/ 1060280 w 2703793"/>
                <a:gd name="connsiteY27" fmla="*/ 809361 h 888389"/>
                <a:gd name="connsiteX28" fmla="*/ 814120 w 2703793"/>
                <a:gd name="connsiteY28" fmla="*/ 799357 h 888389"/>
                <a:gd name="connsiteX29" fmla="*/ 724431 w 2703793"/>
                <a:gd name="connsiteY29" fmla="*/ 794027 h 888389"/>
                <a:gd name="connsiteX30" fmla="*/ 634549 w 2703793"/>
                <a:gd name="connsiteY30" fmla="*/ 687188 h 888389"/>
                <a:gd name="connsiteX31" fmla="*/ 592023 w 2703793"/>
                <a:gd name="connsiteY31" fmla="*/ 658992 h 888389"/>
                <a:gd name="connsiteX32" fmla="*/ 425739 w 2703793"/>
                <a:gd name="connsiteY32" fmla="*/ 598311 h 888389"/>
                <a:gd name="connsiteX33" fmla="*/ 248988 w 2703793"/>
                <a:gd name="connsiteY33" fmla="*/ 573513 h 888389"/>
                <a:gd name="connsiteX34" fmla="*/ 258954 w 2703793"/>
                <a:gd name="connsiteY34" fmla="*/ 523029 h 888389"/>
                <a:gd name="connsiteX35" fmla="*/ 276142 w 2703793"/>
                <a:gd name="connsiteY35" fmla="*/ 464937 h 888389"/>
                <a:gd name="connsiteX36" fmla="*/ 197771 w 2703793"/>
                <a:gd name="connsiteY36" fmla="*/ 364124 h 888389"/>
                <a:gd name="connsiteX37" fmla="*/ 101709 w 2703793"/>
                <a:gd name="connsiteY37" fmla="*/ 340639 h 888389"/>
                <a:gd name="connsiteX38" fmla="*/ 12715 w 2703793"/>
                <a:gd name="connsiteY38" fmla="*/ 280538 h 888389"/>
                <a:gd name="connsiteX39" fmla="*/ 15419 w 2703793"/>
                <a:gd name="connsiteY39" fmla="*/ 232565 h 888389"/>
                <a:gd name="connsiteX40" fmla="*/ 117584 w 2703793"/>
                <a:gd name="connsiteY40" fmla="*/ 209853 h 888389"/>
                <a:gd name="connsiteX41" fmla="*/ 257100 w 2703793"/>
                <a:gd name="connsiteY41" fmla="*/ 140636 h 888389"/>
                <a:gd name="connsiteX42" fmla="*/ 405963 w 2703793"/>
                <a:gd name="connsiteY42" fmla="*/ 114293 h 888389"/>
                <a:gd name="connsiteX43" fmla="*/ 541847 w 2703793"/>
                <a:gd name="connsiteY43" fmla="*/ 127658 h 888389"/>
                <a:gd name="connsiteX44" fmla="*/ 604151 w 2703793"/>
                <a:gd name="connsiteY44" fmla="*/ 175785 h 888389"/>
                <a:gd name="connsiteX45" fmla="*/ 712070 w 2703793"/>
                <a:gd name="connsiteY45" fmla="*/ 179686 h 888389"/>
                <a:gd name="connsiteX46" fmla="*/ 799288 w 2703793"/>
                <a:gd name="connsiteY46" fmla="*/ 193707 h 888389"/>
                <a:gd name="connsiteX47" fmla="*/ 888474 w 2703793"/>
                <a:gd name="connsiteY47" fmla="*/ 150678 h 888389"/>
                <a:gd name="connsiteX48" fmla="*/ 868118 w 2703793"/>
                <a:gd name="connsiteY48" fmla="*/ 101624 h 888389"/>
                <a:gd name="connsiteX49" fmla="*/ 882062 w 2703793"/>
                <a:gd name="connsiteY49" fmla="*/ 50831 h 888389"/>
                <a:gd name="connsiteX50" fmla="*/ 945872 w 2703793"/>
                <a:gd name="connsiteY50" fmla="*/ 0 h 888389"/>
                <a:gd name="connsiteX51" fmla="*/ 1091760 w 2703793"/>
                <a:gd name="connsiteY51" fmla="*/ 25029 h 888389"/>
                <a:gd name="connsiteX52" fmla="*/ 1220538 w 2703793"/>
                <a:gd name="connsiteY52" fmla="*/ 58054 h 888389"/>
                <a:gd name="connsiteX53" fmla="*/ 1240238 w 2703793"/>
                <a:gd name="connsiteY53" fmla="*/ 113019 h 888389"/>
                <a:gd name="connsiteX54" fmla="*/ 1335527 w 2703793"/>
                <a:gd name="connsiteY54" fmla="*/ 157322 h 888389"/>
                <a:gd name="connsiteX55" fmla="*/ 1441979 w 2703793"/>
                <a:gd name="connsiteY55" fmla="*/ 141640 h 888389"/>
                <a:gd name="connsiteX56" fmla="*/ 1584855 w 2703793"/>
                <a:gd name="connsiteY56" fmla="*/ 140056 h 888389"/>
                <a:gd name="connsiteX57" fmla="*/ 1723212 w 2703793"/>
                <a:gd name="connsiteY57" fmla="*/ 199733 h 888389"/>
                <a:gd name="connsiteX58" fmla="*/ 1805678 w 2703793"/>
                <a:gd name="connsiteY58" fmla="*/ 224608 h 888389"/>
                <a:gd name="connsiteX59" fmla="*/ 2000158 w 2703793"/>
                <a:gd name="connsiteY59" fmla="*/ 234226 h 888389"/>
                <a:gd name="connsiteX60" fmla="*/ 2134150 w 2703793"/>
                <a:gd name="connsiteY60" fmla="*/ 214720 h 888389"/>
                <a:gd name="connsiteX61" fmla="*/ 2226118 w 2703793"/>
                <a:gd name="connsiteY61" fmla="*/ 160798 h 888389"/>
                <a:gd name="connsiteX62" fmla="*/ 2316811 w 2703793"/>
                <a:gd name="connsiteY62" fmla="*/ 157322 h 888389"/>
                <a:gd name="connsiteX63" fmla="*/ 2419323 w 2703793"/>
                <a:gd name="connsiteY63" fmla="*/ 179184 h 888389"/>
                <a:gd name="connsiteX64" fmla="*/ 2477223 w 2703793"/>
                <a:gd name="connsiteY64" fmla="*/ 180922 h 8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03793" h="888389">
                  <a:moveTo>
                    <a:pt x="2477223" y="180922"/>
                  </a:moveTo>
                  <a:cubicBezTo>
                    <a:pt x="2449837" y="212132"/>
                    <a:pt x="2434542" y="252380"/>
                    <a:pt x="2410169" y="286100"/>
                  </a:cubicBezTo>
                  <a:cubicBezTo>
                    <a:pt x="2400821" y="304679"/>
                    <a:pt x="2383401" y="322060"/>
                    <a:pt x="2378341" y="340871"/>
                  </a:cubicBezTo>
                  <a:cubicBezTo>
                    <a:pt x="2379925" y="366402"/>
                    <a:pt x="2395993" y="379535"/>
                    <a:pt x="2418628" y="362579"/>
                  </a:cubicBezTo>
                  <a:cubicBezTo>
                    <a:pt x="2444044" y="350064"/>
                    <a:pt x="2475060" y="348558"/>
                    <a:pt x="2502368" y="354236"/>
                  </a:cubicBezTo>
                  <a:cubicBezTo>
                    <a:pt x="2515269" y="375518"/>
                    <a:pt x="2537131" y="375827"/>
                    <a:pt x="2553199" y="357866"/>
                  </a:cubicBezTo>
                  <a:cubicBezTo>
                    <a:pt x="2568804" y="342764"/>
                    <a:pt x="2589430" y="338051"/>
                    <a:pt x="2609941" y="346394"/>
                  </a:cubicBezTo>
                  <a:cubicBezTo>
                    <a:pt x="2653935" y="352304"/>
                    <a:pt x="2688698" y="381698"/>
                    <a:pt x="2714577" y="415998"/>
                  </a:cubicBezTo>
                  <a:cubicBezTo>
                    <a:pt x="2730027" y="424573"/>
                    <a:pt x="2753589" y="449061"/>
                    <a:pt x="2726281" y="459065"/>
                  </a:cubicBezTo>
                  <a:cubicBezTo>
                    <a:pt x="2708474" y="464319"/>
                    <a:pt x="2687115" y="453465"/>
                    <a:pt x="2667222" y="457520"/>
                  </a:cubicBezTo>
                  <a:cubicBezTo>
                    <a:pt x="2616661" y="446512"/>
                    <a:pt x="2565598" y="464434"/>
                    <a:pt x="2518320" y="481468"/>
                  </a:cubicBezTo>
                  <a:cubicBezTo>
                    <a:pt x="2501557" y="493326"/>
                    <a:pt x="2479540" y="474014"/>
                    <a:pt x="2461657" y="488073"/>
                  </a:cubicBezTo>
                  <a:cubicBezTo>
                    <a:pt x="2429134" y="495605"/>
                    <a:pt x="2438559" y="539870"/>
                    <a:pt x="2408469" y="549643"/>
                  </a:cubicBezTo>
                  <a:cubicBezTo>
                    <a:pt x="2373861" y="569612"/>
                    <a:pt x="2333497" y="566560"/>
                    <a:pt x="2295141" y="563702"/>
                  </a:cubicBezTo>
                  <a:cubicBezTo>
                    <a:pt x="2262387" y="586337"/>
                    <a:pt x="2231912" y="622568"/>
                    <a:pt x="2188303" y="617430"/>
                  </a:cubicBezTo>
                  <a:cubicBezTo>
                    <a:pt x="2159025" y="619787"/>
                    <a:pt x="2129013" y="616581"/>
                    <a:pt x="2105104" y="598040"/>
                  </a:cubicBezTo>
                  <a:cubicBezTo>
                    <a:pt x="2079224" y="586685"/>
                    <a:pt x="2049367" y="595452"/>
                    <a:pt x="2033646" y="619014"/>
                  </a:cubicBezTo>
                  <a:cubicBezTo>
                    <a:pt x="2016728" y="632804"/>
                    <a:pt x="2012673" y="657253"/>
                    <a:pt x="2030170" y="672317"/>
                  </a:cubicBezTo>
                  <a:cubicBezTo>
                    <a:pt x="2037548" y="686957"/>
                    <a:pt x="2073392" y="692016"/>
                    <a:pt x="2059217" y="712449"/>
                  </a:cubicBezTo>
                  <a:cubicBezTo>
                    <a:pt x="2035693" y="733925"/>
                    <a:pt x="1998188" y="725273"/>
                    <a:pt x="1974047" y="747522"/>
                  </a:cubicBezTo>
                  <a:cubicBezTo>
                    <a:pt x="1947627" y="769731"/>
                    <a:pt x="1925765" y="799666"/>
                    <a:pt x="1889843" y="806773"/>
                  </a:cubicBezTo>
                  <a:cubicBezTo>
                    <a:pt x="1857784" y="821528"/>
                    <a:pt x="1823291" y="831455"/>
                    <a:pt x="1787755" y="824116"/>
                  </a:cubicBezTo>
                  <a:cubicBezTo>
                    <a:pt x="1747624" y="824657"/>
                    <a:pt x="1706951" y="826047"/>
                    <a:pt x="1666973" y="827283"/>
                  </a:cubicBezTo>
                  <a:cubicBezTo>
                    <a:pt x="1598606" y="845824"/>
                    <a:pt x="1532749" y="873557"/>
                    <a:pt x="1466584" y="897350"/>
                  </a:cubicBezTo>
                  <a:cubicBezTo>
                    <a:pt x="1443949" y="905269"/>
                    <a:pt x="1433018" y="879737"/>
                    <a:pt x="1414593" y="877690"/>
                  </a:cubicBezTo>
                  <a:cubicBezTo>
                    <a:pt x="1381839" y="877381"/>
                    <a:pt x="1348273" y="879196"/>
                    <a:pt x="1316600" y="867531"/>
                  </a:cubicBezTo>
                  <a:cubicBezTo>
                    <a:pt x="1278361" y="857489"/>
                    <a:pt x="1238731" y="847678"/>
                    <a:pt x="1207753" y="821721"/>
                  </a:cubicBezTo>
                  <a:cubicBezTo>
                    <a:pt x="1160360" y="807198"/>
                    <a:pt x="1109297" y="812065"/>
                    <a:pt x="1060280" y="809361"/>
                  </a:cubicBezTo>
                  <a:cubicBezTo>
                    <a:pt x="978124" y="807816"/>
                    <a:pt x="895002" y="818438"/>
                    <a:pt x="814120" y="799357"/>
                  </a:cubicBezTo>
                  <a:cubicBezTo>
                    <a:pt x="784726" y="794220"/>
                    <a:pt x="752473" y="802872"/>
                    <a:pt x="724431" y="794027"/>
                  </a:cubicBezTo>
                  <a:cubicBezTo>
                    <a:pt x="683681" y="769500"/>
                    <a:pt x="664446" y="722569"/>
                    <a:pt x="634549" y="687188"/>
                  </a:cubicBezTo>
                  <a:cubicBezTo>
                    <a:pt x="638836" y="657833"/>
                    <a:pt x="609867" y="667412"/>
                    <a:pt x="592023" y="658992"/>
                  </a:cubicBezTo>
                  <a:cubicBezTo>
                    <a:pt x="536402" y="639254"/>
                    <a:pt x="486729" y="601015"/>
                    <a:pt x="425739" y="598311"/>
                  </a:cubicBezTo>
                  <a:cubicBezTo>
                    <a:pt x="366990" y="590663"/>
                    <a:pt x="301828" y="606113"/>
                    <a:pt x="248988" y="573513"/>
                  </a:cubicBezTo>
                  <a:cubicBezTo>
                    <a:pt x="227049" y="556402"/>
                    <a:pt x="247250" y="538016"/>
                    <a:pt x="258954" y="523029"/>
                  </a:cubicBezTo>
                  <a:cubicBezTo>
                    <a:pt x="263743" y="504180"/>
                    <a:pt x="279928" y="482434"/>
                    <a:pt x="276142" y="464937"/>
                  </a:cubicBezTo>
                  <a:cubicBezTo>
                    <a:pt x="252928" y="429517"/>
                    <a:pt x="229405" y="392089"/>
                    <a:pt x="197771" y="364124"/>
                  </a:cubicBezTo>
                  <a:cubicBezTo>
                    <a:pt x="167141" y="351300"/>
                    <a:pt x="132416" y="351184"/>
                    <a:pt x="101709" y="340639"/>
                  </a:cubicBezTo>
                  <a:cubicBezTo>
                    <a:pt x="71194" y="322563"/>
                    <a:pt x="32375" y="311670"/>
                    <a:pt x="12715" y="280538"/>
                  </a:cubicBezTo>
                  <a:cubicBezTo>
                    <a:pt x="6999" y="262229"/>
                    <a:pt x="-14246" y="236968"/>
                    <a:pt x="15419" y="232565"/>
                  </a:cubicBezTo>
                  <a:cubicBezTo>
                    <a:pt x="45393" y="210394"/>
                    <a:pt x="82898" y="214720"/>
                    <a:pt x="117584" y="209853"/>
                  </a:cubicBezTo>
                  <a:cubicBezTo>
                    <a:pt x="169574" y="198536"/>
                    <a:pt x="203564" y="149056"/>
                    <a:pt x="257100" y="140636"/>
                  </a:cubicBezTo>
                  <a:cubicBezTo>
                    <a:pt x="305999" y="127967"/>
                    <a:pt x="354475" y="101276"/>
                    <a:pt x="405963" y="114293"/>
                  </a:cubicBezTo>
                  <a:cubicBezTo>
                    <a:pt x="450691" y="123525"/>
                    <a:pt x="496694" y="121709"/>
                    <a:pt x="541847" y="127658"/>
                  </a:cubicBezTo>
                  <a:cubicBezTo>
                    <a:pt x="561972" y="144576"/>
                    <a:pt x="574293" y="176789"/>
                    <a:pt x="604151" y="175785"/>
                  </a:cubicBezTo>
                  <a:cubicBezTo>
                    <a:pt x="640111" y="176596"/>
                    <a:pt x="676149" y="177407"/>
                    <a:pt x="712070" y="179686"/>
                  </a:cubicBezTo>
                  <a:cubicBezTo>
                    <a:pt x="742237" y="177253"/>
                    <a:pt x="771013" y="185248"/>
                    <a:pt x="799288" y="193707"/>
                  </a:cubicBezTo>
                  <a:cubicBezTo>
                    <a:pt x="833085" y="194171"/>
                    <a:pt x="866651" y="174858"/>
                    <a:pt x="888474" y="150678"/>
                  </a:cubicBezTo>
                  <a:cubicBezTo>
                    <a:pt x="905392" y="127465"/>
                    <a:pt x="873024" y="120744"/>
                    <a:pt x="868118" y="101624"/>
                  </a:cubicBezTo>
                  <a:cubicBezTo>
                    <a:pt x="850698" y="82427"/>
                    <a:pt x="863676" y="62689"/>
                    <a:pt x="882062" y="50831"/>
                  </a:cubicBezTo>
                  <a:cubicBezTo>
                    <a:pt x="901530" y="31634"/>
                    <a:pt x="924627" y="16879"/>
                    <a:pt x="945872" y="0"/>
                  </a:cubicBezTo>
                  <a:cubicBezTo>
                    <a:pt x="993767" y="12128"/>
                    <a:pt x="1043633" y="13171"/>
                    <a:pt x="1091760" y="25029"/>
                  </a:cubicBezTo>
                  <a:cubicBezTo>
                    <a:pt x="1136180" y="30051"/>
                    <a:pt x="1176196" y="52569"/>
                    <a:pt x="1220538" y="58054"/>
                  </a:cubicBezTo>
                  <a:cubicBezTo>
                    <a:pt x="1231624" y="74007"/>
                    <a:pt x="1221427" y="99461"/>
                    <a:pt x="1240238" y="113019"/>
                  </a:cubicBezTo>
                  <a:cubicBezTo>
                    <a:pt x="1262486" y="143146"/>
                    <a:pt x="1302463" y="146275"/>
                    <a:pt x="1335527" y="157322"/>
                  </a:cubicBezTo>
                  <a:cubicBezTo>
                    <a:pt x="1371371" y="164506"/>
                    <a:pt x="1406521" y="146043"/>
                    <a:pt x="1441979" y="141640"/>
                  </a:cubicBezTo>
                  <a:cubicBezTo>
                    <a:pt x="1489064" y="132949"/>
                    <a:pt x="1537578" y="139284"/>
                    <a:pt x="1584855" y="140056"/>
                  </a:cubicBezTo>
                  <a:cubicBezTo>
                    <a:pt x="1634489" y="151412"/>
                    <a:pt x="1671840" y="192510"/>
                    <a:pt x="1723212" y="199733"/>
                  </a:cubicBezTo>
                  <a:cubicBezTo>
                    <a:pt x="1749787" y="211243"/>
                    <a:pt x="1776477" y="221672"/>
                    <a:pt x="1805678" y="224608"/>
                  </a:cubicBezTo>
                  <a:cubicBezTo>
                    <a:pt x="1868676" y="245079"/>
                    <a:pt x="1935266" y="239363"/>
                    <a:pt x="2000158" y="234226"/>
                  </a:cubicBezTo>
                  <a:cubicBezTo>
                    <a:pt x="2044809" y="228432"/>
                    <a:pt x="2090850" y="227312"/>
                    <a:pt x="2134150" y="214720"/>
                  </a:cubicBezTo>
                  <a:cubicBezTo>
                    <a:pt x="2168411" y="203055"/>
                    <a:pt x="2190427" y="170339"/>
                    <a:pt x="2226118" y="160798"/>
                  </a:cubicBezTo>
                  <a:cubicBezTo>
                    <a:pt x="2253812" y="146623"/>
                    <a:pt x="2288112" y="146546"/>
                    <a:pt x="2316811" y="157322"/>
                  </a:cubicBezTo>
                  <a:cubicBezTo>
                    <a:pt x="2344892" y="180768"/>
                    <a:pt x="2384251" y="193167"/>
                    <a:pt x="2419323" y="179184"/>
                  </a:cubicBezTo>
                  <a:cubicBezTo>
                    <a:pt x="2437941" y="174008"/>
                    <a:pt x="2460498" y="170378"/>
                    <a:pt x="2477223" y="180922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791EB2A-06BE-42A9-9B2C-FDE63BC975C5}"/>
                </a:ext>
              </a:extLst>
            </p:cNvPr>
            <p:cNvSpPr/>
            <p:nvPr/>
          </p:nvSpPr>
          <p:spPr>
            <a:xfrm>
              <a:off x="1057039" y="1202068"/>
              <a:ext cx="5214458" cy="3012798"/>
            </a:xfrm>
            <a:custGeom>
              <a:avLst/>
              <a:gdLst>
                <a:gd name="connsiteX0" fmla="*/ 3068303 w 5214458"/>
                <a:gd name="connsiteY0" fmla="*/ 3038674 h 3012798"/>
                <a:gd name="connsiteX1" fmla="*/ 3001481 w 5214458"/>
                <a:gd name="connsiteY1" fmla="*/ 3005572 h 3012798"/>
                <a:gd name="connsiteX2" fmla="*/ 3007275 w 5214458"/>
                <a:gd name="connsiteY2" fmla="*/ 2934037 h 3012798"/>
                <a:gd name="connsiteX3" fmla="*/ 3067415 w 5214458"/>
                <a:gd name="connsiteY3" fmla="*/ 2904527 h 3012798"/>
                <a:gd name="connsiteX4" fmla="*/ 3112452 w 5214458"/>
                <a:gd name="connsiteY4" fmla="*/ 2890042 h 3012798"/>
                <a:gd name="connsiteX5" fmla="*/ 3169580 w 5214458"/>
                <a:gd name="connsiteY5" fmla="*/ 2873897 h 3012798"/>
                <a:gd name="connsiteX6" fmla="*/ 3176223 w 5214458"/>
                <a:gd name="connsiteY6" fmla="*/ 2915535 h 3012798"/>
                <a:gd name="connsiteX7" fmla="*/ 3144396 w 5214458"/>
                <a:gd name="connsiteY7" fmla="*/ 2972856 h 3012798"/>
                <a:gd name="connsiteX8" fmla="*/ 3106002 w 5214458"/>
                <a:gd name="connsiteY8" fmla="*/ 3004915 h 3012798"/>
                <a:gd name="connsiteX9" fmla="*/ 3068303 w 5214458"/>
                <a:gd name="connsiteY9" fmla="*/ 3038674 h 3012798"/>
                <a:gd name="connsiteX10" fmla="*/ 2427813 w 5214458"/>
                <a:gd name="connsiteY10" fmla="*/ 2657787 h 3012798"/>
                <a:gd name="connsiteX11" fmla="*/ 2392973 w 5214458"/>
                <a:gd name="connsiteY11" fmla="*/ 2701858 h 3012798"/>
                <a:gd name="connsiteX12" fmla="*/ 2402475 w 5214458"/>
                <a:gd name="connsiteY12" fmla="*/ 2764161 h 3012798"/>
                <a:gd name="connsiteX13" fmla="*/ 2348167 w 5214458"/>
                <a:gd name="connsiteY13" fmla="*/ 2753964 h 3012798"/>
                <a:gd name="connsiteX14" fmla="*/ 2311434 w 5214458"/>
                <a:gd name="connsiteY14" fmla="*/ 2743497 h 3012798"/>
                <a:gd name="connsiteX15" fmla="*/ 2258092 w 5214458"/>
                <a:gd name="connsiteY15" fmla="*/ 2726811 h 3012798"/>
                <a:gd name="connsiteX16" fmla="*/ 2219389 w 5214458"/>
                <a:gd name="connsiteY16" fmla="*/ 2694442 h 3012798"/>
                <a:gd name="connsiteX17" fmla="*/ 2193665 w 5214458"/>
                <a:gd name="connsiteY17" fmla="*/ 2661533 h 3012798"/>
                <a:gd name="connsiteX18" fmla="*/ 2213364 w 5214458"/>
                <a:gd name="connsiteY18" fmla="*/ 2605642 h 3012798"/>
                <a:gd name="connsiteX19" fmla="*/ 2163498 w 5214458"/>
                <a:gd name="connsiteY19" fmla="*/ 2588878 h 3012798"/>
                <a:gd name="connsiteX20" fmla="*/ 2150674 w 5214458"/>
                <a:gd name="connsiteY20" fmla="*/ 2522056 h 3012798"/>
                <a:gd name="connsiteX21" fmla="*/ 2093045 w 5214458"/>
                <a:gd name="connsiteY21" fmla="*/ 2526730 h 3012798"/>
                <a:gd name="connsiteX22" fmla="*/ 2047042 w 5214458"/>
                <a:gd name="connsiteY22" fmla="*/ 2530863 h 3012798"/>
                <a:gd name="connsiteX23" fmla="*/ 2046501 w 5214458"/>
                <a:gd name="connsiteY23" fmla="*/ 2463268 h 3012798"/>
                <a:gd name="connsiteX24" fmla="*/ 2099070 w 5214458"/>
                <a:gd name="connsiteY24" fmla="*/ 2410080 h 3012798"/>
                <a:gd name="connsiteX25" fmla="*/ 2150134 w 5214458"/>
                <a:gd name="connsiteY25" fmla="*/ 2323984 h 3012798"/>
                <a:gd name="connsiteX26" fmla="*/ 2139512 w 5214458"/>
                <a:gd name="connsiteY26" fmla="*/ 2230973 h 3012798"/>
                <a:gd name="connsiteX27" fmla="*/ 2095594 w 5214458"/>
                <a:gd name="connsiteY27" fmla="*/ 2208957 h 3012798"/>
                <a:gd name="connsiteX28" fmla="*/ 2049784 w 5214458"/>
                <a:gd name="connsiteY28" fmla="*/ 2153722 h 3012798"/>
                <a:gd name="connsiteX29" fmla="*/ 2006524 w 5214458"/>
                <a:gd name="connsiteY29" fmla="*/ 2169790 h 3012798"/>
                <a:gd name="connsiteX30" fmla="*/ 1937422 w 5214458"/>
                <a:gd name="connsiteY30" fmla="*/ 2155461 h 3012798"/>
                <a:gd name="connsiteX31" fmla="*/ 1947387 w 5214458"/>
                <a:gd name="connsiteY31" fmla="*/ 2105595 h 3012798"/>
                <a:gd name="connsiteX32" fmla="*/ 1900651 w 5214458"/>
                <a:gd name="connsiteY32" fmla="*/ 2075505 h 3012798"/>
                <a:gd name="connsiteX33" fmla="*/ 1825369 w 5214458"/>
                <a:gd name="connsiteY33" fmla="*/ 2098951 h 3012798"/>
                <a:gd name="connsiteX34" fmla="*/ 1770212 w 5214458"/>
                <a:gd name="connsiteY34" fmla="*/ 2093814 h 3012798"/>
                <a:gd name="connsiteX35" fmla="*/ 1683459 w 5214458"/>
                <a:gd name="connsiteY35" fmla="*/ 2138388 h 3012798"/>
                <a:gd name="connsiteX36" fmla="*/ 1569359 w 5214458"/>
                <a:gd name="connsiteY36" fmla="*/ 2214519 h 3012798"/>
                <a:gd name="connsiteX37" fmla="*/ 1523124 w 5214458"/>
                <a:gd name="connsiteY37" fmla="*/ 2193545 h 3012798"/>
                <a:gd name="connsiteX38" fmla="*/ 1414432 w 5214458"/>
                <a:gd name="connsiteY38" fmla="*/ 2173537 h 3012798"/>
                <a:gd name="connsiteX39" fmla="*/ 1354214 w 5214458"/>
                <a:gd name="connsiteY39" fmla="*/ 2192078 h 3012798"/>
                <a:gd name="connsiteX40" fmla="*/ 1297743 w 5214458"/>
                <a:gd name="connsiteY40" fmla="*/ 2258861 h 3012798"/>
                <a:gd name="connsiteX41" fmla="*/ 1289516 w 5214458"/>
                <a:gd name="connsiteY41" fmla="*/ 2197292 h 3012798"/>
                <a:gd name="connsiteX42" fmla="*/ 1229145 w 5214458"/>
                <a:gd name="connsiteY42" fmla="*/ 2195168 h 3012798"/>
                <a:gd name="connsiteX43" fmla="*/ 1173678 w 5214458"/>
                <a:gd name="connsiteY43" fmla="*/ 2201039 h 3012798"/>
                <a:gd name="connsiteX44" fmla="*/ 1121379 w 5214458"/>
                <a:gd name="connsiteY44" fmla="*/ 2177052 h 3012798"/>
                <a:gd name="connsiteX45" fmla="*/ 1074526 w 5214458"/>
                <a:gd name="connsiteY45" fmla="*/ 2181340 h 3012798"/>
                <a:gd name="connsiteX46" fmla="*/ 1052355 w 5214458"/>
                <a:gd name="connsiteY46" fmla="*/ 2176048 h 3012798"/>
                <a:gd name="connsiteX47" fmla="*/ 999361 w 5214458"/>
                <a:gd name="connsiteY47" fmla="*/ 2160289 h 3012798"/>
                <a:gd name="connsiteX48" fmla="*/ 971898 w 5214458"/>
                <a:gd name="connsiteY48" fmla="*/ 2137113 h 3012798"/>
                <a:gd name="connsiteX49" fmla="*/ 917822 w 5214458"/>
                <a:gd name="connsiteY49" fmla="*/ 2113783 h 3012798"/>
                <a:gd name="connsiteX50" fmla="*/ 886420 w 5214458"/>
                <a:gd name="connsiteY50" fmla="*/ 2077205 h 3012798"/>
                <a:gd name="connsiteX51" fmla="*/ 839991 w 5214458"/>
                <a:gd name="connsiteY51" fmla="*/ 2063261 h 3012798"/>
                <a:gd name="connsiteX52" fmla="*/ 792752 w 5214458"/>
                <a:gd name="connsiteY52" fmla="*/ 2042287 h 3012798"/>
                <a:gd name="connsiteX53" fmla="*/ 731144 w 5214458"/>
                <a:gd name="connsiteY53" fmla="*/ 2009108 h 3012798"/>
                <a:gd name="connsiteX54" fmla="*/ 688926 w 5214458"/>
                <a:gd name="connsiteY54" fmla="*/ 1978632 h 3012798"/>
                <a:gd name="connsiteX55" fmla="*/ 652348 w 5214458"/>
                <a:gd name="connsiteY55" fmla="*/ 2012430 h 3012798"/>
                <a:gd name="connsiteX56" fmla="*/ 607388 w 5214458"/>
                <a:gd name="connsiteY56" fmla="*/ 1980062 h 3012798"/>
                <a:gd name="connsiteX57" fmla="*/ 565788 w 5214458"/>
                <a:gd name="connsiteY57" fmla="*/ 1952599 h 3012798"/>
                <a:gd name="connsiteX58" fmla="*/ 510399 w 5214458"/>
                <a:gd name="connsiteY58" fmla="*/ 1933749 h 3012798"/>
                <a:gd name="connsiteX59" fmla="*/ 465787 w 5214458"/>
                <a:gd name="connsiteY59" fmla="*/ 1891570 h 3012798"/>
                <a:gd name="connsiteX60" fmla="*/ 444195 w 5214458"/>
                <a:gd name="connsiteY60" fmla="*/ 1876274 h 3012798"/>
                <a:gd name="connsiteX61" fmla="*/ 420903 w 5214458"/>
                <a:gd name="connsiteY61" fmla="*/ 1827799 h 3012798"/>
                <a:gd name="connsiteX62" fmla="*/ 432568 w 5214458"/>
                <a:gd name="connsiteY62" fmla="*/ 1789328 h 3012798"/>
                <a:gd name="connsiteX63" fmla="*/ 470846 w 5214458"/>
                <a:gd name="connsiteY63" fmla="*/ 1807869 h 3012798"/>
                <a:gd name="connsiteX64" fmla="*/ 495335 w 5214458"/>
                <a:gd name="connsiteY64" fmla="*/ 1766809 h 3012798"/>
                <a:gd name="connsiteX65" fmla="*/ 466829 w 5214458"/>
                <a:gd name="connsiteY65" fmla="*/ 1731351 h 3012798"/>
                <a:gd name="connsiteX66" fmla="*/ 423491 w 5214458"/>
                <a:gd name="connsiteY66" fmla="*/ 1705819 h 3012798"/>
                <a:gd name="connsiteX67" fmla="*/ 439830 w 5214458"/>
                <a:gd name="connsiteY67" fmla="*/ 1656379 h 3012798"/>
                <a:gd name="connsiteX68" fmla="*/ 387067 w 5214458"/>
                <a:gd name="connsiteY68" fmla="*/ 1627101 h 3012798"/>
                <a:gd name="connsiteX69" fmla="*/ 360956 w 5214458"/>
                <a:gd name="connsiteY69" fmla="*/ 1575111 h 3012798"/>
                <a:gd name="connsiteX70" fmla="*/ 329129 w 5214458"/>
                <a:gd name="connsiteY70" fmla="*/ 1546798 h 3012798"/>
                <a:gd name="connsiteX71" fmla="*/ 249908 w 5214458"/>
                <a:gd name="connsiteY71" fmla="*/ 1525013 h 3012798"/>
                <a:gd name="connsiteX72" fmla="*/ 204600 w 5214458"/>
                <a:gd name="connsiteY72" fmla="*/ 1516709 h 3012798"/>
                <a:gd name="connsiteX73" fmla="*/ 189922 w 5214458"/>
                <a:gd name="connsiteY73" fmla="*/ 1477349 h 3012798"/>
                <a:gd name="connsiteX74" fmla="*/ 149867 w 5214458"/>
                <a:gd name="connsiteY74" fmla="*/ 1436213 h 3012798"/>
                <a:gd name="connsiteX75" fmla="*/ 111705 w 5214458"/>
                <a:gd name="connsiteY75" fmla="*/ 1419372 h 3012798"/>
                <a:gd name="connsiteX76" fmla="*/ 63307 w 5214458"/>
                <a:gd name="connsiteY76" fmla="*/ 1411917 h 3012798"/>
                <a:gd name="connsiteX77" fmla="*/ 103053 w 5214458"/>
                <a:gd name="connsiteY77" fmla="*/ 1393184 h 3012798"/>
                <a:gd name="connsiteX78" fmla="*/ 102667 w 5214458"/>
                <a:gd name="connsiteY78" fmla="*/ 1346717 h 3012798"/>
                <a:gd name="connsiteX79" fmla="*/ 95444 w 5214458"/>
                <a:gd name="connsiteY79" fmla="*/ 1298628 h 3012798"/>
                <a:gd name="connsiteX80" fmla="*/ 41793 w 5214458"/>
                <a:gd name="connsiteY80" fmla="*/ 1275646 h 3012798"/>
                <a:gd name="connsiteX81" fmla="*/ 0 w 5214458"/>
                <a:gd name="connsiteY81" fmla="*/ 1258458 h 3012798"/>
                <a:gd name="connsiteX82" fmla="*/ 9618 w 5214458"/>
                <a:gd name="connsiteY82" fmla="*/ 1192060 h 3012798"/>
                <a:gd name="connsiteX83" fmla="*/ 77213 w 5214458"/>
                <a:gd name="connsiteY83" fmla="*/ 1137251 h 3012798"/>
                <a:gd name="connsiteX84" fmla="*/ 163888 w 5214458"/>
                <a:gd name="connsiteY84" fmla="*/ 1104921 h 3012798"/>
                <a:gd name="connsiteX85" fmla="*/ 206145 w 5214458"/>
                <a:gd name="connsiteY85" fmla="*/ 1126088 h 3012798"/>
                <a:gd name="connsiteX86" fmla="*/ 257672 w 5214458"/>
                <a:gd name="connsiteY86" fmla="*/ 1099784 h 3012798"/>
                <a:gd name="connsiteX87" fmla="*/ 309314 w 5214458"/>
                <a:gd name="connsiteY87" fmla="*/ 1064480 h 3012798"/>
                <a:gd name="connsiteX88" fmla="*/ 419010 w 5214458"/>
                <a:gd name="connsiteY88" fmla="*/ 1037867 h 3012798"/>
                <a:gd name="connsiteX89" fmla="*/ 534386 w 5214458"/>
                <a:gd name="connsiteY89" fmla="*/ 990782 h 3012798"/>
                <a:gd name="connsiteX90" fmla="*/ 563470 w 5214458"/>
                <a:gd name="connsiteY90" fmla="*/ 955903 h 3012798"/>
                <a:gd name="connsiteX91" fmla="*/ 578303 w 5214458"/>
                <a:gd name="connsiteY91" fmla="*/ 897772 h 3012798"/>
                <a:gd name="connsiteX92" fmla="*/ 604066 w 5214458"/>
                <a:gd name="connsiteY92" fmla="*/ 849992 h 3012798"/>
                <a:gd name="connsiteX93" fmla="*/ 578998 w 5214458"/>
                <a:gd name="connsiteY93" fmla="*/ 781277 h 3012798"/>
                <a:gd name="connsiteX94" fmla="*/ 545664 w 5214458"/>
                <a:gd name="connsiteY94" fmla="*/ 753196 h 3012798"/>
                <a:gd name="connsiteX95" fmla="*/ 569612 w 5214458"/>
                <a:gd name="connsiteY95" fmla="*/ 717854 h 3012798"/>
                <a:gd name="connsiteX96" fmla="*/ 690858 w 5214458"/>
                <a:gd name="connsiteY96" fmla="*/ 699892 h 3012798"/>
                <a:gd name="connsiteX97" fmla="*/ 768882 w 5214458"/>
                <a:gd name="connsiteY97" fmla="*/ 710322 h 3012798"/>
                <a:gd name="connsiteX98" fmla="*/ 754899 w 5214458"/>
                <a:gd name="connsiteY98" fmla="*/ 668529 h 3012798"/>
                <a:gd name="connsiteX99" fmla="*/ 775023 w 5214458"/>
                <a:gd name="connsiteY99" fmla="*/ 614607 h 3012798"/>
                <a:gd name="connsiteX100" fmla="*/ 821799 w 5214458"/>
                <a:gd name="connsiteY100" fmla="*/ 532296 h 3012798"/>
                <a:gd name="connsiteX101" fmla="*/ 1012841 w 5214458"/>
                <a:gd name="connsiteY101" fmla="*/ 549677 h 3012798"/>
                <a:gd name="connsiteX102" fmla="*/ 1029141 w 5214458"/>
                <a:gd name="connsiteY102" fmla="*/ 496490 h 3012798"/>
                <a:gd name="connsiteX103" fmla="*/ 1040110 w 5214458"/>
                <a:gd name="connsiteY103" fmla="*/ 438899 h 3012798"/>
                <a:gd name="connsiteX104" fmla="*/ 1123040 w 5214458"/>
                <a:gd name="connsiteY104" fmla="*/ 415685 h 3012798"/>
                <a:gd name="connsiteX105" fmla="*/ 1148842 w 5214458"/>
                <a:gd name="connsiteY105" fmla="*/ 372888 h 3012798"/>
                <a:gd name="connsiteX106" fmla="*/ 1218020 w 5214458"/>
                <a:gd name="connsiteY106" fmla="*/ 365974 h 3012798"/>
                <a:gd name="connsiteX107" fmla="*/ 1272907 w 5214458"/>
                <a:gd name="connsiteY107" fmla="*/ 439324 h 3012798"/>
                <a:gd name="connsiteX108" fmla="*/ 1361939 w 5214458"/>
                <a:gd name="connsiteY108" fmla="*/ 474705 h 3012798"/>
                <a:gd name="connsiteX109" fmla="*/ 1440195 w 5214458"/>
                <a:gd name="connsiteY109" fmla="*/ 510936 h 3012798"/>
                <a:gd name="connsiteX110" fmla="*/ 1500373 w 5214458"/>
                <a:gd name="connsiteY110" fmla="*/ 596144 h 3012798"/>
                <a:gd name="connsiteX111" fmla="*/ 1460396 w 5214458"/>
                <a:gd name="connsiteY111" fmla="*/ 670807 h 3012798"/>
                <a:gd name="connsiteX112" fmla="*/ 1520420 w 5214458"/>
                <a:gd name="connsiteY112" fmla="*/ 716733 h 3012798"/>
                <a:gd name="connsiteX113" fmla="*/ 1720964 w 5214458"/>
                <a:gd name="connsiteY113" fmla="*/ 742458 h 3012798"/>
                <a:gd name="connsiteX114" fmla="*/ 1851094 w 5214458"/>
                <a:gd name="connsiteY114" fmla="*/ 791551 h 3012798"/>
                <a:gd name="connsiteX115" fmla="*/ 1901578 w 5214458"/>
                <a:gd name="connsiteY115" fmla="*/ 876334 h 3012798"/>
                <a:gd name="connsiteX116" fmla="*/ 1978481 w 5214458"/>
                <a:gd name="connsiteY116" fmla="*/ 922994 h 3012798"/>
                <a:gd name="connsiteX117" fmla="*/ 2154808 w 5214458"/>
                <a:gd name="connsiteY117" fmla="*/ 936436 h 3012798"/>
                <a:gd name="connsiteX118" fmla="*/ 2414835 w 5214458"/>
                <a:gd name="connsiteY118" fmla="*/ 942655 h 3012798"/>
                <a:gd name="connsiteX119" fmla="*/ 2488919 w 5214458"/>
                <a:gd name="connsiteY119" fmla="*/ 978885 h 3012798"/>
                <a:gd name="connsiteX120" fmla="*/ 2628782 w 5214458"/>
                <a:gd name="connsiteY120" fmla="*/ 1002293 h 3012798"/>
                <a:gd name="connsiteX121" fmla="*/ 2682356 w 5214458"/>
                <a:gd name="connsiteY121" fmla="*/ 1022841 h 3012798"/>
                <a:gd name="connsiteX122" fmla="*/ 2787688 w 5214458"/>
                <a:gd name="connsiteY122" fmla="*/ 985683 h 3012798"/>
                <a:gd name="connsiteX123" fmla="*/ 2935547 w 5214458"/>
                <a:gd name="connsiteY123" fmla="*/ 951423 h 3012798"/>
                <a:gd name="connsiteX124" fmla="*/ 3046132 w 5214458"/>
                <a:gd name="connsiteY124" fmla="*/ 951345 h 3012798"/>
                <a:gd name="connsiteX125" fmla="*/ 3142233 w 5214458"/>
                <a:gd name="connsiteY125" fmla="*/ 919286 h 3012798"/>
                <a:gd name="connsiteX126" fmla="*/ 3245131 w 5214458"/>
                <a:gd name="connsiteY126" fmla="*/ 852927 h 3012798"/>
                <a:gd name="connsiteX127" fmla="*/ 3278041 w 5214458"/>
                <a:gd name="connsiteY127" fmla="*/ 819400 h 3012798"/>
                <a:gd name="connsiteX128" fmla="*/ 3245517 w 5214458"/>
                <a:gd name="connsiteY128" fmla="*/ 755320 h 3012798"/>
                <a:gd name="connsiteX129" fmla="*/ 3321494 w 5214458"/>
                <a:gd name="connsiteY129" fmla="*/ 722488 h 3012798"/>
                <a:gd name="connsiteX130" fmla="*/ 3394960 w 5214458"/>
                <a:gd name="connsiteY130" fmla="*/ 742883 h 3012798"/>
                <a:gd name="connsiteX131" fmla="*/ 3467770 w 5214458"/>
                <a:gd name="connsiteY131" fmla="*/ 725424 h 3012798"/>
                <a:gd name="connsiteX132" fmla="*/ 3538145 w 5214458"/>
                <a:gd name="connsiteY132" fmla="*/ 690004 h 3012798"/>
                <a:gd name="connsiteX133" fmla="*/ 3647379 w 5214458"/>
                <a:gd name="connsiteY133" fmla="*/ 661808 h 3012798"/>
                <a:gd name="connsiteX134" fmla="*/ 3701841 w 5214458"/>
                <a:gd name="connsiteY134" fmla="*/ 608389 h 3012798"/>
                <a:gd name="connsiteX135" fmla="*/ 3758118 w 5214458"/>
                <a:gd name="connsiteY135" fmla="*/ 599814 h 3012798"/>
                <a:gd name="connsiteX136" fmla="*/ 3887437 w 5214458"/>
                <a:gd name="connsiteY136" fmla="*/ 582934 h 3012798"/>
                <a:gd name="connsiteX137" fmla="*/ 3946148 w 5214458"/>
                <a:gd name="connsiteY137" fmla="*/ 584904 h 3012798"/>
                <a:gd name="connsiteX138" fmla="*/ 3937264 w 5214458"/>
                <a:gd name="connsiteY138" fmla="*/ 543150 h 3012798"/>
                <a:gd name="connsiteX139" fmla="*/ 3839734 w 5214458"/>
                <a:gd name="connsiteY139" fmla="*/ 473894 h 3012798"/>
                <a:gd name="connsiteX140" fmla="*/ 3776967 w 5214458"/>
                <a:gd name="connsiteY140" fmla="*/ 481310 h 3012798"/>
                <a:gd name="connsiteX141" fmla="*/ 3727333 w 5214458"/>
                <a:gd name="connsiteY141" fmla="*/ 483821 h 3012798"/>
                <a:gd name="connsiteX142" fmla="*/ 3656262 w 5214458"/>
                <a:gd name="connsiteY142" fmla="*/ 480808 h 3012798"/>
                <a:gd name="connsiteX143" fmla="*/ 3605200 w 5214458"/>
                <a:gd name="connsiteY143" fmla="*/ 485559 h 3012798"/>
                <a:gd name="connsiteX144" fmla="*/ 3619993 w 5214458"/>
                <a:gd name="connsiteY144" fmla="*/ 429011 h 3012798"/>
                <a:gd name="connsiteX145" fmla="*/ 3691296 w 5214458"/>
                <a:gd name="connsiteY145" fmla="*/ 313405 h 3012798"/>
                <a:gd name="connsiteX146" fmla="*/ 3744715 w 5214458"/>
                <a:gd name="connsiteY146" fmla="*/ 327773 h 3012798"/>
                <a:gd name="connsiteX147" fmla="*/ 3840082 w 5214458"/>
                <a:gd name="connsiteY147" fmla="*/ 316688 h 3012798"/>
                <a:gd name="connsiteX148" fmla="*/ 3916792 w 5214458"/>
                <a:gd name="connsiteY148" fmla="*/ 286676 h 3012798"/>
                <a:gd name="connsiteX149" fmla="*/ 3908256 w 5214458"/>
                <a:gd name="connsiteY149" fmla="*/ 237737 h 3012798"/>
                <a:gd name="connsiteX150" fmla="*/ 4018494 w 5214458"/>
                <a:gd name="connsiteY150" fmla="*/ 137697 h 3012798"/>
                <a:gd name="connsiteX151" fmla="*/ 4043832 w 5214458"/>
                <a:gd name="connsiteY151" fmla="*/ 91153 h 3012798"/>
                <a:gd name="connsiteX152" fmla="*/ 3971100 w 5214458"/>
                <a:gd name="connsiteY152" fmla="*/ 78059 h 3012798"/>
                <a:gd name="connsiteX153" fmla="*/ 4036300 w 5214458"/>
                <a:gd name="connsiteY153" fmla="*/ 27111 h 3012798"/>
                <a:gd name="connsiteX154" fmla="*/ 4192154 w 5214458"/>
                <a:gd name="connsiteY154" fmla="*/ 4284 h 3012798"/>
                <a:gd name="connsiteX155" fmla="*/ 4336189 w 5214458"/>
                <a:gd name="connsiteY155" fmla="*/ 20391 h 3012798"/>
                <a:gd name="connsiteX156" fmla="*/ 4448976 w 5214458"/>
                <a:gd name="connsiteY156" fmla="*/ 29390 h 3012798"/>
                <a:gd name="connsiteX157" fmla="*/ 4525609 w 5214458"/>
                <a:gd name="connsiteY157" fmla="*/ 124796 h 3012798"/>
                <a:gd name="connsiteX158" fmla="*/ 4615453 w 5214458"/>
                <a:gd name="connsiteY158" fmla="*/ 299345 h 3012798"/>
                <a:gd name="connsiteX159" fmla="*/ 4712557 w 5214458"/>
                <a:gd name="connsiteY159" fmla="*/ 348206 h 3012798"/>
                <a:gd name="connsiteX160" fmla="*/ 4870150 w 5214458"/>
                <a:gd name="connsiteY160" fmla="*/ 391235 h 3012798"/>
                <a:gd name="connsiteX161" fmla="*/ 4900007 w 5214458"/>
                <a:gd name="connsiteY161" fmla="*/ 467212 h 3012798"/>
                <a:gd name="connsiteX162" fmla="*/ 4943384 w 5214458"/>
                <a:gd name="connsiteY162" fmla="*/ 493670 h 3012798"/>
                <a:gd name="connsiteX163" fmla="*/ 5062196 w 5214458"/>
                <a:gd name="connsiteY163" fmla="*/ 479379 h 3012798"/>
                <a:gd name="connsiteX164" fmla="*/ 5222145 w 5214458"/>
                <a:gd name="connsiteY164" fmla="*/ 449328 h 3012798"/>
                <a:gd name="connsiteX165" fmla="*/ 5239179 w 5214458"/>
                <a:gd name="connsiteY165" fmla="*/ 498228 h 3012798"/>
                <a:gd name="connsiteX166" fmla="*/ 5183945 w 5214458"/>
                <a:gd name="connsiteY166" fmla="*/ 548171 h 3012798"/>
                <a:gd name="connsiteX167" fmla="*/ 5088075 w 5214458"/>
                <a:gd name="connsiteY167" fmla="*/ 719205 h 3012798"/>
                <a:gd name="connsiteX168" fmla="*/ 5015652 w 5214458"/>
                <a:gd name="connsiteY168" fmla="*/ 714686 h 3012798"/>
                <a:gd name="connsiteX169" fmla="*/ 4959993 w 5214458"/>
                <a:gd name="connsiteY169" fmla="*/ 721175 h 3012798"/>
                <a:gd name="connsiteX170" fmla="*/ 4917891 w 5214458"/>
                <a:gd name="connsiteY170" fmla="*/ 762234 h 3012798"/>
                <a:gd name="connsiteX171" fmla="*/ 4932607 w 5214458"/>
                <a:gd name="connsiteY171" fmla="*/ 840374 h 3012798"/>
                <a:gd name="connsiteX172" fmla="*/ 4926118 w 5214458"/>
                <a:gd name="connsiteY172" fmla="*/ 894373 h 3012798"/>
                <a:gd name="connsiteX173" fmla="*/ 4853695 w 5214458"/>
                <a:gd name="connsiteY173" fmla="*/ 931067 h 3012798"/>
                <a:gd name="connsiteX174" fmla="*/ 4809469 w 5214458"/>
                <a:gd name="connsiteY174" fmla="*/ 912179 h 3012798"/>
                <a:gd name="connsiteX175" fmla="*/ 4773315 w 5214458"/>
                <a:gd name="connsiteY175" fmla="*/ 959572 h 3012798"/>
                <a:gd name="connsiteX176" fmla="*/ 4676365 w 5214458"/>
                <a:gd name="connsiteY176" fmla="*/ 975486 h 3012798"/>
                <a:gd name="connsiteX177" fmla="*/ 4659176 w 5214458"/>
                <a:gd name="connsiteY177" fmla="*/ 1014653 h 3012798"/>
                <a:gd name="connsiteX178" fmla="*/ 4637006 w 5214458"/>
                <a:gd name="connsiteY178" fmla="*/ 1041073 h 3012798"/>
                <a:gd name="connsiteX179" fmla="*/ 4563887 w 5214458"/>
                <a:gd name="connsiteY179" fmla="*/ 1011292 h 3012798"/>
                <a:gd name="connsiteX180" fmla="*/ 4516378 w 5214458"/>
                <a:gd name="connsiteY180" fmla="*/ 1039798 h 3012798"/>
                <a:gd name="connsiteX181" fmla="*/ 4369948 w 5214458"/>
                <a:gd name="connsiteY181" fmla="*/ 1129332 h 3012798"/>
                <a:gd name="connsiteX182" fmla="*/ 4328851 w 5214458"/>
                <a:gd name="connsiteY182" fmla="*/ 1169387 h 3012798"/>
                <a:gd name="connsiteX183" fmla="*/ 4214635 w 5214458"/>
                <a:gd name="connsiteY183" fmla="*/ 1195961 h 3012798"/>
                <a:gd name="connsiteX184" fmla="*/ 4100650 w 5214458"/>
                <a:gd name="connsiteY184" fmla="*/ 1256372 h 3012798"/>
                <a:gd name="connsiteX185" fmla="*/ 4083230 w 5214458"/>
                <a:gd name="connsiteY185" fmla="*/ 1247642 h 3012798"/>
                <a:gd name="connsiteX186" fmla="*/ 4105170 w 5214458"/>
                <a:gd name="connsiteY186" fmla="*/ 1212957 h 3012798"/>
                <a:gd name="connsiteX187" fmla="*/ 4098294 w 5214458"/>
                <a:gd name="connsiteY187" fmla="*/ 1184026 h 3012798"/>
                <a:gd name="connsiteX188" fmla="*/ 4152910 w 5214458"/>
                <a:gd name="connsiteY188" fmla="*/ 1133426 h 3012798"/>
                <a:gd name="connsiteX189" fmla="*/ 4120078 w 5214458"/>
                <a:gd name="connsiteY189" fmla="*/ 1093024 h 3012798"/>
                <a:gd name="connsiteX190" fmla="*/ 4038811 w 5214458"/>
                <a:gd name="connsiteY190" fmla="*/ 1105037 h 3012798"/>
                <a:gd name="connsiteX191" fmla="*/ 3965190 w 5214458"/>
                <a:gd name="connsiteY191" fmla="*/ 1154593 h 3012798"/>
                <a:gd name="connsiteX192" fmla="*/ 3901226 w 5214458"/>
                <a:gd name="connsiteY192" fmla="*/ 1208515 h 3012798"/>
                <a:gd name="connsiteX193" fmla="*/ 3852133 w 5214458"/>
                <a:gd name="connsiteY193" fmla="*/ 1229604 h 3012798"/>
                <a:gd name="connsiteX194" fmla="*/ 3806632 w 5214458"/>
                <a:gd name="connsiteY194" fmla="*/ 1222458 h 3012798"/>
                <a:gd name="connsiteX195" fmla="*/ 3755994 w 5214458"/>
                <a:gd name="connsiteY195" fmla="*/ 1278427 h 3012798"/>
                <a:gd name="connsiteX196" fmla="*/ 3824632 w 5214458"/>
                <a:gd name="connsiteY196" fmla="*/ 1326361 h 3012798"/>
                <a:gd name="connsiteX197" fmla="*/ 3879016 w 5214458"/>
                <a:gd name="connsiteY197" fmla="*/ 1337988 h 3012798"/>
                <a:gd name="connsiteX198" fmla="*/ 3886046 w 5214458"/>
                <a:gd name="connsiteY198" fmla="*/ 1409484 h 3012798"/>
                <a:gd name="connsiteX199" fmla="*/ 3969478 w 5214458"/>
                <a:gd name="connsiteY199" fmla="*/ 1386579 h 3012798"/>
                <a:gd name="connsiteX200" fmla="*/ 4043252 w 5214458"/>
                <a:gd name="connsiteY200" fmla="*/ 1355562 h 3012798"/>
                <a:gd name="connsiteX201" fmla="*/ 4126143 w 5214458"/>
                <a:gd name="connsiteY201" fmla="*/ 1384841 h 3012798"/>
                <a:gd name="connsiteX202" fmla="*/ 4181069 w 5214458"/>
                <a:gd name="connsiteY202" fmla="*/ 1390287 h 3012798"/>
                <a:gd name="connsiteX203" fmla="*/ 4159400 w 5214458"/>
                <a:gd name="connsiteY203" fmla="*/ 1435826 h 3012798"/>
                <a:gd name="connsiteX204" fmla="*/ 4049124 w 5214458"/>
                <a:gd name="connsiteY204" fmla="*/ 1451818 h 3012798"/>
                <a:gd name="connsiteX205" fmla="*/ 4019034 w 5214458"/>
                <a:gd name="connsiteY205" fmla="*/ 1497202 h 3012798"/>
                <a:gd name="connsiteX206" fmla="*/ 3977628 w 5214458"/>
                <a:gd name="connsiteY206" fmla="*/ 1487546 h 3012798"/>
                <a:gd name="connsiteX207" fmla="*/ 3955842 w 5214458"/>
                <a:gd name="connsiteY207" fmla="*/ 1534129 h 3012798"/>
                <a:gd name="connsiteX208" fmla="*/ 3890295 w 5214458"/>
                <a:gd name="connsiteY208" fmla="*/ 1592955 h 3012798"/>
                <a:gd name="connsiteX209" fmla="*/ 3927028 w 5214458"/>
                <a:gd name="connsiteY209" fmla="*/ 1630693 h 3012798"/>
                <a:gd name="connsiteX210" fmla="*/ 3995318 w 5214458"/>
                <a:gd name="connsiteY210" fmla="*/ 1702189 h 3012798"/>
                <a:gd name="connsiteX211" fmla="*/ 4030853 w 5214458"/>
                <a:gd name="connsiteY211" fmla="*/ 1755608 h 3012798"/>
                <a:gd name="connsiteX212" fmla="*/ 4045570 w 5214458"/>
                <a:gd name="connsiteY212" fmla="*/ 1808409 h 3012798"/>
                <a:gd name="connsiteX213" fmla="*/ 4090917 w 5214458"/>
                <a:gd name="connsiteY213" fmla="*/ 1844215 h 3012798"/>
                <a:gd name="connsiteX214" fmla="*/ 4102774 w 5214458"/>
                <a:gd name="connsiteY214" fmla="*/ 1883884 h 3012798"/>
                <a:gd name="connsiteX215" fmla="*/ 4110847 w 5214458"/>
                <a:gd name="connsiteY215" fmla="*/ 1922896 h 3012798"/>
                <a:gd name="connsiteX216" fmla="*/ 4089873 w 5214458"/>
                <a:gd name="connsiteY216" fmla="*/ 1957659 h 3012798"/>
                <a:gd name="connsiteX217" fmla="*/ 3995280 w 5214458"/>
                <a:gd name="connsiteY217" fmla="*/ 1995473 h 3012798"/>
                <a:gd name="connsiteX218" fmla="*/ 4005708 w 5214458"/>
                <a:gd name="connsiteY218" fmla="*/ 2016061 h 3012798"/>
                <a:gd name="connsiteX219" fmla="*/ 4077320 w 5214458"/>
                <a:gd name="connsiteY219" fmla="*/ 2003237 h 3012798"/>
                <a:gd name="connsiteX220" fmla="*/ 4127881 w 5214458"/>
                <a:gd name="connsiteY220" fmla="*/ 2031163 h 3012798"/>
                <a:gd name="connsiteX221" fmla="*/ 4094856 w 5214458"/>
                <a:gd name="connsiteY221" fmla="*/ 2070020 h 3012798"/>
                <a:gd name="connsiteX222" fmla="*/ 4104049 w 5214458"/>
                <a:gd name="connsiteY222" fmla="*/ 2103818 h 3012798"/>
                <a:gd name="connsiteX223" fmla="*/ 4089487 w 5214458"/>
                <a:gd name="connsiteY223" fmla="*/ 2161679 h 3012798"/>
                <a:gd name="connsiteX224" fmla="*/ 4050630 w 5214458"/>
                <a:gd name="connsiteY224" fmla="*/ 2178520 h 3012798"/>
                <a:gd name="connsiteX225" fmla="*/ 4006133 w 5214458"/>
                <a:gd name="connsiteY225" fmla="*/ 2259247 h 3012798"/>
                <a:gd name="connsiteX226" fmla="*/ 3963645 w 5214458"/>
                <a:gd name="connsiteY226" fmla="*/ 2299688 h 3012798"/>
                <a:gd name="connsiteX227" fmla="*/ 3934289 w 5214458"/>
                <a:gd name="connsiteY227" fmla="*/ 2328812 h 3012798"/>
                <a:gd name="connsiteX228" fmla="*/ 3928187 w 5214458"/>
                <a:gd name="connsiteY228" fmla="*/ 2386364 h 3012798"/>
                <a:gd name="connsiteX229" fmla="*/ 3889252 w 5214458"/>
                <a:gd name="connsiteY229" fmla="*/ 2425531 h 3012798"/>
                <a:gd name="connsiteX230" fmla="*/ 3850009 w 5214458"/>
                <a:gd name="connsiteY230" fmla="*/ 2472615 h 3012798"/>
                <a:gd name="connsiteX231" fmla="*/ 3801263 w 5214458"/>
                <a:gd name="connsiteY231" fmla="*/ 2484396 h 3012798"/>
                <a:gd name="connsiteX232" fmla="*/ 3788285 w 5214458"/>
                <a:gd name="connsiteY232" fmla="*/ 2529975 h 3012798"/>
                <a:gd name="connsiteX233" fmla="*/ 3719493 w 5214458"/>
                <a:gd name="connsiteY233" fmla="*/ 2569063 h 3012798"/>
                <a:gd name="connsiteX234" fmla="*/ 3668932 w 5214458"/>
                <a:gd name="connsiteY234" fmla="*/ 2598921 h 3012798"/>
                <a:gd name="connsiteX235" fmla="*/ 3633010 w 5214458"/>
                <a:gd name="connsiteY235" fmla="*/ 2629165 h 3012798"/>
                <a:gd name="connsiteX236" fmla="*/ 3583376 w 5214458"/>
                <a:gd name="connsiteY236" fmla="*/ 2640946 h 3012798"/>
                <a:gd name="connsiteX237" fmla="*/ 3530189 w 5214458"/>
                <a:gd name="connsiteY237" fmla="*/ 2660568 h 3012798"/>
                <a:gd name="connsiteX238" fmla="*/ 3486812 w 5214458"/>
                <a:gd name="connsiteY238" fmla="*/ 2648207 h 3012798"/>
                <a:gd name="connsiteX239" fmla="*/ 3434319 w 5214458"/>
                <a:gd name="connsiteY239" fmla="*/ 2659757 h 3012798"/>
                <a:gd name="connsiteX240" fmla="*/ 3409561 w 5214458"/>
                <a:gd name="connsiteY240" fmla="*/ 2661572 h 3012798"/>
                <a:gd name="connsiteX241" fmla="*/ 3383218 w 5214458"/>
                <a:gd name="connsiteY241" fmla="*/ 2705644 h 3012798"/>
                <a:gd name="connsiteX242" fmla="*/ 3343240 w 5214458"/>
                <a:gd name="connsiteY242" fmla="*/ 2725729 h 3012798"/>
                <a:gd name="connsiteX243" fmla="*/ 3274757 w 5214458"/>
                <a:gd name="connsiteY243" fmla="*/ 2724957 h 3012798"/>
                <a:gd name="connsiteX244" fmla="*/ 3223462 w 5214458"/>
                <a:gd name="connsiteY244" fmla="*/ 2749175 h 3012798"/>
                <a:gd name="connsiteX245" fmla="*/ 3162743 w 5214458"/>
                <a:gd name="connsiteY245" fmla="*/ 2769608 h 3012798"/>
                <a:gd name="connsiteX246" fmla="*/ 3126898 w 5214458"/>
                <a:gd name="connsiteY246" fmla="*/ 2792474 h 3012798"/>
                <a:gd name="connsiteX247" fmla="*/ 3154593 w 5214458"/>
                <a:gd name="connsiteY247" fmla="*/ 2837048 h 3012798"/>
                <a:gd name="connsiteX248" fmla="*/ 3105616 w 5214458"/>
                <a:gd name="connsiteY248" fmla="*/ 2845932 h 3012798"/>
                <a:gd name="connsiteX249" fmla="*/ 3094916 w 5214458"/>
                <a:gd name="connsiteY249" fmla="*/ 2763312 h 3012798"/>
                <a:gd name="connsiteX250" fmla="*/ 3061428 w 5214458"/>
                <a:gd name="connsiteY250" fmla="*/ 2749638 h 3012798"/>
                <a:gd name="connsiteX251" fmla="*/ 3005150 w 5214458"/>
                <a:gd name="connsiteY251" fmla="*/ 2733802 h 3012798"/>
                <a:gd name="connsiteX252" fmla="*/ 2969847 w 5214458"/>
                <a:gd name="connsiteY252" fmla="*/ 2748518 h 3012798"/>
                <a:gd name="connsiteX253" fmla="*/ 2914032 w 5214458"/>
                <a:gd name="connsiteY253" fmla="*/ 2742879 h 3012798"/>
                <a:gd name="connsiteX254" fmla="*/ 2821524 w 5214458"/>
                <a:gd name="connsiteY254" fmla="*/ 2696103 h 3012798"/>
                <a:gd name="connsiteX255" fmla="*/ 2834580 w 5214458"/>
                <a:gd name="connsiteY255" fmla="*/ 2636813 h 3012798"/>
                <a:gd name="connsiteX256" fmla="*/ 2781083 w 5214458"/>
                <a:gd name="connsiteY256" fmla="*/ 2624955 h 3012798"/>
                <a:gd name="connsiteX257" fmla="*/ 2715381 w 5214458"/>
                <a:gd name="connsiteY257" fmla="*/ 2592741 h 3012798"/>
                <a:gd name="connsiteX258" fmla="*/ 2619937 w 5214458"/>
                <a:gd name="connsiteY258" fmla="*/ 2640212 h 3012798"/>
                <a:gd name="connsiteX259" fmla="*/ 2518467 w 5214458"/>
                <a:gd name="connsiteY259" fmla="*/ 2661572 h 3012798"/>
                <a:gd name="connsiteX260" fmla="*/ 2460066 w 5214458"/>
                <a:gd name="connsiteY260" fmla="*/ 2646044 h 3012798"/>
                <a:gd name="connsiteX261" fmla="*/ 2427813 w 5214458"/>
                <a:gd name="connsiteY261" fmla="*/ 2657787 h 3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5214458" h="3012798">
                  <a:moveTo>
                    <a:pt x="3068303" y="3038674"/>
                  </a:moveTo>
                  <a:cubicBezTo>
                    <a:pt x="3045823" y="3027974"/>
                    <a:pt x="3023266" y="3017623"/>
                    <a:pt x="3001481" y="3005572"/>
                  </a:cubicBezTo>
                  <a:cubicBezTo>
                    <a:pt x="3001867" y="2982242"/>
                    <a:pt x="2980893" y="2949062"/>
                    <a:pt x="3007275" y="2934037"/>
                  </a:cubicBezTo>
                  <a:cubicBezTo>
                    <a:pt x="3029523" y="2926505"/>
                    <a:pt x="3041072" y="2894214"/>
                    <a:pt x="3067415" y="2904527"/>
                  </a:cubicBezTo>
                  <a:cubicBezTo>
                    <a:pt x="3069616" y="2873086"/>
                    <a:pt x="3095998" y="2888304"/>
                    <a:pt x="3112452" y="2890042"/>
                  </a:cubicBezTo>
                  <a:cubicBezTo>
                    <a:pt x="3125585" y="2872622"/>
                    <a:pt x="3151001" y="2883090"/>
                    <a:pt x="3169580" y="2873897"/>
                  </a:cubicBezTo>
                  <a:cubicBezTo>
                    <a:pt x="3183176" y="2886798"/>
                    <a:pt x="3204149" y="2904604"/>
                    <a:pt x="3176223" y="2915535"/>
                  </a:cubicBezTo>
                  <a:cubicBezTo>
                    <a:pt x="3159382" y="2929557"/>
                    <a:pt x="3145516" y="2951805"/>
                    <a:pt x="3144396" y="2972856"/>
                  </a:cubicBezTo>
                  <a:cubicBezTo>
                    <a:pt x="3155713" y="2995568"/>
                    <a:pt x="3120100" y="2997460"/>
                    <a:pt x="3106002" y="3004915"/>
                  </a:cubicBezTo>
                  <a:cubicBezTo>
                    <a:pt x="3086419" y="3007387"/>
                    <a:pt x="3079389" y="3025077"/>
                    <a:pt x="3068303" y="3038674"/>
                  </a:cubicBezTo>
                  <a:close/>
                  <a:moveTo>
                    <a:pt x="2427813" y="2657787"/>
                  </a:moveTo>
                  <a:cubicBezTo>
                    <a:pt x="2408810" y="2664507"/>
                    <a:pt x="2381810" y="2677022"/>
                    <a:pt x="2392973" y="2701858"/>
                  </a:cubicBezTo>
                  <a:cubicBezTo>
                    <a:pt x="2396140" y="2722137"/>
                    <a:pt x="2420050" y="2744540"/>
                    <a:pt x="2402475" y="2764161"/>
                  </a:cubicBezTo>
                  <a:cubicBezTo>
                    <a:pt x="2387218" y="2775633"/>
                    <a:pt x="2360295" y="2768835"/>
                    <a:pt x="2348167" y="2753964"/>
                  </a:cubicBezTo>
                  <a:cubicBezTo>
                    <a:pt x="2337738" y="2731484"/>
                    <a:pt x="2332794" y="2722562"/>
                    <a:pt x="2311434" y="2743497"/>
                  </a:cubicBezTo>
                  <a:cubicBezTo>
                    <a:pt x="2292276" y="2753153"/>
                    <a:pt x="2265625" y="2749020"/>
                    <a:pt x="2258092" y="2726811"/>
                  </a:cubicBezTo>
                  <a:cubicBezTo>
                    <a:pt x="2250830" y="2710202"/>
                    <a:pt x="2242178" y="2684631"/>
                    <a:pt x="2219389" y="2694442"/>
                  </a:cubicBezTo>
                  <a:cubicBezTo>
                    <a:pt x="2197218" y="2702129"/>
                    <a:pt x="2176244" y="2681232"/>
                    <a:pt x="2193665" y="2661533"/>
                  </a:cubicBezTo>
                  <a:cubicBezTo>
                    <a:pt x="2199381" y="2642838"/>
                    <a:pt x="2216531" y="2625766"/>
                    <a:pt x="2213364" y="2605642"/>
                  </a:cubicBezTo>
                  <a:cubicBezTo>
                    <a:pt x="2196021" y="2595831"/>
                    <a:pt x="2166975" y="2616264"/>
                    <a:pt x="2163498" y="2588878"/>
                  </a:cubicBezTo>
                  <a:cubicBezTo>
                    <a:pt x="2158361" y="2567132"/>
                    <a:pt x="2159442" y="2541717"/>
                    <a:pt x="2150674" y="2522056"/>
                  </a:cubicBezTo>
                  <a:cubicBezTo>
                    <a:pt x="2133486" y="2516764"/>
                    <a:pt x="2110388" y="2520859"/>
                    <a:pt x="2093045" y="2526730"/>
                  </a:cubicBezTo>
                  <a:cubicBezTo>
                    <a:pt x="2080685" y="2532833"/>
                    <a:pt x="2046270" y="2557901"/>
                    <a:pt x="2047042" y="2530863"/>
                  </a:cubicBezTo>
                  <a:cubicBezTo>
                    <a:pt x="2062067" y="2509425"/>
                    <a:pt x="2048625" y="2486443"/>
                    <a:pt x="2046501" y="2463268"/>
                  </a:cubicBezTo>
                  <a:cubicBezTo>
                    <a:pt x="2061063" y="2442449"/>
                    <a:pt x="2074775" y="2420200"/>
                    <a:pt x="2099070" y="2410080"/>
                  </a:cubicBezTo>
                  <a:cubicBezTo>
                    <a:pt x="2127074" y="2390304"/>
                    <a:pt x="2143722" y="2356429"/>
                    <a:pt x="2150134" y="2323984"/>
                  </a:cubicBezTo>
                  <a:cubicBezTo>
                    <a:pt x="2149168" y="2293045"/>
                    <a:pt x="2147585" y="2259865"/>
                    <a:pt x="2139512" y="2230973"/>
                  </a:cubicBezTo>
                  <a:cubicBezTo>
                    <a:pt x="2124641" y="2225604"/>
                    <a:pt x="2097255" y="2234991"/>
                    <a:pt x="2095594" y="2208957"/>
                  </a:cubicBezTo>
                  <a:cubicBezTo>
                    <a:pt x="2093161" y="2183387"/>
                    <a:pt x="2075586" y="2158203"/>
                    <a:pt x="2049784" y="2153722"/>
                  </a:cubicBezTo>
                  <a:cubicBezTo>
                    <a:pt x="2031089" y="2159168"/>
                    <a:pt x="2030471" y="2182151"/>
                    <a:pt x="2006524" y="2169790"/>
                  </a:cubicBezTo>
                  <a:cubicBezTo>
                    <a:pt x="1984198" y="2161718"/>
                    <a:pt x="1959477" y="2163147"/>
                    <a:pt x="1937422" y="2155461"/>
                  </a:cubicBezTo>
                  <a:cubicBezTo>
                    <a:pt x="1944684" y="2139470"/>
                    <a:pt x="1968825" y="2121200"/>
                    <a:pt x="1947387" y="2105595"/>
                  </a:cubicBezTo>
                  <a:cubicBezTo>
                    <a:pt x="1932594" y="2096479"/>
                    <a:pt x="1918612" y="2063725"/>
                    <a:pt x="1900651" y="2075505"/>
                  </a:cubicBezTo>
                  <a:cubicBezTo>
                    <a:pt x="1877127" y="2087209"/>
                    <a:pt x="1853450" y="2115097"/>
                    <a:pt x="1825369" y="2098951"/>
                  </a:cubicBezTo>
                  <a:cubicBezTo>
                    <a:pt x="1806366" y="2094432"/>
                    <a:pt x="1788405" y="2077746"/>
                    <a:pt x="1770212" y="2093814"/>
                  </a:cubicBezTo>
                  <a:cubicBezTo>
                    <a:pt x="1741281" y="2109071"/>
                    <a:pt x="1716831" y="2132903"/>
                    <a:pt x="1683459" y="2138388"/>
                  </a:cubicBezTo>
                  <a:cubicBezTo>
                    <a:pt x="1642941" y="2160559"/>
                    <a:pt x="1620538" y="2213592"/>
                    <a:pt x="1569359" y="2214519"/>
                  </a:cubicBezTo>
                  <a:cubicBezTo>
                    <a:pt x="1544406" y="2219811"/>
                    <a:pt x="1533051" y="2217995"/>
                    <a:pt x="1523124" y="2193545"/>
                  </a:cubicBezTo>
                  <a:cubicBezTo>
                    <a:pt x="1490871" y="2173460"/>
                    <a:pt x="1445757" y="2197408"/>
                    <a:pt x="1414432" y="2173537"/>
                  </a:cubicBezTo>
                  <a:cubicBezTo>
                    <a:pt x="1395698" y="2150169"/>
                    <a:pt x="1369935" y="2178597"/>
                    <a:pt x="1354214" y="2192078"/>
                  </a:cubicBezTo>
                  <a:cubicBezTo>
                    <a:pt x="1332893" y="2212008"/>
                    <a:pt x="1316902" y="2236960"/>
                    <a:pt x="1297743" y="2258861"/>
                  </a:cubicBezTo>
                  <a:cubicBezTo>
                    <a:pt x="1286504" y="2239548"/>
                    <a:pt x="1292799" y="2216991"/>
                    <a:pt x="1289516" y="2197292"/>
                  </a:cubicBezTo>
                  <a:cubicBezTo>
                    <a:pt x="1272907" y="2178520"/>
                    <a:pt x="1248766" y="2208377"/>
                    <a:pt x="1229145" y="2195168"/>
                  </a:cubicBezTo>
                  <a:cubicBezTo>
                    <a:pt x="1211106" y="2199764"/>
                    <a:pt x="1195694" y="2201966"/>
                    <a:pt x="1173678" y="2201039"/>
                  </a:cubicBezTo>
                  <a:cubicBezTo>
                    <a:pt x="1153361" y="2204747"/>
                    <a:pt x="1143936" y="2175777"/>
                    <a:pt x="1121379" y="2177052"/>
                  </a:cubicBezTo>
                  <a:cubicBezTo>
                    <a:pt x="1104075" y="2179408"/>
                    <a:pt x="1096852" y="2205056"/>
                    <a:pt x="1074526" y="2181340"/>
                  </a:cubicBezTo>
                  <a:cubicBezTo>
                    <a:pt x="1068655" y="2187288"/>
                    <a:pt x="1059964" y="2205326"/>
                    <a:pt x="1052355" y="2176048"/>
                  </a:cubicBezTo>
                  <a:cubicBezTo>
                    <a:pt x="1039879" y="2154302"/>
                    <a:pt x="1019755" y="2162761"/>
                    <a:pt x="999361" y="2160289"/>
                  </a:cubicBezTo>
                  <a:cubicBezTo>
                    <a:pt x="965447" y="2169404"/>
                    <a:pt x="1005309" y="2116294"/>
                    <a:pt x="971898" y="2137113"/>
                  </a:cubicBezTo>
                  <a:cubicBezTo>
                    <a:pt x="954709" y="2147967"/>
                    <a:pt x="935744" y="2119461"/>
                    <a:pt x="917822" y="2113783"/>
                  </a:cubicBezTo>
                  <a:cubicBezTo>
                    <a:pt x="902990" y="2107372"/>
                    <a:pt x="914423" y="2071141"/>
                    <a:pt x="886420" y="2077205"/>
                  </a:cubicBezTo>
                  <a:cubicBezTo>
                    <a:pt x="863128" y="2084235"/>
                    <a:pt x="853085" y="2087904"/>
                    <a:pt x="839991" y="2063261"/>
                  </a:cubicBezTo>
                  <a:cubicBezTo>
                    <a:pt x="827090" y="2041399"/>
                    <a:pt x="809940" y="2053527"/>
                    <a:pt x="792752" y="2042287"/>
                  </a:cubicBezTo>
                  <a:cubicBezTo>
                    <a:pt x="775564" y="2025022"/>
                    <a:pt x="755208" y="2013550"/>
                    <a:pt x="731144" y="2009108"/>
                  </a:cubicBezTo>
                  <a:cubicBezTo>
                    <a:pt x="734505" y="1980950"/>
                    <a:pt x="709591" y="1981954"/>
                    <a:pt x="688926" y="1978632"/>
                  </a:cubicBezTo>
                  <a:cubicBezTo>
                    <a:pt x="665404" y="1977589"/>
                    <a:pt x="665596" y="1994314"/>
                    <a:pt x="652348" y="2012430"/>
                  </a:cubicBezTo>
                  <a:cubicBezTo>
                    <a:pt x="632340" y="2017490"/>
                    <a:pt x="628554" y="1984233"/>
                    <a:pt x="607388" y="1980062"/>
                  </a:cubicBezTo>
                  <a:cubicBezTo>
                    <a:pt x="596688" y="1967392"/>
                    <a:pt x="552887" y="1978710"/>
                    <a:pt x="565788" y="1952599"/>
                  </a:cubicBezTo>
                  <a:cubicBezTo>
                    <a:pt x="549797" y="1945221"/>
                    <a:pt x="530059" y="1922857"/>
                    <a:pt x="510399" y="1933749"/>
                  </a:cubicBezTo>
                  <a:cubicBezTo>
                    <a:pt x="495914" y="1919265"/>
                    <a:pt x="484442" y="1901149"/>
                    <a:pt x="465787" y="1891570"/>
                  </a:cubicBezTo>
                  <a:cubicBezTo>
                    <a:pt x="451070" y="1915248"/>
                    <a:pt x="422835" y="1893231"/>
                    <a:pt x="444195" y="1876274"/>
                  </a:cubicBezTo>
                  <a:cubicBezTo>
                    <a:pt x="425770" y="1861790"/>
                    <a:pt x="446319" y="1838923"/>
                    <a:pt x="420903" y="1827799"/>
                  </a:cubicBezTo>
                  <a:cubicBezTo>
                    <a:pt x="406882" y="1812310"/>
                    <a:pt x="404179" y="1786006"/>
                    <a:pt x="432568" y="1789328"/>
                  </a:cubicBezTo>
                  <a:cubicBezTo>
                    <a:pt x="442418" y="1788440"/>
                    <a:pt x="448212" y="1825636"/>
                    <a:pt x="470846" y="1807869"/>
                  </a:cubicBezTo>
                  <a:cubicBezTo>
                    <a:pt x="484520" y="1794465"/>
                    <a:pt x="517622" y="1788633"/>
                    <a:pt x="495335" y="1766809"/>
                  </a:cubicBezTo>
                  <a:cubicBezTo>
                    <a:pt x="498888" y="1739076"/>
                    <a:pt x="481275" y="1744793"/>
                    <a:pt x="466829" y="1731351"/>
                  </a:cubicBezTo>
                  <a:cubicBezTo>
                    <a:pt x="453503" y="1722583"/>
                    <a:pt x="421019" y="1730849"/>
                    <a:pt x="423491" y="1705819"/>
                  </a:cubicBezTo>
                  <a:cubicBezTo>
                    <a:pt x="421058" y="1686004"/>
                    <a:pt x="415225" y="1663988"/>
                    <a:pt x="439830" y="1656379"/>
                  </a:cubicBezTo>
                  <a:cubicBezTo>
                    <a:pt x="427045" y="1638495"/>
                    <a:pt x="409972" y="1625633"/>
                    <a:pt x="387067" y="1627101"/>
                  </a:cubicBezTo>
                  <a:cubicBezTo>
                    <a:pt x="373394" y="1616324"/>
                    <a:pt x="370574" y="1591217"/>
                    <a:pt x="360956" y="1575111"/>
                  </a:cubicBezTo>
                  <a:cubicBezTo>
                    <a:pt x="360145" y="1544635"/>
                    <a:pt x="351918" y="1552437"/>
                    <a:pt x="329129" y="1546798"/>
                  </a:cubicBezTo>
                  <a:cubicBezTo>
                    <a:pt x="303134" y="1536485"/>
                    <a:pt x="269607" y="1550004"/>
                    <a:pt x="249908" y="1525013"/>
                  </a:cubicBezTo>
                  <a:cubicBezTo>
                    <a:pt x="237702" y="1506627"/>
                    <a:pt x="220514" y="1515318"/>
                    <a:pt x="204600" y="1516709"/>
                  </a:cubicBezTo>
                  <a:cubicBezTo>
                    <a:pt x="193051" y="1498516"/>
                    <a:pt x="166901" y="1499057"/>
                    <a:pt x="189922" y="1477349"/>
                  </a:cubicBezTo>
                  <a:cubicBezTo>
                    <a:pt x="195098" y="1454830"/>
                    <a:pt x="172425" y="1431153"/>
                    <a:pt x="149867" y="1436213"/>
                  </a:cubicBezTo>
                  <a:cubicBezTo>
                    <a:pt x="122482" y="1450504"/>
                    <a:pt x="141447" y="1415162"/>
                    <a:pt x="111705" y="1419372"/>
                  </a:cubicBezTo>
                  <a:cubicBezTo>
                    <a:pt x="91774" y="1421342"/>
                    <a:pt x="81307" y="1422848"/>
                    <a:pt x="63307" y="1411917"/>
                  </a:cubicBezTo>
                  <a:cubicBezTo>
                    <a:pt x="52724" y="1393223"/>
                    <a:pt x="92702" y="1409097"/>
                    <a:pt x="103053" y="1393184"/>
                  </a:cubicBezTo>
                  <a:cubicBezTo>
                    <a:pt x="111976" y="1376884"/>
                    <a:pt x="115529" y="1361858"/>
                    <a:pt x="102667" y="1346717"/>
                  </a:cubicBezTo>
                  <a:cubicBezTo>
                    <a:pt x="112555" y="1326593"/>
                    <a:pt x="96255" y="1319254"/>
                    <a:pt x="95444" y="1298628"/>
                  </a:cubicBezTo>
                  <a:cubicBezTo>
                    <a:pt x="88298" y="1273522"/>
                    <a:pt x="60835" y="1281131"/>
                    <a:pt x="41793" y="1275646"/>
                  </a:cubicBezTo>
                  <a:cubicBezTo>
                    <a:pt x="25956" y="1292448"/>
                    <a:pt x="1391" y="1280049"/>
                    <a:pt x="0" y="1258458"/>
                  </a:cubicBezTo>
                  <a:cubicBezTo>
                    <a:pt x="15528" y="1241462"/>
                    <a:pt x="1120" y="1213613"/>
                    <a:pt x="9618" y="1192060"/>
                  </a:cubicBezTo>
                  <a:cubicBezTo>
                    <a:pt x="10583" y="1156718"/>
                    <a:pt x="53651" y="1153280"/>
                    <a:pt x="77213" y="1137251"/>
                  </a:cubicBezTo>
                  <a:cubicBezTo>
                    <a:pt x="105989" y="1126667"/>
                    <a:pt x="133142" y="1108011"/>
                    <a:pt x="163888" y="1104921"/>
                  </a:cubicBezTo>
                  <a:cubicBezTo>
                    <a:pt x="167635" y="1127980"/>
                    <a:pt x="184012" y="1138564"/>
                    <a:pt x="206145" y="1126088"/>
                  </a:cubicBezTo>
                  <a:cubicBezTo>
                    <a:pt x="226384" y="1124041"/>
                    <a:pt x="250410" y="1122882"/>
                    <a:pt x="257672" y="1099784"/>
                  </a:cubicBezTo>
                  <a:cubicBezTo>
                    <a:pt x="268139" y="1081282"/>
                    <a:pt x="283976" y="1053278"/>
                    <a:pt x="309314" y="1064480"/>
                  </a:cubicBezTo>
                  <a:cubicBezTo>
                    <a:pt x="347128" y="1076569"/>
                    <a:pt x="394252" y="1072282"/>
                    <a:pt x="419010" y="1037867"/>
                  </a:cubicBezTo>
                  <a:cubicBezTo>
                    <a:pt x="446049" y="1002177"/>
                    <a:pt x="495103" y="1003258"/>
                    <a:pt x="534386" y="990782"/>
                  </a:cubicBezTo>
                  <a:cubicBezTo>
                    <a:pt x="554085" y="990125"/>
                    <a:pt x="574286" y="977572"/>
                    <a:pt x="563470" y="955903"/>
                  </a:cubicBezTo>
                  <a:cubicBezTo>
                    <a:pt x="557677" y="934852"/>
                    <a:pt x="556827" y="910132"/>
                    <a:pt x="578303" y="897772"/>
                  </a:cubicBezTo>
                  <a:cubicBezTo>
                    <a:pt x="593946" y="886570"/>
                    <a:pt x="617276" y="871892"/>
                    <a:pt x="604066" y="849992"/>
                  </a:cubicBezTo>
                  <a:cubicBezTo>
                    <a:pt x="590122" y="829211"/>
                    <a:pt x="574247" y="807774"/>
                    <a:pt x="578998" y="781277"/>
                  </a:cubicBezTo>
                  <a:cubicBezTo>
                    <a:pt x="586569" y="757445"/>
                    <a:pt x="566985" y="745780"/>
                    <a:pt x="545664" y="753196"/>
                  </a:cubicBezTo>
                  <a:cubicBezTo>
                    <a:pt x="524265" y="741685"/>
                    <a:pt x="553660" y="716965"/>
                    <a:pt x="569612" y="717854"/>
                  </a:cubicBezTo>
                  <a:cubicBezTo>
                    <a:pt x="610246" y="714030"/>
                    <a:pt x="650880" y="703330"/>
                    <a:pt x="690858" y="699892"/>
                  </a:cubicBezTo>
                  <a:cubicBezTo>
                    <a:pt x="715655" y="706613"/>
                    <a:pt x="743659" y="720557"/>
                    <a:pt x="768882" y="710322"/>
                  </a:cubicBezTo>
                  <a:cubicBezTo>
                    <a:pt x="793718" y="698579"/>
                    <a:pt x="768805" y="677335"/>
                    <a:pt x="754899" y="668529"/>
                  </a:cubicBezTo>
                  <a:cubicBezTo>
                    <a:pt x="750728" y="651958"/>
                    <a:pt x="767993" y="631293"/>
                    <a:pt x="775023" y="614607"/>
                  </a:cubicBezTo>
                  <a:cubicBezTo>
                    <a:pt x="792405" y="588033"/>
                    <a:pt x="797967" y="554544"/>
                    <a:pt x="821799" y="532296"/>
                  </a:cubicBezTo>
                  <a:cubicBezTo>
                    <a:pt x="884101" y="546008"/>
                    <a:pt x="949109" y="565978"/>
                    <a:pt x="1012841" y="549677"/>
                  </a:cubicBezTo>
                  <a:cubicBezTo>
                    <a:pt x="1032424" y="538360"/>
                    <a:pt x="1041308" y="516691"/>
                    <a:pt x="1029141" y="496490"/>
                  </a:cubicBezTo>
                  <a:cubicBezTo>
                    <a:pt x="1022691" y="476134"/>
                    <a:pt x="1022497" y="453423"/>
                    <a:pt x="1040110" y="438899"/>
                  </a:cubicBezTo>
                  <a:cubicBezTo>
                    <a:pt x="1063247" y="418196"/>
                    <a:pt x="1100482" y="437895"/>
                    <a:pt x="1123040" y="415685"/>
                  </a:cubicBezTo>
                  <a:cubicBezTo>
                    <a:pt x="1121958" y="396720"/>
                    <a:pt x="1124855" y="373583"/>
                    <a:pt x="1148842" y="372888"/>
                  </a:cubicBezTo>
                  <a:cubicBezTo>
                    <a:pt x="1171283" y="366090"/>
                    <a:pt x="1195772" y="372618"/>
                    <a:pt x="1218020" y="365974"/>
                  </a:cubicBezTo>
                  <a:cubicBezTo>
                    <a:pt x="1226827" y="396334"/>
                    <a:pt x="1240655" y="428046"/>
                    <a:pt x="1272907" y="439324"/>
                  </a:cubicBezTo>
                  <a:cubicBezTo>
                    <a:pt x="1300949" y="455276"/>
                    <a:pt x="1328721" y="473971"/>
                    <a:pt x="1361939" y="474705"/>
                  </a:cubicBezTo>
                  <a:cubicBezTo>
                    <a:pt x="1390213" y="481890"/>
                    <a:pt x="1423895" y="482623"/>
                    <a:pt x="1440195" y="510936"/>
                  </a:cubicBezTo>
                  <a:cubicBezTo>
                    <a:pt x="1461362" y="538476"/>
                    <a:pt x="1483031" y="565900"/>
                    <a:pt x="1500373" y="596144"/>
                  </a:cubicBezTo>
                  <a:cubicBezTo>
                    <a:pt x="1485966" y="620710"/>
                    <a:pt x="1486198" y="653773"/>
                    <a:pt x="1460396" y="670807"/>
                  </a:cubicBezTo>
                  <a:cubicBezTo>
                    <a:pt x="1454487" y="703601"/>
                    <a:pt x="1495545" y="712987"/>
                    <a:pt x="1520420" y="716733"/>
                  </a:cubicBezTo>
                  <a:cubicBezTo>
                    <a:pt x="1586895" y="726660"/>
                    <a:pt x="1658043" y="712716"/>
                    <a:pt x="1720964" y="742458"/>
                  </a:cubicBezTo>
                  <a:cubicBezTo>
                    <a:pt x="1763569" y="760651"/>
                    <a:pt x="1803546" y="789427"/>
                    <a:pt x="1851094" y="791551"/>
                  </a:cubicBezTo>
                  <a:cubicBezTo>
                    <a:pt x="1854377" y="825696"/>
                    <a:pt x="1885201" y="847867"/>
                    <a:pt x="1901578" y="876334"/>
                  </a:cubicBezTo>
                  <a:cubicBezTo>
                    <a:pt x="1918496" y="902561"/>
                    <a:pt x="1944298" y="929947"/>
                    <a:pt x="1978481" y="922994"/>
                  </a:cubicBezTo>
                  <a:cubicBezTo>
                    <a:pt x="2037965" y="918900"/>
                    <a:pt x="2095285" y="940607"/>
                    <a:pt x="2154808" y="936436"/>
                  </a:cubicBezTo>
                  <a:cubicBezTo>
                    <a:pt x="2241406" y="934929"/>
                    <a:pt x="2329009" y="930912"/>
                    <a:pt x="2414835" y="942655"/>
                  </a:cubicBezTo>
                  <a:cubicBezTo>
                    <a:pt x="2441526" y="950495"/>
                    <a:pt x="2460568" y="974134"/>
                    <a:pt x="2488919" y="978885"/>
                  </a:cubicBezTo>
                  <a:cubicBezTo>
                    <a:pt x="2534188" y="993331"/>
                    <a:pt x="2581041" y="1007700"/>
                    <a:pt x="2628782" y="1002293"/>
                  </a:cubicBezTo>
                  <a:cubicBezTo>
                    <a:pt x="2650721" y="998894"/>
                    <a:pt x="2659026" y="1028790"/>
                    <a:pt x="2682356" y="1022841"/>
                  </a:cubicBezTo>
                  <a:cubicBezTo>
                    <a:pt x="2718123" y="1014498"/>
                    <a:pt x="2752075" y="996190"/>
                    <a:pt x="2787688" y="985683"/>
                  </a:cubicBezTo>
                  <a:cubicBezTo>
                    <a:pt x="2835507" y="968843"/>
                    <a:pt x="2883634" y="945899"/>
                    <a:pt x="2935547" y="951423"/>
                  </a:cubicBezTo>
                  <a:cubicBezTo>
                    <a:pt x="2972435" y="949337"/>
                    <a:pt x="3009322" y="948912"/>
                    <a:pt x="3046132" y="951345"/>
                  </a:cubicBezTo>
                  <a:cubicBezTo>
                    <a:pt x="3079930" y="948642"/>
                    <a:pt x="3110714" y="930719"/>
                    <a:pt x="3142233" y="919286"/>
                  </a:cubicBezTo>
                  <a:cubicBezTo>
                    <a:pt x="3174755" y="894720"/>
                    <a:pt x="3200712" y="855979"/>
                    <a:pt x="3245131" y="852927"/>
                  </a:cubicBezTo>
                  <a:cubicBezTo>
                    <a:pt x="3261045" y="852695"/>
                    <a:pt x="3295615" y="837284"/>
                    <a:pt x="3278041" y="819400"/>
                  </a:cubicBezTo>
                  <a:cubicBezTo>
                    <a:pt x="3257067" y="806924"/>
                    <a:pt x="3225702" y="781470"/>
                    <a:pt x="3245517" y="755320"/>
                  </a:cubicBezTo>
                  <a:cubicBezTo>
                    <a:pt x="3261045" y="729943"/>
                    <a:pt x="3291173" y="708661"/>
                    <a:pt x="3321494" y="722488"/>
                  </a:cubicBezTo>
                  <a:cubicBezTo>
                    <a:pt x="3344206" y="734424"/>
                    <a:pt x="3368038" y="746900"/>
                    <a:pt x="3394960" y="742883"/>
                  </a:cubicBezTo>
                  <a:cubicBezTo>
                    <a:pt x="3420839" y="743694"/>
                    <a:pt x="3447182" y="743192"/>
                    <a:pt x="3467770" y="725424"/>
                  </a:cubicBezTo>
                  <a:cubicBezTo>
                    <a:pt x="3491099" y="712446"/>
                    <a:pt x="3508442" y="682318"/>
                    <a:pt x="3538145" y="690004"/>
                  </a:cubicBezTo>
                  <a:cubicBezTo>
                    <a:pt x="3575960" y="694987"/>
                    <a:pt x="3618255" y="687880"/>
                    <a:pt x="3647379" y="661808"/>
                  </a:cubicBezTo>
                  <a:cubicBezTo>
                    <a:pt x="3653249" y="634808"/>
                    <a:pt x="3671674" y="608620"/>
                    <a:pt x="3701841" y="608389"/>
                  </a:cubicBezTo>
                  <a:cubicBezTo>
                    <a:pt x="3722351" y="613217"/>
                    <a:pt x="3738883" y="609122"/>
                    <a:pt x="3758118" y="599814"/>
                  </a:cubicBezTo>
                  <a:cubicBezTo>
                    <a:pt x="3799679" y="586449"/>
                    <a:pt x="3843906" y="572776"/>
                    <a:pt x="3887437" y="582934"/>
                  </a:cubicBezTo>
                  <a:cubicBezTo>
                    <a:pt x="3907290" y="579303"/>
                    <a:pt x="3928341" y="588651"/>
                    <a:pt x="3946148" y="584904"/>
                  </a:cubicBezTo>
                  <a:cubicBezTo>
                    <a:pt x="3972490" y="576561"/>
                    <a:pt x="3953912" y="550759"/>
                    <a:pt x="3937264" y="543150"/>
                  </a:cubicBezTo>
                  <a:cubicBezTo>
                    <a:pt x="3911539" y="512018"/>
                    <a:pt x="3881450" y="481001"/>
                    <a:pt x="3839734" y="473894"/>
                  </a:cubicBezTo>
                  <a:cubicBezTo>
                    <a:pt x="3818143" y="467134"/>
                    <a:pt x="3793924" y="463118"/>
                    <a:pt x="3776967" y="481310"/>
                  </a:cubicBezTo>
                  <a:cubicBezTo>
                    <a:pt x="3761865" y="494752"/>
                    <a:pt x="3740544" y="506764"/>
                    <a:pt x="3727333" y="483821"/>
                  </a:cubicBezTo>
                  <a:cubicBezTo>
                    <a:pt x="3707480" y="469645"/>
                    <a:pt x="3678974" y="478954"/>
                    <a:pt x="3656262" y="480808"/>
                  </a:cubicBezTo>
                  <a:cubicBezTo>
                    <a:pt x="3641005" y="483975"/>
                    <a:pt x="3611148" y="510086"/>
                    <a:pt x="3605200" y="485559"/>
                  </a:cubicBezTo>
                  <a:cubicBezTo>
                    <a:pt x="3590174" y="463967"/>
                    <a:pt x="3609139" y="447242"/>
                    <a:pt x="3619993" y="429011"/>
                  </a:cubicBezTo>
                  <a:cubicBezTo>
                    <a:pt x="3645177" y="391351"/>
                    <a:pt x="3666305" y="350833"/>
                    <a:pt x="3691296" y="313405"/>
                  </a:cubicBezTo>
                  <a:cubicBezTo>
                    <a:pt x="3705549" y="297916"/>
                    <a:pt x="3728029" y="323447"/>
                    <a:pt x="3744715" y="327773"/>
                  </a:cubicBezTo>
                  <a:cubicBezTo>
                    <a:pt x="3774495" y="347666"/>
                    <a:pt x="3809297" y="322559"/>
                    <a:pt x="3840082" y="316688"/>
                  </a:cubicBezTo>
                  <a:cubicBezTo>
                    <a:pt x="3865729" y="307765"/>
                    <a:pt x="3895394" y="302860"/>
                    <a:pt x="3916792" y="286676"/>
                  </a:cubicBezTo>
                  <a:cubicBezTo>
                    <a:pt x="3931972" y="266938"/>
                    <a:pt x="3887437" y="256007"/>
                    <a:pt x="3908256" y="237737"/>
                  </a:cubicBezTo>
                  <a:cubicBezTo>
                    <a:pt x="3943483" y="203013"/>
                    <a:pt x="3967469" y="152181"/>
                    <a:pt x="4018494" y="137697"/>
                  </a:cubicBezTo>
                  <a:cubicBezTo>
                    <a:pt x="4041360" y="134993"/>
                    <a:pt x="4049278" y="110466"/>
                    <a:pt x="4043832" y="91153"/>
                  </a:cubicBezTo>
                  <a:cubicBezTo>
                    <a:pt x="4027609" y="67359"/>
                    <a:pt x="3995550" y="76475"/>
                    <a:pt x="3971100" y="78059"/>
                  </a:cubicBezTo>
                  <a:cubicBezTo>
                    <a:pt x="3984309" y="53416"/>
                    <a:pt x="4015326" y="44493"/>
                    <a:pt x="4036300" y="27111"/>
                  </a:cubicBezTo>
                  <a:cubicBezTo>
                    <a:pt x="4086011" y="7876"/>
                    <a:pt x="4140551" y="14442"/>
                    <a:pt x="4192154" y="4284"/>
                  </a:cubicBezTo>
                  <a:cubicBezTo>
                    <a:pt x="4240591" y="-1626"/>
                    <a:pt x="4292504" y="-5295"/>
                    <a:pt x="4336189" y="20391"/>
                  </a:cubicBezTo>
                  <a:cubicBezTo>
                    <a:pt x="4371030" y="42523"/>
                    <a:pt x="4411084" y="25257"/>
                    <a:pt x="4448976" y="29390"/>
                  </a:cubicBezTo>
                  <a:cubicBezTo>
                    <a:pt x="4488297" y="47120"/>
                    <a:pt x="4510159" y="86441"/>
                    <a:pt x="4525609" y="124796"/>
                  </a:cubicBezTo>
                  <a:cubicBezTo>
                    <a:pt x="4549982" y="185863"/>
                    <a:pt x="4589882" y="238741"/>
                    <a:pt x="4615453" y="299345"/>
                  </a:cubicBezTo>
                  <a:cubicBezTo>
                    <a:pt x="4631521" y="336812"/>
                    <a:pt x="4678451" y="337777"/>
                    <a:pt x="4712557" y="348206"/>
                  </a:cubicBezTo>
                  <a:cubicBezTo>
                    <a:pt x="4766942" y="354425"/>
                    <a:pt x="4818932" y="373429"/>
                    <a:pt x="4870150" y="391235"/>
                  </a:cubicBezTo>
                  <a:cubicBezTo>
                    <a:pt x="4886064" y="412055"/>
                    <a:pt x="4889154" y="442607"/>
                    <a:pt x="4900007" y="467212"/>
                  </a:cubicBezTo>
                  <a:cubicBezTo>
                    <a:pt x="4903715" y="491198"/>
                    <a:pt x="4920904" y="499966"/>
                    <a:pt x="4943384" y="493670"/>
                  </a:cubicBezTo>
                  <a:cubicBezTo>
                    <a:pt x="4983361" y="490851"/>
                    <a:pt x="5025000" y="497340"/>
                    <a:pt x="5062196" y="479379"/>
                  </a:cubicBezTo>
                  <a:cubicBezTo>
                    <a:pt x="5113954" y="463311"/>
                    <a:pt x="5167645" y="450139"/>
                    <a:pt x="5222145" y="449328"/>
                  </a:cubicBezTo>
                  <a:cubicBezTo>
                    <a:pt x="5240105" y="455817"/>
                    <a:pt x="5237518" y="481967"/>
                    <a:pt x="5239179" y="498228"/>
                  </a:cubicBezTo>
                  <a:cubicBezTo>
                    <a:pt x="5221295" y="516189"/>
                    <a:pt x="5189082" y="520283"/>
                    <a:pt x="5183945" y="548171"/>
                  </a:cubicBezTo>
                  <a:cubicBezTo>
                    <a:pt x="5164708" y="610938"/>
                    <a:pt x="5132572" y="670769"/>
                    <a:pt x="5088075" y="719205"/>
                  </a:cubicBezTo>
                  <a:cubicBezTo>
                    <a:pt x="5068299" y="741840"/>
                    <a:pt x="5039021" y="720094"/>
                    <a:pt x="5015652" y="714686"/>
                  </a:cubicBezTo>
                  <a:cubicBezTo>
                    <a:pt x="4996648" y="703910"/>
                    <a:pt x="4976139" y="706884"/>
                    <a:pt x="4959993" y="721175"/>
                  </a:cubicBezTo>
                  <a:cubicBezTo>
                    <a:pt x="4944736" y="734115"/>
                    <a:pt x="4913526" y="737012"/>
                    <a:pt x="4917891" y="762234"/>
                  </a:cubicBezTo>
                  <a:cubicBezTo>
                    <a:pt x="4923762" y="787650"/>
                    <a:pt x="4936392" y="812873"/>
                    <a:pt x="4932607" y="840374"/>
                  </a:cubicBezTo>
                  <a:cubicBezTo>
                    <a:pt x="4929749" y="860498"/>
                    <a:pt x="4933650" y="876798"/>
                    <a:pt x="4926118" y="894373"/>
                  </a:cubicBezTo>
                  <a:cubicBezTo>
                    <a:pt x="4907423" y="916041"/>
                    <a:pt x="4878222" y="919209"/>
                    <a:pt x="4853695" y="931067"/>
                  </a:cubicBezTo>
                  <a:cubicBezTo>
                    <a:pt x="4842533" y="917393"/>
                    <a:pt x="4827971" y="892016"/>
                    <a:pt x="4809469" y="912179"/>
                  </a:cubicBezTo>
                  <a:cubicBezTo>
                    <a:pt x="4788572" y="922531"/>
                    <a:pt x="4798074" y="954281"/>
                    <a:pt x="4773315" y="959572"/>
                  </a:cubicBezTo>
                  <a:cubicBezTo>
                    <a:pt x="4745041" y="978499"/>
                    <a:pt x="4708965" y="991207"/>
                    <a:pt x="4676365" y="975486"/>
                  </a:cubicBezTo>
                  <a:cubicBezTo>
                    <a:pt x="4652997" y="972242"/>
                    <a:pt x="4640211" y="999705"/>
                    <a:pt x="4659176" y="1014653"/>
                  </a:cubicBezTo>
                  <a:cubicBezTo>
                    <a:pt x="4683472" y="1034622"/>
                    <a:pt x="4656821" y="1042231"/>
                    <a:pt x="4637006" y="1041073"/>
                  </a:cubicBezTo>
                  <a:cubicBezTo>
                    <a:pt x="4610238" y="1044781"/>
                    <a:pt x="4577097" y="1037056"/>
                    <a:pt x="4563887" y="1011292"/>
                  </a:cubicBezTo>
                  <a:cubicBezTo>
                    <a:pt x="4541948" y="1007893"/>
                    <a:pt x="4524644" y="1020099"/>
                    <a:pt x="4516378" y="1039798"/>
                  </a:cubicBezTo>
                  <a:cubicBezTo>
                    <a:pt x="4485284" y="1092561"/>
                    <a:pt x="4419196" y="1101367"/>
                    <a:pt x="4369948" y="1129332"/>
                  </a:cubicBezTo>
                  <a:cubicBezTo>
                    <a:pt x="4351987" y="1136014"/>
                    <a:pt x="4340824" y="1166297"/>
                    <a:pt x="4328851" y="1169387"/>
                  </a:cubicBezTo>
                  <a:cubicBezTo>
                    <a:pt x="4293237" y="1182211"/>
                    <a:pt x="4249629" y="1176224"/>
                    <a:pt x="4214635" y="1195961"/>
                  </a:cubicBezTo>
                  <a:cubicBezTo>
                    <a:pt x="4174580" y="1212068"/>
                    <a:pt x="4132941" y="1226823"/>
                    <a:pt x="4100650" y="1256372"/>
                  </a:cubicBezTo>
                  <a:cubicBezTo>
                    <a:pt x="4082110" y="1271127"/>
                    <a:pt x="4053643" y="1265874"/>
                    <a:pt x="4083230" y="1247642"/>
                  </a:cubicBezTo>
                  <a:cubicBezTo>
                    <a:pt x="4091689" y="1238334"/>
                    <a:pt x="4134602" y="1215390"/>
                    <a:pt x="4105170" y="1212957"/>
                  </a:cubicBezTo>
                  <a:cubicBezTo>
                    <a:pt x="4078827" y="1222575"/>
                    <a:pt x="4073998" y="1193258"/>
                    <a:pt x="4098294" y="1184026"/>
                  </a:cubicBezTo>
                  <a:cubicBezTo>
                    <a:pt x="4119190" y="1169580"/>
                    <a:pt x="4131474" y="1147254"/>
                    <a:pt x="4152910" y="1133426"/>
                  </a:cubicBezTo>
                  <a:cubicBezTo>
                    <a:pt x="4165348" y="1114152"/>
                    <a:pt x="4133598" y="1101831"/>
                    <a:pt x="4120078" y="1093024"/>
                  </a:cubicBezTo>
                  <a:cubicBezTo>
                    <a:pt x="4093813" y="1078887"/>
                    <a:pt x="4058007" y="1079853"/>
                    <a:pt x="4038811" y="1105037"/>
                  </a:cubicBezTo>
                  <a:cubicBezTo>
                    <a:pt x="4017025" y="1125431"/>
                    <a:pt x="3999373" y="1156988"/>
                    <a:pt x="3965190" y="1154593"/>
                  </a:cubicBezTo>
                  <a:cubicBezTo>
                    <a:pt x="3936685" y="1160696"/>
                    <a:pt x="3907329" y="1177807"/>
                    <a:pt x="3901226" y="1208515"/>
                  </a:cubicBezTo>
                  <a:cubicBezTo>
                    <a:pt x="3894042" y="1228561"/>
                    <a:pt x="3870673" y="1232038"/>
                    <a:pt x="3852133" y="1229604"/>
                  </a:cubicBezTo>
                  <a:cubicBezTo>
                    <a:pt x="3834945" y="1253977"/>
                    <a:pt x="3820306" y="1236364"/>
                    <a:pt x="3806632" y="1222458"/>
                  </a:cubicBezTo>
                  <a:cubicBezTo>
                    <a:pt x="3774573" y="1217437"/>
                    <a:pt x="3767465" y="1256642"/>
                    <a:pt x="3755994" y="1278427"/>
                  </a:cubicBezTo>
                  <a:cubicBezTo>
                    <a:pt x="3759393" y="1312186"/>
                    <a:pt x="3797941" y="1319332"/>
                    <a:pt x="3824632" y="1326361"/>
                  </a:cubicBezTo>
                  <a:cubicBezTo>
                    <a:pt x="3842592" y="1328602"/>
                    <a:pt x="3872141" y="1315662"/>
                    <a:pt x="3879016" y="1337988"/>
                  </a:cubicBezTo>
                  <a:cubicBezTo>
                    <a:pt x="3881295" y="1361781"/>
                    <a:pt x="3862562" y="1391716"/>
                    <a:pt x="3886046" y="1409484"/>
                  </a:cubicBezTo>
                  <a:cubicBezTo>
                    <a:pt x="3916212" y="1416552"/>
                    <a:pt x="3946843" y="1407437"/>
                    <a:pt x="3969478" y="1386579"/>
                  </a:cubicBezTo>
                  <a:cubicBezTo>
                    <a:pt x="3987052" y="1365914"/>
                    <a:pt x="4015712" y="1349151"/>
                    <a:pt x="4043252" y="1355562"/>
                  </a:cubicBezTo>
                  <a:cubicBezTo>
                    <a:pt x="4067316" y="1373639"/>
                    <a:pt x="4094238" y="1394304"/>
                    <a:pt x="4126143" y="1384841"/>
                  </a:cubicBezTo>
                  <a:cubicBezTo>
                    <a:pt x="4145147" y="1379819"/>
                    <a:pt x="4162490" y="1390866"/>
                    <a:pt x="4181069" y="1390287"/>
                  </a:cubicBezTo>
                  <a:cubicBezTo>
                    <a:pt x="4168168" y="1402106"/>
                    <a:pt x="4179021" y="1443745"/>
                    <a:pt x="4159400" y="1435826"/>
                  </a:cubicBezTo>
                  <a:cubicBezTo>
                    <a:pt x="4122435" y="1417054"/>
                    <a:pt x="4084930" y="1442702"/>
                    <a:pt x="4049124" y="1451818"/>
                  </a:cubicBezTo>
                  <a:cubicBezTo>
                    <a:pt x="4028459" y="1460354"/>
                    <a:pt x="4015558" y="1473680"/>
                    <a:pt x="4019034" y="1497202"/>
                  </a:cubicBezTo>
                  <a:cubicBezTo>
                    <a:pt x="3992923" y="1517790"/>
                    <a:pt x="3998137" y="1480053"/>
                    <a:pt x="3977628" y="1487546"/>
                  </a:cubicBezTo>
                  <a:cubicBezTo>
                    <a:pt x="3962100" y="1491795"/>
                    <a:pt x="3981335" y="1525013"/>
                    <a:pt x="3955842" y="1534129"/>
                  </a:cubicBezTo>
                  <a:cubicBezTo>
                    <a:pt x="3936298" y="1556068"/>
                    <a:pt x="3906286" y="1568351"/>
                    <a:pt x="3890295" y="1592955"/>
                  </a:cubicBezTo>
                  <a:cubicBezTo>
                    <a:pt x="3882531" y="1620689"/>
                    <a:pt x="3912311" y="1617058"/>
                    <a:pt x="3927028" y="1630693"/>
                  </a:cubicBezTo>
                  <a:cubicBezTo>
                    <a:pt x="3954336" y="1649735"/>
                    <a:pt x="3989022" y="1665726"/>
                    <a:pt x="3995318" y="1702189"/>
                  </a:cubicBezTo>
                  <a:cubicBezTo>
                    <a:pt x="3999258" y="1725055"/>
                    <a:pt x="4013511" y="1741355"/>
                    <a:pt x="4030853" y="1755608"/>
                  </a:cubicBezTo>
                  <a:cubicBezTo>
                    <a:pt x="4047810" y="1771831"/>
                    <a:pt x="4019382" y="1800723"/>
                    <a:pt x="4045570" y="1808409"/>
                  </a:cubicBezTo>
                  <a:cubicBezTo>
                    <a:pt x="4069325" y="1809838"/>
                    <a:pt x="4071758" y="1836992"/>
                    <a:pt x="4090917" y="1844215"/>
                  </a:cubicBezTo>
                  <a:cubicBezTo>
                    <a:pt x="4109534" y="1846649"/>
                    <a:pt x="4130430" y="1878476"/>
                    <a:pt x="4102774" y="1883884"/>
                  </a:cubicBezTo>
                  <a:cubicBezTo>
                    <a:pt x="4066196" y="1892343"/>
                    <a:pt x="4110770" y="1901535"/>
                    <a:pt x="4110847" y="1922896"/>
                  </a:cubicBezTo>
                  <a:cubicBezTo>
                    <a:pt x="4124366" y="1940856"/>
                    <a:pt x="4113281" y="1963800"/>
                    <a:pt x="4089873" y="1957659"/>
                  </a:cubicBezTo>
                  <a:cubicBezTo>
                    <a:pt x="4055922" y="1965113"/>
                    <a:pt x="4030738" y="1992576"/>
                    <a:pt x="3995280" y="1995473"/>
                  </a:cubicBezTo>
                  <a:cubicBezTo>
                    <a:pt x="3960285" y="2005129"/>
                    <a:pt x="3980718" y="2012661"/>
                    <a:pt x="4005708" y="2016061"/>
                  </a:cubicBezTo>
                  <a:cubicBezTo>
                    <a:pt x="4029540" y="2018842"/>
                    <a:pt x="4053836" y="1987169"/>
                    <a:pt x="4077320" y="2003237"/>
                  </a:cubicBezTo>
                  <a:cubicBezTo>
                    <a:pt x="4089101" y="2020155"/>
                    <a:pt x="4106058" y="2033867"/>
                    <a:pt x="4127881" y="2031163"/>
                  </a:cubicBezTo>
                  <a:cubicBezTo>
                    <a:pt x="4131049" y="2052214"/>
                    <a:pt x="4095590" y="2054918"/>
                    <a:pt x="4094856" y="2070020"/>
                  </a:cubicBezTo>
                  <a:cubicBezTo>
                    <a:pt x="4121276" y="2069557"/>
                    <a:pt x="4114941" y="2083385"/>
                    <a:pt x="4104049" y="2103818"/>
                  </a:cubicBezTo>
                  <a:cubicBezTo>
                    <a:pt x="4094779" y="2122088"/>
                    <a:pt x="4092577" y="2142753"/>
                    <a:pt x="4089487" y="2161679"/>
                  </a:cubicBezTo>
                  <a:cubicBezTo>
                    <a:pt x="4082110" y="2196017"/>
                    <a:pt x="4060364" y="2148701"/>
                    <a:pt x="4050630" y="2178520"/>
                  </a:cubicBezTo>
                  <a:cubicBezTo>
                    <a:pt x="4030428" y="2202506"/>
                    <a:pt x="4015481" y="2229506"/>
                    <a:pt x="4006133" y="2259247"/>
                  </a:cubicBezTo>
                  <a:cubicBezTo>
                    <a:pt x="3986009" y="2267320"/>
                    <a:pt x="3979559" y="2287753"/>
                    <a:pt x="3963645" y="2299688"/>
                  </a:cubicBezTo>
                  <a:cubicBezTo>
                    <a:pt x="3944564" y="2297062"/>
                    <a:pt x="3914977" y="2306332"/>
                    <a:pt x="3934289" y="2328812"/>
                  </a:cubicBezTo>
                  <a:cubicBezTo>
                    <a:pt x="3935796" y="2347005"/>
                    <a:pt x="3924787" y="2365931"/>
                    <a:pt x="3928187" y="2386364"/>
                  </a:cubicBezTo>
                  <a:cubicBezTo>
                    <a:pt x="3922740" y="2408033"/>
                    <a:pt x="3891840" y="2401467"/>
                    <a:pt x="3889252" y="2425531"/>
                  </a:cubicBezTo>
                  <a:cubicBezTo>
                    <a:pt x="3881720" y="2446195"/>
                    <a:pt x="3872566" y="2465740"/>
                    <a:pt x="3850009" y="2472615"/>
                  </a:cubicBezTo>
                  <a:cubicBezTo>
                    <a:pt x="3839966" y="2496988"/>
                    <a:pt x="3821503" y="2489147"/>
                    <a:pt x="3801263" y="2484396"/>
                  </a:cubicBezTo>
                  <a:cubicBezTo>
                    <a:pt x="3776350" y="2486289"/>
                    <a:pt x="3795160" y="2517962"/>
                    <a:pt x="3788285" y="2529975"/>
                  </a:cubicBezTo>
                  <a:cubicBezTo>
                    <a:pt x="3767311" y="2546815"/>
                    <a:pt x="3747766" y="2566244"/>
                    <a:pt x="3719493" y="2569063"/>
                  </a:cubicBezTo>
                  <a:cubicBezTo>
                    <a:pt x="3703192" y="2579608"/>
                    <a:pt x="3687588" y="2592509"/>
                    <a:pt x="3668932" y="2598921"/>
                  </a:cubicBezTo>
                  <a:cubicBezTo>
                    <a:pt x="3672717" y="2623294"/>
                    <a:pt x="3654524" y="2629242"/>
                    <a:pt x="3633010" y="2629165"/>
                  </a:cubicBezTo>
                  <a:cubicBezTo>
                    <a:pt x="3612808" y="2633761"/>
                    <a:pt x="3606667" y="2658907"/>
                    <a:pt x="3583376" y="2640946"/>
                  </a:cubicBezTo>
                  <a:cubicBezTo>
                    <a:pt x="3560973" y="2627890"/>
                    <a:pt x="3551625" y="2660413"/>
                    <a:pt x="3530189" y="2660568"/>
                  </a:cubicBezTo>
                  <a:cubicBezTo>
                    <a:pt x="3500022" y="2677022"/>
                    <a:pt x="3516244" y="2634148"/>
                    <a:pt x="3486812" y="2648207"/>
                  </a:cubicBezTo>
                  <a:cubicBezTo>
                    <a:pt x="3468194" y="2647744"/>
                    <a:pt x="3450658" y="2671151"/>
                    <a:pt x="3434319" y="2659757"/>
                  </a:cubicBezTo>
                  <a:cubicBezTo>
                    <a:pt x="3423543" y="2637122"/>
                    <a:pt x="3403689" y="2634186"/>
                    <a:pt x="3409561" y="2661572"/>
                  </a:cubicBezTo>
                  <a:cubicBezTo>
                    <a:pt x="3409638" y="2680190"/>
                    <a:pt x="3407823" y="2705914"/>
                    <a:pt x="3383218" y="2705644"/>
                  </a:cubicBezTo>
                  <a:cubicBezTo>
                    <a:pt x="3354326" y="2683009"/>
                    <a:pt x="3367536" y="2728355"/>
                    <a:pt x="3343240" y="2725729"/>
                  </a:cubicBezTo>
                  <a:cubicBezTo>
                    <a:pt x="3320374" y="2727699"/>
                    <a:pt x="3295731" y="2740677"/>
                    <a:pt x="3274757" y="2724957"/>
                  </a:cubicBezTo>
                  <a:cubicBezTo>
                    <a:pt x="3257105" y="2733570"/>
                    <a:pt x="3247526" y="2758290"/>
                    <a:pt x="3223462" y="2749175"/>
                  </a:cubicBezTo>
                  <a:cubicBezTo>
                    <a:pt x="3200905" y="2745699"/>
                    <a:pt x="3180241" y="2759604"/>
                    <a:pt x="3162743" y="2769608"/>
                  </a:cubicBezTo>
                  <a:cubicBezTo>
                    <a:pt x="3137096" y="2760415"/>
                    <a:pt x="3137907" y="2773470"/>
                    <a:pt x="3126898" y="2792474"/>
                  </a:cubicBezTo>
                  <a:cubicBezTo>
                    <a:pt x="3117860" y="2811092"/>
                    <a:pt x="3149919" y="2823027"/>
                    <a:pt x="3154593" y="2837048"/>
                  </a:cubicBezTo>
                  <a:cubicBezTo>
                    <a:pt x="3144782" y="2848443"/>
                    <a:pt x="3114847" y="2862309"/>
                    <a:pt x="3105616" y="2845932"/>
                  </a:cubicBezTo>
                  <a:cubicBezTo>
                    <a:pt x="3087578" y="2822757"/>
                    <a:pt x="3073402" y="2789037"/>
                    <a:pt x="3094916" y="2763312"/>
                  </a:cubicBezTo>
                  <a:cubicBezTo>
                    <a:pt x="3111873" y="2745042"/>
                    <a:pt x="3067222" y="2727931"/>
                    <a:pt x="3061428" y="2749638"/>
                  </a:cubicBezTo>
                  <a:cubicBezTo>
                    <a:pt x="3044510" y="2761342"/>
                    <a:pt x="3015116" y="2752072"/>
                    <a:pt x="3005150" y="2733802"/>
                  </a:cubicBezTo>
                  <a:cubicBezTo>
                    <a:pt x="2987267" y="2700236"/>
                    <a:pt x="2987112" y="2742183"/>
                    <a:pt x="2969847" y="2748518"/>
                  </a:cubicBezTo>
                  <a:cubicBezTo>
                    <a:pt x="2949646" y="2747089"/>
                    <a:pt x="2932805" y="2749561"/>
                    <a:pt x="2914032" y="2742879"/>
                  </a:cubicBezTo>
                  <a:cubicBezTo>
                    <a:pt x="2878342" y="2741681"/>
                    <a:pt x="2842498" y="2725150"/>
                    <a:pt x="2821524" y="2696103"/>
                  </a:cubicBezTo>
                  <a:cubicBezTo>
                    <a:pt x="2807503" y="2672773"/>
                    <a:pt x="2839485" y="2658598"/>
                    <a:pt x="2834580" y="2636813"/>
                  </a:cubicBezTo>
                  <a:cubicBezTo>
                    <a:pt x="2827859" y="2613638"/>
                    <a:pt x="2798426" y="2630942"/>
                    <a:pt x="2781083" y="2624955"/>
                  </a:cubicBezTo>
                  <a:cubicBezTo>
                    <a:pt x="2755204" y="2624066"/>
                    <a:pt x="2731758" y="2612749"/>
                    <a:pt x="2715381" y="2592741"/>
                  </a:cubicBezTo>
                  <a:cubicBezTo>
                    <a:pt x="2680077" y="2602166"/>
                    <a:pt x="2659644" y="2642684"/>
                    <a:pt x="2619937" y="2640212"/>
                  </a:cubicBezTo>
                  <a:cubicBezTo>
                    <a:pt x="2585599" y="2645813"/>
                    <a:pt x="2545390" y="2633568"/>
                    <a:pt x="2518467" y="2661572"/>
                  </a:cubicBezTo>
                  <a:cubicBezTo>
                    <a:pt x="2497880" y="2667520"/>
                    <a:pt x="2482855" y="2634186"/>
                    <a:pt x="2460066" y="2646044"/>
                  </a:cubicBezTo>
                  <a:cubicBezTo>
                    <a:pt x="2448285" y="2647589"/>
                    <a:pt x="2437779" y="2653692"/>
                    <a:pt x="2427813" y="265778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4198903-6032-4EC8-9FA2-B5D98382CF5E}"/>
                </a:ext>
              </a:extLst>
            </p:cNvPr>
            <p:cNvSpPr/>
            <p:nvPr/>
          </p:nvSpPr>
          <p:spPr>
            <a:xfrm>
              <a:off x="5838237" y="1894042"/>
              <a:ext cx="1351897" cy="1236020"/>
            </a:xfrm>
            <a:custGeom>
              <a:avLst/>
              <a:gdLst>
                <a:gd name="connsiteX0" fmla="*/ 629711 w 1351896"/>
                <a:gd name="connsiteY0" fmla="*/ 701287 h 1236019"/>
                <a:gd name="connsiteX1" fmla="*/ 681778 w 1351896"/>
                <a:gd name="connsiteY1" fmla="*/ 697154 h 1236019"/>
                <a:gd name="connsiteX2" fmla="*/ 652114 w 1351896"/>
                <a:gd name="connsiteY2" fmla="*/ 738445 h 1236019"/>
                <a:gd name="connsiteX3" fmla="*/ 693443 w 1351896"/>
                <a:gd name="connsiteY3" fmla="*/ 736707 h 1236019"/>
                <a:gd name="connsiteX4" fmla="*/ 801093 w 1351896"/>
                <a:gd name="connsiteY4" fmla="*/ 682669 h 1236019"/>
                <a:gd name="connsiteX5" fmla="*/ 844779 w 1351896"/>
                <a:gd name="connsiteY5" fmla="*/ 642769 h 1236019"/>
                <a:gd name="connsiteX6" fmla="*/ 884833 w 1351896"/>
                <a:gd name="connsiteY6" fmla="*/ 584754 h 1236019"/>
                <a:gd name="connsiteX7" fmla="*/ 912065 w 1351896"/>
                <a:gd name="connsiteY7" fmla="*/ 492902 h 1236019"/>
                <a:gd name="connsiteX8" fmla="*/ 908819 w 1351896"/>
                <a:gd name="connsiteY8" fmla="*/ 449989 h 1236019"/>
                <a:gd name="connsiteX9" fmla="*/ 926858 w 1351896"/>
                <a:gd name="connsiteY9" fmla="*/ 401243 h 1236019"/>
                <a:gd name="connsiteX10" fmla="*/ 964363 w 1351896"/>
                <a:gd name="connsiteY10" fmla="*/ 400857 h 1236019"/>
                <a:gd name="connsiteX11" fmla="*/ 1007005 w 1351896"/>
                <a:gd name="connsiteY11" fmla="*/ 382471 h 1236019"/>
                <a:gd name="connsiteX12" fmla="*/ 992366 w 1351896"/>
                <a:gd name="connsiteY12" fmla="*/ 350026 h 1236019"/>
                <a:gd name="connsiteX13" fmla="*/ 1035435 w 1351896"/>
                <a:gd name="connsiteY13" fmla="*/ 365283 h 1236019"/>
                <a:gd name="connsiteX14" fmla="*/ 1042966 w 1351896"/>
                <a:gd name="connsiteY14" fmla="*/ 425848 h 1236019"/>
                <a:gd name="connsiteX15" fmla="*/ 1082635 w 1351896"/>
                <a:gd name="connsiteY15" fmla="*/ 498116 h 1236019"/>
                <a:gd name="connsiteX16" fmla="*/ 1045748 w 1351896"/>
                <a:gd name="connsiteY16" fmla="*/ 570810 h 1236019"/>
                <a:gd name="connsiteX17" fmla="*/ 1014422 w 1351896"/>
                <a:gd name="connsiteY17" fmla="*/ 612139 h 1236019"/>
                <a:gd name="connsiteX18" fmla="*/ 991401 w 1351896"/>
                <a:gd name="connsiteY18" fmla="*/ 677146 h 1236019"/>
                <a:gd name="connsiteX19" fmla="*/ 977612 w 1351896"/>
                <a:gd name="connsiteY19" fmla="*/ 745475 h 1236019"/>
                <a:gd name="connsiteX20" fmla="*/ 966371 w 1351896"/>
                <a:gd name="connsiteY20" fmla="*/ 823923 h 1236019"/>
                <a:gd name="connsiteX21" fmla="*/ 949106 w 1351896"/>
                <a:gd name="connsiteY21" fmla="*/ 856407 h 1236019"/>
                <a:gd name="connsiteX22" fmla="*/ 916081 w 1351896"/>
                <a:gd name="connsiteY22" fmla="*/ 901754 h 1236019"/>
                <a:gd name="connsiteX23" fmla="*/ 904069 w 1351896"/>
                <a:gd name="connsiteY23" fmla="*/ 873673 h 1236019"/>
                <a:gd name="connsiteX24" fmla="*/ 881589 w 1351896"/>
                <a:gd name="connsiteY24" fmla="*/ 859884 h 1236019"/>
                <a:gd name="connsiteX25" fmla="*/ 832998 w 1351896"/>
                <a:gd name="connsiteY25" fmla="*/ 890668 h 1236019"/>
                <a:gd name="connsiteX26" fmla="*/ 806810 w 1351896"/>
                <a:gd name="connsiteY26" fmla="*/ 931766 h 1236019"/>
                <a:gd name="connsiteX27" fmla="*/ 780775 w 1351896"/>
                <a:gd name="connsiteY27" fmla="*/ 902604 h 1236019"/>
                <a:gd name="connsiteX28" fmla="*/ 735043 w 1351896"/>
                <a:gd name="connsiteY28" fmla="*/ 935088 h 1236019"/>
                <a:gd name="connsiteX29" fmla="*/ 674748 w 1351896"/>
                <a:gd name="connsiteY29" fmla="*/ 940109 h 1236019"/>
                <a:gd name="connsiteX30" fmla="*/ 628205 w 1351896"/>
                <a:gd name="connsiteY30" fmla="*/ 908822 h 1236019"/>
                <a:gd name="connsiteX31" fmla="*/ 628745 w 1351896"/>
                <a:gd name="connsiteY31" fmla="*/ 946753 h 1236019"/>
                <a:gd name="connsiteX32" fmla="*/ 603021 w 1351896"/>
                <a:gd name="connsiteY32" fmla="*/ 971628 h 1236019"/>
                <a:gd name="connsiteX33" fmla="*/ 546743 w 1351896"/>
                <a:gd name="connsiteY33" fmla="*/ 1037909 h 1236019"/>
                <a:gd name="connsiteX34" fmla="*/ 487298 w 1351896"/>
                <a:gd name="connsiteY34" fmla="*/ 1008090 h 1236019"/>
                <a:gd name="connsiteX35" fmla="*/ 494559 w 1351896"/>
                <a:gd name="connsiteY35" fmla="*/ 956448 h 1236019"/>
                <a:gd name="connsiteX36" fmla="*/ 483088 w 1351896"/>
                <a:gd name="connsiteY36" fmla="*/ 933195 h 1236019"/>
                <a:gd name="connsiteX37" fmla="*/ 408308 w 1351896"/>
                <a:gd name="connsiteY37" fmla="*/ 935706 h 1236019"/>
                <a:gd name="connsiteX38" fmla="*/ 354078 w 1351896"/>
                <a:gd name="connsiteY38" fmla="*/ 945169 h 1236019"/>
                <a:gd name="connsiteX39" fmla="*/ 265664 w 1351896"/>
                <a:gd name="connsiteY39" fmla="*/ 970430 h 1236019"/>
                <a:gd name="connsiteX40" fmla="*/ 224104 w 1351896"/>
                <a:gd name="connsiteY40" fmla="*/ 977190 h 1236019"/>
                <a:gd name="connsiteX41" fmla="*/ 184512 w 1351896"/>
                <a:gd name="connsiteY41" fmla="*/ 988121 h 1236019"/>
                <a:gd name="connsiteX42" fmla="*/ 119544 w 1351896"/>
                <a:gd name="connsiteY42" fmla="*/ 984374 h 1236019"/>
                <a:gd name="connsiteX43" fmla="*/ 164659 w 1351896"/>
                <a:gd name="connsiteY43" fmla="*/ 957027 h 1236019"/>
                <a:gd name="connsiteX44" fmla="*/ 281308 w 1351896"/>
                <a:gd name="connsiteY44" fmla="*/ 862974 h 1236019"/>
                <a:gd name="connsiteX45" fmla="*/ 323989 w 1351896"/>
                <a:gd name="connsiteY45" fmla="*/ 870390 h 1236019"/>
                <a:gd name="connsiteX46" fmla="*/ 495409 w 1351896"/>
                <a:gd name="connsiteY46" fmla="*/ 840185 h 1236019"/>
                <a:gd name="connsiteX47" fmla="*/ 532143 w 1351896"/>
                <a:gd name="connsiteY47" fmla="*/ 860695 h 1236019"/>
                <a:gd name="connsiteX48" fmla="*/ 564665 w 1351896"/>
                <a:gd name="connsiteY48" fmla="*/ 816893 h 1236019"/>
                <a:gd name="connsiteX49" fmla="*/ 624883 w 1351896"/>
                <a:gd name="connsiteY49" fmla="*/ 749144 h 1236019"/>
                <a:gd name="connsiteX50" fmla="*/ 629711 w 1351896"/>
                <a:gd name="connsiteY50" fmla="*/ 701287 h 1236019"/>
                <a:gd name="connsiteX51" fmla="*/ 284398 w 1351896"/>
                <a:gd name="connsiteY51" fmla="*/ 1106161 h 1236019"/>
                <a:gd name="connsiteX52" fmla="*/ 239824 w 1351896"/>
                <a:gd name="connsiteY52" fmla="*/ 1043085 h 1236019"/>
                <a:gd name="connsiteX53" fmla="*/ 276093 w 1351896"/>
                <a:gd name="connsiteY53" fmla="*/ 1009713 h 1236019"/>
                <a:gd name="connsiteX54" fmla="*/ 324607 w 1351896"/>
                <a:gd name="connsiteY54" fmla="*/ 998859 h 1236019"/>
                <a:gd name="connsiteX55" fmla="*/ 399811 w 1351896"/>
                <a:gd name="connsiteY55" fmla="*/ 966954 h 1236019"/>
                <a:gd name="connsiteX56" fmla="*/ 448171 w 1351896"/>
                <a:gd name="connsiteY56" fmla="*/ 990323 h 1236019"/>
                <a:gd name="connsiteX57" fmla="*/ 412249 w 1351896"/>
                <a:gd name="connsiteY57" fmla="*/ 1037948 h 1236019"/>
                <a:gd name="connsiteX58" fmla="*/ 365550 w 1351896"/>
                <a:gd name="connsiteY58" fmla="*/ 1034510 h 1236019"/>
                <a:gd name="connsiteX59" fmla="*/ 312749 w 1351896"/>
                <a:gd name="connsiteY59" fmla="*/ 1071243 h 1236019"/>
                <a:gd name="connsiteX60" fmla="*/ 284398 w 1351896"/>
                <a:gd name="connsiteY60" fmla="*/ 1106161 h 1236019"/>
                <a:gd name="connsiteX61" fmla="*/ 116569 w 1351896"/>
                <a:gd name="connsiteY61" fmla="*/ 1248728 h 1236019"/>
                <a:gd name="connsiteX62" fmla="*/ 114214 w 1351896"/>
                <a:gd name="connsiteY62" fmla="*/ 1204231 h 1236019"/>
                <a:gd name="connsiteX63" fmla="*/ 80802 w 1351896"/>
                <a:gd name="connsiteY63" fmla="*/ 1227252 h 1236019"/>
                <a:gd name="connsiteX64" fmla="*/ 70335 w 1351896"/>
                <a:gd name="connsiteY64" fmla="*/ 1202570 h 1236019"/>
                <a:gd name="connsiteX65" fmla="*/ 64386 w 1351896"/>
                <a:gd name="connsiteY65" fmla="*/ 1151314 h 1236019"/>
                <a:gd name="connsiteX66" fmla="*/ 93510 w 1351896"/>
                <a:gd name="connsiteY66" fmla="*/ 1102646 h 1236019"/>
                <a:gd name="connsiteX67" fmla="*/ 53533 w 1351896"/>
                <a:gd name="connsiteY67" fmla="*/ 1086384 h 1236019"/>
                <a:gd name="connsiteX68" fmla="*/ 18306 w 1351896"/>
                <a:gd name="connsiteY68" fmla="*/ 1076960 h 1236019"/>
                <a:gd name="connsiteX69" fmla="*/ 19117 w 1351896"/>
                <a:gd name="connsiteY69" fmla="*/ 1042699 h 1236019"/>
                <a:gd name="connsiteX70" fmla="*/ 80068 w 1351896"/>
                <a:gd name="connsiteY70" fmla="*/ 1020528 h 1236019"/>
                <a:gd name="connsiteX71" fmla="*/ 130243 w 1351896"/>
                <a:gd name="connsiteY71" fmla="*/ 1015275 h 1236019"/>
                <a:gd name="connsiteX72" fmla="*/ 187370 w 1351896"/>
                <a:gd name="connsiteY72" fmla="*/ 1025703 h 1236019"/>
                <a:gd name="connsiteX73" fmla="*/ 185941 w 1351896"/>
                <a:gd name="connsiteY73" fmla="*/ 1064870 h 1236019"/>
                <a:gd name="connsiteX74" fmla="*/ 195134 w 1351896"/>
                <a:gd name="connsiteY74" fmla="*/ 1108169 h 1236019"/>
                <a:gd name="connsiteX75" fmla="*/ 156663 w 1351896"/>
                <a:gd name="connsiteY75" fmla="*/ 1208905 h 1236019"/>
                <a:gd name="connsiteX76" fmla="*/ 116569 w 1351896"/>
                <a:gd name="connsiteY76" fmla="*/ 1248728 h 1236019"/>
                <a:gd name="connsiteX77" fmla="*/ 920678 w 1351896"/>
                <a:gd name="connsiteY77" fmla="*/ 357326 h 1236019"/>
                <a:gd name="connsiteX78" fmla="*/ 920600 w 1351896"/>
                <a:gd name="connsiteY78" fmla="*/ 305954 h 1236019"/>
                <a:gd name="connsiteX79" fmla="*/ 887614 w 1351896"/>
                <a:gd name="connsiteY79" fmla="*/ 261650 h 1236019"/>
                <a:gd name="connsiteX80" fmla="*/ 931880 w 1351896"/>
                <a:gd name="connsiteY80" fmla="*/ 230634 h 1236019"/>
                <a:gd name="connsiteX81" fmla="*/ 945321 w 1351896"/>
                <a:gd name="connsiteY81" fmla="*/ 190656 h 1236019"/>
                <a:gd name="connsiteX82" fmla="*/ 1002371 w 1351896"/>
                <a:gd name="connsiteY82" fmla="*/ 200776 h 1236019"/>
                <a:gd name="connsiteX83" fmla="*/ 1022727 w 1351896"/>
                <a:gd name="connsiteY83" fmla="*/ 151838 h 1236019"/>
                <a:gd name="connsiteX84" fmla="*/ 1059305 w 1351896"/>
                <a:gd name="connsiteY84" fmla="*/ 113482 h 1236019"/>
                <a:gd name="connsiteX85" fmla="*/ 1046404 w 1351896"/>
                <a:gd name="connsiteY85" fmla="*/ 41909 h 1236019"/>
                <a:gd name="connsiteX86" fmla="*/ 1071897 w 1351896"/>
                <a:gd name="connsiteY86" fmla="*/ 0 h 1236019"/>
                <a:gd name="connsiteX87" fmla="*/ 1290286 w 1351896"/>
                <a:gd name="connsiteY87" fmla="*/ 133954 h 1236019"/>
                <a:gd name="connsiteX88" fmla="*/ 1369894 w 1351896"/>
                <a:gd name="connsiteY88" fmla="*/ 102319 h 1236019"/>
                <a:gd name="connsiteX89" fmla="*/ 1351044 w 1351896"/>
                <a:gd name="connsiteY89" fmla="*/ 153923 h 1236019"/>
                <a:gd name="connsiteX90" fmla="*/ 1369314 w 1351896"/>
                <a:gd name="connsiteY90" fmla="*/ 198922 h 1236019"/>
                <a:gd name="connsiteX91" fmla="*/ 1286037 w 1351896"/>
                <a:gd name="connsiteY91" fmla="*/ 213368 h 1236019"/>
                <a:gd name="connsiteX92" fmla="*/ 1196774 w 1351896"/>
                <a:gd name="connsiteY92" fmla="*/ 278027 h 1236019"/>
                <a:gd name="connsiteX93" fmla="*/ 1154826 w 1351896"/>
                <a:gd name="connsiteY93" fmla="*/ 289151 h 1236019"/>
                <a:gd name="connsiteX94" fmla="*/ 1034662 w 1351896"/>
                <a:gd name="connsiteY94" fmla="*/ 250063 h 1236019"/>
                <a:gd name="connsiteX95" fmla="*/ 985994 w 1351896"/>
                <a:gd name="connsiteY95" fmla="*/ 263813 h 1236019"/>
                <a:gd name="connsiteX96" fmla="*/ 935356 w 1351896"/>
                <a:gd name="connsiteY96" fmla="*/ 260491 h 1236019"/>
                <a:gd name="connsiteX97" fmla="*/ 972938 w 1351896"/>
                <a:gd name="connsiteY97" fmla="*/ 292859 h 1236019"/>
                <a:gd name="connsiteX98" fmla="*/ 997968 w 1351896"/>
                <a:gd name="connsiteY98" fmla="*/ 323026 h 1236019"/>
                <a:gd name="connsiteX99" fmla="*/ 948875 w 1351896"/>
                <a:gd name="connsiteY99" fmla="*/ 334691 h 1236019"/>
                <a:gd name="connsiteX100" fmla="*/ 920678 w 1351896"/>
                <a:gd name="connsiteY100" fmla="*/ 357326 h 12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51896" h="1236019">
                  <a:moveTo>
                    <a:pt x="629711" y="701287"/>
                  </a:moveTo>
                  <a:cubicBezTo>
                    <a:pt x="644736" y="698235"/>
                    <a:pt x="679035" y="677107"/>
                    <a:pt x="681778" y="697154"/>
                  </a:cubicBezTo>
                  <a:cubicBezTo>
                    <a:pt x="674516" y="709823"/>
                    <a:pt x="647170" y="715849"/>
                    <a:pt x="652114" y="738445"/>
                  </a:cubicBezTo>
                  <a:cubicBezTo>
                    <a:pt x="654972" y="766023"/>
                    <a:pt x="682898" y="750457"/>
                    <a:pt x="693443" y="736707"/>
                  </a:cubicBezTo>
                  <a:cubicBezTo>
                    <a:pt x="729713" y="720368"/>
                    <a:pt x="771814" y="710673"/>
                    <a:pt x="801093" y="682669"/>
                  </a:cubicBezTo>
                  <a:cubicBezTo>
                    <a:pt x="806694" y="660344"/>
                    <a:pt x="827590" y="653816"/>
                    <a:pt x="844779" y="642769"/>
                  </a:cubicBezTo>
                  <a:cubicBezTo>
                    <a:pt x="867259" y="628980"/>
                    <a:pt x="863318" y="599277"/>
                    <a:pt x="884833" y="584754"/>
                  </a:cubicBezTo>
                  <a:cubicBezTo>
                    <a:pt x="898545" y="558102"/>
                    <a:pt x="918476" y="526081"/>
                    <a:pt x="912065" y="492902"/>
                  </a:cubicBezTo>
                  <a:cubicBezTo>
                    <a:pt x="880739" y="483284"/>
                    <a:pt x="908897" y="467872"/>
                    <a:pt x="908819" y="449989"/>
                  </a:cubicBezTo>
                  <a:cubicBezTo>
                    <a:pt x="900824" y="427122"/>
                    <a:pt x="904454" y="411131"/>
                    <a:pt x="926858" y="401243"/>
                  </a:cubicBezTo>
                  <a:cubicBezTo>
                    <a:pt x="937286" y="379845"/>
                    <a:pt x="956136" y="376561"/>
                    <a:pt x="964363" y="400857"/>
                  </a:cubicBezTo>
                  <a:cubicBezTo>
                    <a:pt x="974483" y="405376"/>
                    <a:pt x="1015735" y="399080"/>
                    <a:pt x="1007005" y="382471"/>
                  </a:cubicBezTo>
                  <a:cubicBezTo>
                    <a:pt x="1006194" y="366673"/>
                    <a:pt x="958338" y="363660"/>
                    <a:pt x="992366" y="350026"/>
                  </a:cubicBezTo>
                  <a:cubicBezTo>
                    <a:pt x="1005036" y="336082"/>
                    <a:pt x="1033117" y="349485"/>
                    <a:pt x="1035435" y="365283"/>
                  </a:cubicBezTo>
                  <a:cubicBezTo>
                    <a:pt x="1037636" y="384634"/>
                    <a:pt x="1028405" y="412136"/>
                    <a:pt x="1042966" y="425848"/>
                  </a:cubicBezTo>
                  <a:cubicBezTo>
                    <a:pt x="1061893" y="445354"/>
                    <a:pt x="1072245" y="473589"/>
                    <a:pt x="1082635" y="498116"/>
                  </a:cubicBezTo>
                  <a:cubicBezTo>
                    <a:pt x="1085956" y="527974"/>
                    <a:pt x="1066103" y="551729"/>
                    <a:pt x="1045748" y="570810"/>
                  </a:cubicBezTo>
                  <a:cubicBezTo>
                    <a:pt x="1034120" y="589504"/>
                    <a:pt x="1044241" y="610401"/>
                    <a:pt x="1014422" y="612139"/>
                  </a:cubicBezTo>
                  <a:cubicBezTo>
                    <a:pt x="985994" y="619130"/>
                    <a:pt x="981010" y="653971"/>
                    <a:pt x="991401" y="677146"/>
                  </a:cubicBezTo>
                  <a:cubicBezTo>
                    <a:pt x="996307" y="700901"/>
                    <a:pt x="1000671" y="729947"/>
                    <a:pt x="977612" y="745475"/>
                  </a:cubicBezTo>
                  <a:cubicBezTo>
                    <a:pt x="958531" y="764787"/>
                    <a:pt x="949917" y="800980"/>
                    <a:pt x="966371" y="823923"/>
                  </a:cubicBezTo>
                  <a:cubicBezTo>
                    <a:pt x="998818" y="839760"/>
                    <a:pt x="962355" y="843352"/>
                    <a:pt x="949106" y="856407"/>
                  </a:cubicBezTo>
                  <a:cubicBezTo>
                    <a:pt x="938561" y="873557"/>
                    <a:pt x="944201" y="900672"/>
                    <a:pt x="916081" y="901754"/>
                  </a:cubicBezTo>
                  <a:cubicBezTo>
                    <a:pt x="888928" y="922187"/>
                    <a:pt x="891245" y="889857"/>
                    <a:pt x="904069" y="873673"/>
                  </a:cubicBezTo>
                  <a:cubicBezTo>
                    <a:pt x="921798" y="849841"/>
                    <a:pt x="897657" y="842309"/>
                    <a:pt x="881589" y="859884"/>
                  </a:cubicBezTo>
                  <a:cubicBezTo>
                    <a:pt x="871159" y="883561"/>
                    <a:pt x="848255" y="876493"/>
                    <a:pt x="832998" y="890668"/>
                  </a:cubicBezTo>
                  <a:cubicBezTo>
                    <a:pt x="825542" y="904033"/>
                    <a:pt x="832379" y="936015"/>
                    <a:pt x="806810" y="931766"/>
                  </a:cubicBezTo>
                  <a:cubicBezTo>
                    <a:pt x="803101" y="916547"/>
                    <a:pt x="806114" y="883291"/>
                    <a:pt x="780775" y="902604"/>
                  </a:cubicBezTo>
                  <a:cubicBezTo>
                    <a:pt x="760497" y="909633"/>
                    <a:pt x="760111" y="944512"/>
                    <a:pt x="735043" y="935088"/>
                  </a:cubicBezTo>
                  <a:cubicBezTo>
                    <a:pt x="714841" y="932423"/>
                    <a:pt x="694757" y="937251"/>
                    <a:pt x="674748" y="940109"/>
                  </a:cubicBezTo>
                  <a:cubicBezTo>
                    <a:pt x="664474" y="924736"/>
                    <a:pt x="645857" y="906891"/>
                    <a:pt x="628205" y="908822"/>
                  </a:cubicBezTo>
                  <a:cubicBezTo>
                    <a:pt x="615999" y="920101"/>
                    <a:pt x="602247" y="944165"/>
                    <a:pt x="628745" y="946753"/>
                  </a:cubicBezTo>
                  <a:cubicBezTo>
                    <a:pt x="661848" y="962551"/>
                    <a:pt x="621136" y="971087"/>
                    <a:pt x="603021" y="971628"/>
                  </a:cubicBezTo>
                  <a:cubicBezTo>
                    <a:pt x="574052" y="982056"/>
                    <a:pt x="563430" y="1014541"/>
                    <a:pt x="546743" y="1037909"/>
                  </a:cubicBezTo>
                  <a:cubicBezTo>
                    <a:pt x="528126" y="1025240"/>
                    <a:pt x="505337" y="1021146"/>
                    <a:pt x="487298" y="1008090"/>
                  </a:cubicBezTo>
                  <a:cubicBezTo>
                    <a:pt x="487144" y="989936"/>
                    <a:pt x="468527" y="964520"/>
                    <a:pt x="494559" y="956448"/>
                  </a:cubicBezTo>
                  <a:cubicBezTo>
                    <a:pt x="518933" y="947255"/>
                    <a:pt x="506109" y="916200"/>
                    <a:pt x="483088" y="933195"/>
                  </a:cubicBezTo>
                  <a:cubicBezTo>
                    <a:pt x="458175" y="939877"/>
                    <a:pt x="431716" y="917938"/>
                    <a:pt x="408308" y="935706"/>
                  </a:cubicBezTo>
                  <a:cubicBezTo>
                    <a:pt x="391391" y="950615"/>
                    <a:pt x="373315" y="944474"/>
                    <a:pt x="354078" y="945169"/>
                  </a:cubicBezTo>
                  <a:cubicBezTo>
                    <a:pt x="324298" y="952469"/>
                    <a:pt x="294016" y="958263"/>
                    <a:pt x="265664" y="970430"/>
                  </a:cubicBezTo>
                  <a:cubicBezTo>
                    <a:pt x="258133" y="947100"/>
                    <a:pt x="227734" y="957722"/>
                    <a:pt x="224104" y="977190"/>
                  </a:cubicBezTo>
                  <a:cubicBezTo>
                    <a:pt x="233219" y="1011953"/>
                    <a:pt x="203361" y="987580"/>
                    <a:pt x="184512" y="988121"/>
                  </a:cubicBezTo>
                  <a:cubicBezTo>
                    <a:pt x="163075" y="982790"/>
                    <a:pt x="138934" y="996502"/>
                    <a:pt x="119544" y="984374"/>
                  </a:cubicBezTo>
                  <a:cubicBezTo>
                    <a:pt x="118192" y="954864"/>
                    <a:pt x="145269" y="962551"/>
                    <a:pt x="164659" y="957027"/>
                  </a:cubicBezTo>
                  <a:cubicBezTo>
                    <a:pt x="209541" y="934508"/>
                    <a:pt x="242450" y="894260"/>
                    <a:pt x="281308" y="862974"/>
                  </a:cubicBezTo>
                  <a:cubicBezTo>
                    <a:pt x="309466" y="849378"/>
                    <a:pt x="304831" y="874021"/>
                    <a:pt x="323989" y="870390"/>
                  </a:cubicBezTo>
                  <a:cubicBezTo>
                    <a:pt x="380112" y="853935"/>
                    <a:pt x="440097" y="860347"/>
                    <a:pt x="495409" y="840185"/>
                  </a:cubicBezTo>
                  <a:cubicBezTo>
                    <a:pt x="492629" y="862781"/>
                    <a:pt x="514954" y="873209"/>
                    <a:pt x="532143" y="860695"/>
                  </a:cubicBezTo>
                  <a:cubicBezTo>
                    <a:pt x="556128" y="857373"/>
                    <a:pt x="564588" y="838485"/>
                    <a:pt x="564665" y="816893"/>
                  </a:cubicBezTo>
                  <a:cubicBezTo>
                    <a:pt x="576871" y="788813"/>
                    <a:pt x="614067" y="777457"/>
                    <a:pt x="624883" y="749144"/>
                  </a:cubicBezTo>
                  <a:cubicBezTo>
                    <a:pt x="626853" y="733578"/>
                    <a:pt x="615960" y="712759"/>
                    <a:pt x="629711" y="701287"/>
                  </a:cubicBezTo>
                  <a:close/>
                  <a:moveTo>
                    <a:pt x="284398" y="1106161"/>
                  </a:moveTo>
                  <a:cubicBezTo>
                    <a:pt x="257012" y="1094573"/>
                    <a:pt x="263578" y="1058767"/>
                    <a:pt x="239824" y="1043085"/>
                  </a:cubicBezTo>
                  <a:cubicBezTo>
                    <a:pt x="230013" y="1028832"/>
                    <a:pt x="271265" y="1026978"/>
                    <a:pt x="276093" y="1009713"/>
                  </a:cubicBezTo>
                  <a:cubicBezTo>
                    <a:pt x="286870" y="979275"/>
                    <a:pt x="302591" y="1001910"/>
                    <a:pt x="324607" y="998859"/>
                  </a:cubicBezTo>
                  <a:cubicBezTo>
                    <a:pt x="355391" y="1001446"/>
                    <a:pt x="367829" y="955482"/>
                    <a:pt x="399811" y="966954"/>
                  </a:cubicBezTo>
                  <a:cubicBezTo>
                    <a:pt x="414064" y="979198"/>
                    <a:pt x="440793" y="970778"/>
                    <a:pt x="448171" y="990323"/>
                  </a:cubicBezTo>
                  <a:cubicBezTo>
                    <a:pt x="442956" y="1010794"/>
                    <a:pt x="427351" y="1023193"/>
                    <a:pt x="412249" y="1037948"/>
                  </a:cubicBezTo>
                  <a:cubicBezTo>
                    <a:pt x="397300" y="1067419"/>
                    <a:pt x="386293" y="1037755"/>
                    <a:pt x="365550" y="1034510"/>
                  </a:cubicBezTo>
                  <a:cubicBezTo>
                    <a:pt x="341255" y="1030532"/>
                    <a:pt x="317655" y="1046870"/>
                    <a:pt x="312749" y="1071243"/>
                  </a:cubicBezTo>
                  <a:cubicBezTo>
                    <a:pt x="310045" y="1088856"/>
                    <a:pt x="299964" y="1099092"/>
                    <a:pt x="284398" y="1106161"/>
                  </a:cubicBezTo>
                  <a:close/>
                  <a:moveTo>
                    <a:pt x="116569" y="1248728"/>
                  </a:moveTo>
                  <a:cubicBezTo>
                    <a:pt x="84278" y="1251200"/>
                    <a:pt x="116415" y="1220647"/>
                    <a:pt x="114214" y="1204231"/>
                  </a:cubicBezTo>
                  <a:cubicBezTo>
                    <a:pt x="105368" y="1177386"/>
                    <a:pt x="87446" y="1214274"/>
                    <a:pt x="80802" y="1227252"/>
                  </a:cubicBezTo>
                  <a:cubicBezTo>
                    <a:pt x="65622" y="1250698"/>
                    <a:pt x="47970" y="1212922"/>
                    <a:pt x="70335" y="1202570"/>
                  </a:cubicBezTo>
                  <a:cubicBezTo>
                    <a:pt x="79373" y="1184995"/>
                    <a:pt x="48164" y="1162824"/>
                    <a:pt x="64386" y="1151314"/>
                  </a:cubicBezTo>
                  <a:cubicBezTo>
                    <a:pt x="79025" y="1138876"/>
                    <a:pt x="103398" y="1125164"/>
                    <a:pt x="93510" y="1102646"/>
                  </a:cubicBezTo>
                  <a:cubicBezTo>
                    <a:pt x="85592" y="1086539"/>
                    <a:pt x="65159" y="1057685"/>
                    <a:pt x="53533" y="1086384"/>
                  </a:cubicBezTo>
                  <a:cubicBezTo>
                    <a:pt x="41327" y="1113924"/>
                    <a:pt x="25375" y="1095423"/>
                    <a:pt x="18306" y="1076960"/>
                  </a:cubicBezTo>
                  <a:cubicBezTo>
                    <a:pt x="-3440" y="1069235"/>
                    <a:pt x="-8925" y="1041386"/>
                    <a:pt x="19117" y="1042699"/>
                  </a:cubicBezTo>
                  <a:cubicBezTo>
                    <a:pt x="41443" y="1046909"/>
                    <a:pt x="71107" y="1045364"/>
                    <a:pt x="80068" y="1020528"/>
                  </a:cubicBezTo>
                  <a:cubicBezTo>
                    <a:pt x="88682" y="1003648"/>
                    <a:pt x="119235" y="1002953"/>
                    <a:pt x="130243" y="1015275"/>
                  </a:cubicBezTo>
                  <a:cubicBezTo>
                    <a:pt x="140710" y="1037291"/>
                    <a:pt x="168869" y="1035746"/>
                    <a:pt x="187370" y="1025703"/>
                  </a:cubicBezTo>
                  <a:cubicBezTo>
                    <a:pt x="216494" y="1044630"/>
                    <a:pt x="154538" y="1054673"/>
                    <a:pt x="185941" y="1064870"/>
                  </a:cubicBezTo>
                  <a:cubicBezTo>
                    <a:pt x="203129" y="1074719"/>
                    <a:pt x="220202" y="1096002"/>
                    <a:pt x="195134" y="1108169"/>
                  </a:cubicBezTo>
                  <a:cubicBezTo>
                    <a:pt x="162225" y="1132581"/>
                    <a:pt x="179954" y="1179936"/>
                    <a:pt x="156663" y="1208905"/>
                  </a:cubicBezTo>
                  <a:cubicBezTo>
                    <a:pt x="136539" y="1214621"/>
                    <a:pt x="128234" y="1233355"/>
                    <a:pt x="116569" y="1248728"/>
                  </a:cubicBezTo>
                  <a:close/>
                  <a:moveTo>
                    <a:pt x="920678" y="357326"/>
                  </a:moveTo>
                  <a:cubicBezTo>
                    <a:pt x="896691" y="342996"/>
                    <a:pt x="922415" y="323721"/>
                    <a:pt x="920600" y="305954"/>
                  </a:cubicBezTo>
                  <a:cubicBezTo>
                    <a:pt x="910326" y="292435"/>
                    <a:pt x="882207" y="288843"/>
                    <a:pt x="887614" y="261650"/>
                  </a:cubicBezTo>
                  <a:cubicBezTo>
                    <a:pt x="886108" y="242299"/>
                    <a:pt x="917395" y="238359"/>
                    <a:pt x="931880" y="230634"/>
                  </a:cubicBezTo>
                  <a:cubicBezTo>
                    <a:pt x="956986" y="225535"/>
                    <a:pt x="958569" y="202244"/>
                    <a:pt x="945321" y="190656"/>
                  </a:cubicBezTo>
                  <a:cubicBezTo>
                    <a:pt x="961621" y="165047"/>
                    <a:pt x="981397" y="202823"/>
                    <a:pt x="1002371" y="200776"/>
                  </a:cubicBezTo>
                  <a:cubicBezTo>
                    <a:pt x="1031494" y="199849"/>
                    <a:pt x="1021452" y="171923"/>
                    <a:pt x="1022727" y="151838"/>
                  </a:cubicBezTo>
                  <a:cubicBezTo>
                    <a:pt x="1029061" y="136542"/>
                    <a:pt x="1066644" y="139748"/>
                    <a:pt x="1059305" y="113482"/>
                  </a:cubicBezTo>
                  <a:cubicBezTo>
                    <a:pt x="1062704" y="88337"/>
                    <a:pt x="1062781" y="62767"/>
                    <a:pt x="1046404" y="41909"/>
                  </a:cubicBezTo>
                  <a:cubicBezTo>
                    <a:pt x="1032460" y="20201"/>
                    <a:pt x="1054091" y="7339"/>
                    <a:pt x="1071897" y="0"/>
                  </a:cubicBezTo>
                  <a:cubicBezTo>
                    <a:pt x="1135784" y="56123"/>
                    <a:pt x="1201216" y="123795"/>
                    <a:pt x="1290286" y="133954"/>
                  </a:cubicBezTo>
                  <a:cubicBezTo>
                    <a:pt x="1323195" y="147125"/>
                    <a:pt x="1339612" y="105100"/>
                    <a:pt x="1369894" y="102319"/>
                  </a:cubicBezTo>
                  <a:cubicBezTo>
                    <a:pt x="1366031" y="119199"/>
                    <a:pt x="1335286" y="134804"/>
                    <a:pt x="1351044" y="153923"/>
                  </a:cubicBezTo>
                  <a:cubicBezTo>
                    <a:pt x="1355255" y="168253"/>
                    <a:pt x="1390442" y="189845"/>
                    <a:pt x="1369314" y="198922"/>
                  </a:cubicBezTo>
                  <a:cubicBezTo>
                    <a:pt x="1344053" y="211784"/>
                    <a:pt x="1313732" y="231638"/>
                    <a:pt x="1286037" y="213368"/>
                  </a:cubicBezTo>
                  <a:cubicBezTo>
                    <a:pt x="1244785" y="210201"/>
                    <a:pt x="1220722" y="250835"/>
                    <a:pt x="1196774" y="278027"/>
                  </a:cubicBezTo>
                  <a:cubicBezTo>
                    <a:pt x="1194340" y="305065"/>
                    <a:pt x="1172246" y="303984"/>
                    <a:pt x="1154826" y="289151"/>
                  </a:cubicBezTo>
                  <a:cubicBezTo>
                    <a:pt x="1115506" y="274319"/>
                    <a:pt x="1079159" y="241410"/>
                    <a:pt x="1034662" y="250063"/>
                  </a:cubicBezTo>
                  <a:cubicBezTo>
                    <a:pt x="1017975" y="249174"/>
                    <a:pt x="994916" y="284710"/>
                    <a:pt x="985994" y="263813"/>
                  </a:cubicBezTo>
                  <a:cubicBezTo>
                    <a:pt x="975797" y="241372"/>
                    <a:pt x="950999" y="247127"/>
                    <a:pt x="935356" y="260491"/>
                  </a:cubicBezTo>
                  <a:cubicBezTo>
                    <a:pt x="918013" y="279843"/>
                    <a:pt x="960308" y="284207"/>
                    <a:pt x="972938" y="292859"/>
                  </a:cubicBezTo>
                  <a:cubicBezTo>
                    <a:pt x="984023" y="299194"/>
                    <a:pt x="1025005" y="313988"/>
                    <a:pt x="997968" y="323026"/>
                  </a:cubicBezTo>
                  <a:cubicBezTo>
                    <a:pt x="980934" y="330172"/>
                    <a:pt x="960308" y="311593"/>
                    <a:pt x="948875" y="334691"/>
                  </a:cubicBezTo>
                  <a:cubicBezTo>
                    <a:pt x="940802" y="344541"/>
                    <a:pt x="933965" y="356090"/>
                    <a:pt x="920678" y="357326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018A2D4-3526-4D1D-BA99-6B9BBB73E0AA}"/>
                </a:ext>
              </a:extLst>
            </p:cNvPr>
            <p:cNvSpPr/>
            <p:nvPr/>
          </p:nvSpPr>
          <p:spPr>
            <a:xfrm>
              <a:off x="5029041" y="3639194"/>
              <a:ext cx="115877" cy="270379"/>
            </a:xfrm>
            <a:custGeom>
              <a:avLst/>
              <a:gdLst>
                <a:gd name="connsiteX0" fmla="*/ 56959 w 115876"/>
                <a:gd name="connsiteY0" fmla="*/ 272921 h 270379"/>
                <a:gd name="connsiteX1" fmla="*/ 21887 w 115876"/>
                <a:gd name="connsiteY1" fmla="*/ 222669 h 270379"/>
                <a:gd name="connsiteX2" fmla="*/ 9218 w 115876"/>
                <a:gd name="connsiteY2" fmla="*/ 121818 h 270379"/>
                <a:gd name="connsiteX3" fmla="*/ 82607 w 115876"/>
                <a:gd name="connsiteY3" fmla="*/ 21314 h 270379"/>
                <a:gd name="connsiteX4" fmla="*/ 134944 w 115876"/>
                <a:gd name="connsiteY4" fmla="*/ 2233 h 270379"/>
                <a:gd name="connsiteX5" fmla="*/ 140661 w 115876"/>
                <a:gd name="connsiteY5" fmla="*/ 46227 h 270379"/>
                <a:gd name="connsiteX6" fmla="*/ 123627 w 115876"/>
                <a:gd name="connsiteY6" fmla="*/ 100458 h 270379"/>
                <a:gd name="connsiteX7" fmla="*/ 83649 w 115876"/>
                <a:gd name="connsiteY7" fmla="*/ 210811 h 270379"/>
                <a:gd name="connsiteX8" fmla="*/ 65688 w 115876"/>
                <a:gd name="connsiteY8" fmla="*/ 267398 h 270379"/>
                <a:gd name="connsiteX9" fmla="*/ 56959 w 115876"/>
                <a:gd name="connsiteY9" fmla="*/ 272921 h 27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76" h="270379">
                  <a:moveTo>
                    <a:pt x="56959" y="272921"/>
                  </a:moveTo>
                  <a:cubicBezTo>
                    <a:pt x="46839" y="256930"/>
                    <a:pt x="35174" y="238313"/>
                    <a:pt x="21887" y="222669"/>
                  </a:cubicBezTo>
                  <a:cubicBezTo>
                    <a:pt x="1454" y="194588"/>
                    <a:pt x="-8589" y="153491"/>
                    <a:pt x="9218" y="121818"/>
                  </a:cubicBezTo>
                  <a:cubicBezTo>
                    <a:pt x="33822" y="88561"/>
                    <a:pt x="54950" y="51596"/>
                    <a:pt x="82607" y="21314"/>
                  </a:cubicBezTo>
                  <a:cubicBezTo>
                    <a:pt x="101688" y="19576"/>
                    <a:pt x="117292" y="-7887"/>
                    <a:pt x="134944" y="2233"/>
                  </a:cubicBezTo>
                  <a:cubicBezTo>
                    <a:pt x="166540" y="13086"/>
                    <a:pt x="144600" y="25910"/>
                    <a:pt x="140661" y="46227"/>
                  </a:cubicBezTo>
                  <a:cubicBezTo>
                    <a:pt x="143983" y="66892"/>
                    <a:pt x="133554" y="83578"/>
                    <a:pt x="123627" y="100458"/>
                  </a:cubicBezTo>
                  <a:cubicBezTo>
                    <a:pt x="123704" y="141053"/>
                    <a:pt x="106670" y="178404"/>
                    <a:pt x="83649" y="210811"/>
                  </a:cubicBezTo>
                  <a:cubicBezTo>
                    <a:pt x="71289" y="227922"/>
                    <a:pt x="70362" y="247698"/>
                    <a:pt x="65688" y="267398"/>
                  </a:cubicBezTo>
                  <a:cubicBezTo>
                    <a:pt x="62869" y="269251"/>
                    <a:pt x="59701" y="271028"/>
                    <a:pt x="56959" y="27292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7DC758F-B1EA-457C-9863-F2D3DB4EC889}"/>
                </a:ext>
              </a:extLst>
            </p:cNvPr>
            <p:cNvSpPr/>
            <p:nvPr/>
          </p:nvSpPr>
          <p:spPr>
            <a:xfrm>
              <a:off x="5390470" y="2106762"/>
              <a:ext cx="502133" cy="463507"/>
            </a:xfrm>
            <a:custGeom>
              <a:avLst/>
              <a:gdLst>
                <a:gd name="connsiteX0" fmla="*/ 341234 w 502133"/>
                <a:gd name="connsiteY0" fmla="*/ 379681 h 463507"/>
                <a:gd name="connsiteX1" fmla="*/ 290403 w 502133"/>
                <a:gd name="connsiteY1" fmla="*/ 407143 h 463507"/>
                <a:gd name="connsiteX2" fmla="*/ 218791 w 502133"/>
                <a:gd name="connsiteY2" fmla="*/ 422632 h 463507"/>
                <a:gd name="connsiteX3" fmla="*/ 175183 w 502133"/>
                <a:gd name="connsiteY3" fmla="*/ 446658 h 463507"/>
                <a:gd name="connsiteX4" fmla="*/ 134974 w 502133"/>
                <a:gd name="connsiteY4" fmla="*/ 444070 h 463507"/>
                <a:gd name="connsiteX5" fmla="*/ 92872 w 502133"/>
                <a:gd name="connsiteY5" fmla="*/ 466743 h 463507"/>
                <a:gd name="connsiteX6" fmla="*/ 49109 w 502133"/>
                <a:gd name="connsiteY6" fmla="*/ 424641 h 463507"/>
                <a:gd name="connsiteX7" fmla="*/ 91597 w 502133"/>
                <a:gd name="connsiteY7" fmla="*/ 377672 h 463507"/>
                <a:gd name="connsiteX8" fmla="*/ 82405 w 502133"/>
                <a:gd name="connsiteY8" fmla="*/ 336845 h 463507"/>
                <a:gd name="connsiteX9" fmla="*/ 73559 w 502133"/>
                <a:gd name="connsiteY9" fmla="*/ 290803 h 463507"/>
                <a:gd name="connsiteX10" fmla="*/ 15080 w 502133"/>
                <a:gd name="connsiteY10" fmla="*/ 284623 h 463507"/>
                <a:gd name="connsiteX11" fmla="*/ 16277 w 502133"/>
                <a:gd name="connsiteY11" fmla="*/ 241980 h 463507"/>
                <a:gd name="connsiteX12" fmla="*/ 140304 w 502133"/>
                <a:gd name="connsiteY12" fmla="*/ 176240 h 463507"/>
                <a:gd name="connsiteX13" fmla="*/ 197857 w 502133"/>
                <a:gd name="connsiteY13" fmla="*/ 112160 h 463507"/>
                <a:gd name="connsiteX14" fmla="*/ 246679 w 502133"/>
                <a:gd name="connsiteY14" fmla="*/ 124906 h 463507"/>
                <a:gd name="connsiteX15" fmla="*/ 337295 w 502133"/>
                <a:gd name="connsiteY15" fmla="*/ 129464 h 463507"/>
                <a:gd name="connsiteX16" fmla="*/ 324549 w 502133"/>
                <a:gd name="connsiteY16" fmla="*/ 75504 h 463507"/>
                <a:gd name="connsiteX17" fmla="*/ 386542 w 502133"/>
                <a:gd name="connsiteY17" fmla="*/ 77203 h 463507"/>
                <a:gd name="connsiteX18" fmla="*/ 454446 w 502133"/>
                <a:gd name="connsiteY18" fmla="*/ 46458 h 463507"/>
                <a:gd name="connsiteX19" fmla="*/ 497437 w 502133"/>
                <a:gd name="connsiteY19" fmla="*/ 68 h 463507"/>
                <a:gd name="connsiteX20" fmla="*/ 537800 w 502133"/>
                <a:gd name="connsiteY20" fmla="*/ 58470 h 463507"/>
                <a:gd name="connsiteX21" fmla="*/ 466073 w 502133"/>
                <a:gd name="connsiteY21" fmla="*/ 131125 h 463507"/>
                <a:gd name="connsiteX22" fmla="*/ 455644 w 502133"/>
                <a:gd name="connsiteY22" fmla="*/ 195398 h 463507"/>
                <a:gd name="connsiteX23" fmla="*/ 345561 w 502133"/>
                <a:gd name="connsiteY23" fmla="*/ 256735 h 463507"/>
                <a:gd name="connsiteX24" fmla="*/ 272906 w 502133"/>
                <a:gd name="connsiteY24" fmla="*/ 305365 h 463507"/>
                <a:gd name="connsiteX25" fmla="*/ 305892 w 502133"/>
                <a:gd name="connsiteY25" fmla="*/ 352875 h 463507"/>
                <a:gd name="connsiteX26" fmla="*/ 341234 w 502133"/>
                <a:gd name="connsiteY26" fmla="*/ 379681 h 4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2133" h="463507">
                  <a:moveTo>
                    <a:pt x="341234" y="379681"/>
                  </a:moveTo>
                  <a:cubicBezTo>
                    <a:pt x="328566" y="395672"/>
                    <a:pt x="313849" y="418422"/>
                    <a:pt x="290403" y="407143"/>
                  </a:cubicBezTo>
                  <a:cubicBezTo>
                    <a:pt x="265721" y="404053"/>
                    <a:pt x="233276" y="395633"/>
                    <a:pt x="218791" y="422632"/>
                  </a:cubicBezTo>
                  <a:cubicBezTo>
                    <a:pt x="206856" y="432714"/>
                    <a:pt x="191174" y="465430"/>
                    <a:pt x="175183" y="446658"/>
                  </a:cubicBezTo>
                  <a:cubicBezTo>
                    <a:pt x="160698" y="467052"/>
                    <a:pt x="142429" y="472150"/>
                    <a:pt x="134974" y="444070"/>
                  </a:cubicBezTo>
                  <a:cubicBezTo>
                    <a:pt x="114232" y="426804"/>
                    <a:pt x="105039" y="469138"/>
                    <a:pt x="92872" y="466743"/>
                  </a:cubicBezTo>
                  <a:cubicBezTo>
                    <a:pt x="88198" y="443104"/>
                    <a:pt x="58843" y="441945"/>
                    <a:pt x="49109" y="424641"/>
                  </a:cubicBezTo>
                  <a:cubicBezTo>
                    <a:pt x="35822" y="398607"/>
                    <a:pt x="69851" y="380801"/>
                    <a:pt x="91597" y="377672"/>
                  </a:cubicBezTo>
                  <a:cubicBezTo>
                    <a:pt x="109558" y="358977"/>
                    <a:pt x="54401" y="360754"/>
                    <a:pt x="82405" y="336845"/>
                  </a:cubicBezTo>
                  <a:cubicBezTo>
                    <a:pt x="95306" y="318923"/>
                    <a:pt x="102181" y="296133"/>
                    <a:pt x="73559" y="290803"/>
                  </a:cubicBezTo>
                  <a:cubicBezTo>
                    <a:pt x="54478" y="275932"/>
                    <a:pt x="31689" y="303936"/>
                    <a:pt x="15080" y="284623"/>
                  </a:cubicBezTo>
                  <a:cubicBezTo>
                    <a:pt x="-10490" y="275469"/>
                    <a:pt x="982" y="255190"/>
                    <a:pt x="16277" y="241980"/>
                  </a:cubicBezTo>
                  <a:cubicBezTo>
                    <a:pt x="48414" y="205634"/>
                    <a:pt x="101447" y="203162"/>
                    <a:pt x="140304" y="176240"/>
                  </a:cubicBezTo>
                  <a:cubicBezTo>
                    <a:pt x="166802" y="162412"/>
                    <a:pt x="182174" y="136494"/>
                    <a:pt x="197857" y="112160"/>
                  </a:cubicBezTo>
                  <a:cubicBezTo>
                    <a:pt x="218444" y="99954"/>
                    <a:pt x="234357" y="108529"/>
                    <a:pt x="246679" y="124906"/>
                  </a:cubicBezTo>
                  <a:cubicBezTo>
                    <a:pt x="273756" y="142133"/>
                    <a:pt x="308094" y="139159"/>
                    <a:pt x="337295" y="129464"/>
                  </a:cubicBezTo>
                  <a:cubicBezTo>
                    <a:pt x="330960" y="112275"/>
                    <a:pt x="301914" y="91611"/>
                    <a:pt x="324549" y="75504"/>
                  </a:cubicBezTo>
                  <a:cubicBezTo>
                    <a:pt x="343707" y="63723"/>
                    <a:pt x="365298" y="83229"/>
                    <a:pt x="386542" y="77203"/>
                  </a:cubicBezTo>
                  <a:cubicBezTo>
                    <a:pt x="411456" y="74345"/>
                    <a:pt x="432430" y="57350"/>
                    <a:pt x="454446" y="46458"/>
                  </a:cubicBezTo>
                  <a:cubicBezTo>
                    <a:pt x="458386" y="24866"/>
                    <a:pt x="472175" y="-1516"/>
                    <a:pt x="497437" y="68"/>
                  </a:cubicBezTo>
                  <a:cubicBezTo>
                    <a:pt x="512694" y="18184"/>
                    <a:pt x="530114" y="35526"/>
                    <a:pt x="537800" y="58470"/>
                  </a:cubicBezTo>
                  <a:cubicBezTo>
                    <a:pt x="512385" y="79946"/>
                    <a:pt x="467502" y="92885"/>
                    <a:pt x="466073" y="131125"/>
                  </a:cubicBezTo>
                  <a:cubicBezTo>
                    <a:pt x="471789" y="152639"/>
                    <a:pt x="456957" y="173458"/>
                    <a:pt x="455644" y="195398"/>
                  </a:cubicBezTo>
                  <a:cubicBezTo>
                    <a:pt x="409254" y="194934"/>
                    <a:pt x="387276" y="246384"/>
                    <a:pt x="345561" y="256735"/>
                  </a:cubicBezTo>
                  <a:cubicBezTo>
                    <a:pt x="313115" y="253298"/>
                    <a:pt x="280245" y="272302"/>
                    <a:pt x="272906" y="305365"/>
                  </a:cubicBezTo>
                  <a:cubicBezTo>
                    <a:pt x="255949" y="328695"/>
                    <a:pt x="291330" y="340360"/>
                    <a:pt x="305892" y="352875"/>
                  </a:cubicBezTo>
                  <a:cubicBezTo>
                    <a:pt x="318330" y="360986"/>
                    <a:pt x="330149" y="369715"/>
                    <a:pt x="341234" y="379681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2349634-8842-4652-BAB5-22E7AC8707A7}"/>
                </a:ext>
              </a:extLst>
            </p:cNvPr>
            <p:cNvSpPr/>
            <p:nvPr/>
          </p:nvSpPr>
          <p:spPr>
            <a:xfrm>
              <a:off x="5548528" y="2489850"/>
              <a:ext cx="270379" cy="347631"/>
            </a:xfrm>
            <a:custGeom>
              <a:avLst/>
              <a:gdLst>
                <a:gd name="connsiteX0" fmla="*/ 27477 w 270379"/>
                <a:gd name="connsiteY0" fmla="*/ 71527 h 347630"/>
                <a:gd name="connsiteX1" fmla="*/ 101252 w 270379"/>
                <a:gd name="connsiteY1" fmla="*/ 20773 h 347630"/>
                <a:gd name="connsiteX2" fmla="*/ 169890 w 270379"/>
                <a:gd name="connsiteY2" fmla="*/ 12275 h 347630"/>
                <a:gd name="connsiteX3" fmla="*/ 213498 w 270379"/>
                <a:gd name="connsiteY3" fmla="*/ 26103 h 347630"/>
                <a:gd name="connsiteX4" fmla="*/ 278080 w 270379"/>
                <a:gd name="connsiteY4" fmla="*/ 134448 h 347630"/>
                <a:gd name="connsiteX5" fmla="*/ 271900 w 270379"/>
                <a:gd name="connsiteY5" fmla="*/ 217725 h 347630"/>
                <a:gd name="connsiteX6" fmla="*/ 283913 w 270379"/>
                <a:gd name="connsiteY6" fmla="*/ 251368 h 347630"/>
                <a:gd name="connsiteX7" fmla="*/ 237060 w 270379"/>
                <a:gd name="connsiteY7" fmla="*/ 297950 h 347630"/>
                <a:gd name="connsiteX8" fmla="*/ 186151 w 270379"/>
                <a:gd name="connsiteY8" fmla="*/ 316220 h 347630"/>
                <a:gd name="connsiteX9" fmla="*/ 133041 w 270379"/>
                <a:gd name="connsiteY9" fmla="*/ 310465 h 347630"/>
                <a:gd name="connsiteX10" fmla="*/ 52159 w 270379"/>
                <a:gd name="connsiteY10" fmla="*/ 350829 h 347630"/>
                <a:gd name="connsiteX11" fmla="*/ 29293 w 270379"/>
                <a:gd name="connsiteY11" fmla="*/ 325220 h 347630"/>
                <a:gd name="connsiteX12" fmla="*/ 32460 w 270379"/>
                <a:gd name="connsiteY12" fmla="*/ 261526 h 347630"/>
                <a:gd name="connsiteX13" fmla="*/ 45979 w 270379"/>
                <a:gd name="connsiteY13" fmla="*/ 210656 h 347630"/>
                <a:gd name="connsiteX14" fmla="*/ 15735 w 270379"/>
                <a:gd name="connsiteY14" fmla="*/ 155113 h 347630"/>
                <a:gd name="connsiteX15" fmla="*/ 32692 w 270379"/>
                <a:gd name="connsiteY15" fmla="*/ 132053 h 347630"/>
                <a:gd name="connsiteX16" fmla="*/ 60000 w 270379"/>
                <a:gd name="connsiteY16" fmla="*/ 114363 h 347630"/>
                <a:gd name="connsiteX17" fmla="*/ 27477 w 270379"/>
                <a:gd name="connsiteY17" fmla="*/ 71527 h 3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0379" h="347630">
                  <a:moveTo>
                    <a:pt x="27477" y="71527"/>
                  </a:moveTo>
                  <a:cubicBezTo>
                    <a:pt x="55094" y="57853"/>
                    <a:pt x="65214" y="13550"/>
                    <a:pt x="101252" y="20773"/>
                  </a:cubicBezTo>
                  <a:cubicBezTo>
                    <a:pt x="124427" y="18455"/>
                    <a:pt x="155135" y="38850"/>
                    <a:pt x="169890" y="12275"/>
                  </a:cubicBezTo>
                  <a:cubicBezTo>
                    <a:pt x="181903" y="-16655"/>
                    <a:pt x="200520" y="12893"/>
                    <a:pt x="213498" y="26103"/>
                  </a:cubicBezTo>
                  <a:cubicBezTo>
                    <a:pt x="235747" y="61369"/>
                    <a:pt x="271514" y="91921"/>
                    <a:pt x="278080" y="134448"/>
                  </a:cubicBezTo>
                  <a:cubicBezTo>
                    <a:pt x="277926" y="162297"/>
                    <a:pt x="279046" y="190571"/>
                    <a:pt x="271900" y="217725"/>
                  </a:cubicBezTo>
                  <a:cubicBezTo>
                    <a:pt x="297470" y="219270"/>
                    <a:pt x="300058" y="227768"/>
                    <a:pt x="283913" y="251368"/>
                  </a:cubicBezTo>
                  <a:cubicBezTo>
                    <a:pt x="270934" y="267822"/>
                    <a:pt x="261819" y="300229"/>
                    <a:pt x="237060" y="297950"/>
                  </a:cubicBezTo>
                  <a:cubicBezTo>
                    <a:pt x="216472" y="282230"/>
                    <a:pt x="199709" y="301697"/>
                    <a:pt x="186151" y="316220"/>
                  </a:cubicBezTo>
                  <a:cubicBezTo>
                    <a:pt x="167302" y="317688"/>
                    <a:pt x="153165" y="297294"/>
                    <a:pt x="133041" y="310465"/>
                  </a:cubicBezTo>
                  <a:cubicBezTo>
                    <a:pt x="102334" y="316606"/>
                    <a:pt x="84527" y="351949"/>
                    <a:pt x="52159" y="350829"/>
                  </a:cubicBezTo>
                  <a:cubicBezTo>
                    <a:pt x="28249" y="377171"/>
                    <a:pt x="34430" y="343065"/>
                    <a:pt x="29293" y="325220"/>
                  </a:cubicBezTo>
                  <a:cubicBezTo>
                    <a:pt x="25894" y="303667"/>
                    <a:pt x="9284" y="277672"/>
                    <a:pt x="32460" y="261526"/>
                  </a:cubicBezTo>
                  <a:cubicBezTo>
                    <a:pt x="43854" y="250170"/>
                    <a:pt x="57566" y="223635"/>
                    <a:pt x="45979" y="210656"/>
                  </a:cubicBezTo>
                  <a:cubicBezTo>
                    <a:pt x="20254" y="199996"/>
                    <a:pt x="47949" y="157237"/>
                    <a:pt x="15735" y="155113"/>
                  </a:cubicBezTo>
                  <a:cubicBezTo>
                    <a:pt x="-21616" y="156812"/>
                    <a:pt x="17242" y="137808"/>
                    <a:pt x="32692" y="132053"/>
                  </a:cubicBezTo>
                  <a:cubicBezTo>
                    <a:pt x="49648" y="149744"/>
                    <a:pt x="82017" y="135414"/>
                    <a:pt x="60000" y="114363"/>
                  </a:cubicBezTo>
                  <a:cubicBezTo>
                    <a:pt x="46481" y="101462"/>
                    <a:pt x="37520" y="85548"/>
                    <a:pt x="27477" y="71527"/>
                  </a:cubicBezTo>
                  <a:close/>
                </a:path>
              </a:pathLst>
            </a:custGeom>
            <a:grpFill/>
            <a:ln w="9651" cap="flat">
              <a:solidFill>
                <a:srgbClr val="65656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D117BEE-DB33-43B9-A6D1-F5C233999A1C}"/>
              </a:ext>
            </a:extLst>
          </p:cNvPr>
          <p:cNvSpPr/>
          <p:nvPr/>
        </p:nvSpPr>
        <p:spPr>
          <a:xfrm>
            <a:off x="11675" y="1441797"/>
            <a:ext cx="38626" cy="38626"/>
          </a:xfrm>
          <a:custGeom>
            <a:avLst/>
            <a:gdLst>
              <a:gd name="connsiteX0" fmla="*/ 888 w 0"/>
              <a:gd name="connsiteY0" fmla="*/ 0 h 38625"/>
              <a:gd name="connsiteX1" fmla="*/ 9656 w 0"/>
              <a:gd name="connsiteY1" fmla="*/ 45076 h 38625"/>
              <a:gd name="connsiteX2" fmla="*/ 0 w 0"/>
              <a:gd name="connsiteY2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38625">
                <a:moveTo>
                  <a:pt x="888" y="0"/>
                </a:moveTo>
                <a:lnTo>
                  <a:pt x="9656" y="45076"/>
                </a:lnTo>
                <a:lnTo>
                  <a:pt x="0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D9D65CE5-DADC-4AE5-B989-111F4515A868}"/>
              </a:ext>
            </a:extLst>
          </p:cNvPr>
          <p:cNvSpPr/>
          <p:nvPr/>
        </p:nvSpPr>
        <p:spPr>
          <a:xfrm>
            <a:off x="11675" y="1507770"/>
            <a:ext cx="38626" cy="463507"/>
          </a:xfrm>
          <a:custGeom>
            <a:avLst/>
            <a:gdLst>
              <a:gd name="connsiteX0" fmla="*/ 0 w 0"/>
              <a:gd name="connsiteY0" fmla="*/ 0 h 463507"/>
              <a:gd name="connsiteX1" fmla="*/ 12901 w 0"/>
              <a:gd name="connsiteY1" fmla="*/ 463507 h 463507"/>
              <a:gd name="connsiteX2" fmla="*/ 1622 w 0"/>
              <a:gd name="connsiteY2" fmla="*/ 465130 h 4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63507">
                <a:moveTo>
                  <a:pt x="0" y="0"/>
                </a:moveTo>
                <a:lnTo>
                  <a:pt x="12901" y="463507"/>
                </a:lnTo>
                <a:lnTo>
                  <a:pt x="1622" y="46513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B4D15893-D9DB-4962-A00F-E6E927A8F9A9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94E41DDD-BCD7-4A38-BA23-51BE9FC9B26E}"/>
              </a:ext>
            </a:extLst>
          </p:cNvPr>
          <p:cNvSpPr/>
          <p:nvPr/>
        </p:nvSpPr>
        <p:spPr>
          <a:xfrm>
            <a:off x="11675" y="2201447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4828 w 0"/>
              <a:gd name="connsiteY1" fmla="*/ 6435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4828" y="64350"/>
                </a:lnTo>
              </a:path>
            </a:pathLst>
          </a:custGeom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B45B4B1-34A7-4186-88D4-F4E97C1C0A49}"/>
              </a:ext>
            </a:extLst>
          </p:cNvPr>
          <p:cNvSpPr/>
          <p:nvPr/>
        </p:nvSpPr>
        <p:spPr>
          <a:xfrm>
            <a:off x="13297" y="2685851"/>
            <a:ext cx="38626" cy="424882"/>
          </a:xfrm>
          <a:custGeom>
            <a:avLst/>
            <a:gdLst>
              <a:gd name="connsiteX0" fmla="*/ 0 w 0"/>
              <a:gd name="connsiteY0" fmla="*/ 0 h 424881"/>
              <a:gd name="connsiteX1" fmla="*/ 14485 w 0"/>
              <a:gd name="connsiteY1" fmla="*/ 3245 h 424881"/>
              <a:gd name="connsiteX2" fmla="*/ 1622 w 0"/>
              <a:gd name="connsiteY2" fmla="*/ 447439 h 42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24881">
                <a:moveTo>
                  <a:pt x="0" y="0"/>
                </a:moveTo>
                <a:lnTo>
                  <a:pt x="14485" y="3245"/>
                </a:lnTo>
                <a:lnTo>
                  <a:pt x="1622" y="44743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8CC3864D-4887-449C-A9DB-AAEBD09B2BC7}"/>
              </a:ext>
            </a:extLst>
          </p:cNvPr>
          <p:cNvSpPr/>
          <p:nvPr/>
        </p:nvSpPr>
        <p:spPr>
          <a:xfrm>
            <a:off x="13297" y="3163843"/>
            <a:ext cx="38626" cy="270379"/>
          </a:xfrm>
          <a:custGeom>
            <a:avLst/>
            <a:gdLst>
              <a:gd name="connsiteX0" fmla="*/ 1622 w 0"/>
              <a:gd name="connsiteY0" fmla="*/ 0 h 270379"/>
              <a:gd name="connsiteX1" fmla="*/ 16107 w 0"/>
              <a:gd name="connsiteY1" fmla="*/ 270379 h 270379"/>
              <a:gd name="connsiteX2" fmla="*/ 0 w 0"/>
              <a:gd name="connsiteY2" fmla="*/ 270379 h 27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70379">
                <a:moveTo>
                  <a:pt x="1622" y="0"/>
                </a:moveTo>
                <a:lnTo>
                  <a:pt x="16107" y="270379"/>
                </a:lnTo>
                <a:lnTo>
                  <a:pt x="0" y="2703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3AEC8F5-39AF-4F44-AFC8-3B02868B5D70}"/>
              </a:ext>
            </a:extLst>
          </p:cNvPr>
          <p:cNvSpPr/>
          <p:nvPr/>
        </p:nvSpPr>
        <p:spPr>
          <a:xfrm>
            <a:off x="13297" y="3434222"/>
            <a:ext cx="38626" cy="231754"/>
          </a:xfrm>
          <a:custGeom>
            <a:avLst/>
            <a:gdLst>
              <a:gd name="connsiteX0" fmla="*/ 0 w 0"/>
              <a:gd name="connsiteY0" fmla="*/ 0 h 231753"/>
              <a:gd name="connsiteX1" fmla="*/ 8034 w 0"/>
              <a:gd name="connsiteY1" fmla="*/ 4828 h 231753"/>
              <a:gd name="connsiteX2" fmla="*/ 16107 w 0"/>
              <a:gd name="connsiteY2" fmla="*/ 59561 h 231753"/>
              <a:gd name="connsiteX3" fmla="*/ 9656 w 0"/>
              <a:gd name="connsiteY3" fmla="*/ 175438 h 231753"/>
              <a:gd name="connsiteX4" fmla="*/ 6450 w 0"/>
              <a:gd name="connsiteY4" fmla="*/ 268796 h 231753"/>
              <a:gd name="connsiteX5" fmla="*/ 0 w 0"/>
              <a:gd name="connsiteY5" fmla="*/ 267173 h 2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h="231753">
                <a:moveTo>
                  <a:pt x="0" y="0"/>
                </a:moveTo>
                <a:lnTo>
                  <a:pt x="8034" y="4828"/>
                </a:lnTo>
                <a:lnTo>
                  <a:pt x="16107" y="59561"/>
                </a:lnTo>
                <a:lnTo>
                  <a:pt x="9656" y="175438"/>
                </a:lnTo>
                <a:lnTo>
                  <a:pt x="6450" y="268796"/>
                </a:lnTo>
                <a:lnTo>
                  <a:pt x="0" y="267173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A28582FF-1ACF-44C3-AD3F-8E997747BFE5}"/>
              </a:ext>
            </a:extLst>
          </p:cNvPr>
          <p:cNvSpPr/>
          <p:nvPr/>
        </p:nvSpPr>
        <p:spPr>
          <a:xfrm>
            <a:off x="11675" y="4753944"/>
            <a:ext cx="38626" cy="695261"/>
          </a:xfrm>
          <a:custGeom>
            <a:avLst/>
            <a:gdLst>
              <a:gd name="connsiteX0" fmla="*/ 0 w 0"/>
              <a:gd name="connsiteY0" fmla="*/ 0 h 695261"/>
              <a:gd name="connsiteX1" fmla="*/ 19313 w 0"/>
              <a:gd name="connsiteY1" fmla="*/ 14485 h 695261"/>
              <a:gd name="connsiteX2" fmla="*/ 1622 w 0"/>
              <a:gd name="connsiteY2" fmla="*/ 696845 h 69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695261">
                <a:moveTo>
                  <a:pt x="0" y="0"/>
                </a:moveTo>
                <a:lnTo>
                  <a:pt x="19313" y="14485"/>
                </a:lnTo>
                <a:lnTo>
                  <a:pt x="1622" y="696845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7A37C78E-7AE2-4B06-8A4B-BD5E6DE393B3}"/>
              </a:ext>
            </a:extLst>
          </p:cNvPr>
          <p:cNvSpPr/>
          <p:nvPr/>
        </p:nvSpPr>
        <p:spPr>
          <a:xfrm>
            <a:off x="388374" y="4966419"/>
            <a:ext cx="38626" cy="1197394"/>
          </a:xfrm>
          <a:custGeom>
            <a:avLst/>
            <a:gdLst>
              <a:gd name="connsiteX0" fmla="*/ 0 w 0"/>
              <a:gd name="connsiteY0" fmla="*/ 0 h 1197394"/>
              <a:gd name="connsiteX1" fmla="*/ 9656 w 0"/>
              <a:gd name="connsiteY1" fmla="*/ 1215123 h 1197394"/>
              <a:gd name="connsiteX2" fmla="*/ 3245 w 0"/>
              <a:gd name="connsiteY2" fmla="*/ 1211879 h 11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197394">
                <a:moveTo>
                  <a:pt x="0" y="0"/>
                </a:moveTo>
                <a:lnTo>
                  <a:pt x="9656" y="1215123"/>
                </a:lnTo>
                <a:lnTo>
                  <a:pt x="3245" y="1211879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8E70B4E3-00D7-4AF4-92D8-8790F5D2177C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ED1D5CDB-1298-43FF-9FA0-1812BEFBC777}"/>
              </a:ext>
            </a:extLst>
          </p:cNvPr>
          <p:cNvSpPr/>
          <p:nvPr/>
        </p:nvSpPr>
        <p:spPr>
          <a:xfrm>
            <a:off x="388374" y="6582284"/>
            <a:ext cx="38626" cy="38626"/>
          </a:xfrm>
          <a:custGeom>
            <a:avLst/>
            <a:gdLst>
              <a:gd name="connsiteX0" fmla="*/ 0 w 0"/>
              <a:gd name="connsiteY0" fmla="*/ 0 h 38625"/>
              <a:gd name="connsiteX1" fmla="*/ 25763 w 0"/>
              <a:gd name="connsiteY1" fmla="*/ 0 h 38625"/>
              <a:gd name="connsiteX2" fmla="*/ 6450 w 0"/>
              <a:gd name="connsiteY2" fmla="*/ 45037 h 38625"/>
              <a:gd name="connsiteX3" fmla="*/ 3245 w 0"/>
              <a:gd name="connsiteY3" fmla="*/ 53110 h 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38625">
                <a:moveTo>
                  <a:pt x="0" y="0"/>
                </a:moveTo>
                <a:lnTo>
                  <a:pt x="25763" y="0"/>
                </a:lnTo>
                <a:lnTo>
                  <a:pt x="6450" y="45037"/>
                </a:lnTo>
                <a:lnTo>
                  <a:pt x="3245" y="53110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32E1D45A-C97A-4459-B2E8-58999788FF3D}"/>
              </a:ext>
            </a:extLst>
          </p:cNvPr>
          <p:cNvSpPr/>
          <p:nvPr/>
        </p:nvSpPr>
        <p:spPr>
          <a:xfrm>
            <a:off x="6847" y="649972"/>
            <a:ext cx="38626" cy="38626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DE41930-326A-4C24-A2AE-3858C777C79C}"/>
              </a:ext>
            </a:extLst>
          </p:cNvPr>
          <p:cNvSpPr/>
          <p:nvPr/>
        </p:nvSpPr>
        <p:spPr>
          <a:xfrm>
            <a:off x="171006" y="6981393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49674 w 115876"/>
              <a:gd name="connsiteY1" fmla="*/ 8073 h 0"/>
              <a:gd name="connsiteX2" fmla="*/ 0 w 115876"/>
              <a:gd name="connsiteY2" fmla="*/ 641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49674" y="8073"/>
                </a:lnTo>
                <a:lnTo>
                  <a:pt x="0" y="6412"/>
                </a:lnTo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2903ADD-F288-4846-A654-34686D4790B6}"/>
              </a:ext>
            </a:extLst>
          </p:cNvPr>
          <p:cNvSpPr/>
          <p:nvPr/>
        </p:nvSpPr>
        <p:spPr>
          <a:xfrm>
            <a:off x="1283115" y="6984637"/>
            <a:ext cx="115877" cy="38626"/>
          </a:xfrm>
          <a:custGeom>
            <a:avLst/>
            <a:gdLst>
              <a:gd name="connsiteX0" fmla="*/ 0 w 115876"/>
              <a:gd name="connsiteY0" fmla="*/ 0 h 0"/>
              <a:gd name="connsiteX1" fmla="*/ 130361 w 115876"/>
              <a:gd name="connsiteY1" fmla="*/ 0 h 0"/>
              <a:gd name="connsiteX2" fmla="*/ 138396 w 115876"/>
              <a:gd name="connsiteY2" fmla="*/ 3167 h 0"/>
              <a:gd name="connsiteX3" fmla="*/ 123911 w 115876"/>
              <a:gd name="connsiteY3" fmla="*/ 4828 h 0"/>
              <a:gd name="connsiteX4" fmla="*/ 25763 w 115876"/>
              <a:gd name="connsiteY4" fmla="*/ 482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6">
                <a:moveTo>
                  <a:pt x="0" y="0"/>
                </a:moveTo>
                <a:lnTo>
                  <a:pt x="130361" y="0"/>
                </a:lnTo>
                <a:lnTo>
                  <a:pt x="138396" y="3167"/>
                </a:lnTo>
                <a:lnTo>
                  <a:pt x="123911" y="4828"/>
                </a:lnTo>
                <a:lnTo>
                  <a:pt x="25763" y="4828"/>
                </a:lnTo>
                <a:close/>
              </a:path>
            </a:pathLst>
          </a:custGeom>
          <a:solidFill>
            <a:srgbClr val="FDFCEA"/>
          </a:solidFill>
          <a:ln w="9651" cap="flat">
            <a:solidFill>
              <a:srgbClr val="FDFE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9E17F22-C718-4AC4-B58A-13694920C7F9}"/>
              </a:ext>
            </a:extLst>
          </p:cNvPr>
          <p:cNvSpPr txBox="1"/>
          <p:nvPr/>
        </p:nvSpPr>
        <p:spPr>
          <a:xfrm>
            <a:off x="8872999" y="3725482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북조선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 Korea)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C4D259F-7B59-4750-BBE1-4DDE53E6A206}"/>
              </a:ext>
            </a:extLst>
          </p:cNvPr>
          <p:cNvSpPr txBox="1"/>
          <p:nvPr/>
        </p:nvSpPr>
        <p:spPr>
          <a:xfrm>
            <a:off x="8919382" y="4141269"/>
            <a:ext cx="95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남조선</a:t>
            </a:r>
            <a:endParaRPr lang="en-US" altLang="ko-KR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(South Korea)</a:t>
            </a:r>
            <a:endParaRPr lang="ko-KR" altLang="en-US" sz="10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333896E-8601-44C9-BC76-9D41A675D488}"/>
              </a:ext>
            </a:extLst>
          </p:cNvPr>
          <p:cNvSpPr txBox="1"/>
          <p:nvPr/>
        </p:nvSpPr>
        <p:spPr>
          <a:xfrm>
            <a:off x="5441566" y="1570393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쀾조선 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(Northern North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1468DA6-88FF-4DD5-89BE-414931D52252}"/>
              </a:ext>
            </a:extLst>
          </p:cNvPr>
          <p:cNvSpPr txBox="1"/>
          <p:nvPr/>
        </p:nvSpPr>
        <p:spPr>
          <a:xfrm>
            <a:off x="6346069" y="3935264"/>
            <a:ext cx="190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서조선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CE528FB-88CA-4EFA-A491-044DDA2A0531}"/>
              </a:ext>
            </a:extLst>
          </p:cNvPr>
          <p:cNvSpPr txBox="1"/>
          <p:nvPr/>
        </p:nvSpPr>
        <p:spPr>
          <a:xfrm>
            <a:off x="9886184" y="399642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동조선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(East Korea)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F3392D0-CE21-41F7-ADA4-259898BA606E}"/>
              </a:ext>
            </a:extLst>
          </p:cNvPr>
          <p:cNvSpPr/>
          <p:nvPr/>
        </p:nvSpPr>
        <p:spPr>
          <a:xfrm>
            <a:off x="6625141" y="3066930"/>
            <a:ext cx="1326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외모가 조선 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(Look-like Korea)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AFCCE16-D25F-499B-8B6D-88F9BF8BDC6C}"/>
              </a:ext>
            </a:extLst>
          </p:cNvPr>
          <p:cNvSpPr/>
          <p:nvPr/>
        </p:nvSpPr>
        <p:spPr>
          <a:xfrm>
            <a:off x="1337993" y="46752"/>
            <a:ext cx="955101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대한 공용권 </a:t>
            </a:r>
            <a:r>
              <a:rPr lang="en-US" altLang="ko-KR" sz="3400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(Greater Korea Co-Prosperity Sphere)</a:t>
            </a: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5DCC61A-C168-4B91-B561-9A3ECC405C9F}"/>
              </a:ext>
            </a:extLst>
          </p:cNvPr>
          <p:cNvSpPr/>
          <p:nvPr/>
        </p:nvSpPr>
        <p:spPr>
          <a:xfrm>
            <a:off x="26385" y="5200038"/>
            <a:ext cx="3650707" cy="1644744"/>
          </a:xfrm>
          <a:custGeom>
            <a:avLst/>
            <a:gdLst>
              <a:gd name="connsiteX0" fmla="*/ 71095 w 2337109"/>
              <a:gd name="connsiteY0" fmla="*/ 469469 h 987027"/>
              <a:gd name="connsiteX1" fmla="*/ 43770 w 2337109"/>
              <a:gd name="connsiteY1" fmla="*/ 441718 h 987027"/>
              <a:gd name="connsiteX2" fmla="*/ 36928 w 2337109"/>
              <a:gd name="connsiteY2" fmla="*/ 406919 h 987027"/>
              <a:gd name="connsiteX3" fmla="*/ 17472 w 2337109"/>
              <a:gd name="connsiteY3" fmla="*/ 388341 h 987027"/>
              <a:gd name="connsiteX4" fmla="*/ 26516 w 2337109"/>
              <a:gd name="connsiteY4" fmla="*/ 365939 h 987027"/>
              <a:gd name="connsiteX5" fmla="*/ 24146 w 2337109"/>
              <a:gd name="connsiteY5" fmla="*/ 364564 h 987027"/>
              <a:gd name="connsiteX6" fmla="*/ 24947 w 2337109"/>
              <a:gd name="connsiteY6" fmla="*/ 354771 h 987027"/>
              <a:gd name="connsiteX7" fmla="*/ 27041 w 2337109"/>
              <a:gd name="connsiteY7" fmla="*/ 337751 h 987027"/>
              <a:gd name="connsiteX8" fmla="*/ 19561 w 2337109"/>
              <a:gd name="connsiteY8" fmla="*/ 322611 h 987027"/>
              <a:gd name="connsiteX9" fmla="*/ 12754 w 2337109"/>
              <a:gd name="connsiteY9" fmla="*/ 308212 h 987027"/>
              <a:gd name="connsiteX10" fmla="*/ 12456 w 2337109"/>
              <a:gd name="connsiteY10" fmla="*/ 295917 h 987027"/>
              <a:gd name="connsiteX11" fmla="*/ 8056 w 2337109"/>
              <a:gd name="connsiteY11" fmla="*/ 282186 h 987027"/>
              <a:gd name="connsiteX12" fmla="*/ 10454 w 2337109"/>
              <a:gd name="connsiteY12" fmla="*/ 267806 h 987027"/>
              <a:gd name="connsiteX13" fmla="*/ 16471 w 2337109"/>
              <a:gd name="connsiteY13" fmla="*/ 261985 h 987027"/>
              <a:gd name="connsiteX14" fmla="*/ 20578 w 2337109"/>
              <a:gd name="connsiteY14" fmla="*/ 258713 h 987027"/>
              <a:gd name="connsiteX15" fmla="*/ 17724 w 2337109"/>
              <a:gd name="connsiteY15" fmla="*/ 257351 h 987027"/>
              <a:gd name="connsiteX16" fmla="*/ 26258 w 2337109"/>
              <a:gd name="connsiteY16" fmla="*/ 244135 h 987027"/>
              <a:gd name="connsiteX17" fmla="*/ 22811 w 2337109"/>
              <a:gd name="connsiteY17" fmla="*/ 236875 h 987027"/>
              <a:gd name="connsiteX18" fmla="*/ 25235 w 2337109"/>
              <a:gd name="connsiteY18" fmla="*/ 225555 h 987027"/>
              <a:gd name="connsiteX19" fmla="*/ 28022 w 2337109"/>
              <a:gd name="connsiteY19" fmla="*/ 207970 h 987027"/>
              <a:gd name="connsiteX20" fmla="*/ 32138 w 2337109"/>
              <a:gd name="connsiteY20" fmla="*/ 179226 h 987027"/>
              <a:gd name="connsiteX21" fmla="*/ 37044 w 2337109"/>
              <a:gd name="connsiteY21" fmla="*/ 168009 h 987027"/>
              <a:gd name="connsiteX22" fmla="*/ 33178 w 2337109"/>
              <a:gd name="connsiteY22" fmla="*/ 151005 h 987027"/>
              <a:gd name="connsiteX23" fmla="*/ 38427 w 2337109"/>
              <a:gd name="connsiteY23" fmla="*/ 138007 h 987027"/>
              <a:gd name="connsiteX24" fmla="*/ 63357 w 2337109"/>
              <a:gd name="connsiteY24" fmla="*/ 138791 h 987027"/>
              <a:gd name="connsiteX25" fmla="*/ 50144 w 2337109"/>
              <a:gd name="connsiteY25" fmla="*/ 135502 h 987027"/>
              <a:gd name="connsiteX26" fmla="*/ 36460 w 2337109"/>
              <a:gd name="connsiteY26" fmla="*/ 135252 h 987027"/>
              <a:gd name="connsiteX27" fmla="*/ 28518 w 2337109"/>
              <a:gd name="connsiteY27" fmla="*/ 121526 h 987027"/>
              <a:gd name="connsiteX28" fmla="*/ 30655 w 2337109"/>
              <a:gd name="connsiteY28" fmla="*/ 129252 h 987027"/>
              <a:gd name="connsiteX29" fmla="*/ 40139 w 2337109"/>
              <a:gd name="connsiteY29" fmla="*/ 117112 h 987027"/>
              <a:gd name="connsiteX30" fmla="*/ 28970 w 2337109"/>
              <a:gd name="connsiteY30" fmla="*/ 114896 h 987027"/>
              <a:gd name="connsiteX31" fmla="*/ 38638 w 2337109"/>
              <a:gd name="connsiteY31" fmla="*/ 104562 h 987027"/>
              <a:gd name="connsiteX32" fmla="*/ 26750 w 2337109"/>
              <a:gd name="connsiteY32" fmla="*/ 100865 h 987027"/>
              <a:gd name="connsiteX33" fmla="*/ 26153 w 2337109"/>
              <a:gd name="connsiteY33" fmla="*/ 104562 h 987027"/>
              <a:gd name="connsiteX34" fmla="*/ 8696 w 2337109"/>
              <a:gd name="connsiteY34" fmla="*/ 67138 h 987027"/>
              <a:gd name="connsiteX35" fmla="*/ 3880 w 2337109"/>
              <a:gd name="connsiteY35" fmla="*/ 42840 h 987027"/>
              <a:gd name="connsiteX36" fmla="*/ 44535 w 2337109"/>
              <a:gd name="connsiteY36" fmla="*/ 52975 h 987027"/>
              <a:gd name="connsiteX37" fmla="*/ 75826 w 2337109"/>
              <a:gd name="connsiteY37" fmla="*/ 58846 h 987027"/>
              <a:gd name="connsiteX38" fmla="*/ 78127 w 2337109"/>
              <a:gd name="connsiteY38" fmla="*/ 53235 h 987027"/>
              <a:gd name="connsiteX39" fmla="*/ 84498 w 2337109"/>
              <a:gd name="connsiteY39" fmla="*/ 62909 h 987027"/>
              <a:gd name="connsiteX40" fmla="*/ 78060 w 2337109"/>
              <a:gd name="connsiteY40" fmla="*/ 73024 h 987027"/>
              <a:gd name="connsiteX41" fmla="*/ 72811 w 2337109"/>
              <a:gd name="connsiteY41" fmla="*/ 73639 h 987027"/>
              <a:gd name="connsiteX42" fmla="*/ 65410 w 2337109"/>
              <a:gd name="connsiteY42" fmla="*/ 85295 h 987027"/>
              <a:gd name="connsiteX43" fmla="*/ 77121 w 2337109"/>
              <a:gd name="connsiteY43" fmla="*/ 83810 h 987027"/>
              <a:gd name="connsiteX44" fmla="*/ 70667 w 2337109"/>
              <a:gd name="connsiteY44" fmla="*/ 86409 h 987027"/>
              <a:gd name="connsiteX45" fmla="*/ 74684 w 2337109"/>
              <a:gd name="connsiteY45" fmla="*/ 75765 h 987027"/>
              <a:gd name="connsiteX46" fmla="*/ 87213 w 2337109"/>
              <a:gd name="connsiteY46" fmla="*/ 63702 h 987027"/>
              <a:gd name="connsiteX47" fmla="*/ 83645 w 2337109"/>
              <a:gd name="connsiteY47" fmla="*/ 79722 h 987027"/>
              <a:gd name="connsiteX48" fmla="*/ 85300 w 2337109"/>
              <a:gd name="connsiteY48" fmla="*/ 90490 h 987027"/>
              <a:gd name="connsiteX49" fmla="*/ 86075 w 2337109"/>
              <a:gd name="connsiteY49" fmla="*/ 86780 h 987027"/>
              <a:gd name="connsiteX50" fmla="*/ 81138 w 2337109"/>
              <a:gd name="connsiteY50" fmla="*/ 95308 h 987027"/>
              <a:gd name="connsiteX51" fmla="*/ 79668 w 2337109"/>
              <a:gd name="connsiteY51" fmla="*/ 87894 h 987027"/>
              <a:gd name="connsiteX52" fmla="*/ 69139 w 2337109"/>
              <a:gd name="connsiteY52" fmla="*/ 96419 h 987027"/>
              <a:gd name="connsiteX53" fmla="*/ 71320 w 2337109"/>
              <a:gd name="connsiteY53" fmla="*/ 99010 h 987027"/>
              <a:gd name="connsiteX54" fmla="*/ 76276 w 2337109"/>
              <a:gd name="connsiteY54" fmla="*/ 100860 h 987027"/>
              <a:gd name="connsiteX55" fmla="*/ 83447 w 2337109"/>
              <a:gd name="connsiteY55" fmla="*/ 96954 h 987027"/>
              <a:gd name="connsiteX56" fmla="*/ 90440 w 2337109"/>
              <a:gd name="connsiteY56" fmla="*/ 92051 h 987027"/>
              <a:gd name="connsiteX57" fmla="*/ 95834 w 2337109"/>
              <a:gd name="connsiteY57" fmla="*/ 74886 h 987027"/>
              <a:gd name="connsiteX58" fmla="*/ 98302 w 2337109"/>
              <a:gd name="connsiteY58" fmla="*/ 57615 h 987027"/>
              <a:gd name="connsiteX59" fmla="*/ 89518 w 2337109"/>
              <a:gd name="connsiteY59" fmla="*/ 43861 h 987027"/>
              <a:gd name="connsiteX60" fmla="*/ 80989 w 2337109"/>
              <a:gd name="connsiteY60" fmla="*/ 38234 h 987027"/>
              <a:gd name="connsiteX61" fmla="*/ 89039 w 2337109"/>
              <a:gd name="connsiteY61" fmla="*/ 27317 h 987027"/>
              <a:gd name="connsiteX62" fmla="*/ 78837 w 2337109"/>
              <a:gd name="connsiteY62" fmla="*/ 17912 h 987027"/>
              <a:gd name="connsiteX63" fmla="*/ 106833 w 2337109"/>
              <a:gd name="connsiteY63" fmla="*/ 15996 h 987027"/>
              <a:gd name="connsiteX64" fmla="*/ 191597 w 2337109"/>
              <a:gd name="connsiteY64" fmla="*/ 15996 h 987027"/>
              <a:gd name="connsiteX65" fmla="*/ 357587 w 2337109"/>
              <a:gd name="connsiteY65" fmla="*/ 15996 h 987027"/>
              <a:gd name="connsiteX66" fmla="*/ 693184 w 2337109"/>
              <a:gd name="connsiteY66" fmla="*/ 15996 h 987027"/>
              <a:gd name="connsiteX67" fmla="*/ 1030194 w 2337109"/>
              <a:gd name="connsiteY67" fmla="*/ 15996 h 987027"/>
              <a:gd name="connsiteX68" fmla="*/ 1192135 w 2337109"/>
              <a:gd name="connsiteY68" fmla="*/ 15996 h 987027"/>
              <a:gd name="connsiteX69" fmla="*/ 1195774 w 2337109"/>
              <a:gd name="connsiteY69" fmla="*/ 4932 h 987027"/>
              <a:gd name="connsiteX70" fmla="*/ 1208083 w 2337109"/>
              <a:gd name="connsiteY70" fmla="*/ 3652 h 987027"/>
              <a:gd name="connsiteX71" fmla="*/ 1223313 w 2337109"/>
              <a:gd name="connsiteY71" fmla="*/ 29143 h 987027"/>
              <a:gd name="connsiteX72" fmla="*/ 1250144 w 2337109"/>
              <a:gd name="connsiteY72" fmla="*/ 35034 h 987027"/>
              <a:gd name="connsiteX73" fmla="*/ 1271648 w 2337109"/>
              <a:gd name="connsiteY73" fmla="*/ 32228 h 987027"/>
              <a:gd name="connsiteX74" fmla="*/ 1298695 w 2337109"/>
              <a:gd name="connsiteY74" fmla="*/ 36726 h 987027"/>
              <a:gd name="connsiteX75" fmla="*/ 1305511 w 2337109"/>
              <a:gd name="connsiteY75" fmla="*/ 41990 h 987027"/>
              <a:gd name="connsiteX76" fmla="*/ 1312083 w 2337109"/>
              <a:gd name="connsiteY76" fmla="*/ 48944 h 987027"/>
              <a:gd name="connsiteX77" fmla="*/ 1313067 w 2337109"/>
              <a:gd name="connsiteY77" fmla="*/ 44997 h 987027"/>
              <a:gd name="connsiteX78" fmla="*/ 1327765 w 2337109"/>
              <a:gd name="connsiteY78" fmla="*/ 49995 h 987027"/>
              <a:gd name="connsiteX79" fmla="*/ 1335914 w 2337109"/>
              <a:gd name="connsiteY79" fmla="*/ 53776 h 987027"/>
              <a:gd name="connsiteX80" fmla="*/ 1341675 w 2337109"/>
              <a:gd name="connsiteY80" fmla="*/ 56826 h 987027"/>
              <a:gd name="connsiteX81" fmla="*/ 1371294 w 2337109"/>
              <a:gd name="connsiteY81" fmla="*/ 49860 h 987027"/>
              <a:gd name="connsiteX82" fmla="*/ 1389118 w 2337109"/>
              <a:gd name="connsiteY82" fmla="*/ 55346 h 987027"/>
              <a:gd name="connsiteX83" fmla="*/ 1401786 w 2337109"/>
              <a:gd name="connsiteY83" fmla="*/ 56618 h 987027"/>
              <a:gd name="connsiteX84" fmla="*/ 1422285 w 2337109"/>
              <a:gd name="connsiteY84" fmla="*/ 59967 h 987027"/>
              <a:gd name="connsiteX85" fmla="*/ 1362728 w 2337109"/>
              <a:gd name="connsiteY85" fmla="*/ 83913 h 987027"/>
              <a:gd name="connsiteX86" fmla="*/ 1344282 w 2337109"/>
              <a:gd name="connsiteY86" fmla="*/ 98635 h 987027"/>
              <a:gd name="connsiteX87" fmla="*/ 1320751 w 2337109"/>
              <a:gd name="connsiteY87" fmla="*/ 113411 h 987027"/>
              <a:gd name="connsiteX88" fmla="*/ 1373870 w 2337109"/>
              <a:gd name="connsiteY88" fmla="*/ 105660 h 987027"/>
              <a:gd name="connsiteX89" fmla="*/ 1368905 w 2337109"/>
              <a:gd name="connsiteY89" fmla="*/ 119307 h 987027"/>
              <a:gd name="connsiteX90" fmla="*/ 1378158 w 2337109"/>
              <a:gd name="connsiteY90" fmla="*/ 118105 h 987027"/>
              <a:gd name="connsiteX91" fmla="*/ 1387374 w 2337109"/>
              <a:gd name="connsiteY91" fmla="*/ 121015 h 987027"/>
              <a:gd name="connsiteX92" fmla="*/ 1408649 w 2337109"/>
              <a:gd name="connsiteY92" fmla="*/ 113242 h 987027"/>
              <a:gd name="connsiteX93" fmla="*/ 1434045 w 2337109"/>
              <a:gd name="connsiteY93" fmla="*/ 108184 h 987027"/>
              <a:gd name="connsiteX94" fmla="*/ 1459973 w 2337109"/>
              <a:gd name="connsiteY94" fmla="*/ 93451 h 987027"/>
              <a:gd name="connsiteX95" fmla="*/ 1467966 w 2337109"/>
              <a:gd name="connsiteY95" fmla="*/ 103074 h 987027"/>
              <a:gd name="connsiteX96" fmla="*/ 1468673 w 2337109"/>
              <a:gd name="connsiteY96" fmla="*/ 112674 h 987027"/>
              <a:gd name="connsiteX97" fmla="*/ 1476462 w 2337109"/>
              <a:gd name="connsiteY97" fmla="*/ 109722 h 987027"/>
              <a:gd name="connsiteX98" fmla="*/ 1506871 w 2337109"/>
              <a:gd name="connsiteY98" fmla="*/ 117742 h 987027"/>
              <a:gd name="connsiteX99" fmla="*/ 1531891 w 2337109"/>
              <a:gd name="connsiteY99" fmla="*/ 125756 h 987027"/>
              <a:gd name="connsiteX100" fmla="*/ 1563319 w 2337109"/>
              <a:gd name="connsiteY100" fmla="*/ 117271 h 987027"/>
              <a:gd name="connsiteX101" fmla="*/ 1584134 w 2337109"/>
              <a:gd name="connsiteY101" fmla="*/ 116616 h 987027"/>
              <a:gd name="connsiteX102" fmla="*/ 1608637 w 2337109"/>
              <a:gd name="connsiteY102" fmla="*/ 113043 h 987027"/>
              <a:gd name="connsiteX103" fmla="*/ 1608638 w 2337109"/>
              <a:gd name="connsiteY103" fmla="*/ 125562 h 987027"/>
              <a:gd name="connsiteX104" fmla="*/ 1632596 w 2337109"/>
              <a:gd name="connsiteY104" fmla="*/ 125592 h 987027"/>
              <a:gd name="connsiteX105" fmla="*/ 1638458 w 2337109"/>
              <a:gd name="connsiteY105" fmla="*/ 137682 h 987027"/>
              <a:gd name="connsiteX106" fmla="*/ 1652494 w 2337109"/>
              <a:gd name="connsiteY106" fmla="*/ 146094 h 987027"/>
              <a:gd name="connsiteX107" fmla="*/ 1621882 w 2337109"/>
              <a:gd name="connsiteY107" fmla="*/ 146973 h 987027"/>
              <a:gd name="connsiteX108" fmla="*/ 1619068 w 2337109"/>
              <a:gd name="connsiteY108" fmla="*/ 152629 h 987027"/>
              <a:gd name="connsiteX109" fmla="*/ 1603859 w 2337109"/>
              <a:gd name="connsiteY109" fmla="*/ 144453 h 987027"/>
              <a:gd name="connsiteX110" fmla="*/ 1567725 w 2337109"/>
              <a:gd name="connsiteY110" fmla="*/ 148071 h 987027"/>
              <a:gd name="connsiteX111" fmla="*/ 1540702 w 2337109"/>
              <a:gd name="connsiteY111" fmla="*/ 162531 h 987027"/>
              <a:gd name="connsiteX112" fmla="*/ 1546021 w 2337109"/>
              <a:gd name="connsiteY112" fmla="*/ 152314 h 987027"/>
              <a:gd name="connsiteX113" fmla="*/ 1529209 w 2337109"/>
              <a:gd name="connsiteY113" fmla="*/ 160343 h 987027"/>
              <a:gd name="connsiteX114" fmla="*/ 1528694 w 2337109"/>
              <a:gd name="connsiteY114" fmla="*/ 152675 h 987027"/>
              <a:gd name="connsiteX115" fmla="*/ 1505672 w 2337109"/>
              <a:gd name="connsiteY115" fmla="*/ 181464 h 987027"/>
              <a:gd name="connsiteX116" fmla="*/ 1502653 w 2337109"/>
              <a:gd name="connsiteY116" fmla="*/ 189047 h 987027"/>
              <a:gd name="connsiteX117" fmla="*/ 1493050 w 2337109"/>
              <a:gd name="connsiteY117" fmla="*/ 193451 h 987027"/>
              <a:gd name="connsiteX118" fmla="*/ 1486745 w 2337109"/>
              <a:gd name="connsiteY118" fmla="*/ 208922 h 987027"/>
              <a:gd name="connsiteX119" fmla="*/ 1512542 w 2337109"/>
              <a:gd name="connsiteY119" fmla="*/ 196053 h 987027"/>
              <a:gd name="connsiteX120" fmla="*/ 1508319 w 2337109"/>
              <a:gd name="connsiteY120" fmla="*/ 209953 h 987027"/>
              <a:gd name="connsiteX121" fmla="*/ 1503655 w 2337109"/>
              <a:gd name="connsiteY121" fmla="*/ 225894 h 987027"/>
              <a:gd name="connsiteX122" fmla="*/ 1492840 w 2337109"/>
              <a:gd name="connsiteY122" fmla="*/ 255240 h 987027"/>
              <a:gd name="connsiteX123" fmla="*/ 1490028 w 2337109"/>
              <a:gd name="connsiteY123" fmla="*/ 272647 h 987027"/>
              <a:gd name="connsiteX124" fmla="*/ 1493691 w 2337109"/>
              <a:gd name="connsiteY124" fmla="*/ 289822 h 987027"/>
              <a:gd name="connsiteX125" fmla="*/ 1505071 w 2337109"/>
              <a:gd name="connsiteY125" fmla="*/ 327284 h 987027"/>
              <a:gd name="connsiteX126" fmla="*/ 1529942 w 2337109"/>
              <a:gd name="connsiteY126" fmla="*/ 328284 h 987027"/>
              <a:gd name="connsiteX127" fmla="*/ 1552976 w 2337109"/>
              <a:gd name="connsiteY127" fmla="*/ 303428 h 987027"/>
              <a:gd name="connsiteX128" fmla="*/ 1558012 w 2337109"/>
              <a:gd name="connsiteY128" fmla="*/ 285639 h 987027"/>
              <a:gd name="connsiteX129" fmla="*/ 1556438 w 2337109"/>
              <a:gd name="connsiteY129" fmla="*/ 263751 h 987027"/>
              <a:gd name="connsiteX130" fmla="*/ 1548436 w 2337109"/>
              <a:gd name="connsiteY130" fmla="*/ 241928 h 987027"/>
              <a:gd name="connsiteX131" fmla="*/ 1546986 w 2337109"/>
              <a:gd name="connsiteY131" fmla="*/ 229948 h 987027"/>
              <a:gd name="connsiteX132" fmla="*/ 1555219 w 2337109"/>
              <a:gd name="connsiteY132" fmla="*/ 218880 h 987027"/>
              <a:gd name="connsiteX133" fmla="*/ 1556872 w 2337109"/>
              <a:gd name="connsiteY133" fmla="*/ 205931 h 987027"/>
              <a:gd name="connsiteX134" fmla="*/ 1564125 w 2337109"/>
              <a:gd name="connsiteY134" fmla="*/ 198513 h 987027"/>
              <a:gd name="connsiteX135" fmla="*/ 1572593 w 2337109"/>
              <a:gd name="connsiteY135" fmla="*/ 191792 h 987027"/>
              <a:gd name="connsiteX136" fmla="*/ 1585314 w 2337109"/>
              <a:gd name="connsiteY136" fmla="*/ 181066 h 987027"/>
              <a:gd name="connsiteX137" fmla="*/ 1582477 w 2337109"/>
              <a:gd name="connsiteY137" fmla="*/ 197002 h 987027"/>
              <a:gd name="connsiteX138" fmla="*/ 1587617 w 2337109"/>
              <a:gd name="connsiteY138" fmla="*/ 191214 h 987027"/>
              <a:gd name="connsiteX139" fmla="*/ 1585947 w 2337109"/>
              <a:gd name="connsiteY139" fmla="*/ 198815 h 987027"/>
              <a:gd name="connsiteX140" fmla="*/ 1593194 w 2337109"/>
              <a:gd name="connsiteY140" fmla="*/ 181217 h 987027"/>
              <a:gd name="connsiteX141" fmla="*/ 1612168 w 2337109"/>
              <a:gd name="connsiteY141" fmla="*/ 171990 h 987027"/>
              <a:gd name="connsiteX142" fmla="*/ 1615546 w 2337109"/>
              <a:gd name="connsiteY142" fmla="*/ 155738 h 987027"/>
              <a:gd name="connsiteX143" fmla="*/ 1633818 w 2337109"/>
              <a:gd name="connsiteY143" fmla="*/ 161068 h 987027"/>
              <a:gd name="connsiteX144" fmla="*/ 1663486 w 2337109"/>
              <a:gd name="connsiteY144" fmla="*/ 172677 h 987027"/>
              <a:gd name="connsiteX145" fmla="*/ 1674691 w 2337109"/>
              <a:gd name="connsiteY145" fmla="*/ 186274 h 987027"/>
              <a:gd name="connsiteX146" fmla="*/ 1677290 w 2337109"/>
              <a:gd name="connsiteY146" fmla="*/ 201715 h 987027"/>
              <a:gd name="connsiteX147" fmla="*/ 1672067 w 2337109"/>
              <a:gd name="connsiteY147" fmla="*/ 219055 h 987027"/>
              <a:gd name="connsiteX148" fmla="*/ 1661017 w 2337109"/>
              <a:gd name="connsiteY148" fmla="*/ 230606 h 987027"/>
              <a:gd name="connsiteX149" fmla="*/ 1650582 w 2337109"/>
              <a:gd name="connsiteY149" fmla="*/ 243355 h 987027"/>
              <a:gd name="connsiteX150" fmla="*/ 1666975 w 2337109"/>
              <a:gd name="connsiteY150" fmla="*/ 244552 h 987027"/>
              <a:gd name="connsiteX151" fmla="*/ 1696423 w 2337109"/>
              <a:gd name="connsiteY151" fmla="*/ 230925 h 987027"/>
              <a:gd name="connsiteX152" fmla="*/ 1708400 w 2337109"/>
              <a:gd name="connsiteY152" fmla="*/ 261589 h 987027"/>
              <a:gd name="connsiteX153" fmla="*/ 1702224 w 2337109"/>
              <a:gd name="connsiteY153" fmla="*/ 293215 h 987027"/>
              <a:gd name="connsiteX154" fmla="*/ 1695261 w 2337109"/>
              <a:gd name="connsiteY154" fmla="*/ 290240 h 987027"/>
              <a:gd name="connsiteX155" fmla="*/ 1692335 w 2337109"/>
              <a:gd name="connsiteY155" fmla="*/ 300293 h 987027"/>
              <a:gd name="connsiteX156" fmla="*/ 1683337 w 2337109"/>
              <a:gd name="connsiteY156" fmla="*/ 307507 h 987027"/>
              <a:gd name="connsiteX157" fmla="*/ 1677402 w 2337109"/>
              <a:gd name="connsiteY157" fmla="*/ 317396 h 987027"/>
              <a:gd name="connsiteX158" fmla="*/ 1674016 w 2337109"/>
              <a:gd name="connsiteY158" fmla="*/ 330119 h 987027"/>
              <a:gd name="connsiteX159" fmla="*/ 1684801 w 2337109"/>
              <a:gd name="connsiteY159" fmla="*/ 332689 h 987027"/>
              <a:gd name="connsiteX160" fmla="*/ 1689525 w 2337109"/>
              <a:gd name="connsiteY160" fmla="*/ 335578 h 987027"/>
              <a:gd name="connsiteX161" fmla="*/ 1699443 w 2337109"/>
              <a:gd name="connsiteY161" fmla="*/ 336899 h 987027"/>
              <a:gd name="connsiteX162" fmla="*/ 1687760 w 2337109"/>
              <a:gd name="connsiteY162" fmla="*/ 339353 h 987027"/>
              <a:gd name="connsiteX163" fmla="*/ 1700508 w 2337109"/>
              <a:gd name="connsiteY163" fmla="*/ 339007 h 987027"/>
              <a:gd name="connsiteX164" fmla="*/ 1710108 w 2337109"/>
              <a:gd name="connsiteY164" fmla="*/ 340696 h 987027"/>
              <a:gd name="connsiteX165" fmla="*/ 1737104 w 2337109"/>
              <a:gd name="connsiteY165" fmla="*/ 337532 h 987027"/>
              <a:gd name="connsiteX166" fmla="*/ 1758538 w 2337109"/>
              <a:gd name="connsiteY166" fmla="*/ 327269 h 987027"/>
              <a:gd name="connsiteX167" fmla="*/ 1784717 w 2337109"/>
              <a:gd name="connsiteY167" fmla="*/ 318638 h 987027"/>
              <a:gd name="connsiteX168" fmla="*/ 1835318 w 2337109"/>
              <a:gd name="connsiteY168" fmla="*/ 296914 h 987027"/>
              <a:gd name="connsiteX169" fmla="*/ 1853671 w 2337109"/>
              <a:gd name="connsiteY169" fmla="*/ 284309 h 987027"/>
              <a:gd name="connsiteX170" fmla="*/ 1847354 w 2337109"/>
              <a:gd name="connsiteY170" fmla="*/ 270519 h 987027"/>
              <a:gd name="connsiteX171" fmla="*/ 1868752 w 2337109"/>
              <a:gd name="connsiteY171" fmla="*/ 258411 h 987027"/>
              <a:gd name="connsiteX172" fmla="*/ 1891957 w 2337109"/>
              <a:gd name="connsiteY172" fmla="*/ 258653 h 987027"/>
              <a:gd name="connsiteX173" fmla="*/ 1910826 w 2337109"/>
              <a:gd name="connsiteY173" fmla="*/ 263855 h 987027"/>
              <a:gd name="connsiteX174" fmla="*/ 1932210 w 2337109"/>
              <a:gd name="connsiteY174" fmla="*/ 262475 h 987027"/>
              <a:gd name="connsiteX175" fmla="*/ 1951597 w 2337109"/>
              <a:gd name="connsiteY175" fmla="*/ 254457 h 987027"/>
              <a:gd name="connsiteX176" fmla="*/ 1962827 w 2337109"/>
              <a:gd name="connsiteY176" fmla="*/ 246474 h 987027"/>
              <a:gd name="connsiteX177" fmla="*/ 1969064 w 2337109"/>
              <a:gd name="connsiteY177" fmla="*/ 231941 h 987027"/>
              <a:gd name="connsiteX178" fmla="*/ 1963094 w 2337109"/>
              <a:gd name="connsiteY178" fmla="*/ 229071 h 987027"/>
              <a:gd name="connsiteX179" fmla="*/ 1958786 w 2337109"/>
              <a:gd name="connsiteY179" fmla="*/ 227131 h 987027"/>
              <a:gd name="connsiteX180" fmla="*/ 1966511 w 2337109"/>
              <a:gd name="connsiteY180" fmla="*/ 221692 h 987027"/>
              <a:gd name="connsiteX181" fmla="*/ 1987345 w 2337109"/>
              <a:gd name="connsiteY181" fmla="*/ 206622 h 987027"/>
              <a:gd name="connsiteX182" fmla="*/ 2014868 w 2337109"/>
              <a:gd name="connsiteY182" fmla="*/ 190309 h 987027"/>
              <a:gd name="connsiteX183" fmla="*/ 2063989 w 2337109"/>
              <a:gd name="connsiteY183" fmla="*/ 189660 h 987027"/>
              <a:gd name="connsiteX184" fmla="*/ 2135894 w 2337109"/>
              <a:gd name="connsiteY184" fmla="*/ 189796 h 987027"/>
              <a:gd name="connsiteX185" fmla="*/ 2156082 w 2337109"/>
              <a:gd name="connsiteY185" fmla="*/ 187743 h 987027"/>
              <a:gd name="connsiteX186" fmla="*/ 2161144 w 2337109"/>
              <a:gd name="connsiteY186" fmla="*/ 178233 h 987027"/>
              <a:gd name="connsiteX187" fmla="*/ 2175343 w 2337109"/>
              <a:gd name="connsiteY187" fmla="*/ 174535 h 987027"/>
              <a:gd name="connsiteX188" fmla="*/ 2179211 w 2337109"/>
              <a:gd name="connsiteY188" fmla="*/ 178167 h 987027"/>
              <a:gd name="connsiteX189" fmla="*/ 2185789 w 2337109"/>
              <a:gd name="connsiteY189" fmla="*/ 172394 h 987027"/>
              <a:gd name="connsiteX190" fmla="*/ 2196522 w 2337109"/>
              <a:gd name="connsiteY190" fmla="*/ 157299 h 987027"/>
              <a:gd name="connsiteX191" fmla="*/ 2203727 w 2337109"/>
              <a:gd name="connsiteY191" fmla="*/ 144798 h 987027"/>
              <a:gd name="connsiteX192" fmla="*/ 2210962 w 2337109"/>
              <a:gd name="connsiteY192" fmla="*/ 130726 h 987027"/>
              <a:gd name="connsiteX193" fmla="*/ 2215476 w 2337109"/>
              <a:gd name="connsiteY193" fmla="*/ 115981 h 987027"/>
              <a:gd name="connsiteX194" fmla="*/ 2231231 w 2337109"/>
              <a:gd name="connsiteY194" fmla="*/ 99236 h 987027"/>
              <a:gd name="connsiteX195" fmla="*/ 2253728 w 2337109"/>
              <a:gd name="connsiteY195" fmla="*/ 90341 h 987027"/>
              <a:gd name="connsiteX196" fmla="*/ 2281115 w 2337109"/>
              <a:gd name="connsiteY196" fmla="*/ 89084 h 987027"/>
              <a:gd name="connsiteX197" fmla="*/ 2305259 w 2337109"/>
              <a:gd name="connsiteY197" fmla="*/ 114850 h 987027"/>
              <a:gd name="connsiteX198" fmla="*/ 2306175 w 2337109"/>
              <a:gd name="connsiteY198" fmla="*/ 139677 h 987027"/>
              <a:gd name="connsiteX199" fmla="*/ 2308166 w 2337109"/>
              <a:gd name="connsiteY199" fmla="*/ 160723 h 987027"/>
              <a:gd name="connsiteX200" fmla="*/ 2319089 w 2337109"/>
              <a:gd name="connsiteY200" fmla="*/ 167943 h 987027"/>
              <a:gd name="connsiteX201" fmla="*/ 2323832 w 2337109"/>
              <a:gd name="connsiteY201" fmla="*/ 183253 h 987027"/>
              <a:gd name="connsiteX202" fmla="*/ 2333130 w 2337109"/>
              <a:gd name="connsiteY202" fmla="*/ 185423 h 987027"/>
              <a:gd name="connsiteX203" fmla="*/ 2332592 w 2337109"/>
              <a:gd name="connsiteY203" fmla="*/ 195561 h 987027"/>
              <a:gd name="connsiteX204" fmla="*/ 2336974 w 2337109"/>
              <a:gd name="connsiteY204" fmla="*/ 198539 h 987027"/>
              <a:gd name="connsiteX205" fmla="*/ 2327321 w 2337109"/>
              <a:gd name="connsiteY205" fmla="*/ 202713 h 987027"/>
              <a:gd name="connsiteX206" fmla="*/ 2316182 w 2337109"/>
              <a:gd name="connsiteY206" fmla="*/ 206352 h 987027"/>
              <a:gd name="connsiteX207" fmla="*/ 2306509 w 2337109"/>
              <a:gd name="connsiteY207" fmla="*/ 206402 h 987027"/>
              <a:gd name="connsiteX208" fmla="*/ 2297589 w 2337109"/>
              <a:gd name="connsiteY208" fmla="*/ 211450 h 987027"/>
              <a:gd name="connsiteX209" fmla="*/ 2293786 w 2337109"/>
              <a:gd name="connsiteY209" fmla="*/ 217576 h 987027"/>
              <a:gd name="connsiteX210" fmla="*/ 2286256 w 2337109"/>
              <a:gd name="connsiteY210" fmla="*/ 210388 h 987027"/>
              <a:gd name="connsiteX211" fmla="*/ 2277469 w 2337109"/>
              <a:gd name="connsiteY211" fmla="*/ 211094 h 987027"/>
              <a:gd name="connsiteX212" fmla="*/ 2274490 w 2337109"/>
              <a:gd name="connsiteY212" fmla="*/ 213806 h 987027"/>
              <a:gd name="connsiteX213" fmla="*/ 2274823 w 2337109"/>
              <a:gd name="connsiteY213" fmla="*/ 221892 h 987027"/>
              <a:gd name="connsiteX214" fmla="*/ 2264113 w 2337109"/>
              <a:gd name="connsiteY214" fmla="*/ 207484 h 987027"/>
              <a:gd name="connsiteX215" fmla="*/ 2256700 w 2337109"/>
              <a:gd name="connsiteY215" fmla="*/ 215051 h 987027"/>
              <a:gd name="connsiteX216" fmla="*/ 2252479 w 2337109"/>
              <a:gd name="connsiteY216" fmla="*/ 226199 h 987027"/>
              <a:gd name="connsiteX217" fmla="*/ 2234639 w 2337109"/>
              <a:gd name="connsiteY217" fmla="*/ 238756 h 987027"/>
              <a:gd name="connsiteX218" fmla="*/ 2231866 w 2337109"/>
              <a:gd name="connsiteY218" fmla="*/ 233381 h 987027"/>
              <a:gd name="connsiteX219" fmla="*/ 2229020 w 2337109"/>
              <a:gd name="connsiteY219" fmla="*/ 236602 h 987027"/>
              <a:gd name="connsiteX220" fmla="*/ 2224537 w 2337109"/>
              <a:gd name="connsiteY220" fmla="*/ 239825 h 987027"/>
              <a:gd name="connsiteX221" fmla="*/ 2224556 w 2337109"/>
              <a:gd name="connsiteY221" fmla="*/ 229071 h 987027"/>
              <a:gd name="connsiteX222" fmla="*/ 2220625 w 2337109"/>
              <a:gd name="connsiteY222" fmla="*/ 233734 h 987027"/>
              <a:gd name="connsiteX223" fmla="*/ 2221439 w 2337109"/>
              <a:gd name="connsiteY223" fmla="*/ 244478 h 987027"/>
              <a:gd name="connsiteX224" fmla="*/ 2218611 w 2337109"/>
              <a:gd name="connsiteY224" fmla="*/ 239825 h 987027"/>
              <a:gd name="connsiteX225" fmla="*/ 2217009 w 2337109"/>
              <a:gd name="connsiteY225" fmla="*/ 239104 h 987027"/>
              <a:gd name="connsiteX226" fmla="*/ 2214689 w 2337109"/>
              <a:gd name="connsiteY226" fmla="*/ 237672 h 987027"/>
              <a:gd name="connsiteX227" fmla="*/ 2204621 w 2337109"/>
              <a:gd name="connsiteY227" fmla="*/ 248177 h 987027"/>
              <a:gd name="connsiteX228" fmla="*/ 2197272 w 2337109"/>
              <a:gd name="connsiteY228" fmla="*/ 257742 h 987027"/>
              <a:gd name="connsiteX229" fmla="*/ 2187727 w 2337109"/>
              <a:gd name="connsiteY229" fmla="*/ 290736 h 987027"/>
              <a:gd name="connsiteX230" fmla="*/ 2173633 w 2337109"/>
              <a:gd name="connsiteY230" fmla="*/ 303104 h 987027"/>
              <a:gd name="connsiteX231" fmla="*/ 2184769 w 2337109"/>
              <a:gd name="connsiteY231" fmla="*/ 308678 h 987027"/>
              <a:gd name="connsiteX232" fmla="*/ 2197789 w 2337109"/>
              <a:gd name="connsiteY232" fmla="*/ 326596 h 987027"/>
              <a:gd name="connsiteX233" fmla="*/ 2214600 w 2337109"/>
              <a:gd name="connsiteY233" fmla="*/ 320036 h 987027"/>
              <a:gd name="connsiteX234" fmla="*/ 2205743 w 2337109"/>
              <a:gd name="connsiteY234" fmla="*/ 312997 h 987027"/>
              <a:gd name="connsiteX235" fmla="*/ 2216770 w 2337109"/>
              <a:gd name="connsiteY235" fmla="*/ 327782 h 987027"/>
              <a:gd name="connsiteX236" fmla="*/ 2188196 w 2337109"/>
              <a:gd name="connsiteY236" fmla="*/ 335150 h 987027"/>
              <a:gd name="connsiteX237" fmla="*/ 2189192 w 2337109"/>
              <a:gd name="connsiteY237" fmla="*/ 327772 h 987027"/>
              <a:gd name="connsiteX238" fmla="*/ 2165936 w 2337109"/>
              <a:gd name="connsiteY238" fmla="*/ 337605 h 987027"/>
              <a:gd name="connsiteX239" fmla="*/ 2168009 w 2337109"/>
              <a:gd name="connsiteY239" fmla="*/ 327074 h 987027"/>
              <a:gd name="connsiteX240" fmla="*/ 2158383 w 2337109"/>
              <a:gd name="connsiteY240" fmla="*/ 327074 h 987027"/>
              <a:gd name="connsiteX241" fmla="*/ 2144135 w 2337109"/>
              <a:gd name="connsiteY241" fmla="*/ 344170 h 987027"/>
              <a:gd name="connsiteX242" fmla="*/ 2118877 w 2337109"/>
              <a:gd name="connsiteY242" fmla="*/ 343212 h 987027"/>
              <a:gd name="connsiteX243" fmla="*/ 2108715 w 2337109"/>
              <a:gd name="connsiteY243" fmla="*/ 347787 h 987027"/>
              <a:gd name="connsiteX244" fmla="*/ 2089688 w 2337109"/>
              <a:gd name="connsiteY244" fmla="*/ 350420 h 987027"/>
              <a:gd name="connsiteX245" fmla="*/ 2053800 w 2337109"/>
              <a:gd name="connsiteY245" fmla="*/ 368364 h 987027"/>
              <a:gd name="connsiteX246" fmla="*/ 2054551 w 2337109"/>
              <a:gd name="connsiteY246" fmla="*/ 345658 h 987027"/>
              <a:gd name="connsiteX247" fmla="*/ 2050677 w 2337109"/>
              <a:gd name="connsiteY247" fmla="*/ 371422 h 987027"/>
              <a:gd name="connsiteX248" fmla="*/ 2055170 w 2337109"/>
              <a:gd name="connsiteY248" fmla="*/ 382283 h 987027"/>
              <a:gd name="connsiteX249" fmla="*/ 2050363 w 2337109"/>
              <a:gd name="connsiteY249" fmla="*/ 406894 h 987027"/>
              <a:gd name="connsiteX250" fmla="*/ 2051653 w 2337109"/>
              <a:gd name="connsiteY250" fmla="*/ 399974 h 987027"/>
              <a:gd name="connsiteX251" fmla="*/ 2038126 w 2337109"/>
              <a:gd name="connsiteY251" fmla="*/ 420172 h 987027"/>
              <a:gd name="connsiteX252" fmla="*/ 2029776 w 2337109"/>
              <a:gd name="connsiteY252" fmla="*/ 433228 h 987027"/>
              <a:gd name="connsiteX253" fmla="*/ 2015018 w 2337109"/>
              <a:gd name="connsiteY253" fmla="*/ 443764 h 987027"/>
              <a:gd name="connsiteX254" fmla="*/ 2014701 w 2337109"/>
              <a:gd name="connsiteY254" fmla="*/ 433955 h 987027"/>
              <a:gd name="connsiteX255" fmla="*/ 1995114 w 2337109"/>
              <a:gd name="connsiteY255" fmla="*/ 423845 h 987027"/>
              <a:gd name="connsiteX256" fmla="*/ 2006684 w 2337109"/>
              <a:gd name="connsiteY256" fmla="*/ 404127 h 987027"/>
              <a:gd name="connsiteX257" fmla="*/ 1992782 w 2337109"/>
              <a:gd name="connsiteY257" fmla="*/ 425137 h 987027"/>
              <a:gd name="connsiteX258" fmla="*/ 2005058 w 2337109"/>
              <a:gd name="connsiteY258" fmla="*/ 446267 h 987027"/>
              <a:gd name="connsiteX259" fmla="*/ 2006855 w 2337109"/>
              <a:gd name="connsiteY259" fmla="*/ 458508 h 987027"/>
              <a:gd name="connsiteX260" fmla="*/ 2011278 w 2337109"/>
              <a:gd name="connsiteY260" fmla="*/ 467062 h 987027"/>
              <a:gd name="connsiteX261" fmla="*/ 2009932 w 2337109"/>
              <a:gd name="connsiteY261" fmla="*/ 468040 h 987027"/>
              <a:gd name="connsiteX262" fmla="*/ 2003666 w 2337109"/>
              <a:gd name="connsiteY262" fmla="*/ 474535 h 987027"/>
              <a:gd name="connsiteX263" fmla="*/ 1992784 w 2337109"/>
              <a:gd name="connsiteY263" fmla="*/ 490940 h 987027"/>
              <a:gd name="connsiteX264" fmla="*/ 1981378 w 2337109"/>
              <a:gd name="connsiteY264" fmla="*/ 505245 h 987027"/>
              <a:gd name="connsiteX265" fmla="*/ 1973677 w 2337109"/>
              <a:gd name="connsiteY265" fmla="*/ 516414 h 987027"/>
              <a:gd name="connsiteX266" fmla="*/ 1978129 w 2337109"/>
              <a:gd name="connsiteY266" fmla="*/ 495646 h 987027"/>
              <a:gd name="connsiteX267" fmla="*/ 1987404 w 2337109"/>
              <a:gd name="connsiteY267" fmla="*/ 483792 h 987027"/>
              <a:gd name="connsiteX268" fmla="*/ 1978326 w 2337109"/>
              <a:gd name="connsiteY268" fmla="*/ 484815 h 987027"/>
              <a:gd name="connsiteX269" fmla="*/ 1976003 w 2337109"/>
              <a:gd name="connsiteY269" fmla="*/ 474924 h 987027"/>
              <a:gd name="connsiteX270" fmla="*/ 1977948 w 2337109"/>
              <a:gd name="connsiteY270" fmla="*/ 467745 h 987027"/>
              <a:gd name="connsiteX271" fmla="*/ 1972028 w 2337109"/>
              <a:gd name="connsiteY271" fmla="*/ 472870 h 987027"/>
              <a:gd name="connsiteX272" fmla="*/ 1963083 w 2337109"/>
              <a:gd name="connsiteY272" fmla="*/ 465837 h 987027"/>
              <a:gd name="connsiteX273" fmla="*/ 1963001 w 2337109"/>
              <a:gd name="connsiteY273" fmla="*/ 456801 h 987027"/>
              <a:gd name="connsiteX274" fmla="*/ 1971943 w 2337109"/>
              <a:gd name="connsiteY274" fmla="*/ 458513 h 987027"/>
              <a:gd name="connsiteX275" fmla="*/ 1959684 w 2337109"/>
              <a:gd name="connsiteY275" fmla="*/ 452003 h 987027"/>
              <a:gd name="connsiteX276" fmla="*/ 1967093 w 2337109"/>
              <a:gd name="connsiteY276" fmla="*/ 448474 h 987027"/>
              <a:gd name="connsiteX277" fmla="*/ 1958550 w 2337109"/>
              <a:gd name="connsiteY277" fmla="*/ 445485 h 987027"/>
              <a:gd name="connsiteX278" fmla="*/ 1967048 w 2337109"/>
              <a:gd name="connsiteY278" fmla="*/ 435522 h 987027"/>
              <a:gd name="connsiteX279" fmla="*/ 1964101 w 2337109"/>
              <a:gd name="connsiteY279" fmla="*/ 438272 h 987027"/>
              <a:gd name="connsiteX280" fmla="*/ 1979299 w 2337109"/>
              <a:gd name="connsiteY280" fmla="*/ 425539 h 987027"/>
              <a:gd name="connsiteX281" fmla="*/ 1974009 w 2337109"/>
              <a:gd name="connsiteY281" fmla="*/ 422782 h 987027"/>
              <a:gd name="connsiteX282" fmla="*/ 1979531 w 2337109"/>
              <a:gd name="connsiteY282" fmla="*/ 417263 h 987027"/>
              <a:gd name="connsiteX283" fmla="*/ 1972624 w 2337109"/>
              <a:gd name="connsiteY283" fmla="*/ 421403 h 987027"/>
              <a:gd name="connsiteX284" fmla="*/ 1974746 w 2337109"/>
              <a:gd name="connsiteY284" fmla="*/ 417608 h 987027"/>
              <a:gd name="connsiteX285" fmla="*/ 1968147 w 2337109"/>
              <a:gd name="connsiteY285" fmla="*/ 421968 h 987027"/>
              <a:gd name="connsiteX286" fmla="*/ 1963952 w 2337109"/>
              <a:gd name="connsiteY286" fmla="*/ 422437 h 987027"/>
              <a:gd name="connsiteX287" fmla="*/ 1961367 w 2337109"/>
              <a:gd name="connsiteY287" fmla="*/ 427950 h 987027"/>
              <a:gd name="connsiteX288" fmla="*/ 1954483 w 2337109"/>
              <a:gd name="connsiteY288" fmla="*/ 432082 h 987027"/>
              <a:gd name="connsiteX289" fmla="*/ 1949228 w 2337109"/>
              <a:gd name="connsiteY289" fmla="*/ 430361 h 987027"/>
              <a:gd name="connsiteX290" fmla="*/ 1956227 w 2337109"/>
              <a:gd name="connsiteY290" fmla="*/ 437241 h 987027"/>
              <a:gd name="connsiteX291" fmla="*/ 1956641 w 2337109"/>
              <a:gd name="connsiteY291" fmla="*/ 441021 h 987027"/>
              <a:gd name="connsiteX292" fmla="*/ 1956879 w 2337109"/>
              <a:gd name="connsiteY292" fmla="*/ 468434 h 987027"/>
              <a:gd name="connsiteX293" fmla="*/ 1945932 w 2337109"/>
              <a:gd name="connsiteY293" fmla="*/ 454402 h 987027"/>
              <a:gd name="connsiteX294" fmla="*/ 1952108 w 2337109"/>
              <a:gd name="connsiteY294" fmla="*/ 467119 h 987027"/>
              <a:gd name="connsiteX295" fmla="*/ 1958502 w 2337109"/>
              <a:gd name="connsiteY295" fmla="*/ 478682 h 987027"/>
              <a:gd name="connsiteX296" fmla="*/ 1940281 w 2337109"/>
              <a:gd name="connsiteY296" fmla="*/ 467071 h 987027"/>
              <a:gd name="connsiteX297" fmla="*/ 1940027 w 2337109"/>
              <a:gd name="connsiteY297" fmla="*/ 470489 h 987027"/>
              <a:gd name="connsiteX298" fmla="*/ 1931329 w 2337109"/>
              <a:gd name="connsiteY298" fmla="*/ 464336 h 987027"/>
              <a:gd name="connsiteX299" fmla="*/ 1924654 w 2337109"/>
              <a:gd name="connsiteY299" fmla="*/ 458385 h 987027"/>
              <a:gd name="connsiteX300" fmla="*/ 1930007 w 2337109"/>
              <a:gd name="connsiteY300" fmla="*/ 445152 h 987027"/>
              <a:gd name="connsiteX301" fmla="*/ 1921839 w 2337109"/>
              <a:gd name="connsiteY301" fmla="*/ 467351 h 987027"/>
              <a:gd name="connsiteX302" fmla="*/ 1933211 w 2337109"/>
              <a:gd name="connsiteY302" fmla="*/ 470114 h 987027"/>
              <a:gd name="connsiteX303" fmla="*/ 1947887 w 2337109"/>
              <a:gd name="connsiteY303" fmla="*/ 475867 h 987027"/>
              <a:gd name="connsiteX304" fmla="*/ 1958372 w 2337109"/>
              <a:gd name="connsiteY304" fmla="*/ 483745 h 987027"/>
              <a:gd name="connsiteX305" fmla="*/ 1961101 w 2337109"/>
              <a:gd name="connsiteY305" fmla="*/ 492046 h 987027"/>
              <a:gd name="connsiteX306" fmla="*/ 1936060 w 2337109"/>
              <a:gd name="connsiteY306" fmla="*/ 480051 h 987027"/>
              <a:gd name="connsiteX307" fmla="*/ 1955217 w 2337109"/>
              <a:gd name="connsiteY307" fmla="*/ 499103 h 987027"/>
              <a:gd name="connsiteX308" fmla="*/ 1954440 w 2337109"/>
              <a:gd name="connsiteY308" fmla="*/ 507268 h 987027"/>
              <a:gd name="connsiteX309" fmla="*/ 1957432 w 2337109"/>
              <a:gd name="connsiteY309" fmla="*/ 510999 h 987027"/>
              <a:gd name="connsiteX310" fmla="*/ 1942198 w 2337109"/>
              <a:gd name="connsiteY310" fmla="*/ 503873 h 987027"/>
              <a:gd name="connsiteX311" fmla="*/ 1955274 w 2337109"/>
              <a:gd name="connsiteY311" fmla="*/ 524205 h 987027"/>
              <a:gd name="connsiteX312" fmla="*/ 1921983 w 2337109"/>
              <a:gd name="connsiteY312" fmla="*/ 508964 h 987027"/>
              <a:gd name="connsiteX313" fmla="*/ 1937383 w 2337109"/>
              <a:gd name="connsiteY313" fmla="*/ 513801 h 987027"/>
              <a:gd name="connsiteX314" fmla="*/ 1951569 w 2337109"/>
              <a:gd name="connsiteY314" fmla="*/ 528602 h 987027"/>
              <a:gd name="connsiteX315" fmla="*/ 1959844 w 2337109"/>
              <a:gd name="connsiteY315" fmla="*/ 528940 h 987027"/>
              <a:gd name="connsiteX316" fmla="*/ 1968782 w 2337109"/>
              <a:gd name="connsiteY316" fmla="*/ 526193 h 987027"/>
              <a:gd name="connsiteX317" fmla="*/ 1975356 w 2337109"/>
              <a:gd name="connsiteY317" fmla="*/ 534267 h 987027"/>
              <a:gd name="connsiteX318" fmla="*/ 1979622 w 2337109"/>
              <a:gd name="connsiteY318" fmla="*/ 549169 h 987027"/>
              <a:gd name="connsiteX319" fmla="*/ 1988092 w 2337109"/>
              <a:gd name="connsiteY319" fmla="*/ 568693 h 987027"/>
              <a:gd name="connsiteX320" fmla="*/ 1979681 w 2337109"/>
              <a:gd name="connsiteY320" fmla="*/ 552415 h 987027"/>
              <a:gd name="connsiteX321" fmla="*/ 1972687 w 2337109"/>
              <a:gd name="connsiteY321" fmla="*/ 537386 h 987027"/>
              <a:gd name="connsiteX322" fmla="*/ 1969744 w 2337109"/>
              <a:gd name="connsiteY322" fmla="*/ 539411 h 987027"/>
              <a:gd name="connsiteX323" fmla="*/ 1978206 w 2337109"/>
              <a:gd name="connsiteY323" fmla="*/ 559285 h 987027"/>
              <a:gd name="connsiteX324" fmla="*/ 1973205 w 2337109"/>
              <a:gd name="connsiteY324" fmla="*/ 552219 h 987027"/>
              <a:gd name="connsiteX325" fmla="*/ 1965818 w 2337109"/>
              <a:gd name="connsiteY325" fmla="*/ 553229 h 987027"/>
              <a:gd name="connsiteX326" fmla="*/ 1969199 w 2337109"/>
              <a:gd name="connsiteY326" fmla="*/ 556930 h 987027"/>
              <a:gd name="connsiteX327" fmla="*/ 1960295 w 2337109"/>
              <a:gd name="connsiteY327" fmla="*/ 555921 h 987027"/>
              <a:gd name="connsiteX328" fmla="*/ 1953503 w 2337109"/>
              <a:gd name="connsiteY328" fmla="*/ 556258 h 987027"/>
              <a:gd name="connsiteX329" fmla="*/ 1957984 w 2337109"/>
              <a:gd name="connsiteY329" fmla="*/ 559621 h 987027"/>
              <a:gd name="connsiteX330" fmla="*/ 1947064 w 2337109"/>
              <a:gd name="connsiteY330" fmla="*/ 561975 h 987027"/>
              <a:gd name="connsiteX331" fmla="*/ 1943239 w 2337109"/>
              <a:gd name="connsiteY331" fmla="*/ 551545 h 987027"/>
              <a:gd name="connsiteX332" fmla="*/ 1944253 w 2337109"/>
              <a:gd name="connsiteY332" fmla="*/ 565792 h 987027"/>
              <a:gd name="connsiteX333" fmla="*/ 1954492 w 2337109"/>
              <a:gd name="connsiteY333" fmla="*/ 564677 h 987027"/>
              <a:gd name="connsiteX334" fmla="*/ 1969874 w 2337109"/>
              <a:gd name="connsiteY334" fmla="*/ 566641 h 987027"/>
              <a:gd name="connsiteX335" fmla="*/ 1968356 w 2337109"/>
              <a:gd name="connsiteY335" fmla="*/ 577081 h 987027"/>
              <a:gd name="connsiteX336" fmla="*/ 1972086 w 2337109"/>
              <a:gd name="connsiteY336" fmla="*/ 570759 h 987027"/>
              <a:gd name="connsiteX337" fmla="*/ 1979271 w 2337109"/>
              <a:gd name="connsiteY337" fmla="*/ 565671 h 987027"/>
              <a:gd name="connsiteX338" fmla="*/ 1980535 w 2337109"/>
              <a:gd name="connsiteY338" fmla="*/ 579427 h 987027"/>
              <a:gd name="connsiteX339" fmla="*/ 1970530 w 2337109"/>
              <a:gd name="connsiteY339" fmla="*/ 586423 h 987027"/>
              <a:gd name="connsiteX340" fmla="*/ 1948671 w 2337109"/>
              <a:gd name="connsiteY340" fmla="*/ 585456 h 987027"/>
              <a:gd name="connsiteX341" fmla="*/ 1950295 w 2337109"/>
              <a:gd name="connsiteY341" fmla="*/ 582103 h 987027"/>
              <a:gd name="connsiteX342" fmla="*/ 1947775 w 2337109"/>
              <a:gd name="connsiteY342" fmla="*/ 587460 h 987027"/>
              <a:gd name="connsiteX343" fmla="*/ 1929459 w 2337109"/>
              <a:gd name="connsiteY343" fmla="*/ 582773 h 987027"/>
              <a:gd name="connsiteX344" fmla="*/ 1948199 w 2337109"/>
              <a:gd name="connsiteY344" fmla="*/ 594479 h 987027"/>
              <a:gd name="connsiteX345" fmla="*/ 1946293 w 2337109"/>
              <a:gd name="connsiteY345" fmla="*/ 600563 h 987027"/>
              <a:gd name="connsiteX346" fmla="*/ 1929601 w 2337109"/>
              <a:gd name="connsiteY346" fmla="*/ 599834 h 987027"/>
              <a:gd name="connsiteX347" fmla="*/ 1941260 w 2337109"/>
              <a:gd name="connsiteY347" fmla="*/ 605598 h 987027"/>
              <a:gd name="connsiteX348" fmla="*/ 1954326 w 2337109"/>
              <a:gd name="connsiteY348" fmla="*/ 605509 h 987027"/>
              <a:gd name="connsiteX349" fmla="*/ 1959260 w 2337109"/>
              <a:gd name="connsiteY349" fmla="*/ 603503 h 987027"/>
              <a:gd name="connsiteX350" fmla="*/ 1952586 w 2337109"/>
              <a:gd name="connsiteY350" fmla="*/ 611841 h 987027"/>
              <a:gd name="connsiteX351" fmla="*/ 1942244 w 2337109"/>
              <a:gd name="connsiteY351" fmla="*/ 614507 h 987027"/>
              <a:gd name="connsiteX352" fmla="*/ 1922968 w 2337109"/>
              <a:gd name="connsiteY352" fmla="*/ 616340 h 987027"/>
              <a:gd name="connsiteX353" fmla="*/ 1914856 w 2337109"/>
              <a:gd name="connsiteY353" fmla="*/ 615840 h 987027"/>
              <a:gd name="connsiteX354" fmla="*/ 1914518 w 2337109"/>
              <a:gd name="connsiteY354" fmla="*/ 622073 h 987027"/>
              <a:gd name="connsiteX355" fmla="*/ 1907580 w 2337109"/>
              <a:gd name="connsiteY355" fmla="*/ 626009 h 987027"/>
              <a:gd name="connsiteX356" fmla="*/ 1894799 w 2337109"/>
              <a:gd name="connsiteY356" fmla="*/ 644425 h 987027"/>
              <a:gd name="connsiteX357" fmla="*/ 1893130 w 2337109"/>
              <a:gd name="connsiteY357" fmla="*/ 637790 h 987027"/>
              <a:gd name="connsiteX358" fmla="*/ 1866722 w 2337109"/>
              <a:gd name="connsiteY358" fmla="*/ 649654 h 987027"/>
              <a:gd name="connsiteX359" fmla="*/ 1842892 w 2337109"/>
              <a:gd name="connsiteY359" fmla="*/ 673205 h 987027"/>
              <a:gd name="connsiteX360" fmla="*/ 1842296 w 2337109"/>
              <a:gd name="connsiteY360" fmla="*/ 666601 h 987027"/>
              <a:gd name="connsiteX361" fmla="*/ 1839287 w 2337109"/>
              <a:gd name="connsiteY361" fmla="*/ 676835 h 987027"/>
              <a:gd name="connsiteX362" fmla="*/ 1836905 w 2337109"/>
              <a:gd name="connsiteY362" fmla="*/ 680330 h 987027"/>
              <a:gd name="connsiteX363" fmla="*/ 1830107 w 2337109"/>
              <a:gd name="connsiteY363" fmla="*/ 681782 h 987027"/>
              <a:gd name="connsiteX364" fmla="*/ 1812897 w 2337109"/>
              <a:gd name="connsiteY364" fmla="*/ 689029 h 987027"/>
              <a:gd name="connsiteX365" fmla="*/ 1804724 w 2337109"/>
              <a:gd name="connsiteY365" fmla="*/ 700137 h 987027"/>
              <a:gd name="connsiteX366" fmla="*/ 1794073 w 2337109"/>
              <a:gd name="connsiteY366" fmla="*/ 702743 h 987027"/>
              <a:gd name="connsiteX367" fmla="*/ 1790784 w 2337109"/>
              <a:gd name="connsiteY367" fmla="*/ 704158 h 987027"/>
              <a:gd name="connsiteX368" fmla="*/ 1788463 w 2337109"/>
              <a:gd name="connsiteY368" fmla="*/ 709084 h 987027"/>
              <a:gd name="connsiteX369" fmla="*/ 1782986 w 2337109"/>
              <a:gd name="connsiteY369" fmla="*/ 707114 h 987027"/>
              <a:gd name="connsiteX370" fmla="*/ 1777057 w 2337109"/>
              <a:gd name="connsiteY370" fmla="*/ 703829 h 987027"/>
              <a:gd name="connsiteX371" fmla="*/ 1781487 w 2337109"/>
              <a:gd name="connsiteY371" fmla="*/ 712461 h 987027"/>
              <a:gd name="connsiteX372" fmla="*/ 1778481 w 2337109"/>
              <a:gd name="connsiteY372" fmla="*/ 714990 h 987027"/>
              <a:gd name="connsiteX373" fmla="*/ 1764718 w 2337109"/>
              <a:gd name="connsiteY373" fmla="*/ 728423 h 987027"/>
              <a:gd name="connsiteX374" fmla="*/ 1767449 w 2337109"/>
              <a:gd name="connsiteY374" fmla="*/ 731700 h 987027"/>
              <a:gd name="connsiteX375" fmla="*/ 1759687 w 2337109"/>
              <a:gd name="connsiteY375" fmla="*/ 732354 h 987027"/>
              <a:gd name="connsiteX376" fmla="*/ 1761333 w 2337109"/>
              <a:gd name="connsiteY376" fmla="*/ 735952 h 987027"/>
              <a:gd name="connsiteX377" fmla="*/ 1765272 w 2337109"/>
              <a:gd name="connsiteY377" fmla="*/ 734644 h 987027"/>
              <a:gd name="connsiteX378" fmla="*/ 1756823 w 2337109"/>
              <a:gd name="connsiteY378" fmla="*/ 740210 h 987027"/>
              <a:gd name="connsiteX379" fmla="*/ 1757439 w 2337109"/>
              <a:gd name="connsiteY379" fmla="*/ 745427 h 987027"/>
              <a:gd name="connsiteX380" fmla="*/ 1751055 w 2337109"/>
              <a:gd name="connsiteY380" fmla="*/ 747712 h 987027"/>
              <a:gd name="connsiteX381" fmla="*/ 1759823 w 2337109"/>
              <a:gd name="connsiteY381" fmla="*/ 752280 h 987027"/>
              <a:gd name="connsiteX382" fmla="*/ 1751986 w 2337109"/>
              <a:gd name="connsiteY382" fmla="*/ 759439 h 987027"/>
              <a:gd name="connsiteX383" fmla="*/ 1751590 w 2337109"/>
              <a:gd name="connsiteY383" fmla="*/ 774077 h 987027"/>
              <a:gd name="connsiteX384" fmla="*/ 1752118 w 2337109"/>
              <a:gd name="connsiteY384" fmla="*/ 777125 h 987027"/>
              <a:gd name="connsiteX385" fmla="*/ 1753419 w 2337109"/>
              <a:gd name="connsiteY385" fmla="*/ 783560 h 987027"/>
              <a:gd name="connsiteX386" fmla="*/ 1758643 w 2337109"/>
              <a:gd name="connsiteY386" fmla="*/ 805572 h 987027"/>
              <a:gd name="connsiteX387" fmla="*/ 1781658 w 2337109"/>
              <a:gd name="connsiteY387" fmla="*/ 849841 h 987027"/>
              <a:gd name="connsiteX388" fmla="*/ 1785875 w 2337109"/>
              <a:gd name="connsiteY388" fmla="*/ 864774 h 987027"/>
              <a:gd name="connsiteX389" fmla="*/ 1792068 w 2337109"/>
              <a:gd name="connsiteY389" fmla="*/ 883510 h 987027"/>
              <a:gd name="connsiteX390" fmla="*/ 1785283 w 2337109"/>
              <a:gd name="connsiteY390" fmla="*/ 863078 h 987027"/>
              <a:gd name="connsiteX391" fmla="*/ 1775992 w 2337109"/>
              <a:gd name="connsiteY391" fmla="*/ 850757 h 987027"/>
              <a:gd name="connsiteX392" fmla="*/ 1791125 w 2337109"/>
              <a:gd name="connsiteY392" fmla="*/ 885041 h 987027"/>
              <a:gd name="connsiteX393" fmla="*/ 1799522 w 2337109"/>
              <a:gd name="connsiteY393" fmla="*/ 909424 h 987027"/>
              <a:gd name="connsiteX394" fmla="*/ 1806651 w 2337109"/>
              <a:gd name="connsiteY394" fmla="*/ 957072 h 987027"/>
              <a:gd name="connsiteX395" fmla="*/ 1792512 w 2337109"/>
              <a:gd name="connsiteY395" fmla="*/ 985731 h 987027"/>
              <a:gd name="connsiteX396" fmla="*/ 1786616 w 2337109"/>
              <a:gd name="connsiteY396" fmla="*/ 985551 h 987027"/>
              <a:gd name="connsiteX397" fmla="*/ 1775894 w 2337109"/>
              <a:gd name="connsiteY397" fmla="*/ 986689 h 987027"/>
              <a:gd name="connsiteX398" fmla="*/ 1765570 w 2337109"/>
              <a:gd name="connsiteY398" fmla="*/ 980031 h 987027"/>
              <a:gd name="connsiteX399" fmla="*/ 1773125 w 2337109"/>
              <a:gd name="connsiteY399" fmla="*/ 984781 h 987027"/>
              <a:gd name="connsiteX400" fmla="*/ 1763942 w 2337109"/>
              <a:gd name="connsiteY400" fmla="*/ 975213 h 987027"/>
              <a:gd name="connsiteX401" fmla="*/ 1751396 w 2337109"/>
              <a:gd name="connsiteY401" fmla="*/ 959273 h 987027"/>
              <a:gd name="connsiteX402" fmla="*/ 1738684 w 2337109"/>
              <a:gd name="connsiteY402" fmla="*/ 951155 h 987027"/>
              <a:gd name="connsiteX403" fmla="*/ 1729912 w 2337109"/>
              <a:gd name="connsiteY403" fmla="*/ 935250 h 987027"/>
              <a:gd name="connsiteX404" fmla="*/ 1738884 w 2337109"/>
              <a:gd name="connsiteY404" fmla="*/ 927924 h 987027"/>
              <a:gd name="connsiteX405" fmla="*/ 1729973 w 2337109"/>
              <a:gd name="connsiteY405" fmla="*/ 934065 h 987027"/>
              <a:gd name="connsiteX406" fmla="*/ 1727860 w 2337109"/>
              <a:gd name="connsiteY406" fmla="*/ 918043 h 987027"/>
              <a:gd name="connsiteX407" fmla="*/ 1719902 w 2337109"/>
              <a:gd name="connsiteY407" fmla="*/ 917724 h 987027"/>
              <a:gd name="connsiteX408" fmla="*/ 1713603 w 2337109"/>
              <a:gd name="connsiteY408" fmla="*/ 917724 h 987027"/>
              <a:gd name="connsiteX409" fmla="*/ 1700968 w 2337109"/>
              <a:gd name="connsiteY409" fmla="*/ 897917 h 987027"/>
              <a:gd name="connsiteX410" fmla="*/ 1710831 w 2337109"/>
              <a:gd name="connsiteY410" fmla="*/ 880947 h 987027"/>
              <a:gd name="connsiteX411" fmla="*/ 1707508 w 2337109"/>
              <a:gd name="connsiteY411" fmla="*/ 883190 h 987027"/>
              <a:gd name="connsiteX412" fmla="*/ 1701074 w 2337109"/>
              <a:gd name="connsiteY412" fmla="*/ 877099 h 987027"/>
              <a:gd name="connsiteX413" fmla="*/ 1703648 w 2337109"/>
              <a:gd name="connsiteY413" fmla="*/ 882932 h 987027"/>
              <a:gd name="connsiteX414" fmla="*/ 1701577 w 2337109"/>
              <a:gd name="connsiteY414" fmla="*/ 890241 h 987027"/>
              <a:gd name="connsiteX415" fmla="*/ 1698816 w 2337109"/>
              <a:gd name="connsiteY415" fmla="*/ 890241 h 987027"/>
              <a:gd name="connsiteX416" fmla="*/ 1702917 w 2337109"/>
              <a:gd name="connsiteY416" fmla="*/ 852576 h 987027"/>
              <a:gd name="connsiteX417" fmla="*/ 1699609 w 2337109"/>
              <a:gd name="connsiteY417" fmla="*/ 839983 h 987027"/>
              <a:gd name="connsiteX418" fmla="*/ 1685798 w 2337109"/>
              <a:gd name="connsiteY418" fmla="*/ 830484 h 987027"/>
              <a:gd name="connsiteX419" fmla="*/ 1663327 w 2337109"/>
              <a:gd name="connsiteY419" fmla="*/ 806714 h 987027"/>
              <a:gd name="connsiteX420" fmla="*/ 1648036 w 2337109"/>
              <a:gd name="connsiteY420" fmla="*/ 797154 h 987027"/>
              <a:gd name="connsiteX421" fmla="*/ 1629582 w 2337109"/>
              <a:gd name="connsiteY421" fmla="*/ 800718 h 987027"/>
              <a:gd name="connsiteX422" fmla="*/ 1622046 w 2337109"/>
              <a:gd name="connsiteY422" fmla="*/ 807033 h 987027"/>
              <a:gd name="connsiteX423" fmla="*/ 1612734 w 2337109"/>
              <a:gd name="connsiteY423" fmla="*/ 808485 h 987027"/>
              <a:gd name="connsiteX424" fmla="*/ 1594190 w 2337109"/>
              <a:gd name="connsiteY424" fmla="*/ 813018 h 987027"/>
              <a:gd name="connsiteX425" fmla="*/ 1585897 w 2337109"/>
              <a:gd name="connsiteY425" fmla="*/ 800718 h 987027"/>
              <a:gd name="connsiteX426" fmla="*/ 1583682 w 2337109"/>
              <a:gd name="connsiteY426" fmla="*/ 797154 h 987027"/>
              <a:gd name="connsiteX427" fmla="*/ 1585118 w 2337109"/>
              <a:gd name="connsiteY427" fmla="*/ 795866 h 987027"/>
              <a:gd name="connsiteX428" fmla="*/ 1585518 w 2337109"/>
              <a:gd name="connsiteY428" fmla="*/ 789695 h 987027"/>
              <a:gd name="connsiteX429" fmla="*/ 1574085 w 2337109"/>
              <a:gd name="connsiteY429" fmla="*/ 790020 h 987027"/>
              <a:gd name="connsiteX430" fmla="*/ 1578196 w 2337109"/>
              <a:gd name="connsiteY430" fmla="*/ 793263 h 987027"/>
              <a:gd name="connsiteX431" fmla="*/ 1548341 w 2337109"/>
              <a:gd name="connsiteY431" fmla="*/ 784827 h 987027"/>
              <a:gd name="connsiteX432" fmla="*/ 1561866 w 2337109"/>
              <a:gd name="connsiteY432" fmla="*/ 784407 h 987027"/>
              <a:gd name="connsiteX433" fmla="*/ 1553080 w 2337109"/>
              <a:gd name="connsiteY433" fmla="*/ 780691 h 987027"/>
              <a:gd name="connsiteX434" fmla="*/ 1542563 w 2337109"/>
              <a:gd name="connsiteY434" fmla="*/ 784038 h 987027"/>
              <a:gd name="connsiteX435" fmla="*/ 1521990 w 2337109"/>
              <a:gd name="connsiteY435" fmla="*/ 785801 h 987027"/>
              <a:gd name="connsiteX436" fmla="*/ 1531575 w 2337109"/>
              <a:gd name="connsiteY436" fmla="*/ 783208 h 987027"/>
              <a:gd name="connsiteX437" fmla="*/ 1527587 w 2337109"/>
              <a:gd name="connsiteY437" fmla="*/ 777680 h 987027"/>
              <a:gd name="connsiteX438" fmla="*/ 1523715 w 2337109"/>
              <a:gd name="connsiteY438" fmla="*/ 783528 h 987027"/>
              <a:gd name="connsiteX439" fmla="*/ 1517526 w 2337109"/>
              <a:gd name="connsiteY439" fmla="*/ 784958 h 987027"/>
              <a:gd name="connsiteX440" fmla="*/ 1506638 w 2337109"/>
              <a:gd name="connsiteY440" fmla="*/ 789051 h 987027"/>
              <a:gd name="connsiteX441" fmla="*/ 1510613 w 2337109"/>
              <a:gd name="connsiteY441" fmla="*/ 782234 h 987027"/>
              <a:gd name="connsiteX442" fmla="*/ 1488829 w 2337109"/>
              <a:gd name="connsiteY442" fmla="*/ 790669 h 987027"/>
              <a:gd name="connsiteX443" fmla="*/ 1486585 w 2337109"/>
              <a:gd name="connsiteY443" fmla="*/ 772153 h 987027"/>
              <a:gd name="connsiteX444" fmla="*/ 1482449 w 2337109"/>
              <a:gd name="connsiteY444" fmla="*/ 783794 h 987027"/>
              <a:gd name="connsiteX445" fmla="*/ 1472160 w 2337109"/>
              <a:gd name="connsiteY445" fmla="*/ 786382 h 987027"/>
              <a:gd name="connsiteX446" fmla="*/ 1462497 w 2337109"/>
              <a:gd name="connsiteY446" fmla="*/ 786288 h 987027"/>
              <a:gd name="connsiteX447" fmla="*/ 1450932 w 2337109"/>
              <a:gd name="connsiteY447" fmla="*/ 784827 h 987027"/>
              <a:gd name="connsiteX448" fmla="*/ 1438414 w 2337109"/>
              <a:gd name="connsiteY448" fmla="*/ 787730 h 987027"/>
              <a:gd name="connsiteX449" fmla="*/ 1426212 w 2337109"/>
              <a:gd name="connsiteY449" fmla="*/ 793209 h 987027"/>
              <a:gd name="connsiteX450" fmla="*/ 1398696 w 2337109"/>
              <a:gd name="connsiteY450" fmla="*/ 785837 h 987027"/>
              <a:gd name="connsiteX451" fmla="*/ 1392373 w 2337109"/>
              <a:gd name="connsiteY451" fmla="*/ 797050 h 987027"/>
              <a:gd name="connsiteX452" fmla="*/ 1407508 w 2337109"/>
              <a:gd name="connsiteY452" fmla="*/ 797275 h 987027"/>
              <a:gd name="connsiteX453" fmla="*/ 1419841 w 2337109"/>
              <a:gd name="connsiteY453" fmla="*/ 795213 h 987027"/>
              <a:gd name="connsiteX454" fmla="*/ 1412937 w 2337109"/>
              <a:gd name="connsiteY454" fmla="*/ 802023 h 987027"/>
              <a:gd name="connsiteX455" fmla="*/ 1421906 w 2337109"/>
              <a:gd name="connsiteY455" fmla="*/ 801623 h 987027"/>
              <a:gd name="connsiteX456" fmla="*/ 1431100 w 2337109"/>
              <a:gd name="connsiteY456" fmla="*/ 807069 h 987027"/>
              <a:gd name="connsiteX457" fmla="*/ 1423076 w 2337109"/>
              <a:gd name="connsiteY457" fmla="*/ 813997 h 987027"/>
              <a:gd name="connsiteX458" fmla="*/ 1419883 w 2337109"/>
              <a:gd name="connsiteY458" fmla="*/ 818887 h 987027"/>
              <a:gd name="connsiteX459" fmla="*/ 1435279 w 2337109"/>
              <a:gd name="connsiteY459" fmla="*/ 826316 h 987027"/>
              <a:gd name="connsiteX460" fmla="*/ 1443506 w 2337109"/>
              <a:gd name="connsiteY460" fmla="*/ 832393 h 987027"/>
              <a:gd name="connsiteX461" fmla="*/ 1440433 w 2337109"/>
              <a:gd name="connsiteY461" fmla="*/ 840144 h 987027"/>
              <a:gd name="connsiteX462" fmla="*/ 1428837 w 2337109"/>
              <a:gd name="connsiteY462" fmla="*/ 842400 h 987027"/>
              <a:gd name="connsiteX463" fmla="*/ 1432450 w 2337109"/>
              <a:gd name="connsiteY463" fmla="*/ 834660 h 987027"/>
              <a:gd name="connsiteX464" fmla="*/ 1427062 w 2337109"/>
              <a:gd name="connsiteY464" fmla="*/ 830776 h 987027"/>
              <a:gd name="connsiteX465" fmla="*/ 1413875 w 2337109"/>
              <a:gd name="connsiteY465" fmla="*/ 826921 h 987027"/>
              <a:gd name="connsiteX466" fmla="*/ 1397272 w 2337109"/>
              <a:gd name="connsiteY466" fmla="*/ 818016 h 987027"/>
              <a:gd name="connsiteX467" fmla="*/ 1402000 w 2337109"/>
              <a:gd name="connsiteY467" fmla="*/ 825298 h 987027"/>
              <a:gd name="connsiteX468" fmla="*/ 1395599 w 2337109"/>
              <a:gd name="connsiteY468" fmla="*/ 835954 h 987027"/>
              <a:gd name="connsiteX469" fmla="*/ 1387900 w 2337109"/>
              <a:gd name="connsiteY469" fmla="*/ 828858 h 987027"/>
              <a:gd name="connsiteX470" fmla="*/ 1376856 w 2337109"/>
              <a:gd name="connsiteY470" fmla="*/ 834633 h 987027"/>
              <a:gd name="connsiteX471" fmla="*/ 1354628 w 2337109"/>
              <a:gd name="connsiteY471" fmla="*/ 817235 h 987027"/>
              <a:gd name="connsiteX472" fmla="*/ 1342743 w 2337109"/>
              <a:gd name="connsiteY472" fmla="*/ 816943 h 987027"/>
              <a:gd name="connsiteX473" fmla="*/ 1338370 w 2337109"/>
              <a:gd name="connsiteY473" fmla="*/ 810772 h 987027"/>
              <a:gd name="connsiteX474" fmla="*/ 1331028 w 2337109"/>
              <a:gd name="connsiteY474" fmla="*/ 807532 h 987027"/>
              <a:gd name="connsiteX475" fmla="*/ 1322003 w 2337109"/>
              <a:gd name="connsiteY475" fmla="*/ 816912 h 987027"/>
              <a:gd name="connsiteX476" fmla="*/ 1299963 w 2337109"/>
              <a:gd name="connsiteY476" fmla="*/ 817275 h 987027"/>
              <a:gd name="connsiteX477" fmla="*/ 1270102 w 2337109"/>
              <a:gd name="connsiteY477" fmla="*/ 808184 h 987027"/>
              <a:gd name="connsiteX478" fmla="*/ 1270755 w 2337109"/>
              <a:gd name="connsiteY478" fmla="*/ 797496 h 987027"/>
              <a:gd name="connsiteX479" fmla="*/ 1266955 w 2337109"/>
              <a:gd name="connsiteY479" fmla="*/ 810206 h 987027"/>
              <a:gd name="connsiteX480" fmla="*/ 1248089 w 2337109"/>
              <a:gd name="connsiteY480" fmla="*/ 810120 h 987027"/>
              <a:gd name="connsiteX481" fmla="*/ 1252008 w 2337109"/>
              <a:gd name="connsiteY481" fmla="*/ 801056 h 987027"/>
              <a:gd name="connsiteX482" fmla="*/ 1249396 w 2337109"/>
              <a:gd name="connsiteY482" fmla="*/ 813032 h 987027"/>
              <a:gd name="connsiteX483" fmla="*/ 1211717 w 2337109"/>
              <a:gd name="connsiteY483" fmla="*/ 825634 h 987027"/>
              <a:gd name="connsiteX484" fmla="*/ 1223942 w 2337109"/>
              <a:gd name="connsiteY484" fmla="*/ 817881 h 987027"/>
              <a:gd name="connsiteX485" fmla="*/ 1212054 w 2337109"/>
              <a:gd name="connsiteY485" fmla="*/ 819174 h 987027"/>
              <a:gd name="connsiteX486" fmla="*/ 1213256 w 2337109"/>
              <a:gd name="connsiteY486" fmla="*/ 809150 h 987027"/>
              <a:gd name="connsiteX487" fmla="*/ 1207542 w 2337109"/>
              <a:gd name="connsiteY487" fmla="*/ 813679 h 987027"/>
              <a:gd name="connsiteX488" fmla="*/ 1201386 w 2337109"/>
              <a:gd name="connsiteY488" fmla="*/ 813032 h 987027"/>
              <a:gd name="connsiteX489" fmla="*/ 1209531 w 2337109"/>
              <a:gd name="connsiteY489" fmla="*/ 824988 h 987027"/>
              <a:gd name="connsiteX490" fmla="*/ 1193229 w 2337109"/>
              <a:gd name="connsiteY490" fmla="*/ 839970 h 987027"/>
              <a:gd name="connsiteX491" fmla="*/ 1164140 w 2337109"/>
              <a:gd name="connsiteY491" fmla="*/ 853993 h 987027"/>
              <a:gd name="connsiteX492" fmla="*/ 1171425 w 2337109"/>
              <a:gd name="connsiteY492" fmla="*/ 852062 h 987027"/>
              <a:gd name="connsiteX493" fmla="*/ 1153636 w 2337109"/>
              <a:gd name="connsiteY493" fmla="*/ 859459 h 987027"/>
              <a:gd name="connsiteX494" fmla="*/ 1161949 w 2337109"/>
              <a:gd name="connsiteY494" fmla="*/ 853349 h 987027"/>
              <a:gd name="connsiteX495" fmla="*/ 1154763 w 2337109"/>
              <a:gd name="connsiteY495" fmla="*/ 855601 h 987027"/>
              <a:gd name="connsiteX496" fmla="*/ 1144190 w 2337109"/>
              <a:gd name="connsiteY496" fmla="*/ 849805 h 987027"/>
              <a:gd name="connsiteX497" fmla="*/ 1144085 w 2337109"/>
              <a:gd name="connsiteY497" fmla="*/ 855601 h 987027"/>
              <a:gd name="connsiteX498" fmla="*/ 1145747 w 2337109"/>
              <a:gd name="connsiteY498" fmla="*/ 860740 h 987027"/>
              <a:gd name="connsiteX499" fmla="*/ 1129724 w 2337109"/>
              <a:gd name="connsiteY499" fmla="*/ 860097 h 987027"/>
              <a:gd name="connsiteX500" fmla="*/ 1123844 w 2337109"/>
              <a:gd name="connsiteY500" fmla="*/ 870050 h 987027"/>
              <a:gd name="connsiteX501" fmla="*/ 1113061 w 2337109"/>
              <a:gd name="connsiteY501" fmla="*/ 875825 h 987027"/>
              <a:gd name="connsiteX502" fmla="*/ 1120736 w 2337109"/>
              <a:gd name="connsiteY502" fmla="*/ 873901 h 987027"/>
              <a:gd name="connsiteX503" fmla="*/ 1101541 w 2337109"/>
              <a:gd name="connsiteY503" fmla="*/ 884165 h 987027"/>
              <a:gd name="connsiteX504" fmla="*/ 1106380 w 2337109"/>
              <a:gd name="connsiteY504" fmla="*/ 884481 h 987027"/>
              <a:gd name="connsiteX505" fmla="*/ 1110170 w 2337109"/>
              <a:gd name="connsiteY505" fmla="*/ 890490 h 987027"/>
              <a:gd name="connsiteX506" fmla="*/ 1107063 w 2337109"/>
              <a:gd name="connsiteY506" fmla="*/ 900213 h 987027"/>
              <a:gd name="connsiteX507" fmla="*/ 1091246 w 2337109"/>
              <a:gd name="connsiteY507" fmla="*/ 899845 h 987027"/>
              <a:gd name="connsiteX508" fmla="*/ 1093037 w 2337109"/>
              <a:gd name="connsiteY508" fmla="*/ 906558 h 987027"/>
              <a:gd name="connsiteX509" fmla="*/ 1104756 w 2337109"/>
              <a:gd name="connsiteY509" fmla="*/ 906243 h 987027"/>
              <a:gd name="connsiteX510" fmla="*/ 1100717 w 2337109"/>
              <a:gd name="connsiteY510" fmla="*/ 917321 h 987027"/>
              <a:gd name="connsiteX511" fmla="*/ 1104158 w 2337109"/>
              <a:gd name="connsiteY511" fmla="*/ 928579 h 987027"/>
              <a:gd name="connsiteX512" fmla="*/ 1114670 w 2337109"/>
              <a:gd name="connsiteY512" fmla="*/ 955939 h 987027"/>
              <a:gd name="connsiteX513" fmla="*/ 1117662 w 2337109"/>
              <a:gd name="connsiteY513" fmla="*/ 953084 h 987027"/>
              <a:gd name="connsiteX514" fmla="*/ 1107965 w 2337109"/>
              <a:gd name="connsiteY514" fmla="*/ 959934 h 987027"/>
              <a:gd name="connsiteX515" fmla="*/ 1089996 w 2337109"/>
              <a:gd name="connsiteY515" fmla="*/ 952766 h 987027"/>
              <a:gd name="connsiteX516" fmla="*/ 1072510 w 2337109"/>
              <a:gd name="connsiteY516" fmla="*/ 951504 h 987027"/>
              <a:gd name="connsiteX517" fmla="*/ 1050013 w 2337109"/>
              <a:gd name="connsiteY517" fmla="*/ 941483 h 987027"/>
              <a:gd name="connsiteX518" fmla="*/ 1030381 w 2337109"/>
              <a:gd name="connsiteY518" fmla="*/ 923722 h 987027"/>
              <a:gd name="connsiteX519" fmla="*/ 1021816 w 2337109"/>
              <a:gd name="connsiteY519" fmla="*/ 905342 h 987027"/>
              <a:gd name="connsiteX520" fmla="*/ 1021065 w 2337109"/>
              <a:gd name="connsiteY520" fmla="*/ 897029 h 987027"/>
              <a:gd name="connsiteX521" fmla="*/ 1009133 w 2337109"/>
              <a:gd name="connsiteY521" fmla="*/ 888093 h 987027"/>
              <a:gd name="connsiteX522" fmla="*/ 995472 w 2337109"/>
              <a:gd name="connsiteY522" fmla="*/ 871873 h 987027"/>
              <a:gd name="connsiteX523" fmla="*/ 982833 w 2337109"/>
              <a:gd name="connsiteY523" fmla="*/ 856119 h 987027"/>
              <a:gd name="connsiteX524" fmla="*/ 975016 w 2337109"/>
              <a:gd name="connsiteY524" fmla="*/ 839375 h 987027"/>
              <a:gd name="connsiteX525" fmla="*/ 968628 w 2337109"/>
              <a:gd name="connsiteY525" fmla="*/ 831900 h 987027"/>
              <a:gd name="connsiteX526" fmla="*/ 959155 w 2337109"/>
              <a:gd name="connsiteY526" fmla="*/ 823701 h 987027"/>
              <a:gd name="connsiteX527" fmla="*/ 944002 w 2337109"/>
              <a:gd name="connsiteY527" fmla="*/ 810723 h 987027"/>
              <a:gd name="connsiteX528" fmla="*/ 929467 w 2337109"/>
              <a:gd name="connsiteY528" fmla="*/ 808588 h 987027"/>
              <a:gd name="connsiteX529" fmla="*/ 892708 w 2337109"/>
              <a:gd name="connsiteY529" fmla="*/ 812246 h 987027"/>
              <a:gd name="connsiteX530" fmla="*/ 873290 w 2337109"/>
              <a:gd name="connsiteY530" fmla="*/ 839540 h 987027"/>
              <a:gd name="connsiteX531" fmla="*/ 852857 w 2337109"/>
              <a:gd name="connsiteY531" fmla="*/ 833379 h 987027"/>
              <a:gd name="connsiteX532" fmla="*/ 837865 w 2337109"/>
              <a:gd name="connsiteY532" fmla="*/ 826836 h 987027"/>
              <a:gd name="connsiteX533" fmla="*/ 825715 w 2337109"/>
              <a:gd name="connsiteY533" fmla="*/ 819013 h 987027"/>
              <a:gd name="connsiteX534" fmla="*/ 811384 w 2337109"/>
              <a:gd name="connsiteY534" fmla="*/ 802117 h 987027"/>
              <a:gd name="connsiteX535" fmla="*/ 809511 w 2337109"/>
              <a:gd name="connsiteY535" fmla="*/ 791673 h 987027"/>
              <a:gd name="connsiteX536" fmla="*/ 804389 w 2337109"/>
              <a:gd name="connsiteY536" fmla="*/ 781543 h 987027"/>
              <a:gd name="connsiteX537" fmla="*/ 788510 w 2337109"/>
              <a:gd name="connsiteY537" fmla="*/ 769298 h 987027"/>
              <a:gd name="connsiteX538" fmla="*/ 762185 w 2337109"/>
              <a:gd name="connsiteY538" fmla="*/ 748573 h 987027"/>
              <a:gd name="connsiteX539" fmla="*/ 745433 w 2337109"/>
              <a:gd name="connsiteY539" fmla="*/ 736824 h 987027"/>
              <a:gd name="connsiteX540" fmla="*/ 717985 w 2337109"/>
              <a:gd name="connsiteY540" fmla="*/ 731064 h 987027"/>
              <a:gd name="connsiteX541" fmla="*/ 681947 w 2337109"/>
              <a:gd name="connsiteY541" fmla="*/ 730891 h 987027"/>
              <a:gd name="connsiteX542" fmla="*/ 669174 w 2337109"/>
              <a:gd name="connsiteY542" fmla="*/ 743871 h 987027"/>
              <a:gd name="connsiteX543" fmla="*/ 628400 w 2337109"/>
              <a:gd name="connsiteY543" fmla="*/ 748709 h 987027"/>
              <a:gd name="connsiteX544" fmla="*/ 562278 w 2337109"/>
              <a:gd name="connsiteY544" fmla="*/ 749557 h 987027"/>
              <a:gd name="connsiteX545" fmla="*/ 529525 w 2337109"/>
              <a:gd name="connsiteY545" fmla="*/ 740623 h 987027"/>
              <a:gd name="connsiteX546" fmla="*/ 485185 w 2337109"/>
              <a:gd name="connsiteY546" fmla="*/ 728314 h 987027"/>
              <a:gd name="connsiteX547" fmla="*/ 401670 w 2337109"/>
              <a:gd name="connsiteY547" fmla="*/ 702543 h 987027"/>
              <a:gd name="connsiteX548" fmla="*/ 405420 w 2337109"/>
              <a:gd name="connsiteY548" fmla="*/ 694318 h 987027"/>
              <a:gd name="connsiteX549" fmla="*/ 308281 w 2337109"/>
              <a:gd name="connsiteY549" fmla="*/ 701557 h 987027"/>
              <a:gd name="connsiteX550" fmla="*/ 300327 w 2337109"/>
              <a:gd name="connsiteY550" fmla="*/ 678929 h 987027"/>
              <a:gd name="connsiteX551" fmla="*/ 276426 w 2337109"/>
              <a:gd name="connsiteY551" fmla="*/ 659337 h 987027"/>
              <a:gd name="connsiteX552" fmla="*/ 259009 w 2337109"/>
              <a:gd name="connsiteY552" fmla="*/ 654037 h 987027"/>
              <a:gd name="connsiteX553" fmla="*/ 242583 w 2337109"/>
              <a:gd name="connsiteY553" fmla="*/ 641131 h 987027"/>
              <a:gd name="connsiteX554" fmla="*/ 219616 w 2337109"/>
              <a:gd name="connsiteY554" fmla="*/ 632615 h 987027"/>
              <a:gd name="connsiteX555" fmla="*/ 191056 w 2337109"/>
              <a:gd name="connsiteY555" fmla="*/ 625395 h 987027"/>
              <a:gd name="connsiteX556" fmla="*/ 166091 w 2337109"/>
              <a:gd name="connsiteY556" fmla="*/ 618000 h 987027"/>
              <a:gd name="connsiteX557" fmla="*/ 165916 w 2337109"/>
              <a:gd name="connsiteY557" fmla="*/ 600860 h 987027"/>
              <a:gd name="connsiteX558" fmla="*/ 155793 w 2337109"/>
              <a:gd name="connsiteY558" fmla="*/ 589709 h 987027"/>
              <a:gd name="connsiteX559" fmla="*/ 142367 w 2337109"/>
              <a:gd name="connsiteY559" fmla="*/ 577695 h 987027"/>
              <a:gd name="connsiteX560" fmla="*/ 132885 w 2337109"/>
              <a:gd name="connsiteY560" fmla="*/ 566468 h 987027"/>
              <a:gd name="connsiteX561" fmla="*/ 114966 w 2337109"/>
              <a:gd name="connsiteY561" fmla="*/ 549019 h 987027"/>
              <a:gd name="connsiteX562" fmla="*/ 118533 w 2337109"/>
              <a:gd name="connsiteY562" fmla="*/ 534708 h 987027"/>
              <a:gd name="connsiteX563" fmla="*/ 106013 w 2337109"/>
              <a:gd name="connsiteY563" fmla="*/ 522410 h 987027"/>
              <a:gd name="connsiteX564" fmla="*/ 92605 w 2337109"/>
              <a:gd name="connsiteY564" fmla="*/ 504005 h 987027"/>
              <a:gd name="connsiteX565" fmla="*/ 95434 w 2337109"/>
              <a:gd name="connsiteY565" fmla="*/ 489952 h 987027"/>
              <a:gd name="connsiteX566" fmla="*/ 96720 w 2337109"/>
              <a:gd name="connsiteY566" fmla="*/ 496751 h 987027"/>
              <a:gd name="connsiteX567" fmla="*/ 107602 w 2337109"/>
              <a:gd name="connsiteY567" fmla="*/ 503892 h 987027"/>
              <a:gd name="connsiteX568" fmla="*/ 104381 w 2337109"/>
              <a:gd name="connsiteY568" fmla="*/ 479383 h 987027"/>
              <a:gd name="connsiteX569" fmla="*/ 90842 w 2337109"/>
              <a:gd name="connsiteY569" fmla="*/ 487824 h 987027"/>
              <a:gd name="connsiteX570" fmla="*/ 71877 w 2337109"/>
              <a:gd name="connsiteY570" fmla="*/ 482111 h 987027"/>
              <a:gd name="connsiteX571" fmla="*/ 79235 w 2337109"/>
              <a:gd name="connsiteY571" fmla="*/ 478360 h 987027"/>
              <a:gd name="connsiteX572" fmla="*/ 71095 w 2337109"/>
              <a:gd name="connsiteY572" fmla="*/ 469469 h 98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2337109" h="987027">
                <a:moveTo>
                  <a:pt x="71095" y="469469"/>
                </a:moveTo>
                <a:cubicBezTo>
                  <a:pt x="68693" y="460177"/>
                  <a:pt x="47887" y="452189"/>
                  <a:pt x="43770" y="441718"/>
                </a:cubicBezTo>
                <a:cubicBezTo>
                  <a:pt x="39114" y="429825"/>
                  <a:pt x="44246" y="419084"/>
                  <a:pt x="36928" y="406919"/>
                </a:cubicBezTo>
                <a:cubicBezTo>
                  <a:pt x="34086" y="402190"/>
                  <a:pt x="17668" y="391738"/>
                  <a:pt x="17472" y="388341"/>
                </a:cubicBezTo>
                <a:cubicBezTo>
                  <a:pt x="16940" y="378802"/>
                  <a:pt x="17459" y="370247"/>
                  <a:pt x="26516" y="365939"/>
                </a:cubicBezTo>
                <a:cubicBezTo>
                  <a:pt x="22627" y="368282"/>
                  <a:pt x="21841" y="367827"/>
                  <a:pt x="24146" y="364564"/>
                </a:cubicBezTo>
                <a:cubicBezTo>
                  <a:pt x="25364" y="361846"/>
                  <a:pt x="26912" y="358724"/>
                  <a:pt x="24947" y="354771"/>
                </a:cubicBezTo>
                <a:cubicBezTo>
                  <a:pt x="21698" y="348210"/>
                  <a:pt x="28051" y="343829"/>
                  <a:pt x="27041" y="337751"/>
                </a:cubicBezTo>
                <a:cubicBezTo>
                  <a:pt x="26255" y="333030"/>
                  <a:pt x="18653" y="326186"/>
                  <a:pt x="19561" y="322611"/>
                </a:cubicBezTo>
                <a:cubicBezTo>
                  <a:pt x="21086" y="316657"/>
                  <a:pt x="16270" y="314950"/>
                  <a:pt x="12754" y="308212"/>
                </a:cubicBezTo>
                <a:cubicBezTo>
                  <a:pt x="10267" y="303438"/>
                  <a:pt x="11920" y="299689"/>
                  <a:pt x="12456" y="295917"/>
                </a:cubicBezTo>
                <a:cubicBezTo>
                  <a:pt x="13125" y="291263"/>
                  <a:pt x="9019" y="287002"/>
                  <a:pt x="8056" y="282186"/>
                </a:cubicBezTo>
                <a:cubicBezTo>
                  <a:pt x="6891" y="276743"/>
                  <a:pt x="8660" y="272005"/>
                  <a:pt x="10454" y="267806"/>
                </a:cubicBezTo>
                <a:cubicBezTo>
                  <a:pt x="11197" y="266066"/>
                  <a:pt x="15150" y="256092"/>
                  <a:pt x="16471" y="261985"/>
                </a:cubicBezTo>
                <a:cubicBezTo>
                  <a:pt x="15848" y="259193"/>
                  <a:pt x="18180" y="259381"/>
                  <a:pt x="20578" y="258713"/>
                </a:cubicBezTo>
                <a:cubicBezTo>
                  <a:pt x="22184" y="258267"/>
                  <a:pt x="21631" y="251521"/>
                  <a:pt x="17724" y="257351"/>
                </a:cubicBezTo>
                <a:cubicBezTo>
                  <a:pt x="18570" y="252434"/>
                  <a:pt x="18112" y="244408"/>
                  <a:pt x="26258" y="244135"/>
                </a:cubicBezTo>
                <a:cubicBezTo>
                  <a:pt x="18417" y="246072"/>
                  <a:pt x="22452" y="239527"/>
                  <a:pt x="22811" y="236875"/>
                </a:cubicBezTo>
                <a:cubicBezTo>
                  <a:pt x="23345" y="232982"/>
                  <a:pt x="24320" y="229285"/>
                  <a:pt x="25235" y="225555"/>
                </a:cubicBezTo>
                <a:cubicBezTo>
                  <a:pt x="26619" y="219914"/>
                  <a:pt x="25035" y="212891"/>
                  <a:pt x="28022" y="207970"/>
                </a:cubicBezTo>
                <a:cubicBezTo>
                  <a:pt x="32392" y="200787"/>
                  <a:pt x="32612" y="188584"/>
                  <a:pt x="32138" y="179226"/>
                </a:cubicBezTo>
                <a:cubicBezTo>
                  <a:pt x="31974" y="175791"/>
                  <a:pt x="30168" y="167104"/>
                  <a:pt x="37044" y="168009"/>
                </a:cubicBezTo>
                <a:cubicBezTo>
                  <a:pt x="30338" y="162333"/>
                  <a:pt x="32156" y="154790"/>
                  <a:pt x="33178" y="151005"/>
                </a:cubicBezTo>
                <a:cubicBezTo>
                  <a:pt x="34500" y="146135"/>
                  <a:pt x="30130" y="138394"/>
                  <a:pt x="38427" y="138007"/>
                </a:cubicBezTo>
                <a:cubicBezTo>
                  <a:pt x="44652" y="137717"/>
                  <a:pt x="61156" y="142531"/>
                  <a:pt x="63357" y="138791"/>
                </a:cubicBezTo>
                <a:cubicBezTo>
                  <a:pt x="60937" y="140059"/>
                  <a:pt x="53828" y="136704"/>
                  <a:pt x="50144" y="135502"/>
                </a:cubicBezTo>
                <a:cubicBezTo>
                  <a:pt x="43060" y="133189"/>
                  <a:pt x="41266" y="134534"/>
                  <a:pt x="36460" y="135252"/>
                </a:cubicBezTo>
                <a:cubicBezTo>
                  <a:pt x="29216" y="136337"/>
                  <a:pt x="28760" y="123544"/>
                  <a:pt x="28518" y="121526"/>
                </a:cubicBezTo>
                <a:cubicBezTo>
                  <a:pt x="29389" y="124147"/>
                  <a:pt x="30104" y="126726"/>
                  <a:pt x="30655" y="129252"/>
                </a:cubicBezTo>
                <a:cubicBezTo>
                  <a:pt x="36904" y="127915"/>
                  <a:pt x="28871" y="113703"/>
                  <a:pt x="40139" y="117112"/>
                </a:cubicBezTo>
                <a:cubicBezTo>
                  <a:pt x="35839" y="115101"/>
                  <a:pt x="32116" y="114364"/>
                  <a:pt x="28970" y="114896"/>
                </a:cubicBezTo>
                <a:cubicBezTo>
                  <a:pt x="23819" y="106420"/>
                  <a:pt x="32331" y="106527"/>
                  <a:pt x="38638" y="104562"/>
                </a:cubicBezTo>
                <a:cubicBezTo>
                  <a:pt x="35220" y="104768"/>
                  <a:pt x="30744" y="103187"/>
                  <a:pt x="26750" y="100865"/>
                </a:cubicBezTo>
                <a:cubicBezTo>
                  <a:pt x="26352" y="102011"/>
                  <a:pt x="26149" y="103238"/>
                  <a:pt x="26153" y="104562"/>
                </a:cubicBezTo>
                <a:cubicBezTo>
                  <a:pt x="20640" y="92493"/>
                  <a:pt x="20662" y="80161"/>
                  <a:pt x="8696" y="67138"/>
                </a:cubicBezTo>
                <a:cubicBezTo>
                  <a:pt x="2992" y="60917"/>
                  <a:pt x="-4798" y="41192"/>
                  <a:pt x="3880" y="42840"/>
                </a:cubicBezTo>
                <a:cubicBezTo>
                  <a:pt x="17715" y="45466"/>
                  <a:pt x="30725" y="51155"/>
                  <a:pt x="44535" y="52975"/>
                </a:cubicBezTo>
                <a:cubicBezTo>
                  <a:pt x="52852" y="54072"/>
                  <a:pt x="70473" y="52455"/>
                  <a:pt x="75826" y="58846"/>
                </a:cubicBezTo>
                <a:cubicBezTo>
                  <a:pt x="74266" y="55927"/>
                  <a:pt x="75213" y="53823"/>
                  <a:pt x="78127" y="53235"/>
                </a:cubicBezTo>
                <a:cubicBezTo>
                  <a:pt x="78544" y="56125"/>
                  <a:pt x="83012" y="59832"/>
                  <a:pt x="84498" y="62909"/>
                </a:cubicBezTo>
                <a:cubicBezTo>
                  <a:pt x="86300" y="66610"/>
                  <a:pt x="79747" y="70804"/>
                  <a:pt x="78060" y="73024"/>
                </a:cubicBezTo>
                <a:cubicBezTo>
                  <a:pt x="80636" y="64428"/>
                  <a:pt x="73785" y="72522"/>
                  <a:pt x="72811" y="73639"/>
                </a:cubicBezTo>
                <a:cubicBezTo>
                  <a:pt x="69709" y="77165"/>
                  <a:pt x="67815" y="81385"/>
                  <a:pt x="65410" y="85295"/>
                </a:cubicBezTo>
                <a:cubicBezTo>
                  <a:pt x="72343" y="88502"/>
                  <a:pt x="74761" y="85620"/>
                  <a:pt x="77121" y="83810"/>
                </a:cubicBezTo>
                <a:cubicBezTo>
                  <a:pt x="74744" y="84496"/>
                  <a:pt x="72591" y="85363"/>
                  <a:pt x="70667" y="86409"/>
                </a:cubicBezTo>
                <a:cubicBezTo>
                  <a:pt x="65963" y="80791"/>
                  <a:pt x="71003" y="77485"/>
                  <a:pt x="74684" y="75765"/>
                </a:cubicBezTo>
                <a:cubicBezTo>
                  <a:pt x="81023" y="72822"/>
                  <a:pt x="82754" y="67874"/>
                  <a:pt x="87213" y="63702"/>
                </a:cubicBezTo>
                <a:cubicBezTo>
                  <a:pt x="94567" y="69546"/>
                  <a:pt x="80840" y="73484"/>
                  <a:pt x="83645" y="79722"/>
                </a:cubicBezTo>
                <a:cubicBezTo>
                  <a:pt x="88806" y="75739"/>
                  <a:pt x="92021" y="89800"/>
                  <a:pt x="85300" y="90490"/>
                </a:cubicBezTo>
                <a:cubicBezTo>
                  <a:pt x="85560" y="89254"/>
                  <a:pt x="85824" y="88023"/>
                  <a:pt x="86075" y="86780"/>
                </a:cubicBezTo>
                <a:cubicBezTo>
                  <a:pt x="80949" y="87368"/>
                  <a:pt x="81826" y="92066"/>
                  <a:pt x="81138" y="95308"/>
                </a:cubicBezTo>
                <a:cubicBezTo>
                  <a:pt x="78198" y="92190"/>
                  <a:pt x="78031" y="89496"/>
                  <a:pt x="79668" y="87894"/>
                </a:cubicBezTo>
                <a:cubicBezTo>
                  <a:pt x="74779" y="89785"/>
                  <a:pt x="75267" y="95483"/>
                  <a:pt x="69139" y="96419"/>
                </a:cubicBezTo>
                <a:cubicBezTo>
                  <a:pt x="73980" y="95241"/>
                  <a:pt x="74702" y="96100"/>
                  <a:pt x="71320" y="99010"/>
                </a:cubicBezTo>
                <a:cubicBezTo>
                  <a:pt x="73164" y="95859"/>
                  <a:pt x="74832" y="96476"/>
                  <a:pt x="76276" y="100860"/>
                </a:cubicBezTo>
                <a:cubicBezTo>
                  <a:pt x="74578" y="96800"/>
                  <a:pt x="76942" y="94768"/>
                  <a:pt x="83447" y="96954"/>
                </a:cubicBezTo>
                <a:cubicBezTo>
                  <a:pt x="87559" y="98337"/>
                  <a:pt x="89358" y="93255"/>
                  <a:pt x="90440" y="92051"/>
                </a:cubicBezTo>
                <a:cubicBezTo>
                  <a:pt x="94437" y="87590"/>
                  <a:pt x="102987" y="84898"/>
                  <a:pt x="95834" y="74886"/>
                </a:cubicBezTo>
                <a:cubicBezTo>
                  <a:pt x="90610" y="67558"/>
                  <a:pt x="104827" y="63194"/>
                  <a:pt x="98302" y="57615"/>
                </a:cubicBezTo>
                <a:cubicBezTo>
                  <a:pt x="92817" y="52923"/>
                  <a:pt x="95701" y="49085"/>
                  <a:pt x="89518" y="43861"/>
                </a:cubicBezTo>
                <a:cubicBezTo>
                  <a:pt x="84868" y="39930"/>
                  <a:pt x="83187" y="44919"/>
                  <a:pt x="80989" y="38234"/>
                </a:cubicBezTo>
                <a:cubicBezTo>
                  <a:pt x="94877" y="42756"/>
                  <a:pt x="87539" y="31868"/>
                  <a:pt x="89039" y="27317"/>
                </a:cubicBezTo>
                <a:cubicBezTo>
                  <a:pt x="83083" y="28160"/>
                  <a:pt x="78219" y="20628"/>
                  <a:pt x="78837" y="17912"/>
                </a:cubicBezTo>
                <a:cubicBezTo>
                  <a:pt x="79961" y="12993"/>
                  <a:pt x="99886" y="15996"/>
                  <a:pt x="106833" y="15996"/>
                </a:cubicBezTo>
                <a:cubicBezTo>
                  <a:pt x="135089" y="15996"/>
                  <a:pt x="163340" y="15996"/>
                  <a:pt x="191597" y="15996"/>
                </a:cubicBezTo>
                <a:cubicBezTo>
                  <a:pt x="246929" y="15996"/>
                  <a:pt x="302255" y="15996"/>
                  <a:pt x="357587" y="15996"/>
                </a:cubicBezTo>
                <a:cubicBezTo>
                  <a:pt x="469457" y="15996"/>
                  <a:pt x="581320" y="15996"/>
                  <a:pt x="693184" y="15996"/>
                </a:cubicBezTo>
                <a:cubicBezTo>
                  <a:pt x="805521" y="15996"/>
                  <a:pt x="917857" y="15996"/>
                  <a:pt x="1030194" y="15996"/>
                </a:cubicBezTo>
                <a:cubicBezTo>
                  <a:pt x="1084174" y="15996"/>
                  <a:pt x="1138154" y="15996"/>
                  <a:pt x="1192135" y="15996"/>
                </a:cubicBezTo>
                <a:cubicBezTo>
                  <a:pt x="1198778" y="15996"/>
                  <a:pt x="1196183" y="9624"/>
                  <a:pt x="1195774" y="4932"/>
                </a:cubicBezTo>
                <a:cubicBezTo>
                  <a:pt x="1195432" y="976"/>
                  <a:pt x="1202198" y="-3200"/>
                  <a:pt x="1208083" y="3652"/>
                </a:cubicBezTo>
                <a:cubicBezTo>
                  <a:pt x="1214907" y="11590"/>
                  <a:pt x="1208555" y="26558"/>
                  <a:pt x="1223313" y="29143"/>
                </a:cubicBezTo>
                <a:cubicBezTo>
                  <a:pt x="1227703" y="29912"/>
                  <a:pt x="1246831" y="29823"/>
                  <a:pt x="1250144" y="35034"/>
                </a:cubicBezTo>
                <a:cubicBezTo>
                  <a:pt x="1253762" y="40723"/>
                  <a:pt x="1268832" y="33472"/>
                  <a:pt x="1271648" y="32228"/>
                </a:cubicBezTo>
                <a:cubicBezTo>
                  <a:pt x="1277816" y="29489"/>
                  <a:pt x="1290308" y="35279"/>
                  <a:pt x="1298695" y="36726"/>
                </a:cubicBezTo>
                <a:cubicBezTo>
                  <a:pt x="1298411" y="39774"/>
                  <a:pt x="1301539" y="41782"/>
                  <a:pt x="1305511" y="41990"/>
                </a:cubicBezTo>
                <a:cubicBezTo>
                  <a:pt x="1304827" y="43585"/>
                  <a:pt x="1309111" y="50349"/>
                  <a:pt x="1312083" y="48944"/>
                </a:cubicBezTo>
                <a:cubicBezTo>
                  <a:pt x="1313350" y="48346"/>
                  <a:pt x="1311037" y="45023"/>
                  <a:pt x="1313067" y="44997"/>
                </a:cubicBezTo>
                <a:cubicBezTo>
                  <a:pt x="1317996" y="44929"/>
                  <a:pt x="1322606" y="47684"/>
                  <a:pt x="1327765" y="49995"/>
                </a:cubicBezTo>
                <a:cubicBezTo>
                  <a:pt x="1331934" y="51857"/>
                  <a:pt x="1334279" y="50588"/>
                  <a:pt x="1335914" y="53776"/>
                </a:cubicBezTo>
                <a:cubicBezTo>
                  <a:pt x="1336982" y="55855"/>
                  <a:pt x="1339510" y="56660"/>
                  <a:pt x="1341675" y="56826"/>
                </a:cubicBezTo>
                <a:cubicBezTo>
                  <a:pt x="1354253" y="57802"/>
                  <a:pt x="1359854" y="49964"/>
                  <a:pt x="1371294" y="49860"/>
                </a:cubicBezTo>
                <a:cubicBezTo>
                  <a:pt x="1371221" y="57096"/>
                  <a:pt x="1385206" y="55621"/>
                  <a:pt x="1389118" y="55346"/>
                </a:cubicBezTo>
                <a:cubicBezTo>
                  <a:pt x="1392812" y="55086"/>
                  <a:pt x="1397128" y="54441"/>
                  <a:pt x="1401786" y="56618"/>
                </a:cubicBezTo>
                <a:cubicBezTo>
                  <a:pt x="1410973" y="60906"/>
                  <a:pt x="1414031" y="58332"/>
                  <a:pt x="1422285" y="59967"/>
                </a:cubicBezTo>
                <a:cubicBezTo>
                  <a:pt x="1401405" y="66687"/>
                  <a:pt x="1379176" y="73251"/>
                  <a:pt x="1362728" y="83913"/>
                </a:cubicBezTo>
                <a:cubicBezTo>
                  <a:pt x="1355911" y="88337"/>
                  <a:pt x="1350895" y="94089"/>
                  <a:pt x="1344282" y="98635"/>
                </a:cubicBezTo>
                <a:cubicBezTo>
                  <a:pt x="1336710" y="103710"/>
                  <a:pt x="1326313" y="106712"/>
                  <a:pt x="1320751" y="113411"/>
                </a:cubicBezTo>
                <a:cubicBezTo>
                  <a:pt x="1335583" y="124356"/>
                  <a:pt x="1363431" y="106379"/>
                  <a:pt x="1373870" y="105660"/>
                </a:cubicBezTo>
                <a:cubicBezTo>
                  <a:pt x="1375548" y="110758"/>
                  <a:pt x="1372564" y="116780"/>
                  <a:pt x="1368905" y="119307"/>
                </a:cubicBezTo>
                <a:cubicBezTo>
                  <a:pt x="1372195" y="120028"/>
                  <a:pt x="1375567" y="116800"/>
                  <a:pt x="1378158" y="118105"/>
                </a:cubicBezTo>
                <a:cubicBezTo>
                  <a:pt x="1382734" y="120411"/>
                  <a:pt x="1382244" y="121015"/>
                  <a:pt x="1387374" y="121015"/>
                </a:cubicBezTo>
                <a:cubicBezTo>
                  <a:pt x="1396289" y="121020"/>
                  <a:pt x="1402439" y="116201"/>
                  <a:pt x="1408649" y="113242"/>
                </a:cubicBezTo>
                <a:cubicBezTo>
                  <a:pt x="1416007" y="109732"/>
                  <a:pt x="1427243" y="111905"/>
                  <a:pt x="1434045" y="108184"/>
                </a:cubicBezTo>
                <a:cubicBezTo>
                  <a:pt x="1443030" y="103269"/>
                  <a:pt x="1452498" y="99462"/>
                  <a:pt x="1459973" y="93451"/>
                </a:cubicBezTo>
                <a:cubicBezTo>
                  <a:pt x="1460436" y="97149"/>
                  <a:pt x="1465219" y="99673"/>
                  <a:pt x="1467966" y="103074"/>
                </a:cubicBezTo>
                <a:cubicBezTo>
                  <a:pt x="1470818" y="106645"/>
                  <a:pt x="1467733" y="109471"/>
                  <a:pt x="1468673" y="112674"/>
                </a:cubicBezTo>
                <a:cubicBezTo>
                  <a:pt x="1469939" y="111126"/>
                  <a:pt x="1482434" y="100953"/>
                  <a:pt x="1476462" y="109722"/>
                </a:cubicBezTo>
                <a:cubicBezTo>
                  <a:pt x="1483543" y="102242"/>
                  <a:pt x="1496070" y="108763"/>
                  <a:pt x="1506871" y="117742"/>
                </a:cubicBezTo>
                <a:cubicBezTo>
                  <a:pt x="1517001" y="126159"/>
                  <a:pt x="1521197" y="122875"/>
                  <a:pt x="1531891" y="125756"/>
                </a:cubicBezTo>
                <a:cubicBezTo>
                  <a:pt x="1546690" y="129742"/>
                  <a:pt x="1553020" y="119782"/>
                  <a:pt x="1563319" y="117271"/>
                </a:cubicBezTo>
                <a:cubicBezTo>
                  <a:pt x="1569490" y="115771"/>
                  <a:pt x="1577286" y="117076"/>
                  <a:pt x="1584134" y="116616"/>
                </a:cubicBezTo>
                <a:cubicBezTo>
                  <a:pt x="1592739" y="116038"/>
                  <a:pt x="1600368" y="114103"/>
                  <a:pt x="1608637" y="113043"/>
                </a:cubicBezTo>
                <a:cubicBezTo>
                  <a:pt x="1608032" y="117025"/>
                  <a:pt x="1607260" y="120953"/>
                  <a:pt x="1608638" y="125562"/>
                </a:cubicBezTo>
                <a:cubicBezTo>
                  <a:pt x="1617964" y="127236"/>
                  <a:pt x="1625236" y="126521"/>
                  <a:pt x="1632596" y="125592"/>
                </a:cubicBezTo>
                <a:cubicBezTo>
                  <a:pt x="1639233" y="124755"/>
                  <a:pt x="1643606" y="136607"/>
                  <a:pt x="1638458" y="137682"/>
                </a:cubicBezTo>
                <a:cubicBezTo>
                  <a:pt x="1644168" y="138002"/>
                  <a:pt x="1647739" y="143355"/>
                  <a:pt x="1652494" y="146094"/>
                </a:cubicBezTo>
                <a:cubicBezTo>
                  <a:pt x="1647956" y="152680"/>
                  <a:pt x="1628711" y="142307"/>
                  <a:pt x="1621882" y="146973"/>
                </a:cubicBezTo>
                <a:cubicBezTo>
                  <a:pt x="1621617" y="147151"/>
                  <a:pt x="1618871" y="152639"/>
                  <a:pt x="1619068" y="152629"/>
                </a:cubicBezTo>
                <a:cubicBezTo>
                  <a:pt x="1613670" y="152918"/>
                  <a:pt x="1609783" y="146120"/>
                  <a:pt x="1603859" y="144453"/>
                </a:cubicBezTo>
                <a:cubicBezTo>
                  <a:pt x="1586363" y="139524"/>
                  <a:pt x="1582505" y="148710"/>
                  <a:pt x="1567725" y="148071"/>
                </a:cubicBezTo>
                <a:cubicBezTo>
                  <a:pt x="1552064" y="147390"/>
                  <a:pt x="1552429" y="159437"/>
                  <a:pt x="1540702" y="162531"/>
                </a:cubicBezTo>
                <a:cubicBezTo>
                  <a:pt x="1540461" y="158115"/>
                  <a:pt x="1544288" y="155738"/>
                  <a:pt x="1546021" y="152314"/>
                </a:cubicBezTo>
                <a:cubicBezTo>
                  <a:pt x="1537597" y="153588"/>
                  <a:pt x="1536455" y="158439"/>
                  <a:pt x="1529209" y="160343"/>
                </a:cubicBezTo>
                <a:cubicBezTo>
                  <a:pt x="1528170" y="157527"/>
                  <a:pt x="1527996" y="154967"/>
                  <a:pt x="1528694" y="152675"/>
                </a:cubicBezTo>
                <a:cubicBezTo>
                  <a:pt x="1516547" y="157365"/>
                  <a:pt x="1513067" y="173182"/>
                  <a:pt x="1505672" y="181464"/>
                </a:cubicBezTo>
                <a:cubicBezTo>
                  <a:pt x="1503790" y="183570"/>
                  <a:pt x="1504592" y="186989"/>
                  <a:pt x="1502653" y="189047"/>
                </a:cubicBezTo>
                <a:cubicBezTo>
                  <a:pt x="1500449" y="191335"/>
                  <a:pt x="1495455" y="191134"/>
                  <a:pt x="1493050" y="193451"/>
                </a:cubicBezTo>
                <a:cubicBezTo>
                  <a:pt x="1489388" y="196977"/>
                  <a:pt x="1484724" y="202798"/>
                  <a:pt x="1486745" y="208922"/>
                </a:cubicBezTo>
                <a:cubicBezTo>
                  <a:pt x="1496295" y="207148"/>
                  <a:pt x="1498835" y="192094"/>
                  <a:pt x="1512542" y="196053"/>
                </a:cubicBezTo>
                <a:cubicBezTo>
                  <a:pt x="1517524" y="197494"/>
                  <a:pt x="1509048" y="208466"/>
                  <a:pt x="1508319" y="209953"/>
                </a:cubicBezTo>
                <a:cubicBezTo>
                  <a:pt x="1505912" y="214851"/>
                  <a:pt x="1506822" y="221463"/>
                  <a:pt x="1503655" y="225894"/>
                </a:cubicBezTo>
                <a:cubicBezTo>
                  <a:pt x="1497242" y="234894"/>
                  <a:pt x="1498330" y="245759"/>
                  <a:pt x="1492840" y="255240"/>
                </a:cubicBezTo>
                <a:cubicBezTo>
                  <a:pt x="1490061" y="260045"/>
                  <a:pt x="1488718" y="266274"/>
                  <a:pt x="1490028" y="272647"/>
                </a:cubicBezTo>
                <a:cubicBezTo>
                  <a:pt x="1491253" y="278573"/>
                  <a:pt x="1495865" y="284708"/>
                  <a:pt x="1493691" y="289822"/>
                </a:cubicBezTo>
                <a:cubicBezTo>
                  <a:pt x="1490160" y="298162"/>
                  <a:pt x="1495764" y="316965"/>
                  <a:pt x="1505071" y="327284"/>
                </a:cubicBezTo>
                <a:cubicBezTo>
                  <a:pt x="1512808" y="335851"/>
                  <a:pt x="1524859" y="330641"/>
                  <a:pt x="1529942" y="328284"/>
                </a:cubicBezTo>
                <a:cubicBezTo>
                  <a:pt x="1541683" y="322860"/>
                  <a:pt x="1548003" y="313565"/>
                  <a:pt x="1552976" y="303428"/>
                </a:cubicBezTo>
                <a:cubicBezTo>
                  <a:pt x="1555677" y="297946"/>
                  <a:pt x="1557749" y="292207"/>
                  <a:pt x="1558012" y="285639"/>
                </a:cubicBezTo>
                <a:cubicBezTo>
                  <a:pt x="1558223" y="280042"/>
                  <a:pt x="1551264" y="266753"/>
                  <a:pt x="1556438" y="263751"/>
                </a:cubicBezTo>
                <a:cubicBezTo>
                  <a:pt x="1542628" y="258213"/>
                  <a:pt x="1546520" y="247924"/>
                  <a:pt x="1548436" y="241928"/>
                </a:cubicBezTo>
                <a:cubicBezTo>
                  <a:pt x="1549679" y="238060"/>
                  <a:pt x="1546804" y="234008"/>
                  <a:pt x="1546986" y="229948"/>
                </a:cubicBezTo>
                <a:cubicBezTo>
                  <a:pt x="1547181" y="225710"/>
                  <a:pt x="1553334" y="222476"/>
                  <a:pt x="1555219" y="218880"/>
                </a:cubicBezTo>
                <a:cubicBezTo>
                  <a:pt x="1557358" y="214796"/>
                  <a:pt x="1556809" y="210799"/>
                  <a:pt x="1556872" y="205931"/>
                </a:cubicBezTo>
                <a:cubicBezTo>
                  <a:pt x="1556939" y="201564"/>
                  <a:pt x="1561559" y="201213"/>
                  <a:pt x="1564125" y="198513"/>
                </a:cubicBezTo>
                <a:cubicBezTo>
                  <a:pt x="1567349" y="195129"/>
                  <a:pt x="1566635" y="193009"/>
                  <a:pt x="1572593" y="191792"/>
                </a:cubicBezTo>
                <a:cubicBezTo>
                  <a:pt x="1579609" y="190359"/>
                  <a:pt x="1579456" y="183449"/>
                  <a:pt x="1585314" y="181066"/>
                </a:cubicBezTo>
                <a:cubicBezTo>
                  <a:pt x="1583540" y="185982"/>
                  <a:pt x="1585788" y="192687"/>
                  <a:pt x="1582477" y="197002"/>
                </a:cubicBezTo>
                <a:cubicBezTo>
                  <a:pt x="1585080" y="195666"/>
                  <a:pt x="1586796" y="193742"/>
                  <a:pt x="1587617" y="191214"/>
                </a:cubicBezTo>
                <a:cubicBezTo>
                  <a:pt x="1588588" y="194250"/>
                  <a:pt x="1587830" y="196957"/>
                  <a:pt x="1585947" y="198815"/>
                </a:cubicBezTo>
                <a:cubicBezTo>
                  <a:pt x="1593254" y="195631"/>
                  <a:pt x="1593048" y="188111"/>
                  <a:pt x="1593194" y="181217"/>
                </a:cubicBezTo>
                <a:cubicBezTo>
                  <a:pt x="1593384" y="172652"/>
                  <a:pt x="1606228" y="176008"/>
                  <a:pt x="1612168" y="171990"/>
                </a:cubicBezTo>
                <a:cubicBezTo>
                  <a:pt x="1597349" y="170066"/>
                  <a:pt x="1610013" y="156686"/>
                  <a:pt x="1615546" y="155738"/>
                </a:cubicBezTo>
                <a:cubicBezTo>
                  <a:pt x="1618902" y="155165"/>
                  <a:pt x="1629526" y="159467"/>
                  <a:pt x="1633818" y="161068"/>
                </a:cubicBezTo>
                <a:cubicBezTo>
                  <a:pt x="1643962" y="164853"/>
                  <a:pt x="1653218" y="169586"/>
                  <a:pt x="1663486" y="172677"/>
                </a:cubicBezTo>
                <a:cubicBezTo>
                  <a:pt x="1671994" y="175241"/>
                  <a:pt x="1679772" y="183555"/>
                  <a:pt x="1674691" y="186274"/>
                </a:cubicBezTo>
                <a:cubicBezTo>
                  <a:pt x="1669811" y="188886"/>
                  <a:pt x="1676134" y="197007"/>
                  <a:pt x="1677290" y="201715"/>
                </a:cubicBezTo>
                <a:cubicBezTo>
                  <a:pt x="1678694" y="207459"/>
                  <a:pt x="1678094" y="217151"/>
                  <a:pt x="1672067" y="219055"/>
                </a:cubicBezTo>
                <a:cubicBezTo>
                  <a:pt x="1665462" y="221148"/>
                  <a:pt x="1666750" y="227859"/>
                  <a:pt x="1661017" y="230606"/>
                </a:cubicBezTo>
                <a:cubicBezTo>
                  <a:pt x="1655595" y="233201"/>
                  <a:pt x="1648368" y="236199"/>
                  <a:pt x="1650582" y="243355"/>
                </a:cubicBezTo>
                <a:cubicBezTo>
                  <a:pt x="1653443" y="252583"/>
                  <a:pt x="1664354" y="245317"/>
                  <a:pt x="1666975" y="244552"/>
                </a:cubicBezTo>
                <a:cubicBezTo>
                  <a:pt x="1672399" y="242972"/>
                  <a:pt x="1684881" y="222157"/>
                  <a:pt x="1696423" y="230925"/>
                </a:cubicBezTo>
                <a:cubicBezTo>
                  <a:pt x="1705386" y="237731"/>
                  <a:pt x="1705728" y="254526"/>
                  <a:pt x="1708400" y="261589"/>
                </a:cubicBezTo>
                <a:cubicBezTo>
                  <a:pt x="1711886" y="270775"/>
                  <a:pt x="1716231" y="292281"/>
                  <a:pt x="1702224" y="293215"/>
                </a:cubicBezTo>
                <a:cubicBezTo>
                  <a:pt x="1705044" y="288931"/>
                  <a:pt x="1696917" y="286559"/>
                  <a:pt x="1695261" y="290240"/>
                </a:cubicBezTo>
                <a:cubicBezTo>
                  <a:pt x="1693858" y="293367"/>
                  <a:pt x="1694666" y="297627"/>
                  <a:pt x="1692335" y="300293"/>
                </a:cubicBezTo>
                <a:cubicBezTo>
                  <a:pt x="1689858" y="303124"/>
                  <a:pt x="1685880" y="304752"/>
                  <a:pt x="1683337" y="307507"/>
                </a:cubicBezTo>
                <a:cubicBezTo>
                  <a:pt x="1680611" y="310446"/>
                  <a:pt x="1680284" y="314495"/>
                  <a:pt x="1677402" y="317396"/>
                </a:cubicBezTo>
                <a:cubicBezTo>
                  <a:pt x="1675288" y="319532"/>
                  <a:pt x="1664026" y="327504"/>
                  <a:pt x="1674016" y="330119"/>
                </a:cubicBezTo>
                <a:cubicBezTo>
                  <a:pt x="1677592" y="331055"/>
                  <a:pt x="1681217" y="331587"/>
                  <a:pt x="1684801" y="332689"/>
                </a:cubicBezTo>
                <a:cubicBezTo>
                  <a:pt x="1686530" y="333449"/>
                  <a:pt x="1688107" y="334414"/>
                  <a:pt x="1689525" y="335578"/>
                </a:cubicBezTo>
                <a:cubicBezTo>
                  <a:pt x="1692267" y="336933"/>
                  <a:pt x="1696104" y="335598"/>
                  <a:pt x="1699443" y="336899"/>
                </a:cubicBezTo>
                <a:cubicBezTo>
                  <a:pt x="1695508" y="337673"/>
                  <a:pt x="1690907" y="337610"/>
                  <a:pt x="1687760" y="339353"/>
                </a:cubicBezTo>
                <a:cubicBezTo>
                  <a:pt x="1693085" y="341431"/>
                  <a:pt x="1695815" y="338452"/>
                  <a:pt x="1700508" y="339007"/>
                </a:cubicBezTo>
                <a:cubicBezTo>
                  <a:pt x="1703624" y="339377"/>
                  <a:pt x="1707099" y="340618"/>
                  <a:pt x="1710108" y="340696"/>
                </a:cubicBezTo>
                <a:cubicBezTo>
                  <a:pt x="1719883" y="340945"/>
                  <a:pt x="1727042" y="337283"/>
                  <a:pt x="1737104" y="337532"/>
                </a:cubicBezTo>
                <a:cubicBezTo>
                  <a:pt x="1746828" y="337766"/>
                  <a:pt x="1751999" y="330602"/>
                  <a:pt x="1758538" y="327269"/>
                </a:cubicBezTo>
                <a:cubicBezTo>
                  <a:pt x="1766139" y="323393"/>
                  <a:pt x="1775928" y="321273"/>
                  <a:pt x="1784717" y="318638"/>
                </a:cubicBezTo>
                <a:cubicBezTo>
                  <a:pt x="1803024" y="313149"/>
                  <a:pt x="1821210" y="306703"/>
                  <a:pt x="1835318" y="296914"/>
                </a:cubicBezTo>
                <a:cubicBezTo>
                  <a:pt x="1841303" y="292767"/>
                  <a:pt x="1848275" y="288907"/>
                  <a:pt x="1853671" y="284309"/>
                </a:cubicBezTo>
                <a:cubicBezTo>
                  <a:pt x="1856810" y="281634"/>
                  <a:pt x="1855935" y="270731"/>
                  <a:pt x="1847354" y="270519"/>
                </a:cubicBezTo>
                <a:cubicBezTo>
                  <a:pt x="1851073" y="261960"/>
                  <a:pt x="1855736" y="259976"/>
                  <a:pt x="1868752" y="258411"/>
                </a:cubicBezTo>
                <a:cubicBezTo>
                  <a:pt x="1875775" y="257569"/>
                  <a:pt x="1884059" y="257583"/>
                  <a:pt x="1891957" y="258653"/>
                </a:cubicBezTo>
                <a:cubicBezTo>
                  <a:pt x="1898254" y="259510"/>
                  <a:pt x="1905458" y="265131"/>
                  <a:pt x="1910826" y="263855"/>
                </a:cubicBezTo>
                <a:cubicBezTo>
                  <a:pt x="1917637" y="262237"/>
                  <a:pt x="1924906" y="263232"/>
                  <a:pt x="1932210" y="262475"/>
                </a:cubicBezTo>
                <a:cubicBezTo>
                  <a:pt x="1940237" y="261649"/>
                  <a:pt x="1945126" y="257058"/>
                  <a:pt x="1951597" y="254457"/>
                </a:cubicBezTo>
                <a:cubicBezTo>
                  <a:pt x="1956527" y="252479"/>
                  <a:pt x="1963580" y="252607"/>
                  <a:pt x="1962827" y="246474"/>
                </a:cubicBezTo>
                <a:cubicBezTo>
                  <a:pt x="1962058" y="240178"/>
                  <a:pt x="1964856" y="235845"/>
                  <a:pt x="1969064" y="231941"/>
                </a:cubicBezTo>
                <a:cubicBezTo>
                  <a:pt x="1966232" y="233231"/>
                  <a:pt x="1961139" y="234377"/>
                  <a:pt x="1963094" y="229071"/>
                </a:cubicBezTo>
                <a:cubicBezTo>
                  <a:pt x="1959541" y="231936"/>
                  <a:pt x="1957659" y="229729"/>
                  <a:pt x="1958786" y="227131"/>
                </a:cubicBezTo>
                <a:cubicBezTo>
                  <a:pt x="1959952" y="224458"/>
                  <a:pt x="1963614" y="222995"/>
                  <a:pt x="1966511" y="221692"/>
                </a:cubicBezTo>
                <a:cubicBezTo>
                  <a:pt x="1975168" y="217806"/>
                  <a:pt x="1980765" y="212380"/>
                  <a:pt x="1987345" y="206622"/>
                </a:cubicBezTo>
                <a:cubicBezTo>
                  <a:pt x="1994466" y="200410"/>
                  <a:pt x="2003298" y="192204"/>
                  <a:pt x="2014868" y="190309"/>
                </a:cubicBezTo>
                <a:cubicBezTo>
                  <a:pt x="2029717" y="187854"/>
                  <a:pt x="2047860" y="189922"/>
                  <a:pt x="2063989" y="189660"/>
                </a:cubicBezTo>
                <a:cubicBezTo>
                  <a:pt x="2087890" y="189273"/>
                  <a:pt x="2111359" y="188770"/>
                  <a:pt x="2135894" y="189796"/>
                </a:cubicBezTo>
                <a:cubicBezTo>
                  <a:pt x="2140603" y="189992"/>
                  <a:pt x="2154694" y="191747"/>
                  <a:pt x="2156082" y="187743"/>
                </a:cubicBezTo>
                <a:cubicBezTo>
                  <a:pt x="2157184" y="184446"/>
                  <a:pt x="2157876" y="180280"/>
                  <a:pt x="2161144" y="178233"/>
                </a:cubicBezTo>
                <a:cubicBezTo>
                  <a:pt x="2164800" y="175953"/>
                  <a:pt x="2171325" y="177194"/>
                  <a:pt x="2175343" y="174535"/>
                </a:cubicBezTo>
                <a:cubicBezTo>
                  <a:pt x="2176642" y="175741"/>
                  <a:pt x="2177931" y="176952"/>
                  <a:pt x="2179211" y="178167"/>
                </a:cubicBezTo>
                <a:cubicBezTo>
                  <a:pt x="2183565" y="176246"/>
                  <a:pt x="2179442" y="171798"/>
                  <a:pt x="2185789" y="172394"/>
                </a:cubicBezTo>
                <a:cubicBezTo>
                  <a:pt x="2184345" y="172258"/>
                  <a:pt x="2195212" y="158307"/>
                  <a:pt x="2196522" y="157299"/>
                </a:cubicBezTo>
                <a:cubicBezTo>
                  <a:pt x="2201825" y="153197"/>
                  <a:pt x="2205182" y="152040"/>
                  <a:pt x="2203727" y="144798"/>
                </a:cubicBezTo>
                <a:cubicBezTo>
                  <a:pt x="2202588" y="139127"/>
                  <a:pt x="2207110" y="133734"/>
                  <a:pt x="2210962" y="130726"/>
                </a:cubicBezTo>
                <a:cubicBezTo>
                  <a:pt x="2215631" y="127078"/>
                  <a:pt x="2213075" y="120739"/>
                  <a:pt x="2215476" y="115981"/>
                </a:cubicBezTo>
                <a:cubicBezTo>
                  <a:pt x="2218823" y="109368"/>
                  <a:pt x="2226036" y="104655"/>
                  <a:pt x="2231231" y="99236"/>
                </a:cubicBezTo>
                <a:cubicBezTo>
                  <a:pt x="2235479" y="94629"/>
                  <a:pt x="2246905" y="72227"/>
                  <a:pt x="2253728" y="90341"/>
                </a:cubicBezTo>
                <a:cubicBezTo>
                  <a:pt x="2257385" y="99997"/>
                  <a:pt x="2278165" y="89857"/>
                  <a:pt x="2281115" y="89084"/>
                </a:cubicBezTo>
                <a:cubicBezTo>
                  <a:pt x="2298715" y="84465"/>
                  <a:pt x="2305420" y="105691"/>
                  <a:pt x="2305259" y="114850"/>
                </a:cubicBezTo>
                <a:cubicBezTo>
                  <a:pt x="2305117" y="123028"/>
                  <a:pt x="2305886" y="131419"/>
                  <a:pt x="2306175" y="139677"/>
                </a:cubicBezTo>
                <a:cubicBezTo>
                  <a:pt x="2306331" y="143970"/>
                  <a:pt x="2302704" y="156219"/>
                  <a:pt x="2308166" y="160723"/>
                </a:cubicBezTo>
                <a:cubicBezTo>
                  <a:pt x="2313946" y="165491"/>
                  <a:pt x="2319471" y="160830"/>
                  <a:pt x="2319089" y="167943"/>
                </a:cubicBezTo>
                <a:cubicBezTo>
                  <a:pt x="2318820" y="172970"/>
                  <a:pt x="2317031" y="178127"/>
                  <a:pt x="2323832" y="183253"/>
                </a:cubicBezTo>
                <a:cubicBezTo>
                  <a:pt x="2325980" y="180194"/>
                  <a:pt x="2330199" y="181479"/>
                  <a:pt x="2333130" y="185423"/>
                </a:cubicBezTo>
                <a:cubicBezTo>
                  <a:pt x="2336589" y="190068"/>
                  <a:pt x="2331590" y="191395"/>
                  <a:pt x="2332592" y="195561"/>
                </a:cubicBezTo>
                <a:cubicBezTo>
                  <a:pt x="2337048" y="192210"/>
                  <a:pt x="2338431" y="196043"/>
                  <a:pt x="2336974" y="198539"/>
                </a:cubicBezTo>
                <a:cubicBezTo>
                  <a:pt x="2335413" y="201223"/>
                  <a:pt x="2330872" y="202071"/>
                  <a:pt x="2327321" y="202713"/>
                </a:cubicBezTo>
                <a:cubicBezTo>
                  <a:pt x="2322995" y="203490"/>
                  <a:pt x="2319328" y="204076"/>
                  <a:pt x="2316182" y="206352"/>
                </a:cubicBezTo>
                <a:cubicBezTo>
                  <a:pt x="2313923" y="207985"/>
                  <a:pt x="2306046" y="214651"/>
                  <a:pt x="2306509" y="206402"/>
                </a:cubicBezTo>
                <a:cubicBezTo>
                  <a:pt x="2303067" y="207494"/>
                  <a:pt x="2301959" y="211450"/>
                  <a:pt x="2297589" y="211450"/>
                </a:cubicBezTo>
                <a:cubicBezTo>
                  <a:pt x="2294309" y="211450"/>
                  <a:pt x="2297235" y="216716"/>
                  <a:pt x="2293786" y="217576"/>
                </a:cubicBezTo>
                <a:cubicBezTo>
                  <a:pt x="2292853" y="215341"/>
                  <a:pt x="2290480" y="209472"/>
                  <a:pt x="2286256" y="210388"/>
                </a:cubicBezTo>
                <a:cubicBezTo>
                  <a:pt x="2281491" y="211430"/>
                  <a:pt x="2281215" y="218106"/>
                  <a:pt x="2277469" y="211094"/>
                </a:cubicBezTo>
                <a:cubicBezTo>
                  <a:pt x="2278708" y="214331"/>
                  <a:pt x="2277287" y="213946"/>
                  <a:pt x="2274490" y="213806"/>
                </a:cubicBezTo>
                <a:cubicBezTo>
                  <a:pt x="2271180" y="213636"/>
                  <a:pt x="2274324" y="220509"/>
                  <a:pt x="2274823" y="221892"/>
                </a:cubicBezTo>
                <a:cubicBezTo>
                  <a:pt x="2266489" y="218181"/>
                  <a:pt x="2265314" y="213491"/>
                  <a:pt x="2264113" y="207484"/>
                </a:cubicBezTo>
                <a:cubicBezTo>
                  <a:pt x="2264249" y="211660"/>
                  <a:pt x="2258759" y="212215"/>
                  <a:pt x="2256700" y="215051"/>
                </a:cubicBezTo>
                <a:cubicBezTo>
                  <a:pt x="2254348" y="218286"/>
                  <a:pt x="2254532" y="222806"/>
                  <a:pt x="2252479" y="226199"/>
                </a:cubicBezTo>
                <a:cubicBezTo>
                  <a:pt x="2247695" y="234133"/>
                  <a:pt x="2238514" y="230083"/>
                  <a:pt x="2234639" y="238756"/>
                </a:cubicBezTo>
                <a:cubicBezTo>
                  <a:pt x="2232692" y="236432"/>
                  <a:pt x="2231764" y="235925"/>
                  <a:pt x="2231866" y="233381"/>
                </a:cubicBezTo>
                <a:cubicBezTo>
                  <a:pt x="2230941" y="234471"/>
                  <a:pt x="2229988" y="235547"/>
                  <a:pt x="2229020" y="236602"/>
                </a:cubicBezTo>
                <a:cubicBezTo>
                  <a:pt x="2227817" y="227411"/>
                  <a:pt x="2224111" y="237458"/>
                  <a:pt x="2224537" y="239825"/>
                </a:cubicBezTo>
                <a:cubicBezTo>
                  <a:pt x="2223141" y="235870"/>
                  <a:pt x="2222028" y="231887"/>
                  <a:pt x="2224556" y="229071"/>
                </a:cubicBezTo>
                <a:cubicBezTo>
                  <a:pt x="2222414" y="230078"/>
                  <a:pt x="2221102" y="231632"/>
                  <a:pt x="2220625" y="233734"/>
                </a:cubicBezTo>
                <a:cubicBezTo>
                  <a:pt x="2224619" y="232833"/>
                  <a:pt x="2223087" y="242997"/>
                  <a:pt x="2221439" y="244478"/>
                </a:cubicBezTo>
                <a:cubicBezTo>
                  <a:pt x="2220556" y="242922"/>
                  <a:pt x="2219612" y="241372"/>
                  <a:pt x="2218611" y="239825"/>
                </a:cubicBezTo>
                <a:cubicBezTo>
                  <a:pt x="2217149" y="241292"/>
                  <a:pt x="2212481" y="246420"/>
                  <a:pt x="2217009" y="239104"/>
                </a:cubicBezTo>
                <a:cubicBezTo>
                  <a:pt x="2213434" y="247308"/>
                  <a:pt x="2214388" y="239979"/>
                  <a:pt x="2214689" y="237672"/>
                </a:cubicBezTo>
                <a:cubicBezTo>
                  <a:pt x="2211170" y="240203"/>
                  <a:pt x="2202689" y="242699"/>
                  <a:pt x="2204621" y="248177"/>
                </a:cubicBezTo>
                <a:cubicBezTo>
                  <a:pt x="2205183" y="249755"/>
                  <a:pt x="2198857" y="256707"/>
                  <a:pt x="2197272" y="257742"/>
                </a:cubicBezTo>
                <a:cubicBezTo>
                  <a:pt x="2191048" y="261827"/>
                  <a:pt x="2171356" y="282575"/>
                  <a:pt x="2187727" y="290736"/>
                </a:cubicBezTo>
                <a:cubicBezTo>
                  <a:pt x="2184554" y="292748"/>
                  <a:pt x="2170656" y="297862"/>
                  <a:pt x="2173633" y="303104"/>
                </a:cubicBezTo>
                <a:cubicBezTo>
                  <a:pt x="2175039" y="305581"/>
                  <a:pt x="2182201" y="306468"/>
                  <a:pt x="2184769" y="308678"/>
                </a:cubicBezTo>
                <a:cubicBezTo>
                  <a:pt x="2191246" y="314250"/>
                  <a:pt x="2188087" y="321053"/>
                  <a:pt x="2197789" y="326596"/>
                </a:cubicBezTo>
                <a:cubicBezTo>
                  <a:pt x="2205965" y="331265"/>
                  <a:pt x="2216114" y="326713"/>
                  <a:pt x="2214600" y="320036"/>
                </a:cubicBezTo>
                <a:cubicBezTo>
                  <a:pt x="2209492" y="320036"/>
                  <a:pt x="2211914" y="315777"/>
                  <a:pt x="2205743" y="312997"/>
                </a:cubicBezTo>
                <a:cubicBezTo>
                  <a:pt x="2214473" y="312669"/>
                  <a:pt x="2217844" y="323613"/>
                  <a:pt x="2216770" y="327782"/>
                </a:cubicBezTo>
                <a:cubicBezTo>
                  <a:pt x="2215518" y="332693"/>
                  <a:pt x="2194864" y="335812"/>
                  <a:pt x="2188196" y="335150"/>
                </a:cubicBezTo>
                <a:cubicBezTo>
                  <a:pt x="2188380" y="332640"/>
                  <a:pt x="2188712" y="330182"/>
                  <a:pt x="2189192" y="327772"/>
                </a:cubicBezTo>
                <a:cubicBezTo>
                  <a:pt x="2182126" y="331582"/>
                  <a:pt x="2175276" y="337040"/>
                  <a:pt x="2165936" y="337605"/>
                </a:cubicBezTo>
                <a:cubicBezTo>
                  <a:pt x="2166134" y="333927"/>
                  <a:pt x="2165371" y="329782"/>
                  <a:pt x="2168009" y="327074"/>
                </a:cubicBezTo>
                <a:cubicBezTo>
                  <a:pt x="2164643" y="328816"/>
                  <a:pt x="2162079" y="333483"/>
                  <a:pt x="2158383" y="327074"/>
                </a:cubicBezTo>
                <a:cubicBezTo>
                  <a:pt x="2154273" y="335047"/>
                  <a:pt x="2157082" y="342341"/>
                  <a:pt x="2144135" y="344170"/>
                </a:cubicBezTo>
                <a:cubicBezTo>
                  <a:pt x="2141589" y="344530"/>
                  <a:pt x="2120421" y="347544"/>
                  <a:pt x="2118877" y="343212"/>
                </a:cubicBezTo>
                <a:cubicBezTo>
                  <a:pt x="2120718" y="347806"/>
                  <a:pt x="2112474" y="347826"/>
                  <a:pt x="2108715" y="347787"/>
                </a:cubicBezTo>
                <a:cubicBezTo>
                  <a:pt x="2100516" y="347700"/>
                  <a:pt x="2096303" y="347797"/>
                  <a:pt x="2089688" y="350420"/>
                </a:cubicBezTo>
                <a:cubicBezTo>
                  <a:pt x="2076491" y="355649"/>
                  <a:pt x="2063306" y="359994"/>
                  <a:pt x="2053800" y="368364"/>
                </a:cubicBezTo>
                <a:cubicBezTo>
                  <a:pt x="2057179" y="361545"/>
                  <a:pt x="2060252" y="354970"/>
                  <a:pt x="2054551" y="345658"/>
                </a:cubicBezTo>
                <a:cubicBezTo>
                  <a:pt x="2052679" y="353353"/>
                  <a:pt x="2063032" y="367900"/>
                  <a:pt x="2050677" y="371422"/>
                </a:cubicBezTo>
                <a:cubicBezTo>
                  <a:pt x="2041027" y="374173"/>
                  <a:pt x="2043086" y="381255"/>
                  <a:pt x="2055170" y="382283"/>
                </a:cubicBezTo>
                <a:cubicBezTo>
                  <a:pt x="2056778" y="391324"/>
                  <a:pt x="2052849" y="399247"/>
                  <a:pt x="2050363" y="406894"/>
                </a:cubicBezTo>
                <a:cubicBezTo>
                  <a:pt x="2050792" y="404589"/>
                  <a:pt x="2051222" y="402282"/>
                  <a:pt x="2051653" y="399974"/>
                </a:cubicBezTo>
                <a:cubicBezTo>
                  <a:pt x="2042435" y="399796"/>
                  <a:pt x="2048779" y="420919"/>
                  <a:pt x="2038126" y="420172"/>
                </a:cubicBezTo>
                <a:cubicBezTo>
                  <a:pt x="2034722" y="419937"/>
                  <a:pt x="2031118" y="431274"/>
                  <a:pt x="2029776" y="433228"/>
                </a:cubicBezTo>
                <a:cubicBezTo>
                  <a:pt x="2026756" y="437609"/>
                  <a:pt x="2022539" y="443411"/>
                  <a:pt x="2015018" y="443764"/>
                </a:cubicBezTo>
                <a:cubicBezTo>
                  <a:pt x="2015110" y="441589"/>
                  <a:pt x="2019485" y="436157"/>
                  <a:pt x="2014701" y="433955"/>
                </a:cubicBezTo>
                <a:cubicBezTo>
                  <a:pt x="2006723" y="430284"/>
                  <a:pt x="2002275" y="430064"/>
                  <a:pt x="1995114" y="423845"/>
                </a:cubicBezTo>
                <a:cubicBezTo>
                  <a:pt x="1982232" y="412660"/>
                  <a:pt x="2002051" y="409012"/>
                  <a:pt x="2006684" y="404127"/>
                </a:cubicBezTo>
                <a:cubicBezTo>
                  <a:pt x="1998039" y="407706"/>
                  <a:pt x="1982659" y="413130"/>
                  <a:pt x="1992782" y="425137"/>
                </a:cubicBezTo>
                <a:cubicBezTo>
                  <a:pt x="1998633" y="432072"/>
                  <a:pt x="1998473" y="438993"/>
                  <a:pt x="2005058" y="446267"/>
                </a:cubicBezTo>
                <a:cubicBezTo>
                  <a:pt x="2010339" y="452094"/>
                  <a:pt x="2010622" y="456382"/>
                  <a:pt x="2006855" y="458508"/>
                </a:cubicBezTo>
                <a:cubicBezTo>
                  <a:pt x="2013454" y="459559"/>
                  <a:pt x="2012592" y="464393"/>
                  <a:pt x="2011278" y="467062"/>
                </a:cubicBezTo>
                <a:cubicBezTo>
                  <a:pt x="2012245" y="459250"/>
                  <a:pt x="2010000" y="466345"/>
                  <a:pt x="2009932" y="468040"/>
                </a:cubicBezTo>
                <a:cubicBezTo>
                  <a:pt x="2009676" y="470755"/>
                  <a:pt x="2005480" y="472671"/>
                  <a:pt x="2003666" y="474535"/>
                </a:cubicBezTo>
                <a:cubicBezTo>
                  <a:pt x="1998772" y="479573"/>
                  <a:pt x="1996191" y="485075"/>
                  <a:pt x="1992784" y="490940"/>
                </a:cubicBezTo>
                <a:cubicBezTo>
                  <a:pt x="1989741" y="496189"/>
                  <a:pt x="1984280" y="500084"/>
                  <a:pt x="1981378" y="505245"/>
                </a:cubicBezTo>
                <a:cubicBezTo>
                  <a:pt x="1979665" y="508290"/>
                  <a:pt x="1979494" y="516541"/>
                  <a:pt x="1973677" y="516414"/>
                </a:cubicBezTo>
                <a:cubicBezTo>
                  <a:pt x="1968947" y="508809"/>
                  <a:pt x="1974474" y="500830"/>
                  <a:pt x="1978129" y="495646"/>
                </a:cubicBezTo>
                <a:cubicBezTo>
                  <a:pt x="1979967" y="493043"/>
                  <a:pt x="1984097" y="484379"/>
                  <a:pt x="1987404" y="483792"/>
                </a:cubicBezTo>
                <a:cubicBezTo>
                  <a:pt x="1983654" y="482684"/>
                  <a:pt x="1980624" y="483025"/>
                  <a:pt x="1978326" y="484815"/>
                </a:cubicBezTo>
                <a:cubicBezTo>
                  <a:pt x="1978245" y="481520"/>
                  <a:pt x="1986458" y="474914"/>
                  <a:pt x="1976003" y="474924"/>
                </a:cubicBezTo>
                <a:cubicBezTo>
                  <a:pt x="1977227" y="472742"/>
                  <a:pt x="1977894" y="470351"/>
                  <a:pt x="1977948" y="467745"/>
                </a:cubicBezTo>
                <a:cubicBezTo>
                  <a:pt x="1975875" y="473425"/>
                  <a:pt x="1970120" y="465010"/>
                  <a:pt x="1972028" y="472870"/>
                </a:cubicBezTo>
                <a:cubicBezTo>
                  <a:pt x="1970621" y="471025"/>
                  <a:pt x="1963233" y="467722"/>
                  <a:pt x="1963083" y="465837"/>
                </a:cubicBezTo>
                <a:cubicBezTo>
                  <a:pt x="1962812" y="462473"/>
                  <a:pt x="1968111" y="460738"/>
                  <a:pt x="1963001" y="456801"/>
                </a:cubicBezTo>
                <a:cubicBezTo>
                  <a:pt x="1965916" y="456839"/>
                  <a:pt x="1968899" y="457410"/>
                  <a:pt x="1971943" y="458513"/>
                </a:cubicBezTo>
                <a:cubicBezTo>
                  <a:pt x="1969918" y="455659"/>
                  <a:pt x="1963324" y="449717"/>
                  <a:pt x="1959684" y="452003"/>
                </a:cubicBezTo>
                <a:cubicBezTo>
                  <a:pt x="1959603" y="447173"/>
                  <a:pt x="1964158" y="450398"/>
                  <a:pt x="1967093" y="448474"/>
                </a:cubicBezTo>
                <a:cubicBezTo>
                  <a:pt x="1972031" y="445228"/>
                  <a:pt x="1961146" y="443044"/>
                  <a:pt x="1958550" y="445485"/>
                </a:cubicBezTo>
                <a:cubicBezTo>
                  <a:pt x="1958178" y="439843"/>
                  <a:pt x="1968305" y="441913"/>
                  <a:pt x="1967048" y="435522"/>
                </a:cubicBezTo>
                <a:cubicBezTo>
                  <a:pt x="1966141" y="436496"/>
                  <a:pt x="1965159" y="437413"/>
                  <a:pt x="1964101" y="438272"/>
                </a:cubicBezTo>
                <a:cubicBezTo>
                  <a:pt x="1956620" y="428902"/>
                  <a:pt x="1972020" y="426324"/>
                  <a:pt x="1979299" y="425539"/>
                </a:cubicBezTo>
                <a:cubicBezTo>
                  <a:pt x="1977512" y="424658"/>
                  <a:pt x="1975751" y="423744"/>
                  <a:pt x="1974009" y="422782"/>
                </a:cubicBezTo>
                <a:cubicBezTo>
                  <a:pt x="1976656" y="421508"/>
                  <a:pt x="1978493" y="419669"/>
                  <a:pt x="1979531" y="417263"/>
                </a:cubicBezTo>
                <a:cubicBezTo>
                  <a:pt x="1977325" y="418734"/>
                  <a:pt x="1975025" y="420114"/>
                  <a:pt x="1972624" y="421403"/>
                </a:cubicBezTo>
                <a:cubicBezTo>
                  <a:pt x="1973430" y="420191"/>
                  <a:pt x="1974137" y="418921"/>
                  <a:pt x="1974746" y="417608"/>
                </a:cubicBezTo>
                <a:cubicBezTo>
                  <a:pt x="1970263" y="417172"/>
                  <a:pt x="1969072" y="419237"/>
                  <a:pt x="1968147" y="421968"/>
                </a:cubicBezTo>
                <a:cubicBezTo>
                  <a:pt x="1967511" y="423859"/>
                  <a:pt x="1961839" y="429572"/>
                  <a:pt x="1963952" y="422437"/>
                </a:cubicBezTo>
                <a:cubicBezTo>
                  <a:pt x="1962239" y="423854"/>
                  <a:pt x="1961375" y="425692"/>
                  <a:pt x="1961367" y="427950"/>
                </a:cubicBezTo>
                <a:cubicBezTo>
                  <a:pt x="1956955" y="421393"/>
                  <a:pt x="1952613" y="428998"/>
                  <a:pt x="1954483" y="432082"/>
                </a:cubicBezTo>
                <a:cubicBezTo>
                  <a:pt x="1952729" y="431537"/>
                  <a:pt x="1950979" y="430963"/>
                  <a:pt x="1949228" y="430361"/>
                </a:cubicBezTo>
                <a:cubicBezTo>
                  <a:pt x="1950928" y="432975"/>
                  <a:pt x="1953261" y="435264"/>
                  <a:pt x="1956227" y="437241"/>
                </a:cubicBezTo>
                <a:cubicBezTo>
                  <a:pt x="1951224" y="437671"/>
                  <a:pt x="1952151" y="438368"/>
                  <a:pt x="1956641" y="441021"/>
                </a:cubicBezTo>
                <a:cubicBezTo>
                  <a:pt x="1942300" y="434953"/>
                  <a:pt x="1958600" y="465457"/>
                  <a:pt x="1956879" y="468434"/>
                </a:cubicBezTo>
                <a:cubicBezTo>
                  <a:pt x="1949312" y="465024"/>
                  <a:pt x="1946033" y="459973"/>
                  <a:pt x="1945932" y="454402"/>
                </a:cubicBezTo>
                <a:cubicBezTo>
                  <a:pt x="1945967" y="458960"/>
                  <a:pt x="1946271" y="462996"/>
                  <a:pt x="1952108" y="467119"/>
                </a:cubicBezTo>
                <a:cubicBezTo>
                  <a:pt x="1956519" y="470323"/>
                  <a:pt x="1962432" y="475118"/>
                  <a:pt x="1958502" y="478682"/>
                </a:cubicBezTo>
                <a:cubicBezTo>
                  <a:pt x="1955001" y="473378"/>
                  <a:pt x="1940106" y="473297"/>
                  <a:pt x="1940281" y="467071"/>
                </a:cubicBezTo>
                <a:cubicBezTo>
                  <a:pt x="1938008" y="466744"/>
                  <a:pt x="1937964" y="467878"/>
                  <a:pt x="1940027" y="470489"/>
                </a:cubicBezTo>
                <a:cubicBezTo>
                  <a:pt x="1936679" y="469160"/>
                  <a:pt x="1933483" y="466953"/>
                  <a:pt x="1931329" y="464336"/>
                </a:cubicBezTo>
                <a:cubicBezTo>
                  <a:pt x="1926744" y="469317"/>
                  <a:pt x="1920846" y="462906"/>
                  <a:pt x="1924654" y="458385"/>
                </a:cubicBezTo>
                <a:cubicBezTo>
                  <a:pt x="1927568" y="454931"/>
                  <a:pt x="1936259" y="451518"/>
                  <a:pt x="1930007" y="445152"/>
                </a:cubicBezTo>
                <a:cubicBezTo>
                  <a:pt x="1933107" y="451689"/>
                  <a:pt x="1915322" y="463704"/>
                  <a:pt x="1921839" y="467351"/>
                </a:cubicBezTo>
                <a:cubicBezTo>
                  <a:pt x="1925716" y="469564"/>
                  <a:pt x="1929444" y="466691"/>
                  <a:pt x="1933211" y="470114"/>
                </a:cubicBezTo>
                <a:cubicBezTo>
                  <a:pt x="1939309" y="475867"/>
                  <a:pt x="1939972" y="474260"/>
                  <a:pt x="1947887" y="475867"/>
                </a:cubicBezTo>
                <a:cubicBezTo>
                  <a:pt x="1951123" y="476526"/>
                  <a:pt x="1955102" y="481936"/>
                  <a:pt x="1958372" y="483745"/>
                </a:cubicBezTo>
                <a:cubicBezTo>
                  <a:pt x="1963834" y="486755"/>
                  <a:pt x="1963750" y="488410"/>
                  <a:pt x="1961101" y="492046"/>
                </a:cubicBezTo>
                <a:cubicBezTo>
                  <a:pt x="1954119" y="501637"/>
                  <a:pt x="1942361" y="486986"/>
                  <a:pt x="1936060" y="480051"/>
                </a:cubicBezTo>
                <a:cubicBezTo>
                  <a:pt x="1937955" y="486419"/>
                  <a:pt x="1947513" y="495991"/>
                  <a:pt x="1955217" y="499103"/>
                </a:cubicBezTo>
                <a:cubicBezTo>
                  <a:pt x="1964682" y="502925"/>
                  <a:pt x="1964973" y="508644"/>
                  <a:pt x="1954440" y="507268"/>
                </a:cubicBezTo>
                <a:cubicBezTo>
                  <a:pt x="1955480" y="508498"/>
                  <a:pt x="1956478" y="509742"/>
                  <a:pt x="1957432" y="510999"/>
                </a:cubicBezTo>
                <a:cubicBezTo>
                  <a:pt x="1952258" y="514041"/>
                  <a:pt x="1946500" y="506777"/>
                  <a:pt x="1942198" y="503873"/>
                </a:cubicBezTo>
                <a:cubicBezTo>
                  <a:pt x="1948852" y="510316"/>
                  <a:pt x="1968672" y="519937"/>
                  <a:pt x="1955274" y="524205"/>
                </a:cubicBezTo>
                <a:cubicBezTo>
                  <a:pt x="1945811" y="512054"/>
                  <a:pt x="1936615" y="513015"/>
                  <a:pt x="1921983" y="508964"/>
                </a:cubicBezTo>
                <a:cubicBezTo>
                  <a:pt x="1924204" y="511263"/>
                  <a:pt x="1933269" y="511795"/>
                  <a:pt x="1937383" y="513801"/>
                </a:cubicBezTo>
                <a:cubicBezTo>
                  <a:pt x="1943053" y="516569"/>
                  <a:pt x="1955220" y="523383"/>
                  <a:pt x="1951569" y="528602"/>
                </a:cubicBezTo>
                <a:cubicBezTo>
                  <a:pt x="1953307" y="526324"/>
                  <a:pt x="1956672" y="526545"/>
                  <a:pt x="1959844" y="528940"/>
                </a:cubicBezTo>
                <a:cubicBezTo>
                  <a:pt x="1957212" y="523486"/>
                  <a:pt x="1964680" y="525296"/>
                  <a:pt x="1968782" y="526193"/>
                </a:cubicBezTo>
                <a:cubicBezTo>
                  <a:pt x="1973955" y="527330"/>
                  <a:pt x="1973996" y="530471"/>
                  <a:pt x="1975356" y="534267"/>
                </a:cubicBezTo>
                <a:cubicBezTo>
                  <a:pt x="1977161" y="539293"/>
                  <a:pt x="1978345" y="544175"/>
                  <a:pt x="1979622" y="549169"/>
                </a:cubicBezTo>
                <a:cubicBezTo>
                  <a:pt x="1981268" y="555575"/>
                  <a:pt x="1988260" y="562465"/>
                  <a:pt x="1988092" y="568693"/>
                </a:cubicBezTo>
                <a:cubicBezTo>
                  <a:pt x="1985735" y="563282"/>
                  <a:pt x="1983437" y="557664"/>
                  <a:pt x="1979681" y="552415"/>
                </a:cubicBezTo>
                <a:cubicBezTo>
                  <a:pt x="1976037" y="547321"/>
                  <a:pt x="1979015" y="542044"/>
                  <a:pt x="1972687" y="537386"/>
                </a:cubicBezTo>
                <a:cubicBezTo>
                  <a:pt x="1973036" y="539195"/>
                  <a:pt x="1973400" y="542835"/>
                  <a:pt x="1969744" y="539411"/>
                </a:cubicBezTo>
                <a:cubicBezTo>
                  <a:pt x="1972009" y="546015"/>
                  <a:pt x="1979829" y="552855"/>
                  <a:pt x="1978206" y="559285"/>
                </a:cubicBezTo>
                <a:cubicBezTo>
                  <a:pt x="1977644" y="556650"/>
                  <a:pt x="1975981" y="554295"/>
                  <a:pt x="1973205" y="552219"/>
                </a:cubicBezTo>
                <a:cubicBezTo>
                  <a:pt x="1972892" y="555846"/>
                  <a:pt x="1969823" y="556272"/>
                  <a:pt x="1965818" y="553229"/>
                </a:cubicBezTo>
                <a:cubicBezTo>
                  <a:pt x="1967047" y="554416"/>
                  <a:pt x="1968175" y="555655"/>
                  <a:pt x="1969199" y="556930"/>
                </a:cubicBezTo>
                <a:cubicBezTo>
                  <a:pt x="1966629" y="558598"/>
                  <a:pt x="1963662" y="558262"/>
                  <a:pt x="1960295" y="555921"/>
                </a:cubicBezTo>
                <a:cubicBezTo>
                  <a:pt x="1966844" y="562759"/>
                  <a:pt x="1956721" y="557496"/>
                  <a:pt x="1953503" y="556258"/>
                </a:cubicBezTo>
                <a:cubicBezTo>
                  <a:pt x="1955066" y="557323"/>
                  <a:pt x="1956559" y="558439"/>
                  <a:pt x="1957984" y="559621"/>
                </a:cubicBezTo>
                <a:cubicBezTo>
                  <a:pt x="1954298" y="560466"/>
                  <a:pt x="1952265" y="564173"/>
                  <a:pt x="1947064" y="561975"/>
                </a:cubicBezTo>
                <a:cubicBezTo>
                  <a:pt x="1941540" y="559640"/>
                  <a:pt x="1941743" y="554365"/>
                  <a:pt x="1943239" y="551545"/>
                </a:cubicBezTo>
                <a:cubicBezTo>
                  <a:pt x="1941636" y="553088"/>
                  <a:pt x="1940050" y="563982"/>
                  <a:pt x="1944253" y="565792"/>
                </a:cubicBezTo>
                <a:cubicBezTo>
                  <a:pt x="1947985" y="567401"/>
                  <a:pt x="1950971" y="563720"/>
                  <a:pt x="1954492" y="564677"/>
                </a:cubicBezTo>
                <a:cubicBezTo>
                  <a:pt x="1957361" y="565456"/>
                  <a:pt x="1968690" y="561867"/>
                  <a:pt x="1969874" y="566641"/>
                </a:cubicBezTo>
                <a:cubicBezTo>
                  <a:pt x="1970658" y="569905"/>
                  <a:pt x="1970137" y="574617"/>
                  <a:pt x="1968356" y="577081"/>
                </a:cubicBezTo>
                <a:cubicBezTo>
                  <a:pt x="1971645" y="576089"/>
                  <a:pt x="1972163" y="573587"/>
                  <a:pt x="1972086" y="570759"/>
                </a:cubicBezTo>
                <a:cubicBezTo>
                  <a:pt x="1971978" y="567038"/>
                  <a:pt x="1977326" y="568101"/>
                  <a:pt x="1979271" y="565671"/>
                </a:cubicBezTo>
                <a:cubicBezTo>
                  <a:pt x="1984188" y="570884"/>
                  <a:pt x="1979666" y="574556"/>
                  <a:pt x="1980535" y="579427"/>
                </a:cubicBezTo>
                <a:cubicBezTo>
                  <a:pt x="1973642" y="576033"/>
                  <a:pt x="1972574" y="583824"/>
                  <a:pt x="1970530" y="586423"/>
                </a:cubicBezTo>
                <a:cubicBezTo>
                  <a:pt x="1966752" y="591242"/>
                  <a:pt x="1955488" y="588496"/>
                  <a:pt x="1948671" y="585456"/>
                </a:cubicBezTo>
                <a:cubicBezTo>
                  <a:pt x="1949090" y="584280"/>
                  <a:pt x="1949632" y="583163"/>
                  <a:pt x="1950295" y="582103"/>
                </a:cubicBezTo>
                <a:cubicBezTo>
                  <a:pt x="1947334" y="582726"/>
                  <a:pt x="1945852" y="584619"/>
                  <a:pt x="1947775" y="587460"/>
                </a:cubicBezTo>
                <a:cubicBezTo>
                  <a:pt x="1941674" y="585298"/>
                  <a:pt x="1935433" y="585861"/>
                  <a:pt x="1929459" y="582773"/>
                </a:cubicBezTo>
                <a:cubicBezTo>
                  <a:pt x="1933336" y="585340"/>
                  <a:pt x="1955629" y="591781"/>
                  <a:pt x="1948199" y="594479"/>
                </a:cubicBezTo>
                <a:cubicBezTo>
                  <a:pt x="1945362" y="595510"/>
                  <a:pt x="1948615" y="598865"/>
                  <a:pt x="1946293" y="600563"/>
                </a:cubicBezTo>
                <a:cubicBezTo>
                  <a:pt x="1941157" y="604328"/>
                  <a:pt x="1937498" y="603938"/>
                  <a:pt x="1929601" y="599834"/>
                </a:cubicBezTo>
                <a:cubicBezTo>
                  <a:pt x="1931810" y="604467"/>
                  <a:pt x="1936232" y="606130"/>
                  <a:pt x="1941260" y="605598"/>
                </a:cubicBezTo>
                <a:cubicBezTo>
                  <a:pt x="1944667" y="605236"/>
                  <a:pt x="1954487" y="601231"/>
                  <a:pt x="1954326" y="605509"/>
                </a:cubicBezTo>
                <a:cubicBezTo>
                  <a:pt x="1955828" y="604680"/>
                  <a:pt x="1957474" y="604012"/>
                  <a:pt x="1959260" y="603503"/>
                </a:cubicBezTo>
                <a:cubicBezTo>
                  <a:pt x="1958141" y="606455"/>
                  <a:pt x="1955749" y="610198"/>
                  <a:pt x="1952586" y="611841"/>
                </a:cubicBezTo>
                <a:cubicBezTo>
                  <a:pt x="1950792" y="612772"/>
                  <a:pt x="1938288" y="611989"/>
                  <a:pt x="1942244" y="614507"/>
                </a:cubicBezTo>
                <a:cubicBezTo>
                  <a:pt x="1935537" y="613646"/>
                  <a:pt x="1926453" y="612841"/>
                  <a:pt x="1922968" y="616340"/>
                </a:cubicBezTo>
                <a:cubicBezTo>
                  <a:pt x="1920596" y="618735"/>
                  <a:pt x="1915325" y="622831"/>
                  <a:pt x="1914856" y="615840"/>
                </a:cubicBezTo>
                <a:cubicBezTo>
                  <a:pt x="1913348" y="617348"/>
                  <a:pt x="1914488" y="620090"/>
                  <a:pt x="1914518" y="622073"/>
                </a:cubicBezTo>
                <a:cubicBezTo>
                  <a:pt x="1914546" y="624199"/>
                  <a:pt x="1909331" y="625058"/>
                  <a:pt x="1907580" y="626009"/>
                </a:cubicBezTo>
                <a:cubicBezTo>
                  <a:pt x="1899941" y="630147"/>
                  <a:pt x="1897425" y="637329"/>
                  <a:pt x="1894799" y="644425"/>
                </a:cubicBezTo>
                <a:cubicBezTo>
                  <a:pt x="1894691" y="642246"/>
                  <a:pt x="1894136" y="640039"/>
                  <a:pt x="1893130" y="637790"/>
                </a:cubicBezTo>
                <a:cubicBezTo>
                  <a:pt x="1894340" y="650652"/>
                  <a:pt x="1878271" y="646520"/>
                  <a:pt x="1866722" y="649654"/>
                </a:cubicBezTo>
                <a:cubicBezTo>
                  <a:pt x="1853630" y="653219"/>
                  <a:pt x="1848476" y="663861"/>
                  <a:pt x="1842892" y="673205"/>
                </a:cubicBezTo>
                <a:cubicBezTo>
                  <a:pt x="1839932" y="670821"/>
                  <a:pt x="1840000" y="668216"/>
                  <a:pt x="1842296" y="666601"/>
                </a:cubicBezTo>
                <a:cubicBezTo>
                  <a:pt x="1838269" y="668799"/>
                  <a:pt x="1844376" y="675946"/>
                  <a:pt x="1839287" y="676835"/>
                </a:cubicBezTo>
                <a:cubicBezTo>
                  <a:pt x="1836541" y="677312"/>
                  <a:pt x="1838297" y="678942"/>
                  <a:pt x="1836905" y="680330"/>
                </a:cubicBezTo>
                <a:cubicBezTo>
                  <a:pt x="1834431" y="682793"/>
                  <a:pt x="1832618" y="680261"/>
                  <a:pt x="1830107" y="681782"/>
                </a:cubicBezTo>
                <a:cubicBezTo>
                  <a:pt x="1827440" y="683397"/>
                  <a:pt x="1817851" y="698018"/>
                  <a:pt x="1812897" y="689029"/>
                </a:cubicBezTo>
                <a:cubicBezTo>
                  <a:pt x="1817180" y="696447"/>
                  <a:pt x="1809978" y="697466"/>
                  <a:pt x="1804724" y="700137"/>
                </a:cubicBezTo>
                <a:cubicBezTo>
                  <a:pt x="1801438" y="701812"/>
                  <a:pt x="1798883" y="703442"/>
                  <a:pt x="1794073" y="702743"/>
                </a:cubicBezTo>
                <a:cubicBezTo>
                  <a:pt x="1792025" y="702447"/>
                  <a:pt x="1780046" y="702748"/>
                  <a:pt x="1790784" y="704158"/>
                </a:cubicBezTo>
                <a:cubicBezTo>
                  <a:pt x="1779303" y="706152"/>
                  <a:pt x="1799742" y="704920"/>
                  <a:pt x="1788463" y="709084"/>
                </a:cubicBezTo>
                <a:cubicBezTo>
                  <a:pt x="1797883" y="708309"/>
                  <a:pt x="1784036" y="714871"/>
                  <a:pt x="1782986" y="707114"/>
                </a:cubicBezTo>
                <a:cubicBezTo>
                  <a:pt x="1784954" y="715978"/>
                  <a:pt x="1778123" y="705791"/>
                  <a:pt x="1777057" y="703829"/>
                </a:cubicBezTo>
                <a:cubicBezTo>
                  <a:pt x="1778177" y="706758"/>
                  <a:pt x="1780408" y="709540"/>
                  <a:pt x="1781487" y="712461"/>
                </a:cubicBezTo>
                <a:cubicBezTo>
                  <a:pt x="1782821" y="716092"/>
                  <a:pt x="1775207" y="721655"/>
                  <a:pt x="1778481" y="714990"/>
                </a:cubicBezTo>
                <a:cubicBezTo>
                  <a:pt x="1774858" y="722788"/>
                  <a:pt x="1775107" y="725641"/>
                  <a:pt x="1764718" y="728423"/>
                </a:cubicBezTo>
                <a:cubicBezTo>
                  <a:pt x="1765637" y="729510"/>
                  <a:pt x="1766541" y="730600"/>
                  <a:pt x="1767449" y="731700"/>
                </a:cubicBezTo>
                <a:cubicBezTo>
                  <a:pt x="1765358" y="732986"/>
                  <a:pt x="1762771" y="733204"/>
                  <a:pt x="1759687" y="732354"/>
                </a:cubicBezTo>
                <a:cubicBezTo>
                  <a:pt x="1759961" y="733577"/>
                  <a:pt x="1760508" y="734771"/>
                  <a:pt x="1761333" y="735952"/>
                </a:cubicBezTo>
                <a:cubicBezTo>
                  <a:pt x="1762685" y="735566"/>
                  <a:pt x="1763998" y="735130"/>
                  <a:pt x="1765272" y="734644"/>
                </a:cubicBezTo>
                <a:cubicBezTo>
                  <a:pt x="1765683" y="738680"/>
                  <a:pt x="1761466" y="740383"/>
                  <a:pt x="1756823" y="740210"/>
                </a:cubicBezTo>
                <a:cubicBezTo>
                  <a:pt x="1762551" y="742438"/>
                  <a:pt x="1762216" y="748460"/>
                  <a:pt x="1757439" y="745427"/>
                </a:cubicBezTo>
                <a:cubicBezTo>
                  <a:pt x="1760604" y="750785"/>
                  <a:pt x="1756367" y="748669"/>
                  <a:pt x="1751055" y="747712"/>
                </a:cubicBezTo>
                <a:cubicBezTo>
                  <a:pt x="1754396" y="748542"/>
                  <a:pt x="1757318" y="750064"/>
                  <a:pt x="1759823" y="752280"/>
                </a:cubicBezTo>
                <a:cubicBezTo>
                  <a:pt x="1757127" y="755251"/>
                  <a:pt x="1752412" y="754889"/>
                  <a:pt x="1751986" y="759439"/>
                </a:cubicBezTo>
                <a:cubicBezTo>
                  <a:pt x="1751649" y="762678"/>
                  <a:pt x="1747457" y="770848"/>
                  <a:pt x="1751590" y="774077"/>
                </a:cubicBezTo>
                <a:cubicBezTo>
                  <a:pt x="1753320" y="775211"/>
                  <a:pt x="1753499" y="776231"/>
                  <a:pt x="1752118" y="777125"/>
                </a:cubicBezTo>
                <a:cubicBezTo>
                  <a:pt x="1748806" y="779278"/>
                  <a:pt x="1751756" y="780005"/>
                  <a:pt x="1753419" y="783560"/>
                </a:cubicBezTo>
                <a:cubicBezTo>
                  <a:pt x="1756654" y="790479"/>
                  <a:pt x="1756772" y="798567"/>
                  <a:pt x="1758643" y="805572"/>
                </a:cubicBezTo>
                <a:cubicBezTo>
                  <a:pt x="1762676" y="820637"/>
                  <a:pt x="1771529" y="835811"/>
                  <a:pt x="1781658" y="849841"/>
                </a:cubicBezTo>
                <a:cubicBezTo>
                  <a:pt x="1786643" y="856735"/>
                  <a:pt x="1786487" y="858240"/>
                  <a:pt x="1785875" y="864774"/>
                </a:cubicBezTo>
                <a:cubicBezTo>
                  <a:pt x="1785249" y="871213"/>
                  <a:pt x="1789526" y="877112"/>
                  <a:pt x="1792068" y="883510"/>
                </a:cubicBezTo>
                <a:cubicBezTo>
                  <a:pt x="1787017" y="876903"/>
                  <a:pt x="1783664" y="869845"/>
                  <a:pt x="1785283" y="863078"/>
                </a:cubicBezTo>
                <a:cubicBezTo>
                  <a:pt x="1787122" y="855319"/>
                  <a:pt x="1778139" y="857128"/>
                  <a:pt x="1775992" y="850757"/>
                </a:cubicBezTo>
                <a:cubicBezTo>
                  <a:pt x="1779240" y="862530"/>
                  <a:pt x="1784194" y="873745"/>
                  <a:pt x="1791125" y="885041"/>
                </a:cubicBezTo>
                <a:cubicBezTo>
                  <a:pt x="1794888" y="891171"/>
                  <a:pt x="1803604" y="903726"/>
                  <a:pt x="1799522" y="909424"/>
                </a:cubicBezTo>
                <a:cubicBezTo>
                  <a:pt x="1812025" y="907960"/>
                  <a:pt x="1807977" y="952259"/>
                  <a:pt x="1806651" y="957072"/>
                </a:cubicBezTo>
                <a:cubicBezTo>
                  <a:pt x="1804281" y="964938"/>
                  <a:pt x="1801185" y="981417"/>
                  <a:pt x="1792512" y="985731"/>
                </a:cubicBezTo>
                <a:cubicBezTo>
                  <a:pt x="1789618" y="987173"/>
                  <a:pt x="1789742" y="981039"/>
                  <a:pt x="1786616" y="985551"/>
                </a:cubicBezTo>
                <a:cubicBezTo>
                  <a:pt x="1784386" y="988764"/>
                  <a:pt x="1779479" y="985577"/>
                  <a:pt x="1775894" y="986689"/>
                </a:cubicBezTo>
                <a:cubicBezTo>
                  <a:pt x="1769902" y="988548"/>
                  <a:pt x="1759885" y="986104"/>
                  <a:pt x="1765570" y="980031"/>
                </a:cubicBezTo>
                <a:cubicBezTo>
                  <a:pt x="1767274" y="982292"/>
                  <a:pt x="1770034" y="984060"/>
                  <a:pt x="1773125" y="984781"/>
                </a:cubicBezTo>
                <a:cubicBezTo>
                  <a:pt x="1774127" y="981324"/>
                  <a:pt x="1766155" y="977809"/>
                  <a:pt x="1763942" y="975213"/>
                </a:cubicBezTo>
                <a:cubicBezTo>
                  <a:pt x="1759073" y="969502"/>
                  <a:pt x="1760688" y="963267"/>
                  <a:pt x="1751396" y="959273"/>
                </a:cubicBezTo>
                <a:cubicBezTo>
                  <a:pt x="1745868" y="956914"/>
                  <a:pt x="1740764" y="956578"/>
                  <a:pt x="1738684" y="951155"/>
                </a:cubicBezTo>
                <a:cubicBezTo>
                  <a:pt x="1736632" y="945808"/>
                  <a:pt x="1738714" y="938301"/>
                  <a:pt x="1729912" y="935250"/>
                </a:cubicBezTo>
                <a:cubicBezTo>
                  <a:pt x="1734243" y="933963"/>
                  <a:pt x="1735515" y="930066"/>
                  <a:pt x="1738884" y="927924"/>
                </a:cubicBezTo>
                <a:cubicBezTo>
                  <a:pt x="1735087" y="928924"/>
                  <a:pt x="1733683" y="932840"/>
                  <a:pt x="1729973" y="934065"/>
                </a:cubicBezTo>
                <a:cubicBezTo>
                  <a:pt x="1726864" y="935091"/>
                  <a:pt x="1726212" y="919997"/>
                  <a:pt x="1727860" y="918043"/>
                </a:cubicBezTo>
                <a:cubicBezTo>
                  <a:pt x="1725555" y="919541"/>
                  <a:pt x="1722901" y="919434"/>
                  <a:pt x="1719902" y="917724"/>
                </a:cubicBezTo>
                <a:cubicBezTo>
                  <a:pt x="1727033" y="922956"/>
                  <a:pt x="1718355" y="924077"/>
                  <a:pt x="1713603" y="917724"/>
                </a:cubicBezTo>
                <a:cubicBezTo>
                  <a:pt x="1709233" y="911881"/>
                  <a:pt x="1709660" y="901785"/>
                  <a:pt x="1700968" y="897917"/>
                </a:cubicBezTo>
                <a:cubicBezTo>
                  <a:pt x="1707030" y="897584"/>
                  <a:pt x="1715816" y="885980"/>
                  <a:pt x="1710831" y="880947"/>
                </a:cubicBezTo>
                <a:cubicBezTo>
                  <a:pt x="1709695" y="881672"/>
                  <a:pt x="1708593" y="882420"/>
                  <a:pt x="1707508" y="883190"/>
                </a:cubicBezTo>
                <a:cubicBezTo>
                  <a:pt x="1707094" y="880421"/>
                  <a:pt x="1704327" y="878226"/>
                  <a:pt x="1701074" y="877099"/>
                </a:cubicBezTo>
                <a:cubicBezTo>
                  <a:pt x="1699808" y="879384"/>
                  <a:pt x="1700244" y="881263"/>
                  <a:pt x="1703648" y="882932"/>
                </a:cubicBezTo>
                <a:cubicBezTo>
                  <a:pt x="1706658" y="884409"/>
                  <a:pt x="1702358" y="889210"/>
                  <a:pt x="1701577" y="890241"/>
                </a:cubicBezTo>
                <a:cubicBezTo>
                  <a:pt x="1699070" y="887835"/>
                  <a:pt x="1696584" y="884685"/>
                  <a:pt x="1698816" y="890241"/>
                </a:cubicBezTo>
                <a:cubicBezTo>
                  <a:pt x="1690152" y="877148"/>
                  <a:pt x="1702603" y="864707"/>
                  <a:pt x="1702917" y="852576"/>
                </a:cubicBezTo>
                <a:cubicBezTo>
                  <a:pt x="1703030" y="848250"/>
                  <a:pt x="1701907" y="844368"/>
                  <a:pt x="1699609" y="839983"/>
                </a:cubicBezTo>
                <a:cubicBezTo>
                  <a:pt x="1695698" y="832519"/>
                  <a:pt x="1692744" y="834893"/>
                  <a:pt x="1685798" y="830484"/>
                </a:cubicBezTo>
                <a:cubicBezTo>
                  <a:pt x="1675698" y="824074"/>
                  <a:pt x="1670308" y="814752"/>
                  <a:pt x="1663327" y="806714"/>
                </a:cubicBezTo>
                <a:cubicBezTo>
                  <a:pt x="1659940" y="802810"/>
                  <a:pt x="1653550" y="798531"/>
                  <a:pt x="1648036" y="797154"/>
                </a:cubicBezTo>
                <a:cubicBezTo>
                  <a:pt x="1639991" y="795141"/>
                  <a:pt x="1636879" y="801339"/>
                  <a:pt x="1629582" y="800718"/>
                </a:cubicBezTo>
                <a:cubicBezTo>
                  <a:pt x="1632212" y="805675"/>
                  <a:pt x="1626332" y="804501"/>
                  <a:pt x="1622046" y="807033"/>
                </a:cubicBezTo>
                <a:cubicBezTo>
                  <a:pt x="1620374" y="808017"/>
                  <a:pt x="1612907" y="812735"/>
                  <a:pt x="1612734" y="808485"/>
                </a:cubicBezTo>
                <a:cubicBezTo>
                  <a:pt x="1608108" y="811931"/>
                  <a:pt x="1601057" y="813018"/>
                  <a:pt x="1594190" y="813018"/>
                </a:cubicBezTo>
                <a:cubicBezTo>
                  <a:pt x="1597070" y="808646"/>
                  <a:pt x="1592029" y="802909"/>
                  <a:pt x="1585897" y="800718"/>
                </a:cubicBezTo>
                <a:cubicBezTo>
                  <a:pt x="1588620" y="801002"/>
                  <a:pt x="1587882" y="799814"/>
                  <a:pt x="1583682" y="797154"/>
                </a:cubicBezTo>
                <a:cubicBezTo>
                  <a:pt x="1590048" y="800538"/>
                  <a:pt x="1590558" y="796307"/>
                  <a:pt x="1585118" y="795866"/>
                </a:cubicBezTo>
                <a:cubicBezTo>
                  <a:pt x="1576909" y="795200"/>
                  <a:pt x="1581297" y="790623"/>
                  <a:pt x="1585518" y="789695"/>
                </a:cubicBezTo>
                <a:cubicBezTo>
                  <a:pt x="1581713" y="789821"/>
                  <a:pt x="1577911" y="789961"/>
                  <a:pt x="1574085" y="790020"/>
                </a:cubicBezTo>
                <a:cubicBezTo>
                  <a:pt x="1575470" y="791092"/>
                  <a:pt x="1576840" y="792173"/>
                  <a:pt x="1578196" y="793263"/>
                </a:cubicBezTo>
                <a:cubicBezTo>
                  <a:pt x="1570883" y="794876"/>
                  <a:pt x="1555833" y="787523"/>
                  <a:pt x="1548341" y="784827"/>
                </a:cubicBezTo>
                <a:cubicBezTo>
                  <a:pt x="1549275" y="784944"/>
                  <a:pt x="1563444" y="786495"/>
                  <a:pt x="1561866" y="784407"/>
                </a:cubicBezTo>
                <a:cubicBezTo>
                  <a:pt x="1560342" y="782396"/>
                  <a:pt x="1555468" y="781083"/>
                  <a:pt x="1553080" y="780691"/>
                </a:cubicBezTo>
                <a:cubicBezTo>
                  <a:pt x="1548800" y="779987"/>
                  <a:pt x="1545804" y="782928"/>
                  <a:pt x="1542563" y="784038"/>
                </a:cubicBezTo>
                <a:cubicBezTo>
                  <a:pt x="1537035" y="785927"/>
                  <a:pt x="1528441" y="785941"/>
                  <a:pt x="1521990" y="785801"/>
                </a:cubicBezTo>
                <a:cubicBezTo>
                  <a:pt x="1525555" y="785490"/>
                  <a:pt x="1528749" y="784624"/>
                  <a:pt x="1531575" y="783208"/>
                </a:cubicBezTo>
                <a:cubicBezTo>
                  <a:pt x="1527946" y="782310"/>
                  <a:pt x="1525997" y="780127"/>
                  <a:pt x="1527587" y="777680"/>
                </a:cubicBezTo>
                <a:cubicBezTo>
                  <a:pt x="1526093" y="779522"/>
                  <a:pt x="1524802" y="781471"/>
                  <a:pt x="1523715" y="783528"/>
                </a:cubicBezTo>
                <a:cubicBezTo>
                  <a:pt x="1523527" y="774543"/>
                  <a:pt x="1519177" y="783059"/>
                  <a:pt x="1517526" y="784958"/>
                </a:cubicBezTo>
                <a:cubicBezTo>
                  <a:pt x="1515057" y="787802"/>
                  <a:pt x="1511564" y="789263"/>
                  <a:pt x="1506638" y="789051"/>
                </a:cubicBezTo>
                <a:cubicBezTo>
                  <a:pt x="1509453" y="788424"/>
                  <a:pt x="1516024" y="785490"/>
                  <a:pt x="1510613" y="782234"/>
                </a:cubicBezTo>
                <a:cubicBezTo>
                  <a:pt x="1509425" y="789614"/>
                  <a:pt x="1498475" y="793561"/>
                  <a:pt x="1488829" y="790669"/>
                </a:cubicBezTo>
                <a:cubicBezTo>
                  <a:pt x="1498447" y="793371"/>
                  <a:pt x="1489130" y="775658"/>
                  <a:pt x="1486585" y="772153"/>
                </a:cubicBezTo>
                <a:cubicBezTo>
                  <a:pt x="1485524" y="775947"/>
                  <a:pt x="1484136" y="780262"/>
                  <a:pt x="1482449" y="783794"/>
                </a:cubicBezTo>
                <a:cubicBezTo>
                  <a:pt x="1481163" y="786486"/>
                  <a:pt x="1474970" y="784917"/>
                  <a:pt x="1472160" y="786382"/>
                </a:cubicBezTo>
                <a:cubicBezTo>
                  <a:pt x="1470648" y="787171"/>
                  <a:pt x="1461920" y="787401"/>
                  <a:pt x="1462497" y="786288"/>
                </a:cubicBezTo>
                <a:cubicBezTo>
                  <a:pt x="1460370" y="790394"/>
                  <a:pt x="1454237" y="783582"/>
                  <a:pt x="1450932" y="784827"/>
                </a:cubicBezTo>
                <a:cubicBezTo>
                  <a:pt x="1452743" y="785291"/>
                  <a:pt x="1440959" y="787487"/>
                  <a:pt x="1438414" y="787730"/>
                </a:cubicBezTo>
                <a:cubicBezTo>
                  <a:pt x="1431984" y="788348"/>
                  <a:pt x="1432040" y="791430"/>
                  <a:pt x="1426212" y="793209"/>
                </a:cubicBezTo>
                <a:cubicBezTo>
                  <a:pt x="1415717" y="796407"/>
                  <a:pt x="1408866" y="785666"/>
                  <a:pt x="1398696" y="785837"/>
                </a:cubicBezTo>
                <a:cubicBezTo>
                  <a:pt x="1395102" y="785895"/>
                  <a:pt x="1385469" y="794317"/>
                  <a:pt x="1392373" y="797050"/>
                </a:cubicBezTo>
                <a:cubicBezTo>
                  <a:pt x="1396913" y="798846"/>
                  <a:pt x="1403778" y="798599"/>
                  <a:pt x="1407508" y="797275"/>
                </a:cubicBezTo>
                <a:cubicBezTo>
                  <a:pt x="1410560" y="796190"/>
                  <a:pt x="1418052" y="796798"/>
                  <a:pt x="1419841" y="795213"/>
                </a:cubicBezTo>
                <a:cubicBezTo>
                  <a:pt x="1418886" y="796708"/>
                  <a:pt x="1411176" y="799701"/>
                  <a:pt x="1412937" y="802023"/>
                </a:cubicBezTo>
                <a:cubicBezTo>
                  <a:pt x="1417397" y="807887"/>
                  <a:pt x="1419449" y="804578"/>
                  <a:pt x="1421906" y="801623"/>
                </a:cubicBezTo>
                <a:cubicBezTo>
                  <a:pt x="1425137" y="797744"/>
                  <a:pt x="1432984" y="802761"/>
                  <a:pt x="1431100" y="807069"/>
                </a:cubicBezTo>
                <a:cubicBezTo>
                  <a:pt x="1429500" y="810732"/>
                  <a:pt x="1419562" y="807734"/>
                  <a:pt x="1423076" y="813997"/>
                </a:cubicBezTo>
                <a:cubicBezTo>
                  <a:pt x="1417221" y="812389"/>
                  <a:pt x="1417552" y="815511"/>
                  <a:pt x="1419883" y="818887"/>
                </a:cubicBezTo>
                <a:cubicBezTo>
                  <a:pt x="1423650" y="824334"/>
                  <a:pt x="1428702" y="824836"/>
                  <a:pt x="1435279" y="826316"/>
                </a:cubicBezTo>
                <a:cubicBezTo>
                  <a:pt x="1438484" y="827038"/>
                  <a:pt x="1440733" y="830484"/>
                  <a:pt x="1443506" y="832393"/>
                </a:cubicBezTo>
                <a:cubicBezTo>
                  <a:pt x="1446287" y="834311"/>
                  <a:pt x="1439507" y="837624"/>
                  <a:pt x="1440433" y="840144"/>
                </a:cubicBezTo>
                <a:cubicBezTo>
                  <a:pt x="1434744" y="835045"/>
                  <a:pt x="1431788" y="840015"/>
                  <a:pt x="1428837" y="842400"/>
                </a:cubicBezTo>
                <a:cubicBezTo>
                  <a:pt x="1430336" y="839961"/>
                  <a:pt x="1431816" y="837477"/>
                  <a:pt x="1432450" y="834660"/>
                </a:cubicBezTo>
                <a:cubicBezTo>
                  <a:pt x="1428595" y="834284"/>
                  <a:pt x="1429144" y="832649"/>
                  <a:pt x="1427062" y="830776"/>
                </a:cubicBezTo>
                <a:cubicBezTo>
                  <a:pt x="1425784" y="829620"/>
                  <a:pt x="1415598" y="826939"/>
                  <a:pt x="1413875" y="826921"/>
                </a:cubicBezTo>
                <a:cubicBezTo>
                  <a:pt x="1415768" y="822768"/>
                  <a:pt x="1398716" y="816687"/>
                  <a:pt x="1397272" y="818016"/>
                </a:cubicBezTo>
                <a:cubicBezTo>
                  <a:pt x="1396463" y="818766"/>
                  <a:pt x="1401844" y="823580"/>
                  <a:pt x="1402000" y="825298"/>
                </a:cubicBezTo>
                <a:cubicBezTo>
                  <a:pt x="1402466" y="830301"/>
                  <a:pt x="1401842" y="834714"/>
                  <a:pt x="1395599" y="835954"/>
                </a:cubicBezTo>
                <a:cubicBezTo>
                  <a:pt x="1394003" y="831287"/>
                  <a:pt x="1394491" y="829884"/>
                  <a:pt x="1387900" y="828858"/>
                </a:cubicBezTo>
                <a:cubicBezTo>
                  <a:pt x="1377343" y="827212"/>
                  <a:pt x="1383628" y="833401"/>
                  <a:pt x="1376856" y="834633"/>
                </a:cubicBezTo>
                <a:cubicBezTo>
                  <a:pt x="1366221" y="836563"/>
                  <a:pt x="1350911" y="825979"/>
                  <a:pt x="1354628" y="817235"/>
                </a:cubicBezTo>
                <a:cubicBezTo>
                  <a:pt x="1353256" y="821149"/>
                  <a:pt x="1346494" y="819354"/>
                  <a:pt x="1342743" y="816943"/>
                </a:cubicBezTo>
                <a:cubicBezTo>
                  <a:pt x="1340301" y="815372"/>
                  <a:pt x="1338166" y="813059"/>
                  <a:pt x="1338370" y="810772"/>
                </a:cubicBezTo>
                <a:cubicBezTo>
                  <a:pt x="1334177" y="810255"/>
                  <a:pt x="1327518" y="813072"/>
                  <a:pt x="1331028" y="807532"/>
                </a:cubicBezTo>
                <a:cubicBezTo>
                  <a:pt x="1326064" y="807577"/>
                  <a:pt x="1315292" y="811397"/>
                  <a:pt x="1322003" y="816912"/>
                </a:cubicBezTo>
                <a:cubicBezTo>
                  <a:pt x="1314161" y="815884"/>
                  <a:pt x="1308548" y="818977"/>
                  <a:pt x="1299963" y="817275"/>
                </a:cubicBezTo>
                <a:cubicBezTo>
                  <a:pt x="1289867" y="815273"/>
                  <a:pt x="1280178" y="810543"/>
                  <a:pt x="1270102" y="808184"/>
                </a:cubicBezTo>
                <a:cubicBezTo>
                  <a:pt x="1273479" y="805068"/>
                  <a:pt x="1274479" y="802140"/>
                  <a:pt x="1270755" y="797496"/>
                </a:cubicBezTo>
                <a:cubicBezTo>
                  <a:pt x="1270199" y="800898"/>
                  <a:pt x="1271909" y="809208"/>
                  <a:pt x="1266955" y="810206"/>
                </a:cubicBezTo>
                <a:cubicBezTo>
                  <a:pt x="1262323" y="811136"/>
                  <a:pt x="1253385" y="812044"/>
                  <a:pt x="1248089" y="810120"/>
                </a:cubicBezTo>
                <a:cubicBezTo>
                  <a:pt x="1249599" y="807226"/>
                  <a:pt x="1253706" y="805086"/>
                  <a:pt x="1252008" y="801056"/>
                </a:cubicBezTo>
                <a:cubicBezTo>
                  <a:pt x="1247201" y="803309"/>
                  <a:pt x="1243404" y="807990"/>
                  <a:pt x="1249396" y="813032"/>
                </a:cubicBezTo>
                <a:cubicBezTo>
                  <a:pt x="1235267" y="814599"/>
                  <a:pt x="1221458" y="818496"/>
                  <a:pt x="1211717" y="825634"/>
                </a:cubicBezTo>
                <a:cubicBezTo>
                  <a:pt x="1214060" y="821898"/>
                  <a:pt x="1219111" y="819457"/>
                  <a:pt x="1223942" y="817881"/>
                </a:cubicBezTo>
                <a:cubicBezTo>
                  <a:pt x="1219540" y="817217"/>
                  <a:pt x="1215714" y="818205"/>
                  <a:pt x="1212054" y="819174"/>
                </a:cubicBezTo>
                <a:cubicBezTo>
                  <a:pt x="1213883" y="816382"/>
                  <a:pt x="1215836" y="812982"/>
                  <a:pt x="1213256" y="809150"/>
                </a:cubicBezTo>
                <a:cubicBezTo>
                  <a:pt x="1209892" y="809774"/>
                  <a:pt x="1210225" y="812542"/>
                  <a:pt x="1207542" y="813679"/>
                </a:cubicBezTo>
                <a:cubicBezTo>
                  <a:pt x="1204985" y="814761"/>
                  <a:pt x="1203354" y="810350"/>
                  <a:pt x="1201386" y="813032"/>
                </a:cubicBezTo>
                <a:cubicBezTo>
                  <a:pt x="1199689" y="815349"/>
                  <a:pt x="1205364" y="824069"/>
                  <a:pt x="1209531" y="824988"/>
                </a:cubicBezTo>
                <a:cubicBezTo>
                  <a:pt x="1204423" y="830498"/>
                  <a:pt x="1197940" y="834136"/>
                  <a:pt x="1193229" y="839970"/>
                </a:cubicBezTo>
                <a:cubicBezTo>
                  <a:pt x="1186795" y="847941"/>
                  <a:pt x="1169478" y="846475"/>
                  <a:pt x="1164140" y="853993"/>
                </a:cubicBezTo>
                <a:cubicBezTo>
                  <a:pt x="1166570" y="853349"/>
                  <a:pt x="1168995" y="852706"/>
                  <a:pt x="1171425" y="852062"/>
                </a:cubicBezTo>
                <a:cubicBezTo>
                  <a:pt x="1165925" y="854966"/>
                  <a:pt x="1160020" y="857575"/>
                  <a:pt x="1153636" y="859459"/>
                </a:cubicBezTo>
                <a:cubicBezTo>
                  <a:pt x="1156036" y="857092"/>
                  <a:pt x="1159898" y="855989"/>
                  <a:pt x="1161949" y="853349"/>
                </a:cubicBezTo>
                <a:cubicBezTo>
                  <a:pt x="1159430" y="853939"/>
                  <a:pt x="1157035" y="854689"/>
                  <a:pt x="1154763" y="855601"/>
                </a:cubicBezTo>
                <a:cubicBezTo>
                  <a:pt x="1159877" y="852527"/>
                  <a:pt x="1146742" y="853354"/>
                  <a:pt x="1144190" y="849805"/>
                </a:cubicBezTo>
                <a:cubicBezTo>
                  <a:pt x="1145557" y="852031"/>
                  <a:pt x="1145521" y="853961"/>
                  <a:pt x="1144085" y="855601"/>
                </a:cubicBezTo>
                <a:cubicBezTo>
                  <a:pt x="1142333" y="846032"/>
                  <a:pt x="1131390" y="861204"/>
                  <a:pt x="1145747" y="860740"/>
                </a:cubicBezTo>
                <a:cubicBezTo>
                  <a:pt x="1142060" y="864528"/>
                  <a:pt x="1135111" y="866179"/>
                  <a:pt x="1129724" y="860097"/>
                </a:cubicBezTo>
                <a:cubicBezTo>
                  <a:pt x="1131908" y="865398"/>
                  <a:pt x="1124375" y="877015"/>
                  <a:pt x="1123844" y="870050"/>
                </a:cubicBezTo>
                <a:cubicBezTo>
                  <a:pt x="1122565" y="875086"/>
                  <a:pt x="1113517" y="869880"/>
                  <a:pt x="1113061" y="875825"/>
                </a:cubicBezTo>
                <a:cubicBezTo>
                  <a:pt x="1116548" y="876569"/>
                  <a:pt x="1119106" y="875928"/>
                  <a:pt x="1120736" y="873901"/>
                </a:cubicBezTo>
                <a:cubicBezTo>
                  <a:pt x="1122340" y="883826"/>
                  <a:pt x="1109754" y="882064"/>
                  <a:pt x="1101541" y="884165"/>
                </a:cubicBezTo>
                <a:cubicBezTo>
                  <a:pt x="1103168" y="884329"/>
                  <a:pt x="1104781" y="884436"/>
                  <a:pt x="1106380" y="884481"/>
                </a:cubicBezTo>
                <a:cubicBezTo>
                  <a:pt x="1105851" y="886879"/>
                  <a:pt x="1108617" y="888449"/>
                  <a:pt x="1110170" y="890490"/>
                </a:cubicBezTo>
                <a:cubicBezTo>
                  <a:pt x="1112048" y="892962"/>
                  <a:pt x="1107921" y="898348"/>
                  <a:pt x="1107063" y="900213"/>
                </a:cubicBezTo>
                <a:cubicBezTo>
                  <a:pt x="1104761" y="905213"/>
                  <a:pt x="1096343" y="905532"/>
                  <a:pt x="1091246" y="899845"/>
                </a:cubicBezTo>
                <a:cubicBezTo>
                  <a:pt x="1093844" y="902159"/>
                  <a:pt x="1094439" y="904392"/>
                  <a:pt x="1093037" y="906558"/>
                </a:cubicBezTo>
                <a:cubicBezTo>
                  <a:pt x="1097209" y="907303"/>
                  <a:pt x="1101598" y="908026"/>
                  <a:pt x="1104756" y="906243"/>
                </a:cubicBezTo>
                <a:cubicBezTo>
                  <a:pt x="1104787" y="909725"/>
                  <a:pt x="1104482" y="915565"/>
                  <a:pt x="1100717" y="917321"/>
                </a:cubicBezTo>
                <a:cubicBezTo>
                  <a:pt x="1097581" y="918788"/>
                  <a:pt x="1103390" y="926224"/>
                  <a:pt x="1104158" y="928579"/>
                </a:cubicBezTo>
                <a:cubicBezTo>
                  <a:pt x="1106463" y="935639"/>
                  <a:pt x="1105963" y="950233"/>
                  <a:pt x="1114670" y="955939"/>
                </a:cubicBezTo>
                <a:cubicBezTo>
                  <a:pt x="1115729" y="955025"/>
                  <a:pt x="1116727" y="954077"/>
                  <a:pt x="1117662" y="953084"/>
                </a:cubicBezTo>
                <a:cubicBezTo>
                  <a:pt x="1119793" y="956450"/>
                  <a:pt x="1110694" y="959612"/>
                  <a:pt x="1107965" y="959934"/>
                </a:cubicBezTo>
                <a:cubicBezTo>
                  <a:pt x="1102576" y="960569"/>
                  <a:pt x="1096415" y="952766"/>
                  <a:pt x="1089996" y="952766"/>
                </a:cubicBezTo>
                <a:cubicBezTo>
                  <a:pt x="1084745" y="952766"/>
                  <a:pt x="1078026" y="953891"/>
                  <a:pt x="1072510" y="951504"/>
                </a:cubicBezTo>
                <a:cubicBezTo>
                  <a:pt x="1066069" y="948714"/>
                  <a:pt x="1057500" y="942336"/>
                  <a:pt x="1050013" y="941483"/>
                </a:cubicBezTo>
                <a:cubicBezTo>
                  <a:pt x="1037036" y="940012"/>
                  <a:pt x="1035113" y="933180"/>
                  <a:pt x="1030381" y="923722"/>
                </a:cubicBezTo>
                <a:cubicBezTo>
                  <a:pt x="1027204" y="917369"/>
                  <a:pt x="1023252" y="911894"/>
                  <a:pt x="1021816" y="905342"/>
                </a:cubicBezTo>
                <a:cubicBezTo>
                  <a:pt x="1021201" y="902523"/>
                  <a:pt x="1021982" y="899885"/>
                  <a:pt x="1021065" y="897029"/>
                </a:cubicBezTo>
                <a:cubicBezTo>
                  <a:pt x="1019738" y="892896"/>
                  <a:pt x="1012507" y="891455"/>
                  <a:pt x="1009133" y="888093"/>
                </a:cubicBezTo>
                <a:cubicBezTo>
                  <a:pt x="1003894" y="882879"/>
                  <a:pt x="1001565" y="876730"/>
                  <a:pt x="995472" y="871873"/>
                </a:cubicBezTo>
                <a:cubicBezTo>
                  <a:pt x="989457" y="867075"/>
                  <a:pt x="986153" y="861954"/>
                  <a:pt x="982833" y="856119"/>
                </a:cubicBezTo>
                <a:cubicBezTo>
                  <a:pt x="979676" y="850574"/>
                  <a:pt x="978503" y="844909"/>
                  <a:pt x="975016" y="839375"/>
                </a:cubicBezTo>
                <a:cubicBezTo>
                  <a:pt x="973279" y="836621"/>
                  <a:pt x="970450" y="834548"/>
                  <a:pt x="968628" y="831900"/>
                </a:cubicBezTo>
                <a:cubicBezTo>
                  <a:pt x="966409" y="828674"/>
                  <a:pt x="960491" y="826621"/>
                  <a:pt x="959155" y="823701"/>
                </a:cubicBezTo>
                <a:cubicBezTo>
                  <a:pt x="956667" y="818263"/>
                  <a:pt x="946581" y="816490"/>
                  <a:pt x="944002" y="810723"/>
                </a:cubicBezTo>
                <a:cubicBezTo>
                  <a:pt x="943714" y="810094"/>
                  <a:pt x="930689" y="808732"/>
                  <a:pt x="929467" y="808588"/>
                </a:cubicBezTo>
                <a:cubicBezTo>
                  <a:pt x="915935" y="807024"/>
                  <a:pt x="902433" y="806633"/>
                  <a:pt x="892708" y="812246"/>
                </a:cubicBezTo>
                <a:cubicBezTo>
                  <a:pt x="882137" y="818348"/>
                  <a:pt x="884954" y="833625"/>
                  <a:pt x="873290" y="839540"/>
                </a:cubicBezTo>
                <a:cubicBezTo>
                  <a:pt x="868104" y="842172"/>
                  <a:pt x="858339" y="835914"/>
                  <a:pt x="852857" y="833379"/>
                </a:cubicBezTo>
                <a:cubicBezTo>
                  <a:pt x="847910" y="831089"/>
                  <a:pt x="842791" y="829185"/>
                  <a:pt x="837865" y="826836"/>
                </a:cubicBezTo>
                <a:cubicBezTo>
                  <a:pt x="834097" y="825038"/>
                  <a:pt x="829509" y="820063"/>
                  <a:pt x="825715" y="819013"/>
                </a:cubicBezTo>
                <a:cubicBezTo>
                  <a:pt x="817678" y="816791"/>
                  <a:pt x="812966" y="807622"/>
                  <a:pt x="811384" y="802117"/>
                </a:cubicBezTo>
                <a:cubicBezTo>
                  <a:pt x="810313" y="798401"/>
                  <a:pt x="811538" y="795497"/>
                  <a:pt x="809511" y="791673"/>
                </a:cubicBezTo>
                <a:cubicBezTo>
                  <a:pt x="807703" y="788262"/>
                  <a:pt x="805201" y="785061"/>
                  <a:pt x="804389" y="781543"/>
                </a:cubicBezTo>
                <a:cubicBezTo>
                  <a:pt x="802865" y="774962"/>
                  <a:pt x="795193" y="772497"/>
                  <a:pt x="788510" y="769298"/>
                </a:cubicBezTo>
                <a:cubicBezTo>
                  <a:pt x="779161" y="764831"/>
                  <a:pt x="769872" y="755120"/>
                  <a:pt x="762185" y="748573"/>
                </a:cubicBezTo>
                <a:cubicBezTo>
                  <a:pt x="755806" y="743137"/>
                  <a:pt x="750761" y="744198"/>
                  <a:pt x="745433" y="736824"/>
                </a:cubicBezTo>
                <a:cubicBezTo>
                  <a:pt x="739424" y="728496"/>
                  <a:pt x="725402" y="731064"/>
                  <a:pt x="717985" y="731064"/>
                </a:cubicBezTo>
                <a:cubicBezTo>
                  <a:pt x="706035" y="731064"/>
                  <a:pt x="694136" y="731477"/>
                  <a:pt x="681947" y="730891"/>
                </a:cubicBezTo>
                <a:cubicBezTo>
                  <a:pt x="668412" y="730241"/>
                  <a:pt x="670017" y="735720"/>
                  <a:pt x="669174" y="743871"/>
                </a:cubicBezTo>
                <a:cubicBezTo>
                  <a:pt x="668116" y="754196"/>
                  <a:pt x="639217" y="748709"/>
                  <a:pt x="628400" y="748709"/>
                </a:cubicBezTo>
                <a:cubicBezTo>
                  <a:pt x="606412" y="748709"/>
                  <a:pt x="584551" y="750413"/>
                  <a:pt x="562278" y="749557"/>
                </a:cubicBezTo>
                <a:cubicBezTo>
                  <a:pt x="551853" y="749158"/>
                  <a:pt x="540223" y="743862"/>
                  <a:pt x="529525" y="740623"/>
                </a:cubicBezTo>
                <a:cubicBezTo>
                  <a:pt x="514793" y="736165"/>
                  <a:pt x="499957" y="732604"/>
                  <a:pt x="485185" y="728314"/>
                </a:cubicBezTo>
                <a:cubicBezTo>
                  <a:pt x="457358" y="720235"/>
                  <a:pt x="429522" y="711436"/>
                  <a:pt x="401670" y="702543"/>
                </a:cubicBezTo>
                <a:cubicBezTo>
                  <a:pt x="401617" y="699187"/>
                  <a:pt x="404196" y="697096"/>
                  <a:pt x="405420" y="694318"/>
                </a:cubicBezTo>
                <a:cubicBezTo>
                  <a:pt x="372160" y="695196"/>
                  <a:pt x="340462" y="698840"/>
                  <a:pt x="308281" y="701557"/>
                </a:cubicBezTo>
                <a:cubicBezTo>
                  <a:pt x="304213" y="693825"/>
                  <a:pt x="303855" y="686587"/>
                  <a:pt x="300327" y="678929"/>
                </a:cubicBezTo>
                <a:cubicBezTo>
                  <a:pt x="296018" y="669574"/>
                  <a:pt x="286324" y="666000"/>
                  <a:pt x="276426" y="659337"/>
                </a:cubicBezTo>
                <a:cubicBezTo>
                  <a:pt x="266130" y="652492"/>
                  <a:pt x="268261" y="656451"/>
                  <a:pt x="259009" y="654037"/>
                </a:cubicBezTo>
                <a:cubicBezTo>
                  <a:pt x="252696" y="652396"/>
                  <a:pt x="258015" y="640675"/>
                  <a:pt x="242583" y="641131"/>
                </a:cubicBezTo>
                <a:cubicBezTo>
                  <a:pt x="233126" y="641417"/>
                  <a:pt x="228162" y="639127"/>
                  <a:pt x="219616" y="632615"/>
                </a:cubicBezTo>
                <a:cubicBezTo>
                  <a:pt x="210583" y="625732"/>
                  <a:pt x="200326" y="626896"/>
                  <a:pt x="191056" y="625395"/>
                </a:cubicBezTo>
                <a:cubicBezTo>
                  <a:pt x="184977" y="624411"/>
                  <a:pt x="168992" y="627210"/>
                  <a:pt x="166091" y="618000"/>
                </a:cubicBezTo>
                <a:cubicBezTo>
                  <a:pt x="164270" y="612202"/>
                  <a:pt x="168879" y="606816"/>
                  <a:pt x="165916" y="600860"/>
                </a:cubicBezTo>
                <a:cubicBezTo>
                  <a:pt x="163077" y="595143"/>
                  <a:pt x="154651" y="596122"/>
                  <a:pt x="155793" y="589709"/>
                </a:cubicBezTo>
                <a:cubicBezTo>
                  <a:pt x="156513" y="585698"/>
                  <a:pt x="147589" y="580828"/>
                  <a:pt x="142367" y="577695"/>
                </a:cubicBezTo>
                <a:cubicBezTo>
                  <a:pt x="137221" y="574603"/>
                  <a:pt x="135398" y="570600"/>
                  <a:pt x="132885" y="566468"/>
                </a:cubicBezTo>
                <a:cubicBezTo>
                  <a:pt x="129152" y="560438"/>
                  <a:pt x="116029" y="554454"/>
                  <a:pt x="114966" y="549019"/>
                </a:cubicBezTo>
                <a:cubicBezTo>
                  <a:pt x="113304" y="540493"/>
                  <a:pt x="114627" y="540545"/>
                  <a:pt x="118533" y="534708"/>
                </a:cubicBezTo>
                <a:cubicBezTo>
                  <a:pt x="123111" y="527874"/>
                  <a:pt x="114843" y="526296"/>
                  <a:pt x="106013" y="522410"/>
                </a:cubicBezTo>
                <a:cubicBezTo>
                  <a:pt x="92894" y="516639"/>
                  <a:pt x="98364" y="511183"/>
                  <a:pt x="92605" y="504005"/>
                </a:cubicBezTo>
                <a:cubicBezTo>
                  <a:pt x="89200" y="499759"/>
                  <a:pt x="89723" y="490193"/>
                  <a:pt x="95434" y="489952"/>
                </a:cubicBezTo>
                <a:cubicBezTo>
                  <a:pt x="96704" y="492240"/>
                  <a:pt x="94982" y="494512"/>
                  <a:pt x="96720" y="496751"/>
                </a:cubicBezTo>
                <a:cubicBezTo>
                  <a:pt x="98908" y="499570"/>
                  <a:pt x="104384" y="501811"/>
                  <a:pt x="107602" y="503892"/>
                </a:cubicBezTo>
                <a:cubicBezTo>
                  <a:pt x="105965" y="494668"/>
                  <a:pt x="93641" y="484275"/>
                  <a:pt x="104381" y="479383"/>
                </a:cubicBezTo>
                <a:cubicBezTo>
                  <a:pt x="86270" y="468591"/>
                  <a:pt x="99158" y="489167"/>
                  <a:pt x="90842" y="487824"/>
                </a:cubicBezTo>
                <a:cubicBezTo>
                  <a:pt x="85513" y="486963"/>
                  <a:pt x="73733" y="475877"/>
                  <a:pt x="71877" y="482111"/>
                </a:cubicBezTo>
                <a:cubicBezTo>
                  <a:pt x="73094" y="479341"/>
                  <a:pt x="72253" y="470883"/>
                  <a:pt x="79235" y="478360"/>
                </a:cubicBezTo>
                <a:cubicBezTo>
                  <a:pt x="77257" y="475194"/>
                  <a:pt x="75175" y="471931"/>
                  <a:pt x="71095" y="469469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520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DF3C39-4AB4-4B98-A8E4-50390C4159E8}"/>
              </a:ext>
            </a:extLst>
          </p:cNvPr>
          <p:cNvSpPr txBox="1"/>
          <p:nvPr/>
        </p:nvSpPr>
        <p:spPr>
          <a:xfrm>
            <a:off x="502641" y="5377959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신조선</a:t>
            </a:r>
            <a:endParaRPr lang="en-US" altLang="ko-KR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(New Korea)</a:t>
            </a:r>
            <a:endParaRPr lang="ko-KR" altLang="en-US" sz="24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grpSp>
        <p:nvGrpSpPr>
          <p:cNvPr id="290" name="Graphic 4">
            <a:extLst>
              <a:ext uri="{FF2B5EF4-FFF2-40B4-BE49-F238E27FC236}">
                <a16:creationId xmlns:a16="http://schemas.microsoft.com/office/drawing/2014/main" id="{077D013A-517F-4A37-8844-3F9312D579C6}"/>
              </a:ext>
            </a:extLst>
          </p:cNvPr>
          <p:cNvGrpSpPr/>
          <p:nvPr/>
        </p:nvGrpSpPr>
        <p:grpSpPr>
          <a:xfrm>
            <a:off x="10886973" y="5168095"/>
            <a:ext cx="848171" cy="1424788"/>
            <a:chOff x="5567883" y="186632"/>
            <a:chExt cx="368777" cy="500135"/>
          </a:xfrm>
          <a:solidFill>
            <a:srgbClr val="B9B9B9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4DB68CC-68FC-4AC8-AD6B-5292CD974A2C}"/>
                </a:ext>
              </a:extLst>
            </p:cNvPr>
            <p:cNvSpPr/>
            <p:nvPr/>
          </p:nvSpPr>
          <p:spPr>
            <a:xfrm>
              <a:off x="5570161" y="350610"/>
              <a:ext cx="8608" cy="10538"/>
            </a:xfrm>
            <a:custGeom>
              <a:avLst/>
              <a:gdLst>
                <a:gd name="connsiteX0" fmla="*/ 7757 w 8608"/>
                <a:gd name="connsiteY0" fmla="*/ 13474 h 10537"/>
                <a:gd name="connsiteX1" fmla="*/ 9386 w 8608"/>
                <a:gd name="connsiteY1" fmla="*/ 4177 h 10537"/>
                <a:gd name="connsiteX2" fmla="*/ 7757 w 8608"/>
                <a:gd name="connsiteY2" fmla="*/ 13474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7757" y="13474"/>
                  </a:moveTo>
                  <a:cubicBezTo>
                    <a:pt x="1361" y="11481"/>
                    <a:pt x="4267" y="5811"/>
                    <a:pt x="9386" y="4177"/>
                  </a:cubicBezTo>
                  <a:cubicBezTo>
                    <a:pt x="-441" y="-9842"/>
                    <a:pt x="-4874" y="16145"/>
                    <a:pt x="7757" y="1347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7FA476B-4399-42B0-888C-EA8C70B812B2}"/>
                </a:ext>
              </a:extLst>
            </p:cNvPr>
            <p:cNvSpPr/>
            <p:nvPr/>
          </p:nvSpPr>
          <p:spPr>
            <a:xfrm>
              <a:off x="5567883" y="336703"/>
              <a:ext cx="12912" cy="7025"/>
            </a:xfrm>
            <a:custGeom>
              <a:avLst/>
              <a:gdLst>
                <a:gd name="connsiteX0" fmla="*/ 9857 w 12912"/>
                <a:gd name="connsiteY0" fmla="*/ 8332 h 7025"/>
                <a:gd name="connsiteX1" fmla="*/ 13642 w 12912"/>
                <a:gd name="connsiteY1" fmla="*/ 779 h 7025"/>
                <a:gd name="connsiteX2" fmla="*/ 112 w 12912"/>
                <a:gd name="connsiteY2" fmla="*/ 5358 h 7025"/>
                <a:gd name="connsiteX3" fmla="*/ 9857 w 12912"/>
                <a:gd name="connsiteY3" fmla="*/ 833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7025">
                  <a:moveTo>
                    <a:pt x="9857" y="8332"/>
                  </a:moveTo>
                  <a:cubicBezTo>
                    <a:pt x="9743" y="7040"/>
                    <a:pt x="17625" y="1819"/>
                    <a:pt x="13642" y="779"/>
                  </a:cubicBezTo>
                  <a:cubicBezTo>
                    <a:pt x="9192" y="-393"/>
                    <a:pt x="-1189" y="-1126"/>
                    <a:pt x="112" y="5358"/>
                  </a:cubicBezTo>
                  <a:cubicBezTo>
                    <a:pt x="3621" y="5281"/>
                    <a:pt x="6869" y="6273"/>
                    <a:pt x="9857" y="83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50DF3E9-55B7-49A4-8F09-CB5CA4E5F7B0}"/>
                </a:ext>
              </a:extLst>
            </p:cNvPr>
            <p:cNvSpPr/>
            <p:nvPr/>
          </p:nvSpPr>
          <p:spPr>
            <a:xfrm>
              <a:off x="5571105" y="345671"/>
              <a:ext cx="4304" cy="3513"/>
            </a:xfrm>
            <a:custGeom>
              <a:avLst/>
              <a:gdLst>
                <a:gd name="connsiteX0" fmla="*/ 4957 w 4304"/>
                <a:gd name="connsiteY0" fmla="*/ 4032 h 3512"/>
                <a:gd name="connsiteX1" fmla="*/ 0 w 4304"/>
                <a:gd name="connsiteY1" fmla="*/ 1911 h 3512"/>
                <a:gd name="connsiteX2" fmla="*/ 4957 w 4304"/>
                <a:gd name="connsiteY2" fmla="*/ 4032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57" y="4032"/>
                  </a:moveTo>
                  <a:cubicBezTo>
                    <a:pt x="5630" y="-506"/>
                    <a:pt x="3970" y="-1214"/>
                    <a:pt x="0" y="1911"/>
                  </a:cubicBezTo>
                  <a:cubicBezTo>
                    <a:pt x="1653" y="2618"/>
                    <a:pt x="3305" y="3325"/>
                    <a:pt x="4957" y="403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166F6D9-6E13-4B6E-8037-079A3C233F23}"/>
                </a:ext>
              </a:extLst>
            </p:cNvPr>
            <p:cNvSpPr/>
            <p:nvPr/>
          </p:nvSpPr>
          <p:spPr>
            <a:xfrm>
              <a:off x="5591404" y="390779"/>
              <a:ext cx="4304" cy="3513"/>
            </a:xfrm>
            <a:custGeom>
              <a:avLst/>
              <a:gdLst>
                <a:gd name="connsiteX0" fmla="*/ 0 w 4304"/>
                <a:gd name="connsiteY0" fmla="*/ 4366 h 3512"/>
                <a:gd name="connsiteX1" fmla="*/ 6432 w 4304"/>
                <a:gd name="connsiteY1" fmla="*/ 181 h 3512"/>
                <a:gd name="connsiteX2" fmla="*/ 0 w 4304"/>
                <a:gd name="connsiteY2" fmla="*/ 4366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4366"/>
                  </a:moveTo>
                  <a:cubicBezTo>
                    <a:pt x="1896" y="2683"/>
                    <a:pt x="4041" y="1290"/>
                    <a:pt x="6432" y="181"/>
                  </a:cubicBezTo>
                  <a:cubicBezTo>
                    <a:pt x="2628" y="-574"/>
                    <a:pt x="365" y="1070"/>
                    <a:pt x="0" y="4366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93C9E06-13BF-468F-8EE7-FDE825071565}"/>
                </a:ext>
              </a:extLst>
            </p:cNvPr>
            <p:cNvSpPr/>
            <p:nvPr/>
          </p:nvSpPr>
          <p:spPr>
            <a:xfrm>
              <a:off x="5600850" y="383424"/>
              <a:ext cx="4304" cy="3513"/>
            </a:xfrm>
            <a:custGeom>
              <a:avLst/>
              <a:gdLst>
                <a:gd name="connsiteX0" fmla="*/ 0 w 4304"/>
                <a:gd name="connsiteY0" fmla="*/ 5869 h 3512"/>
                <a:gd name="connsiteX1" fmla="*/ 7665 w 4304"/>
                <a:gd name="connsiteY1" fmla="*/ 0 h 3512"/>
                <a:gd name="connsiteX2" fmla="*/ 0 w 4304"/>
                <a:gd name="connsiteY2" fmla="*/ 5869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869"/>
                  </a:moveTo>
                  <a:cubicBezTo>
                    <a:pt x="3421" y="4800"/>
                    <a:pt x="5974" y="2846"/>
                    <a:pt x="7665" y="0"/>
                  </a:cubicBezTo>
                  <a:cubicBezTo>
                    <a:pt x="4231" y="832"/>
                    <a:pt x="1403" y="2968"/>
                    <a:pt x="0" y="5869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7FE9E3D-66B3-4E20-8327-095235227CF1}"/>
                </a:ext>
              </a:extLst>
            </p:cNvPr>
            <p:cNvSpPr/>
            <p:nvPr/>
          </p:nvSpPr>
          <p:spPr>
            <a:xfrm>
              <a:off x="5607296" y="420284"/>
              <a:ext cx="17216" cy="14050"/>
            </a:xfrm>
            <a:custGeom>
              <a:avLst/>
              <a:gdLst>
                <a:gd name="connsiteX0" fmla="*/ 9279 w 17216"/>
                <a:gd name="connsiteY0" fmla="*/ 15512 h 14050"/>
                <a:gd name="connsiteX1" fmla="*/ 11285 w 17216"/>
                <a:gd name="connsiteY1" fmla="*/ 670 h 14050"/>
                <a:gd name="connsiteX2" fmla="*/ 0 w 17216"/>
                <a:gd name="connsiteY2" fmla="*/ 10976 h 14050"/>
                <a:gd name="connsiteX3" fmla="*/ 9141 w 17216"/>
                <a:gd name="connsiteY3" fmla="*/ 6846 h 14050"/>
                <a:gd name="connsiteX4" fmla="*/ 9279 w 17216"/>
                <a:gd name="connsiteY4" fmla="*/ 155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6" h="14050">
                  <a:moveTo>
                    <a:pt x="9279" y="15512"/>
                  </a:moveTo>
                  <a:cubicBezTo>
                    <a:pt x="16520" y="12483"/>
                    <a:pt x="22281" y="5870"/>
                    <a:pt x="11285" y="670"/>
                  </a:cubicBezTo>
                  <a:cubicBezTo>
                    <a:pt x="4228" y="-2667"/>
                    <a:pt x="1817" y="7357"/>
                    <a:pt x="0" y="10976"/>
                  </a:cubicBezTo>
                  <a:cubicBezTo>
                    <a:pt x="2847" y="9296"/>
                    <a:pt x="5893" y="7919"/>
                    <a:pt x="9141" y="6846"/>
                  </a:cubicBezTo>
                  <a:cubicBezTo>
                    <a:pt x="10145" y="9818"/>
                    <a:pt x="10195" y="12706"/>
                    <a:pt x="9279" y="155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FC141B6-F1C5-4478-B4C7-F94CFAF2F3E1}"/>
                </a:ext>
              </a:extLst>
            </p:cNvPr>
            <p:cNvSpPr/>
            <p:nvPr/>
          </p:nvSpPr>
          <p:spPr>
            <a:xfrm>
              <a:off x="5618159" y="289849"/>
              <a:ext cx="318501" cy="396918"/>
            </a:xfrm>
            <a:custGeom>
              <a:avLst/>
              <a:gdLst>
                <a:gd name="connsiteX0" fmla="*/ 39662 w 318501"/>
                <a:gd name="connsiteY0" fmla="*/ 399271 h 396918"/>
                <a:gd name="connsiteX1" fmla="*/ 55862 w 318501"/>
                <a:gd name="connsiteY1" fmla="*/ 388329 h 396918"/>
                <a:gd name="connsiteX2" fmla="*/ 82713 w 318501"/>
                <a:gd name="connsiteY2" fmla="*/ 379332 h 396918"/>
                <a:gd name="connsiteX3" fmla="*/ 99630 w 318501"/>
                <a:gd name="connsiteY3" fmla="*/ 389416 h 396918"/>
                <a:gd name="connsiteX4" fmla="*/ 112309 w 318501"/>
                <a:gd name="connsiteY4" fmla="*/ 369316 h 396918"/>
                <a:gd name="connsiteX5" fmla="*/ 128139 w 318501"/>
                <a:gd name="connsiteY5" fmla="*/ 368186 h 396918"/>
                <a:gd name="connsiteX6" fmla="*/ 154224 w 318501"/>
                <a:gd name="connsiteY6" fmla="*/ 374715 h 396918"/>
                <a:gd name="connsiteX7" fmla="*/ 164221 w 318501"/>
                <a:gd name="connsiteY7" fmla="*/ 371848 h 396918"/>
                <a:gd name="connsiteX8" fmla="*/ 168691 w 318501"/>
                <a:gd name="connsiteY8" fmla="*/ 367394 h 396918"/>
                <a:gd name="connsiteX9" fmla="*/ 196362 w 318501"/>
                <a:gd name="connsiteY9" fmla="*/ 359670 h 396918"/>
                <a:gd name="connsiteX10" fmla="*/ 215119 w 318501"/>
                <a:gd name="connsiteY10" fmla="*/ 361994 h 396918"/>
                <a:gd name="connsiteX11" fmla="*/ 217520 w 318501"/>
                <a:gd name="connsiteY11" fmla="*/ 364419 h 396918"/>
                <a:gd name="connsiteX12" fmla="*/ 228084 w 318501"/>
                <a:gd name="connsiteY12" fmla="*/ 364210 h 396918"/>
                <a:gd name="connsiteX13" fmla="*/ 255701 w 318501"/>
                <a:gd name="connsiteY13" fmla="*/ 365169 h 396918"/>
                <a:gd name="connsiteX14" fmla="*/ 281609 w 318501"/>
                <a:gd name="connsiteY14" fmla="*/ 360229 h 396918"/>
                <a:gd name="connsiteX15" fmla="*/ 293874 w 318501"/>
                <a:gd name="connsiteY15" fmla="*/ 353146 h 396918"/>
                <a:gd name="connsiteX16" fmla="*/ 310564 w 318501"/>
                <a:gd name="connsiteY16" fmla="*/ 344260 h 396918"/>
                <a:gd name="connsiteX17" fmla="*/ 274967 w 318501"/>
                <a:gd name="connsiteY17" fmla="*/ 336406 h 396918"/>
                <a:gd name="connsiteX18" fmla="*/ 281958 w 318501"/>
                <a:gd name="connsiteY18" fmla="*/ 334066 h 396918"/>
                <a:gd name="connsiteX19" fmla="*/ 268698 w 318501"/>
                <a:gd name="connsiteY19" fmla="*/ 334850 h 396918"/>
                <a:gd name="connsiteX20" fmla="*/ 282968 w 318501"/>
                <a:gd name="connsiteY20" fmla="*/ 331739 h 396918"/>
                <a:gd name="connsiteX21" fmla="*/ 282015 w 318501"/>
                <a:gd name="connsiteY21" fmla="*/ 321981 h 396918"/>
                <a:gd name="connsiteX22" fmla="*/ 289781 w 318501"/>
                <a:gd name="connsiteY22" fmla="*/ 319060 h 396918"/>
                <a:gd name="connsiteX23" fmla="*/ 304375 w 318501"/>
                <a:gd name="connsiteY23" fmla="*/ 316892 h 396918"/>
                <a:gd name="connsiteX24" fmla="*/ 296965 w 318501"/>
                <a:gd name="connsiteY24" fmla="*/ 312194 h 396918"/>
                <a:gd name="connsiteX25" fmla="*/ 299428 w 318501"/>
                <a:gd name="connsiteY25" fmla="*/ 309064 h 396918"/>
                <a:gd name="connsiteX26" fmla="*/ 319102 w 318501"/>
                <a:gd name="connsiteY26" fmla="*/ 296936 h 396918"/>
                <a:gd name="connsiteX27" fmla="*/ 309464 w 318501"/>
                <a:gd name="connsiteY27" fmla="*/ 269913 h 396918"/>
                <a:gd name="connsiteX28" fmla="*/ 274589 w 318501"/>
                <a:gd name="connsiteY28" fmla="*/ 267471 h 396918"/>
                <a:gd name="connsiteX29" fmla="*/ 267713 w 318501"/>
                <a:gd name="connsiteY29" fmla="*/ 275169 h 396918"/>
                <a:gd name="connsiteX30" fmla="*/ 252528 w 318501"/>
                <a:gd name="connsiteY30" fmla="*/ 270017 h 396918"/>
                <a:gd name="connsiteX31" fmla="*/ 260548 w 318501"/>
                <a:gd name="connsiteY31" fmla="*/ 245392 h 396918"/>
                <a:gd name="connsiteX32" fmla="*/ 222774 w 318501"/>
                <a:gd name="connsiteY32" fmla="*/ 232521 h 396918"/>
                <a:gd name="connsiteX33" fmla="*/ 258361 w 318501"/>
                <a:gd name="connsiteY33" fmla="*/ 237737 h 396918"/>
                <a:gd name="connsiteX34" fmla="*/ 248891 w 318501"/>
                <a:gd name="connsiteY34" fmla="*/ 213212 h 396918"/>
                <a:gd name="connsiteX35" fmla="*/ 230423 w 318501"/>
                <a:gd name="connsiteY35" fmla="*/ 197439 h 396918"/>
                <a:gd name="connsiteX36" fmla="*/ 207963 w 318501"/>
                <a:gd name="connsiteY36" fmla="*/ 191611 h 396918"/>
                <a:gd name="connsiteX37" fmla="*/ 188683 w 318501"/>
                <a:gd name="connsiteY37" fmla="*/ 155359 h 396918"/>
                <a:gd name="connsiteX38" fmla="*/ 149825 w 318501"/>
                <a:gd name="connsiteY38" fmla="*/ 126310 h 396918"/>
                <a:gd name="connsiteX39" fmla="*/ 137913 w 318501"/>
                <a:gd name="connsiteY39" fmla="*/ 124161 h 396918"/>
                <a:gd name="connsiteX40" fmla="*/ 129070 w 318501"/>
                <a:gd name="connsiteY40" fmla="*/ 127468 h 396918"/>
                <a:gd name="connsiteX41" fmla="*/ 97300 w 318501"/>
                <a:gd name="connsiteY41" fmla="*/ 120701 h 396918"/>
                <a:gd name="connsiteX42" fmla="*/ 138404 w 318501"/>
                <a:gd name="connsiteY42" fmla="*/ 116538 h 396918"/>
                <a:gd name="connsiteX43" fmla="*/ 138548 w 318501"/>
                <a:gd name="connsiteY43" fmla="*/ 107046 h 396918"/>
                <a:gd name="connsiteX44" fmla="*/ 118271 w 318501"/>
                <a:gd name="connsiteY44" fmla="*/ 109040 h 396918"/>
                <a:gd name="connsiteX45" fmla="*/ 161007 w 318501"/>
                <a:gd name="connsiteY45" fmla="*/ 85033 h 396918"/>
                <a:gd name="connsiteX46" fmla="*/ 170776 w 318501"/>
                <a:gd name="connsiteY46" fmla="*/ 66013 h 396918"/>
                <a:gd name="connsiteX47" fmla="*/ 178826 w 318501"/>
                <a:gd name="connsiteY47" fmla="*/ 52725 h 396918"/>
                <a:gd name="connsiteX48" fmla="*/ 138967 w 318501"/>
                <a:gd name="connsiteY48" fmla="*/ 46739 h 396918"/>
                <a:gd name="connsiteX49" fmla="*/ 107711 w 318501"/>
                <a:gd name="connsiteY49" fmla="*/ 46827 h 396918"/>
                <a:gd name="connsiteX50" fmla="*/ 81378 w 318501"/>
                <a:gd name="connsiteY50" fmla="*/ 55598 h 396918"/>
                <a:gd name="connsiteX51" fmla="*/ 88325 w 318501"/>
                <a:gd name="connsiteY51" fmla="*/ 47094 h 396918"/>
                <a:gd name="connsiteX52" fmla="*/ 74198 w 318501"/>
                <a:gd name="connsiteY52" fmla="*/ 50073 h 396918"/>
                <a:gd name="connsiteX53" fmla="*/ 95554 w 318501"/>
                <a:gd name="connsiteY53" fmla="*/ 40278 h 396918"/>
                <a:gd name="connsiteX54" fmla="*/ 74469 w 318501"/>
                <a:gd name="connsiteY54" fmla="*/ 36000 h 396918"/>
                <a:gd name="connsiteX55" fmla="*/ 90372 w 318501"/>
                <a:gd name="connsiteY55" fmla="*/ 32875 h 396918"/>
                <a:gd name="connsiteX56" fmla="*/ 108732 w 318501"/>
                <a:gd name="connsiteY56" fmla="*/ 24088 h 396918"/>
                <a:gd name="connsiteX57" fmla="*/ 124088 w 318501"/>
                <a:gd name="connsiteY57" fmla="*/ 452 h 396918"/>
                <a:gd name="connsiteX58" fmla="*/ 91826 w 318501"/>
                <a:gd name="connsiteY58" fmla="*/ 4837 h 396918"/>
                <a:gd name="connsiteX59" fmla="*/ 74967 w 318501"/>
                <a:gd name="connsiteY59" fmla="*/ 6649 h 396918"/>
                <a:gd name="connsiteX60" fmla="*/ 70545 w 318501"/>
                <a:gd name="connsiteY60" fmla="*/ 5191 h 396918"/>
                <a:gd name="connsiteX61" fmla="*/ 60549 w 318501"/>
                <a:gd name="connsiteY61" fmla="*/ 8946 h 396918"/>
                <a:gd name="connsiteX62" fmla="*/ 57053 w 318501"/>
                <a:gd name="connsiteY62" fmla="*/ 4609 h 396918"/>
                <a:gd name="connsiteX63" fmla="*/ 50703 w 318501"/>
                <a:gd name="connsiteY63" fmla="*/ 1323 h 396918"/>
                <a:gd name="connsiteX64" fmla="*/ 43972 w 318501"/>
                <a:gd name="connsiteY64" fmla="*/ 15843 h 396918"/>
                <a:gd name="connsiteX65" fmla="*/ 50043 w 318501"/>
                <a:gd name="connsiteY65" fmla="*/ 19715 h 396918"/>
                <a:gd name="connsiteX66" fmla="*/ 34397 w 318501"/>
                <a:gd name="connsiteY66" fmla="*/ 30015 h 396918"/>
                <a:gd name="connsiteX67" fmla="*/ 43215 w 318501"/>
                <a:gd name="connsiteY67" fmla="*/ 37294 h 396918"/>
                <a:gd name="connsiteX68" fmla="*/ 24164 w 318501"/>
                <a:gd name="connsiteY68" fmla="*/ 41985 h 396918"/>
                <a:gd name="connsiteX69" fmla="*/ 25197 w 318501"/>
                <a:gd name="connsiteY69" fmla="*/ 53911 h 396918"/>
                <a:gd name="connsiteX70" fmla="*/ 15818 w 318501"/>
                <a:gd name="connsiteY70" fmla="*/ 53486 h 396918"/>
                <a:gd name="connsiteX71" fmla="*/ 30313 w 318501"/>
                <a:gd name="connsiteY71" fmla="*/ 61125 h 396918"/>
                <a:gd name="connsiteX72" fmla="*/ 21583 w 318501"/>
                <a:gd name="connsiteY72" fmla="*/ 65783 h 396918"/>
                <a:gd name="connsiteX73" fmla="*/ 33097 w 318501"/>
                <a:gd name="connsiteY73" fmla="*/ 68750 h 396918"/>
                <a:gd name="connsiteX74" fmla="*/ 33130 w 318501"/>
                <a:gd name="connsiteY74" fmla="*/ 73812 h 396918"/>
                <a:gd name="connsiteX75" fmla="*/ 25500 w 318501"/>
                <a:gd name="connsiteY75" fmla="*/ 80136 h 396918"/>
                <a:gd name="connsiteX76" fmla="*/ 21109 w 318501"/>
                <a:gd name="connsiteY76" fmla="*/ 86445 h 396918"/>
                <a:gd name="connsiteX77" fmla="*/ 15575 w 318501"/>
                <a:gd name="connsiteY77" fmla="*/ 91064 h 396918"/>
                <a:gd name="connsiteX78" fmla="*/ 0 w 318501"/>
                <a:gd name="connsiteY78" fmla="*/ 92742 h 396918"/>
                <a:gd name="connsiteX79" fmla="*/ 24206 w 318501"/>
                <a:gd name="connsiteY79" fmla="*/ 94000 h 396918"/>
                <a:gd name="connsiteX80" fmla="*/ 10453 w 318501"/>
                <a:gd name="connsiteY80" fmla="*/ 95257 h 396918"/>
                <a:gd name="connsiteX81" fmla="*/ 45336 w 318501"/>
                <a:gd name="connsiteY81" fmla="*/ 87706 h 396918"/>
                <a:gd name="connsiteX82" fmla="*/ 48645 w 318501"/>
                <a:gd name="connsiteY82" fmla="*/ 92742 h 396918"/>
                <a:gd name="connsiteX83" fmla="*/ 38851 w 318501"/>
                <a:gd name="connsiteY83" fmla="*/ 100280 h 396918"/>
                <a:gd name="connsiteX84" fmla="*/ 34620 w 318501"/>
                <a:gd name="connsiteY84" fmla="*/ 104460 h 396918"/>
                <a:gd name="connsiteX85" fmla="*/ 44290 w 318501"/>
                <a:gd name="connsiteY85" fmla="*/ 103625 h 396918"/>
                <a:gd name="connsiteX86" fmla="*/ 33292 w 318501"/>
                <a:gd name="connsiteY86" fmla="*/ 105510 h 396918"/>
                <a:gd name="connsiteX87" fmla="*/ 27746 w 318501"/>
                <a:gd name="connsiteY87" fmla="*/ 110007 h 396918"/>
                <a:gd name="connsiteX88" fmla="*/ 27578 w 318501"/>
                <a:gd name="connsiteY88" fmla="*/ 117710 h 396918"/>
                <a:gd name="connsiteX89" fmla="*/ 26275 w 318501"/>
                <a:gd name="connsiteY89" fmla="*/ 124444 h 396918"/>
                <a:gd name="connsiteX90" fmla="*/ 30639 w 318501"/>
                <a:gd name="connsiteY90" fmla="*/ 134800 h 396918"/>
                <a:gd name="connsiteX91" fmla="*/ 18606 w 318501"/>
                <a:gd name="connsiteY91" fmla="*/ 153526 h 396918"/>
                <a:gd name="connsiteX92" fmla="*/ 27911 w 318501"/>
                <a:gd name="connsiteY92" fmla="*/ 152407 h 396918"/>
                <a:gd name="connsiteX93" fmla="*/ 33504 w 318501"/>
                <a:gd name="connsiteY93" fmla="*/ 132956 h 396918"/>
                <a:gd name="connsiteX94" fmla="*/ 48407 w 318501"/>
                <a:gd name="connsiteY94" fmla="*/ 116139 h 396918"/>
                <a:gd name="connsiteX95" fmla="*/ 36700 w 318501"/>
                <a:gd name="connsiteY95" fmla="*/ 129816 h 396918"/>
                <a:gd name="connsiteX96" fmla="*/ 42326 w 318501"/>
                <a:gd name="connsiteY96" fmla="*/ 131904 h 396918"/>
                <a:gd name="connsiteX97" fmla="*/ 49039 w 318501"/>
                <a:gd name="connsiteY97" fmla="*/ 138939 h 396918"/>
                <a:gd name="connsiteX98" fmla="*/ 43485 w 318501"/>
                <a:gd name="connsiteY98" fmla="*/ 130253 h 396918"/>
                <a:gd name="connsiteX99" fmla="*/ 50166 w 318501"/>
                <a:gd name="connsiteY99" fmla="*/ 132318 h 396918"/>
                <a:gd name="connsiteX100" fmla="*/ 58348 w 318501"/>
                <a:gd name="connsiteY100" fmla="*/ 118629 h 396918"/>
                <a:gd name="connsiteX101" fmla="*/ 57894 w 318501"/>
                <a:gd name="connsiteY101" fmla="*/ 126932 h 396918"/>
                <a:gd name="connsiteX102" fmla="*/ 67814 w 318501"/>
                <a:gd name="connsiteY102" fmla="*/ 129419 h 396918"/>
                <a:gd name="connsiteX103" fmla="*/ 54644 w 318501"/>
                <a:gd name="connsiteY103" fmla="*/ 131243 h 396918"/>
                <a:gd name="connsiteX104" fmla="*/ 63285 w 318501"/>
                <a:gd name="connsiteY104" fmla="*/ 146570 h 396918"/>
                <a:gd name="connsiteX105" fmla="*/ 49972 w 318501"/>
                <a:gd name="connsiteY105" fmla="*/ 176701 h 396918"/>
                <a:gd name="connsiteX106" fmla="*/ 42204 w 318501"/>
                <a:gd name="connsiteY106" fmla="*/ 173656 h 396918"/>
                <a:gd name="connsiteX107" fmla="*/ 55492 w 318501"/>
                <a:gd name="connsiteY107" fmla="*/ 189732 h 396918"/>
                <a:gd name="connsiteX108" fmla="*/ 65156 w 318501"/>
                <a:gd name="connsiteY108" fmla="*/ 182488 h 396918"/>
                <a:gd name="connsiteX109" fmla="*/ 74568 w 318501"/>
                <a:gd name="connsiteY109" fmla="*/ 176707 h 396918"/>
                <a:gd name="connsiteX110" fmla="*/ 100833 w 318501"/>
                <a:gd name="connsiteY110" fmla="*/ 178973 h 396918"/>
                <a:gd name="connsiteX111" fmla="*/ 107996 w 318501"/>
                <a:gd name="connsiteY111" fmla="*/ 173032 h 396918"/>
                <a:gd name="connsiteX112" fmla="*/ 130019 w 318501"/>
                <a:gd name="connsiteY112" fmla="*/ 173849 h 396918"/>
                <a:gd name="connsiteX113" fmla="*/ 108584 w 318501"/>
                <a:gd name="connsiteY113" fmla="*/ 188118 h 396918"/>
                <a:gd name="connsiteX114" fmla="*/ 122287 w 318501"/>
                <a:gd name="connsiteY114" fmla="*/ 207576 h 396918"/>
                <a:gd name="connsiteX115" fmla="*/ 124892 w 318501"/>
                <a:gd name="connsiteY115" fmla="*/ 215643 h 396918"/>
                <a:gd name="connsiteX116" fmla="*/ 129173 w 318501"/>
                <a:gd name="connsiteY116" fmla="*/ 208384 h 396918"/>
                <a:gd name="connsiteX117" fmla="*/ 138325 w 318501"/>
                <a:gd name="connsiteY117" fmla="*/ 209192 h 396918"/>
                <a:gd name="connsiteX118" fmla="*/ 133109 w 318501"/>
                <a:gd name="connsiteY118" fmla="*/ 221288 h 396918"/>
                <a:gd name="connsiteX119" fmla="*/ 135009 w 318501"/>
                <a:gd name="connsiteY119" fmla="*/ 231334 h 396918"/>
                <a:gd name="connsiteX120" fmla="*/ 142512 w 318501"/>
                <a:gd name="connsiteY120" fmla="*/ 248942 h 396918"/>
                <a:gd name="connsiteX121" fmla="*/ 127726 w 318501"/>
                <a:gd name="connsiteY121" fmla="*/ 254126 h 396918"/>
                <a:gd name="connsiteX122" fmla="*/ 84031 w 318501"/>
                <a:gd name="connsiteY122" fmla="*/ 254126 h 396918"/>
                <a:gd name="connsiteX123" fmla="*/ 68534 w 318501"/>
                <a:gd name="connsiteY123" fmla="*/ 246602 h 396918"/>
                <a:gd name="connsiteX124" fmla="*/ 82297 w 318501"/>
                <a:gd name="connsiteY124" fmla="*/ 254929 h 396918"/>
                <a:gd name="connsiteX125" fmla="*/ 59517 w 318501"/>
                <a:gd name="connsiteY125" fmla="*/ 273998 h 396918"/>
                <a:gd name="connsiteX126" fmla="*/ 85562 w 318501"/>
                <a:gd name="connsiteY126" fmla="*/ 269637 h 396918"/>
                <a:gd name="connsiteX127" fmla="*/ 89561 w 318501"/>
                <a:gd name="connsiteY127" fmla="*/ 277957 h 396918"/>
                <a:gd name="connsiteX128" fmla="*/ 92541 w 318501"/>
                <a:gd name="connsiteY128" fmla="*/ 285467 h 396918"/>
                <a:gd name="connsiteX129" fmla="*/ 85980 w 318501"/>
                <a:gd name="connsiteY129" fmla="*/ 293617 h 396918"/>
                <a:gd name="connsiteX130" fmla="*/ 73061 w 318501"/>
                <a:gd name="connsiteY130" fmla="*/ 302037 h 396918"/>
                <a:gd name="connsiteX131" fmla="*/ 41172 w 318501"/>
                <a:gd name="connsiteY131" fmla="*/ 315735 h 396918"/>
                <a:gd name="connsiteX132" fmla="*/ 44163 w 318501"/>
                <a:gd name="connsiteY132" fmla="*/ 322773 h 396918"/>
                <a:gd name="connsiteX133" fmla="*/ 56740 w 318501"/>
                <a:gd name="connsiteY133" fmla="*/ 319646 h 396918"/>
                <a:gd name="connsiteX134" fmla="*/ 45691 w 318501"/>
                <a:gd name="connsiteY134" fmla="*/ 324335 h 396918"/>
                <a:gd name="connsiteX135" fmla="*/ 75898 w 318501"/>
                <a:gd name="connsiteY135" fmla="*/ 319646 h 396918"/>
                <a:gd name="connsiteX136" fmla="*/ 87929 w 318501"/>
                <a:gd name="connsiteY136" fmla="*/ 324335 h 396918"/>
                <a:gd name="connsiteX137" fmla="*/ 80533 w 318501"/>
                <a:gd name="connsiteY137" fmla="*/ 326286 h 396918"/>
                <a:gd name="connsiteX138" fmla="*/ 92225 w 318501"/>
                <a:gd name="connsiteY138" fmla="*/ 327885 h 396918"/>
                <a:gd name="connsiteX139" fmla="*/ 110157 w 318501"/>
                <a:gd name="connsiteY139" fmla="*/ 336849 h 396918"/>
                <a:gd name="connsiteX140" fmla="*/ 131773 w 318501"/>
                <a:gd name="connsiteY140" fmla="*/ 331090 h 396918"/>
                <a:gd name="connsiteX141" fmla="*/ 155534 w 318501"/>
                <a:gd name="connsiteY141" fmla="*/ 320032 h 396918"/>
                <a:gd name="connsiteX142" fmla="*/ 130813 w 318501"/>
                <a:gd name="connsiteY142" fmla="*/ 341078 h 396918"/>
                <a:gd name="connsiteX143" fmla="*/ 127649 w 318501"/>
                <a:gd name="connsiteY143" fmla="*/ 345889 h 396918"/>
                <a:gd name="connsiteX144" fmla="*/ 111979 w 318501"/>
                <a:gd name="connsiteY144" fmla="*/ 345813 h 396918"/>
                <a:gd name="connsiteX145" fmla="*/ 85340 w 318501"/>
                <a:gd name="connsiteY145" fmla="*/ 345953 h 396918"/>
                <a:gd name="connsiteX146" fmla="*/ 77339 w 318501"/>
                <a:gd name="connsiteY146" fmla="*/ 354824 h 396918"/>
                <a:gd name="connsiteX147" fmla="*/ 68583 w 318501"/>
                <a:gd name="connsiteY147" fmla="*/ 359396 h 396918"/>
                <a:gd name="connsiteX148" fmla="*/ 53496 w 318501"/>
                <a:gd name="connsiteY148" fmla="*/ 375918 h 396918"/>
                <a:gd name="connsiteX149" fmla="*/ 48353 w 318501"/>
                <a:gd name="connsiteY149" fmla="*/ 378590 h 396918"/>
                <a:gd name="connsiteX150" fmla="*/ 33803 w 318501"/>
                <a:gd name="connsiteY150" fmla="*/ 387839 h 396918"/>
                <a:gd name="connsiteX151" fmla="*/ 22166 w 318501"/>
                <a:gd name="connsiteY151" fmla="*/ 393355 h 396918"/>
                <a:gd name="connsiteX152" fmla="*/ 24534 w 318501"/>
                <a:gd name="connsiteY152" fmla="*/ 397571 h 396918"/>
                <a:gd name="connsiteX153" fmla="*/ 39662 w 318501"/>
                <a:gd name="connsiteY153" fmla="*/ 399271 h 3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318501" h="396918">
                  <a:moveTo>
                    <a:pt x="39662" y="399271"/>
                  </a:moveTo>
                  <a:cubicBezTo>
                    <a:pt x="45138" y="400333"/>
                    <a:pt x="51995" y="391205"/>
                    <a:pt x="55862" y="388329"/>
                  </a:cubicBezTo>
                  <a:cubicBezTo>
                    <a:pt x="62994" y="383031"/>
                    <a:pt x="78314" y="387429"/>
                    <a:pt x="82713" y="379332"/>
                  </a:cubicBezTo>
                  <a:cubicBezTo>
                    <a:pt x="83170" y="384300"/>
                    <a:pt x="94928" y="389102"/>
                    <a:pt x="99630" y="389416"/>
                  </a:cubicBezTo>
                  <a:cubicBezTo>
                    <a:pt x="108408" y="390007"/>
                    <a:pt x="112824" y="374966"/>
                    <a:pt x="112309" y="369316"/>
                  </a:cubicBezTo>
                  <a:cubicBezTo>
                    <a:pt x="115430" y="373811"/>
                    <a:pt x="124690" y="369279"/>
                    <a:pt x="128139" y="368186"/>
                  </a:cubicBezTo>
                  <a:cubicBezTo>
                    <a:pt x="137204" y="365319"/>
                    <a:pt x="147012" y="369054"/>
                    <a:pt x="154224" y="374715"/>
                  </a:cubicBezTo>
                  <a:cubicBezTo>
                    <a:pt x="154421" y="369739"/>
                    <a:pt x="160358" y="371243"/>
                    <a:pt x="164221" y="371848"/>
                  </a:cubicBezTo>
                  <a:cubicBezTo>
                    <a:pt x="168437" y="372512"/>
                    <a:pt x="180087" y="369300"/>
                    <a:pt x="168691" y="367394"/>
                  </a:cubicBezTo>
                  <a:cubicBezTo>
                    <a:pt x="173799" y="367394"/>
                    <a:pt x="205934" y="367260"/>
                    <a:pt x="196362" y="359670"/>
                  </a:cubicBezTo>
                  <a:cubicBezTo>
                    <a:pt x="202082" y="364472"/>
                    <a:pt x="208669" y="360717"/>
                    <a:pt x="215119" y="361994"/>
                  </a:cubicBezTo>
                  <a:cubicBezTo>
                    <a:pt x="216801" y="362273"/>
                    <a:pt x="217597" y="363083"/>
                    <a:pt x="217520" y="364419"/>
                  </a:cubicBezTo>
                  <a:cubicBezTo>
                    <a:pt x="217875" y="366708"/>
                    <a:pt x="228181" y="364199"/>
                    <a:pt x="228084" y="364210"/>
                  </a:cubicBezTo>
                  <a:cubicBezTo>
                    <a:pt x="237423" y="363169"/>
                    <a:pt x="246371" y="362794"/>
                    <a:pt x="255701" y="365169"/>
                  </a:cubicBezTo>
                  <a:cubicBezTo>
                    <a:pt x="263530" y="367163"/>
                    <a:pt x="274109" y="361973"/>
                    <a:pt x="281609" y="360229"/>
                  </a:cubicBezTo>
                  <a:cubicBezTo>
                    <a:pt x="288221" y="358688"/>
                    <a:pt x="289594" y="356754"/>
                    <a:pt x="293874" y="353146"/>
                  </a:cubicBezTo>
                  <a:cubicBezTo>
                    <a:pt x="298501" y="349261"/>
                    <a:pt x="307960" y="350122"/>
                    <a:pt x="310564" y="344260"/>
                  </a:cubicBezTo>
                  <a:cubicBezTo>
                    <a:pt x="313414" y="337746"/>
                    <a:pt x="278645" y="336844"/>
                    <a:pt x="274967" y="336406"/>
                  </a:cubicBezTo>
                  <a:cubicBezTo>
                    <a:pt x="277393" y="335828"/>
                    <a:pt x="279725" y="335044"/>
                    <a:pt x="281958" y="334066"/>
                  </a:cubicBezTo>
                  <a:cubicBezTo>
                    <a:pt x="277415" y="333152"/>
                    <a:pt x="272582" y="332183"/>
                    <a:pt x="268698" y="334850"/>
                  </a:cubicBezTo>
                  <a:cubicBezTo>
                    <a:pt x="272447" y="331101"/>
                    <a:pt x="277982" y="332594"/>
                    <a:pt x="282968" y="331739"/>
                  </a:cubicBezTo>
                  <a:cubicBezTo>
                    <a:pt x="291353" y="330294"/>
                    <a:pt x="290568" y="322789"/>
                    <a:pt x="282015" y="321981"/>
                  </a:cubicBezTo>
                  <a:cubicBezTo>
                    <a:pt x="285347" y="322577"/>
                    <a:pt x="287252" y="320173"/>
                    <a:pt x="289781" y="319060"/>
                  </a:cubicBezTo>
                  <a:cubicBezTo>
                    <a:pt x="294813" y="316849"/>
                    <a:pt x="298971" y="321362"/>
                    <a:pt x="304375" y="316892"/>
                  </a:cubicBezTo>
                  <a:cubicBezTo>
                    <a:pt x="302791" y="314207"/>
                    <a:pt x="300316" y="312640"/>
                    <a:pt x="296965" y="312194"/>
                  </a:cubicBezTo>
                  <a:cubicBezTo>
                    <a:pt x="300487" y="311612"/>
                    <a:pt x="309031" y="312080"/>
                    <a:pt x="299428" y="309064"/>
                  </a:cubicBezTo>
                  <a:cubicBezTo>
                    <a:pt x="312640" y="312493"/>
                    <a:pt x="314030" y="305097"/>
                    <a:pt x="319102" y="296936"/>
                  </a:cubicBezTo>
                  <a:cubicBezTo>
                    <a:pt x="325704" y="286328"/>
                    <a:pt x="323820" y="276044"/>
                    <a:pt x="309464" y="269913"/>
                  </a:cubicBezTo>
                  <a:cubicBezTo>
                    <a:pt x="301127" y="266352"/>
                    <a:pt x="282228" y="261374"/>
                    <a:pt x="274589" y="267471"/>
                  </a:cubicBezTo>
                  <a:cubicBezTo>
                    <a:pt x="271966" y="269560"/>
                    <a:pt x="271309" y="274080"/>
                    <a:pt x="267713" y="275169"/>
                  </a:cubicBezTo>
                  <a:cubicBezTo>
                    <a:pt x="262246" y="276825"/>
                    <a:pt x="258283" y="268866"/>
                    <a:pt x="252528" y="270017"/>
                  </a:cubicBezTo>
                  <a:cubicBezTo>
                    <a:pt x="259128" y="260281"/>
                    <a:pt x="274162" y="259673"/>
                    <a:pt x="260548" y="245392"/>
                  </a:cubicBezTo>
                  <a:cubicBezTo>
                    <a:pt x="249187" y="233524"/>
                    <a:pt x="237715" y="234220"/>
                    <a:pt x="222774" y="232521"/>
                  </a:cubicBezTo>
                  <a:cubicBezTo>
                    <a:pt x="232314" y="228737"/>
                    <a:pt x="250030" y="232031"/>
                    <a:pt x="258361" y="237737"/>
                  </a:cubicBezTo>
                  <a:cubicBezTo>
                    <a:pt x="256126" y="232142"/>
                    <a:pt x="234778" y="216752"/>
                    <a:pt x="248891" y="213212"/>
                  </a:cubicBezTo>
                  <a:cubicBezTo>
                    <a:pt x="239442" y="211093"/>
                    <a:pt x="237027" y="202750"/>
                    <a:pt x="230423" y="197439"/>
                  </a:cubicBezTo>
                  <a:cubicBezTo>
                    <a:pt x="224246" y="192469"/>
                    <a:pt x="215338" y="192627"/>
                    <a:pt x="207963" y="191611"/>
                  </a:cubicBezTo>
                  <a:cubicBezTo>
                    <a:pt x="195607" y="189907"/>
                    <a:pt x="190147" y="163855"/>
                    <a:pt x="188683" y="155359"/>
                  </a:cubicBezTo>
                  <a:cubicBezTo>
                    <a:pt x="186201" y="141169"/>
                    <a:pt x="165269" y="128821"/>
                    <a:pt x="149825" y="126310"/>
                  </a:cubicBezTo>
                  <a:cubicBezTo>
                    <a:pt x="145748" y="125654"/>
                    <a:pt x="141934" y="120643"/>
                    <a:pt x="137913" y="124161"/>
                  </a:cubicBezTo>
                  <a:cubicBezTo>
                    <a:pt x="135336" y="126431"/>
                    <a:pt x="132822" y="127520"/>
                    <a:pt x="129070" y="127468"/>
                  </a:cubicBezTo>
                  <a:cubicBezTo>
                    <a:pt x="119113" y="127330"/>
                    <a:pt x="105429" y="127871"/>
                    <a:pt x="97300" y="120701"/>
                  </a:cubicBezTo>
                  <a:cubicBezTo>
                    <a:pt x="113736" y="131024"/>
                    <a:pt x="122834" y="116538"/>
                    <a:pt x="138404" y="116538"/>
                  </a:cubicBezTo>
                  <a:cubicBezTo>
                    <a:pt x="147259" y="116538"/>
                    <a:pt x="143510" y="110366"/>
                    <a:pt x="138548" y="107046"/>
                  </a:cubicBezTo>
                  <a:cubicBezTo>
                    <a:pt x="131532" y="102348"/>
                    <a:pt x="125530" y="109810"/>
                    <a:pt x="118271" y="109040"/>
                  </a:cubicBezTo>
                  <a:cubicBezTo>
                    <a:pt x="136215" y="105835"/>
                    <a:pt x="150395" y="98159"/>
                    <a:pt x="161007" y="85033"/>
                  </a:cubicBezTo>
                  <a:cubicBezTo>
                    <a:pt x="165800" y="79112"/>
                    <a:pt x="166780" y="72100"/>
                    <a:pt x="170776" y="66013"/>
                  </a:cubicBezTo>
                  <a:cubicBezTo>
                    <a:pt x="173504" y="61773"/>
                    <a:pt x="181835" y="59011"/>
                    <a:pt x="178826" y="52725"/>
                  </a:cubicBezTo>
                  <a:cubicBezTo>
                    <a:pt x="173385" y="41345"/>
                    <a:pt x="149110" y="45697"/>
                    <a:pt x="138967" y="46739"/>
                  </a:cubicBezTo>
                  <a:cubicBezTo>
                    <a:pt x="128450" y="47821"/>
                    <a:pt x="117774" y="43999"/>
                    <a:pt x="107711" y="46827"/>
                  </a:cubicBezTo>
                  <a:cubicBezTo>
                    <a:pt x="99233" y="49210"/>
                    <a:pt x="89863" y="54153"/>
                    <a:pt x="81378" y="55598"/>
                  </a:cubicBezTo>
                  <a:cubicBezTo>
                    <a:pt x="82234" y="51562"/>
                    <a:pt x="87315" y="51201"/>
                    <a:pt x="88325" y="47094"/>
                  </a:cubicBezTo>
                  <a:cubicBezTo>
                    <a:pt x="83155" y="46650"/>
                    <a:pt x="78822" y="48873"/>
                    <a:pt x="74198" y="50073"/>
                  </a:cubicBezTo>
                  <a:cubicBezTo>
                    <a:pt x="79219" y="44786"/>
                    <a:pt x="93863" y="48460"/>
                    <a:pt x="95554" y="40278"/>
                  </a:cubicBezTo>
                  <a:cubicBezTo>
                    <a:pt x="88663" y="38837"/>
                    <a:pt x="80736" y="40242"/>
                    <a:pt x="74469" y="36000"/>
                  </a:cubicBezTo>
                  <a:cubicBezTo>
                    <a:pt x="86024" y="39880"/>
                    <a:pt x="83592" y="37330"/>
                    <a:pt x="90372" y="32875"/>
                  </a:cubicBezTo>
                  <a:cubicBezTo>
                    <a:pt x="95982" y="29193"/>
                    <a:pt x="103041" y="27640"/>
                    <a:pt x="108732" y="24088"/>
                  </a:cubicBezTo>
                  <a:cubicBezTo>
                    <a:pt x="111080" y="22627"/>
                    <a:pt x="141071" y="3534"/>
                    <a:pt x="124088" y="452"/>
                  </a:cubicBezTo>
                  <a:cubicBezTo>
                    <a:pt x="113723" y="-1431"/>
                    <a:pt x="101529" y="3066"/>
                    <a:pt x="91826" y="4837"/>
                  </a:cubicBezTo>
                  <a:cubicBezTo>
                    <a:pt x="86420" y="5827"/>
                    <a:pt x="80665" y="7069"/>
                    <a:pt x="74967" y="6649"/>
                  </a:cubicBezTo>
                  <a:cubicBezTo>
                    <a:pt x="73543" y="6547"/>
                    <a:pt x="71632" y="6307"/>
                    <a:pt x="70545" y="5191"/>
                  </a:cubicBezTo>
                  <a:cubicBezTo>
                    <a:pt x="68798" y="3396"/>
                    <a:pt x="62701" y="7933"/>
                    <a:pt x="60549" y="8946"/>
                  </a:cubicBezTo>
                  <a:cubicBezTo>
                    <a:pt x="64719" y="1432"/>
                    <a:pt x="60876" y="6619"/>
                    <a:pt x="57053" y="4609"/>
                  </a:cubicBezTo>
                  <a:cubicBezTo>
                    <a:pt x="55521" y="3805"/>
                    <a:pt x="52669" y="891"/>
                    <a:pt x="50703" y="1323"/>
                  </a:cubicBezTo>
                  <a:cubicBezTo>
                    <a:pt x="46682" y="2201"/>
                    <a:pt x="49536" y="13193"/>
                    <a:pt x="43972" y="15843"/>
                  </a:cubicBezTo>
                  <a:cubicBezTo>
                    <a:pt x="45874" y="16740"/>
                    <a:pt x="49837" y="17965"/>
                    <a:pt x="50043" y="19715"/>
                  </a:cubicBezTo>
                  <a:cubicBezTo>
                    <a:pt x="35081" y="13731"/>
                    <a:pt x="41119" y="27931"/>
                    <a:pt x="34397" y="30015"/>
                  </a:cubicBezTo>
                  <a:cubicBezTo>
                    <a:pt x="38129" y="31371"/>
                    <a:pt x="41387" y="33998"/>
                    <a:pt x="43215" y="37294"/>
                  </a:cubicBezTo>
                  <a:cubicBezTo>
                    <a:pt x="38834" y="38914"/>
                    <a:pt x="21864" y="33362"/>
                    <a:pt x="24164" y="41985"/>
                  </a:cubicBezTo>
                  <a:cubicBezTo>
                    <a:pt x="21762" y="34064"/>
                    <a:pt x="12922" y="47478"/>
                    <a:pt x="25197" y="53911"/>
                  </a:cubicBezTo>
                  <a:cubicBezTo>
                    <a:pt x="22053" y="53539"/>
                    <a:pt x="18924" y="53392"/>
                    <a:pt x="15818" y="53486"/>
                  </a:cubicBezTo>
                  <a:cubicBezTo>
                    <a:pt x="16125" y="61702"/>
                    <a:pt x="23596" y="61743"/>
                    <a:pt x="30313" y="61125"/>
                  </a:cubicBezTo>
                  <a:cubicBezTo>
                    <a:pt x="26987" y="62108"/>
                    <a:pt x="24077" y="63661"/>
                    <a:pt x="21583" y="65783"/>
                  </a:cubicBezTo>
                  <a:cubicBezTo>
                    <a:pt x="25552" y="64384"/>
                    <a:pt x="30228" y="65172"/>
                    <a:pt x="33097" y="68750"/>
                  </a:cubicBezTo>
                  <a:cubicBezTo>
                    <a:pt x="26261" y="62355"/>
                    <a:pt x="19511" y="74650"/>
                    <a:pt x="33130" y="73812"/>
                  </a:cubicBezTo>
                  <a:cubicBezTo>
                    <a:pt x="31731" y="74305"/>
                    <a:pt x="9602" y="75160"/>
                    <a:pt x="25500" y="80136"/>
                  </a:cubicBezTo>
                  <a:cubicBezTo>
                    <a:pt x="18237" y="74744"/>
                    <a:pt x="11922" y="84828"/>
                    <a:pt x="21109" y="86445"/>
                  </a:cubicBezTo>
                  <a:cubicBezTo>
                    <a:pt x="17331" y="85955"/>
                    <a:pt x="15322" y="87677"/>
                    <a:pt x="15575" y="91064"/>
                  </a:cubicBezTo>
                  <a:cubicBezTo>
                    <a:pt x="10321" y="88896"/>
                    <a:pt x="3888" y="89450"/>
                    <a:pt x="0" y="92742"/>
                  </a:cubicBezTo>
                  <a:cubicBezTo>
                    <a:pt x="7513" y="94291"/>
                    <a:pt x="17189" y="89846"/>
                    <a:pt x="24206" y="94000"/>
                  </a:cubicBezTo>
                  <a:cubicBezTo>
                    <a:pt x="18732" y="91833"/>
                    <a:pt x="15940" y="97421"/>
                    <a:pt x="10453" y="95257"/>
                  </a:cubicBezTo>
                  <a:cubicBezTo>
                    <a:pt x="16743" y="112467"/>
                    <a:pt x="38088" y="91583"/>
                    <a:pt x="45336" y="87706"/>
                  </a:cubicBezTo>
                  <a:cubicBezTo>
                    <a:pt x="42638" y="90744"/>
                    <a:pt x="41363" y="95548"/>
                    <a:pt x="48645" y="92742"/>
                  </a:cubicBezTo>
                  <a:cubicBezTo>
                    <a:pt x="44993" y="93423"/>
                    <a:pt x="26428" y="101419"/>
                    <a:pt x="38851" y="100280"/>
                  </a:cubicBezTo>
                  <a:cubicBezTo>
                    <a:pt x="37421" y="101657"/>
                    <a:pt x="36013" y="103056"/>
                    <a:pt x="34620" y="104460"/>
                  </a:cubicBezTo>
                  <a:cubicBezTo>
                    <a:pt x="37938" y="104617"/>
                    <a:pt x="41163" y="104338"/>
                    <a:pt x="44290" y="103625"/>
                  </a:cubicBezTo>
                  <a:cubicBezTo>
                    <a:pt x="42485" y="104559"/>
                    <a:pt x="33782" y="104884"/>
                    <a:pt x="33292" y="105510"/>
                  </a:cubicBezTo>
                  <a:cubicBezTo>
                    <a:pt x="31915" y="107284"/>
                    <a:pt x="29709" y="108796"/>
                    <a:pt x="27746" y="110007"/>
                  </a:cubicBezTo>
                  <a:cubicBezTo>
                    <a:pt x="25443" y="111425"/>
                    <a:pt x="27614" y="115463"/>
                    <a:pt x="27578" y="117710"/>
                  </a:cubicBezTo>
                  <a:cubicBezTo>
                    <a:pt x="27537" y="120141"/>
                    <a:pt x="16729" y="135960"/>
                    <a:pt x="26275" y="124444"/>
                  </a:cubicBezTo>
                  <a:cubicBezTo>
                    <a:pt x="21218" y="127854"/>
                    <a:pt x="23663" y="140717"/>
                    <a:pt x="30639" y="134800"/>
                  </a:cubicBezTo>
                  <a:cubicBezTo>
                    <a:pt x="22690" y="139071"/>
                    <a:pt x="23384" y="147297"/>
                    <a:pt x="18606" y="153526"/>
                  </a:cubicBezTo>
                  <a:cubicBezTo>
                    <a:pt x="15269" y="157880"/>
                    <a:pt x="27653" y="161099"/>
                    <a:pt x="27911" y="152407"/>
                  </a:cubicBezTo>
                  <a:cubicBezTo>
                    <a:pt x="28086" y="146170"/>
                    <a:pt x="36510" y="138927"/>
                    <a:pt x="33504" y="132956"/>
                  </a:cubicBezTo>
                  <a:cubicBezTo>
                    <a:pt x="29218" y="124444"/>
                    <a:pt x="42830" y="119223"/>
                    <a:pt x="48407" y="116139"/>
                  </a:cubicBezTo>
                  <a:cubicBezTo>
                    <a:pt x="44828" y="119223"/>
                    <a:pt x="34955" y="123908"/>
                    <a:pt x="36700" y="129816"/>
                  </a:cubicBezTo>
                  <a:cubicBezTo>
                    <a:pt x="37803" y="132605"/>
                    <a:pt x="39676" y="133301"/>
                    <a:pt x="42326" y="131904"/>
                  </a:cubicBezTo>
                  <a:cubicBezTo>
                    <a:pt x="44133" y="134565"/>
                    <a:pt x="46372" y="136913"/>
                    <a:pt x="49039" y="138939"/>
                  </a:cubicBezTo>
                  <a:cubicBezTo>
                    <a:pt x="49758" y="135420"/>
                    <a:pt x="47068" y="131910"/>
                    <a:pt x="43485" y="130253"/>
                  </a:cubicBezTo>
                  <a:cubicBezTo>
                    <a:pt x="46608" y="125844"/>
                    <a:pt x="48896" y="128757"/>
                    <a:pt x="50166" y="132318"/>
                  </a:cubicBezTo>
                  <a:cubicBezTo>
                    <a:pt x="56025" y="127157"/>
                    <a:pt x="50532" y="117248"/>
                    <a:pt x="58348" y="118629"/>
                  </a:cubicBezTo>
                  <a:cubicBezTo>
                    <a:pt x="55393" y="121047"/>
                    <a:pt x="55236" y="123815"/>
                    <a:pt x="57894" y="126932"/>
                  </a:cubicBezTo>
                  <a:cubicBezTo>
                    <a:pt x="56079" y="119085"/>
                    <a:pt x="62278" y="127387"/>
                    <a:pt x="67814" y="129419"/>
                  </a:cubicBezTo>
                  <a:cubicBezTo>
                    <a:pt x="64184" y="129252"/>
                    <a:pt x="55671" y="126483"/>
                    <a:pt x="54644" y="131243"/>
                  </a:cubicBezTo>
                  <a:cubicBezTo>
                    <a:pt x="52687" y="140327"/>
                    <a:pt x="59426" y="140166"/>
                    <a:pt x="63285" y="146570"/>
                  </a:cubicBezTo>
                  <a:cubicBezTo>
                    <a:pt x="69844" y="157452"/>
                    <a:pt x="43217" y="163769"/>
                    <a:pt x="49972" y="176701"/>
                  </a:cubicBezTo>
                  <a:cubicBezTo>
                    <a:pt x="49291" y="175788"/>
                    <a:pt x="42723" y="170846"/>
                    <a:pt x="42204" y="173656"/>
                  </a:cubicBezTo>
                  <a:cubicBezTo>
                    <a:pt x="41221" y="179035"/>
                    <a:pt x="51746" y="186378"/>
                    <a:pt x="55492" y="189732"/>
                  </a:cubicBezTo>
                  <a:cubicBezTo>
                    <a:pt x="50919" y="180366"/>
                    <a:pt x="54920" y="178508"/>
                    <a:pt x="65156" y="182488"/>
                  </a:cubicBezTo>
                  <a:cubicBezTo>
                    <a:pt x="73590" y="185773"/>
                    <a:pt x="75135" y="185536"/>
                    <a:pt x="74568" y="176707"/>
                  </a:cubicBezTo>
                  <a:cubicBezTo>
                    <a:pt x="84886" y="185084"/>
                    <a:pt x="90491" y="181730"/>
                    <a:pt x="100833" y="178973"/>
                  </a:cubicBezTo>
                  <a:cubicBezTo>
                    <a:pt x="104043" y="178117"/>
                    <a:pt x="109090" y="177166"/>
                    <a:pt x="107996" y="173032"/>
                  </a:cubicBezTo>
                  <a:cubicBezTo>
                    <a:pt x="115361" y="173832"/>
                    <a:pt x="122668" y="173367"/>
                    <a:pt x="130019" y="173849"/>
                  </a:cubicBezTo>
                  <a:cubicBezTo>
                    <a:pt x="122257" y="178724"/>
                    <a:pt x="112484" y="179358"/>
                    <a:pt x="108584" y="188118"/>
                  </a:cubicBezTo>
                  <a:cubicBezTo>
                    <a:pt x="106118" y="193647"/>
                    <a:pt x="113550" y="212075"/>
                    <a:pt x="122287" y="207576"/>
                  </a:cubicBezTo>
                  <a:cubicBezTo>
                    <a:pt x="121263" y="210611"/>
                    <a:pt x="122135" y="213302"/>
                    <a:pt x="124892" y="215643"/>
                  </a:cubicBezTo>
                  <a:cubicBezTo>
                    <a:pt x="126587" y="213364"/>
                    <a:pt x="128012" y="210948"/>
                    <a:pt x="129173" y="208384"/>
                  </a:cubicBezTo>
                  <a:cubicBezTo>
                    <a:pt x="130982" y="213352"/>
                    <a:pt x="135479" y="210897"/>
                    <a:pt x="138325" y="209192"/>
                  </a:cubicBezTo>
                  <a:cubicBezTo>
                    <a:pt x="135708" y="212792"/>
                    <a:pt x="136179" y="217379"/>
                    <a:pt x="133109" y="221288"/>
                  </a:cubicBezTo>
                  <a:cubicBezTo>
                    <a:pt x="131333" y="223557"/>
                    <a:pt x="124237" y="232805"/>
                    <a:pt x="135009" y="231334"/>
                  </a:cubicBezTo>
                  <a:cubicBezTo>
                    <a:pt x="124492" y="236196"/>
                    <a:pt x="129532" y="252809"/>
                    <a:pt x="142512" y="248942"/>
                  </a:cubicBezTo>
                  <a:cubicBezTo>
                    <a:pt x="136803" y="252875"/>
                    <a:pt x="116889" y="237815"/>
                    <a:pt x="127726" y="254126"/>
                  </a:cubicBezTo>
                  <a:cubicBezTo>
                    <a:pt x="114359" y="244715"/>
                    <a:pt x="97569" y="254436"/>
                    <a:pt x="84031" y="254126"/>
                  </a:cubicBezTo>
                  <a:cubicBezTo>
                    <a:pt x="88477" y="248692"/>
                    <a:pt x="72213" y="243611"/>
                    <a:pt x="68534" y="246602"/>
                  </a:cubicBezTo>
                  <a:cubicBezTo>
                    <a:pt x="61094" y="252643"/>
                    <a:pt x="75095" y="261082"/>
                    <a:pt x="82297" y="254929"/>
                  </a:cubicBezTo>
                  <a:cubicBezTo>
                    <a:pt x="75688" y="262208"/>
                    <a:pt x="65736" y="266457"/>
                    <a:pt x="59517" y="273998"/>
                  </a:cubicBezTo>
                  <a:cubicBezTo>
                    <a:pt x="68664" y="274625"/>
                    <a:pt x="76054" y="265536"/>
                    <a:pt x="85562" y="269637"/>
                  </a:cubicBezTo>
                  <a:cubicBezTo>
                    <a:pt x="83615" y="272947"/>
                    <a:pt x="85987" y="276198"/>
                    <a:pt x="89561" y="277957"/>
                  </a:cubicBezTo>
                  <a:cubicBezTo>
                    <a:pt x="84393" y="280143"/>
                    <a:pt x="86422" y="286212"/>
                    <a:pt x="92541" y="285467"/>
                  </a:cubicBezTo>
                  <a:cubicBezTo>
                    <a:pt x="87524" y="286103"/>
                    <a:pt x="87586" y="290349"/>
                    <a:pt x="85980" y="293617"/>
                  </a:cubicBezTo>
                  <a:cubicBezTo>
                    <a:pt x="83884" y="297897"/>
                    <a:pt x="77748" y="300454"/>
                    <a:pt x="73061" y="302037"/>
                  </a:cubicBezTo>
                  <a:cubicBezTo>
                    <a:pt x="62659" y="305549"/>
                    <a:pt x="47355" y="307953"/>
                    <a:pt x="41172" y="315735"/>
                  </a:cubicBezTo>
                  <a:cubicBezTo>
                    <a:pt x="45158" y="317083"/>
                    <a:pt x="46835" y="319885"/>
                    <a:pt x="44163" y="322773"/>
                  </a:cubicBezTo>
                  <a:cubicBezTo>
                    <a:pt x="49040" y="323662"/>
                    <a:pt x="53811" y="323174"/>
                    <a:pt x="56740" y="319646"/>
                  </a:cubicBezTo>
                  <a:cubicBezTo>
                    <a:pt x="54824" y="323413"/>
                    <a:pt x="50266" y="324611"/>
                    <a:pt x="45691" y="324335"/>
                  </a:cubicBezTo>
                  <a:cubicBezTo>
                    <a:pt x="52441" y="331052"/>
                    <a:pt x="70079" y="323407"/>
                    <a:pt x="75898" y="319646"/>
                  </a:cubicBezTo>
                  <a:cubicBezTo>
                    <a:pt x="76148" y="325305"/>
                    <a:pt x="83602" y="325506"/>
                    <a:pt x="87929" y="324335"/>
                  </a:cubicBezTo>
                  <a:cubicBezTo>
                    <a:pt x="86295" y="326736"/>
                    <a:pt x="83831" y="327386"/>
                    <a:pt x="80533" y="326286"/>
                  </a:cubicBezTo>
                  <a:cubicBezTo>
                    <a:pt x="82455" y="333060"/>
                    <a:pt x="87842" y="329759"/>
                    <a:pt x="92225" y="327885"/>
                  </a:cubicBezTo>
                  <a:cubicBezTo>
                    <a:pt x="98975" y="325007"/>
                    <a:pt x="103788" y="334498"/>
                    <a:pt x="110157" y="336849"/>
                  </a:cubicBezTo>
                  <a:cubicBezTo>
                    <a:pt x="121755" y="341126"/>
                    <a:pt x="122744" y="332254"/>
                    <a:pt x="131773" y="331090"/>
                  </a:cubicBezTo>
                  <a:cubicBezTo>
                    <a:pt x="141642" y="329818"/>
                    <a:pt x="147990" y="325251"/>
                    <a:pt x="155534" y="320032"/>
                  </a:cubicBezTo>
                  <a:cubicBezTo>
                    <a:pt x="148627" y="328058"/>
                    <a:pt x="138407" y="333595"/>
                    <a:pt x="130813" y="341078"/>
                  </a:cubicBezTo>
                  <a:cubicBezTo>
                    <a:pt x="128819" y="343025"/>
                    <a:pt x="132197" y="345371"/>
                    <a:pt x="127649" y="345889"/>
                  </a:cubicBezTo>
                  <a:cubicBezTo>
                    <a:pt x="122478" y="346471"/>
                    <a:pt x="117236" y="346751"/>
                    <a:pt x="111979" y="345813"/>
                  </a:cubicBezTo>
                  <a:cubicBezTo>
                    <a:pt x="104555" y="344487"/>
                    <a:pt x="92053" y="342259"/>
                    <a:pt x="85340" y="345953"/>
                  </a:cubicBezTo>
                  <a:cubicBezTo>
                    <a:pt x="81317" y="348173"/>
                    <a:pt x="81433" y="352571"/>
                    <a:pt x="77339" y="354824"/>
                  </a:cubicBezTo>
                  <a:cubicBezTo>
                    <a:pt x="71701" y="357920"/>
                    <a:pt x="69887" y="350219"/>
                    <a:pt x="68583" y="359396"/>
                  </a:cubicBezTo>
                  <a:cubicBezTo>
                    <a:pt x="68063" y="363078"/>
                    <a:pt x="58945" y="376976"/>
                    <a:pt x="53496" y="375918"/>
                  </a:cubicBezTo>
                  <a:cubicBezTo>
                    <a:pt x="50129" y="375266"/>
                    <a:pt x="49307" y="375384"/>
                    <a:pt x="48353" y="378590"/>
                  </a:cubicBezTo>
                  <a:cubicBezTo>
                    <a:pt x="46836" y="383687"/>
                    <a:pt x="38783" y="386001"/>
                    <a:pt x="33803" y="387839"/>
                  </a:cubicBezTo>
                  <a:cubicBezTo>
                    <a:pt x="29828" y="389304"/>
                    <a:pt x="25429" y="390896"/>
                    <a:pt x="22166" y="393355"/>
                  </a:cubicBezTo>
                  <a:cubicBezTo>
                    <a:pt x="20816" y="394365"/>
                    <a:pt x="22976" y="397868"/>
                    <a:pt x="24534" y="397571"/>
                  </a:cubicBezTo>
                  <a:cubicBezTo>
                    <a:pt x="29952" y="396524"/>
                    <a:pt x="36256" y="392381"/>
                    <a:pt x="39662" y="39927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7A2799-70B0-437C-AE38-F4E120B064BC}"/>
                </a:ext>
              </a:extLst>
            </p:cNvPr>
            <p:cNvSpPr/>
            <p:nvPr/>
          </p:nvSpPr>
          <p:spPr>
            <a:xfrm>
              <a:off x="5610017" y="366855"/>
              <a:ext cx="4304" cy="3513"/>
            </a:xfrm>
            <a:custGeom>
              <a:avLst/>
              <a:gdLst>
                <a:gd name="connsiteX0" fmla="*/ 4985 w 4304"/>
                <a:gd name="connsiteY0" fmla="*/ 4814 h 3512"/>
                <a:gd name="connsiteX1" fmla="*/ 7612 w 4304"/>
                <a:gd name="connsiteY1" fmla="*/ 3551 h 3512"/>
                <a:gd name="connsiteX2" fmla="*/ 0 w 4304"/>
                <a:gd name="connsiteY2" fmla="*/ 1867 h 3512"/>
                <a:gd name="connsiteX3" fmla="*/ 4985 w 4304"/>
                <a:gd name="connsiteY3" fmla="*/ 4814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" h="3512">
                  <a:moveTo>
                    <a:pt x="4985" y="4814"/>
                  </a:moveTo>
                  <a:cubicBezTo>
                    <a:pt x="5864" y="4393"/>
                    <a:pt x="6738" y="3972"/>
                    <a:pt x="7612" y="3551"/>
                  </a:cubicBezTo>
                  <a:cubicBezTo>
                    <a:pt x="5957" y="-457"/>
                    <a:pt x="2786" y="-1148"/>
                    <a:pt x="0" y="1867"/>
                  </a:cubicBezTo>
                  <a:cubicBezTo>
                    <a:pt x="1663" y="2849"/>
                    <a:pt x="3330" y="3832"/>
                    <a:pt x="4985" y="4814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FBFB47-4FF2-4D0F-B4E7-2B15661190DD}"/>
                </a:ext>
              </a:extLst>
            </p:cNvPr>
            <p:cNvSpPr/>
            <p:nvPr/>
          </p:nvSpPr>
          <p:spPr>
            <a:xfrm>
              <a:off x="5614885" y="386840"/>
              <a:ext cx="25824" cy="14050"/>
            </a:xfrm>
            <a:custGeom>
              <a:avLst/>
              <a:gdLst>
                <a:gd name="connsiteX0" fmla="*/ 3275 w 25824"/>
                <a:gd name="connsiteY0" fmla="*/ 15812 h 14050"/>
                <a:gd name="connsiteX1" fmla="*/ 26243 w 25824"/>
                <a:gd name="connsiteY1" fmla="*/ 10809 h 14050"/>
                <a:gd name="connsiteX2" fmla="*/ 0 w 25824"/>
                <a:gd name="connsiteY2" fmla="*/ 3708 h 14050"/>
                <a:gd name="connsiteX3" fmla="*/ 9734 w 25824"/>
                <a:gd name="connsiteY3" fmla="*/ 7887 h 14050"/>
                <a:gd name="connsiteX4" fmla="*/ 11178 w 25824"/>
                <a:gd name="connsiteY4" fmla="*/ 12060 h 14050"/>
                <a:gd name="connsiteX5" fmla="*/ 3275 w 25824"/>
                <a:gd name="connsiteY5" fmla="*/ 15812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4" h="14050">
                  <a:moveTo>
                    <a:pt x="3275" y="15812"/>
                  </a:moveTo>
                  <a:cubicBezTo>
                    <a:pt x="11334" y="15302"/>
                    <a:pt x="18505" y="12280"/>
                    <a:pt x="26243" y="10809"/>
                  </a:cubicBezTo>
                  <a:cubicBezTo>
                    <a:pt x="23790" y="2935"/>
                    <a:pt x="4478" y="-4797"/>
                    <a:pt x="0" y="3708"/>
                  </a:cubicBezTo>
                  <a:cubicBezTo>
                    <a:pt x="3744" y="3969"/>
                    <a:pt x="6982" y="5363"/>
                    <a:pt x="9734" y="7887"/>
                  </a:cubicBezTo>
                  <a:cubicBezTo>
                    <a:pt x="6777" y="10125"/>
                    <a:pt x="2718" y="13352"/>
                    <a:pt x="11178" y="12060"/>
                  </a:cubicBezTo>
                  <a:cubicBezTo>
                    <a:pt x="7910" y="12373"/>
                    <a:pt x="5278" y="13624"/>
                    <a:pt x="3275" y="158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33CC514-55B8-4723-A0BC-6DE51B7FA8B9}"/>
                </a:ext>
              </a:extLst>
            </p:cNvPr>
            <p:cNvSpPr/>
            <p:nvPr/>
          </p:nvSpPr>
          <p:spPr>
            <a:xfrm>
              <a:off x="5624058" y="408894"/>
              <a:ext cx="12912" cy="14050"/>
            </a:xfrm>
            <a:custGeom>
              <a:avLst/>
              <a:gdLst>
                <a:gd name="connsiteX0" fmla="*/ 4636 w 12912"/>
                <a:gd name="connsiteY0" fmla="*/ 16583 h 14050"/>
                <a:gd name="connsiteX1" fmla="*/ 14688 w 12912"/>
                <a:gd name="connsiteY1" fmla="*/ 0 h 14050"/>
                <a:gd name="connsiteX2" fmla="*/ 0 w 12912"/>
                <a:gd name="connsiteY2" fmla="*/ 12440 h 14050"/>
                <a:gd name="connsiteX3" fmla="*/ 4636 w 12912"/>
                <a:gd name="connsiteY3" fmla="*/ 16583 h 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2" h="14050">
                  <a:moveTo>
                    <a:pt x="4636" y="16583"/>
                  </a:moveTo>
                  <a:cubicBezTo>
                    <a:pt x="7937" y="11174"/>
                    <a:pt x="14170" y="6748"/>
                    <a:pt x="14688" y="0"/>
                  </a:cubicBezTo>
                  <a:cubicBezTo>
                    <a:pt x="8932" y="3318"/>
                    <a:pt x="6286" y="9776"/>
                    <a:pt x="0" y="12440"/>
                  </a:cubicBezTo>
                  <a:cubicBezTo>
                    <a:pt x="1374" y="13975"/>
                    <a:pt x="2922" y="15354"/>
                    <a:pt x="4636" y="16583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80AFB7-81AA-4B55-8873-C2CD13B9BCBE}"/>
                </a:ext>
              </a:extLst>
            </p:cNvPr>
            <p:cNvSpPr/>
            <p:nvPr/>
          </p:nvSpPr>
          <p:spPr>
            <a:xfrm>
              <a:off x="5625099" y="344604"/>
              <a:ext cx="4304" cy="7025"/>
            </a:xfrm>
            <a:custGeom>
              <a:avLst/>
              <a:gdLst>
                <a:gd name="connsiteX0" fmla="*/ 833 w 0"/>
                <a:gd name="connsiteY0" fmla="*/ 8912 h 7025"/>
                <a:gd name="connsiteX1" fmla="*/ 2470 w 0"/>
                <a:gd name="connsiteY1" fmla="*/ 0 h 7025"/>
                <a:gd name="connsiteX2" fmla="*/ 833 w 0"/>
                <a:gd name="connsiteY2" fmla="*/ 891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5">
                  <a:moveTo>
                    <a:pt x="833" y="8912"/>
                  </a:moveTo>
                  <a:cubicBezTo>
                    <a:pt x="1890" y="6076"/>
                    <a:pt x="2441" y="3107"/>
                    <a:pt x="2470" y="0"/>
                  </a:cubicBezTo>
                  <a:cubicBezTo>
                    <a:pt x="-135" y="2465"/>
                    <a:pt x="-677" y="5434"/>
                    <a:pt x="833" y="891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61F388-F1C3-42FF-8BE2-9D9F5BDA12D5}"/>
                </a:ext>
              </a:extLst>
            </p:cNvPr>
            <p:cNvSpPr/>
            <p:nvPr/>
          </p:nvSpPr>
          <p:spPr>
            <a:xfrm>
              <a:off x="5652498" y="428772"/>
              <a:ext cx="8608" cy="10538"/>
            </a:xfrm>
            <a:custGeom>
              <a:avLst/>
              <a:gdLst>
                <a:gd name="connsiteX0" fmla="*/ 8407 w 8608"/>
                <a:gd name="connsiteY0" fmla="*/ 13610 h 10537"/>
                <a:gd name="connsiteX1" fmla="*/ 4086 w 8608"/>
                <a:gd name="connsiteY1" fmla="*/ 10 h 10537"/>
                <a:gd name="connsiteX2" fmla="*/ 8407 w 8608"/>
                <a:gd name="connsiteY2" fmla="*/ 136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8" h="10537">
                  <a:moveTo>
                    <a:pt x="8407" y="13610"/>
                  </a:moveTo>
                  <a:cubicBezTo>
                    <a:pt x="14274" y="11387"/>
                    <a:pt x="11042" y="-397"/>
                    <a:pt x="4086" y="10"/>
                  </a:cubicBezTo>
                  <a:cubicBezTo>
                    <a:pt x="-4034" y="492"/>
                    <a:pt x="1292" y="14021"/>
                    <a:pt x="8407" y="136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7070BA8-55FD-4FAC-B0B4-F5EEBC4BDB07}"/>
                </a:ext>
              </a:extLst>
            </p:cNvPr>
            <p:cNvSpPr/>
            <p:nvPr/>
          </p:nvSpPr>
          <p:spPr>
            <a:xfrm>
              <a:off x="5734225" y="276699"/>
              <a:ext cx="4304" cy="7025"/>
            </a:xfrm>
            <a:custGeom>
              <a:avLst/>
              <a:gdLst>
                <a:gd name="connsiteX0" fmla="*/ 5577 w 4304"/>
                <a:gd name="connsiteY0" fmla="*/ 7391 h 7025"/>
                <a:gd name="connsiteX1" fmla="*/ 93 w 4304"/>
                <a:gd name="connsiteY1" fmla="*/ 0 h 7025"/>
                <a:gd name="connsiteX2" fmla="*/ 5577 w 4304"/>
                <a:gd name="connsiteY2" fmla="*/ 7391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5577" y="7391"/>
                  </a:moveTo>
                  <a:cubicBezTo>
                    <a:pt x="6162" y="3888"/>
                    <a:pt x="4591" y="399"/>
                    <a:pt x="93" y="0"/>
                  </a:cubicBezTo>
                  <a:cubicBezTo>
                    <a:pt x="-520" y="3532"/>
                    <a:pt x="1966" y="6198"/>
                    <a:pt x="5577" y="7391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3C9EB79-BF5C-44AA-8480-A2A0B8953F9E}"/>
                </a:ext>
              </a:extLst>
            </p:cNvPr>
            <p:cNvSpPr/>
            <p:nvPr/>
          </p:nvSpPr>
          <p:spPr>
            <a:xfrm>
              <a:off x="5735871" y="266720"/>
              <a:ext cx="21520" cy="10538"/>
            </a:xfrm>
            <a:custGeom>
              <a:avLst/>
              <a:gdLst>
                <a:gd name="connsiteX0" fmla="*/ 2952 w 21520"/>
                <a:gd name="connsiteY0" fmla="*/ 7810 h 10537"/>
                <a:gd name="connsiteX1" fmla="*/ 25151 w 21520"/>
                <a:gd name="connsiteY1" fmla="*/ 7810 h 10537"/>
                <a:gd name="connsiteX2" fmla="*/ 8890 w 21520"/>
                <a:gd name="connsiteY2" fmla="*/ 1963 h 10537"/>
                <a:gd name="connsiteX3" fmla="*/ 2952 w 21520"/>
                <a:gd name="connsiteY3" fmla="*/ 7810 h 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0" h="10537">
                  <a:moveTo>
                    <a:pt x="2952" y="7810"/>
                  </a:moveTo>
                  <a:cubicBezTo>
                    <a:pt x="8313" y="11912"/>
                    <a:pt x="21603" y="13976"/>
                    <a:pt x="25151" y="7810"/>
                  </a:cubicBezTo>
                  <a:cubicBezTo>
                    <a:pt x="19989" y="7483"/>
                    <a:pt x="11332" y="7804"/>
                    <a:pt x="8890" y="1963"/>
                  </a:cubicBezTo>
                  <a:cubicBezTo>
                    <a:pt x="6883" y="-2779"/>
                    <a:pt x="-5576" y="1818"/>
                    <a:pt x="2952" y="781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0079F59-AC21-49F8-A06D-DA533775933A}"/>
                </a:ext>
              </a:extLst>
            </p:cNvPr>
            <p:cNvSpPr/>
            <p:nvPr/>
          </p:nvSpPr>
          <p:spPr>
            <a:xfrm>
              <a:off x="5748869" y="281013"/>
              <a:ext cx="4304" cy="3513"/>
            </a:xfrm>
            <a:custGeom>
              <a:avLst/>
              <a:gdLst>
                <a:gd name="connsiteX0" fmla="*/ 2492 w 4304"/>
                <a:gd name="connsiteY0" fmla="*/ 5245 h 3512"/>
                <a:gd name="connsiteX1" fmla="*/ 4331 w 4304"/>
                <a:gd name="connsiteY1" fmla="*/ 39 h 3512"/>
                <a:gd name="connsiteX2" fmla="*/ 2492 w 4304"/>
                <a:gd name="connsiteY2" fmla="*/ 524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2492" y="5245"/>
                  </a:moveTo>
                  <a:cubicBezTo>
                    <a:pt x="3935" y="3824"/>
                    <a:pt x="4542" y="2089"/>
                    <a:pt x="4331" y="39"/>
                  </a:cubicBezTo>
                  <a:cubicBezTo>
                    <a:pt x="-747" y="-287"/>
                    <a:pt x="-1359" y="1450"/>
                    <a:pt x="2492" y="524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9242DCA-980F-48A7-8DF2-C4D084443B34}"/>
                </a:ext>
              </a:extLst>
            </p:cNvPr>
            <p:cNvSpPr/>
            <p:nvPr/>
          </p:nvSpPr>
          <p:spPr>
            <a:xfrm>
              <a:off x="5749215" y="256185"/>
              <a:ext cx="4304" cy="3513"/>
            </a:xfrm>
            <a:custGeom>
              <a:avLst/>
              <a:gdLst>
                <a:gd name="connsiteX0" fmla="*/ 4917 w 4304"/>
                <a:gd name="connsiteY0" fmla="*/ 6128 h 3512"/>
                <a:gd name="connsiteX1" fmla="*/ 451 w 4304"/>
                <a:gd name="connsiteY1" fmla="*/ 0 h 3512"/>
                <a:gd name="connsiteX2" fmla="*/ 4917 w 4304"/>
                <a:gd name="connsiteY2" fmla="*/ 6128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4917" y="6128"/>
                  </a:moveTo>
                  <a:cubicBezTo>
                    <a:pt x="5299" y="3114"/>
                    <a:pt x="3814" y="1071"/>
                    <a:pt x="451" y="0"/>
                  </a:cubicBezTo>
                  <a:cubicBezTo>
                    <a:pt x="-910" y="3449"/>
                    <a:pt x="873" y="5667"/>
                    <a:pt x="4917" y="612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F36EF92-B18E-4D62-AFD8-B9D674207107}"/>
                </a:ext>
              </a:extLst>
            </p:cNvPr>
            <p:cNvSpPr/>
            <p:nvPr/>
          </p:nvSpPr>
          <p:spPr>
            <a:xfrm>
              <a:off x="5761930" y="259169"/>
              <a:ext cx="4304" cy="3513"/>
            </a:xfrm>
            <a:custGeom>
              <a:avLst/>
              <a:gdLst>
                <a:gd name="connsiteX0" fmla="*/ 0 w 4304"/>
                <a:gd name="connsiteY0" fmla="*/ 5330 h 3512"/>
                <a:gd name="connsiteX1" fmla="*/ 8481 w 4304"/>
                <a:gd name="connsiteY1" fmla="*/ 82 h 3512"/>
                <a:gd name="connsiteX2" fmla="*/ 0 w 4304"/>
                <a:gd name="connsiteY2" fmla="*/ 5330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3512">
                  <a:moveTo>
                    <a:pt x="0" y="5330"/>
                  </a:moveTo>
                  <a:cubicBezTo>
                    <a:pt x="2563" y="3248"/>
                    <a:pt x="5392" y="1499"/>
                    <a:pt x="8481" y="82"/>
                  </a:cubicBezTo>
                  <a:cubicBezTo>
                    <a:pt x="4241" y="-471"/>
                    <a:pt x="1085" y="1815"/>
                    <a:pt x="0" y="53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C9E2409-2645-47D0-B47E-E9E9E8909868}"/>
                </a:ext>
              </a:extLst>
            </p:cNvPr>
            <p:cNvSpPr/>
            <p:nvPr/>
          </p:nvSpPr>
          <p:spPr>
            <a:xfrm>
              <a:off x="5803273" y="194521"/>
              <a:ext cx="21520" cy="31613"/>
            </a:xfrm>
            <a:custGeom>
              <a:avLst/>
              <a:gdLst>
                <a:gd name="connsiteX0" fmla="*/ 13298 w 21520"/>
                <a:gd name="connsiteY0" fmla="*/ 29930 h 31612"/>
                <a:gd name="connsiteX1" fmla="*/ 11355 w 21520"/>
                <a:gd name="connsiteY1" fmla="*/ 34802 h 31612"/>
                <a:gd name="connsiteX2" fmla="*/ 24140 w 21520"/>
                <a:gd name="connsiteY2" fmla="*/ 12130 h 31612"/>
                <a:gd name="connsiteX3" fmla="*/ 18328 w 21520"/>
                <a:gd name="connsiteY3" fmla="*/ 5887 h 31612"/>
                <a:gd name="connsiteX4" fmla="*/ 13810 w 21520"/>
                <a:gd name="connsiteY4" fmla="*/ 9016 h 31612"/>
                <a:gd name="connsiteX5" fmla="*/ 14879 w 21520"/>
                <a:gd name="connsiteY5" fmla="*/ 58 h 31612"/>
                <a:gd name="connsiteX6" fmla="*/ 4318 w 21520"/>
                <a:gd name="connsiteY6" fmla="*/ 4985 h 31612"/>
                <a:gd name="connsiteX7" fmla="*/ 14555 w 21520"/>
                <a:gd name="connsiteY7" fmla="*/ 12130 h 31612"/>
                <a:gd name="connsiteX8" fmla="*/ 0 w 21520"/>
                <a:gd name="connsiteY8" fmla="*/ 15259 h 31612"/>
                <a:gd name="connsiteX9" fmla="*/ 9084 w 21520"/>
                <a:gd name="connsiteY9" fmla="*/ 19336 h 31612"/>
                <a:gd name="connsiteX10" fmla="*/ 13298 w 21520"/>
                <a:gd name="connsiteY10" fmla="*/ 29930 h 3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20" h="31612">
                  <a:moveTo>
                    <a:pt x="13298" y="29930"/>
                  </a:moveTo>
                  <a:cubicBezTo>
                    <a:pt x="12650" y="31555"/>
                    <a:pt x="12002" y="33179"/>
                    <a:pt x="11355" y="34802"/>
                  </a:cubicBezTo>
                  <a:cubicBezTo>
                    <a:pt x="21753" y="34820"/>
                    <a:pt x="20838" y="18235"/>
                    <a:pt x="24140" y="12130"/>
                  </a:cubicBezTo>
                  <a:cubicBezTo>
                    <a:pt x="20119" y="11826"/>
                    <a:pt x="17752" y="9686"/>
                    <a:pt x="18328" y="5887"/>
                  </a:cubicBezTo>
                  <a:cubicBezTo>
                    <a:pt x="16822" y="6930"/>
                    <a:pt x="15316" y="7973"/>
                    <a:pt x="13810" y="9016"/>
                  </a:cubicBezTo>
                  <a:cubicBezTo>
                    <a:pt x="13154" y="5855"/>
                    <a:pt x="13514" y="2865"/>
                    <a:pt x="14879" y="58"/>
                  </a:cubicBezTo>
                  <a:cubicBezTo>
                    <a:pt x="8832" y="-708"/>
                    <a:pt x="10537" y="6390"/>
                    <a:pt x="4318" y="4985"/>
                  </a:cubicBezTo>
                  <a:cubicBezTo>
                    <a:pt x="7238" y="8011"/>
                    <a:pt x="10651" y="10394"/>
                    <a:pt x="14555" y="12130"/>
                  </a:cubicBezTo>
                  <a:cubicBezTo>
                    <a:pt x="10228" y="14491"/>
                    <a:pt x="5209" y="15556"/>
                    <a:pt x="0" y="15259"/>
                  </a:cubicBezTo>
                  <a:cubicBezTo>
                    <a:pt x="2373" y="23104"/>
                    <a:pt x="2463" y="17307"/>
                    <a:pt x="9084" y="19336"/>
                  </a:cubicBezTo>
                  <a:cubicBezTo>
                    <a:pt x="14484" y="20998"/>
                    <a:pt x="17611" y="26010"/>
                    <a:pt x="13298" y="29930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EE00148-4119-49AD-8A56-29590AEE848B}"/>
                </a:ext>
              </a:extLst>
            </p:cNvPr>
            <p:cNvSpPr/>
            <p:nvPr/>
          </p:nvSpPr>
          <p:spPr>
            <a:xfrm>
              <a:off x="5824393" y="190540"/>
              <a:ext cx="4304" cy="7025"/>
            </a:xfrm>
            <a:custGeom>
              <a:avLst/>
              <a:gdLst>
                <a:gd name="connsiteX0" fmla="*/ 1053 w 4304"/>
                <a:gd name="connsiteY0" fmla="*/ 10308 h 7025"/>
                <a:gd name="connsiteX1" fmla="*/ 619 w 4304"/>
                <a:gd name="connsiteY1" fmla="*/ 0 h 7025"/>
                <a:gd name="connsiteX2" fmla="*/ 1053 w 4304"/>
                <a:gd name="connsiteY2" fmla="*/ 10308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 h="7025">
                  <a:moveTo>
                    <a:pt x="1053" y="10308"/>
                  </a:moveTo>
                  <a:cubicBezTo>
                    <a:pt x="4327" y="7803"/>
                    <a:pt x="8850" y="293"/>
                    <a:pt x="619" y="0"/>
                  </a:cubicBezTo>
                  <a:cubicBezTo>
                    <a:pt x="1363" y="3335"/>
                    <a:pt x="-1433" y="7200"/>
                    <a:pt x="1053" y="1030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76F0AA-80F8-4C54-AB51-3F4D57D9B0AC}"/>
                </a:ext>
              </a:extLst>
            </p:cNvPr>
            <p:cNvSpPr/>
            <p:nvPr/>
          </p:nvSpPr>
          <p:spPr>
            <a:xfrm>
              <a:off x="5831671" y="186632"/>
              <a:ext cx="4304" cy="3513"/>
            </a:xfrm>
            <a:custGeom>
              <a:avLst/>
              <a:gdLst>
                <a:gd name="connsiteX0" fmla="*/ 5007 w 4304"/>
                <a:gd name="connsiteY0" fmla="*/ 5255 h 3512"/>
                <a:gd name="connsiteX1" fmla="*/ 5007 w 4304"/>
                <a:gd name="connsiteY1" fmla="*/ 5255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4" h="3512">
                  <a:moveTo>
                    <a:pt x="5007" y="5255"/>
                  </a:moveTo>
                  <a:cubicBezTo>
                    <a:pt x="11108" y="-5695"/>
                    <a:pt x="-8849" y="3603"/>
                    <a:pt x="5007" y="5255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6C6CD3C-7630-4D91-ACA9-D1A5A1E8E740}"/>
                </a:ext>
              </a:extLst>
            </p:cNvPr>
            <p:cNvSpPr/>
            <p:nvPr/>
          </p:nvSpPr>
          <p:spPr>
            <a:xfrm>
              <a:off x="5834440" y="194019"/>
              <a:ext cx="4304" cy="3513"/>
            </a:xfrm>
            <a:custGeom>
              <a:avLst/>
              <a:gdLst>
                <a:gd name="connsiteX0" fmla="*/ 761 w 4304"/>
                <a:gd name="connsiteY0" fmla="*/ 3248 h 0"/>
                <a:gd name="connsiteX1" fmla="*/ 5478 w 4304"/>
                <a:gd name="connsiteY1" fmla="*/ 1462 h 0"/>
                <a:gd name="connsiteX2" fmla="*/ 761 w 4304"/>
                <a:gd name="connsiteY2" fmla="*/ 324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4">
                  <a:moveTo>
                    <a:pt x="761" y="3248"/>
                  </a:moveTo>
                  <a:cubicBezTo>
                    <a:pt x="2331" y="2651"/>
                    <a:pt x="3908" y="2060"/>
                    <a:pt x="5478" y="1462"/>
                  </a:cubicBezTo>
                  <a:cubicBezTo>
                    <a:pt x="468" y="-967"/>
                    <a:pt x="-1109" y="-369"/>
                    <a:pt x="761" y="3248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E13FBB6-8D11-4DCB-8B2D-62754BEB8BE5}"/>
                </a:ext>
              </a:extLst>
            </p:cNvPr>
            <p:cNvSpPr/>
            <p:nvPr/>
          </p:nvSpPr>
          <p:spPr>
            <a:xfrm>
              <a:off x="5809523" y="656257"/>
              <a:ext cx="17216" cy="7025"/>
            </a:xfrm>
            <a:custGeom>
              <a:avLst/>
              <a:gdLst>
                <a:gd name="connsiteX0" fmla="*/ 9095 w 17216"/>
                <a:gd name="connsiteY0" fmla="*/ 7152 h 7025"/>
                <a:gd name="connsiteX1" fmla="*/ 18006 w 17216"/>
                <a:gd name="connsiteY1" fmla="*/ 2137 h 7025"/>
                <a:gd name="connsiteX2" fmla="*/ 0 w 17216"/>
                <a:gd name="connsiteY2" fmla="*/ 3294 h 7025"/>
                <a:gd name="connsiteX3" fmla="*/ 9095 w 17216"/>
                <a:gd name="connsiteY3" fmla="*/ 7152 h 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6" h="7025">
                  <a:moveTo>
                    <a:pt x="9095" y="7152"/>
                  </a:moveTo>
                  <a:cubicBezTo>
                    <a:pt x="12878" y="6847"/>
                    <a:pt x="16081" y="4857"/>
                    <a:pt x="18006" y="2137"/>
                  </a:cubicBezTo>
                  <a:cubicBezTo>
                    <a:pt x="10554" y="-1373"/>
                    <a:pt x="6534" y="-258"/>
                    <a:pt x="0" y="3294"/>
                  </a:cubicBezTo>
                  <a:cubicBezTo>
                    <a:pt x="3216" y="4220"/>
                    <a:pt x="6241" y="5504"/>
                    <a:pt x="9095" y="7152"/>
                  </a:cubicBezTo>
                </a:path>
              </a:pathLst>
            </a:custGeom>
            <a:solidFill>
              <a:srgbClr val="B9B9B9"/>
            </a:solidFill>
            <a:ln w="52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Old English Text MT" panose="03040902040508030806" pitchFamily="66" charset="0"/>
              </a:endParaRPr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CCD94A2A-08A0-4564-A254-72B20C8C4A1F}"/>
              </a:ext>
            </a:extLst>
          </p:cNvPr>
          <p:cNvSpPr txBox="1"/>
          <p:nvPr/>
        </p:nvSpPr>
        <p:spPr>
          <a:xfrm>
            <a:off x="10497228" y="5756798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양조선</a:t>
            </a:r>
            <a:endParaRPr lang="en-US" altLang="ko-KR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(Western Korea)</a:t>
            </a:r>
            <a:endParaRPr lang="ko-KR" altLang="en-US" sz="16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95EAF-6E06-4249-9B1F-82ACD0434CE5}"/>
              </a:ext>
            </a:extLst>
          </p:cNvPr>
          <p:cNvSpPr txBox="1"/>
          <p:nvPr/>
        </p:nvSpPr>
        <p:spPr>
          <a:xfrm>
            <a:off x="669672" y="3803829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형제의 나라</a:t>
            </a:r>
            <a:endParaRPr lang="en-US" altLang="ko-KR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(Brotherhood</a:t>
            </a:r>
            <a:r>
              <a:rPr lang="ko-KR" altLang="en-US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Old English Text MT" panose="03040902040508030806" pitchFamily="66" charset="0"/>
                <a:ea typeface="궁서" panose="02030600000101010101" pitchFamily="18" charset="-127"/>
              </a:rPr>
              <a:t>Country)</a:t>
            </a:r>
            <a:endParaRPr lang="ko-KR" altLang="en-US" sz="1200" b="1" dirty="0">
              <a:solidFill>
                <a:srgbClr val="C00000"/>
              </a:solidFill>
              <a:latin typeface="Old English Text MT" panose="03040902040508030806" pitchFamily="66" charset="0"/>
              <a:ea typeface="궁서" panose="02030600000101010101" pitchFamily="18" charset="-12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93EB78F-ED33-48D0-AF6B-01DBCB0CB2B5}"/>
              </a:ext>
            </a:extLst>
          </p:cNvPr>
          <p:cNvSpPr/>
          <p:nvPr/>
        </p:nvSpPr>
        <p:spPr>
          <a:xfrm>
            <a:off x="2540" y="5239383"/>
            <a:ext cx="3671040" cy="15980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924A293-AB9F-4107-B43D-09E4CAE8E647}"/>
              </a:ext>
            </a:extLst>
          </p:cNvPr>
          <p:cNvSpPr/>
          <p:nvPr/>
        </p:nvSpPr>
        <p:spPr>
          <a:xfrm>
            <a:off x="10348914" y="5278986"/>
            <a:ext cx="1831411" cy="15584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18376EF-B62F-45D7-977A-5685F51AD04D}"/>
              </a:ext>
            </a:extLst>
          </p:cNvPr>
          <p:cNvSpPr/>
          <p:nvPr/>
        </p:nvSpPr>
        <p:spPr>
          <a:xfrm>
            <a:off x="9362318" y="4137315"/>
            <a:ext cx="45719" cy="539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ld English Text MT" panose="03040902040508030806" pitchFamily="66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F5AFDF-0B50-425B-8D27-3761246439A6}"/>
              </a:ext>
            </a:extLst>
          </p:cNvPr>
          <p:cNvSpPr txBox="1"/>
          <p:nvPr/>
        </p:nvSpPr>
        <p:spPr>
          <a:xfrm>
            <a:off x="10742744" y="5065776"/>
            <a:ext cx="1534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Author: Vendor (Twitter: @</a:t>
            </a:r>
            <a:r>
              <a:rPr lang="en-US" altLang="ko-KR" sz="600" dirty="0" err="1"/>
              <a:t>Beeeender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5C87E324-83AB-4C01-AF29-54734CC3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31" y="474480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260</Words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2019-08-17T19:20:51Z</dcterms:created>
  <dcterms:modified xsi:type="dcterms:W3CDTF">2019-08-18T01:21:14Z</dcterms:modified>
</cp:coreProperties>
</file>