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9" r:id="rId5"/>
    <p:sldId id="257" r:id="rId6"/>
    <p:sldId id="267" r:id="rId7"/>
    <p:sldId id="258" r:id="rId8"/>
    <p:sldId id="270" r:id="rId9"/>
    <p:sldId id="268" r:id="rId10"/>
    <p:sldId id="27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09C082-1491-43BE-829F-FF9104E58775}" type="datetimeFigureOut">
              <a:rPr lang="en-PK" smtClean="0"/>
              <a:t>27-Jan-2025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EB2760E-D198-4A04-B392-DDCE8A60B4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9397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C082-1491-43BE-829F-FF9104E58775}" type="datetimeFigureOut">
              <a:rPr lang="en-PK" smtClean="0"/>
              <a:t>27-Jan-2025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760E-D198-4A04-B392-DDCE8A60B4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6391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C082-1491-43BE-829F-FF9104E58775}" type="datetimeFigureOut">
              <a:rPr lang="en-PK" smtClean="0"/>
              <a:t>27-Jan-2025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760E-D198-4A04-B392-DDCE8A60B4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7939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C082-1491-43BE-829F-FF9104E58775}" type="datetimeFigureOut">
              <a:rPr lang="en-PK" smtClean="0"/>
              <a:t>27-Jan-2025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760E-D198-4A04-B392-DDCE8A60B4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57801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C082-1491-43BE-829F-FF9104E58775}" type="datetimeFigureOut">
              <a:rPr lang="en-PK" smtClean="0"/>
              <a:t>27-Jan-2025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760E-D198-4A04-B392-DDCE8A60B4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03759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C082-1491-43BE-829F-FF9104E58775}" type="datetimeFigureOut">
              <a:rPr lang="en-PK" smtClean="0"/>
              <a:t>27-Jan-2025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760E-D198-4A04-B392-DDCE8A60B4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44169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C082-1491-43BE-829F-FF9104E58775}" type="datetimeFigureOut">
              <a:rPr lang="en-PK" smtClean="0"/>
              <a:t>27-Jan-2025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760E-D198-4A04-B392-DDCE8A60B4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93347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09C082-1491-43BE-829F-FF9104E58775}" type="datetimeFigureOut">
              <a:rPr lang="en-PK" smtClean="0"/>
              <a:t>27-Jan-2025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760E-D198-4A04-B392-DDCE8A60B4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68554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09C082-1491-43BE-829F-FF9104E58775}" type="datetimeFigureOut">
              <a:rPr lang="en-PK" smtClean="0"/>
              <a:t>27-Jan-2025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760E-D198-4A04-B392-DDCE8A60B4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5840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C082-1491-43BE-829F-FF9104E58775}" type="datetimeFigureOut">
              <a:rPr lang="en-PK" smtClean="0"/>
              <a:t>27-Jan-2025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760E-D198-4A04-B392-DDCE8A60B4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7834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C082-1491-43BE-829F-FF9104E58775}" type="datetimeFigureOut">
              <a:rPr lang="en-PK" smtClean="0"/>
              <a:t>27-Jan-2025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760E-D198-4A04-B392-DDCE8A60B4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9263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C082-1491-43BE-829F-FF9104E58775}" type="datetimeFigureOut">
              <a:rPr lang="en-PK" smtClean="0"/>
              <a:t>27-Jan-2025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760E-D198-4A04-B392-DDCE8A60B4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214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C082-1491-43BE-829F-FF9104E58775}" type="datetimeFigureOut">
              <a:rPr lang="en-PK" smtClean="0"/>
              <a:t>27-Jan-2025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760E-D198-4A04-B392-DDCE8A60B4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528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C082-1491-43BE-829F-FF9104E58775}" type="datetimeFigureOut">
              <a:rPr lang="en-PK" smtClean="0"/>
              <a:t>27-Jan-2025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760E-D198-4A04-B392-DDCE8A60B4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8249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C082-1491-43BE-829F-FF9104E58775}" type="datetimeFigureOut">
              <a:rPr lang="en-PK" smtClean="0"/>
              <a:t>27-Jan-2025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760E-D198-4A04-B392-DDCE8A60B4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3199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C082-1491-43BE-829F-FF9104E58775}" type="datetimeFigureOut">
              <a:rPr lang="en-PK" smtClean="0"/>
              <a:t>27-Jan-2025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760E-D198-4A04-B392-DDCE8A60B4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0276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C082-1491-43BE-829F-FF9104E58775}" type="datetimeFigureOut">
              <a:rPr lang="en-PK" smtClean="0"/>
              <a:t>27-Jan-2025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760E-D198-4A04-B392-DDCE8A60B4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0464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09C082-1491-43BE-829F-FF9104E58775}" type="datetimeFigureOut">
              <a:rPr lang="en-PK" smtClean="0"/>
              <a:t>27-Jan-2025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PK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EB2760E-D198-4A04-B392-DDCE8A60B4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8206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F797-0C40-4F4D-9B4E-4D9A9C0C2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Scalable Big Data Processing System with Hybrid Storage Architecture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35728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5C2176-939F-4D91-814E-93308A061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3" y="0"/>
            <a:ext cx="110292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80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1C9B-AD42-4D56-B087-DAC3A3EC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7FAD-40CF-4EA2-A3A6-ECC833886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Multi-Storage:</a:t>
            </a:r>
            <a:r>
              <a:rPr lang="en-US" dirty="0"/>
              <a:t> Different storage systems for different needs</a:t>
            </a:r>
          </a:p>
          <a:p>
            <a:endParaRPr lang="en-US" dirty="0"/>
          </a:p>
          <a:p>
            <a:r>
              <a:rPr lang="en-US" b="1" dirty="0"/>
              <a:t>Decoupled Architecture: </a:t>
            </a:r>
            <a:r>
              <a:rPr lang="en-US" dirty="0"/>
              <a:t>Components communicate via Kafka</a:t>
            </a:r>
          </a:p>
          <a:p>
            <a:endParaRPr lang="en-US" dirty="0"/>
          </a:p>
          <a:p>
            <a:r>
              <a:rPr lang="en-US" b="1" dirty="0"/>
              <a:t>Fault Tolerance: </a:t>
            </a:r>
            <a:r>
              <a:rPr lang="en-US" dirty="0"/>
              <a:t>Health checks, restart policies, connection retries</a:t>
            </a:r>
          </a:p>
          <a:p>
            <a:endParaRPr lang="en-US" dirty="0"/>
          </a:p>
          <a:p>
            <a:r>
              <a:rPr lang="en-US" b="1" dirty="0"/>
              <a:t>Observability:</a:t>
            </a:r>
            <a:r>
              <a:rPr lang="en-US" dirty="0"/>
              <a:t> Comprehensive metrics and logging</a:t>
            </a:r>
          </a:p>
          <a:p>
            <a:endParaRPr lang="en-US" dirty="0"/>
          </a:p>
          <a:p>
            <a:r>
              <a:rPr lang="en-US" b="1" dirty="0"/>
              <a:t>Scalability:</a:t>
            </a:r>
            <a:r>
              <a:rPr lang="en-US" dirty="0"/>
              <a:t> Kafka allows horizontal scaling of processors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1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125BC-A9BE-43D6-A2DE-6F39B8CE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Problem Statement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8ABDB-906C-40FA-9BC7-4E4E6F76B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"Processing diverse data types (text, images, videos) at scale while maintaining optimal performance across different access patterns and storage requirements"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326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4746-2CC2-4830-B5F1-CAE78F1E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Capabilities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727BC-7C0B-4F57-8AB4-B30720B30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 dimensional data generation (text, images, videos) in bulk</a:t>
            </a:r>
          </a:p>
          <a:p>
            <a:r>
              <a:rPr lang="en-US" dirty="0"/>
              <a:t>Multi dimensional data processing</a:t>
            </a:r>
          </a:p>
          <a:p>
            <a:r>
              <a:rPr lang="en-US" dirty="0"/>
              <a:t>Object storage for raw files</a:t>
            </a:r>
          </a:p>
          <a:p>
            <a:r>
              <a:rPr lang="en-US" dirty="0"/>
              <a:t>Document store for metadata</a:t>
            </a:r>
          </a:p>
          <a:p>
            <a:r>
              <a:rPr lang="en-US" dirty="0"/>
              <a:t>Time-series for metrics</a:t>
            </a:r>
          </a:p>
          <a:p>
            <a:r>
              <a:rPr lang="en-US" dirty="0"/>
              <a:t>Fast searching on big data</a:t>
            </a:r>
          </a:p>
          <a:p>
            <a:r>
              <a:rPr lang="en-US" dirty="0"/>
              <a:t>Monitoring performance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4531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6E2E2-FB65-40E3-A4DA-DB1D08645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Challenges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BBC2A-C24A-4462-97C1-A67D1E72C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the Requirements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Variety Management</a:t>
            </a:r>
          </a:p>
          <a:p>
            <a:pPr marL="0" indent="0">
              <a:buNone/>
            </a:pPr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Integration of all components</a:t>
            </a:r>
          </a:p>
          <a:p>
            <a:endParaRPr lang="en-PK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PK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Resource Constraints</a:t>
            </a:r>
            <a:endParaRPr lang="en-US" sz="18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515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7B98-9DBC-497A-9B50-3ECCAF34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Components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2BD1C-D799-4E82-A1ED-9D0B0D310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 broker system</a:t>
            </a:r>
          </a:p>
          <a:p>
            <a:endParaRPr lang="en-US" dirty="0"/>
          </a:p>
          <a:p>
            <a:r>
              <a:rPr lang="en-US" dirty="0"/>
              <a:t>Storage systems </a:t>
            </a:r>
          </a:p>
          <a:p>
            <a:endParaRPr lang="en-US" dirty="0"/>
          </a:p>
          <a:p>
            <a:r>
              <a:rPr lang="en-US" dirty="0"/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300871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4954-38EE-4BD1-87B5-9A6BF330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Massage Broker System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A162C-3281-405B-91DB-97F713BF4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Kafka</a:t>
            </a:r>
            <a:r>
              <a:rPr lang="en-US" dirty="0"/>
              <a:t>: Message broker for handling data streams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Zookeeper: </a:t>
            </a:r>
            <a:r>
              <a:rPr lang="en-US" dirty="0"/>
              <a:t>Used by Kafka to coordinate clusters, maintain metadata, track broker availability, facilitate leader election etc.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7022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2A95-2730-406C-8F79-DB46DA9B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Systems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7332A-0215-4864-A570-55B8ABA51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MongoDB</a:t>
            </a:r>
            <a:r>
              <a:rPr lang="en-US" dirty="0"/>
              <a:t>: For metadata storage (document-oriented)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Elasticsearch</a:t>
            </a:r>
            <a:r>
              <a:rPr lang="en-US" dirty="0"/>
              <a:t>: For search indexing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Cassandra</a:t>
            </a:r>
            <a:r>
              <a:rPr lang="en-US" dirty="0"/>
              <a:t>: For time-series metrics (processing statistics)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MinIO</a:t>
            </a:r>
            <a:r>
              <a:rPr lang="en-US" dirty="0"/>
              <a:t>: S3-compatible object storage for raw data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3952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1AF1-1290-4273-B3DA-2848D5E57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CC565-2A90-49C1-94A4-27BD05B7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Prometheus:</a:t>
            </a:r>
            <a:r>
              <a:rPr lang="en-US" dirty="0"/>
              <a:t> Metrics collection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Grafana: </a:t>
            </a:r>
            <a:r>
              <a:rPr lang="en-US" dirty="0"/>
              <a:t>Metrics visualization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0139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72DE-EACE-4C50-990A-CD7ED200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Services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10C47-7DF5-4C6F-8C02-10297DE4A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data-generator:</a:t>
            </a:r>
            <a:r>
              <a:rPr lang="en-US" dirty="0"/>
              <a:t> Produces synthetic test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data-processor:</a:t>
            </a:r>
            <a:r>
              <a:rPr lang="en-US" dirty="0"/>
              <a:t> Consumes and processes data</a:t>
            </a:r>
            <a:endParaRPr lang="en-PK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30099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792</TotalTime>
  <Words>227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Scalable Big Data Processing System with Hybrid Storage Architecture</vt:lpstr>
      <vt:lpstr>Key Problem Statement</vt:lpstr>
      <vt:lpstr>Core Capabilities</vt:lpstr>
      <vt:lpstr>Design Challenges</vt:lpstr>
      <vt:lpstr>Infrastructure Components</vt:lpstr>
      <vt:lpstr>Massage Broker System</vt:lpstr>
      <vt:lpstr>Storage Systems</vt:lpstr>
      <vt:lpstr>Monitoring</vt:lpstr>
      <vt:lpstr>Custom Services</vt:lpstr>
      <vt:lpstr>PowerPoint Presentation</vt:lpstr>
      <vt:lpstr>Key Characteristics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Multi-Modal Big Data Processing System with Hybrid Storage Architecture</dc:title>
  <dc:creator>Tehreem Riaz</dc:creator>
  <cp:lastModifiedBy>Tehreem Riaz</cp:lastModifiedBy>
  <cp:revision>10</cp:revision>
  <dcterms:created xsi:type="dcterms:W3CDTF">2025-01-27T06:44:11Z</dcterms:created>
  <dcterms:modified xsi:type="dcterms:W3CDTF">2025-01-27T19:56:56Z</dcterms:modified>
</cp:coreProperties>
</file>