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8"/>
    <p:restoredTop sz="95000"/>
  </p:normalViewPr>
  <p:slideViewPr>
    <p:cSldViewPr snapToGrid="0" snapToObjects="1">
      <p:cViewPr varScale="1">
        <p:scale>
          <a:sx n="87" d="100"/>
          <a:sy n="87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9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501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84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2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8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6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4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781BE7-50E1-3B4D-8563-171DFEA8812E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2CC7-1D9B-104D-AD49-C609F71B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74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C3FF-77F8-BC4D-84D7-E4454E78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56650"/>
          </a:xfrm>
        </p:spPr>
        <p:txBody>
          <a:bodyPr/>
          <a:lstStyle/>
          <a:p>
            <a:r>
              <a:rPr lang="en-US" dirty="0"/>
              <a:t>Fast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41C5-C7BF-4041-9680-663623FC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9368"/>
            <a:ext cx="12192000" cy="5648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Post: Create ; Get</a:t>
            </a:r>
            <a:r>
              <a:rPr lang="en-US" dirty="0">
                <a:sym typeface="Wingdings" pitchFamily="2" charset="2"/>
              </a:rPr>
              <a:t>: Read  ; </a:t>
            </a:r>
            <a:r>
              <a:rPr lang="en-US" dirty="0"/>
              <a:t>Put: Update ; Delete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www.restapitutorial.com</a:t>
            </a:r>
            <a:r>
              <a:rPr lang="en-US" dirty="0"/>
              <a:t>/lessons/</a:t>
            </a:r>
            <a:r>
              <a:rPr lang="en-US" dirty="0" err="1"/>
              <a:t>httpmethods.html</a:t>
            </a:r>
            <a:endParaRPr lang="en-US" dirty="0"/>
          </a:p>
          <a:p>
            <a:r>
              <a:rPr lang="en-US" dirty="0"/>
              <a:t>How to quickly create key CRUD operations</a:t>
            </a:r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app.api_route</a:t>
            </a:r>
            <a:r>
              <a:rPr lang="en-US" dirty="0"/>
              <a:t>(“flux, methods=[‘GET’, ‘POST’, ‘PUT’, ‘DELETE’])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handle_strat_collection</a:t>
            </a:r>
            <a:r>
              <a:rPr lang="en-US" dirty="0"/>
              <a:t>(</a:t>
            </a:r>
            <a:r>
              <a:rPr lang="en-US" dirty="0" err="1"/>
              <a:t>strat_collection</a:t>
            </a:r>
            <a:r>
              <a:rPr lang="en-US" dirty="0"/>
              <a:t>: </a:t>
            </a:r>
            <a:r>
              <a:rPr lang="en-US" dirty="0" err="1"/>
              <a:t>StratCollection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logging.debug</a:t>
            </a:r>
            <a:r>
              <a:rPr lang="en-US" dirty="0"/>
              <a:t>(</a:t>
            </a:r>
            <a:r>
              <a:rPr lang="en-US" dirty="0" err="1"/>
              <a:t>strat_collection</a:t>
            </a:r>
            <a:r>
              <a:rPr lang="en-US" dirty="0"/>
              <a:t>)  # do something with data</a:t>
            </a:r>
          </a:p>
          <a:p>
            <a:pPr marL="457200" lvl="1" indent="0">
              <a:buNone/>
            </a:pPr>
            <a:r>
              <a:rPr lang="en-US" dirty="0"/>
              <a:t>	return {</a:t>
            </a:r>
          </a:p>
          <a:p>
            <a:pPr marL="457200" lvl="1" indent="0">
              <a:buNone/>
            </a:pPr>
            <a:r>
              <a:rPr lang="en-US" dirty="0"/>
              <a:t>		“</a:t>
            </a:r>
            <a:r>
              <a:rPr lang="en-US" dirty="0" err="1"/>
              <a:t>strat_collection</a:t>
            </a:r>
            <a:r>
              <a:rPr lang="en-US" dirty="0"/>
              <a:t>”: </a:t>
            </a:r>
            <a:r>
              <a:rPr lang="en-US" dirty="0" err="1"/>
              <a:t>strat_collection.as_dict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r>
              <a:rPr lang="en-US" dirty="0"/>
              <a:t>http status code</a:t>
            </a:r>
          </a:p>
          <a:p>
            <a:pPr lvl="1"/>
            <a:r>
              <a:rPr lang="en-US" dirty="0"/>
              <a:t>200 OK</a:t>
            </a:r>
          </a:p>
          <a:p>
            <a:pPr lvl="1"/>
            <a:r>
              <a:rPr lang="en-US" dirty="0"/>
              <a:t>201 Created</a:t>
            </a:r>
          </a:p>
          <a:p>
            <a:pPr lvl="1"/>
            <a:r>
              <a:rPr lang="en-US" dirty="0"/>
              <a:t>400 Bad Request</a:t>
            </a:r>
          </a:p>
          <a:p>
            <a:pPr lvl="1"/>
            <a:r>
              <a:rPr lang="en-US" dirty="0"/>
              <a:t>404 Not found</a:t>
            </a:r>
          </a:p>
        </p:txBody>
      </p:sp>
    </p:spTree>
    <p:extLst>
      <p:ext uri="{BB962C8B-B14F-4D97-AF65-F5344CB8AC3E}">
        <p14:creationId xmlns:p14="http://schemas.microsoft.com/office/powerpoint/2010/main" val="275970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4F8826-B03D-0943-8A56-7D4581EC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476"/>
            <a:ext cx="12192000" cy="64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2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46FB0-D93E-C943-90C1-6A230494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74" y="0"/>
            <a:ext cx="10522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84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{C6AFA97A-59D2-C544-9838-025403584E2B}tf10001062</Template>
  <TotalTime>284</TotalTime>
  <Words>117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</vt:lpstr>
      <vt:lpstr>Fast API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2022-10-30T03:23:15Z</dcterms:created>
  <dcterms:modified xsi:type="dcterms:W3CDTF">2022-10-30T08:07:30Z</dcterms:modified>
</cp:coreProperties>
</file>