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rat Aymetov" initials="AA" lastIdx="1" clrIdx="0">
    <p:extLst>
      <p:ext uri="{19B8F6BF-5375-455C-9EA6-DF929625EA0E}">
        <p15:presenceInfo xmlns:p15="http://schemas.microsoft.com/office/powerpoint/2012/main" userId="ddffcee019bf6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20:03:55.199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E6B-367A-4064-BD3B-95077A14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1FC5-1BD7-4022-A702-5496E371A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5DA0-BC1A-48AF-A4FE-252AA9C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7B34-554D-4BDD-881B-CF3052AB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E1EF-7AF6-4496-8B6C-17B6FE7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385B-1971-4183-9D8E-E22FB44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C5EC1-3270-45D9-92F5-68CD0623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49BE-B222-43BF-A93A-393D6DD7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7D2D-16C7-465A-AB19-21C0990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6C22-987F-45D6-926D-4F0E0EC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C239-8653-4E3F-B74C-861A64DCD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5ECC-38D8-4853-B531-34A64565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70FD-C4C3-4D68-968C-B5D300EF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86F5-11AF-4CFB-876F-D52792BE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75F2-0D13-499B-968E-8D7F782E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41A4-AC66-45FB-A590-7FDBDDFC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21CA-899B-4E9D-87A5-360E2AB9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D1A2-7A62-4FAA-9898-948F04A9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9C88-6269-4563-AEDC-F5F96D5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1E1B-F608-4568-95C0-05E1AB28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9AE-C497-49E8-B578-37ECC506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9283-9C5F-463E-A6EF-3AE1C883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B14A-4ADE-4EC9-9651-58780A75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AB8A-6FF1-4E88-8ED8-C4D92225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B53A-169B-4473-A35C-C0695906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E7A7-6C1F-4BC0-896D-419A8ADB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DCC4-DCE0-4CF9-9933-535CE7F7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32E1-8BEF-4247-9A51-1620D7BC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F565-F97D-45FA-AF56-5FF3090E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514ED-FB12-41BA-B407-0536DF80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41A3-7C7B-48F2-9816-05555ED4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7CF4-85B2-4FE7-A9CB-5A47B517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B6BD-3C9F-44FE-815F-DE443BFC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8159-4B4F-4546-8D0D-B6446C92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81EF-24B9-4D77-87F7-93DD7B4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07A09-7156-4673-9D05-B70050078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A4E41-0C5E-42D9-8C04-C8F18E4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3AC55-D7F7-4981-B8A6-DCD7A6A3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59B5-9899-4BC7-814A-A3CA47AD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A140-9221-4E02-A06E-ED7633F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FA5F9-8A64-4F4C-BBA8-1223E789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4612A-D99C-4C0E-8C1B-38A6DDA4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0FCC1-CD1A-475F-973D-185B63F0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1A16-3D4D-4F4E-8223-4A58D93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6BA08-F4F7-492A-ABDC-5589CFC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01813-9FD3-4DF8-B154-4935F008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855-031B-44A7-89D9-88C31E13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1544-690C-4047-A9B2-00573FED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21FE-4BA8-4468-A70A-BA572452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394C-55DE-4C6D-8A88-49E42E79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1BCE-A342-4EA7-9AF3-5C3C4580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2076-334D-4979-8F5E-FF4A0379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9D01-548D-417B-ABF3-A3533091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37463-2383-4F36-98EB-CC66E2801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9165-791D-40B4-9770-E9F88BB3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FDE95-3228-4B3E-9B9C-3B6E3F62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254D0-B976-4E74-A6BC-46A946EF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1DD6-B5DE-4053-974B-9105F737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7F2C1-0DD7-4A49-BAA9-17F6C8D9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7384-1B76-4663-8434-D720DAB9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D021-2E93-4522-994A-8C30E81FF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E470-09E1-4060-97A4-31A10B3C685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E051-31C9-4E86-9FFD-ED269A3A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59EE-3E4C-4755-AFBC-C7EBE0D8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D2C1-8720-4745-B14F-DEDC23D8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FEC302F-2B26-4B5F-9A9C-252C6AC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8AB526B-D21A-4027-9C2A-AD62665B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048680D-669C-491F-BDD9-78188BD7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A9E53F-FB44-4805-9D2B-8A4C0B89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06DEF4-158B-4926-8DCE-7D63C94C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70C4C8-2985-4392-BBA3-FF7F6C127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BF396-7A2E-4990-B7E4-22D6BDB3E7A7}"/>
              </a:ext>
            </a:extLst>
          </p:cNvPr>
          <p:cNvSpPr txBox="1"/>
          <p:nvPr/>
        </p:nvSpPr>
        <p:spPr>
          <a:xfrm>
            <a:off x="3717889" y="2270927"/>
            <a:ext cx="455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case NO button have been chosen</a:t>
            </a:r>
          </a:p>
        </p:txBody>
      </p:sp>
    </p:spTree>
    <p:extLst>
      <p:ext uri="{BB962C8B-B14F-4D97-AF65-F5344CB8AC3E}">
        <p14:creationId xmlns:p14="http://schemas.microsoft.com/office/powerpoint/2010/main" val="13072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94B61EA-AACC-4583-8E45-92E546E7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3E8B3A-4483-4253-932D-4E91A6F0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A4737A-E66D-4EF4-9144-91CD73D6B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8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02BD47-A3A7-4175-B321-2F801DAFF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8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07056B-1817-4521-8882-B5793AD2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7A5DD4-24D5-49DF-835D-E1002B99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B722CA3-4345-4E73-9C7E-810D0E6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2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6057E1-F45A-4BC6-BFC2-B086860DF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6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B23-C8B7-46D1-9D22-42708671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A631-4C2E-468D-9B0B-AEFAF7948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3A7D13-AF1B-42F5-BFAE-90730140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Ayrat Aymetov</dc:creator>
  <cp:lastModifiedBy>Ayrat Aymetov</cp:lastModifiedBy>
  <cp:revision>1</cp:revision>
  <dcterms:created xsi:type="dcterms:W3CDTF">2020-11-16T01:02:28Z</dcterms:created>
  <dcterms:modified xsi:type="dcterms:W3CDTF">2020-11-16T01:07:37Z</dcterms:modified>
</cp:coreProperties>
</file>