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Koyu Stil 1 - Vurgu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0AE39-D7BC-425E-80E9-C65E8B365E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7F249-2B4C-4F27-A4E2-B8E581F50396}">
      <dgm:prSet custT="1"/>
      <dgm:spPr/>
      <dgm:t>
        <a:bodyPr/>
        <a:lstStyle/>
        <a:p>
          <a:r>
            <a:rPr lang="tr-TR" sz="2000" dirty="0"/>
            <a:t>12 </a:t>
          </a:r>
          <a:r>
            <a:rPr lang="tr-TR" sz="2000" dirty="0" err="1"/>
            <a:t>different</a:t>
          </a:r>
          <a:r>
            <a:rPr lang="tr-TR" sz="2000" dirty="0"/>
            <a:t> </a:t>
          </a:r>
          <a:r>
            <a:rPr lang="tr-TR" sz="2000" dirty="0" err="1"/>
            <a:t>class</a:t>
          </a:r>
          <a:r>
            <a:rPr lang="tr-TR" sz="2000" dirty="0"/>
            <a:t> 	#of Total </a:t>
          </a:r>
          <a:r>
            <a:rPr lang="tr-TR" sz="2000" dirty="0" err="1"/>
            <a:t>Images</a:t>
          </a:r>
          <a:r>
            <a:rPr lang="tr-TR" sz="2000" dirty="0"/>
            <a:t>: 444</a:t>
          </a:r>
          <a:endParaRPr lang="en-US" sz="2000" dirty="0"/>
        </a:p>
      </dgm:t>
    </dgm:pt>
    <dgm:pt modelId="{BD20D6B3-E563-45A0-86FD-A9CE93E8F037}" type="parTrans" cxnId="{EACBFF7B-2226-4EC2-91EA-8D43EB8CD148}">
      <dgm:prSet/>
      <dgm:spPr/>
      <dgm:t>
        <a:bodyPr/>
        <a:lstStyle/>
        <a:p>
          <a:endParaRPr lang="en-US"/>
        </a:p>
      </dgm:t>
    </dgm:pt>
    <dgm:pt modelId="{2B35FD28-DFB4-4BA5-857F-A1AB7EEBED66}" type="sibTrans" cxnId="{EACBFF7B-2226-4EC2-91EA-8D43EB8CD148}">
      <dgm:prSet/>
      <dgm:spPr/>
      <dgm:t>
        <a:bodyPr/>
        <a:lstStyle/>
        <a:p>
          <a:endParaRPr lang="en-US"/>
        </a:p>
      </dgm:t>
    </dgm:pt>
    <dgm:pt modelId="{92A44CB9-4840-4499-BA6B-708D8F597D8A}">
      <dgm:prSet custT="1"/>
      <dgm:spPr/>
      <dgm:t>
        <a:bodyPr/>
        <a:lstStyle/>
        <a:p>
          <a:r>
            <a:rPr lang="tr-TR" sz="2000" dirty="0"/>
            <a:t>Train </a:t>
          </a:r>
          <a:r>
            <a:rPr lang="tr-TR" sz="2000" dirty="0" err="1"/>
            <a:t>dataset</a:t>
          </a:r>
          <a:r>
            <a:rPr lang="tr-TR" sz="2000" dirty="0"/>
            <a:t>: 12 * 25 (Image </a:t>
          </a:r>
          <a:r>
            <a:rPr lang="tr-TR" sz="2000" dirty="0" err="1"/>
            <a:t>per</a:t>
          </a:r>
          <a:r>
            <a:rPr lang="tr-TR" sz="2000" dirty="0"/>
            <a:t> </a:t>
          </a:r>
          <a:r>
            <a:rPr lang="tr-TR" sz="2000" dirty="0" err="1"/>
            <a:t>for</a:t>
          </a:r>
          <a:r>
            <a:rPr lang="tr-TR" sz="2000" dirty="0"/>
            <a:t> </a:t>
          </a:r>
          <a:r>
            <a:rPr lang="tr-TR" sz="2000" dirty="0" err="1"/>
            <a:t>class</a:t>
          </a:r>
          <a:r>
            <a:rPr lang="tr-TR" sz="2000" dirty="0"/>
            <a:t>) = 300 </a:t>
          </a:r>
          <a:endParaRPr lang="en-US" sz="2000" dirty="0"/>
        </a:p>
      </dgm:t>
    </dgm:pt>
    <dgm:pt modelId="{20969674-4EB2-4263-958F-B3481DCBAE4C}" type="parTrans" cxnId="{04BFC94F-5AB5-4416-9EB3-26C0E9F7E0D1}">
      <dgm:prSet/>
      <dgm:spPr/>
      <dgm:t>
        <a:bodyPr/>
        <a:lstStyle/>
        <a:p>
          <a:endParaRPr lang="en-US"/>
        </a:p>
      </dgm:t>
    </dgm:pt>
    <dgm:pt modelId="{B9007C61-9854-42D2-8B8E-D2AEFDC7EF1D}" type="sibTrans" cxnId="{04BFC94F-5AB5-4416-9EB3-26C0E9F7E0D1}">
      <dgm:prSet/>
      <dgm:spPr/>
      <dgm:t>
        <a:bodyPr/>
        <a:lstStyle/>
        <a:p>
          <a:endParaRPr lang="en-US"/>
        </a:p>
      </dgm:t>
    </dgm:pt>
    <dgm:pt modelId="{248C0076-13AE-4A4F-A4DE-8E1DF95FA3E4}">
      <dgm:prSet custT="1"/>
      <dgm:spPr/>
      <dgm:t>
        <a:bodyPr/>
        <a:lstStyle/>
        <a:p>
          <a:r>
            <a:rPr lang="tr-TR" sz="2000" dirty="0"/>
            <a:t>Test </a:t>
          </a:r>
          <a:r>
            <a:rPr lang="tr-TR" sz="2000" dirty="0" err="1"/>
            <a:t>dataset</a:t>
          </a:r>
          <a:r>
            <a:rPr lang="tr-TR" sz="2000" dirty="0"/>
            <a:t>: 12 * 12 (Image </a:t>
          </a:r>
          <a:r>
            <a:rPr lang="tr-TR" sz="2000" dirty="0" err="1"/>
            <a:t>per</a:t>
          </a:r>
          <a:r>
            <a:rPr lang="tr-TR" sz="2000" dirty="0"/>
            <a:t> </a:t>
          </a:r>
          <a:r>
            <a:rPr lang="tr-TR" sz="2000" dirty="0" err="1"/>
            <a:t>class</a:t>
          </a:r>
          <a:r>
            <a:rPr lang="tr-TR" sz="2000" dirty="0"/>
            <a:t>) = 144</a:t>
          </a:r>
          <a:endParaRPr lang="en-US" sz="2000" dirty="0"/>
        </a:p>
      </dgm:t>
    </dgm:pt>
    <dgm:pt modelId="{A5216882-6D0E-4042-AC2F-99F01899694E}" type="parTrans" cxnId="{7C3B48A0-359E-4714-BE04-1ABAA6E6AF18}">
      <dgm:prSet/>
      <dgm:spPr/>
      <dgm:t>
        <a:bodyPr/>
        <a:lstStyle/>
        <a:p>
          <a:endParaRPr lang="en-US"/>
        </a:p>
      </dgm:t>
    </dgm:pt>
    <dgm:pt modelId="{5E665EAF-6F4A-44C1-955F-2783CA7024C5}" type="sibTrans" cxnId="{7C3B48A0-359E-4714-BE04-1ABAA6E6AF18}">
      <dgm:prSet/>
      <dgm:spPr/>
      <dgm:t>
        <a:bodyPr/>
        <a:lstStyle/>
        <a:p>
          <a:endParaRPr lang="en-US"/>
        </a:p>
      </dgm:t>
    </dgm:pt>
    <dgm:pt modelId="{981E38DD-7AAC-420F-B950-CC723F360A0D}">
      <dgm:prSet custT="1"/>
      <dgm:spPr/>
      <dgm:t>
        <a:bodyPr/>
        <a:lstStyle/>
        <a:p>
          <a:r>
            <a:rPr lang="tr-TR" sz="2000"/>
            <a:t>Both front and back of coins and banknotes</a:t>
          </a:r>
          <a:endParaRPr lang="en-US" sz="2000"/>
        </a:p>
      </dgm:t>
    </dgm:pt>
    <dgm:pt modelId="{C74CD49C-CEBB-4DE8-A4B6-D52DB47AA86C}" type="parTrans" cxnId="{922B918D-704C-405E-8E7F-5A4769EBA68B}">
      <dgm:prSet/>
      <dgm:spPr/>
      <dgm:t>
        <a:bodyPr/>
        <a:lstStyle/>
        <a:p>
          <a:endParaRPr lang="en-US"/>
        </a:p>
      </dgm:t>
    </dgm:pt>
    <dgm:pt modelId="{59D770E9-AF62-4DF0-93D8-2D9108D34924}" type="sibTrans" cxnId="{922B918D-704C-405E-8E7F-5A4769EBA68B}">
      <dgm:prSet/>
      <dgm:spPr/>
      <dgm:t>
        <a:bodyPr/>
        <a:lstStyle/>
        <a:p>
          <a:endParaRPr lang="en-US"/>
        </a:p>
      </dgm:t>
    </dgm:pt>
    <dgm:pt modelId="{47D1ABAD-92CC-4D71-B7AE-4ABF3AEC44C7}">
      <dgm:prSet custT="1"/>
      <dgm:spPr/>
      <dgm:t>
        <a:bodyPr/>
        <a:lstStyle/>
        <a:p>
          <a:r>
            <a:rPr lang="tr-TR" sz="2000" dirty="0" err="1"/>
            <a:t>Images</a:t>
          </a:r>
          <a:r>
            <a:rPr lang="tr-TR" sz="2000" dirty="0"/>
            <a:t> </a:t>
          </a:r>
          <a:r>
            <a:rPr lang="tr-TR" sz="2000" dirty="0" err="1"/>
            <a:t>rotated</a:t>
          </a:r>
          <a:r>
            <a:rPr lang="tr-TR" sz="2000" dirty="0"/>
            <a:t> </a:t>
          </a:r>
          <a:r>
            <a:rPr lang="tr-TR" sz="2000" dirty="0" err="1"/>
            <a:t>around</a:t>
          </a:r>
          <a:r>
            <a:rPr lang="tr-TR" sz="2000" dirty="0"/>
            <a:t> </a:t>
          </a:r>
          <a:r>
            <a:rPr lang="tr-TR" sz="2000" dirty="0" err="1"/>
            <a:t>its</a:t>
          </a:r>
          <a:r>
            <a:rPr lang="tr-TR" sz="2000" dirty="0"/>
            <a:t> </a:t>
          </a:r>
          <a:r>
            <a:rPr lang="tr-TR" sz="2000" dirty="0" err="1"/>
            <a:t>axis</a:t>
          </a:r>
          <a:r>
            <a:rPr lang="tr-TR" sz="2000" dirty="0"/>
            <a:t> </a:t>
          </a:r>
          <a:r>
            <a:rPr lang="tr-TR" sz="2000" dirty="0" err="1"/>
            <a:t>by</a:t>
          </a:r>
          <a:r>
            <a:rPr lang="tr-TR" sz="2000" dirty="0"/>
            <a:t> 90 </a:t>
          </a:r>
          <a:r>
            <a:rPr lang="tr-TR" sz="2000" dirty="0" err="1"/>
            <a:t>degrees</a:t>
          </a:r>
          <a:endParaRPr lang="en-US" sz="2000" dirty="0"/>
        </a:p>
      </dgm:t>
    </dgm:pt>
    <dgm:pt modelId="{94928D91-934A-4B7B-9AB4-1029A9703245}" type="parTrans" cxnId="{FE87D9AA-C7F7-439E-A83F-DA5690BC9A13}">
      <dgm:prSet/>
      <dgm:spPr/>
      <dgm:t>
        <a:bodyPr/>
        <a:lstStyle/>
        <a:p>
          <a:endParaRPr lang="en-US"/>
        </a:p>
      </dgm:t>
    </dgm:pt>
    <dgm:pt modelId="{1D5C94BE-B759-450A-B660-9D147854EF24}" type="sibTrans" cxnId="{FE87D9AA-C7F7-439E-A83F-DA5690BC9A13}">
      <dgm:prSet/>
      <dgm:spPr/>
      <dgm:t>
        <a:bodyPr/>
        <a:lstStyle/>
        <a:p>
          <a:endParaRPr lang="en-US"/>
        </a:p>
      </dgm:t>
    </dgm:pt>
    <dgm:pt modelId="{5FFD4F31-3C72-434B-9CA2-6BAE7F88F80A}">
      <dgm:prSet custT="1"/>
      <dgm:spPr/>
      <dgm:t>
        <a:bodyPr/>
        <a:lstStyle/>
        <a:p>
          <a:r>
            <a:rPr lang="tr-TR" sz="2000" dirty="0" err="1"/>
            <a:t>Images</a:t>
          </a:r>
          <a:r>
            <a:rPr lang="tr-TR" sz="2000" dirty="0"/>
            <a:t> on </a:t>
          </a:r>
          <a:r>
            <a:rPr lang="tr-TR" sz="2000" dirty="0" err="1"/>
            <a:t>white</a:t>
          </a:r>
          <a:r>
            <a:rPr lang="tr-TR" sz="2000" dirty="0"/>
            <a:t> background</a:t>
          </a:r>
          <a:endParaRPr lang="en-US" sz="2000" dirty="0"/>
        </a:p>
      </dgm:t>
    </dgm:pt>
    <dgm:pt modelId="{35B63EF7-08D2-426A-954E-F5FD4C7A978D}" type="parTrans" cxnId="{594ED629-104A-4D66-9A84-68176D876029}">
      <dgm:prSet/>
      <dgm:spPr/>
      <dgm:t>
        <a:bodyPr/>
        <a:lstStyle/>
        <a:p>
          <a:endParaRPr lang="en-US"/>
        </a:p>
      </dgm:t>
    </dgm:pt>
    <dgm:pt modelId="{9201105E-5066-4FF2-87B0-FF2BFE02C694}" type="sibTrans" cxnId="{594ED629-104A-4D66-9A84-68176D876029}">
      <dgm:prSet/>
      <dgm:spPr/>
      <dgm:t>
        <a:bodyPr/>
        <a:lstStyle/>
        <a:p>
          <a:endParaRPr lang="en-US"/>
        </a:p>
      </dgm:t>
    </dgm:pt>
    <dgm:pt modelId="{1811EF9E-120B-4806-A47D-F2E3427E8E32}">
      <dgm:prSet custT="1"/>
      <dgm:spPr/>
      <dgm:t>
        <a:bodyPr/>
        <a:lstStyle/>
        <a:p>
          <a:r>
            <a:rPr lang="tr-TR" sz="2000" dirty="0" err="1"/>
            <a:t>Mirror</a:t>
          </a:r>
          <a:r>
            <a:rPr lang="tr-TR" sz="2000" dirty="0"/>
            <a:t> </a:t>
          </a:r>
          <a:r>
            <a:rPr lang="tr-TR" sz="2000" dirty="0" err="1"/>
            <a:t>reflections</a:t>
          </a:r>
          <a:r>
            <a:rPr lang="tr-TR" sz="2000" dirty="0"/>
            <a:t> of </a:t>
          </a:r>
          <a:r>
            <a:rPr lang="tr-TR" sz="2000" dirty="0" err="1"/>
            <a:t>Images</a:t>
          </a:r>
          <a:endParaRPr lang="en-US" sz="2000" dirty="0"/>
        </a:p>
      </dgm:t>
    </dgm:pt>
    <dgm:pt modelId="{EED95A41-54C4-4826-A3A3-118366F0D7C4}" type="parTrans" cxnId="{109004E5-7C57-411E-9209-5CF5EC2FB5E3}">
      <dgm:prSet/>
      <dgm:spPr/>
      <dgm:t>
        <a:bodyPr/>
        <a:lstStyle/>
        <a:p>
          <a:endParaRPr lang="tr-TR"/>
        </a:p>
      </dgm:t>
    </dgm:pt>
    <dgm:pt modelId="{4223080C-A36A-4684-AAE2-CB847F80AEEF}" type="sibTrans" cxnId="{109004E5-7C57-411E-9209-5CF5EC2FB5E3}">
      <dgm:prSet/>
      <dgm:spPr/>
      <dgm:t>
        <a:bodyPr/>
        <a:lstStyle/>
        <a:p>
          <a:endParaRPr lang="tr-TR"/>
        </a:p>
      </dgm:t>
    </dgm:pt>
    <dgm:pt modelId="{6D1A8D36-F249-4C20-B6E6-BE0E7DB92725}" type="pres">
      <dgm:prSet presAssocID="{4D10AE39-D7BC-425E-80E9-C65E8B365E19}" presName="vert0" presStyleCnt="0">
        <dgm:presLayoutVars>
          <dgm:dir/>
          <dgm:animOne val="branch"/>
          <dgm:animLvl val="lvl"/>
        </dgm:presLayoutVars>
      </dgm:prSet>
      <dgm:spPr/>
    </dgm:pt>
    <dgm:pt modelId="{709C4F7C-ED53-4BB3-85AF-A527B4DBC24B}" type="pres">
      <dgm:prSet presAssocID="{DEE7F249-2B4C-4F27-A4E2-B8E581F50396}" presName="thickLine" presStyleLbl="alignNode1" presStyleIdx="0" presStyleCnt="7"/>
      <dgm:spPr/>
    </dgm:pt>
    <dgm:pt modelId="{0CA081A9-C33A-495C-A67C-752E5C91670A}" type="pres">
      <dgm:prSet presAssocID="{DEE7F249-2B4C-4F27-A4E2-B8E581F50396}" presName="horz1" presStyleCnt="0"/>
      <dgm:spPr/>
    </dgm:pt>
    <dgm:pt modelId="{6DD49164-D366-4086-ACC2-56FA280496F5}" type="pres">
      <dgm:prSet presAssocID="{DEE7F249-2B4C-4F27-A4E2-B8E581F50396}" presName="tx1" presStyleLbl="revTx" presStyleIdx="0" presStyleCnt="7"/>
      <dgm:spPr/>
    </dgm:pt>
    <dgm:pt modelId="{ADFEA12F-28C6-406B-A95B-FAA0AC26A3F8}" type="pres">
      <dgm:prSet presAssocID="{DEE7F249-2B4C-4F27-A4E2-B8E581F50396}" presName="vert1" presStyleCnt="0"/>
      <dgm:spPr/>
    </dgm:pt>
    <dgm:pt modelId="{90BC3F78-D0D0-441C-947E-F4A1186F5EC9}" type="pres">
      <dgm:prSet presAssocID="{92A44CB9-4840-4499-BA6B-708D8F597D8A}" presName="thickLine" presStyleLbl="alignNode1" presStyleIdx="1" presStyleCnt="7"/>
      <dgm:spPr/>
    </dgm:pt>
    <dgm:pt modelId="{A7B4D047-2D23-4A28-AC97-469FF0FDBC95}" type="pres">
      <dgm:prSet presAssocID="{92A44CB9-4840-4499-BA6B-708D8F597D8A}" presName="horz1" presStyleCnt="0"/>
      <dgm:spPr/>
    </dgm:pt>
    <dgm:pt modelId="{4626CD07-2492-4B49-9321-2255A55A51EC}" type="pres">
      <dgm:prSet presAssocID="{92A44CB9-4840-4499-BA6B-708D8F597D8A}" presName="tx1" presStyleLbl="revTx" presStyleIdx="1" presStyleCnt="7"/>
      <dgm:spPr/>
    </dgm:pt>
    <dgm:pt modelId="{BD339531-FB97-4C2D-9E86-70962A69AAF1}" type="pres">
      <dgm:prSet presAssocID="{92A44CB9-4840-4499-BA6B-708D8F597D8A}" presName="vert1" presStyleCnt="0"/>
      <dgm:spPr/>
    </dgm:pt>
    <dgm:pt modelId="{7070295D-E79F-4AA7-AEE5-0E8B977D612B}" type="pres">
      <dgm:prSet presAssocID="{248C0076-13AE-4A4F-A4DE-8E1DF95FA3E4}" presName="thickLine" presStyleLbl="alignNode1" presStyleIdx="2" presStyleCnt="7"/>
      <dgm:spPr/>
    </dgm:pt>
    <dgm:pt modelId="{484F098A-3793-491F-A721-0927808956C3}" type="pres">
      <dgm:prSet presAssocID="{248C0076-13AE-4A4F-A4DE-8E1DF95FA3E4}" presName="horz1" presStyleCnt="0"/>
      <dgm:spPr/>
    </dgm:pt>
    <dgm:pt modelId="{CB428CB2-756D-4579-A3CF-1E23C36EE4C2}" type="pres">
      <dgm:prSet presAssocID="{248C0076-13AE-4A4F-A4DE-8E1DF95FA3E4}" presName="tx1" presStyleLbl="revTx" presStyleIdx="2" presStyleCnt="7"/>
      <dgm:spPr/>
    </dgm:pt>
    <dgm:pt modelId="{CA306E34-6EAC-47C4-9C09-AC560C495793}" type="pres">
      <dgm:prSet presAssocID="{248C0076-13AE-4A4F-A4DE-8E1DF95FA3E4}" presName="vert1" presStyleCnt="0"/>
      <dgm:spPr/>
    </dgm:pt>
    <dgm:pt modelId="{4626778F-AA0C-4DF3-85D2-6544BB996A55}" type="pres">
      <dgm:prSet presAssocID="{981E38DD-7AAC-420F-B950-CC723F360A0D}" presName="thickLine" presStyleLbl="alignNode1" presStyleIdx="3" presStyleCnt="7"/>
      <dgm:spPr/>
    </dgm:pt>
    <dgm:pt modelId="{18B48BED-8055-4712-9012-F1486F958F4A}" type="pres">
      <dgm:prSet presAssocID="{981E38DD-7AAC-420F-B950-CC723F360A0D}" presName="horz1" presStyleCnt="0"/>
      <dgm:spPr/>
    </dgm:pt>
    <dgm:pt modelId="{80BC19FA-1F35-4FA1-82E6-472D0A772B2E}" type="pres">
      <dgm:prSet presAssocID="{981E38DD-7AAC-420F-B950-CC723F360A0D}" presName="tx1" presStyleLbl="revTx" presStyleIdx="3" presStyleCnt="7"/>
      <dgm:spPr/>
    </dgm:pt>
    <dgm:pt modelId="{7BB09D9A-8EBC-48A2-8F53-97893637224C}" type="pres">
      <dgm:prSet presAssocID="{981E38DD-7AAC-420F-B950-CC723F360A0D}" presName="vert1" presStyleCnt="0"/>
      <dgm:spPr/>
    </dgm:pt>
    <dgm:pt modelId="{8F70ED58-5FE7-44F5-B99A-CF54FDF4029B}" type="pres">
      <dgm:prSet presAssocID="{47D1ABAD-92CC-4D71-B7AE-4ABF3AEC44C7}" presName="thickLine" presStyleLbl="alignNode1" presStyleIdx="4" presStyleCnt="7"/>
      <dgm:spPr/>
    </dgm:pt>
    <dgm:pt modelId="{3C59ABB3-4748-46E2-9A44-B9E9A3DF0ADF}" type="pres">
      <dgm:prSet presAssocID="{47D1ABAD-92CC-4D71-B7AE-4ABF3AEC44C7}" presName="horz1" presStyleCnt="0"/>
      <dgm:spPr/>
    </dgm:pt>
    <dgm:pt modelId="{7A8C4B81-988C-4CD8-B2F5-7389A5023DF6}" type="pres">
      <dgm:prSet presAssocID="{47D1ABAD-92CC-4D71-B7AE-4ABF3AEC44C7}" presName="tx1" presStyleLbl="revTx" presStyleIdx="4" presStyleCnt="7"/>
      <dgm:spPr/>
    </dgm:pt>
    <dgm:pt modelId="{0A77C37D-597F-483F-82D7-463C44DA7414}" type="pres">
      <dgm:prSet presAssocID="{47D1ABAD-92CC-4D71-B7AE-4ABF3AEC44C7}" presName="vert1" presStyleCnt="0"/>
      <dgm:spPr/>
    </dgm:pt>
    <dgm:pt modelId="{060B43C5-09D4-42C6-AE85-C1BB36B7D83A}" type="pres">
      <dgm:prSet presAssocID="{5FFD4F31-3C72-434B-9CA2-6BAE7F88F80A}" presName="thickLine" presStyleLbl="alignNode1" presStyleIdx="5" presStyleCnt="7"/>
      <dgm:spPr/>
    </dgm:pt>
    <dgm:pt modelId="{D171DEAC-C5FB-4E3C-A9B8-4717845E35E6}" type="pres">
      <dgm:prSet presAssocID="{5FFD4F31-3C72-434B-9CA2-6BAE7F88F80A}" presName="horz1" presStyleCnt="0"/>
      <dgm:spPr/>
    </dgm:pt>
    <dgm:pt modelId="{5E8FF2D1-5621-4C10-AADB-1F2B0EC6F440}" type="pres">
      <dgm:prSet presAssocID="{5FFD4F31-3C72-434B-9CA2-6BAE7F88F80A}" presName="tx1" presStyleLbl="revTx" presStyleIdx="5" presStyleCnt="7"/>
      <dgm:spPr/>
    </dgm:pt>
    <dgm:pt modelId="{3987BFA3-2CDA-4311-9D13-BFB0CCE3DB9B}" type="pres">
      <dgm:prSet presAssocID="{5FFD4F31-3C72-434B-9CA2-6BAE7F88F80A}" presName="vert1" presStyleCnt="0"/>
      <dgm:spPr/>
    </dgm:pt>
    <dgm:pt modelId="{90DFE3F8-42FB-4964-A2D5-5FDAED7EB178}" type="pres">
      <dgm:prSet presAssocID="{1811EF9E-120B-4806-A47D-F2E3427E8E32}" presName="thickLine" presStyleLbl="alignNode1" presStyleIdx="6" presStyleCnt="7"/>
      <dgm:spPr/>
    </dgm:pt>
    <dgm:pt modelId="{F3F5685A-B9B3-40F7-9C75-1E3C7D2DA829}" type="pres">
      <dgm:prSet presAssocID="{1811EF9E-120B-4806-A47D-F2E3427E8E32}" presName="horz1" presStyleCnt="0"/>
      <dgm:spPr/>
    </dgm:pt>
    <dgm:pt modelId="{7B9876A7-817A-4C8B-A53E-83D9C8CE25B1}" type="pres">
      <dgm:prSet presAssocID="{1811EF9E-120B-4806-A47D-F2E3427E8E32}" presName="tx1" presStyleLbl="revTx" presStyleIdx="6" presStyleCnt="7"/>
      <dgm:spPr/>
    </dgm:pt>
    <dgm:pt modelId="{96017400-2314-4576-9C23-01B09D6057F5}" type="pres">
      <dgm:prSet presAssocID="{1811EF9E-120B-4806-A47D-F2E3427E8E32}" presName="vert1" presStyleCnt="0"/>
      <dgm:spPr/>
    </dgm:pt>
  </dgm:ptLst>
  <dgm:cxnLst>
    <dgm:cxn modelId="{D0018305-8321-4A4F-AC2C-6B4F10EFE9B5}" type="presOf" srcId="{47D1ABAD-92CC-4D71-B7AE-4ABF3AEC44C7}" destId="{7A8C4B81-988C-4CD8-B2F5-7389A5023DF6}" srcOrd="0" destOrd="0" presId="urn:microsoft.com/office/officeart/2008/layout/LinedList"/>
    <dgm:cxn modelId="{A888B912-A063-44EE-BB83-5AFB09CA1BC4}" type="presOf" srcId="{DEE7F249-2B4C-4F27-A4E2-B8E581F50396}" destId="{6DD49164-D366-4086-ACC2-56FA280496F5}" srcOrd="0" destOrd="0" presId="urn:microsoft.com/office/officeart/2008/layout/LinedList"/>
    <dgm:cxn modelId="{594ED629-104A-4D66-9A84-68176D876029}" srcId="{4D10AE39-D7BC-425E-80E9-C65E8B365E19}" destId="{5FFD4F31-3C72-434B-9CA2-6BAE7F88F80A}" srcOrd="5" destOrd="0" parTransId="{35B63EF7-08D2-426A-954E-F5FD4C7A978D}" sibTransId="{9201105E-5066-4FF2-87B0-FF2BFE02C694}"/>
    <dgm:cxn modelId="{73228531-CAB4-4049-84D5-DB6A84ED582B}" type="presOf" srcId="{1811EF9E-120B-4806-A47D-F2E3427E8E32}" destId="{7B9876A7-817A-4C8B-A53E-83D9C8CE25B1}" srcOrd="0" destOrd="0" presId="urn:microsoft.com/office/officeart/2008/layout/LinedList"/>
    <dgm:cxn modelId="{C463983D-7066-4BB4-B977-484C932E4A3F}" type="presOf" srcId="{248C0076-13AE-4A4F-A4DE-8E1DF95FA3E4}" destId="{CB428CB2-756D-4579-A3CF-1E23C36EE4C2}" srcOrd="0" destOrd="0" presId="urn:microsoft.com/office/officeart/2008/layout/LinedList"/>
    <dgm:cxn modelId="{04BFC94F-5AB5-4416-9EB3-26C0E9F7E0D1}" srcId="{4D10AE39-D7BC-425E-80E9-C65E8B365E19}" destId="{92A44CB9-4840-4499-BA6B-708D8F597D8A}" srcOrd="1" destOrd="0" parTransId="{20969674-4EB2-4263-958F-B3481DCBAE4C}" sibTransId="{B9007C61-9854-42D2-8B8E-D2AEFDC7EF1D}"/>
    <dgm:cxn modelId="{CF323171-1413-4D74-8ACE-A452C5114B7F}" type="presOf" srcId="{4D10AE39-D7BC-425E-80E9-C65E8B365E19}" destId="{6D1A8D36-F249-4C20-B6E6-BE0E7DB92725}" srcOrd="0" destOrd="0" presId="urn:microsoft.com/office/officeart/2008/layout/LinedList"/>
    <dgm:cxn modelId="{EACBFF7B-2226-4EC2-91EA-8D43EB8CD148}" srcId="{4D10AE39-D7BC-425E-80E9-C65E8B365E19}" destId="{DEE7F249-2B4C-4F27-A4E2-B8E581F50396}" srcOrd="0" destOrd="0" parTransId="{BD20D6B3-E563-45A0-86FD-A9CE93E8F037}" sibTransId="{2B35FD28-DFB4-4BA5-857F-A1AB7EEBED66}"/>
    <dgm:cxn modelId="{922B918D-704C-405E-8E7F-5A4769EBA68B}" srcId="{4D10AE39-D7BC-425E-80E9-C65E8B365E19}" destId="{981E38DD-7AAC-420F-B950-CC723F360A0D}" srcOrd="3" destOrd="0" parTransId="{C74CD49C-CEBB-4DE8-A4B6-D52DB47AA86C}" sibTransId="{59D770E9-AF62-4DF0-93D8-2D9108D34924}"/>
    <dgm:cxn modelId="{7C3B48A0-359E-4714-BE04-1ABAA6E6AF18}" srcId="{4D10AE39-D7BC-425E-80E9-C65E8B365E19}" destId="{248C0076-13AE-4A4F-A4DE-8E1DF95FA3E4}" srcOrd="2" destOrd="0" parTransId="{A5216882-6D0E-4042-AC2F-99F01899694E}" sibTransId="{5E665EAF-6F4A-44C1-955F-2783CA7024C5}"/>
    <dgm:cxn modelId="{FE87D9AA-C7F7-439E-A83F-DA5690BC9A13}" srcId="{4D10AE39-D7BC-425E-80E9-C65E8B365E19}" destId="{47D1ABAD-92CC-4D71-B7AE-4ABF3AEC44C7}" srcOrd="4" destOrd="0" parTransId="{94928D91-934A-4B7B-9AB4-1029A9703245}" sibTransId="{1D5C94BE-B759-450A-B660-9D147854EF24}"/>
    <dgm:cxn modelId="{F49299C1-4F9C-4FA9-8E81-251CA2EA65E7}" type="presOf" srcId="{92A44CB9-4840-4499-BA6B-708D8F597D8A}" destId="{4626CD07-2492-4B49-9321-2255A55A51EC}" srcOrd="0" destOrd="0" presId="urn:microsoft.com/office/officeart/2008/layout/LinedList"/>
    <dgm:cxn modelId="{109004E5-7C57-411E-9209-5CF5EC2FB5E3}" srcId="{4D10AE39-D7BC-425E-80E9-C65E8B365E19}" destId="{1811EF9E-120B-4806-A47D-F2E3427E8E32}" srcOrd="6" destOrd="0" parTransId="{EED95A41-54C4-4826-A3A3-118366F0D7C4}" sibTransId="{4223080C-A36A-4684-AAE2-CB847F80AEEF}"/>
    <dgm:cxn modelId="{8286EBE6-85B1-436D-8FFB-4441E64D30E0}" type="presOf" srcId="{981E38DD-7AAC-420F-B950-CC723F360A0D}" destId="{80BC19FA-1F35-4FA1-82E6-472D0A772B2E}" srcOrd="0" destOrd="0" presId="urn:microsoft.com/office/officeart/2008/layout/LinedList"/>
    <dgm:cxn modelId="{AB3499FE-4F75-46D0-A721-54EDE2ED04D0}" type="presOf" srcId="{5FFD4F31-3C72-434B-9CA2-6BAE7F88F80A}" destId="{5E8FF2D1-5621-4C10-AADB-1F2B0EC6F440}" srcOrd="0" destOrd="0" presId="urn:microsoft.com/office/officeart/2008/layout/LinedList"/>
    <dgm:cxn modelId="{C3A025D9-D85E-40D6-8868-8952F7FF1BD3}" type="presParOf" srcId="{6D1A8D36-F249-4C20-B6E6-BE0E7DB92725}" destId="{709C4F7C-ED53-4BB3-85AF-A527B4DBC24B}" srcOrd="0" destOrd="0" presId="urn:microsoft.com/office/officeart/2008/layout/LinedList"/>
    <dgm:cxn modelId="{E2702796-D144-4441-A897-419F13099859}" type="presParOf" srcId="{6D1A8D36-F249-4C20-B6E6-BE0E7DB92725}" destId="{0CA081A9-C33A-495C-A67C-752E5C91670A}" srcOrd="1" destOrd="0" presId="urn:microsoft.com/office/officeart/2008/layout/LinedList"/>
    <dgm:cxn modelId="{05ED2CE7-64DA-47C6-A30E-4772BAB997D2}" type="presParOf" srcId="{0CA081A9-C33A-495C-A67C-752E5C91670A}" destId="{6DD49164-D366-4086-ACC2-56FA280496F5}" srcOrd="0" destOrd="0" presId="urn:microsoft.com/office/officeart/2008/layout/LinedList"/>
    <dgm:cxn modelId="{4B318D40-85B4-4021-8F10-CCF25D85B538}" type="presParOf" srcId="{0CA081A9-C33A-495C-A67C-752E5C91670A}" destId="{ADFEA12F-28C6-406B-A95B-FAA0AC26A3F8}" srcOrd="1" destOrd="0" presId="urn:microsoft.com/office/officeart/2008/layout/LinedList"/>
    <dgm:cxn modelId="{58B36432-0DA0-4AD4-B580-CA9DB1D07B8F}" type="presParOf" srcId="{6D1A8D36-F249-4C20-B6E6-BE0E7DB92725}" destId="{90BC3F78-D0D0-441C-947E-F4A1186F5EC9}" srcOrd="2" destOrd="0" presId="urn:microsoft.com/office/officeart/2008/layout/LinedList"/>
    <dgm:cxn modelId="{25D17C8C-F4D0-42F1-970E-10AE3B057148}" type="presParOf" srcId="{6D1A8D36-F249-4C20-B6E6-BE0E7DB92725}" destId="{A7B4D047-2D23-4A28-AC97-469FF0FDBC95}" srcOrd="3" destOrd="0" presId="urn:microsoft.com/office/officeart/2008/layout/LinedList"/>
    <dgm:cxn modelId="{C0C3E28A-6EC7-4FA3-81EE-08402A4FF5AC}" type="presParOf" srcId="{A7B4D047-2D23-4A28-AC97-469FF0FDBC95}" destId="{4626CD07-2492-4B49-9321-2255A55A51EC}" srcOrd="0" destOrd="0" presId="urn:microsoft.com/office/officeart/2008/layout/LinedList"/>
    <dgm:cxn modelId="{737DB090-3877-4556-AF1D-86B26788BEA0}" type="presParOf" srcId="{A7B4D047-2D23-4A28-AC97-469FF0FDBC95}" destId="{BD339531-FB97-4C2D-9E86-70962A69AAF1}" srcOrd="1" destOrd="0" presId="urn:microsoft.com/office/officeart/2008/layout/LinedList"/>
    <dgm:cxn modelId="{B26A0F9D-AB26-4315-8EA0-62D432F12471}" type="presParOf" srcId="{6D1A8D36-F249-4C20-B6E6-BE0E7DB92725}" destId="{7070295D-E79F-4AA7-AEE5-0E8B977D612B}" srcOrd="4" destOrd="0" presId="urn:microsoft.com/office/officeart/2008/layout/LinedList"/>
    <dgm:cxn modelId="{4FAF6165-158C-4C0D-83EA-D697F996703F}" type="presParOf" srcId="{6D1A8D36-F249-4C20-B6E6-BE0E7DB92725}" destId="{484F098A-3793-491F-A721-0927808956C3}" srcOrd="5" destOrd="0" presId="urn:microsoft.com/office/officeart/2008/layout/LinedList"/>
    <dgm:cxn modelId="{63A3FE66-CF50-456C-AF70-9C9050E0CEF5}" type="presParOf" srcId="{484F098A-3793-491F-A721-0927808956C3}" destId="{CB428CB2-756D-4579-A3CF-1E23C36EE4C2}" srcOrd="0" destOrd="0" presId="urn:microsoft.com/office/officeart/2008/layout/LinedList"/>
    <dgm:cxn modelId="{7AE53F48-36CD-483D-9690-96ACB421B725}" type="presParOf" srcId="{484F098A-3793-491F-A721-0927808956C3}" destId="{CA306E34-6EAC-47C4-9C09-AC560C495793}" srcOrd="1" destOrd="0" presId="urn:microsoft.com/office/officeart/2008/layout/LinedList"/>
    <dgm:cxn modelId="{ACB40DB5-7E9B-43DB-ACF0-5B98C09FE947}" type="presParOf" srcId="{6D1A8D36-F249-4C20-B6E6-BE0E7DB92725}" destId="{4626778F-AA0C-4DF3-85D2-6544BB996A55}" srcOrd="6" destOrd="0" presId="urn:microsoft.com/office/officeart/2008/layout/LinedList"/>
    <dgm:cxn modelId="{F8ADD6C1-0022-410B-9DBF-36B54DF8F4CA}" type="presParOf" srcId="{6D1A8D36-F249-4C20-B6E6-BE0E7DB92725}" destId="{18B48BED-8055-4712-9012-F1486F958F4A}" srcOrd="7" destOrd="0" presId="urn:microsoft.com/office/officeart/2008/layout/LinedList"/>
    <dgm:cxn modelId="{53CA7E40-7311-472F-ADE3-0E93859652C9}" type="presParOf" srcId="{18B48BED-8055-4712-9012-F1486F958F4A}" destId="{80BC19FA-1F35-4FA1-82E6-472D0A772B2E}" srcOrd="0" destOrd="0" presId="urn:microsoft.com/office/officeart/2008/layout/LinedList"/>
    <dgm:cxn modelId="{61017EBE-F557-4DE9-92F1-743744167E8A}" type="presParOf" srcId="{18B48BED-8055-4712-9012-F1486F958F4A}" destId="{7BB09D9A-8EBC-48A2-8F53-97893637224C}" srcOrd="1" destOrd="0" presId="urn:microsoft.com/office/officeart/2008/layout/LinedList"/>
    <dgm:cxn modelId="{5454C441-F111-4BC5-9C70-A8E697F572B2}" type="presParOf" srcId="{6D1A8D36-F249-4C20-B6E6-BE0E7DB92725}" destId="{8F70ED58-5FE7-44F5-B99A-CF54FDF4029B}" srcOrd="8" destOrd="0" presId="urn:microsoft.com/office/officeart/2008/layout/LinedList"/>
    <dgm:cxn modelId="{7594337A-829F-4E5C-A06B-C5E49055A27A}" type="presParOf" srcId="{6D1A8D36-F249-4C20-B6E6-BE0E7DB92725}" destId="{3C59ABB3-4748-46E2-9A44-B9E9A3DF0ADF}" srcOrd="9" destOrd="0" presId="urn:microsoft.com/office/officeart/2008/layout/LinedList"/>
    <dgm:cxn modelId="{8EF1332A-64C9-4031-A086-36B92753D45A}" type="presParOf" srcId="{3C59ABB3-4748-46E2-9A44-B9E9A3DF0ADF}" destId="{7A8C4B81-988C-4CD8-B2F5-7389A5023DF6}" srcOrd="0" destOrd="0" presId="urn:microsoft.com/office/officeart/2008/layout/LinedList"/>
    <dgm:cxn modelId="{1D4174FF-3F3D-45E1-8E95-6EF47A3E05F9}" type="presParOf" srcId="{3C59ABB3-4748-46E2-9A44-B9E9A3DF0ADF}" destId="{0A77C37D-597F-483F-82D7-463C44DA7414}" srcOrd="1" destOrd="0" presId="urn:microsoft.com/office/officeart/2008/layout/LinedList"/>
    <dgm:cxn modelId="{536F69EA-064F-41F9-B3A4-8BE74C09B669}" type="presParOf" srcId="{6D1A8D36-F249-4C20-B6E6-BE0E7DB92725}" destId="{060B43C5-09D4-42C6-AE85-C1BB36B7D83A}" srcOrd="10" destOrd="0" presId="urn:microsoft.com/office/officeart/2008/layout/LinedList"/>
    <dgm:cxn modelId="{CE3A69D8-147B-4742-8DF6-DD24A8838C7E}" type="presParOf" srcId="{6D1A8D36-F249-4C20-B6E6-BE0E7DB92725}" destId="{D171DEAC-C5FB-4E3C-A9B8-4717845E35E6}" srcOrd="11" destOrd="0" presId="urn:microsoft.com/office/officeart/2008/layout/LinedList"/>
    <dgm:cxn modelId="{0A744456-EA65-454F-86B9-D1D4F6AF6A2B}" type="presParOf" srcId="{D171DEAC-C5FB-4E3C-A9B8-4717845E35E6}" destId="{5E8FF2D1-5621-4C10-AADB-1F2B0EC6F440}" srcOrd="0" destOrd="0" presId="urn:microsoft.com/office/officeart/2008/layout/LinedList"/>
    <dgm:cxn modelId="{5BEEB7D9-1398-4B9F-B0D7-24BFD898D5FF}" type="presParOf" srcId="{D171DEAC-C5FB-4E3C-A9B8-4717845E35E6}" destId="{3987BFA3-2CDA-4311-9D13-BFB0CCE3DB9B}" srcOrd="1" destOrd="0" presId="urn:microsoft.com/office/officeart/2008/layout/LinedList"/>
    <dgm:cxn modelId="{0783E231-9F18-437D-BECD-55093CB32BB3}" type="presParOf" srcId="{6D1A8D36-F249-4C20-B6E6-BE0E7DB92725}" destId="{90DFE3F8-42FB-4964-A2D5-5FDAED7EB178}" srcOrd="12" destOrd="0" presId="urn:microsoft.com/office/officeart/2008/layout/LinedList"/>
    <dgm:cxn modelId="{A21CE596-0252-4AE1-88D0-7AC49AB7DC72}" type="presParOf" srcId="{6D1A8D36-F249-4C20-B6E6-BE0E7DB92725}" destId="{F3F5685A-B9B3-40F7-9C75-1E3C7D2DA829}" srcOrd="13" destOrd="0" presId="urn:microsoft.com/office/officeart/2008/layout/LinedList"/>
    <dgm:cxn modelId="{FF3F05E4-7D55-4EFA-9B3F-32478E1FE64E}" type="presParOf" srcId="{F3F5685A-B9B3-40F7-9C75-1E3C7D2DA829}" destId="{7B9876A7-817A-4C8B-A53E-83D9C8CE25B1}" srcOrd="0" destOrd="0" presId="urn:microsoft.com/office/officeart/2008/layout/LinedList"/>
    <dgm:cxn modelId="{9A9F5969-743F-415F-A11E-4038BD428C96}" type="presParOf" srcId="{F3F5685A-B9B3-40F7-9C75-1E3C7D2DA829}" destId="{96017400-2314-4576-9C23-01B09D6057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36FD0-0D0E-44F3-B28E-C9A3BD734CD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DA1DF2-9D41-4DB3-B1B6-83BA06A248AA}">
      <dgm:prSet/>
      <dgm:spPr/>
      <dgm:t>
        <a:bodyPr/>
        <a:lstStyle/>
        <a:p>
          <a:r>
            <a:rPr lang="tr-TR" b="1" dirty="0" err="1"/>
            <a:t>Accuracy</a:t>
          </a:r>
          <a:r>
            <a:rPr lang="tr-TR" dirty="0"/>
            <a:t>: 0.8194444444444444</a:t>
          </a:r>
          <a:endParaRPr lang="en-US" dirty="0"/>
        </a:p>
      </dgm:t>
    </dgm:pt>
    <dgm:pt modelId="{6078088E-3000-4251-99A3-52ED96DD5DA9}" type="parTrans" cxnId="{CB49CA67-99B4-43AF-B380-CCF76799EBCD}">
      <dgm:prSet/>
      <dgm:spPr/>
      <dgm:t>
        <a:bodyPr/>
        <a:lstStyle/>
        <a:p>
          <a:endParaRPr lang="en-US"/>
        </a:p>
      </dgm:t>
    </dgm:pt>
    <dgm:pt modelId="{E39D72FA-4FC6-40A7-9B6F-260347443240}" type="sibTrans" cxnId="{CB49CA67-99B4-43AF-B380-CCF76799EBCD}">
      <dgm:prSet/>
      <dgm:spPr/>
      <dgm:t>
        <a:bodyPr/>
        <a:lstStyle/>
        <a:p>
          <a:endParaRPr lang="en-US"/>
        </a:p>
      </dgm:t>
    </dgm:pt>
    <dgm:pt modelId="{698CCF49-7C3C-42FD-88BA-D2A067FD8E6A}">
      <dgm:prSet/>
      <dgm:spPr/>
      <dgm:t>
        <a:bodyPr/>
        <a:lstStyle/>
        <a:p>
          <a:r>
            <a:rPr lang="tr-TR" b="1"/>
            <a:t>F-Score</a:t>
          </a:r>
          <a:r>
            <a:rPr lang="tr-TR"/>
            <a:t>: 0.8211093450935797</a:t>
          </a:r>
          <a:endParaRPr lang="en-US"/>
        </a:p>
      </dgm:t>
    </dgm:pt>
    <dgm:pt modelId="{F538DA95-1CD2-439E-A30C-18E3CEA80B8C}" type="parTrans" cxnId="{88E44D69-9FCE-4A28-9197-CC1F427D5D70}">
      <dgm:prSet/>
      <dgm:spPr/>
      <dgm:t>
        <a:bodyPr/>
        <a:lstStyle/>
        <a:p>
          <a:endParaRPr lang="en-US"/>
        </a:p>
      </dgm:t>
    </dgm:pt>
    <dgm:pt modelId="{70FC0B37-D962-424A-AFAD-EAC018E49770}" type="sibTrans" cxnId="{88E44D69-9FCE-4A28-9197-CC1F427D5D70}">
      <dgm:prSet/>
      <dgm:spPr/>
      <dgm:t>
        <a:bodyPr/>
        <a:lstStyle/>
        <a:p>
          <a:endParaRPr lang="en-US"/>
        </a:p>
      </dgm:t>
    </dgm:pt>
    <dgm:pt modelId="{8C7FD85B-251F-4FA2-A560-D32197C600DE}">
      <dgm:prSet/>
      <dgm:spPr/>
      <dgm:t>
        <a:bodyPr/>
        <a:lstStyle/>
        <a:p>
          <a:r>
            <a:rPr lang="tr-TR" b="1"/>
            <a:t>Recall</a:t>
          </a:r>
          <a:r>
            <a:rPr lang="tr-TR"/>
            <a:t>: 0.8194444444444445</a:t>
          </a:r>
          <a:endParaRPr lang="en-US"/>
        </a:p>
      </dgm:t>
    </dgm:pt>
    <dgm:pt modelId="{F0D816B6-5B94-4161-B0C7-CDEA6895481B}" type="parTrans" cxnId="{13A3E608-89F4-4BC5-8E1B-79914485F7BA}">
      <dgm:prSet/>
      <dgm:spPr/>
      <dgm:t>
        <a:bodyPr/>
        <a:lstStyle/>
        <a:p>
          <a:endParaRPr lang="en-US"/>
        </a:p>
      </dgm:t>
    </dgm:pt>
    <dgm:pt modelId="{08679662-53CE-4924-B154-BF9770A0B06E}" type="sibTrans" cxnId="{13A3E608-89F4-4BC5-8E1B-79914485F7BA}">
      <dgm:prSet/>
      <dgm:spPr/>
      <dgm:t>
        <a:bodyPr/>
        <a:lstStyle/>
        <a:p>
          <a:endParaRPr lang="en-US"/>
        </a:p>
      </dgm:t>
    </dgm:pt>
    <dgm:pt modelId="{DC9E6794-A3F1-4BBB-BF0A-3C5B76B7156D}">
      <dgm:prSet/>
      <dgm:spPr/>
      <dgm:t>
        <a:bodyPr/>
        <a:lstStyle/>
        <a:p>
          <a:r>
            <a:rPr lang="tr-TR" b="1" dirty="0"/>
            <a:t>Precision</a:t>
          </a:r>
          <a:r>
            <a:rPr lang="tr-TR" dirty="0"/>
            <a:t>: 0.8772217978100332</a:t>
          </a:r>
          <a:endParaRPr lang="en-US" dirty="0"/>
        </a:p>
      </dgm:t>
    </dgm:pt>
    <dgm:pt modelId="{43078DA5-85BE-456D-A250-C499FCB965AB}" type="parTrans" cxnId="{2CFE5E56-FA7E-4FD8-B4A0-1D63F30B9252}">
      <dgm:prSet/>
      <dgm:spPr/>
      <dgm:t>
        <a:bodyPr/>
        <a:lstStyle/>
        <a:p>
          <a:endParaRPr lang="en-US"/>
        </a:p>
      </dgm:t>
    </dgm:pt>
    <dgm:pt modelId="{5D27E95D-FF5C-4885-96FB-80C225EF5FD5}" type="sibTrans" cxnId="{2CFE5E56-FA7E-4FD8-B4A0-1D63F30B9252}">
      <dgm:prSet/>
      <dgm:spPr/>
      <dgm:t>
        <a:bodyPr/>
        <a:lstStyle/>
        <a:p>
          <a:endParaRPr lang="en-US"/>
        </a:p>
      </dgm:t>
    </dgm:pt>
    <dgm:pt modelId="{50183469-0418-490F-8F7D-BB47504B3B2D}" type="pres">
      <dgm:prSet presAssocID="{04336FD0-0D0E-44F3-B28E-C9A3BD734CDB}" presName="root" presStyleCnt="0">
        <dgm:presLayoutVars>
          <dgm:dir/>
          <dgm:resizeHandles val="exact"/>
        </dgm:presLayoutVars>
      </dgm:prSet>
      <dgm:spPr/>
    </dgm:pt>
    <dgm:pt modelId="{132664DE-5018-4E60-9CCF-941051F7F1C9}" type="pres">
      <dgm:prSet presAssocID="{04336FD0-0D0E-44F3-B28E-C9A3BD734CDB}" presName="container" presStyleCnt="0">
        <dgm:presLayoutVars>
          <dgm:dir/>
          <dgm:resizeHandles val="exact"/>
        </dgm:presLayoutVars>
      </dgm:prSet>
      <dgm:spPr/>
    </dgm:pt>
    <dgm:pt modelId="{283E7754-539B-4C7B-8BC5-0FF4F2D1D9E3}" type="pres">
      <dgm:prSet presAssocID="{A7DA1DF2-9D41-4DB3-B1B6-83BA06A248AA}" presName="compNode" presStyleCnt="0"/>
      <dgm:spPr/>
    </dgm:pt>
    <dgm:pt modelId="{BA62078A-02FE-4073-94BF-CF66CF89F274}" type="pres">
      <dgm:prSet presAssocID="{A7DA1DF2-9D41-4DB3-B1B6-83BA06A248AA}" presName="iconBgRect" presStyleLbl="bgShp" presStyleIdx="0" presStyleCnt="4"/>
      <dgm:spPr/>
    </dgm:pt>
    <dgm:pt modelId="{59A2F73D-ECFD-4543-9F85-CDB99847EF02}" type="pres">
      <dgm:prSet presAssocID="{A7DA1DF2-9D41-4DB3-B1B6-83BA06A248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23397FE3-507E-4BF0-B89E-706CE1B55C11}" type="pres">
      <dgm:prSet presAssocID="{A7DA1DF2-9D41-4DB3-B1B6-83BA06A248AA}" presName="spaceRect" presStyleCnt="0"/>
      <dgm:spPr/>
    </dgm:pt>
    <dgm:pt modelId="{EEC089EF-BD97-4F60-B3DC-A5F295E48AF3}" type="pres">
      <dgm:prSet presAssocID="{A7DA1DF2-9D41-4DB3-B1B6-83BA06A248AA}" presName="textRect" presStyleLbl="revTx" presStyleIdx="0" presStyleCnt="4">
        <dgm:presLayoutVars>
          <dgm:chMax val="1"/>
          <dgm:chPref val="1"/>
        </dgm:presLayoutVars>
      </dgm:prSet>
      <dgm:spPr/>
    </dgm:pt>
    <dgm:pt modelId="{AD43ED2D-5189-438E-B136-A3B13115356D}" type="pres">
      <dgm:prSet presAssocID="{E39D72FA-4FC6-40A7-9B6F-260347443240}" presName="sibTrans" presStyleLbl="sibTrans2D1" presStyleIdx="0" presStyleCnt="0"/>
      <dgm:spPr/>
    </dgm:pt>
    <dgm:pt modelId="{4FAA44CD-1ED9-4A04-BF46-C9AD88C3214C}" type="pres">
      <dgm:prSet presAssocID="{698CCF49-7C3C-42FD-88BA-D2A067FD8E6A}" presName="compNode" presStyleCnt="0"/>
      <dgm:spPr/>
    </dgm:pt>
    <dgm:pt modelId="{0A94DCA1-9832-4740-B3D0-7958DB50F469}" type="pres">
      <dgm:prSet presAssocID="{698CCF49-7C3C-42FD-88BA-D2A067FD8E6A}" presName="iconBgRect" presStyleLbl="bgShp" presStyleIdx="1" presStyleCnt="4"/>
      <dgm:spPr/>
    </dgm:pt>
    <dgm:pt modelId="{F0F89C7E-46F4-4096-95EC-A17AC6CE15A4}" type="pres">
      <dgm:prSet presAssocID="{698CCF49-7C3C-42FD-88BA-D2A067FD8E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ıldız"/>
        </a:ext>
      </dgm:extLst>
    </dgm:pt>
    <dgm:pt modelId="{A144C39A-E04F-4164-A2F6-540987170E7D}" type="pres">
      <dgm:prSet presAssocID="{698CCF49-7C3C-42FD-88BA-D2A067FD8E6A}" presName="spaceRect" presStyleCnt="0"/>
      <dgm:spPr/>
    </dgm:pt>
    <dgm:pt modelId="{C1984932-A465-4533-93AF-264F8F2A28FE}" type="pres">
      <dgm:prSet presAssocID="{698CCF49-7C3C-42FD-88BA-D2A067FD8E6A}" presName="textRect" presStyleLbl="revTx" presStyleIdx="1" presStyleCnt="4">
        <dgm:presLayoutVars>
          <dgm:chMax val="1"/>
          <dgm:chPref val="1"/>
        </dgm:presLayoutVars>
      </dgm:prSet>
      <dgm:spPr/>
    </dgm:pt>
    <dgm:pt modelId="{47F6B3FA-FAA6-4B1F-B5BC-DB50F5651220}" type="pres">
      <dgm:prSet presAssocID="{70FC0B37-D962-424A-AFAD-EAC018E49770}" presName="sibTrans" presStyleLbl="sibTrans2D1" presStyleIdx="0" presStyleCnt="0"/>
      <dgm:spPr/>
    </dgm:pt>
    <dgm:pt modelId="{B811F612-16D1-4FD9-BFF8-7C1AD2E071EC}" type="pres">
      <dgm:prSet presAssocID="{8C7FD85B-251F-4FA2-A560-D32197C600DE}" presName="compNode" presStyleCnt="0"/>
      <dgm:spPr/>
    </dgm:pt>
    <dgm:pt modelId="{C52FB2A0-EC8A-4975-9645-2BA880AB48E2}" type="pres">
      <dgm:prSet presAssocID="{8C7FD85B-251F-4FA2-A560-D32197C600DE}" presName="iconBgRect" presStyleLbl="bgShp" presStyleIdx="2" presStyleCnt="4"/>
      <dgm:spPr/>
    </dgm:pt>
    <dgm:pt modelId="{0A7C7A0F-2325-4939-B719-8F4B4D1FCA7A}" type="pres">
      <dgm:prSet presAssocID="{8C7FD85B-251F-4FA2-A560-D32197C600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8B761712-A9BC-438E-94B5-8917369515F3}" type="pres">
      <dgm:prSet presAssocID="{8C7FD85B-251F-4FA2-A560-D32197C600DE}" presName="spaceRect" presStyleCnt="0"/>
      <dgm:spPr/>
    </dgm:pt>
    <dgm:pt modelId="{5DF26338-00EC-4357-8BF2-E37BB2BB9798}" type="pres">
      <dgm:prSet presAssocID="{8C7FD85B-251F-4FA2-A560-D32197C600DE}" presName="textRect" presStyleLbl="revTx" presStyleIdx="2" presStyleCnt="4">
        <dgm:presLayoutVars>
          <dgm:chMax val="1"/>
          <dgm:chPref val="1"/>
        </dgm:presLayoutVars>
      </dgm:prSet>
      <dgm:spPr/>
    </dgm:pt>
    <dgm:pt modelId="{CD01AA47-B062-4CEC-8D26-F56E81242C09}" type="pres">
      <dgm:prSet presAssocID="{08679662-53CE-4924-B154-BF9770A0B06E}" presName="sibTrans" presStyleLbl="sibTrans2D1" presStyleIdx="0" presStyleCnt="0"/>
      <dgm:spPr/>
    </dgm:pt>
    <dgm:pt modelId="{5C3791A4-A753-4219-A10D-00363E9BB668}" type="pres">
      <dgm:prSet presAssocID="{DC9E6794-A3F1-4BBB-BF0A-3C5B76B7156D}" presName="compNode" presStyleCnt="0"/>
      <dgm:spPr/>
    </dgm:pt>
    <dgm:pt modelId="{105E7DC4-8478-49EC-A340-9D33A6A4608A}" type="pres">
      <dgm:prSet presAssocID="{DC9E6794-A3F1-4BBB-BF0A-3C5B76B7156D}" presName="iconBgRect" presStyleLbl="bgShp" presStyleIdx="3" presStyleCnt="4"/>
      <dgm:spPr/>
    </dgm:pt>
    <dgm:pt modelId="{DD00C1E0-8236-46D6-BBC4-11804CADE881}" type="pres">
      <dgm:prSet presAssocID="{DC9E6794-A3F1-4BBB-BF0A-3C5B76B715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"/>
        </a:ext>
      </dgm:extLst>
    </dgm:pt>
    <dgm:pt modelId="{BAE6F161-C910-4C59-B664-595980765E3E}" type="pres">
      <dgm:prSet presAssocID="{DC9E6794-A3F1-4BBB-BF0A-3C5B76B7156D}" presName="spaceRect" presStyleCnt="0"/>
      <dgm:spPr/>
    </dgm:pt>
    <dgm:pt modelId="{8FE2A557-05E5-442E-B158-73AB67D31534}" type="pres">
      <dgm:prSet presAssocID="{DC9E6794-A3F1-4BBB-BF0A-3C5B76B715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A3E608-89F4-4BC5-8E1B-79914485F7BA}" srcId="{04336FD0-0D0E-44F3-B28E-C9A3BD734CDB}" destId="{8C7FD85B-251F-4FA2-A560-D32197C600DE}" srcOrd="2" destOrd="0" parTransId="{F0D816B6-5B94-4161-B0C7-CDEA6895481B}" sibTransId="{08679662-53CE-4924-B154-BF9770A0B06E}"/>
    <dgm:cxn modelId="{CB49CA67-99B4-43AF-B380-CCF76799EBCD}" srcId="{04336FD0-0D0E-44F3-B28E-C9A3BD734CDB}" destId="{A7DA1DF2-9D41-4DB3-B1B6-83BA06A248AA}" srcOrd="0" destOrd="0" parTransId="{6078088E-3000-4251-99A3-52ED96DD5DA9}" sibTransId="{E39D72FA-4FC6-40A7-9B6F-260347443240}"/>
    <dgm:cxn modelId="{88E44D69-9FCE-4A28-9197-CC1F427D5D70}" srcId="{04336FD0-0D0E-44F3-B28E-C9A3BD734CDB}" destId="{698CCF49-7C3C-42FD-88BA-D2A067FD8E6A}" srcOrd="1" destOrd="0" parTransId="{F538DA95-1CD2-439E-A30C-18E3CEA80B8C}" sibTransId="{70FC0B37-D962-424A-AFAD-EAC018E49770}"/>
    <dgm:cxn modelId="{E45AC36E-371F-4AB1-B5A0-AD9456990E84}" type="presOf" srcId="{698CCF49-7C3C-42FD-88BA-D2A067FD8E6A}" destId="{C1984932-A465-4533-93AF-264F8F2A28FE}" srcOrd="0" destOrd="0" presId="urn:microsoft.com/office/officeart/2018/2/layout/IconCircleList"/>
    <dgm:cxn modelId="{2CFE5E56-FA7E-4FD8-B4A0-1D63F30B9252}" srcId="{04336FD0-0D0E-44F3-B28E-C9A3BD734CDB}" destId="{DC9E6794-A3F1-4BBB-BF0A-3C5B76B7156D}" srcOrd="3" destOrd="0" parTransId="{43078DA5-85BE-456D-A250-C499FCB965AB}" sibTransId="{5D27E95D-FF5C-4885-96FB-80C225EF5FD5}"/>
    <dgm:cxn modelId="{68C0808C-EDC2-4972-82EC-1C00EC271FCA}" type="presOf" srcId="{04336FD0-0D0E-44F3-B28E-C9A3BD734CDB}" destId="{50183469-0418-490F-8F7D-BB47504B3B2D}" srcOrd="0" destOrd="0" presId="urn:microsoft.com/office/officeart/2018/2/layout/IconCircleList"/>
    <dgm:cxn modelId="{BF951ECA-4A4B-4C76-845D-3CAE3B07F763}" type="presOf" srcId="{A7DA1DF2-9D41-4DB3-B1B6-83BA06A248AA}" destId="{EEC089EF-BD97-4F60-B3DC-A5F295E48AF3}" srcOrd="0" destOrd="0" presId="urn:microsoft.com/office/officeart/2018/2/layout/IconCircleList"/>
    <dgm:cxn modelId="{FA6BBFCD-AC07-4D9A-B823-7769CDBFB624}" type="presOf" srcId="{DC9E6794-A3F1-4BBB-BF0A-3C5B76B7156D}" destId="{8FE2A557-05E5-442E-B158-73AB67D31534}" srcOrd="0" destOrd="0" presId="urn:microsoft.com/office/officeart/2018/2/layout/IconCircleList"/>
    <dgm:cxn modelId="{050C33D3-3357-4C2A-803D-8F72AF2C5CE1}" type="presOf" srcId="{08679662-53CE-4924-B154-BF9770A0B06E}" destId="{CD01AA47-B062-4CEC-8D26-F56E81242C09}" srcOrd="0" destOrd="0" presId="urn:microsoft.com/office/officeart/2018/2/layout/IconCircleList"/>
    <dgm:cxn modelId="{B1005BE5-9B2F-4665-A42A-EAD99AC317FB}" type="presOf" srcId="{70FC0B37-D962-424A-AFAD-EAC018E49770}" destId="{47F6B3FA-FAA6-4B1F-B5BC-DB50F5651220}" srcOrd="0" destOrd="0" presId="urn:microsoft.com/office/officeart/2018/2/layout/IconCircleList"/>
    <dgm:cxn modelId="{7DA2A6EC-4C5F-4EC5-919E-17A9BCB22DA8}" type="presOf" srcId="{E39D72FA-4FC6-40A7-9B6F-260347443240}" destId="{AD43ED2D-5189-438E-B136-A3B13115356D}" srcOrd="0" destOrd="0" presId="urn:microsoft.com/office/officeart/2018/2/layout/IconCircleList"/>
    <dgm:cxn modelId="{FBCD75F7-570B-44BC-A84F-4AC0AFE50A6B}" type="presOf" srcId="{8C7FD85B-251F-4FA2-A560-D32197C600DE}" destId="{5DF26338-00EC-4357-8BF2-E37BB2BB9798}" srcOrd="0" destOrd="0" presId="urn:microsoft.com/office/officeart/2018/2/layout/IconCircleList"/>
    <dgm:cxn modelId="{7F2610F7-54C3-406F-BE77-7E0BA5A5E425}" type="presParOf" srcId="{50183469-0418-490F-8F7D-BB47504B3B2D}" destId="{132664DE-5018-4E60-9CCF-941051F7F1C9}" srcOrd="0" destOrd="0" presId="urn:microsoft.com/office/officeart/2018/2/layout/IconCircleList"/>
    <dgm:cxn modelId="{92B5FC2E-1315-4DFA-9DB3-6E1310BAB0A4}" type="presParOf" srcId="{132664DE-5018-4E60-9CCF-941051F7F1C9}" destId="{283E7754-539B-4C7B-8BC5-0FF4F2D1D9E3}" srcOrd="0" destOrd="0" presId="urn:microsoft.com/office/officeart/2018/2/layout/IconCircleList"/>
    <dgm:cxn modelId="{455048DE-2DC3-4B8F-83AC-A7C8C346A60C}" type="presParOf" srcId="{283E7754-539B-4C7B-8BC5-0FF4F2D1D9E3}" destId="{BA62078A-02FE-4073-94BF-CF66CF89F274}" srcOrd="0" destOrd="0" presId="urn:microsoft.com/office/officeart/2018/2/layout/IconCircleList"/>
    <dgm:cxn modelId="{5088787A-8A90-44AC-AEA0-68BE69CDD358}" type="presParOf" srcId="{283E7754-539B-4C7B-8BC5-0FF4F2D1D9E3}" destId="{59A2F73D-ECFD-4543-9F85-CDB99847EF02}" srcOrd="1" destOrd="0" presId="urn:microsoft.com/office/officeart/2018/2/layout/IconCircleList"/>
    <dgm:cxn modelId="{340EBCC6-2E46-4520-B363-CF8D8C3CEA20}" type="presParOf" srcId="{283E7754-539B-4C7B-8BC5-0FF4F2D1D9E3}" destId="{23397FE3-507E-4BF0-B89E-706CE1B55C11}" srcOrd="2" destOrd="0" presId="urn:microsoft.com/office/officeart/2018/2/layout/IconCircleList"/>
    <dgm:cxn modelId="{21605540-D092-460A-B7C7-88CF1327E486}" type="presParOf" srcId="{283E7754-539B-4C7B-8BC5-0FF4F2D1D9E3}" destId="{EEC089EF-BD97-4F60-B3DC-A5F295E48AF3}" srcOrd="3" destOrd="0" presId="urn:microsoft.com/office/officeart/2018/2/layout/IconCircleList"/>
    <dgm:cxn modelId="{2795A216-4F6A-4813-8C7C-1AFB9CE92294}" type="presParOf" srcId="{132664DE-5018-4E60-9CCF-941051F7F1C9}" destId="{AD43ED2D-5189-438E-B136-A3B13115356D}" srcOrd="1" destOrd="0" presId="urn:microsoft.com/office/officeart/2018/2/layout/IconCircleList"/>
    <dgm:cxn modelId="{DE1BA996-6C5F-4CA2-8949-BE3F5E8476DD}" type="presParOf" srcId="{132664DE-5018-4E60-9CCF-941051F7F1C9}" destId="{4FAA44CD-1ED9-4A04-BF46-C9AD88C3214C}" srcOrd="2" destOrd="0" presId="urn:microsoft.com/office/officeart/2018/2/layout/IconCircleList"/>
    <dgm:cxn modelId="{23DBBD0A-FA54-4944-8B10-07E0CC6D408B}" type="presParOf" srcId="{4FAA44CD-1ED9-4A04-BF46-C9AD88C3214C}" destId="{0A94DCA1-9832-4740-B3D0-7958DB50F469}" srcOrd="0" destOrd="0" presId="urn:microsoft.com/office/officeart/2018/2/layout/IconCircleList"/>
    <dgm:cxn modelId="{EE09F95C-F57D-4BF7-8EB4-BF70EAD0DA3B}" type="presParOf" srcId="{4FAA44CD-1ED9-4A04-BF46-C9AD88C3214C}" destId="{F0F89C7E-46F4-4096-95EC-A17AC6CE15A4}" srcOrd="1" destOrd="0" presId="urn:microsoft.com/office/officeart/2018/2/layout/IconCircleList"/>
    <dgm:cxn modelId="{8D13ABC0-5EB9-4A19-880D-2B3209478D37}" type="presParOf" srcId="{4FAA44CD-1ED9-4A04-BF46-C9AD88C3214C}" destId="{A144C39A-E04F-4164-A2F6-540987170E7D}" srcOrd="2" destOrd="0" presId="urn:microsoft.com/office/officeart/2018/2/layout/IconCircleList"/>
    <dgm:cxn modelId="{51DC4E7C-4617-4771-995B-9796E8760D3C}" type="presParOf" srcId="{4FAA44CD-1ED9-4A04-BF46-C9AD88C3214C}" destId="{C1984932-A465-4533-93AF-264F8F2A28FE}" srcOrd="3" destOrd="0" presId="urn:microsoft.com/office/officeart/2018/2/layout/IconCircleList"/>
    <dgm:cxn modelId="{B1CC594E-AA11-42A0-BCE4-CFA79B8D78A0}" type="presParOf" srcId="{132664DE-5018-4E60-9CCF-941051F7F1C9}" destId="{47F6B3FA-FAA6-4B1F-B5BC-DB50F5651220}" srcOrd="3" destOrd="0" presId="urn:microsoft.com/office/officeart/2018/2/layout/IconCircleList"/>
    <dgm:cxn modelId="{6AB8E8CE-7D69-4A86-84AC-54EDD0F79082}" type="presParOf" srcId="{132664DE-5018-4E60-9CCF-941051F7F1C9}" destId="{B811F612-16D1-4FD9-BFF8-7C1AD2E071EC}" srcOrd="4" destOrd="0" presId="urn:microsoft.com/office/officeart/2018/2/layout/IconCircleList"/>
    <dgm:cxn modelId="{FB7088E9-8BD4-4566-AB3A-7432F864CD63}" type="presParOf" srcId="{B811F612-16D1-4FD9-BFF8-7C1AD2E071EC}" destId="{C52FB2A0-EC8A-4975-9645-2BA880AB48E2}" srcOrd="0" destOrd="0" presId="urn:microsoft.com/office/officeart/2018/2/layout/IconCircleList"/>
    <dgm:cxn modelId="{0CC445A0-9F42-402E-89A8-899FF42E3E0E}" type="presParOf" srcId="{B811F612-16D1-4FD9-BFF8-7C1AD2E071EC}" destId="{0A7C7A0F-2325-4939-B719-8F4B4D1FCA7A}" srcOrd="1" destOrd="0" presId="urn:microsoft.com/office/officeart/2018/2/layout/IconCircleList"/>
    <dgm:cxn modelId="{31F6CD99-88B0-461B-A22C-06440AC9E49B}" type="presParOf" srcId="{B811F612-16D1-4FD9-BFF8-7C1AD2E071EC}" destId="{8B761712-A9BC-438E-94B5-8917369515F3}" srcOrd="2" destOrd="0" presId="urn:microsoft.com/office/officeart/2018/2/layout/IconCircleList"/>
    <dgm:cxn modelId="{0A1C90FA-C2AE-4A3A-B928-E67A483F8FC7}" type="presParOf" srcId="{B811F612-16D1-4FD9-BFF8-7C1AD2E071EC}" destId="{5DF26338-00EC-4357-8BF2-E37BB2BB9798}" srcOrd="3" destOrd="0" presId="urn:microsoft.com/office/officeart/2018/2/layout/IconCircleList"/>
    <dgm:cxn modelId="{B007C216-D314-415F-B343-CDBA545E34CA}" type="presParOf" srcId="{132664DE-5018-4E60-9CCF-941051F7F1C9}" destId="{CD01AA47-B062-4CEC-8D26-F56E81242C09}" srcOrd="5" destOrd="0" presId="urn:microsoft.com/office/officeart/2018/2/layout/IconCircleList"/>
    <dgm:cxn modelId="{DB3B228C-BA62-4493-B682-0E3829D709D0}" type="presParOf" srcId="{132664DE-5018-4E60-9CCF-941051F7F1C9}" destId="{5C3791A4-A753-4219-A10D-00363E9BB668}" srcOrd="6" destOrd="0" presId="urn:microsoft.com/office/officeart/2018/2/layout/IconCircleList"/>
    <dgm:cxn modelId="{6C29611F-9186-45FE-8677-3DF518A7088C}" type="presParOf" srcId="{5C3791A4-A753-4219-A10D-00363E9BB668}" destId="{105E7DC4-8478-49EC-A340-9D33A6A4608A}" srcOrd="0" destOrd="0" presId="urn:microsoft.com/office/officeart/2018/2/layout/IconCircleList"/>
    <dgm:cxn modelId="{8EAB263F-1F45-4764-B8C4-049CBA93C01F}" type="presParOf" srcId="{5C3791A4-A753-4219-A10D-00363E9BB668}" destId="{DD00C1E0-8236-46D6-BBC4-11804CADE881}" srcOrd="1" destOrd="0" presId="urn:microsoft.com/office/officeart/2018/2/layout/IconCircleList"/>
    <dgm:cxn modelId="{CBD0763D-311E-4792-972B-31D8FD78C689}" type="presParOf" srcId="{5C3791A4-A753-4219-A10D-00363E9BB668}" destId="{BAE6F161-C910-4C59-B664-595980765E3E}" srcOrd="2" destOrd="0" presId="urn:microsoft.com/office/officeart/2018/2/layout/IconCircleList"/>
    <dgm:cxn modelId="{FD02EAD7-F8B8-4069-AACA-D2763A0D4FEB}" type="presParOf" srcId="{5C3791A4-A753-4219-A10D-00363E9BB668}" destId="{8FE2A557-05E5-442E-B158-73AB67D315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C4F7C-ED53-4BB3-85AF-A527B4DBC24B}">
      <dsp:nvSpPr>
        <dsp:cNvPr id="0" name=""/>
        <dsp:cNvSpPr/>
      </dsp:nvSpPr>
      <dsp:spPr>
        <a:xfrm>
          <a:off x="0" y="49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49164-D366-4086-ACC2-56FA280496F5}">
      <dsp:nvSpPr>
        <dsp:cNvPr id="0" name=""/>
        <dsp:cNvSpPr/>
      </dsp:nvSpPr>
      <dsp:spPr>
        <a:xfrm>
          <a:off x="0" y="492"/>
          <a:ext cx="10972800" cy="57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12 </a:t>
          </a:r>
          <a:r>
            <a:rPr lang="tr-TR" sz="2000" kern="1200" dirty="0" err="1"/>
            <a:t>different</a:t>
          </a:r>
          <a:r>
            <a:rPr lang="tr-TR" sz="2000" kern="1200" dirty="0"/>
            <a:t> </a:t>
          </a:r>
          <a:r>
            <a:rPr lang="tr-TR" sz="2000" kern="1200" dirty="0" err="1"/>
            <a:t>class</a:t>
          </a:r>
          <a:r>
            <a:rPr lang="tr-TR" sz="2000" kern="1200" dirty="0"/>
            <a:t> 	#of Total </a:t>
          </a:r>
          <a:r>
            <a:rPr lang="tr-TR" sz="2000" kern="1200" dirty="0" err="1"/>
            <a:t>Images</a:t>
          </a:r>
          <a:r>
            <a:rPr lang="tr-TR" sz="2000" kern="1200" dirty="0"/>
            <a:t>: 444</a:t>
          </a:r>
          <a:endParaRPr lang="en-US" sz="2000" kern="1200" dirty="0"/>
        </a:p>
      </dsp:txBody>
      <dsp:txXfrm>
        <a:off x="0" y="492"/>
        <a:ext cx="10972800" cy="576506"/>
      </dsp:txXfrm>
    </dsp:sp>
    <dsp:sp modelId="{90BC3F78-D0D0-441C-947E-F4A1186F5EC9}">
      <dsp:nvSpPr>
        <dsp:cNvPr id="0" name=""/>
        <dsp:cNvSpPr/>
      </dsp:nvSpPr>
      <dsp:spPr>
        <a:xfrm>
          <a:off x="0" y="57699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6CD07-2492-4B49-9321-2255A55A51EC}">
      <dsp:nvSpPr>
        <dsp:cNvPr id="0" name=""/>
        <dsp:cNvSpPr/>
      </dsp:nvSpPr>
      <dsp:spPr>
        <a:xfrm>
          <a:off x="0" y="576999"/>
          <a:ext cx="10972800" cy="57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Train </a:t>
          </a:r>
          <a:r>
            <a:rPr lang="tr-TR" sz="2000" kern="1200" dirty="0" err="1"/>
            <a:t>dataset</a:t>
          </a:r>
          <a:r>
            <a:rPr lang="tr-TR" sz="2000" kern="1200" dirty="0"/>
            <a:t>: 12 * 25 (Image </a:t>
          </a:r>
          <a:r>
            <a:rPr lang="tr-TR" sz="2000" kern="1200" dirty="0" err="1"/>
            <a:t>per</a:t>
          </a:r>
          <a:r>
            <a:rPr lang="tr-TR" sz="2000" kern="1200" dirty="0"/>
            <a:t> </a:t>
          </a:r>
          <a:r>
            <a:rPr lang="tr-TR" sz="2000" kern="1200" dirty="0" err="1"/>
            <a:t>for</a:t>
          </a:r>
          <a:r>
            <a:rPr lang="tr-TR" sz="2000" kern="1200" dirty="0"/>
            <a:t> </a:t>
          </a:r>
          <a:r>
            <a:rPr lang="tr-TR" sz="2000" kern="1200" dirty="0" err="1"/>
            <a:t>class</a:t>
          </a:r>
          <a:r>
            <a:rPr lang="tr-TR" sz="2000" kern="1200" dirty="0"/>
            <a:t>) = 300 </a:t>
          </a:r>
          <a:endParaRPr lang="en-US" sz="2000" kern="1200" dirty="0"/>
        </a:p>
      </dsp:txBody>
      <dsp:txXfrm>
        <a:off x="0" y="576999"/>
        <a:ext cx="10972800" cy="576506"/>
      </dsp:txXfrm>
    </dsp:sp>
    <dsp:sp modelId="{7070295D-E79F-4AA7-AEE5-0E8B977D612B}">
      <dsp:nvSpPr>
        <dsp:cNvPr id="0" name=""/>
        <dsp:cNvSpPr/>
      </dsp:nvSpPr>
      <dsp:spPr>
        <a:xfrm>
          <a:off x="0" y="115350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28CB2-756D-4579-A3CF-1E23C36EE4C2}">
      <dsp:nvSpPr>
        <dsp:cNvPr id="0" name=""/>
        <dsp:cNvSpPr/>
      </dsp:nvSpPr>
      <dsp:spPr>
        <a:xfrm>
          <a:off x="0" y="1153506"/>
          <a:ext cx="10972800" cy="57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Test </a:t>
          </a:r>
          <a:r>
            <a:rPr lang="tr-TR" sz="2000" kern="1200" dirty="0" err="1"/>
            <a:t>dataset</a:t>
          </a:r>
          <a:r>
            <a:rPr lang="tr-TR" sz="2000" kern="1200" dirty="0"/>
            <a:t>: 12 * 12 (Image </a:t>
          </a:r>
          <a:r>
            <a:rPr lang="tr-TR" sz="2000" kern="1200" dirty="0" err="1"/>
            <a:t>per</a:t>
          </a:r>
          <a:r>
            <a:rPr lang="tr-TR" sz="2000" kern="1200" dirty="0"/>
            <a:t> </a:t>
          </a:r>
          <a:r>
            <a:rPr lang="tr-TR" sz="2000" kern="1200" dirty="0" err="1"/>
            <a:t>class</a:t>
          </a:r>
          <a:r>
            <a:rPr lang="tr-TR" sz="2000" kern="1200" dirty="0"/>
            <a:t>) = 144</a:t>
          </a:r>
          <a:endParaRPr lang="en-US" sz="2000" kern="1200" dirty="0"/>
        </a:p>
      </dsp:txBody>
      <dsp:txXfrm>
        <a:off x="0" y="1153506"/>
        <a:ext cx="10972800" cy="576506"/>
      </dsp:txXfrm>
    </dsp:sp>
    <dsp:sp modelId="{4626778F-AA0C-4DF3-85D2-6544BB996A55}">
      <dsp:nvSpPr>
        <dsp:cNvPr id="0" name=""/>
        <dsp:cNvSpPr/>
      </dsp:nvSpPr>
      <dsp:spPr>
        <a:xfrm>
          <a:off x="0" y="1730013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C19FA-1F35-4FA1-82E6-472D0A772B2E}">
      <dsp:nvSpPr>
        <dsp:cNvPr id="0" name=""/>
        <dsp:cNvSpPr/>
      </dsp:nvSpPr>
      <dsp:spPr>
        <a:xfrm>
          <a:off x="0" y="1730013"/>
          <a:ext cx="10972800" cy="57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Both front and back of coins and banknotes</a:t>
          </a:r>
          <a:endParaRPr lang="en-US" sz="2000" kern="1200"/>
        </a:p>
      </dsp:txBody>
      <dsp:txXfrm>
        <a:off x="0" y="1730013"/>
        <a:ext cx="10972800" cy="576506"/>
      </dsp:txXfrm>
    </dsp:sp>
    <dsp:sp modelId="{8F70ED58-5FE7-44F5-B99A-CF54FDF4029B}">
      <dsp:nvSpPr>
        <dsp:cNvPr id="0" name=""/>
        <dsp:cNvSpPr/>
      </dsp:nvSpPr>
      <dsp:spPr>
        <a:xfrm>
          <a:off x="0" y="230652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C4B81-988C-4CD8-B2F5-7389A5023DF6}">
      <dsp:nvSpPr>
        <dsp:cNvPr id="0" name=""/>
        <dsp:cNvSpPr/>
      </dsp:nvSpPr>
      <dsp:spPr>
        <a:xfrm>
          <a:off x="0" y="2306520"/>
          <a:ext cx="10972800" cy="57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Images</a:t>
          </a:r>
          <a:r>
            <a:rPr lang="tr-TR" sz="2000" kern="1200" dirty="0"/>
            <a:t> </a:t>
          </a:r>
          <a:r>
            <a:rPr lang="tr-TR" sz="2000" kern="1200" dirty="0" err="1"/>
            <a:t>rotated</a:t>
          </a:r>
          <a:r>
            <a:rPr lang="tr-TR" sz="2000" kern="1200" dirty="0"/>
            <a:t> </a:t>
          </a:r>
          <a:r>
            <a:rPr lang="tr-TR" sz="2000" kern="1200" dirty="0" err="1"/>
            <a:t>around</a:t>
          </a:r>
          <a:r>
            <a:rPr lang="tr-TR" sz="2000" kern="1200" dirty="0"/>
            <a:t> </a:t>
          </a:r>
          <a:r>
            <a:rPr lang="tr-TR" sz="2000" kern="1200" dirty="0" err="1"/>
            <a:t>its</a:t>
          </a:r>
          <a:r>
            <a:rPr lang="tr-TR" sz="2000" kern="1200" dirty="0"/>
            <a:t> </a:t>
          </a:r>
          <a:r>
            <a:rPr lang="tr-TR" sz="2000" kern="1200" dirty="0" err="1"/>
            <a:t>axis</a:t>
          </a:r>
          <a:r>
            <a:rPr lang="tr-TR" sz="2000" kern="1200" dirty="0"/>
            <a:t> </a:t>
          </a:r>
          <a:r>
            <a:rPr lang="tr-TR" sz="2000" kern="1200" dirty="0" err="1"/>
            <a:t>by</a:t>
          </a:r>
          <a:r>
            <a:rPr lang="tr-TR" sz="2000" kern="1200" dirty="0"/>
            <a:t> 90 </a:t>
          </a:r>
          <a:r>
            <a:rPr lang="tr-TR" sz="2000" kern="1200" dirty="0" err="1"/>
            <a:t>degrees</a:t>
          </a:r>
          <a:endParaRPr lang="en-US" sz="2000" kern="1200" dirty="0"/>
        </a:p>
      </dsp:txBody>
      <dsp:txXfrm>
        <a:off x="0" y="2306520"/>
        <a:ext cx="10972800" cy="576506"/>
      </dsp:txXfrm>
    </dsp:sp>
    <dsp:sp modelId="{060B43C5-09D4-42C6-AE85-C1BB36B7D83A}">
      <dsp:nvSpPr>
        <dsp:cNvPr id="0" name=""/>
        <dsp:cNvSpPr/>
      </dsp:nvSpPr>
      <dsp:spPr>
        <a:xfrm>
          <a:off x="0" y="288302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FF2D1-5621-4C10-AADB-1F2B0EC6F440}">
      <dsp:nvSpPr>
        <dsp:cNvPr id="0" name=""/>
        <dsp:cNvSpPr/>
      </dsp:nvSpPr>
      <dsp:spPr>
        <a:xfrm>
          <a:off x="0" y="2883027"/>
          <a:ext cx="10972800" cy="57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Images</a:t>
          </a:r>
          <a:r>
            <a:rPr lang="tr-TR" sz="2000" kern="1200" dirty="0"/>
            <a:t> on </a:t>
          </a:r>
          <a:r>
            <a:rPr lang="tr-TR" sz="2000" kern="1200" dirty="0" err="1"/>
            <a:t>white</a:t>
          </a:r>
          <a:r>
            <a:rPr lang="tr-TR" sz="2000" kern="1200" dirty="0"/>
            <a:t> background</a:t>
          </a:r>
          <a:endParaRPr lang="en-US" sz="2000" kern="1200" dirty="0"/>
        </a:p>
      </dsp:txBody>
      <dsp:txXfrm>
        <a:off x="0" y="2883027"/>
        <a:ext cx="10972800" cy="576506"/>
      </dsp:txXfrm>
    </dsp:sp>
    <dsp:sp modelId="{90DFE3F8-42FB-4964-A2D5-5FDAED7EB178}">
      <dsp:nvSpPr>
        <dsp:cNvPr id="0" name=""/>
        <dsp:cNvSpPr/>
      </dsp:nvSpPr>
      <dsp:spPr>
        <a:xfrm>
          <a:off x="0" y="345953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876A7-817A-4C8B-A53E-83D9C8CE25B1}">
      <dsp:nvSpPr>
        <dsp:cNvPr id="0" name=""/>
        <dsp:cNvSpPr/>
      </dsp:nvSpPr>
      <dsp:spPr>
        <a:xfrm>
          <a:off x="0" y="3459534"/>
          <a:ext cx="10972800" cy="57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Mirror</a:t>
          </a:r>
          <a:r>
            <a:rPr lang="tr-TR" sz="2000" kern="1200" dirty="0"/>
            <a:t> </a:t>
          </a:r>
          <a:r>
            <a:rPr lang="tr-TR" sz="2000" kern="1200" dirty="0" err="1"/>
            <a:t>reflections</a:t>
          </a:r>
          <a:r>
            <a:rPr lang="tr-TR" sz="2000" kern="1200" dirty="0"/>
            <a:t> of </a:t>
          </a:r>
          <a:r>
            <a:rPr lang="tr-TR" sz="2000" kern="1200" dirty="0" err="1"/>
            <a:t>Images</a:t>
          </a:r>
          <a:endParaRPr lang="en-US" sz="2000" kern="1200" dirty="0"/>
        </a:p>
      </dsp:txBody>
      <dsp:txXfrm>
        <a:off x="0" y="3459534"/>
        <a:ext cx="10972800" cy="576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2078A-02FE-4073-94BF-CF66CF89F274}">
      <dsp:nvSpPr>
        <dsp:cNvPr id="0" name=""/>
        <dsp:cNvSpPr/>
      </dsp:nvSpPr>
      <dsp:spPr>
        <a:xfrm>
          <a:off x="289845" y="298781"/>
          <a:ext cx="1375920" cy="13759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2F73D-ECFD-4543-9F85-CDB99847EF02}">
      <dsp:nvSpPr>
        <dsp:cNvPr id="0" name=""/>
        <dsp:cNvSpPr/>
      </dsp:nvSpPr>
      <dsp:spPr>
        <a:xfrm>
          <a:off x="578788" y="587724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089EF-BD97-4F60-B3DC-A5F295E48AF3}">
      <dsp:nvSpPr>
        <dsp:cNvPr id="0" name=""/>
        <dsp:cNvSpPr/>
      </dsp:nvSpPr>
      <dsp:spPr>
        <a:xfrm>
          <a:off x="1960605" y="298781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 err="1"/>
            <a:t>Accuracy</a:t>
          </a:r>
          <a:r>
            <a:rPr lang="tr-TR" sz="2400" kern="1200" dirty="0"/>
            <a:t>: 0.8194444444444444</a:t>
          </a:r>
          <a:endParaRPr lang="en-US" sz="2400" kern="1200" dirty="0"/>
        </a:p>
      </dsp:txBody>
      <dsp:txXfrm>
        <a:off x="1960605" y="298781"/>
        <a:ext cx="3243239" cy="1375920"/>
      </dsp:txXfrm>
    </dsp:sp>
    <dsp:sp modelId="{0A94DCA1-9832-4740-B3D0-7958DB50F469}">
      <dsp:nvSpPr>
        <dsp:cNvPr id="0" name=""/>
        <dsp:cNvSpPr/>
      </dsp:nvSpPr>
      <dsp:spPr>
        <a:xfrm>
          <a:off x="5768955" y="298781"/>
          <a:ext cx="1375920" cy="13759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89C7E-46F4-4096-95EC-A17AC6CE15A4}">
      <dsp:nvSpPr>
        <dsp:cNvPr id="0" name=""/>
        <dsp:cNvSpPr/>
      </dsp:nvSpPr>
      <dsp:spPr>
        <a:xfrm>
          <a:off x="6057898" y="587724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84932-A465-4533-93AF-264F8F2A28FE}">
      <dsp:nvSpPr>
        <dsp:cNvPr id="0" name=""/>
        <dsp:cNvSpPr/>
      </dsp:nvSpPr>
      <dsp:spPr>
        <a:xfrm>
          <a:off x="7439715" y="298781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/>
            <a:t>F-Score</a:t>
          </a:r>
          <a:r>
            <a:rPr lang="tr-TR" sz="2400" kern="1200"/>
            <a:t>: 0.8211093450935797</a:t>
          </a:r>
          <a:endParaRPr lang="en-US" sz="2400" kern="1200"/>
        </a:p>
      </dsp:txBody>
      <dsp:txXfrm>
        <a:off x="7439715" y="298781"/>
        <a:ext cx="3243239" cy="1375920"/>
      </dsp:txXfrm>
    </dsp:sp>
    <dsp:sp modelId="{C52FB2A0-EC8A-4975-9645-2BA880AB48E2}">
      <dsp:nvSpPr>
        <dsp:cNvPr id="0" name=""/>
        <dsp:cNvSpPr/>
      </dsp:nvSpPr>
      <dsp:spPr>
        <a:xfrm>
          <a:off x="289845" y="2360723"/>
          <a:ext cx="1375920" cy="13759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C7A0F-2325-4939-B719-8F4B4D1FCA7A}">
      <dsp:nvSpPr>
        <dsp:cNvPr id="0" name=""/>
        <dsp:cNvSpPr/>
      </dsp:nvSpPr>
      <dsp:spPr>
        <a:xfrm>
          <a:off x="578788" y="2649666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26338-00EC-4357-8BF2-E37BB2BB9798}">
      <dsp:nvSpPr>
        <dsp:cNvPr id="0" name=""/>
        <dsp:cNvSpPr/>
      </dsp:nvSpPr>
      <dsp:spPr>
        <a:xfrm>
          <a:off x="1960605" y="2360723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/>
            <a:t>Recall</a:t>
          </a:r>
          <a:r>
            <a:rPr lang="tr-TR" sz="2400" kern="1200"/>
            <a:t>: 0.8194444444444445</a:t>
          </a:r>
          <a:endParaRPr lang="en-US" sz="2400" kern="1200"/>
        </a:p>
      </dsp:txBody>
      <dsp:txXfrm>
        <a:off x="1960605" y="2360723"/>
        <a:ext cx="3243239" cy="1375920"/>
      </dsp:txXfrm>
    </dsp:sp>
    <dsp:sp modelId="{105E7DC4-8478-49EC-A340-9D33A6A4608A}">
      <dsp:nvSpPr>
        <dsp:cNvPr id="0" name=""/>
        <dsp:cNvSpPr/>
      </dsp:nvSpPr>
      <dsp:spPr>
        <a:xfrm>
          <a:off x="5768955" y="2360723"/>
          <a:ext cx="1375920" cy="13759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0C1E0-8236-46D6-BBC4-11804CADE881}">
      <dsp:nvSpPr>
        <dsp:cNvPr id="0" name=""/>
        <dsp:cNvSpPr/>
      </dsp:nvSpPr>
      <dsp:spPr>
        <a:xfrm>
          <a:off x="6057898" y="2649666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2A557-05E5-442E-B158-73AB67D31534}">
      <dsp:nvSpPr>
        <dsp:cNvPr id="0" name=""/>
        <dsp:cNvSpPr/>
      </dsp:nvSpPr>
      <dsp:spPr>
        <a:xfrm>
          <a:off x="7439715" y="2360723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/>
            <a:t>Precision</a:t>
          </a:r>
          <a:r>
            <a:rPr lang="tr-TR" sz="2400" kern="1200" dirty="0"/>
            <a:t>: 0.8772217978100332</a:t>
          </a:r>
          <a:endParaRPr lang="en-US" sz="2400" kern="1200" dirty="0"/>
        </a:p>
      </dsp:txBody>
      <dsp:txXfrm>
        <a:off x="7439715" y="2360723"/>
        <a:ext cx="3243239" cy="137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6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AFF38E-9226-0EB1-B851-0255441E9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tr-TR" dirty="0"/>
              <a:t>Money </a:t>
            </a:r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7429C7-E436-32DD-FC89-2F850C77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02206"/>
            <a:ext cx="5598097" cy="2240529"/>
          </a:xfrm>
        </p:spPr>
        <p:txBody>
          <a:bodyPr>
            <a:normAutofit/>
          </a:bodyPr>
          <a:lstStyle/>
          <a:p>
            <a:r>
              <a:rPr lang="tr-TR" dirty="0"/>
              <a:t>Ayşe Rabia Soylu</a:t>
            </a:r>
          </a:p>
          <a:p>
            <a:r>
              <a:rPr lang="tr-TR" dirty="0"/>
              <a:t>152120181044</a:t>
            </a:r>
          </a:p>
          <a:p>
            <a:endParaRPr lang="tr-TR" dirty="0"/>
          </a:p>
          <a:p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Final Project</a:t>
            </a:r>
          </a:p>
        </p:txBody>
      </p:sp>
      <p:pic>
        <p:nvPicPr>
          <p:cNvPr id="4" name="Picture 3" descr="Plastik rakamlarla Puzzles jigtestere">
            <a:extLst>
              <a:ext uri="{FF2B5EF4-FFF2-40B4-BE49-F238E27FC236}">
                <a16:creationId xmlns:a16="http://schemas.microsoft.com/office/drawing/2014/main" id="{C89F907C-5535-4E16-C355-4D6FC4FAF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1" r="19003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815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6EA6595-8175-404F-5B35-0006ABEF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58" y="0"/>
            <a:ext cx="7722742" cy="68580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BFC7D22-CB2C-B52A-FB75-7A17E7B11948}"/>
              </a:ext>
            </a:extLst>
          </p:cNvPr>
          <p:cNvSpPr txBox="1"/>
          <p:nvPr/>
        </p:nvSpPr>
        <p:spPr>
          <a:xfrm>
            <a:off x="781050" y="2076450"/>
            <a:ext cx="1456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TP’s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 </a:t>
            </a:r>
            <a:r>
              <a:rPr lang="tr-TR" dirty="0" err="1"/>
              <a:t>kr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100 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5 </a:t>
            </a:r>
            <a:r>
              <a:rPr lang="tr-TR" dirty="0" err="1"/>
              <a:t>kr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50 TL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C1C0D3A-6FA9-0FC7-5716-0CA383785A46}"/>
              </a:ext>
            </a:extLst>
          </p:cNvPr>
          <p:cNvSpPr txBox="1"/>
          <p:nvPr/>
        </p:nvSpPr>
        <p:spPr>
          <a:xfrm>
            <a:off x="781050" y="4048125"/>
            <a:ext cx="1379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Lowest</a:t>
            </a:r>
            <a:r>
              <a:rPr lang="tr-TR" dirty="0"/>
              <a:t> </a:t>
            </a:r>
            <a:r>
              <a:rPr lang="tr-TR" dirty="0" err="1"/>
              <a:t>TP’s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10 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5 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10 </a:t>
            </a:r>
            <a:r>
              <a:rPr lang="tr-TR" dirty="0" err="1"/>
              <a:t>kr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50 </a:t>
            </a:r>
            <a:r>
              <a:rPr lang="tr-TR" dirty="0" err="1"/>
              <a:t>kr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368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1AE317F-2B71-1926-1C22-4B04D6D7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Metrics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46EB61F-1198-5BBF-AEEE-6D9F782EC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69847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62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97BF997-56EB-BED8-D3DB-C72DEB60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10766774" cy="1514143"/>
          </a:xfrm>
        </p:spPr>
        <p:txBody>
          <a:bodyPr>
            <a:normAutofit/>
          </a:bodyPr>
          <a:lstStyle/>
          <a:p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Features</a:t>
            </a:r>
            <a:endParaRPr lang="tr-TR" dirty="0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573CD141-82F3-843C-10FB-D7CB0641D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44" r="2" b="2"/>
          <a:stretch/>
        </p:blipFill>
        <p:spPr>
          <a:xfrm>
            <a:off x="20" y="2914649"/>
            <a:ext cx="6361059" cy="3943347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E453BE-A1DB-C644-7F41-349E835D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270" y="2391995"/>
            <a:ext cx="4813752" cy="3174788"/>
          </a:xfrm>
        </p:spPr>
        <p:txBody>
          <a:bodyPr anchor="t">
            <a:normAutofit/>
          </a:bodyPr>
          <a:lstStyle/>
          <a:p>
            <a:r>
              <a:rPr lang="en-US" dirty="0"/>
              <a:t>Feature: Edge Features</a:t>
            </a:r>
            <a:r>
              <a:rPr lang="tr-TR" dirty="0"/>
              <a:t>		</a:t>
            </a:r>
            <a:r>
              <a:rPr lang="en-US" dirty="0"/>
              <a:t> Importance: 0.25</a:t>
            </a:r>
          </a:p>
          <a:p>
            <a:r>
              <a:rPr lang="en-US" dirty="0"/>
              <a:t>Feature: SIFT Features</a:t>
            </a:r>
            <a:r>
              <a:rPr lang="tr-TR" dirty="0"/>
              <a:t>		 </a:t>
            </a:r>
            <a:r>
              <a:rPr lang="en-US" dirty="0"/>
              <a:t>Importance: 0.25</a:t>
            </a:r>
          </a:p>
          <a:p>
            <a:r>
              <a:rPr lang="en-US" dirty="0"/>
              <a:t>Feature: Shape Features</a:t>
            </a:r>
            <a:r>
              <a:rPr lang="tr-TR" dirty="0"/>
              <a:t> 	 </a:t>
            </a:r>
            <a:r>
              <a:rPr lang="en-US" dirty="0"/>
              <a:t>Importance: 0.25</a:t>
            </a:r>
          </a:p>
          <a:p>
            <a:r>
              <a:rPr lang="en-US" dirty="0"/>
              <a:t>Feature: Color Features</a:t>
            </a:r>
            <a:r>
              <a:rPr lang="tr-TR" dirty="0"/>
              <a:t>		 </a:t>
            </a:r>
            <a:r>
              <a:rPr lang="en-US" dirty="0"/>
              <a:t>Importance: 0.25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401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Target with various rings of accuracy">
            <a:extLst>
              <a:ext uri="{FF2B5EF4-FFF2-40B4-BE49-F238E27FC236}">
                <a16:creationId xmlns:a16="http://schemas.microsoft.com/office/drawing/2014/main" id="{2A291C45-B0F3-06A0-FC3B-1019CF4F6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2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90DA95-B332-297F-5418-306786FF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999" y="1122363"/>
            <a:ext cx="3622922" cy="23066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AIM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627F77D-710E-501B-693E-754E78D415A7}"/>
              </a:ext>
            </a:extLst>
          </p:cNvPr>
          <p:cNvSpPr txBox="1"/>
          <p:nvPr/>
        </p:nvSpPr>
        <p:spPr>
          <a:xfrm>
            <a:off x="8364894" y="2822265"/>
            <a:ext cx="3331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Creating</a:t>
            </a:r>
            <a:r>
              <a:rPr lang="tr-TR" sz="2000" dirty="0"/>
              <a:t> a </a:t>
            </a:r>
            <a:r>
              <a:rPr lang="tr-TR" sz="2000" dirty="0" err="1"/>
              <a:t>Turkish</a:t>
            </a:r>
            <a:r>
              <a:rPr lang="tr-TR" sz="2000" dirty="0"/>
              <a:t> </a:t>
            </a:r>
            <a:r>
              <a:rPr lang="tr-TR" sz="2000" dirty="0" err="1"/>
              <a:t>Curreny</a:t>
            </a:r>
            <a:r>
              <a:rPr lang="tr-TR" sz="2000" dirty="0"/>
              <a:t> </a:t>
            </a:r>
            <a:r>
              <a:rPr lang="tr-TR" sz="2000" dirty="0" err="1"/>
              <a:t>Classification</a:t>
            </a:r>
            <a:r>
              <a:rPr lang="tr-TR" sz="20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Analyzing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importance</a:t>
            </a:r>
            <a:r>
              <a:rPr lang="tr-TR" sz="2000" dirty="0"/>
              <a:t> of </a:t>
            </a:r>
            <a:r>
              <a:rPr lang="tr-TR" sz="2000" dirty="0" err="1"/>
              <a:t>features</a:t>
            </a:r>
            <a:r>
              <a:rPr lang="tr-TR" sz="2000" dirty="0"/>
              <a:t> </a:t>
            </a:r>
            <a:r>
              <a:rPr lang="tr-TR" sz="2000" dirty="0" err="1"/>
              <a:t>when</a:t>
            </a:r>
            <a:r>
              <a:rPr lang="tr-TR" sz="2000" dirty="0"/>
              <a:t> </a:t>
            </a:r>
            <a:r>
              <a:rPr lang="tr-TR" sz="2000" dirty="0" err="1"/>
              <a:t>classifying</a:t>
            </a:r>
            <a:r>
              <a:rPr lang="tr-TR" sz="2000" dirty="0"/>
              <a:t> </a:t>
            </a:r>
            <a:r>
              <a:rPr lang="tr-TR" sz="2000" dirty="0" err="1"/>
              <a:t>curency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91039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FF1D94-31BB-AF31-B1C2-45A9FB6D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endParaRPr lang="tr-TR" dirty="0"/>
          </a:p>
        </p:txBody>
      </p:sp>
      <p:graphicFrame>
        <p:nvGraphicFramePr>
          <p:cNvPr id="13" name="İçerik Yer Tutucusu 2">
            <a:extLst>
              <a:ext uri="{FF2B5EF4-FFF2-40B4-BE49-F238E27FC236}">
                <a16:creationId xmlns:a16="http://schemas.microsoft.com/office/drawing/2014/main" id="{723C5E24-AF88-3AA6-694B-A477A0CA6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981546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4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7D50D5D-C46C-4CC6-C6DC-12A6EC75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83B9FC-F8F6-D36E-7BBB-958EAA64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97466"/>
            <a:ext cx="5355276" cy="3174788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dirty="0" err="1"/>
              <a:t>Shape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dirty="0"/>
              <a:t>SIFT </a:t>
            </a:r>
            <a:r>
              <a:rPr lang="tr-TR" dirty="0" err="1"/>
              <a:t>Features</a:t>
            </a:r>
            <a:endParaRPr lang="tr-TR" dirty="0"/>
          </a:p>
          <a:p>
            <a:endParaRPr lang="tr-TR" dirty="0"/>
          </a:p>
        </p:txBody>
      </p:sp>
      <p:pic>
        <p:nvPicPr>
          <p:cNvPr id="26" name="Picture 25" descr="Soil with gradient colour">
            <a:extLst>
              <a:ext uri="{FF2B5EF4-FFF2-40B4-BE49-F238E27FC236}">
                <a16:creationId xmlns:a16="http://schemas.microsoft.com/office/drawing/2014/main" id="{C48F2E18-C1C6-A9FA-384E-9697F5CA3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8" r="29831" b="-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99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9937AE42-A75D-6D97-6D78-BE246629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432659"/>
              </p:ext>
            </p:extLst>
          </p:nvPr>
        </p:nvGraphicFramePr>
        <p:xfrm>
          <a:off x="180393" y="242596"/>
          <a:ext cx="10972800" cy="6519389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860357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6085537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684951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16258417"/>
                    </a:ext>
                  </a:extLst>
                </a:gridCol>
              </a:tblGrid>
              <a:tr h="475861">
                <a:tc>
                  <a:txBody>
                    <a:bodyPr/>
                    <a:lstStyle/>
                    <a:p>
                      <a:r>
                        <a:rPr lang="tr-TR" dirty="0" err="1"/>
                        <a:t>Color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Features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Shape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Features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Edge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Features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40663"/>
                  </a:ext>
                </a:extLst>
              </a:tr>
              <a:tr h="6043528">
                <a:tc>
                  <a:txBody>
                    <a:bodyPr/>
                    <a:lstStyle/>
                    <a:p>
                      <a:r>
                        <a:rPr lang="tr-TR" dirty="0"/>
                        <a:t>RGB </a:t>
                      </a:r>
                      <a:r>
                        <a:rPr lang="tr-TR" dirty="0" err="1"/>
                        <a:t>to</a:t>
                      </a:r>
                      <a:r>
                        <a:rPr lang="tr-TR" dirty="0"/>
                        <a:t> HSV</a:t>
                      </a:r>
                    </a:p>
                    <a:p>
                      <a:endParaRPr lang="tr-TR" dirty="0"/>
                    </a:p>
                    <a:p>
                      <a:r>
                        <a:rPr lang="tr-TR" dirty="0"/>
                        <a:t>H: </a:t>
                      </a:r>
                      <a:r>
                        <a:rPr lang="tr-TR" dirty="0" err="1"/>
                        <a:t>Hue</a:t>
                      </a:r>
                      <a:r>
                        <a:rPr lang="tr-TR" dirty="0"/>
                        <a:t> </a:t>
                      </a:r>
                    </a:p>
                    <a:p>
                      <a:r>
                        <a:rPr lang="tr-TR" dirty="0" err="1"/>
                        <a:t>Color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Pixel</a:t>
                      </a:r>
                      <a:endParaRPr lang="tr-TR" dirty="0"/>
                    </a:p>
                    <a:p>
                      <a:r>
                        <a:rPr lang="tr-TR" dirty="0"/>
                        <a:t>[0, 179]</a:t>
                      </a:r>
                    </a:p>
                    <a:p>
                      <a:endParaRPr lang="tr-TR" dirty="0"/>
                    </a:p>
                    <a:p>
                      <a:r>
                        <a:rPr lang="tr-TR" dirty="0"/>
                        <a:t>S: </a:t>
                      </a:r>
                      <a:r>
                        <a:rPr lang="tr-TR" dirty="0" err="1"/>
                        <a:t>Saturation</a:t>
                      </a:r>
                      <a:endParaRPr lang="tr-TR" dirty="0"/>
                    </a:p>
                    <a:p>
                      <a:r>
                        <a:rPr lang="tr-T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 gray a color is</a:t>
                      </a:r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255]</a:t>
                      </a:r>
                    </a:p>
                    <a:p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V: </a:t>
                      </a:r>
                      <a:r>
                        <a:rPr lang="tr-T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Vue</a:t>
                      </a:r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 dark or light the color is</a:t>
                      </a:r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255]</a:t>
                      </a:r>
                    </a:p>
                    <a:p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/>
                        <a:t>The color histogram is calculated in the HSV space and reduced to one dimension.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Canny</a:t>
                      </a: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tr-T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</a:t>
                      </a: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endParaRPr lang="tr-T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(RETR_EXTERNAL)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</a:t>
                      </a: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endParaRPr lang="tr-T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(CHAIN_APPROX_SIMPLE)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number of outermost contours is extracted as features.</a:t>
                      </a:r>
                      <a:endParaRPr lang="tr-T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Canny</a:t>
                      </a: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lang="tr-TR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tr-TR" sz="18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dirty="0"/>
                    </a:p>
                    <a:p>
                      <a:r>
                        <a:rPr lang="en-US" dirty="0"/>
                        <a:t>Edge features are extracted as a one-dimensional array to represent the image.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tr-T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Texture</a:t>
                      </a:r>
                      <a:r>
                        <a:rPr lang="tr-T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Scale-invariant</a:t>
                      </a:r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r-TR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dirty="0"/>
                        <a:t>D</a:t>
                      </a:r>
                      <a:r>
                        <a:rPr lang="en-US" dirty="0" err="1"/>
                        <a:t>efines</a:t>
                      </a:r>
                      <a:r>
                        <a:rPr lang="en-US" dirty="0"/>
                        <a:t> feature points for feature extraction and creates descriptive vectors using pixel intensities around these points</a:t>
                      </a:r>
                      <a:r>
                        <a:rPr lang="tr-TR" dirty="0"/>
                        <a:t>.</a:t>
                      </a:r>
                    </a:p>
                    <a:p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74710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9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5446B0-C1C1-FF66-245C-2723CAF2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4325"/>
            <a:ext cx="10972800" cy="763736"/>
          </a:xfrm>
        </p:spPr>
        <p:txBody>
          <a:bodyPr>
            <a:normAutofit/>
          </a:bodyPr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Codes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15F831-0C81-BAD3-27BA-2C398E9A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9BAAE82-BE58-2EDE-26CB-C11727E7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7" y="1238350"/>
            <a:ext cx="6057743" cy="545296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0BB3E9E-E5F9-90BC-ECD4-EA34EB28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42" y="1238349"/>
            <a:ext cx="5442536" cy="54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3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79644F-2046-4607-A6C4-CD5605B3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8813"/>
            <a:ext cx="10972800" cy="515236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Codes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F6DE1F-36FC-58DB-58D7-9420ABA8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089EB7-C555-F13E-4B1C-10A256DF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3" y="1073022"/>
            <a:ext cx="6209079" cy="56543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FFF658D-734F-934D-C248-AD118EAB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85" y="2106204"/>
            <a:ext cx="5472160" cy="35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26C8CA4-A34F-7AF4-7C62-4CA4AC72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2" y="183120"/>
            <a:ext cx="10299852" cy="63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6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2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CBEF8436-8973-AF10-0400-B5577279A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756" r="-1" b="6996"/>
          <a:stretch/>
        </p:blipFill>
        <p:spPr>
          <a:xfrm>
            <a:off x="-3049" y="10"/>
            <a:ext cx="12188952" cy="6857990"/>
          </a:xfrm>
          <a:prstGeom prst="rect">
            <a:avLst/>
          </a:prstGeom>
        </p:spPr>
      </p:pic>
      <p:sp useBgFill="1">
        <p:nvSpPr>
          <p:cNvPr id="33" name="Freeform: Shape 25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81F2D3-296E-CF47-0BB2-7354D24E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1" y="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4F1034-62FC-70D3-D4AF-11551FB99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0" y="3545484"/>
            <a:ext cx="2987417" cy="87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KNN with 3 neighbor</a:t>
            </a:r>
          </a:p>
        </p:txBody>
      </p:sp>
    </p:spTree>
    <p:extLst>
      <p:ext uri="{BB962C8B-B14F-4D97-AF65-F5344CB8AC3E}">
        <p14:creationId xmlns:p14="http://schemas.microsoft.com/office/powerpoint/2010/main" val="706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323</Words>
  <Application>Microsoft Office PowerPoint</Application>
  <PresentationFormat>Geniş ekran</PresentationFormat>
  <Paragraphs>89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Posterama</vt:lpstr>
      <vt:lpstr>SplashVTI</vt:lpstr>
      <vt:lpstr>Money Classification</vt:lpstr>
      <vt:lpstr>AIM </vt:lpstr>
      <vt:lpstr>Dataset</vt:lpstr>
      <vt:lpstr>Feature Extraction</vt:lpstr>
      <vt:lpstr>PowerPoint Sunusu</vt:lpstr>
      <vt:lpstr>Feature Extraction Codes</vt:lpstr>
      <vt:lpstr>Feature Extraction Codes</vt:lpstr>
      <vt:lpstr>PowerPoint Sunusu</vt:lpstr>
      <vt:lpstr>Classifier</vt:lpstr>
      <vt:lpstr>PowerPoint Sunusu</vt:lpstr>
      <vt:lpstr>Performance Metrics</vt:lpstr>
      <vt:lpstr>Importance of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Classification</dc:title>
  <dc:creator>Ayşe Rabia Soylu</dc:creator>
  <cp:lastModifiedBy>Ayşe Rabia Soylu</cp:lastModifiedBy>
  <cp:revision>4</cp:revision>
  <dcterms:created xsi:type="dcterms:W3CDTF">2023-06-18T21:15:03Z</dcterms:created>
  <dcterms:modified xsi:type="dcterms:W3CDTF">2023-06-19T12:12:18Z</dcterms:modified>
</cp:coreProperties>
</file>