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yrat55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Ethereum client in Elixir</a:t>
            </a:r>
            <a:endParaRPr/>
          </a:p>
        </p:txBody>
      </p:sp>
      <p:pic>
        <p:nvPicPr>
          <p:cNvPr descr="elixir-lang-moscow-logo-12a9e47c77802b946e60bd7bcf20dbda.png"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502" y="103075"/>
            <a:ext cx="3097586" cy="8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485875" y="4002050"/>
            <a:ext cx="416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Ayrat Badykov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Authority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modification of Proof of Stake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 as a stake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verified personal identities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Elixir suitable for Ethereum?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1585325"/>
            <a:ext cx="3297458" cy="24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126" y="2307525"/>
            <a:ext cx="528475" cy="5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4425" y="1472625"/>
            <a:ext cx="2473100" cy="24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7800" y="1990875"/>
            <a:ext cx="1285475" cy="12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3275" y="1809639"/>
            <a:ext cx="1647950" cy="1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ExRLP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MerklePatriciaTree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EVM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Blockchain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ExWire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ExRLP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Ethereum’s homebrew binary encoding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simplicity of implementation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guaranteed absolute byte-perfect consistency</a:t>
            </a:r>
            <a:endParaRPr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ExRLP</a:t>
            </a:r>
            <a:endParaRPr sz="1400"/>
          </a:p>
        </p:txBody>
      </p:sp>
      <p:sp>
        <p:nvSpPr>
          <p:cNvPr id="158" name="Shape 158"/>
          <p:cNvSpPr txBox="1"/>
          <p:nvPr/>
        </p:nvSpPr>
        <p:spPr>
          <a:xfrm>
            <a:off x="267750" y="1528950"/>
            <a:ext cx="82506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8900" marR="889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highlight>
                  <a:srgbClr val="FFFFFF"/>
                </a:highlight>
              </a:rPr>
              <a:t>defprotocol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003366"/>
                </a:solidFill>
                <a:highlight>
                  <a:srgbClr val="FFFFFF"/>
                </a:highlight>
              </a:rPr>
              <a:t>ExRLP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003366"/>
                </a:solidFill>
                <a:highlight>
                  <a:srgbClr val="FFFFFF"/>
                </a:highlight>
              </a:rPr>
              <a:t>Encode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008800"/>
                </a:solidFill>
                <a:highlight>
                  <a:srgbClr val="FFFFFF"/>
                </a:highlight>
              </a:rPr>
              <a:t>do</a:t>
            </a: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b="1" lang="en" sz="1200">
                <a:solidFill>
                  <a:srgbClr val="008800"/>
                </a:solidFill>
                <a:highlight>
                  <a:srgbClr val="FFFFFF"/>
                </a:highlight>
              </a:rPr>
              <a:t>  def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encode(value, options \\ [])</a:t>
            </a: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b="1" lang="en" sz="1200">
                <a:solidFill>
                  <a:srgbClr val="008800"/>
                </a:solidFill>
                <a:highlight>
                  <a:srgbClr val="FFFFFF"/>
                </a:highlight>
              </a:rPr>
              <a:t>end</a:t>
            </a: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b="1" lang="en" sz="1200">
                <a:solidFill>
                  <a:srgbClr val="008800"/>
                </a:solidFill>
                <a:highlight>
                  <a:srgbClr val="FFFFFF"/>
                </a:highlight>
              </a:rPr>
              <a:t>defimpl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003366"/>
                </a:solidFill>
                <a:highlight>
                  <a:srgbClr val="FFFFFF"/>
                </a:highlight>
              </a:rPr>
              <a:t>ExRLP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003366"/>
                </a:solidFill>
                <a:highlight>
                  <a:srgbClr val="FFFFFF"/>
                </a:highlight>
              </a:rPr>
              <a:t>Encode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AA6600"/>
                </a:solidFill>
                <a:highlight>
                  <a:srgbClr val="FFFFFF"/>
                </a:highlight>
              </a:rPr>
              <a:t>for: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003366"/>
                </a:solidFill>
                <a:highlight>
                  <a:srgbClr val="FFFFFF"/>
                </a:highlight>
              </a:rPr>
              <a:t>BitString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008800"/>
                </a:solidFill>
                <a:highlight>
                  <a:srgbClr val="FFFFFF"/>
                </a:highlight>
              </a:rPr>
              <a:t>do</a:t>
            </a: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...</a:t>
            </a: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b="1" lang="en" sz="1200">
                <a:solidFill>
                  <a:srgbClr val="008800"/>
                </a:solidFill>
                <a:highlight>
                  <a:srgbClr val="FFFFFF"/>
                </a:highlight>
              </a:rPr>
              <a:t>end</a:t>
            </a: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b="1" lang="en" sz="1200">
                <a:solidFill>
                  <a:srgbClr val="008800"/>
                </a:solidFill>
                <a:highlight>
                  <a:srgbClr val="FFFFFF"/>
                </a:highlight>
              </a:rPr>
              <a:t>defimpl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003366"/>
                </a:solidFill>
                <a:highlight>
                  <a:srgbClr val="FFFFFF"/>
                </a:highlight>
              </a:rPr>
              <a:t>ExRLP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003366"/>
                </a:solidFill>
                <a:highlight>
                  <a:srgbClr val="FFFFFF"/>
                </a:highlight>
              </a:rPr>
              <a:t>Encode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AA6600"/>
                </a:solidFill>
                <a:highlight>
                  <a:srgbClr val="FFFFFF"/>
                </a:highlight>
              </a:rPr>
              <a:t>for: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003366"/>
                </a:solidFill>
                <a:highlight>
                  <a:srgbClr val="FFFFFF"/>
                </a:highlight>
              </a:rPr>
              <a:t>Integer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008800"/>
                </a:solidFill>
                <a:highlight>
                  <a:srgbClr val="FFFFFF"/>
                </a:highlight>
              </a:rPr>
              <a:t>do</a:t>
            </a: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...</a:t>
            </a: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b="1" lang="en" sz="1200">
                <a:solidFill>
                  <a:srgbClr val="008800"/>
                </a:solidFill>
                <a:highlight>
                  <a:srgbClr val="FFFFFF"/>
                </a:highlight>
              </a:rPr>
              <a:t>end</a:t>
            </a: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b="1" lang="en" sz="1200">
                <a:solidFill>
                  <a:srgbClr val="008800"/>
                </a:solidFill>
                <a:highlight>
                  <a:srgbClr val="FFFFFF"/>
                </a:highlight>
              </a:rPr>
              <a:t>defimpl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003366"/>
                </a:solidFill>
                <a:highlight>
                  <a:srgbClr val="FFFFFF"/>
                </a:highlight>
              </a:rPr>
              <a:t>ExRLP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003366"/>
                </a:solidFill>
                <a:highlight>
                  <a:srgbClr val="FFFFFF"/>
                </a:highlight>
              </a:rPr>
              <a:t>Encode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AA6600"/>
                </a:solidFill>
                <a:highlight>
                  <a:srgbClr val="FFFFFF"/>
                </a:highlight>
              </a:rPr>
              <a:t>for: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003366"/>
                </a:solidFill>
                <a:highlight>
                  <a:srgbClr val="FFFFFF"/>
                </a:highlight>
              </a:rPr>
              <a:t>List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008800"/>
                </a:solidFill>
                <a:highlight>
                  <a:srgbClr val="FFFFFF"/>
                </a:highlight>
              </a:rPr>
              <a:t>do</a:t>
            </a: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...</a:t>
            </a: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r>
              <a:rPr b="1" lang="en" sz="1200">
                <a:solidFill>
                  <a:srgbClr val="008800"/>
                </a:solidFill>
                <a:highlight>
                  <a:srgbClr val="FFFFFF"/>
                </a:highlight>
              </a:rPr>
              <a:t>end</a:t>
            </a:r>
            <a:br>
              <a:rPr lang="en" sz="1200">
                <a:solidFill>
                  <a:schemeClr val="dk2"/>
                </a:solidFill>
                <a:highlight>
                  <a:srgbClr val="FFFFFF"/>
                </a:highlight>
              </a:rPr>
            </a:br>
            <a:endParaRPr sz="12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Patricia Tree (Trie)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EVM</a:t>
            </a:r>
            <a:endParaRPr/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ExWire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cknowledgements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23147" l="32981" r="34425" t="25173"/>
          <a:stretch/>
        </p:blipFill>
        <p:spPr>
          <a:xfrm>
            <a:off x="1085075" y="1614638"/>
            <a:ext cx="2825400" cy="22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3250" y="1734150"/>
            <a:ext cx="2115349" cy="210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634650"/>
            <a:ext cx="8520600" cy="29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Github: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https://github.com/ayrat555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Blog: </a:t>
            </a:r>
            <a:r>
              <a:rPr lang="en" sz="2400"/>
              <a:t>https://www.badykov.com/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Telegram: </a:t>
            </a:r>
            <a:r>
              <a:rPr lang="en" sz="2400"/>
              <a:t>https://t.me/Ayrat555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Email: </a:t>
            </a:r>
            <a:r>
              <a:rPr lang="en" sz="2400"/>
              <a:t>ayratin555@gmail.com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750" y="28975"/>
            <a:ext cx="5304500" cy="53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Ethereum clients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373950"/>
            <a:ext cx="8520600" cy="31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lang="en" sz="3600">
                <a:solidFill>
                  <a:srgbClr val="000000"/>
                </a:solidFill>
              </a:rPr>
              <a:t>Parity (Rust)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lang="en" sz="3600">
                <a:solidFill>
                  <a:srgbClr val="000000"/>
                </a:solidFill>
              </a:rPr>
              <a:t>Geth (Go)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lang="en" sz="3600">
                <a:solidFill>
                  <a:srgbClr val="000000"/>
                </a:solidFill>
              </a:rPr>
              <a:t>Pyethereum (Python)</a:t>
            </a:r>
            <a:endParaRPr sz="36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     ...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Elixir suitable for Ethereum?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2" y="1585325"/>
            <a:ext cx="3297458" cy="24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126" y="2307525"/>
            <a:ext cx="528475" cy="5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4425" y="1472625"/>
            <a:ext cx="2473100" cy="24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7800" y="1990875"/>
            <a:ext cx="1285475" cy="12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8350" y="1740325"/>
            <a:ext cx="2294600" cy="17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algorithms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307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lang="en" sz="3600">
                <a:solidFill>
                  <a:srgbClr val="000000"/>
                </a:solidFill>
              </a:rPr>
              <a:t>Proof of Work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lang="en" sz="3600">
                <a:solidFill>
                  <a:srgbClr val="000000"/>
                </a:solidFill>
              </a:rPr>
              <a:t>Proof of Stake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-"/>
            </a:pPr>
            <a:r>
              <a:rPr lang="en" sz="3600">
                <a:solidFill>
                  <a:srgbClr val="000000"/>
                </a:solidFill>
              </a:rPr>
              <a:t>Proof of Authority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83500" y="1687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</a:pPr>
            <a:r>
              <a:rPr lang="en" sz="3000">
                <a:solidFill>
                  <a:schemeClr val="dk2"/>
                </a:solidFill>
              </a:rPr>
              <a:t>a lot of computational power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 significant amount of energy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computational power goes up over time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large costs required for expensive computing equipment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Stake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stay poor, rich get richer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small numbers of people own the majority of stakes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