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>
        <p:scale>
          <a:sx n="95" d="100"/>
          <a:sy n="95" d="100"/>
        </p:scale>
        <p:origin x="360" y="-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06725B-DB43-4E8A-9486-EBBE88CBD893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53DA79-FAB0-402E-8E36-B3A3E3408F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PROBLEM STATEMENT</a:t>
          </a:r>
        </a:p>
      </dgm:t>
    </dgm:pt>
    <dgm:pt modelId="{4F754222-9F9B-44B7-9DE9-BD0DFED77E6F}" type="parTrans" cxnId="{23BA7AEE-B6E5-42B9-BAC2-35CEA0E2458D}">
      <dgm:prSet/>
      <dgm:spPr/>
      <dgm:t>
        <a:bodyPr/>
        <a:lstStyle/>
        <a:p>
          <a:endParaRPr lang="en-US"/>
        </a:p>
      </dgm:t>
    </dgm:pt>
    <dgm:pt modelId="{EC5D8511-938F-4D34-AD32-8DDDB97AB730}" type="sibTrans" cxnId="{23BA7AEE-B6E5-42B9-BAC2-35CEA0E2458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DF85CE-725F-463F-9493-C3F70D52D4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PROPOSED SOLUTION</a:t>
          </a:r>
        </a:p>
      </dgm:t>
    </dgm:pt>
    <dgm:pt modelId="{3FEEAF3B-8FD3-487E-A95C-203AA32F2D96}" type="parTrans" cxnId="{5A325661-33EA-4DAE-9558-B9DCE8B7DC65}">
      <dgm:prSet/>
      <dgm:spPr/>
      <dgm:t>
        <a:bodyPr/>
        <a:lstStyle/>
        <a:p>
          <a:endParaRPr lang="en-US"/>
        </a:p>
      </dgm:t>
    </dgm:pt>
    <dgm:pt modelId="{E66363A2-5807-4BF9-93FF-8883CE864FD1}" type="sibTrans" cxnId="{5A325661-33EA-4DAE-9558-B9DCE8B7DC6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158C527-938B-42E7-A03E-CE63E81637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APPROACH</a:t>
          </a:r>
        </a:p>
      </dgm:t>
    </dgm:pt>
    <dgm:pt modelId="{6FB0722F-07D1-4F51-B126-EE1E49EDCBBF}" type="parTrans" cxnId="{870AA936-2747-4B98-AE50-B93C75727754}">
      <dgm:prSet/>
      <dgm:spPr/>
      <dgm:t>
        <a:bodyPr/>
        <a:lstStyle/>
        <a:p>
          <a:endParaRPr lang="en-US"/>
        </a:p>
      </dgm:t>
    </dgm:pt>
    <dgm:pt modelId="{1EFAA9C5-65B2-4DD3-9F21-72BEB44B58CE}" type="sibTrans" cxnId="{870AA936-2747-4B98-AE50-B93C7572775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965F62C-02B9-4A77-A6B8-C1DCEB9ECA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DESIGN &amp; ARCHITECTURE</a:t>
          </a:r>
        </a:p>
      </dgm:t>
    </dgm:pt>
    <dgm:pt modelId="{5D5D74B6-6D29-4627-A9BF-679A96F524EB}" type="parTrans" cxnId="{DDEFDA29-B253-4F8F-96C7-F03B502957A8}">
      <dgm:prSet/>
      <dgm:spPr/>
      <dgm:t>
        <a:bodyPr/>
        <a:lstStyle/>
        <a:p>
          <a:endParaRPr lang="en-US"/>
        </a:p>
      </dgm:t>
    </dgm:pt>
    <dgm:pt modelId="{68243451-E249-4C16-A2BB-62B94EE89167}" type="sibTrans" cxnId="{DDEFDA29-B253-4F8F-96C7-F03B502957A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5A0DDE9-7C0F-48F0-8389-7E9D4003F8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FUTURE SCOPE</a:t>
          </a:r>
        </a:p>
      </dgm:t>
    </dgm:pt>
    <dgm:pt modelId="{5727559F-9FE9-4853-B052-52095BA3134C}" type="parTrans" cxnId="{63780E48-441E-441C-BDA1-41ACA3AE733F}">
      <dgm:prSet/>
      <dgm:spPr/>
      <dgm:t>
        <a:bodyPr/>
        <a:lstStyle/>
        <a:p>
          <a:endParaRPr lang="en-US"/>
        </a:p>
      </dgm:t>
    </dgm:pt>
    <dgm:pt modelId="{0353D872-7229-4DDB-9346-D09350B0B13F}" type="sibTrans" cxnId="{63780E48-441E-441C-BDA1-41ACA3AE733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01D0169-5165-4E54-A25E-A293CE1F5C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SUMMARY</a:t>
          </a:r>
        </a:p>
      </dgm:t>
    </dgm:pt>
    <dgm:pt modelId="{BE340903-E2A9-41E8-A7CD-52003ADC1712}" type="parTrans" cxnId="{A8A43A44-BC08-44E8-A3B8-C30F582DD908}">
      <dgm:prSet/>
      <dgm:spPr/>
      <dgm:t>
        <a:bodyPr/>
        <a:lstStyle/>
        <a:p>
          <a:endParaRPr lang="en-US"/>
        </a:p>
      </dgm:t>
    </dgm:pt>
    <dgm:pt modelId="{4E1AECE6-C949-4552-AAEA-2AD94CA44BB8}" type="sibTrans" cxnId="{A8A43A44-BC08-44E8-A3B8-C30F582DD908}">
      <dgm:prSet/>
      <dgm:spPr/>
      <dgm:t>
        <a:bodyPr/>
        <a:lstStyle/>
        <a:p>
          <a:endParaRPr lang="en-US"/>
        </a:p>
      </dgm:t>
    </dgm:pt>
    <dgm:pt modelId="{2D070AB2-41EF-4F87-A601-46CA599C1105}" type="pres">
      <dgm:prSet presAssocID="{6E06725B-DB43-4E8A-9486-EBBE88CBD893}" presName="root" presStyleCnt="0">
        <dgm:presLayoutVars>
          <dgm:dir/>
          <dgm:resizeHandles val="exact"/>
        </dgm:presLayoutVars>
      </dgm:prSet>
      <dgm:spPr/>
    </dgm:pt>
    <dgm:pt modelId="{3805D3E9-208E-4F77-8DE4-03E57E3C22A3}" type="pres">
      <dgm:prSet presAssocID="{6E06725B-DB43-4E8A-9486-EBBE88CBD893}" presName="container" presStyleCnt="0">
        <dgm:presLayoutVars>
          <dgm:dir/>
          <dgm:resizeHandles val="exact"/>
        </dgm:presLayoutVars>
      </dgm:prSet>
      <dgm:spPr/>
    </dgm:pt>
    <dgm:pt modelId="{19E6CB22-4E42-4BB9-81BF-5E7FBCF0C4B4}" type="pres">
      <dgm:prSet presAssocID="{3053DA79-FAB0-402E-8E36-B3A3E3408F11}" presName="compNode" presStyleCnt="0"/>
      <dgm:spPr/>
    </dgm:pt>
    <dgm:pt modelId="{29CA2A32-CC48-4736-B72F-55D7BFB0F381}" type="pres">
      <dgm:prSet presAssocID="{3053DA79-FAB0-402E-8E36-B3A3E3408F11}" presName="iconBgRect" presStyleLbl="bgShp" presStyleIdx="0" presStyleCnt="6"/>
      <dgm:spPr/>
    </dgm:pt>
    <dgm:pt modelId="{8EEAB37E-69E5-4461-B53E-ED1642DFD962}" type="pres">
      <dgm:prSet presAssocID="{3053DA79-FAB0-402E-8E36-B3A3E3408F1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2B7B63F-D4CD-4BE0-9C82-A2EB950C399F}" type="pres">
      <dgm:prSet presAssocID="{3053DA79-FAB0-402E-8E36-B3A3E3408F11}" presName="spaceRect" presStyleCnt="0"/>
      <dgm:spPr/>
    </dgm:pt>
    <dgm:pt modelId="{5EB9C2B7-1211-4224-B4EB-638FCAE84AD6}" type="pres">
      <dgm:prSet presAssocID="{3053DA79-FAB0-402E-8E36-B3A3E3408F11}" presName="textRect" presStyleLbl="revTx" presStyleIdx="0" presStyleCnt="6">
        <dgm:presLayoutVars>
          <dgm:chMax val="1"/>
          <dgm:chPref val="1"/>
        </dgm:presLayoutVars>
      </dgm:prSet>
      <dgm:spPr/>
    </dgm:pt>
    <dgm:pt modelId="{9B2C24B0-8A07-44E4-9953-C11185C17929}" type="pres">
      <dgm:prSet presAssocID="{EC5D8511-938F-4D34-AD32-8DDDB97AB730}" presName="sibTrans" presStyleLbl="sibTrans2D1" presStyleIdx="0" presStyleCnt="0"/>
      <dgm:spPr/>
    </dgm:pt>
    <dgm:pt modelId="{6A007532-768B-49BA-96C9-89EBA24C63AE}" type="pres">
      <dgm:prSet presAssocID="{4DDF85CE-725F-463F-9493-C3F70D52D441}" presName="compNode" presStyleCnt="0"/>
      <dgm:spPr/>
    </dgm:pt>
    <dgm:pt modelId="{CB68430D-1DA0-4A61-9281-AA0BDD50FB2F}" type="pres">
      <dgm:prSet presAssocID="{4DDF85CE-725F-463F-9493-C3F70D52D441}" presName="iconBgRect" presStyleLbl="bgShp" presStyleIdx="1" presStyleCnt="6"/>
      <dgm:spPr/>
    </dgm:pt>
    <dgm:pt modelId="{C8F71638-F52A-426F-B473-EBFC9FCA7625}" type="pres">
      <dgm:prSet presAssocID="{4DDF85CE-725F-463F-9493-C3F70D52D44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0FD726D-BC03-4658-9B63-B49177BE6BAE}" type="pres">
      <dgm:prSet presAssocID="{4DDF85CE-725F-463F-9493-C3F70D52D441}" presName="spaceRect" presStyleCnt="0"/>
      <dgm:spPr/>
    </dgm:pt>
    <dgm:pt modelId="{C3EEB1DE-165E-42EF-8FAB-7018345DEC2D}" type="pres">
      <dgm:prSet presAssocID="{4DDF85CE-725F-463F-9493-C3F70D52D441}" presName="textRect" presStyleLbl="revTx" presStyleIdx="1" presStyleCnt="6">
        <dgm:presLayoutVars>
          <dgm:chMax val="1"/>
          <dgm:chPref val="1"/>
        </dgm:presLayoutVars>
      </dgm:prSet>
      <dgm:spPr/>
    </dgm:pt>
    <dgm:pt modelId="{9AE98E97-5DA4-47BE-A391-D7D2E282F241}" type="pres">
      <dgm:prSet presAssocID="{E66363A2-5807-4BF9-93FF-8883CE864FD1}" presName="sibTrans" presStyleLbl="sibTrans2D1" presStyleIdx="0" presStyleCnt="0"/>
      <dgm:spPr/>
    </dgm:pt>
    <dgm:pt modelId="{03EA4632-154B-4BEB-92B1-23EEC6E6C9E7}" type="pres">
      <dgm:prSet presAssocID="{C158C527-938B-42E7-A03E-CE63E81637D3}" presName="compNode" presStyleCnt="0"/>
      <dgm:spPr/>
    </dgm:pt>
    <dgm:pt modelId="{0B3D7B84-2A78-402B-B0A1-87807D9B5771}" type="pres">
      <dgm:prSet presAssocID="{C158C527-938B-42E7-A03E-CE63E81637D3}" presName="iconBgRect" presStyleLbl="bgShp" presStyleIdx="2" presStyleCnt="6"/>
      <dgm:spPr/>
    </dgm:pt>
    <dgm:pt modelId="{192B02A5-44FC-4D67-BC10-343DE26DB184}" type="pres">
      <dgm:prSet presAssocID="{C158C527-938B-42E7-A03E-CE63E81637D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AAF6EBE-1639-4439-A204-40FE7182A35F}" type="pres">
      <dgm:prSet presAssocID="{C158C527-938B-42E7-A03E-CE63E81637D3}" presName="spaceRect" presStyleCnt="0"/>
      <dgm:spPr/>
    </dgm:pt>
    <dgm:pt modelId="{A054833F-BF61-41F5-A73A-295CE1D93566}" type="pres">
      <dgm:prSet presAssocID="{C158C527-938B-42E7-A03E-CE63E81637D3}" presName="textRect" presStyleLbl="revTx" presStyleIdx="2" presStyleCnt="6">
        <dgm:presLayoutVars>
          <dgm:chMax val="1"/>
          <dgm:chPref val="1"/>
        </dgm:presLayoutVars>
      </dgm:prSet>
      <dgm:spPr/>
    </dgm:pt>
    <dgm:pt modelId="{BB0684B1-0A2E-4CE6-8C83-FB893D57FF07}" type="pres">
      <dgm:prSet presAssocID="{1EFAA9C5-65B2-4DD3-9F21-72BEB44B58CE}" presName="sibTrans" presStyleLbl="sibTrans2D1" presStyleIdx="0" presStyleCnt="0"/>
      <dgm:spPr/>
    </dgm:pt>
    <dgm:pt modelId="{304EE5AB-145B-472A-9D22-FB21D245DF3F}" type="pres">
      <dgm:prSet presAssocID="{8965F62C-02B9-4A77-A6B8-C1DCEB9ECAB1}" presName="compNode" presStyleCnt="0"/>
      <dgm:spPr/>
    </dgm:pt>
    <dgm:pt modelId="{F3BD6096-1F7B-4B1A-BAB3-EFC356C878E2}" type="pres">
      <dgm:prSet presAssocID="{8965F62C-02B9-4A77-A6B8-C1DCEB9ECAB1}" presName="iconBgRect" presStyleLbl="bgShp" presStyleIdx="3" presStyleCnt="6"/>
      <dgm:spPr/>
    </dgm:pt>
    <dgm:pt modelId="{EDCA635D-80AA-4AFB-9AE3-C01E2C15EB87}" type="pres">
      <dgm:prSet presAssocID="{8965F62C-02B9-4A77-A6B8-C1DCEB9ECAB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A69C8A2-6995-4AB0-8960-94C1BDE83FA7}" type="pres">
      <dgm:prSet presAssocID="{8965F62C-02B9-4A77-A6B8-C1DCEB9ECAB1}" presName="spaceRect" presStyleCnt="0"/>
      <dgm:spPr/>
    </dgm:pt>
    <dgm:pt modelId="{7DC520EF-F29E-454B-8F54-35CA1D6E45AD}" type="pres">
      <dgm:prSet presAssocID="{8965F62C-02B9-4A77-A6B8-C1DCEB9ECAB1}" presName="textRect" presStyleLbl="revTx" presStyleIdx="3" presStyleCnt="6">
        <dgm:presLayoutVars>
          <dgm:chMax val="1"/>
          <dgm:chPref val="1"/>
        </dgm:presLayoutVars>
      </dgm:prSet>
      <dgm:spPr/>
    </dgm:pt>
    <dgm:pt modelId="{FA8ECDAD-42B8-4DED-9B84-85CF1B2990EE}" type="pres">
      <dgm:prSet presAssocID="{68243451-E249-4C16-A2BB-62B94EE89167}" presName="sibTrans" presStyleLbl="sibTrans2D1" presStyleIdx="0" presStyleCnt="0"/>
      <dgm:spPr/>
    </dgm:pt>
    <dgm:pt modelId="{EB4FBD4E-A541-4E17-8D78-0AC7E1B2D22C}" type="pres">
      <dgm:prSet presAssocID="{C5A0DDE9-7C0F-48F0-8389-7E9D4003F865}" presName="compNode" presStyleCnt="0"/>
      <dgm:spPr/>
    </dgm:pt>
    <dgm:pt modelId="{571EE185-4F3E-4711-8035-F674C6CFF9CF}" type="pres">
      <dgm:prSet presAssocID="{C5A0DDE9-7C0F-48F0-8389-7E9D4003F865}" presName="iconBgRect" presStyleLbl="bgShp" presStyleIdx="4" presStyleCnt="6"/>
      <dgm:spPr/>
    </dgm:pt>
    <dgm:pt modelId="{78A5AF10-B28E-4F23-A801-57D14C8A93DF}" type="pres">
      <dgm:prSet presAssocID="{C5A0DDE9-7C0F-48F0-8389-7E9D4003F86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7C7DD0E-0BA6-4D05-9FE9-26F698553074}" type="pres">
      <dgm:prSet presAssocID="{C5A0DDE9-7C0F-48F0-8389-7E9D4003F865}" presName="spaceRect" presStyleCnt="0"/>
      <dgm:spPr/>
    </dgm:pt>
    <dgm:pt modelId="{0CC32618-B528-427C-BBD6-BC211803B2EB}" type="pres">
      <dgm:prSet presAssocID="{C5A0DDE9-7C0F-48F0-8389-7E9D4003F865}" presName="textRect" presStyleLbl="revTx" presStyleIdx="4" presStyleCnt="6">
        <dgm:presLayoutVars>
          <dgm:chMax val="1"/>
          <dgm:chPref val="1"/>
        </dgm:presLayoutVars>
      </dgm:prSet>
      <dgm:spPr/>
    </dgm:pt>
    <dgm:pt modelId="{0DEAEB40-11D0-4F30-A41B-59445F18B709}" type="pres">
      <dgm:prSet presAssocID="{0353D872-7229-4DDB-9346-D09350B0B13F}" presName="sibTrans" presStyleLbl="sibTrans2D1" presStyleIdx="0" presStyleCnt="0"/>
      <dgm:spPr/>
    </dgm:pt>
    <dgm:pt modelId="{E52AB546-1E0E-478D-82FA-7DA99B0273C5}" type="pres">
      <dgm:prSet presAssocID="{A01D0169-5165-4E54-A25E-A293CE1F5C0E}" presName="compNode" presStyleCnt="0"/>
      <dgm:spPr/>
    </dgm:pt>
    <dgm:pt modelId="{A1A138E8-BD8F-40DF-923F-2A62C0812DF3}" type="pres">
      <dgm:prSet presAssocID="{A01D0169-5165-4E54-A25E-A293CE1F5C0E}" presName="iconBgRect" presStyleLbl="bgShp" presStyleIdx="5" presStyleCnt="6"/>
      <dgm:spPr/>
    </dgm:pt>
    <dgm:pt modelId="{24FA2F6C-EAAA-4711-B4E1-B19E54394C8F}" type="pres">
      <dgm:prSet presAssocID="{A01D0169-5165-4E54-A25E-A293CE1F5C0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45F06B8D-C9D3-4D32-8508-B493E616E382}" type="pres">
      <dgm:prSet presAssocID="{A01D0169-5165-4E54-A25E-A293CE1F5C0E}" presName="spaceRect" presStyleCnt="0"/>
      <dgm:spPr/>
    </dgm:pt>
    <dgm:pt modelId="{A7A95E46-9024-4773-8B00-3C55A01151C1}" type="pres">
      <dgm:prSet presAssocID="{A01D0169-5165-4E54-A25E-A293CE1F5C0E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1407300-CCAD-4134-ACF3-9F0B0EF574DE}" type="presOf" srcId="{E66363A2-5807-4BF9-93FF-8883CE864FD1}" destId="{9AE98E97-5DA4-47BE-A391-D7D2E282F241}" srcOrd="0" destOrd="0" presId="urn:microsoft.com/office/officeart/2018/2/layout/IconCircleList"/>
    <dgm:cxn modelId="{B24FDE17-53D9-4FBA-B5BF-803A0CB4AC92}" type="presOf" srcId="{1EFAA9C5-65B2-4DD3-9F21-72BEB44B58CE}" destId="{BB0684B1-0A2E-4CE6-8C83-FB893D57FF07}" srcOrd="0" destOrd="0" presId="urn:microsoft.com/office/officeart/2018/2/layout/IconCircleList"/>
    <dgm:cxn modelId="{DDEFDA29-B253-4F8F-96C7-F03B502957A8}" srcId="{6E06725B-DB43-4E8A-9486-EBBE88CBD893}" destId="{8965F62C-02B9-4A77-A6B8-C1DCEB9ECAB1}" srcOrd="3" destOrd="0" parTransId="{5D5D74B6-6D29-4627-A9BF-679A96F524EB}" sibTransId="{68243451-E249-4C16-A2BB-62B94EE89167}"/>
    <dgm:cxn modelId="{63F6642D-E06A-409B-BD9D-5741C1E7500A}" type="presOf" srcId="{0353D872-7229-4DDB-9346-D09350B0B13F}" destId="{0DEAEB40-11D0-4F30-A41B-59445F18B709}" srcOrd="0" destOrd="0" presId="urn:microsoft.com/office/officeart/2018/2/layout/IconCircleList"/>
    <dgm:cxn modelId="{C551272F-6170-41D3-92AD-E02D702BE45D}" type="presOf" srcId="{C158C527-938B-42E7-A03E-CE63E81637D3}" destId="{A054833F-BF61-41F5-A73A-295CE1D93566}" srcOrd="0" destOrd="0" presId="urn:microsoft.com/office/officeart/2018/2/layout/IconCircleList"/>
    <dgm:cxn modelId="{870AA936-2747-4B98-AE50-B93C75727754}" srcId="{6E06725B-DB43-4E8A-9486-EBBE88CBD893}" destId="{C158C527-938B-42E7-A03E-CE63E81637D3}" srcOrd="2" destOrd="0" parTransId="{6FB0722F-07D1-4F51-B126-EE1E49EDCBBF}" sibTransId="{1EFAA9C5-65B2-4DD3-9F21-72BEB44B58CE}"/>
    <dgm:cxn modelId="{8B6F1E40-9B71-4D7D-A191-A517682B9A04}" type="presOf" srcId="{8965F62C-02B9-4A77-A6B8-C1DCEB9ECAB1}" destId="{7DC520EF-F29E-454B-8F54-35CA1D6E45AD}" srcOrd="0" destOrd="0" presId="urn:microsoft.com/office/officeart/2018/2/layout/IconCircleList"/>
    <dgm:cxn modelId="{5A325661-33EA-4DAE-9558-B9DCE8B7DC65}" srcId="{6E06725B-DB43-4E8A-9486-EBBE88CBD893}" destId="{4DDF85CE-725F-463F-9493-C3F70D52D441}" srcOrd="1" destOrd="0" parTransId="{3FEEAF3B-8FD3-487E-A95C-203AA32F2D96}" sibTransId="{E66363A2-5807-4BF9-93FF-8883CE864FD1}"/>
    <dgm:cxn modelId="{A8A43A44-BC08-44E8-A3B8-C30F582DD908}" srcId="{6E06725B-DB43-4E8A-9486-EBBE88CBD893}" destId="{A01D0169-5165-4E54-A25E-A293CE1F5C0E}" srcOrd="5" destOrd="0" parTransId="{BE340903-E2A9-41E8-A7CD-52003ADC1712}" sibTransId="{4E1AECE6-C949-4552-AAEA-2AD94CA44BB8}"/>
    <dgm:cxn modelId="{63780E48-441E-441C-BDA1-41ACA3AE733F}" srcId="{6E06725B-DB43-4E8A-9486-EBBE88CBD893}" destId="{C5A0DDE9-7C0F-48F0-8389-7E9D4003F865}" srcOrd="4" destOrd="0" parTransId="{5727559F-9FE9-4853-B052-52095BA3134C}" sibTransId="{0353D872-7229-4DDB-9346-D09350B0B13F}"/>
    <dgm:cxn modelId="{65985B95-7490-4C58-9B91-160F83D2789D}" type="presOf" srcId="{4DDF85CE-725F-463F-9493-C3F70D52D441}" destId="{C3EEB1DE-165E-42EF-8FAB-7018345DEC2D}" srcOrd="0" destOrd="0" presId="urn:microsoft.com/office/officeart/2018/2/layout/IconCircleList"/>
    <dgm:cxn modelId="{0137A6A9-CEAA-4806-8DBD-5C7C59CB30DA}" type="presOf" srcId="{6E06725B-DB43-4E8A-9486-EBBE88CBD893}" destId="{2D070AB2-41EF-4F87-A601-46CA599C1105}" srcOrd="0" destOrd="0" presId="urn:microsoft.com/office/officeart/2018/2/layout/IconCircleList"/>
    <dgm:cxn modelId="{B75344AC-7916-426C-A320-0BD7F5C05988}" type="presOf" srcId="{A01D0169-5165-4E54-A25E-A293CE1F5C0E}" destId="{A7A95E46-9024-4773-8B00-3C55A01151C1}" srcOrd="0" destOrd="0" presId="urn:microsoft.com/office/officeart/2018/2/layout/IconCircleList"/>
    <dgm:cxn modelId="{043CE3B4-817B-4E73-BEF9-5CD39EEC19CB}" type="presOf" srcId="{3053DA79-FAB0-402E-8E36-B3A3E3408F11}" destId="{5EB9C2B7-1211-4224-B4EB-638FCAE84AD6}" srcOrd="0" destOrd="0" presId="urn:microsoft.com/office/officeart/2018/2/layout/IconCircleList"/>
    <dgm:cxn modelId="{91FF2ECB-336B-4839-B0C3-581FB575CE64}" type="presOf" srcId="{C5A0DDE9-7C0F-48F0-8389-7E9D4003F865}" destId="{0CC32618-B528-427C-BBD6-BC211803B2EB}" srcOrd="0" destOrd="0" presId="urn:microsoft.com/office/officeart/2018/2/layout/IconCircleList"/>
    <dgm:cxn modelId="{23BA7AEE-B6E5-42B9-BAC2-35CEA0E2458D}" srcId="{6E06725B-DB43-4E8A-9486-EBBE88CBD893}" destId="{3053DA79-FAB0-402E-8E36-B3A3E3408F11}" srcOrd="0" destOrd="0" parTransId="{4F754222-9F9B-44B7-9DE9-BD0DFED77E6F}" sibTransId="{EC5D8511-938F-4D34-AD32-8DDDB97AB730}"/>
    <dgm:cxn modelId="{A5D313F5-F514-423A-932C-E7CB50896631}" type="presOf" srcId="{EC5D8511-938F-4D34-AD32-8DDDB97AB730}" destId="{9B2C24B0-8A07-44E4-9953-C11185C17929}" srcOrd="0" destOrd="0" presId="urn:microsoft.com/office/officeart/2018/2/layout/IconCircleList"/>
    <dgm:cxn modelId="{A52662FB-DEBA-49CA-8AD3-AB762D116EF8}" type="presOf" srcId="{68243451-E249-4C16-A2BB-62B94EE89167}" destId="{FA8ECDAD-42B8-4DED-9B84-85CF1B2990EE}" srcOrd="0" destOrd="0" presId="urn:microsoft.com/office/officeart/2018/2/layout/IconCircleList"/>
    <dgm:cxn modelId="{2A859E1D-7A8E-4978-9BB1-EC4AF51C8A22}" type="presParOf" srcId="{2D070AB2-41EF-4F87-A601-46CA599C1105}" destId="{3805D3E9-208E-4F77-8DE4-03E57E3C22A3}" srcOrd="0" destOrd="0" presId="urn:microsoft.com/office/officeart/2018/2/layout/IconCircleList"/>
    <dgm:cxn modelId="{2C87128C-9CA8-4596-8B1B-C1410C72306F}" type="presParOf" srcId="{3805D3E9-208E-4F77-8DE4-03E57E3C22A3}" destId="{19E6CB22-4E42-4BB9-81BF-5E7FBCF0C4B4}" srcOrd="0" destOrd="0" presId="urn:microsoft.com/office/officeart/2018/2/layout/IconCircleList"/>
    <dgm:cxn modelId="{F6A7F4D8-2761-44ED-B80A-EF335802498D}" type="presParOf" srcId="{19E6CB22-4E42-4BB9-81BF-5E7FBCF0C4B4}" destId="{29CA2A32-CC48-4736-B72F-55D7BFB0F381}" srcOrd="0" destOrd="0" presId="urn:microsoft.com/office/officeart/2018/2/layout/IconCircleList"/>
    <dgm:cxn modelId="{EDE0A5E1-FAD7-4364-8E53-3161866BE676}" type="presParOf" srcId="{19E6CB22-4E42-4BB9-81BF-5E7FBCF0C4B4}" destId="{8EEAB37E-69E5-4461-B53E-ED1642DFD962}" srcOrd="1" destOrd="0" presId="urn:microsoft.com/office/officeart/2018/2/layout/IconCircleList"/>
    <dgm:cxn modelId="{A55BE5C1-111D-4447-AE71-9ED5346F53E3}" type="presParOf" srcId="{19E6CB22-4E42-4BB9-81BF-5E7FBCF0C4B4}" destId="{12B7B63F-D4CD-4BE0-9C82-A2EB950C399F}" srcOrd="2" destOrd="0" presId="urn:microsoft.com/office/officeart/2018/2/layout/IconCircleList"/>
    <dgm:cxn modelId="{6BBB7494-21B7-45B5-AD80-A0F4DB318EB1}" type="presParOf" srcId="{19E6CB22-4E42-4BB9-81BF-5E7FBCF0C4B4}" destId="{5EB9C2B7-1211-4224-B4EB-638FCAE84AD6}" srcOrd="3" destOrd="0" presId="urn:microsoft.com/office/officeart/2018/2/layout/IconCircleList"/>
    <dgm:cxn modelId="{F1C93B74-A68A-435F-BA51-861B43F4670B}" type="presParOf" srcId="{3805D3E9-208E-4F77-8DE4-03E57E3C22A3}" destId="{9B2C24B0-8A07-44E4-9953-C11185C17929}" srcOrd="1" destOrd="0" presId="urn:microsoft.com/office/officeart/2018/2/layout/IconCircleList"/>
    <dgm:cxn modelId="{8FFA9AC0-6468-4EBB-B362-26252F7258ED}" type="presParOf" srcId="{3805D3E9-208E-4F77-8DE4-03E57E3C22A3}" destId="{6A007532-768B-49BA-96C9-89EBA24C63AE}" srcOrd="2" destOrd="0" presId="urn:microsoft.com/office/officeart/2018/2/layout/IconCircleList"/>
    <dgm:cxn modelId="{1E1DE072-FB4F-4050-B730-1E93FBF5D515}" type="presParOf" srcId="{6A007532-768B-49BA-96C9-89EBA24C63AE}" destId="{CB68430D-1DA0-4A61-9281-AA0BDD50FB2F}" srcOrd="0" destOrd="0" presId="urn:microsoft.com/office/officeart/2018/2/layout/IconCircleList"/>
    <dgm:cxn modelId="{550830BE-B594-4EB6-9159-28D4C6C7AD8E}" type="presParOf" srcId="{6A007532-768B-49BA-96C9-89EBA24C63AE}" destId="{C8F71638-F52A-426F-B473-EBFC9FCA7625}" srcOrd="1" destOrd="0" presId="urn:microsoft.com/office/officeart/2018/2/layout/IconCircleList"/>
    <dgm:cxn modelId="{7D222951-D45D-4EA7-AC96-9AC6A0D7D05B}" type="presParOf" srcId="{6A007532-768B-49BA-96C9-89EBA24C63AE}" destId="{A0FD726D-BC03-4658-9B63-B49177BE6BAE}" srcOrd="2" destOrd="0" presId="urn:microsoft.com/office/officeart/2018/2/layout/IconCircleList"/>
    <dgm:cxn modelId="{1ECD6B82-8788-4BC5-A497-0156E7B1EDC6}" type="presParOf" srcId="{6A007532-768B-49BA-96C9-89EBA24C63AE}" destId="{C3EEB1DE-165E-42EF-8FAB-7018345DEC2D}" srcOrd="3" destOrd="0" presId="urn:microsoft.com/office/officeart/2018/2/layout/IconCircleList"/>
    <dgm:cxn modelId="{2ADD5418-6DB2-4AFF-BB43-CB47E5839A80}" type="presParOf" srcId="{3805D3E9-208E-4F77-8DE4-03E57E3C22A3}" destId="{9AE98E97-5DA4-47BE-A391-D7D2E282F241}" srcOrd="3" destOrd="0" presId="urn:microsoft.com/office/officeart/2018/2/layout/IconCircleList"/>
    <dgm:cxn modelId="{9C14C362-FD49-40DC-899C-F684B96DCF2E}" type="presParOf" srcId="{3805D3E9-208E-4F77-8DE4-03E57E3C22A3}" destId="{03EA4632-154B-4BEB-92B1-23EEC6E6C9E7}" srcOrd="4" destOrd="0" presId="urn:microsoft.com/office/officeart/2018/2/layout/IconCircleList"/>
    <dgm:cxn modelId="{E746B302-E7F3-43B8-8E9C-DC492E4DE5B1}" type="presParOf" srcId="{03EA4632-154B-4BEB-92B1-23EEC6E6C9E7}" destId="{0B3D7B84-2A78-402B-B0A1-87807D9B5771}" srcOrd="0" destOrd="0" presId="urn:microsoft.com/office/officeart/2018/2/layout/IconCircleList"/>
    <dgm:cxn modelId="{D450BB8C-64A3-45C7-B4DF-9E88C32D6941}" type="presParOf" srcId="{03EA4632-154B-4BEB-92B1-23EEC6E6C9E7}" destId="{192B02A5-44FC-4D67-BC10-343DE26DB184}" srcOrd="1" destOrd="0" presId="urn:microsoft.com/office/officeart/2018/2/layout/IconCircleList"/>
    <dgm:cxn modelId="{6625E5B7-48AE-491B-A735-89064E624F72}" type="presParOf" srcId="{03EA4632-154B-4BEB-92B1-23EEC6E6C9E7}" destId="{1AAF6EBE-1639-4439-A204-40FE7182A35F}" srcOrd="2" destOrd="0" presId="urn:microsoft.com/office/officeart/2018/2/layout/IconCircleList"/>
    <dgm:cxn modelId="{9AD154DC-AF30-44E9-9EB2-28DA77109437}" type="presParOf" srcId="{03EA4632-154B-4BEB-92B1-23EEC6E6C9E7}" destId="{A054833F-BF61-41F5-A73A-295CE1D93566}" srcOrd="3" destOrd="0" presId="urn:microsoft.com/office/officeart/2018/2/layout/IconCircleList"/>
    <dgm:cxn modelId="{6EE51017-B1EF-4913-9CA1-12913C45A29C}" type="presParOf" srcId="{3805D3E9-208E-4F77-8DE4-03E57E3C22A3}" destId="{BB0684B1-0A2E-4CE6-8C83-FB893D57FF07}" srcOrd="5" destOrd="0" presId="urn:microsoft.com/office/officeart/2018/2/layout/IconCircleList"/>
    <dgm:cxn modelId="{6424A39F-7627-4C06-B496-6D0FA53AAA03}" type="presParOf" srcId="{3805D3E9-208E-4F77-8DE4-03E57E3C22A3}" destId="{304EE5AB-145B-472A-9D22-FB21D245DF3F}" srcOrd="6" destOrd="0" presId="urn:microsoft.com/office/officeart/2018/2/layout/IconCircleList"/>
    <dgm:cxn modelId="{24B73153-108C-4BC6-8B6C-6C18A8CA7757}" type="presParOf" srcId="{304EE5AB-145B-472A-9D22-FB21D245DF3F}" destId="{F3BD6096-1F7B-4B1A-BAB3-EFC356C878E2}" srcOrd="0" destOrd="0" presId="urn:microsoft.com/office/officeart/2018/2/layout/IconCircleList"/>
    <dgm:cxn modelId="{3F44270F-5CF1-4AC8-92C1-5E5E91F1F9E2}" type="presParOf" srcId="{304EE5AB-145B-472A-9D22-FB21D245DF3F}" destId="{EDCA635D-80AA-4AFB-9AE3-C01E2C15EB87}" srcOrd="1" destOrd="0" presId="urn:microsoft.com/office/officeart/2018/2/layout/IconCircleList"/>
    <dgm:cxn modelId="{0754919B-33DC-4932-B0CD-493DE50695A5}" type="presParOf" srcId="{304EE5AB-145B-472A-9D22-FB21D245DF3F}" destId="{BA69C8A2-6995-4AB0-8960-94C1BDE83FA7}" srcOrd="2" destOrd="0" presId="urn:microsoft.com/office/officeart/2018/2/layout/IconCircleList"/>
    <dgm:cxn modelId="{9E721C4A-F361-4A66-9066-9B4476A4FDF1}" type="presParOf" srcId="{304EE5AB-145B-472A-9D22-FB21D245DF3F}" destId="{7DC520EF-F29E-454B-8F54-35CA1D6E45AD}" srcOrd="3" destOrd="0" presId="urn:microsoft.com/office/officeart/2018/2/layout/IconCircleList"/>
    <dgm:cxn modelId="{E2870279-1B20-48E8-BD04-083DDACA125D}" type="presParOf" srcId="{3805D3E9-208E-4F77-8DE4-03E57E3C22A3}" destId="{FA8ECDAD-42B8-4DED-9B84-85CF1B2990EE}" srcOrd="7" destOrd="0" presId="urn:microsoft.com/office/officeart/2018/2/layout/IconCircleList"/>
    <dgm:cxn modelId="{9CE002AB-0654-4996-9B51-45813C49F86B}" type="presParOf" srcId="{3805D3E9-208E-4F77-8DE4-03E57E3C22A3}" destId="{EB4FBD4E-A541-4E17-8D78-0AC7E1B2D22C}" srcOrd="8" destOrd="0" presId="urn:microsoft.com/office/officeart/2018/2/layout/IconCircleList"/>
    <dgm:cxn modelId="{5C96F01D-C80B-4079-947E-04CE796DEEB9}" type="presParOf" srcId="{EB4FBD4E-A541-4E17-8D78-0AC7E1B2D22C}" destId="{571EE185-4F3E-4711-8035-F674C6CFF9CF}" srcOrd="0" destOrd="0" presId="urn:microsoft.com/office/officeart/2018/2/layout/IconCircleList"/>
    <dgm:cxn modelId="{704BF4B0-3F73-4213-AEB8-20F96299887E}" type="presParOf" srcId="{EB4FBD4E-A541-4E17-8D78-0AC7E1B2D22C}" destId="{78A5AF10-B28E-4F23-A801-57D14C8A93DF}" srcOrd="1" destOrd="0" presId="urn:microsoft.com/office/officeart/2018/2/layout/IconCircleList"/>
    <dgm:cxn modelId="{9FAFEE5A-FB06-4A3B-818C-8DEA9EAD13A5}" type="presParOf" srcId="{EB4FBD4E-A541-4E17-8D78-0AC7E1B2D22C}" destId="{67C7DD0E-0BA6-4D05-9FE9-26F698553074}" srcOrd="2" destOrd="0" presId="urn:microsoft.com/office/officeart/2018/2/layout/IconCircleList"/>
    <dgm:cxn modelId="{37647AD3-A42B-4984-B975-8B69B5D081B0}" type="presParOf" srcId="{EB4FBD4E-A541-4E17-8D78-0AC7E1B2D22C}" destId="{0CC32618-B528-427C-BBD6-BC211803B2EB}" srcOrd="3" destOrd="0" presId="urn:microsoft.com/office/officeart/2018/2/layout/IconCircleList"/>
    <dgm:cxn modelId="{0315DB29-A336-4F6F-A211-B237D0E39D52}" type="presParOf" srcId="{3805D3E9-208E-4F77-8DE4-03E57E3C22A3}" destId="{0DEAEB40-11D0-4F30-A41B-59445F18B709}" srcOrd="9" destOrd="0" presId="urn:microsoft.com/office/officeart/2018/2/layout/IconCircleList"/>
    <dgm:cxn modelId="{54E5104F-74AF-413C-BEFF-1A0DE646D2B5}" type="presParOf" srcId="{3805D3E9-208E-4F77-8DE4-03E57E3C22A3}" destId="{E52AB546-1E0E-478D-82FA-7DA99B0273C5}" srcOrd="10" destOrd="0" presId="urn:microsoft.com/office/officeart/2018/2/layout/IconCircleList"/>
    <dgm:cxn modelId="{14DCF124-BA1A-4702-B462-09FDD904F159}" type="presParOf" srcId="{E52AB546-1E0E-478D-82FA-7DA99B0273C5}" destId="{A1A138E8-BD8F-40DF-923F-2A62C0812DF3}" srcOrd="0" destOrd="0" presId="urn:microsoft.com/office/officeart/2018/2/layout/IconCircleList"/>
    <dgm:cxn modelId="{6C684F65-664B-41E4-AD66-DD1B9F68086C}" type="presParOf" srcId="{E52AB546-1E0E-478D-82FA-7DA99B0273C5}" destId="{24FA2F6C-EAAA-4711-B4E1-B19E54394C8F}" srcOrd="1" destOrd="0" presId="urn:microsoft.com/office/officeart/2018/2/layout/IconCircleList"/>
    <dgm:cxn modelId="{5F2F3C95-5B6D-4DB8-8E6C-B0C36CE01B98}" type="presParOf" srcId="{E52AB546-1E0E-478D-82FA-7DA99B0273C5}" destId="{45F06B8D-C9D3-4D32-8508-B493E616E382}" srcOrd="2" destOrd="0" presId="urn:microsoft.com/office/officeart/2018/2/layout/IconCircleList"/>
    <dgm:cxn modelId="{BEF10F2C-D792-49EA-8D19-826EBD5C4CE5}" type="presParOf" srcId="{E52AB546-1E0E-478D-82FA-7DA99B0273C5}" destId="{A7A95E46-9024-4773-8B00-3C55A01151C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CA2A32-CC48-4736-B72F-55D7BFB0F381}">
      <dsp:nvSpPr>
        <dsp:cNvPr id="0" name=""/>
        <dsp:cNvSpPr/>
      </dsp:nvSpPr>
      <dsp:spPr>
        <a:xfrm>
          <a:off x="831" y="755486"/>
          <a:ext cx="887644" cy="88764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AB37E-69E5-4461-B53E-ED1642DFD962}">
      <dsp:nvSpPr>
        <dsp:cNvPr id="0" name=""/>
        <dsp:cNvSpPr/>
      </dsp:nvSpPr>
      <dsp:spPr>
        <a:xfrm>
          <a:off x="187237" y="941891"/>
          <a:ext cx="514833" cy="5148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9C2B7-1211-4224-B4EB-638FCAE84AD6}">
      <dsp:nvSpPr>
        <dsp:cNvPr id="0" name=""/>
        <dsp:cNvSpPr/>
      </dsp:nvSpPr>
      <dsp:spPr>
        <a:xfrm>
          <a:off x="1078686" y="755486"/>
          <a:ext cx="2092305" cy="887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PROBLEM STATEMENT</a:t>
          </a:r>
        </a:p>
      </dsp:txBody>
      <dsp:txXfrm>
        <a:off x="1078686" y="755486"/>
        <a:ext cx="2092305" cy="887644"/>
      </dsp:txXfrm>
    </dsp:sp>
    <dsp:sp modelId="{CB68430D-1DA0-4A61-9281-AA0BDD50FB2F}">
      <dsp:nvSpPr>
        <dsp:cNvPr id="0" name=""/>
        <dsp:cNvSpPr/>
      </dsp:nvSpPr>
      <dsp:spPr>
        <a:xfrm>
          <a:off x="3535560" y="755486"/>
          <a:ext cx="887644" cy="88764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F71638-F52A-426F-B473-EBFC9FCA7625}">
      <dsp:nvSpPr>
        <dsp:cNvPr id="0" name=""/>
        <dsp:cNvSpPr/>
      </dsp:nvSpPr>
      <dsp:spPr>
        <a:xfrm>
          <a:off x="3721965" y="941891"/>
          <a:ext cx="514833" cy="5148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EEB1DE-165E-42EF-8FAB-7018345DEC2D}">
      <dsp:nvSpPr>
        <dsp:cNvPr id="0" name=""/>
        <dsp:cNvSpPr/>
      </dsp:nvSpPr>
      <dsp:spPr>
        <a:xfrm>
          <a:off x="4613414" y="755486"/>
          <a:ext cx="2092305" cy="887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PROPOSED SOLUTION</a:t>
          </a:r>
        </a:p>
      </dsp:txBody>
      <dsp:txXfrm>
        <a:off x="4613414" y="755486"/>
        <a:ext cx="2092305" cy="887644"/>
      </dsp:txXfrm>
    </dsp:sp>
    <dsp:sp modelId="{0B3D7B84-2A78-402B-B0A1-87807D9B5771}">
      <dsp:nvSpPr>
        <dsp:cNvPr id="0" name=""/>
        <dsp:cNvSpPr/>
      </dsp:nvSpPr>
      <dsp:spPr>
        <a:xfrm>
          <a:off x="7070288" y="755486"/>
          <a:ext cx="887644" cy="88764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B02A5-44FC-4D67-BC10-343DE26DB184}">
      <dsp:nvSpPr>
        <dsp:cNvPr id="0" name=""/>
        <dsp:cNvSpPr/>
      </dsp:nvSpPr>
      <dsp:spPr>
        <a:xfrm>
          <a:off x="7256693" y="941891"/>
          <a:ext cx="514833" cy="5148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54833F-BF61-41F5-A73A-295CE1D93566}">
      <dsp:nvSpPr>
        <dsp:cNvPr id="0" name=""/>
        <dsp:cNvSpPr/>
      </dsp:nvSpPr>
      <dsp:spPr>
        <a:xfrm>
          <a:off x="8148142" y="755486"/>
          <a:ext cx="2092305" cy="887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APPROACH</a:t>
          </a:r>
        </a:p>
      </dsp:txBody>
      <dsp:txXfrm>
        <a:off x="8148142" y="755486"/>
        <a:ext cx="2092305" cy="887644"/>
      </dsp:txXfrm>
    </dsp:sp>
    <dsp:sp modelId="{F3BD6096-1F7B-4B1A-BAB3-EFC356C878E2}">
      <dsp:nvSpPr>
        <dsp:cNvPr id="0" name=""/>
        <dsp:cNvSpPr/>
      </dsp:nvSpPr>
      <dsp:spPr>
        <a:xfrm>
          <a:off x="831" y="2316220"/>
          <a:ext cx="887644" cy="88764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CA635D-80AA-4AFB-9AE3-C01E2C15EB87}">
      <dsp:nvSpPr>
        <dsp:cNvPr id="0" name=""/>
        <dsp:cNvSpPr/>
      </dsp:nvSpPr>
      <dsp:spPr>
        <a:xfrm>
          <a:off x="187237" y="2502626"/>
          <a:ext cx="514833" cy="5148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520EF-F29E-454B-8F54-35CA1D6E45AD}">
      <dsp:nvSpPr>
        <dsp:cNvPr id="0" name=""/>
        <dsp:cNvSpPr/>
      </dsp:nvSpPr>
      <dsp:spPr>
        <a:xfrm>
          <a:off x="1078686" y="2316220"/>
          <a:ext cx="2092305" cy="887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DESIGN &amp; ARCHITECTURE</a:t>
          </a:r>
        </a:p>
      </dsp:txBody>
      <dsp:txXfrm>
        <a:off x="1078686" y="2316220"/>
        <a:ext cx="2092305" cy="887644"/>
      </dsp:txXfrm>
    </dsp:sp>
    <dsp:sp modelId="{571EE185-4F3E-4711-8035-F674C6CFF9CF}">
      <dsp:nvSpPr>
        <dsp:cNvPr id="0" name=""/>
        <dsp:cNvSpPr/>
      </dsp:nvSpPr>
      <dsp:spPr>
        <a:xfrm>
          <a:off x="3535560" y="2316220"/>
          <a:ext cx="887644" cy="88764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A5AF10-B28E-4F23-A801-57D14C8A93DF}">
      <dsp:nvSpPr>
        <dsp:cNvPr id="0" name=""/>
        <dsp:cNvSpPr/>
      </dsp:nvSpPr>
      <dsp:spPr>
        <a:xfrm>
          <a:off x="3721965" y="2502626"/>
          <a:ext cx="514833" cy="51483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32618-B528-427C-BBD6-BC211803B2EB}">
      <dsp:nvSpPr>
        <dsp:cNvPr id="0" name=""/>
        <dsp:cNvSpPr/>
      </dsp:nvSpPr>
      <dsp:spPr>
        <a:xfrm>
          <a:off x="4613414" y="2316220"/>
          <a:ext cx="2092305" cy="887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FUTURE SCOPE</a:t>
          </a:r>
        </a:p>
      </dsp:txBody>
      <dsp:txXfrm>
        <a:off x="4613414" y="2316220"/>
        <a:ext cx="2092305" cy="887644"/>
      </dsp:txXfrm>
    </dsp:sp>
    <dsp:sp modelId="{A1A138E8-BD8F-40DF-923F-2A62C0812DF3}">
      <dsp:nvSpPr>
        <dsp:cNvPr id="0" name=""/>
        <dsp:cNvSpPr/>
      </dsp:nvSpPr>
      <dsp:spPr>
        <a:xfrm>
          <a:off x="7070288" y="2316220"/>
          <a:ext cx="887644" cy="88764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FA2F6C-EAAA-4711-B4E1-B19E54394C8F}">
      <dsp:nvSpPr>
        <dsp:cNvPr id="0" name=""/>
        <dsp:cNvSpPr/>
      </dsp:nvSpPr>
      <dsp:spPr>
        <a:xfrm>
          <a:off x="7256693" y="2502626"/>
          <a:ext cx="514833" cy="51483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A95E46-9024-4773-8B00-3C55A01151C1}">
      <dsp:nvSpPr>
        <dsp:cNvPr id="0" name=""/>
        <dsp:cNvSpPr/>
      </dsp:nvSpPr>
      <dsp:spPr>
        <a:xfrm>
          <a:off x="8148142" y="2316220"/>
          <a:ext cx="2092305" cy="887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SUMMARY</a:t>
          </a:r>
        </a:p>
      </dsp:txBody>
      <dsp:txXfrm>
        <a:off x="8148142" y="2316220"/>
        <a:ext cx="2092305" cy="887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5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29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42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8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1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1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7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7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7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December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16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December 15,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3789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Graph on document with pen">
            <a:extLst>
              <a:ext uri="{FF2B5EF4-FFF2-40B4-BE49-F238E27FC236}">
                <a16:creationId xmlns:a16="http://schemas.microsoft.com/office/drawing/2014/main" id="{D5F2DBFF-8294-49B9-A8D6-38E0A2BC81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52" r="353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1C82D-4D0C-40D6-BD6D-15B4799F1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5" y="2950387"/>
            <a:ext cx="3077044" cy="3531403"/>
          </a:xfrm>
        </p:spPr>
        <p:txBody>
          <a:bodyPr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1800">
                <a:solidFill>
                  <a:schemeClr val="bg1"/>
                </a:solidFill>
              </a:rPr>
              <a:t>Personality Prediction via CV analysis and Pyschometirc Test</a:t>
            </a:r>
            <a:endParaRPr lang="en-IN" sz="18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4F189-4278-4BF2-B4EF-679506B44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/>
          </a:bodyPr>
          <a:lstStyle/>
          <a:p>
            <a:pPr algn="r"/>
            <a:r>
              <a:rPr lang="en-US" sz="1200">
                <a:solidFill>
                  <a:schemeClr val="bg1"/>
                </a:solidFill>
              </a:rPr>
              <a:t>Designed and Developed By –</a:t>
            </a:r>
          </a:p>
          <a:p>
            <a:pPr algn="r"/>
            <a:r>
              <a:rPr lang="en-US" sz="1200">
                <a:solidFill>
                  <a:schemeClr val="bg1"/>
                </a:solidFill>
              </a:rPr>
              <a:t>Shariq Shaikh</a:t>
            </a:r>
          </a:p>
          <a:p>
            <a:pPr algn="r"/>
            <a:r>
              <a:rPr lang="en-US" sz="1200">
                <a:solidFill>
                  <a:schemeClr val="bg1"/>
                </a:solidFill>
              </a:rPr>
              <a:t>Pooja Ayre</a:t>
            </a:r>
            <a:endParaRPr lang="en-IN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96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97D7-28B7-4633-8A12-A7FEB864A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351645"/>
            <a:ext cx="10241280" cy="1234440"/>
          </a:xfrm>
        </p:spPr>
        <p:txBody>
          <a:bodyPr/>
          <a:lstStyle/>
          <a:p>
            <a:pPr algn="ctr"/>
            <a:r>
              <a:rPr lang="en-US" dirty="0"/>
              <a:t>Overview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44CBA6-EE66-4357-B493-20D16F03133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112264"/>
          <a:ext cx="10241280" cy="395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124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19C41B3-14BA-4820-8364-1EAFC692C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CBC76-2647-469A-B08A-D926273D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" y="166628"/>
            <a:ext cx="7219951" cy="1203410"/>
          </a:xfrm>
        </p:spPr>
        <p:txBody>
          <a:bodyPr vert="horz" lIns="0" tIns="0" rIns="0" bIns="0" rtlCol="0" anchor="t">
            <a:normAutofit fontScale="90000"/>
          </a:bodyPr>
          <a:lstStyle/>
          <a:p>
            <a:r>
              <a:rPr lang="en-US" sz="4000" spc="750" dirty="0"/>
              <a:t>PROBLEM STATEMENT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CB18E0-1DDF-4646-88F3-F94254CFD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75384" y="1368239"/>
            <a:ext cx="5988425" cy="4076699"/>
          </a:xfrm>
          <a:prstGeom prst="rect">
            <a:avLst/>
          </a:prstGeom>
          <a:gradFill>
            <a:gsLst>
              <a:gs pos="0">
                <a:schemeClr val="accent5">
                  <a:alpha val="48000"/>
                </a:schemeClr>
              </a:gs>
              <a:gs pos="70000">
                <a:schemeClr val="accent2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B5D85F-D893-403B-A0AA-D58212670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accent2">
                  <a:lumMod val="60000"/>
                  <a:lumOff val="40000"/>
                  <a:alpha val="4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047611-AE0F-4337-9311-A2CA2CACE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5" y="3"/>
            <a:ext cx="4092520" cy="6857997"/>
          </a:xfrm>
          <a:prstGeom prst="rect">
            <a:avLst/>
          </a:prstGeom>
          <a:gradFill>
            <a:gsLst>
              <a:gs pos="7000">
                <a:schemeClr val="accent2">
                  <a:alpha val="92000"/>
                </a:schemeClr>
              </a:gs>
              <a:gs pos="99000">
                <a:schemeClr val="accent4">
                  <a:alpha val="74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E1FB33-0268-4722-8A86-4176B6330452}"/>
              </a:ext>
            </a:extLst>
          </p:cNvPr>
          <p:cNvSpPr txBox="1"/>
          <p:nvPr/>
        </p:nvSpPr>
        <p:spPr>
          <a:xfrm>
            <a:off x="79662" y="1464816"/>
            <a:ext cx="75341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Recruiters skimming through resumes to assess candidates for pre-screening.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Time and Cost Involved in matching each resume with the skill mentioned in job description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Unable to gauge cultural fit for an organization based on resume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Unable to fill positions within the TAT due to resource capacity</a:t>
            </a:r>
            <a:endParaRPr lang="en-IN" sz="24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7B148AB-F7F7-43D4-9B64-ECE7C743819A}"/>
              </a:ext>
            </a:extLst>
          </p:cNvPr>
          <p:cNvSpPr/>
          <p:nvPr/>
        </p:nvSpPr>
        <p:spPr>
          <a:xfrm>
            <a:off x="7693479" y="2075122"/>
            <a:ext cx="3326945" cy="3068378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Rectangle 24" descr="Head with Gears">
            <a:extLst>
              <a:ext uri="{FF2B5EF4-FFF2-40B4-BE49-F238E27FC236}">
                <a16:creationId xmlns:a16="http://schemas.microsoft.com/office/drawing/2014/main" id="{C0C8F10A-78B6-4143-981D-84DFFCE1BC9A}"/>
              </a:ext>
            </a:extLst>
          </p:cNvPr>
          <p:cNvSpPr/>
          <p:nvPr/>
        </p:nvSpPr>
        <p:spPr>
          <a:xfrm>
            <a:off x="8366513" y="2652479"/>
            <a:ext cx="1929626" cy="177965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943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19C41B3-14BA-4820-8364-1EAFC692C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F0820-DFBF-45E2-9673-6A1DDB0F2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06" y="190920"/>
            <a:ext cx="7814019" cy="1167168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4000" spc="750"/>
              <a:t>PROPOSED SOLUTION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CB18E0-1DDF-4646-88F3-F94254CFD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75384" y="1368239"/>
            <a:ext cx="5988425" cy="4076699"/>
          </a:xfrm>
          <a:prstGeom prst="rect">
            <a:avLst/>
          </a:prstGeom>
          <a:gradFill>
            <a:gsLst>
              <a:gs pos="0">
                <a:schemeClr val="accent5">
                  <a:alpha val="48000"/>
                </a:schemeClr>
              </a:gs>
              <a:gs pos="70000">
                <a:schemeClr val="accent2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B5D85F-D893-403B-A0AA-D58212670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accent2">
                  <a:lumMod val="60000"/>
                  <a:lumOff val="40000"/>
                  <a:alpha val="4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047611-AE0F-4337-9311-A2CA2CACE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5" y="3"/>
            <a:ext cx="4092520" cy="6857997"/>
          </a:xfrm>
          <a:prstGeom prst="rect">
            <a:avLst/>
          </a:prstGeom>
          <a:gradFill>
            <a:gsLst>
              <a:gs pos="7000">
                <a:schemeClr val="accent2">
                  <a:alpha val="92000"/>
                </a:schemeClr>
              </a:gs>
              <a:gs pos="99000">
                <a:schemeClr val="accent4">
                  <a:alpha val="74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DB213-FD02-49A5-98DD-AB00098DC4E9}"/>
              </a:ext>
            </a:extLst>
          </p:cNvPr>
          <p:cNvSpPr txBox="1"/>
          <p:nvPr/>
        </p:nvSpPr>
        <p:spPr>
          <a:xfrm>
            <a:off x="82206" y="1332292"/>
            <a:ext cx="71342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CV Parser to extract skills from a resume.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Personality detector based on psychometric test.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Saves cost up to 25% by minimizing the need of a resource to do pre-screening manually.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Helps in making faster and action driven decision.</a:t>
            </a:r>
            <a:endParaRPr lang="en-IN" sz="2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3F751A-109A-400C-ACD7-B697FF9ABA89}"/>
              </a:ext>
            </a:extLst>
          </p:cNvPr>
          <p:cNvSpPr/>
          <p:nvPr/>
        </p:nvSpPr>
        <p:spPr>
          <a:xfrm>
            <a:off x="7240127" y="1905503"/>
            <a:ext cx="3303885" cy="3046987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Rectangle 14" descr="Smart Phone">
            <a:extLst>
              <a:ext uri="{FF2B5EF4-FFF2-40B4-BE49-F238E27FC236}">
                <a16:creationId xmlns:a16="http://schemas.microsoft.com/office/drawing/2014/main" id="{AB57B202-6EEB-40D4-B553-06BDD58AA953}"/>
              </a:ext>
            </a:extLst>
          </p:cNvPr>
          <p:cNvSpPr/>
          <p:nvPr/>
        </p:nvSpPr>
        <p:spPr>
          <a:xfrm>
            <a:off x="7910163" y="2612029"/>
            <a:ext cx="1916251" cy="176725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9712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19C41B3-14BA-4820-8364-1EAFC692C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4D566-8120-46BC-92C6-FCE8BEAA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51" y="297194"/>
            <a:ext cx="7228370" cy="697105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4000" spc="750" dirty="0"/>
              <a:t>APPROACH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CB18E0-1DDF-4646-88F3-F94254CFD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75384" y="1368239"/>
            <a:ext cx="5988425" cy="4076699"/>
          </a:xfrm>
          <a:prstGeom prst="rect">
            <a:avLst/>
          </a:prstGeom>
          <a:gradFill>
            <a:gsLst>
              <a:gs pos="0">
                <a:schemeClr val="accent5">
                  <a:alpha val="48000"/>
                </a:schemeClr>
              </a:gs>
              <a:gs pos="70000">
                <a:schemeClr val="accent2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B5D85F-D893-403B-A0AA-D58212670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accent2">
                  <a:lumMod val="60000"/>
                  <a:lumOff val="40000"/>
                  <a:alpha val="4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047611-AE0F-4337-9311-A2CA2CACE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5" y="3"/>
            <a:ext cx="4092520" cy="6857997"/>
          </a:xfrm>
          <a:prstGeom prst="rect">
            <a:avLst/>
          </a:prstGeom>
          <a:gradFill>
            <a:gsLst>
              <a:gs pos="7000">
                <a:schemeClr val="accent2">
                  <a:alpha val="92000"/>
                </a:schemeClr>
              </a:gs>
              <a:gs pos="99000">
                <a:schemeClr val="accent4">
                  <a:alpha val="74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3724828-CA6F-45AE-9E53-15CFE3D8E36A}"/>
              </a:ext>
            </a:extLst>
          </p:cNvPr>
          <p:cNvSpPr/>
          <p:nvPr/>
        </p:nvSpPr>
        <p:spPr>
          <a:xfrm>
            <a:off x="7254140" y="1768012"/>
            <a:ext cx="3305174" cy="2935519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6" name="Rectangle 35" descr="Magnifying glass">
            <a:extLst>
              <a:ext uri="{FF2B5EF4-FFF2-40B4-BE49-F238E27FC236}">
                <a16:creationId xmlns:a16="http://schemas.microsoft.com/office/drawing/2014/main" id="{8D297773-ABCC-477A-A65E-FE29C6CDFB42}"/>
              </a:ext>
            </a:extLst>
          </p:cNvPr>
          <p:cNvSpPr/>
          <p:nvPr/>
        </p:nvSpPr>
        <p:spPr>
          <a:xfrm>
            <a:off x="7948227" y="2384471"/>
            <a:ext cx="1916999" cy="170259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8DDFEB-04D3-44C1-A775-126BE7220DD6}"/>
              </a:ext>
            </a:extLst>
          </p:cNvPr>
          <p:cNvSpPr txBox="1"/>
          <p:nvPr/>
        </p:nvSpPr>
        <p:spPr>
          <a:xfrm>
            <a:off x="92948" y="1398253"/>
            <a:ext cx="72932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 UI that will give an ability to upload a resume to the user</a:t>
            </a:r>
            <a:r>
              <a:rPr lang="en-IN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 few bunch of questionnaire as a psychometric test to be answered by the user.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Upon submission, the screen popup the result and ability to download the same for the starters.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498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19C41B3-14BA-4820-8364-1EAFC692C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4D566-8120-46BC-92C6-FCE8BEAA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66" y="215741"/>
            <a:ext cx="8773516" cy="697105"/>
          </a:xfrm>
        </p:spPr>
        <p:txBody>
          <a:bodyPr vert="horz" lIns="0" tIns="0" rIns="0" bIns="0" rtlCol="0" anchor="t">
            <a:normAutofit fontScale="90000"/>
          </a:bodyPr>
          <a:lstStyle/>
          <a:p>
            <a:r>
              <a:rPr lang="en-US" sz="4000" spc="750" dirty="0"/>
              <a:t>DESIGN &amp; ARCHITECTURE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CB18E0-1DDF-4646-88F3-F94254CFD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75384" y="1368239"/>
            <a:ext cx="5988425" cy="4076699"/>
          </a:xfrm>
          <a:prstGeom prst="rect">
            <a:avLst/>
          </a:prstGeom>
          <a:gradFill>
            <a:gsLst>
              <a:gs pos="0">
                <a:schemeClr val="accent5">
                  <a:alpha val="48000"/>
                </a:schemeClr>
              </a:gs>
              <a:gs pos="70000">
                <a:schemeClr val="accent2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B5D85F-D893-403B-A0AA-D58212670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accent2">
                  <a:lumMod val="60000"/>
                  <a:lumOff val="40000"/>
                  <a:alpha val="4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047611-AE0F-4337-9311-A2CA2CACE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5" y="3"/>
            <a:ext cx="4092520" cy="6857997"/>
          </a:xfrm>
          <a:prstGeom prst="rect">
            <a:avLst/>
          </a:prstGeom>
          <a:gradFill>
            <a:gsLst>
              <a:gs pos="7000">
                <a:schemeClr val="accent2">
                  <a:alpha val="92000"/>
                </a:schemeClr>
              </a:gs>
              <a:gs pos="99000">
                <a:schemeClr val="accent4">
                  <a:alpha val="74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50E739-128C-48A1-A5FA-A2BAD822E703}"/>
              </a:ext>
            </a:extLst>
          </p:cNvPr>
          <p:cNvSpPr/>
          <p:nvPr/>
        </p:nvSpPr>
        <p:spPr>
          <a:xfrm>
            <a:off x="7455875" y="1582999"/>
            <a:ext cx="3272747" cy="3190874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Rectangle 14" descr="Computer">
            <a:extLst>
              <a:ext uri="{FF2B5EF4-FFF2-40B4-BE49-F238E27FC236}">
                <a16:creationId xmlns:a16="http://schemas.microsoft.com/office/drawing/2014/main" id="{2D8A9711-767D-44AA-8C3B-ADFBCE89B65D}"/>
              </a:ext>
            </a:extLst>
          </p:cNvPr>
          <p:cNvSpPr/>
          <p:nvPr/>
        </p:nvSpPr>
        <p:spPr>
          <a:xfrm>
            <a:off x="8143152" y="2226201"/>
            <a:ext cx="1898191" cy="185070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C1494D-FFBA-4539-BB76-3A6B9A06A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693" y="1472977"/>
            <a:ext cx="6450776" cy="378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85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19C41B3-14BA-4820-8364-1EAFC692C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4D566-8120-46BC-92C6-FCE8BEAA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66" y="215741"/>
            <a:ext cx="8773516" cy="697105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4000" spc="750" dirty="0"/>
              <a:t>Future scope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CB18E0-1DDF-4646-88F3-F94254CFD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75384" y="1368239"/>
            <a:ext cx="5988425" cy="4076699"/>
          </a:xfrm>
          <a:prstGeom prst="rect">
            <a:avLst/>
          </a:prstGeom>
          <a:gradFill>
            <a:gsLst>
              <a:gs pos="0">
                <a:schemeClr val="accent5">
                  <a:alpha val="48000"/>
                </a:schemeClr>
              </a:gs>
              <a:gs pos="70000">
                <a:schemeClr val="accent2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B5D85F-D893-403B-A0AA-D58212670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accent2">
                  <a:lumMod val="60000"/>
                  <a:lumOff val="40000"/>
                  <a:alpha val="4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047611-AE0F-4337-9311-A2CA2CACE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5" y="3"/>
            <a:ext cx="4092520" cy="6857997"/>
          </a:xfrm>
          <a:prstGeom prst="rect">
            <a:avLst/>
          </a:prstGeom>
          <a:gradFill>
            <a:gsLst>
              <a:gs pos="7000">
                <a:schemeClr val="accent2">
                  <a:alpha val="92000"/>
                </a:schemeClr>
              </a:gs>
              <a:gs pos="99000">
                <a:schemeClr val="accent4">
                  <a:alpha val="74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50E739-128C-48A1-A5FA-A2BAD822E703}"/>
              </a:ext>
            </a:extLst>
          </p:cNvPr>
          <p:cNvSpPr/>
          <p:nvPr/>
        </p:nvSpPr>
        <p:spPr>
          <a:xfrm>
            <a:off x="7455875" y="1582999"/>
            <a:ext cx="3272747" cy="3190874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Rectangle 14" descr="Computer">
            <a:extLst>
              <a:ext uri="{FF2B5EF4-FFF2-40B4-BE49-F238E27FC236}">
                <a16:creationId xmlns:a16="http://schemas.microsoft.com/office/drawing/2014/main" id="{2D8A9711-767D-44AA-8C3B-ADFBCE89B65D}"/>
              </a:ext>
            </a:extLst>
          </p:cNvPr>
          <p:cNvSpPr/>
          <p:nvPr/>
        </p:nvSpPr>
        <p:spPr>
          <a:xfrm>
            <a:off x="8143152" y="2226201"/>
            <a:ext cx="1898191" cy="185070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671B0-37E2-462F-896A-B7D50C4501AE}"/>
              </a:ext>
            </a:extLst>
          </p:cNvPr>
          <p:cNvSpPr txBox="1"/>
          <p:nvPr/>
        </p:nvSpPr>
        <p:spPr>
          <a:xfrm flipH="1">
            <a:off x="223094" y="1307574"/>
            <a:ext cx="68065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 UI implementation to match job with resume skills.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Integrate a model with UI app to cover the scope.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Ability to send notifications to a recruiter about the results of their respective candidates.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Ensure that the selected candidates are highlighted and pipelines.</a:t>
            </a:r>
          </a:p>
        </p:txBody>
      </p:sp>
    </p:spTree>
    <p:extLst>
      <p:ext uri="{BB962C8B-B14F-4D97-AF65-F5344CB8AC3E}">
        <p14:creationId xmlns:p14="http://schemas.microsoft.com/office/powerpoint/2010/main" val="96330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19C41B3-14BA-4820-8364-1EAFC692C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4D566-8120-46BC-92C6-FCE8BEAA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66" y="215741"/>
            <a:ext cx="8773516" cy="697105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4000" spc="750" dirty="0"/>
              <a:t>summary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CB18E0-1DDF-4646-88F3-F94254CFD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75384" y="1368239"/>
            <a:ext cx="5988425" cy="4076699"/>
          </a:xfrm>
          <a:prstGeom prst="rect">
            <a:avLst/>
          </a:prstGeom>
          <a:gradFill>
            <a:gsLst>
              <a:gs pos="0">
                <a:schemeClr val="accent5">
                  <a:alpha val="48000"/>
                </a:schemeClr>
              </a:gs>
              <a:gs pos="70000">
                <a:schemeClr val="accent2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B5D85F-D893-403B-A0AA-D58212670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accent2">
                  <a:lumMod val="60000"/>
                  <a:lumOff val="40000"/>
                  <a:alpha val="4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047611-AE0F-4337-9311-A2CA2CACE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5" y="3"/>
            <a:ext cx="4092520" cy="6857997"/>
          </a:xfrm>
          <a:prstGeom prst="rect">
            <a:avLst/>
          </a:prstGeom>
          <a:gradFill>
            <a:gsLst>
              <a:gs pos="7000">
                <a:schemeClr val="accent2">
                  <a:alpha val="92000"/>
                </a:schemeClr>
              </a:gs>
              <a:gs pos="99000">
                <a:schemeClr val="accent4">
                  <a:alpha val="74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50E739-128C-48A1-A5FA-A2BAD822E703}"/>
              </a:ext>
            </a:extLst>
          </p:cNvPr>
          <p:cNvSpPr/>
          <p:nvPr/>
        </p:nvSpPr>
        <p:spPr>
          <a:xfrm>
            <a:off x="7455875" y="1582999"/>
            <a:ext cx="3272747" cy="3190874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Rectangle 14" descr="Computer">
            <a:extLst>
              <a:ext uri="{FF2B5EF4-FFF2-40B4-BE49-F238E27FC236}">
                <a16:creationId xmlns:a16="http://schemas.microsoft.com/office/drawing/2014/main" id="{2D8A9711-767D-44AA-8C3B-ADFBCE89B65D}"/>
              </a:ext>
            </a:extLst>
          </p:cNvPr>
          <p:cNvSpPr/>
          <p:nvPr/>
        </p:nvSpPr>
        <p:spPr>
          <a:xfrm>
            <a:off x="8143152" y="2226201"/>
            <a:ext cx="1898191" cy="185070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67BBFC-FD3F-4CFF-A5DC-45E4FBB76CF5}"/>
              </a:ext>
            </a:extLst>
          </p:cNvPr>
          <p:cNvSpPr txBox="1"/>
          <p:nvPr/>
        </p:nvSpPr>
        <p:spPr>
          <a:xfrm flipH="1">
            <a:off x="222005" y="1453636"/>
            <a:ext cx="66998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Higher ROI.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Flexibility in the business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Smoother business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Time and Cost-effective solution.</a:t>
            </a:r>
          </a:p>
        </p:txBody>
      </p:sp>
    </p:spTree>
    <p:extLst>
      <p:ext uri="{BB962C8B-B14F-4D97-AF65-F5344CB8AC3E}">
        <p14:creationId xmlns:p14="http://schemas.microsoft.com/office/powerpoint/2010/main" val="4033327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24">
            <a:extLst>
              <a:ext uri="{FF2B5EF4-FFF2-40B4-BE49-F238E27FC236}">
                <a16:creationId xmlns:a16="http://schemas.microsoft.com/office/drawing/2014/main" id="{619C41B3-14BA-4820-8364-1EAFC692C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B1170-788D-4C63-8EFE-23D53384B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282615"/>
            <a:ext cx="5312961" cy="266342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4000" spc="750"/>
              <a:t>Thank you</a:t>
            </a:r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E2CB18E0-1DDF-4646-88F3-F94254CFD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75384" y="1368239"/>
            <a:ext cx="5988425" cy="4076699"/>
          </a:xfrm>
          <a:prstGeom prst="rect">
            <a:avLst/>
          </a:prstGeom>
          <a:gradFill>
            <a:gsLst>
              <a:gs pos="0">
                <a:schemeClr val="accent5">
                  <a:alpha val="48000"/>
                </a:schemeClr>
              </a:gs>
              <a:gs pos="70000">
                <a:schemeClr val="accent2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B5D85F-D893-403B-A0AA-D58212670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accent2">
                  <a:lumMod val="60000"/>
                  <a:lumOff val="40000"/>
                  <a:alpha val="4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F047611-AE0F-4337-9311-A2CA2CACE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5" y="3"/>
            <a:ext cx="4092520" cy="6857997"/>
          </a:xfrm>
          <a:prstGeom prst="rect">
            <a:avLst/>
          </a:prstGeom>
          <a:gradFill>
            <a:gsLst>
              <a:gs pos="7000">
                <a:schemeClr val="accent2">
                  <a:alpha val="92000"/>
                </a:schemeClr>
              </a:gs>
              <a:gs pos="99000">
                <a:schemeClr val="accent4">
                  <a:alpha val="74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 descr="Smiling Face with No Fill">
            <a:extLst>
              <a:ext uri="{FF2B5EF4-FFF2-40B4-BE49-F238E27FC236}">
                <a16:creationId xmlns:a16="http://schemas.microsoft.com/office/drawing/2014/main" id="{D86F0C30-2359-4E0D-9DFF-2F9E08E20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58090" y="1332719"/>
            <a:ext cx="4167193" cy="41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54204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0F3F1"/>
      </a:lt2>
      <a:accent1>
        <a:srgbClr val="C34DB4"/>
      </a:accent1>
      <a:accent2>
        <a:srgbClr val="903BB1"/>
      </a:accent2>
      <a:accent3>
        <a:srgbClr val="704DC3"/>
      </a:accent3>
      <a:accent4>
        <a:srgbClr val="3F4DB3"/>
      </a:accent4>
      <a:accent5>
        <a:srgbClr val="4D8CC3"/>
      </a:accent5>
      <a:accent6>
        <a:srgbClr val="3BACB1"/>
      </a:accent6>
      <a:hlink>
        <a:srgbClr val="3F6EBF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245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Nova</vt:lpstr>
      <vt:lpstr>GradientRiseVTI</vt:lpstr>
      <vt:lpstr>Personality Prediction via CV analysis and Pyschometirc Test</vt:lpstr>
      <vt:lpstr>Overview</vt:lpstr>
      <vt:lpstr>PROBLEM STATEMENT</vt:lpstr>
      <vt:lpstr>PROPOSED SOLUTION</vt:lpstr>
      <vt:lpstr>APPROACH</vt:lpstr>
      <vt:lpstr>DESIGN &amp; ARCHITECTURE</vt:lpstr>
      <vt:lpstr>Future scope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Personality Prediction via CV analysis and Pyschometirc Test</dc:title>
  <dc:creator>Pooja Ayre</dc:creator>
  <cp:lastModifiedBy>Pooja Ayre</cp:lastModifiedBy>
  <cp:revision>22</cp:revision>
  <dcterms:created xsi:type="dcterms:W3CDTF">2021-12-16T03:12:46Z</dcterms:created>
  <dcterms:modified xsi:type="dcterms:W3CDTF">2021-12-16T05:24:46Z</dcterms:modified>
</cp:coreProperties>
</file>