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8508" autoAdjust="0"/>
  </p:normalViewPr>
  <p:slideViewPr>
    <p:cSldViewPr snapToGrid="0">
      <p:cViewPr varScale="1">
        <p:scale>
          <a:sx n="50" d="100"/>
          <a:sy n="50" d="100"/>
        </p:scale>
        <p:origin x="15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31FA4-695E-4F50-B3D5-15B7ED4BAF39}" type="datetimeFigureOut">
              <a:rPr lang="pt-PT" smtClean="0"/>
              <a:t>16/01/2021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4821A-9013-47D3-8530-BDD487A133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415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1162ED4-134C-4E94-B418-E67EB33BE706}" type="datetimeFigureOut">
              <a:rPr lang="pt-PT" smtClean="0"/>
              <a:t>16/01/2021</a:t>
            </a:fld>
            <a:endParaRPr lang="pt-PT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0085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2ED4-134C-4E94-B418-E67EB33BE706}" type="datetimeFigureOut">
              <a:rPr lang="pt-PT" smtClean="0"/>
              <a:t>16/01/2021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171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2ED4-134C-4E94-B418-E67EB33BE706}" type="datetimeFigureOut">
              <a:rPr lang="pt-PT" smtClean="0"/>
              <a:t>16/01/2021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215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2ED4-134C-4E94-B418-E67EB33BE706}" type="datetimeFigureOut">
              <a:rPr lang="pt-PT" smtClean="0"/>
              <a:t>16/01/2021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814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1162ED4-134C-4E94-B418-E67EB33BE706}" type="datetimeFigureOut">
              <a:rPr lang="pt-PT" smtClean="0"/>
              <a:t>16/01/2021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9325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2ED4-134C-4E94-B418-E67EB33BE706}" type="datetimeFigureOut">
              <a:rPr lang="pt-PT" smtClean="0"/>
              <a:t>16/01/2021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691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2ED4-134C-4E94-B418-E67EB33BE706}" type="datetimeFigureOut">
              <a:rPr lang="pt-PT" smtClean="0"/>
              <a:t>16/01/2021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029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2ED4-134C-4E94-B418-E67EB33BE706}" type="datetimeFigureOut">
              <a:rPr lang="pt-PT" smtClean="0"/>
              <a:t>16/01/2021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372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2ED4-134C-4E94-B418-E67EB33BE706}" type="datetimeFigureOut">
              <a:rPr lang="pt-PT" smtClean="0"/>
              <a:t>16/01/2021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548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2ED4-134C-4E94-B418-E67EB33BE706}" type="datetimeFigureOut">
              <a:rPr lang="pt-PT" smtClean="0"/>
              <a:t>16/01/2021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pt-P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881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1162ED4-134C-4E94-B418-E67EB33BE706}" type="datetimeFigureOut">
              <a:rPr lang="pt-PT" smtClean="0"/>
              <a:t>16/01/2021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28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1162ED4-134C-4E94-B418-E67EB33BE706}" type="datetimeFigureOut">
              <a:rPr lang="pt-PT" smtClean="0"/>
              <a:t>16/01/2021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316921-4203-44BE-8831-A6F053BB95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738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https://ecoescolas.abae.pt/wp-content/uploads/sites/3/2019/07/es_logo_high_res-300x295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255FCD4-FCD8-452F-A0C5-29E348486A8E}"/>
              </a:ext>
            </a:extLst>
          </p:cNvPr>
          <p:cNvSpPr/>
          <p:nvPr/>
        </p:nvSpPr>
        <p:spPr>
          <a:xfrm>
            <a:off x="240988" y="0"/>
            <a:ext cx="11161486" cy="73866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1003300" stA="6000" endPos="72000" dist="4445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4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A631B7-5C60-4BDF-AB43-96225DFB5069}"/>
              </a:ext>
            </a:extLst>
          </p:cNvPr>
          <p:cNvSpPr txBox="1"/>
          <p:nvPr/>
        </p:nvSpPr>
        <p:spPr>
          <a:xfrm>
            <a:off x="0" y="5657671"/>
            <a:ext cx="7561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cs typeface="Times New Roman" panose="02020603050405020304" pitchFamily="18" charset="0"/>
              </a:rPr>
              <a:t>Aluno: </a:t>
            </a:r>
          </a:p>
          <a:p>
            <a:r>
              <a:rPr lang="pt-PT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cs typeface="Times New Roman" panose="02020603050405020304" pitchFamily="18" charset="0"/>
              </a:rPr>
              <a:t>Professor Orientador: Filipe Raminhos</a:t>
            </a:r>
          </a:p>
          <a:p>
            <a:r>
              <a:rPr lang="pt-PT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cs typeface="Times New Roman" panose="02020603050405020304" pitchFamily="18" charset="0"/>
              </a:rPr>
              <a:t>Triénio: 2018/2021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BBD40A-117D-4D79-8FF2-51737B034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62" y="89447"/>
            <a:ext cx="1579051" cy="559769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EA932A8-DA9D-4D52-A4DF-97906A93DBEB}"/>
              </a:ext>
            </a:extLst>
          </p:cNvPr>
          <p:cNvSpPr txBox="1"/>
          <p:nvPr/>
        </p:nvSpPr>
        <p:spPr>
          <a:xfrm>
            <a:off x="1779854" y="936010"/>
            <a:ext cx="75619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cs typeface="Times New Roman" panose="02020603050405020304" pitchFamily="18" charset="0"/>
              </a:rPr>
              <a:t>Capa</a:t>
            </a:r>
          </a:p>
          <a:p>
            <a:r>
              <a:rPr lang="pt-PT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cs typeface="Times New Roman" panose="02020603050405020304" pitchFamily="18" charset="0"/>
              </a:rPr>
              <a:t>Índice</a:t>
            </a:r>
          </a:p>
          <a:p>
            <a:r>
              <a:rPr lang="pt-PT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cs typeface="Times New Roman" panose="02020603050405020304" pitchFamily="18" charset="0"/>
              </a:rPr>
              <a:t>Resumo</a:t>
            </a:r>
          </a:p>
          <a:p>
            <a:r>
              <a:rPr lang="pt-PT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cs typeface="Times New Roman" panose="02020603050405020304" pitchFamily="18" charset="0"/>
              </a:rPr>
              <a:t>Palavras- chave</a:t>
            </a:r>
          </a:p>
          <a:p>
            <a:r>
              <a:rPr lang="pt-PT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cs typeface="Times New Roman" panose="02020603050405020304" pitchFamily="18" charset="0"/>
              </a:rPr>
              <a:t>Escolha e Fundamentação do Projeto</a:t>
            </a:r>
          </a:p>
          <a:p>
            <a:r>
              <a:rPr lang="pt-PT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cs typeface="Times New Roman" panose="02020603050405020304" pitchFamily="18" charset="0"/>
              </a:rPr>
              <a:t>Enquadramento Teórico</a:t>
            </a:r>
          </a:p>
          <a:p>
            <a:r>
              <a:rPr lang="pt-PT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cs typeface="Times New Roman" panose="02020603050405020304" pitchFamily="18" charset="0"/>
              </a:rPr>
              <a:t>Enquadramento Prático</a:t>
            </a:r>
          </a:p>
          <a:p>
            <a:r>
              <a:rPr lang="pt-PT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cs typeface="Times New Roman" panose="02020603050405020304" pitchFamily="18" charset="0"/>
              </a:rPr>
              <a:t>Testes e Resultados</a:t>
            </a:r>
          </a:p>
          <a:p>
            <a:r>
              <a:rPr lang="pt-PT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Times New Roman" panose="02020603050405020304" pitchFamily="18" charset="0"/>
              </a:rPr>
              <a:t>Demonstração</a:t>
            </a:r>
          </a:p>
          <a:p>
            <a:r>
              <a:rPr lang="pt-PT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cs typeface="Times New Roman" panose="02020603050405020304" pitchFamily="18" charset="0"/>
              </a:rPr>
              <a:t>Orçamentação</a:t>
            </a:r>
          </a:p>
          <a:p>
            <a:r>
              <a:rPr lang="pt-PT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cs typeface="Times New Roman" panose="02020603050405020304" pitchFamily="18" charset="0"/>
              </a:rPr>
              <a:t>Trabalhos Futuros/ ou outros trabalhos realizados</a:t>
            </a:r>
          </a:p>
          <a:p>
            <a:r>
              <a:rPr lang="pt-PT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cs typeface="Times New Roman" panose="02020603050405020304" pitchFamily="18" charset="0"/>
              </a:rPr>
              <a:t>Agradecimentos</a:t>
            </a:r>
          </a:p>
          <a:p>
            <a:endParaRPr lang="pt-PT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9A6D84A-391D-4D51-82F0-FF35DB91D4A9}"/>
              </a:ext>
            </a:extLst>
          </p:cNvPr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749" y="154478"/>
            <a:ext cx="933449" cy="738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881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bão">
  <a:themeElements>
    <a:clrScheme name="Sabão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bão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bã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289</TotalTime>
  <Words>38</Words>
  <Application>Microsoft Office PowerPoint</Application>
  <PresentationFormat>Ecrã Panorâmico</PresentationFormat>
  <Paragraphs>16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Calibri</vt:lpstr>
      <vt:lpstr>Century Gothic</vt:lpstr>
      <vt:lpstr>Garamond</vt:lpstr>
      <vt:lpstr>Sabão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eu</dc:creator>
  <cp:lastModifiedBy>KALAKALU</cp:lastModifiedBy>
  <cp:revision>30</cp:revision>
  <dcterms:created xsi:type="dcterms:W3CDTF">2019-05-08T13:53:12Z</dcterms:created>
  <dcterms:modified xsi:type="dcterms:W3CDTF">2021-01-16T19:34:40Z</dcterms:modified>
</cp:coreProperties>
</file>