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</p:sldIdLst>
  <p:sldSz cx="12192000" cy="6858000"/>
  <p:notesSz cx="6858000" cy="9144000"/>
  <p:defaultTextStyle>
    <a:defPPr>
      <a:defRPr lang="pt-S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res major" initials="am" lastIdx="3" clrIdx="0">
    <p:extLst>
      <p:ext uri="{19B8F6BF-5375-455C-9EA6-DF929625EA0E}">
        <p15:presenceInfo xmlns:p15="http://schemas.microsoft.com/office/powerpoint/2012/main" userId="8ba6539f6b7035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63B"/>
    <a:srgbClr val="E6B261"/>
    <a:srgbClr val="936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18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59ED1-3D23-500C-B0E7-15515EC4C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73D2B4-64E0-035C-7893-31021EE6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D37548-30D9-36FC-4F38-216A694C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D52C05-CD71-FA67-1FE4-6197BE58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E20DBA-E15A-9089-790F-E4BD7DD5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583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FD39C-8E80-F6C8-43ED-573185A0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BB72AA1-A0DD-2B16-BCC9-EB380E8ED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900D94-D71B-DAF9-7C87-9A650765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A793E7-D9F6-93ED-BB31-802DE7BF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2575BF-4771-2EE0-A3B7-4CAE2333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54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6801E0-48AC-9502-DDE6-CBB3B4005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C9A0C46-0997-8417-7D7C-73AD9BFC2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F861D2-4C94-BDA5-1561-4DD1033C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E9BAB9-4CED-84B9-3B5B-58A47F45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6BBF0E-036C-EE17-0DC7-0383FD54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52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1162ED4-134C-4E94-B418-E67EB33BE70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2859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285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162ED4-134C-4E94-B418-E67EB33BE70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8656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3690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1743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6451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031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74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DEFF2-4510-9BA4-D89A-541652C8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23DCB2-6379-176E-510D-1EE5C058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EE9EE7-407A-101A-4C56-F5AB313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2834F1-5033-1C1B-34FD-CAA088E9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5FD200-B3EF-7D80-CE3D-CACCE231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4198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1162ED4-134C-4E94-B418-E67EB33BE70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1464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7792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48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5D40B-5CA6-73CE-3F39-729981DE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E719153-FDD6-F678-3E3B-72E2EE382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3DCFF2-88B4-F52A-FE52-88661D6C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7E7784-4A4D-9486-021E-668C9F21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71F649-7119-E1A9-A501-C9282F02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318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044CB-B154-FAD3-3958-8311C427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8F8AEA-E09D-67D8-6B44-130EC223B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7F8BE9A-831C-B8CA-7406-42F0F046E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A15F8A-0D3E-9D83-F430-65034B0F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13A643-656F-F46B-C176-2E272B64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088B53-A890-71AC-B2D7-00BBDDAC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73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A723B-8C1B-0D4C-FBB2-CF8D3F7C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D4D787-639E-5CC6-070E-C3BF2301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FF77789-5AA3-A650-D97C-BF8042C65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BD4E1F8-EC2B-D534-B930-A38A152CF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00F6125-0231-8E13-C464-5F75F8B1F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7CD9F9F-4F54-CAFC-523F-B77E0FD5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281072-5CFB-510F-8F7E-FDD98AAF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5F429F2-6C62-A0D8-09FA-365C7671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53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562B9-D446-CA1B-2E62-0482DDBF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9B8FECF-8090-84EF-6B3B-2BDA13D6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DD9D931-8011-3FC2-4D24-17E6E4A1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5197710-F640-27A4-60F5-75F5D8D8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46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A1A8364-88E8-B14B-6A05-FF4C1151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7061144-75C2-0EE0-9EF6-EFE9C7F3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D730C3-D9D3-134A-F5F6-4E775509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839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16304-E15A-CE27-0D6C-BBDFACF5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2C4569-00C8-40EF-7D59-2847345F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EB8FE6B-6C13-8809-E5F2-461ACA1A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F49C42-63A9-A125-2F1D-F307B72B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AA2349-4515-D135-492B-C7330660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82E7EB7-C77F-0258-ED14-7FC985B6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8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1A00C-46CB-7423-CD55-F6E78DE0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10B30B5-4B64-EB64-E401-1DA49B249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5D0DE4-CBDA-AA34-8E88-05B8BE3CC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936A1A9-0CFE-AAE1-D5E8-71AD4DAC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E1D0317-1DB7-23AA-5E39-909FC5A2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D345C89-25D9-6CFD-6494-E567EA72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288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36015BE-2E82-26E3-EED0-0A6159B3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CAC99A1-ED17-1358-128A-015BC4402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E6A962-2F39-5F6A-9EE8-D5C0BC44D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5445E8-48B6-8961-BFEA-177833AC9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33E9CE-7ACB-6330-0879-AB8766738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762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S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1162ED4-134C-4E94-B418-E67EB33BE70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739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https://ecoescolas.abae.pt/wp-content/uploads/sites/3/2019/07/es_logo_high_res-300x295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0299EC9-66B7-F8B2-2B62-81FA1C4B3287}"/>
              </a:ext>
            </a:extLst>
          </p:cNvPr>
          <p:cNvSpPr>
            <a:spLocks/>
          </p:cNvSpPr>
          <p:nvPr/>
        </p:nvSpPr>
        <p:spPr>
          <a:xfrm>
            <a:off x="3216000" y="549000"/>
            <a:ext cx="5760000" cy="5760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EA50E-2C2D-74F0-BF51-325AB0BE2190}"/>
              </a:ext>
            </a:extLst>
          </p:cNvPr>
          <p:cNvSpPr/>
          <p:nvPr/>
        </p:nvSpPr>
        <p:spPr>
          <a:xfrm>
            <a:off x="3396000" y="637584"/>
            <a:ext cx="5400000" cy="540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6B3F367-72E6-4F0D-DEEB-3C78E50AA1AC}"/>
              </a:ext>
            </a:extLst>
          </p:cNvPr>
          <p:cNvGrpSpPr/>
          <p:nvPr/>
        </p:nvGrpSpPr>
        <p:grpSpPr>
          <a:xfrm>
            <a:off x="4561416" y="2712720"/>
            <a:ext cx="3070781" cy="1452880"/>
            <a:chOff x="4442539" y="2702560"/>
            <a:chExt cx="3070781" cy="1452880"/>
          </a:xfrm>
          <a:noFill/>
          <a:effectLst>
            <a:outerShdw blurRad="190500" dist="50800" dir="4620000" algn="ctr" rotWithShape="0">
              <a:schemeClr val="tx1">
                <a:alpha val="0"/>
              </a:schemeClr>
            </a:outerShdw>
          </a:effectLst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F9018988-98D0-DAC3-12AC-57F05B65B093}"/>
                </a:ext>
              </a:extLst>
            </p:cNvPr>
            <p:cNvGrpSpPr/>
            <p:nvPr/>
          </p:nvGrpSpPr>
          <p:grpSpPr>
            <a:xfrm>
              <a:off x="4442539" y="2702560"/>
              <a:ext cx="3070781" cy="1452880"/>
              <a:chOff x="4479195" y="2697480"/>
              <a:chExt cx="3306923" cy="1452880"/>
            </a:xfrm>
            <a:grpFill/>
          </p:grpSpPr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9CA80256-8A65-CD17-AF9E-E85FDB722968}"/>
                  </a:ext>
                </a:extLst>
              </p:cNvPr>
              <p:cNvSpPr/>
              <p:nvPr/>
            </p:nvSpPr>
            <p:spPr>
              <a:xfrm flipH="1">
                <a:off x="4479195" y="2697480"/>
                <a:ext cx="3306923" cy="1452880"/>
              </a:xfrm>
              <a:custGeom>
                <a:avLst/>
                <a:gdLst>
                  <a:gd name="connsiteX0" fmla="*/ 0 w 4221480"/>
                  <a:gd name="connsiteY0" fmla="*/ 0 h 1518870"/>
                  <a:gd name="connsiteX1" fmla="*/ 2148840 w 4221480"/>
                  <a:gd name="connsiteY1" fmla="*/ 1295400 h 1518870"/>
                  <a:gd name="connsiteX2" fmla="*/ 4221480 w 4221480"/>
                  <a:gd name="connsiteY2" fmla="*/ 1508760 h 1518870"/>
                  <a:gd name="connsiteX0" fmla="*/ 0 w 4221480"/>
                  <a:gd name="connsiteY0" fmla="*/ 0 h 1509404"/>
                  <a:gd name="connsiteX1" fmla="*/ 1859280 w 4221480"/>
                  <a:gd name="connsiteY1" fmla="*/ 868680 h 1509404"/>
                  <a:gd name="connsiteX2" fmla="*/ 4221480 w 4221480"/>
                  <a:gd name="connsiteY2" fmla="*/ 1508760 h 1509404"/>
                  <a:gd name="connsiteX0" fmla="*/ 0 w 4389120"/>
                  <a:gd name="connsiteY0" fmla="*/ 0 h 1204604"/>
                  <a:gd name="connsiteX1" fmla="*/ 2026920 w 4389120"/>
                  <a:gd name="connsiteY1" fmla="*/ 563880 h 1204604"/>
                  <a:gd name="connsiteX2" fmla="*/ 4389120 w 4389120"/>
                  <a:gd name="connsiteY2" fmla="*/ 1203960 h 1204604"/>
                  <a:gd name="connsiteX0" fmla="*/ 0 w 4389120"/>
                  <a:gd name="connsiteY0" fmla="*/ 0 h 1204604"/>
                  <a:gd name="connsiteX1" fmla="*/ 2026920 w 4389120"/>
                  <a:gd name="connsiteY1" fmla="*/ 563880 h 1204604"/>
                  <a:gd name="connsiteX2" fmla="*/ 4389120 w 4389120"/>
                  <a:gd name="connsiteY2" fmla="*/ 1203960 h 1204604"/>
                  <a:gd name="connsiteX0" fmla="*/ 0 w 4617720"/>
                  <a:gd name="connsiteY0" fmla="*/ 0 h 1859532"/>
                  <a:gd name="connsiteX1" fmla="*/ 2026920 w 4617720"/>
                  <a:gd name="connsiteY1" fmla="*/ 563880 h 1859532"/>
                  <a:gd name="connsiteX2" fmla="*/ 4617720 w 4617720"/>
                  <a:gd name="connsiteY2" fmla="*/ 1859280 h 1859532"/>
                  <a:gd name="connsiteX0" fmla="*/ 0 w 4617720"/>
                  <a:gd name="connsiteY0" fmla="*/ 0 h 1859794"/>
                  <a:gd name="connsiteX1" fmla="*/ 2560320 w 4617720"/>
                  <a:gd name="connsiteY1" fmla="*/ 1112520 h 1859794"/>
                  <a:gd name="connsiteX2" fmla="*/ 4617720 w 4617720"/>
                  <a:gd name="connsiteY2" fmla="*/ 1859280 h 1859794"/>
                  <a:gd name="connsiteX0" fmla="*/ 0 w 4617720"/>
                  <a:gd name="connsiteY0" fmla="*/ 0 h 1862155"/>
                  <a:gd name="connsiteX1" fmla="*/ 2560320 w 4617720"/>
                  <a:gd name="connsiteY1" fmla="*/ 1112520 h 1862155"/>
                  <a:gd name="connsiteX2" fmla="*/ 4617720 w 4617720"/>
                  <a:gd name="connsiteY2" fmla="*/ 1859280 h 1862155"/>
                  <a:gd name="connsiteX0" fmla="*/ 0 w 4617720"/>
                  <a:gd name="connsiteY0" fmla="*/ 0 h 1862155"/>
                  <a:gd name="connsiteX1" fmla="*/ 2560320 w 4617720"/>
                  <a:gd name="connsiteY1" fmla="*/ 1112520 h 1862155"/>
                  <a:gd name="connsiteX2" fmla="*/ 4617720 w 4617720"/>
                  <a:gd name="connsiteY2" fmla="*/ 1859280 h 1862155"/>
                  <a:gd name="connsiteX0" fmla="*/ 0 w 4556760"/>
                  <a:gd name="connsiteY0" fmla="*/ 0 h 1801195"/>
                  <a:gd name="connsiteX1" fmla="*/ 2499360 w 4556760"/>
                  <a:gd name="connsiteY1" fmla="*/ 1051560 h 1801195"/>
                  <a:gd name="connsiteX2" fmla="*/ 4556760 w 4556760"/>
                  <a:gd name="connsiteY2" fmla="*/ 1798320 h 1801195"/>
                  <a:gd name="connsiteX0" fmla="*/ 0 w 4556760"/>
                  <a:gd name="connsiteY0" fmla="*/ 15235 h 1816430"/>
                  <a:gd name="connsiteX1" fmla="*/ 2499360 w 4556760"/>
                  <a:gd name="connsiteY1" fmla="*/ 1066795 h 1816430"/>
                  <a:gd name="connsiteX2" fmla="*/ 4556760 w 4556760"/>
                  <a:gd name="connsiteY2" fmla="*/ 1813555 h 1816430"/>
                  <a:gd name="connsiteX0" fmla="*/ 0 w 4602480"/>
                  <a:gd name="connsiteY0" fmla="*/ 29116 h 1754111"/>
                  <a:gd name="connsiteX1" fmla="*/ 2545080 w 4602480"/>
                  <a:gd name="connsiteY1" fmla="*/ 1004476 h 1754111"/>
                  <a:gd name="connsiteX2" fmla="*/ 4602480 w 4602480"/>
                  <a:gd name="connsiteY2" fmla="*/ 1751236 h 1754111"/>
                  <a:gd name="connsiteX0" fmla="*/ 0 w 4602480"/>
                  <a:gd name="connsiteY0" fmla="*/ 89982 h 1813086"/>
                  <a:gd name="connsiteX1" fmla="*/ 2301240 w 4602480"/>
                  <a:gd name="connsiteY1" fmla="*/ 867222 h 1813086"/>
                  <a:gd name="connsiteX2" fmla="*/ 4602480 w 4602480"/>
                  <a:gd name="connsiteY2" fmla="*/ 1812102 h 1813086"/>
                  <a:gd name="connsiteX0" fmla="*/ 0 w 4602480"/>
                  <a:gd name="connsiteY0" fmla="*/ 50447 h 1773551"/>
                  <a:gd name="connsiteX1" fmla="*/ 2301240 w 4602480"/>
                  <a:gd name="connsiteY1" fmla="*/ 827687 h 1773551"/>
                  <a:gd name="connsiteX2" fmla="*/ 4602480 w 4602480"/>
                  <a:gd name="connsiteY2" fmla="*/ 1772567 h 1773551"/>
                  <a:gd name="connsiteX0" fmla="*/ 0 w 4602480"/>
                  <a:gd name="connsiteY0" fmla="*/ 32192 h 1755296"/>
                  <a:gd name="connsiteX1" fmla="*/ 2301240 w 4602480"/>
                  <a:gd name="connsiteY1" fmla="*/ 809432 h 1755296"/>
                  <a:gd name="connsiteX2" fmla="*/ 4602480 w 4602480"/>
                  <a:gd name="connsiteY2" fmla="*/ 1754312 h 1755296"/>
                  <a:gd name="connsiteX0" fmla="*/ 0 w 4602480"/>
                  <a:gd name="connsiteY0" fmla="*/ 36174 h 1759228"/>
                  <a:gd name="connsiteX1" fmla="*/ 2362200 w 4602480"/>
                  <a:gd name="connsiteY1" fmla="*/ 798174 h 1759228"/>
                  <a:gd name="connsiteX2" fmla="*/ 4602480 w 4602480"/>
                  <a:gd name="connsiteY2" fmla="*/ 1758294 h 1759228"/>
                  <a:gd name="connsiteX0" fmla="*/ 0 w 4602480"/>
                  <a:gd name="connsiteY0" fmla="*/ 36174 h 1762825"/>
                  <a:gd name="connsiteX1" fmla="*/ 2362200 w 4602480"/>
                  <a:gd name="connsiteY1" fmla="*/ 798174 h 1762825"/>
                  <a:gd name="connsiteX2" fmla="*/ 4602480 w 4602480"/>
                  <a:gd name="connsiteY2" fmla="*/ 1758294 h 1762825"/>
                  <a:gd name="connsiteX0" fmla="*/ 0 w 4602480"/>
                  <a:gd name="connsiteY0" fmla="*/ 13770 h 1749139"/>
                  <a:gd name="connsiteX1" fmla="*/ 2499360 w 4602480"/>
                  <a:gd name="connsiteY1" fmla="*/ 882450 h 1749139"/>
                  <a:gd name="connsiteX2" fmla="*/ 4602480 w 4602480"/>
                  <a:gd name="connsiteY2" fmla="*/ 1735890 h 1749139"/>
                  <a:gd name="connsiteX0" fmla="*/ 0 w 4602480"/>
                  <a:gd name="connsiteY0" fmla="*/ 26232 h 1761601"/>
                  <a:gd name="connsiteX1" fmla="*/ 2499360 w 4602480"/>
                  <a:gd name="connsiteY1" fmla="*/ 894912 h 1761601"/>
                  <a:gd name="connsiteX2" fmla="*/ 4602480 w 4602480"/>
                  <a:gd name="connsiteY2" fmla="*/ 1748352 h 1761601"/>
                  <a:gd name="connsiteX0" fmla="*/ 0 w 4602480"/>
                  <a:gd name="connsiteY0" fmla="*/ 26232 h 1755788"/>
                  <a:gd name="connsiteX1" fmla="*/ 2499360 w 4602480"/>
                  <a:gd name="connsiteY1" fmla="*/ 894912 h 1755788"/>
                  <a:gd name="connsiteX2" fmla="*/ 4602480 w 4602480"/>
                  <a:gd name="connsiteY2" fmla="*/ 1748352 h 1755788"/>
                  <a:gd name="connsiteX0" fmla="*/ 0 w 4861560"/>
                  <a:gd name="connsiteY0" fmla="*/ 26232 h 1728117"/>
                  <a:gd name="connsiteX1" fmla="*/ 2499360 w 4861560"/>
                  <a:gd name="connsiteY1" fmla="*/ 894912 h 1728117"/>
                  <a:gd name="connsiteX2" fmla="*/ 4861560 w 4861560"/>
                  <a:gd name="connsiteY2" fmla="*/ 1717872 h 1728117"/>
                  <a:gd name="connsiteX0" fmla="*/ 0 w 4794504"/>
                  <a:gd name="connsiteY0" fmla="*/ 20097 h 1752462"/>
                  <a:gd name="connsiteX1" fmla="*/ 2432304 w 4794504"/>
                  <a:gd name="connsiteY1" fmla="*/ 919257 h 1752462"/>
                  <a:gd name="connsiteX2" fmla="*/ 4794504 w 4794504"/>
                  <a:gd name="connsiteY2" fmla="*/ 1742217 h 1752462"/>
                  <a:gd name="connsiteX0" fmla="*/ 0 w 4733544"/>
                  <a:gd name="connsiteY0" fmla="*/ 20097 h 1757925"/>
                  <a:gd name="connsiteX1" fmla="*/ 2432304 w 4733544"/>
                  <a:gd name="connsiteY1" fmla="*/ 919257 h 1757925"/>
                  <a:gd name="connsiteX2" fmla="*/ 4733544 w 4733544"/>
                  <a:gd name="connsiteY2" fmla="*/ 1748313 h 1757925"/>
                  <a:gd name="connsiteX0" fmla="*/ 0 w 4770120"/>
                  <a:gd name="connsiteY0" fmla="*/ 20097 h 1791433"/>
                  <a:gd name="connsiteX1" fmla="*/ 2432304 w 4770120"/>
                  <a:gd name="connsiteY1" fmla="*/ 919257 h 1791433"/>
                  <a:gd name="connsiteX2" fmla="*/ 4770120 w 4770120"/>
                  <a:gd name="connsiteY2" fmla="*/ 1784889 h 1791433"/>
                  <a:gd name="connsiteX0" fmla="*/ 0 w 4770120"/>
                  <a:gd name="connsiteY0" fmla="*/ 27577 h 1796889"/>
                  <a:gd name="connsiteX1" fmla="*/ 2395728 w 4770120"/>
                  <a:gd name="connsiteY1" fmla="*/ 890161 h 1796889"/>
                  <a:gd name="connsiteX2" fmla="*/ 4770120 w 4770120"/>
                  <a:gd name="connsiteY2" fmla="*/ 1792369 h 1796889"/>
                  <a:gd name="connsiteX0" fmla="*/ 0 w 4770120"/>
                  <a:gd name="connsiteY0" fmla="*/ 21936 h 1791248"/>
                  <a:gd name="connsiteX1" fmla="*/ 2395728 w 4770120"/>
                  <a:gd name="connsiteY1" fmla="*/ 884520 h 1791248"/>
                  <a:gd name="connsiteX2" fmla="*/ 4770120 w 4770120"/>
                  <a:gd name="connsiteY2" fmla="*/ 1786728 h 1791248"/>
                  <a:gd name="connsiteX0" fmla="*/ 0 w 4770120"/>
                  <a:gd name="connsiteY0" fmla="*/ 21936 h 1791248"/>
                  <a:gd name="connsiteX1" fmla="*/ 2395728 w 4770120"/>
                  <a:gd name="connsiteY1" fmla="*/ 884520 h 1791248"/>
                  <a:gd name="connsiteX2" fmla="*/ 4770120 w 4770120"/>
                  <a:gd name="connsiteY2" fmla="*/ 1786728 h 179124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0120" h="1786728">
                    <a:moveTo>
                      <a:pt x="0" y="21936"/>
                    </a:moveTo>
                    <a:cubicBezTo>
                      <a:pt x="753110" y="10506"/>
                      <a:pt x="1259332" y="-189900"/>
                      <a:pt x="2395728" y="884520"/>
                    </a:cubicBezTo>
                    <a:cubicBezTo>
                      <a:pt x="3205988" y="1806540"/>
                      <a:pt x="4068856" y="1737214"/>
                      <a:pt x="4770120" y="1786728"/>
                    </a:cubicBezTo>
                  </a:path>
                </a:pathLst>
              </a:custGeom>
              <a:grpFill/>
              <a:ln w="203200" cmpd="thinThick">
                <a:solidFill>
                  <a:srgbClr val="B5863B"/>
                </a:solidFill>
                <a:prstDash val="solid"/>
                <a:round/>
                <a:headEnd type="triangle" w="med" len="me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38F551F0-C663-3ED2-2FCC-3F1956A4283F}"/>
                  </a:ext>
                </a:extLst>
              </p:cNvPr>
              <p:cNvSpPr/>
              <p:nvPr/>
            </p:nvSpPr>
            <p:spPr>
              <a:xfrm>
                <a:off x="4479195" y="2697480"/>
                <a:ext cx="3306923" cy="1452880"/>
              </a:xfrm>
              <a:custGeom>
                <a:avLst/>
                <a:gdLst>
                  <a:gd name="connsiteX0" fmla="*/ 0 w 4221480"/>
                  <a:gd name="connsiteY0" fmla="*/ 0 h 1518870"/>
                  <a:gd name="connsiteX1" fmla="*/ 2148840 w 4221480"/>
                  <a:gd name="connsiteY1" fmla="*/ 1295400 h 1518870"/>
                  <a:gd name="connsiteX2" fmla="*/ 4221480 w 4221480"/>
                  <a:gd name="connsiteY2" fmla="*/ 1508760 h 1518870"/>
                  <a:gd name="connsiteX0" fmla="*/ 0 w 4221480"/>
                  <a:gd name="connsiteY0" fmla="*/ 0 h 1509404"/>
                  <a:gd name="connsiteX1" fmla="*/ 1859280 w 4221480"/>
                  <a:gd name="connsiteY1" fmla="*/ 868680 h 1509404"/>
                  <a:gd name="connsiteX2" fmla="*/ 4221480 w 4221480"/>
                  <a:gd name="connsiteY2" fmla="*/ 1508760 h 1509404"/>
                  <a:gd name="connsiteX0" fmla="*/ 0 w 4389120"/>
                  <a:gd name="connsiteY0" fmla="*/ 0 h 1204604"/>
                  <a:gd name="connsiteX1" fmla="*/ 2026920 w 4389120"/>
                  <a:gd name="connsiteY1" fmla="*/ 563880 h 1204604"/>
                  <a:gd name="connsiteX2" fmla="*/ 4389120 w 4389120"/>
                  <a:gd name="connsiteY2" fmla="*/ 1203960 h 1204604"/>
                  <a:gd name="connsiteX0" fmla="*/ 0 w 4389120"/>
                  <a:gd name="connsiteY0" fmla="*/ 0 h 1204604"/>
                  <a:gd name="connsiteX1" fmla="*/ 2026920 w 4389120"/>
                  <a:gd name="connsiteY1" fmla="*/ 563880 h 1204604"/>
                  <a:gd name="connsiteX2" fmla="*/ 4389120 w 4389120"/>
                  <a:gd name="connsiteY2" fmla="*/ 1203960 h 1204604"/>
                  <a:gd name="connsiteX0" fmla="*/ 0 w 4617720"/>
                  <a:gd name="connsiteY0" fmla="*/ 0 h 1859532"/>
                  <a:gd name="connsiteX1" fmla="*/ 2026920 w 4617720"/>
                  <a:gd name="connsiteY1" fmla="*/ 563880 h 1859532"/>
                  <a:gd name="connsiteX2" fmla="*/ 4617720 w 4617720"/>
                  <a:gd name="connsiteY2" fmla="*/ 1859280 h 1859532"/>
                  <a:gd name="connsiteX0" fmla="*/ 0 w 4617720"/>
                  <a:gd name="connsiteY0" fmla="*/ 0 h 1859794"/>
                  <a:gd name="connsiteX1" fmla="*/ 2560320 w 4617720"/>
                  <a:gd name="connsiteY1" fmla="*/ 1112520 h 1859794"/>
                  <a:gd name="connsiteX2" fmla="*/ 4617720 w 4617720"/>
                  <a:gd name="connsiteY2" fmla="*/ 1859280 h 1859794"/>
                  <a:gd name="connsiteX0" fmla="*/ 0 w 4617720"/>
                  <a:gd name="connsiteY0" fmla="*/ 0 h 1862155"/>
                  <a:gd name="connsiteX1" fmla="*/ 2560320 w 4617720"/>
                  <a:gd name="connsiteY1" fmla="*/ 1112520 h 1862155"/>
                  <a:gd name="connsiteX2" fmla="*/ 4617720 w 4617720"/>
                  <a:gd name="connsiteY2" fmla="*/ 1859280 h 1862155"/>
                  <a:gd name="connsiteX0" fmla="*/ 0 w 4617720"/>
                  <a:gd name="connsiteY0" fmla="*/ 0 h 1862155"/>
                  <a:gd name="connsiteX1" fmla="*/ 2560320 w 4617720"/>
                  <a:gd name="connsiteY1" fmla="*/ 1112520 h 1862155"/>
                  <a:gd name="connsiteX2" fmla="*/ 4617720 w 4617720"/>
                  <a:gd name="connsiteY2" fmla="*/ 1859280 h 1862155"/>
                  <a:gd name="connsiteX0" fmla="*/ 0 w 4556760"/>
                  <a:gd name="connsiteY0" fmla="*/ 0 h 1801195"/>
                  <a:gd name="connsiteX1" fmla="*/ 2499360 w 4556760"/>
                  <a:gd name="connsiteY1" fmla="*/ 1051560 h 1801195"/>
                  <a:gd name="connsiteX2" fmla="*/ 4556760 w 4556760"/>
                  <a:gd name="connsiteY2" fmla="*/ 1798320 h 1801195"/>
                  <a:gd name="connsiteX0" fmla="*/ 0 w 4556760"/>
                  <a:gd name="connsiteY0" fmla="*/ 15235 h 1816430"/>
                  <a:gd name="connsiteX1" fmla="*/ 2499360 w 4556760"/>
                  <a:gd name="connsiteY1" fmla="*/ 1066795 h 1816430"/>
                  <a:gd name="connsiteX2" fmla="*/ 4556760 w 4556760"/>
                  <a:gd name="connsiteY2" fmla="*/ 1813555 h 1816430"/>
                  <a:gd name="connsiteX0" fmla="*/ 0 w 4602480"/>
                  <a:gd name="connsiteY0" fmla="*/ 29116 h 1754111"/>
                  <a:gd name="connsiteX1" fmla="*/ 2545080 w 4602480"/>
                  <a:gd name="connsiteY1" fmla="*/ 1004476 h 1754111"/>
                  <a:gd name="connsiteX2" fmla="*/ 4602480 w 4602480"/>
                  <a:gd name="connsiteY2" fmla="*/ 1751236 h 1754111"/>
                  <a:gd name="connsiteX0" fmla="*/ 0 w 4602480"/>
                  <a:gd name="connsiteY0" fmla="*/ 89982 h 1813086"/>
                  <a:gd name="connsiteX1" fmla="*/ 2301240 w 4602480"/>
                  <a:gd name="connsiteY1" fmla="*/ 867222 h 1813086"/>
                  <a:gd name="connsiteX2" fmla="*/ 4602480 w 4602480"/>
                  <a:gd name="connsiteY2" fmla="*/ 1812102 h 1813086"/>
                  <a:gd name="connsiteX0" fmla="*/ 0 w 4602480"/>
                  <a:gd name="connsiteY0" fmla="*/ 50447 h 1773551"/>
                  <a:gd name="connsiteX1" fmla="*/ 2301240 w 4602480"/>
                  <a:gd name="connsiteY1" fmla="*/ 827687 h 1773551"/>
                  <a:gd name="connsiteX2" fmla="*/ 4602480 w 4602480"/>
                  <a:gd name="connsiteY2" fmla="*/ 1772567 h 1773551"/>
                  <a:gd name="connsiteX0" fmla="*/ 0 w 4602480"/>
                  <a:gd name="connsiteY0" fmla="*/ 32192 h 1755296"/>
                  <a:gd name="connsiteX1" fmla="*/ 2301240 w 4602480"/>
                  <a:gd name="connsiteY1" fmla="*/ 809432 h 1755296"/>
                  <a:gd name="connsiteX2" fmla="*/ 4602480 w 4602480"/>
                  <a:gd name="connsiteY2" fmla="*/ 1754312 h 1755296"/>
                  <a:gd name="connsiteX0" fmla="*/ 0 w 4602480"/>
                  <a:gd name="connsiteY0" fmla="*/ 36174 h 1759228"/>
                  <a:gd name="connsiteX1" fmla="*/ 2362200 w 4602480"/>
                  <a:gd name="connsiteY1" fmla="*/ 798174 h 1759228"/>
                  <a:gd name="connsiteX2" fmla="*/ 4602480 w 4602480"/>
                  <a:gd name="connsiteY2" fmla="*/ 1758294 h 1759228"/>
                  <a:gd name="connsiteX0" fmla="*/ 0 w 4602480"/>
                  <a:gd name="connsiteY0" fmla="*/ 36174 h 1762825"/>
                  <a:gd name="connsiteX1" fmla="*/ 2362200 w 4602480"/>
                  <a:gd name="connsiteY1" fmla="*/ 798174 h 1762825"/>
                  <a:gd name="connsiteX2" fmla="*/ 4602480 w 4602480"/>
                  <a:gd name="connsiteY2" fmla="*/ 1758294 h 1762825"/>
                  <a:gd name="connsiteX0" fmla="*/ 0 w 4602480"/>
                  <a:gd name="connsiteY0" fmla="*/ 13770 h 1749139"/>
                  <a:gd name="connsiteX1" fmla="*/ 2499360 w 4602480"/>
                  <a:gd name="connsiteY1" fmla="*/ 882450 h 1749139"/>
                  <a:gd name="connsiteX2" fmla="*/ 4602480 w 4602480"/>
                  <a:gd name="connsiteY2" fmla="*/ 1735890 h 1749139"/>
                  <a:gd name="connsiteX0" fmla="*/ 0 w 4602480"/>
                  <a:gd name="connsiteY0" fmla="*/ 26232 h 1761601"/>
                  <a:gd name="connsiteX1" fmla="*/ 2499360 w 4602480"/>
                  <a:gd name="connsiteY1" fmla="*/ 894912 h 1761601"/>
                  <a:gd name="connsiteX2" fmla="*/ 4602480 w 4602480"/>
                  <a:gd name="connsiteY2" fmla="*/ 1748352 h 1761601"/>
                  <a:gd name="connsiteX0" fmla="*/ 0 w 4602480"/>
                  <a:gd name="connsiteY0" fmla="*/ 26232 h 1755788"/>
                  <a:gd name="connsiteX1" fmla="*/ 2499360 w 4602480"/>
                  <a:gd name="connsiteY1" fmla="*/ 894912 h 1755788"/>
                  <a:gd name="connsiteX2" fmla="*/ 4602480 w 4602480"/>
                  <a:gd name="connsiteY2" fmla="*/ 1748352 h 1755788"/>
                  <a:gd name="connsiteX0" fmla="*/ 0 w 4861560"/>
                  <a:gd name="connsiteY0" fmla="*/ 26232 h 1728117"/>
                  <a:gd name="connsiteX1" fmla="*/ 2499360 w 4861560"/>
                  <a:gd name="connsiteY1" fmla="*/ 894912 h 1728117"/>
                  <a:gd name="connsiteX2" fmla="*/ 4861560 w 4861560"/>
                  <a:gd name="connsiteY2" fmla="*/ 1717872 h 1728117"/>
                  <a:gd name="connsiteX0" fmla="*/ 0 w 4794504"/>
                  <a:gd name="connsiteY0" fmla="*/ 20097 h 1752462"/>
                  <a:gd name="connsiteX1" fmla="*/ 2432304 w 4794504"/>
                  <a:gd name="connsiteY1" fmla="*/ 919257 h 1752462"/>
                  <a:gd name="connsiteX2" fmla="*/ 4794504 w 4794504"/>
                  <a:gd name="connsiteY2" fmla="*/ 1742217 h 1752462"/>
                  <a:gd name="connsiteX0" fmla="*/ 0 w 4733544"/>
                  <a:gd name="connsiteY0" fmla="*/ 20097 h 1757925"/>
                  <a:gd name="connsiteX1" fmla="*/ 2432304 w 4733544"/>
                  <a:gd name="connsiteY1" fmla="*/ 919257 h 1757925"/>
                  <a:gd name="connsiteX2" fmla="*/ 4733544 w 4733544"/>
                  <a:gd name="connsiteY2" fmla="*/ 1748313 h 1757925"/>
                  <a:gd name="connsiteX0" fmla="*/ 0 w 4770120"/>
                  <a:gd name="connsiteY0" fmla="*/ 20097 h 1791433"/>
                  <a:gd name="connsiteX1" fmla="*/ 2432304 w 4770120"/>
                  <a:gd name="connsiteY1" fmla="*/ 919257 h 1791433"/>
                  <a:gd name="connsiteX2" fmla="*/ 4770120 w 4770120"/>
                  <a:gd name="connsiteY2" fmla="*/ 1784889 h 1791433"/>
                  <a:gd name="connsiteX0" fmla="*/ 0 w 4770120"/>
                  <a:gd name="connsiteY0" fmla="*/ 27577 h 1796889"/>
                  <a:gd name="connsiteX1" fmla="*/ 2395728 w 4770120"/>
                  <a:gd name="connsiteY1" fmla="*/ 890161 h 1796889"/>
                  <a:gd name="connsiteX2" fmla="*/ 4770120 w 4770120"/>
                  <a:gd name="connsiteY2" fmla="*/ 1792369 h 1796889"/>
                  <a:gd name="connsiteX0" fmla="*/ 0 w 4770120"/>
                  <a:gd name="connsiteY0" fmla="*/ 21936 h 1791248"/>
                  <a:gd name="connsiteX1" fmla="*/ 2395728 w 4770120"/>
                  <a:gd name="connsiteY1" fmla="*/ 884520 h 1791248"/>
                  <a:gd name="connsiteX2" fmla="*/ 4770120 w 4770120"/>
                  <a:gd name="connsiteY2" fmla="*/ 1786728 h 1791248"/>
                  <a:gd name="connsiteX0" fmla="*/ 0 w 4770120"/>
                  <a:gd name="connsiteY0" fmla="*/ 21936 h 1791248"/>
                  <a:gd name="connsiteX1" fmla="*/ 2395728 w 4770120"/>
                  <a:gd name="connsiteY1" fmla="*/ 884520 h 1791248"/>
                  <a:gd name="connsiteX2" fmla="*/ 4770120 w 4770120"/>
                  <a:gd name="connsiteY2" fmla="*/ 1786728 h 179124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  <a:gd name="connsiteX0" fmla="*/ 0 w 4770120"/>
                  <a:gd name="connsiteY0" fmla="*/ 21936 h 1786728"/>
                  <a:gd name="connsiteX1" fmla="*/ 2395728 w 4770120"/>
                  <a:gd name="connsiteY1" fmla="*/ 884520 h 1786728"/>
                  <a:gd name="connsiteX2" fmla="*/ 4770120 w 4770120"/>
                  <a:gd name="connsiteY2" fmla="*/ 1786728 h 178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0120" h="1786728">
                    <a:moveTo>
                      <a:pt x="0" y="21936"/>
                    </a:moveTo>
                    <a:cubicBezTo>
                      <a:pt x="753110" y="10506"/>
                      <a:pt x="1259332" y="-189900"/>
                      <a:pt x="2395728" y="884520"/>
                    </a:cubicBezTo>
                    <a:cubicBezTo>
                      <a:pt x="3205988" y="1806540"/>
                      <a:pt x="4068856" y="1737214"/>
                      <a:pt x="4770120" y="1786728"/>
                    </a:cubicBezTo>
                  </a:path>
                </a:pathLst>
              </a:custGeom>
              <a:grpFill/>
              <a:ln w="190500" cmpd="sng">
                <a:solidFill>
                  <a:srgbClr val="B5863B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1318823-5074-3EA1-CC3A-D9B8AB7C3609}"/>
                </a:ext>
              </a:extLst>
            </p:cNvPr>
            <p:cNvSpPr/>
            <p:nvPr/>
          </p:nvSpPr>
          <p:spPr>
            <a:xfrm rot="18487422">
              <a:off x="5885804" y="3391608"/>
              <a:ext cx="189172" cy="53446"/>
            </a:xfrm>
            <a:prstGeom prst="rect">
              <a:avLst/>
            </a:prstGeom>
            <a:grpFill/>
            <a:ln>
              <a:solidFill>
                <a:srgbClr val="B586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34B855B-01ED-4A0B-92AB-4728F59143EE}"/>
              </a:ext>
            </a:extLst>
          </p:cNvPr>
          <p:cNvGrpSpPr/>
          <p:nvPr/>
        </p:nvGrpSpPr>
        <p:grpSpPr>
          <a:xfrm>
            <a:off x="3835400" y="504003"/>
            <a:ext cx="4428000" cy="5400000"/>
            <a:chOff x="1788502" y="728335"/>
            <a:chExt cx="8614997" cy="5400000"/>
          </a:xfrm>
          <a:noFill/>
          <a:effectLst>
            <a:outerShdw dist="50800" dir="2700000" sx="105000" sy="105000" algn="ctr" rotWithShape="0">
              <a:srgbClr val="C00000">
                <a:alpha val="1000"/>
              </a:srgbClr>
            </a:outerShdw>
          </a:effectLst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8FA9188-6A25-74BB-3231-F894D57A0E84}"/>
                </a:ext>
              </a:extLst>
            </p:cNvPr>
            <p:cNvSpPr txBox="1"/>
            <p:nvPr/>
          </p:nvSpPr>
          <p:spPr>
            <a:xfrm>
              <a:off x="1788502" y="728335"/>
              <a:ext cx="984411" cy="5400000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chemeClr val="tx1">
                  <a:alpha val="0"/>
                </a:scheme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pt-ST"/>
              </a:defPPr>
              <a:lvl1pPr algn="ctr">
                <a:defRPr sz="34400">
                  <a:gradFill>
                    <a:gsLst>
                      <a:gs pos="61000">
                        <a:srgbClr val="B98B3F"/>
                      </a:gs>
                      <a:gs pos="36000">
                        <a:srgbClr val="A16727"/>
                      </a:gs>
                      <a:gs pos="12000">
                        <a:srgbClr val="BE8A3B"/>
                      </a:gs>
                      <a:gs pos="91000">
                        <a:srgbClr val="4D3613"/>
                      </a:gs>
                    </a:gsLst>
                    <a:lin ang="4200000" scaled="0"/>
                  </a:gradFill>
                  <a:effectLst>
                    <a:outerShdw blurRad="101600" dist="50800" dir="1800000" algn="ctr" rotWithShape="0">
                      <a:schemeClr val="tx1">
                        <a:alpha val="32000"/>
                      </a:schemeClr>
                    </a:outerShdw>
                  </a:effectLst>
                </a:defRPr>
              </a:lvl1pPr>
            </a:lstStyle>
            <a:p>
              <a:r>
                <a:rPr lang="pt-PT" dirty="0">
                  <a:solidFill>
                    <a:srgbClr val="B5863B"/>
                  </a:solidFill>
                  <a:effectLst>
                    <a:outerShdw blurRad="101600" dist="50800" dir="1800000" algn="ctr" rotWithShape="0">
                      <a:schemeClr val="tx1">
                        <a:alpha val="0"/>
                      </a:schemeClr>
                    </a:outerShdw>
                  </a:effectLst>
                </a:rPr>
                <a:t>{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A0EF846-2822-F140-E04C-F44D29F3E883}"/>
                </a:ext>
              </a:extLst>
            </p:cNvPr>
            <p:cNvSpPr txBox="1"/>
            <p:nvPr/>
          </p:nvSpPr>
          <p:spPr>
            <a:xfrm>
              <a:off x="9420699" y="728335"/>
              <a:ext cx="982800" cy="540000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>
                  <a:alpha val="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34400" dirty="0">
                  <a:solidFill>
                    <a:srgbClr val="B5863B"/>
                  </a:solidFill>
                  <a:effectLst>
                    <a:outerShdw blurRad="101600" dist="50800" dir="1800000" algn="ctr" rotWithShape="0">
                      <a:schemeClr val="tx1">
                        <a:alpha val="0"/>
                      </a:schemeClr>
                    </a:outerShdw>
                  </a:effectLst>
                </a:rPr>
                <a:t>}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E5C798B-36E9-F18C-281D-46A479411226}"/>
              </a:ext>
            </a:extLst>
          </p:cNvPr>
          <p:cNvGrpSpPr/>
          <p:nvPr/>
        </p:nvGrpSpPr>
        <p:grpSpPr>
          <a:xfrm>
            <a:off x="-7576986" y="-4871976"/>
            <a:ext cx="5760000" cy="5804997"/>
            <a:chOff x="3216000" y="504003"/>
            <a:chExt cx="5760000" cy="5804997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504222FF-B7F8-1999-792D-5675BD571B20}"/>
                </a:ext>
              </a:extLst>
            </p:cNvPr>
            <p:cNvSpPr>
              <a:spLocks/>
            </p:cNvSpPr>
            <p:nvPr/>
          </p:nvSpPr>
          <p:spPr>
            <a:xfrm>
              <a:off x="3216000" y="549000"/>
              <a:ext cx="5760000" cy="5760000"/>
            </a:xfrm>
            <a:prstGeom prst="roundRect">
              <a:avLst>
                <a:gd name="adj" fmla="val 7293"/>
              </a:avLst>
            </a:prstGeom>
            <a:gradFill flip="none" rotWithShape="1">
              <a:gsLst>
                <a:gs pos="0">
                  <a:srgbClr val="D20F26"/>
                </a:gs>
                <a:gs pos="74000">
                  <a:srgbClr val="18142E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87AC5E7B-7A69-1C0D-ACB2-6328B986E666}"/>
                </a:ext>
              </a:extLst>
            </p:cNvPr>
            <p:cNvGrpSpPr/>
            <p:nvPr/>
          </p:nvGrpSpPr>
          <p:grpSpPr>
            <a:xfrm>
              <a:off x="4561416" y="2712720"/>
              <a:ext cx="3070781" cy="1452880"/>
              <a:chOff x="4442539" y="2702560"/>
              <a:chExt cx="3070781" cy="1452880"/>
            </a:xfrm>
            <a:noFill/>
            <a:effectLst>
              <a:outerShdw blurRad="190500" dist="50800" dir="4620000" algn="ctr" rotWithShape="0">
                <a:schemeClr val="tx1">
                  <a:alpha val="67000"/>
                </a:schemeClr>
              </a:outerShdw>
            </a:effectLst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798717E1-A86C-7EB0-A38F-936570B0CCB1}"/>
                  </a:ext>
                </a:extLst>
              </p:cNvPr>
              <p:cNvGrpSpPr/>
              <p:nvPr/>
            </p:nvGrpSpPr>
            <p:grpSpPr>
              <a:xfrm>
                <a:off x="4442539" y="2702560"/>
                <a:ext cx="3070781" cy="1452880"/>
                <a:chOff x="4479195" y="2697480"/>
                <a:chExt cx="3306923" cy="1452880"/>
              </a:xfrm>
              <a:grpFill/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3D2E7B07-1B89-9C74-1998-8A31908AC7EA}"/>
                    </a:ext>
                  </a:extLst>
                </p:cNvPr>
                <p:cNvSpPr/>
                <p:nvPr/>
              </p:nvSpPr>
              <p:spPr>
                <a:xfrm flipH="1">
                  <a:off x="4479195" y="2697480"/>
                  <a:ext cx="3306923" cy="1452880"/>
                </a:xfrm>
                <a:custGeom>
                  <a:avLst/>
                  <a:gdLst>
                    <a:gd name="connsiteX0" fmla="*/ 0 w 4221480"/>
                    <a:gd name="connsiteY0" fmla="*/ 0 h 1518870"/>
                    <a:gd name="connsiteX1" fmla="*/ 2148840 w 4221480"/>
                    <a:gd name="connsiteY1" fmla="*/ 1295400 h 1518870"/>
                    <a:gd name="connsiteX2" fmla="*/ 4221480 w 4221480"/>
                    <a:gd name="connsiteY2" fmla="*/ 1508760 h 1518870"/>
                    <a:gd name="connsiteX0" fmla="*/ 0 w 4221480"/>
                    <a:gd name="connsiteY0" fmla="*/ 0 h 1509404"/>
                    <a:gd name="connsiteX1" fmla="*/ 1859280 w 4221480"/>
                    <a:gd name="connsiteY1" fmla="*/ 868680 h 1509404"/>
                    <a:gd name="connsiteX2" fmla="*/ 4221480 w 4221480"/>
                    <a:gd name="connsiteY2" fmla="*/ 1508760 h 1509404"/>
                    <a:gd name="connsiteX0" fmla="*/ 0 w 4389120"/>
                    <a:gd name="connsiteY0" fmla="*/ 0 h 1204604"/>
                    <a:gd name="connsiteX1" fmla="*/ 2026920 w 4389120"/>
                    <a:gd name="connsiteY1" fmla="*/ 563880 h 1204604"/>
                    <a:gd name="connsiteX2" fmla="*/ 4389120 w 4389120"/>
                    <a:gd name="connsiteY2" fmla="*/ 1203960 h 1204604"/>
                    <a:gd name="connsiteX0" fmla="*/ 0 w 4389120"/>
                    <a:gd name="connsiteY0" fmla="*/ 0 h 1204604"/>
                    <a:gd name="connsiteX1" fmla="*/ 2026920 w 4389120"/>
                    <a:gd name="connsiteY1" fmla="*/ 563880 h 1204604"/>
                    <a:gd name="connsiteX2" fmla="*/ 4389120 w 4389120"/>
                    <a:gd name="connsiteY2" fmla="*/ 1203960 h 1204604"/>
                    <a:gd name="connsiteX0" fmla="*/ 0 w 4617720"/>
                    <a:gd name="connsiteY0" fmla="*/ 0 h 1859532"/>
                    <a:gd name="connsiteX1" fmla="*/ 2026920 w 4617720"/>
                    <a:gd name="connsiteY1" fmla="*/ 563880 h 1859532"/>
                    <a:gd name="connsiteX2" fmla="*/ 4617720 w 4617720"/>
                    <a:gd name="connsiteY2" fmla="*/ 1859280 h 1859532"/>
                    <a:gd name="connsiteX0" fmla="*/ 0 w 4617720"/>
                    <a:gd name="connsiteY0" fmla="*/ 0 h 1859794"/>
                    <a:gd name="connsiteX1" fmla="*/ 2560320 w 4617720"/>
                    <a:gd name="connsiteY1" fmla="*/ 1112520 h 1859794"/>
                    <a:gd name="connsiteX2" fmla="*/ 4617720 w 4617720"/>
                    <a:gd name="connsiteY2" fmla="*/ 1859280 h 1859794"/>
                    <a:gd name="connsiteX0" fmla="*/ 0 w 4617720"/>
                    <a:gd name="connsiteY0" fmla="*/ 0 h 1862155"/>
                    <a:gd name="connsiteX1" fmla="*/ 2560320 w 4617720"/>
                    <a:gd name="connsiteY1" fmla="*/ 1112520 h 1862155"/>
                    <a:gd name="connsiteX2" fmla="*/ 4617720 w 4617720"/>
                    <a:gd name="connsiteY2" fmla="*/ 1859280 h 1862155"/>
                    <a:gd name="connsiteX0" fmla="*/ 0 w 4617720"/>
                    <a:gd name="connsiteY0" fmla="*/ 0 h 1862155"/>
                    <a:gd name="connsiteX1" fmla="*/ 2560320 w 4617720"/>
                    <a:gd name="connsiteY1" fmla="*/ 1112520 h 1862155"/>
                    <a:gd name="connsiteX2" fmla="*/ 4617720 w 4617720"/>
                    <a:gd name="connsiteY2" fmla="*/ 1859280 h 1862155"/>
                    <a:gd name="connsiteX0" fmla="*/ 0 w 4556760"/>
                    <a:gd name="connsiteY0" fmla="*/ 0 h 1801195"/>
                    <a:gd name="connsiteX1" fmla="*/ 2499360 w 4556760"/>
                    <a:gd name="connsiteY1" fmla="*/ 1051560 h 1801195"/>
                    <a:gd name="connsiteX2" fmla="*/ 4556760 w 4556760"/>
                    <a:gd name="connsiteY2" fmla="*/ 1798320 h 1801195"/>
                    <a:gd name="connsiteX0" fmla="*/ 0 w 4556760"/>
                    <a:gd name="connsiteY0" fmla="*/ 15235 h 1816430"/>
                    <a:gd name="connsiteX1" fmla="*/ 2499360 w 4556760"/>
                    <a:gd name="connsiteY1" fmla="*/ 1066795 h 1816430"/>
                    <a:gd name="connsiteX2" fmla="*/ 4556760 w 4556760"/>
                    <a:gd name="connsiteY2" fmla="*/ 1813555 h 1816430"/>
                    <a:gd name="connsiteX0" fmla="*/ 0 w 4602480"/>
                    <a:gd name="connsiteY0" fmla="*/ 29116 h 1754111"/>
                    <a:gd name="connsiteX1" fmla="*/ 2545080 w 4602480"/>
                    <a:gd name="connsiteY1" fmla="*/ 1004476 h 1754111"/>
                    <a:gd name="connsiteX2" fmla="*/ 4602480 w 4602480"/>
                    <a:gd name="connsiteY2" fmla="*/ 1751236 h 1754111"/>
                    <a:gd name="connsiteX0" fmla="*/ 0 w 4602480"/>
                    <a:gd name="connsiteY0" fmla="*/ 89982 h 1813086"/>
                    <a:gd name="connsiteX1" fmla="*/ 2301240 w 4602480"/>
                    <a:gd name="connsiteY1" fmla="*/ 867222 h 1813086"/>
                    <a:gd name="connsiteX2" fmla="*/ 4602480 w 4602480"/>
                    <a:gd name="connsiteY2" fmla="*/ 1812102 h 1813086"/>
                    <a:gd name="connsiteX0" fmla="*/ 0 w 4602480"/>
                    <a:gd name="connsiteY0" fmla="*/ 50447 h 1773551"/>
                    <a:gd name="connsiteX1" fmla="*/ 2301240 w 4602480"/>
                    <a:gd name="connsiteY1" fmla="*/ 827687 h 1773551"/>
                    <a:gd name="connsiteX2" fmla="*/ 4602480 w 4602480"/>
                    <a:gd name="connsiteY2" fmla="*/ 1772567 h 1773551"/>
                    <a:gd name="connsiteX0" fmla="*/ 0 w 4602480"/>
                    <a:gd name="connsiteY0" fmla="*/ 32192 h 1755296"/>
                    <a:gd name="connsiteX1" fmla="*/ 2301240 w 4602480"/>
                    <a:gd name="connsiteY1" fmla="*/ 809432 h 1755296"/>
                    <a:gd name="connsiteX2" fmla="*/ 4602480 w 4602480"/>
                    <a:gd name="connsiteY2" fmla="*/ 1754312 h 1755296"/>
                    <a:gd name="connsiteX0" fmla="*/ 0 w 4602480"/>
                    <a:gd name="connsiteY0" fmla="*/ 36174 h 1759228"/>
                    <a:gd name="connsiteX1" fmla="*/ 2362200 w 4602480"/>
                    <a:gd name="connsiteY1" fmla="*/ 798174 h 1759228"/>
                    <a:gd name="connsiteX2" fmla="*/ 4602480 w 4602480"/>
                    <a:gd name="connsiteY2" fmla="*/ 1758294 h 1759228"/>
                    <a:gd name="connsiteX0" fmla="*/ 0 w 4602480"/>
                    <a:gd name="connsiteY0" fmla="*/ 36174 h 1762825"/>
                    <a:gd name="connsiteX1" fmla="*/ 2362200 w 4602480"/>
                    <a:gd name="connsiteY1" fmla="*/ 798174 h 1762825"/>
                    <a:gd name="connsiteX2" fmla="*/ 4602480 w 4602480"/>
                    <a:gd name="connsiteY2" fmla="*/ 1758294 h 1762825"/>
                    <a:gd name="connsiteX0" fmla="*/ 0 w 4602480"/>
                    <a:gd name="connsiteY0" fmla="*/ 13770 h 1749139"/>
                    <a:gd name="connsiteX1" fmla="*/ 2499360 w 4602480"/>
                    <a:gd name="connsiteY1" fmla="*/ 882450 h 1749139"/>
                    <a:gd name="connsiteX2" fmla="*/ 4602480 w 4602480"/>
                    <a:gd name="connsiteY2" fmla="*/ 1735890 h 1749139"/>
                    <a:gd name="connsiteX0" fmla="*/ 0 w 4602480"/>
                    <a:gd name="connsiteY0" fmla="*/ 26232 h 1761601"/>
                    <a:gd name="connsiteX1" fmla="*/ 2499360 w 4602480"/>
                    <a:gd name="connsiteY1" fmla="*/ 894912 h 1761601"/>
                    <a:gd name="connsiteX2" fmla="*/ 4602480 w 4602480"/>
                    <a:gd name="connsiteY2" fmla="*/ 1748352 h 1761601"/>
                    <a:gd name="connsiteX0" fmla="*/ 0 w 4602480"/>
                    <a:gd name="connsiteY0" fmla="*/ 26232 h 1755788"/>
                    <a:gd name="connsiteX1" fmla="*/ 2499360 w 4602480"/>
                    <a:gd name="connsiteY1" fmla="*/ 894912 h 1755788"/>
                    <a:gd name="connsiteX2" fmla="*/ 4602480 w 4602480"/>
                    <a:gd name="connsiteY2" fmla="*/ 1748352 h 1755788"/>
                    <a:gd name="connsiteX0" fmla="*/ 0 w 4861560"/>
                    <a:gd name="connsiteY0" fmla="*/ 26232 h 1728117"/>
                    <a:gd name="connsiteX1" fmla="*/ 2499360 w 4861560"/>
                    <a:gd name="connsiteY1" fmla="*/ 894912 h 1728117"/>
                    <a:gd name="connsiteX2" fmla="*/ 4861560 w 4861560"/>
                    <a:gd name="connsiteY2" fmla="*/ 1717872 h 1728117"/>
                    <a:gd name="connsiteX0" fmla="*/ 0 w 4794504"/>
                    <a:gd name="connsiteY0" fmla="*/ 20097 h 1752462"/>
                    <a:gd name="connsiteX1" fmla="*/ 2432304 w 4794504"/>
                    <a:gd name="connsiteY1" fmla="*/ 919257 h 1752462"/>
                    <a:gd name="connsiteX2" fmla="*/ 4794504 w 4794504"/>
                    <a:gd name="connsiteY2" fmla="*/ 1742217 h 1752462"/>
                    <a:gd name="connsiteX0" fmla="*/ 0 w 4733544"/>
                    <a:gd name="connsiteY0" fmla="*/ 20097 h 1757925"/>
                    <a:gd name="connsiteX1" fmla="*/ 2432304 w 4733544"/>
                    <a:gd name="connsiteY1" fmla="*/ 919257 h 1757925"/>
                    <a:gd name="connsiteX2" fmla="*/ 4733544 w 4733544"/>
                    <a:gd name="connsiteY2" fmla="*/ 1748313 h 1757925"/>
                    <a:gd name="connsiteX0" fmla="*/ 0 w 4770120"/>
                    <a:gd name="connsiteY0" fmla="*/ 20097 h 1791433"/>
                    <a:gd name="connsiteX1" fmla="*/ 2432304 w 4770120"/>
                    <a:gd name="connsiteY1" fmla="*/ 919257 h 1791433"/>
                    <a:gd name="connsiteX2" fmla="*/ 4770120 w 4770120"/>
                    <a:gd name="connsiteY2" fmla="*/ 1784889 h 1791433"/>
                    <a:gd name="connsiteX0" fmla="*/ 0 w 4770120"/>
                    <a:gd name="connsiteY0" fmla="*/ 27577 h 1796889"/>
                    <a:gd name="connsiteX1" fmla="*/ 2395728 w 4770120"/>
                    <a:gd name="connsiteY1" fmla="*/ 890161 h 1796889"/>
                    <a:gd name="connsiteX2" fmla="*/ 4770120 w 4770120"/>
                    <a:gd name="connsiteY2" fmla="*/ 1792369 h 1796889"/>
                    <a:gd name="connsiteX0" fmla="*/ 0 w 4770120"/>
                    <a:gd name="connsiteY0" fmla="*/ 21936 h 1791248"/>
                    <a:gd name="connsiteX1" fmla="*/ 2395728 w 4770120"/>
                    <a:gd name="connsiteY1" fmla="*/ 884520 h 1791248"/>
                    <a:gd name="connsiteX2" fmla="*/ 4770120 w 4770120"/>
                    <a:gd name="connsiteY2" fmla="*/ 1786728 h 1791248"/>
                    <a:gd name="connsiteX0" fmla="*/ 0 w 4770120"/>
                    <a:gd name="connsiteY0" fmla="*/ 21936 h 1791248"/>
                    <a:gd name="connsiteX1" fmla="*/ 2395728 w 4770120"/>
                    <a:gd name="connsiteY1" fmla="*/ 884520 h 1791248"/>
                    <a:gd name="connsiteX2" fmla="*/ 4770120 w 4770120"/>
                    <a:gd name="connsiteY2" fmla="*/ 1786728 h 179124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70120" h="1786728">
                      <a:moveTo>
                        <a:pt x="0" y="21936"/>
                      </a:moveTo>
                      <a:cubicBezTo>
                        <a:pt x="753110" y="10506"/>
                        <a:pt x="1259332" y="-189900"/>
                        <a:pt x="2395728" y="884520"/>
                      </a:cubicBezTo>
                      <a:cubicBezTo>
                        <a:pt x="3205988" y="1806540"/>
                        <a:pt x="4068856" y="1737214"/>
                        <a:pt x="4770120" y="1786728"/>
                      </a:cubicBezTo>
                    </a:path>
                  </a:pathLst>
                </a:custGeom>
                <a:grpFill/>
                <a:ln w="203200" cmpd="dbl">
                  <a:gradFill flip="none" rotWithShape="1">
                    <a:gsLst>
                      <a:gs pos="27000">
                        <a:srgbClr val="C27B2B"/>
                      </a:gs>
                      <a:gs pos="91000">
                        <a:srgbClr val="8D652A"/>
                      </a:gs>
                      <a:gs pos="2000">
                        <a:srgbClr val="D49F4F"/>
                      </a:gs>
                      <a:gs pos="90000">
                        <a:srgbClr val="FCD482"/>
                      </a:gs>
                    </a:gsLst>
                    <a:lin ang="19800000" scaled="0"/>
                    <a:tileRect/>
                  </a:gradFill>
                  <a:headEnd type="stealth" w="med" len="med"/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61000">
                          <a:srgbClr val="B98B3F"/>
                        </a:gs>
                        <a:gs pos="36000">
                          <a:srgbClr val="A16727"/>
                        </a:gs>
                        <a:gs pos="12000">
                          <a:srgbClr val="BE8A3B"/>
                        </a:gs>
                        <a:gs pos="91000">
                          <a:srgbClr val="4D3613"/>
                        </a:gs>
                      </a:gsLst>
                      <a:lin ang="42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EFB7EE20-0F9D-0E80-581A-0A88A561FB3B}"/>
                    </a:ext>
                  </a:extLst>
                </p:cNvPr>
                <p:cNvSpPr/>
                <p:nvPr/>
              </p:nvSpPr>
              <p:spPr>
                <a:xfrm>
                  <a:off x="4479195" y="2697480"/>
                  <a:ext cx="3306923" cy="1452880"/>
                </a:xfrm>
                <a:custGeom>
                  <a:avLst/>
                  <a:gdLst>
                    <a:gd name="connsiteX0" fmla="*/ 0 w 4221480"/>
                    <a:gd name="connsiteY0" fmla="*/ 0 h 1518870"/>
                    <a:gd name="connsiteX1" fmla="*/ 2148840 w 4221480"/>
                    <a:gd name="connsiteY1" fmla="*/ 1295400 h 1518870"/>
                    <a:gd name="connsiteX2" fmla="*/ 4221480 w 4221480"/>
                    <a:gd name="connsiteY2" fmla="*/ 1508760 h 1518870"/>
                    <a:gd name="connsiteX0" fmla="*/ 0 w 4221480"/>
                    <a:gd name="connsiteY0" fmla="*/ 0 h 1509404"/>
                    <a:gd name="connsiteX1" fmla="*/ 1859280 w 4221480"/>
                    <a:gd name="connsiteY1" fmla="*/ 868680 h 1509404"/>
                    <a:gd name="connsiteX2" fmla="*/ 4221480 w 4221480"/>
                    <a:gd name="connsiteY2" fmla="*/ 1508760 h 1509404"/>
                    <a:gd name="connsiteX0" fmla="*/ 0 w 4389120"/>
                    <a:gd name="connsiteY0" fmla="*/ 0 h 1204604"/>
                    <a:gd name="connsiteX1" fmla="*/ 2026920 w 4389120"/>
                    <a:gd name="connsiteY1" fmla="*/ 563880 h 1204604"/>
                    <a:gd name="connsiteX2" fmla="*/ 4389120 w 4389120"/>
                    <a:gd name="connsiteY2" fmla="*/ 1203960 h 1204604"/>
                    <a:gd name="connsiteX0" fmla="*/ 0 w 4389120"/>
                    <a:gd name="connsiteY0" fmla="*/ 0 h 1204604"/>
                    <a:gd name="connsiteX1" fmla="*/ 2026920 w 4389120"/>
                    <a:gd name="connsiteY1" fmla="*/ 563880 h 1204604"/>
                    <a:gd name="connsiteX2" fmla="*/ 4389120 w 4389120"/>
                    <a:gd name="connsiteY2" fmla="*/ 1203960 h 1204604"/>
                    <a:gd name="connsiteX0" fmla="*/ 0 w 4617720"/>
                    <a:gd name="connsiteY0" fmla="*/ 0 h 1859532"/>
                    <a:gd name="connsiteX1" fmla="*/ 2026920 w 4617720"/>
                    <a:gd name="connsiteY1" fmla="*/ 563880 h 1859532"/>
                    <a:gd name="connsiteX2" fmla="*/ 4617720 w 4617720"/>
                    <a:gd name="connsiteY2" fmla="*/ 1859280 h 1859532"/>
                    <a:gd name="connsiteX0" fmla="*/ 0 w 4617720"/>
                    <a:gd name="connsiteY0" fmla="*/ 0 h 1859794"/>
                    <a:gd name="connsiteX1" fmla="*/ 2560320 w 4617720"/>
                    <a:gd name="connsiteY1" fmla="*/ 1112520 h 1859794"/>
                    <a:gd name="connsiteX2" fmla="*/ 4617720 w 4617720"/>
                    <a:gd name="connsiteY2" fmla="*/ 1859280 h 1859794"/>
                    <a:gd name="connsiteX0" fmla="*/ 0 w 4617720"/>
                    <a:gd name="connsiteY0" fmla="*/ 0 h 1862155"/>
                    <a:gd name="connsiteX1" fmla="*/ 2560320 w 4617720"/>
                    <a:gd name="connsiteY1" fmla="*/ 1112520 h 1862155"/>
                    <a:gd name="connsiteX2" fmla="*/ 4617720 w 4617720"/>
                    <a:gd name="connsiteY2" fmla="*/ 1859280 h 1862155"/>
                    <a:gd name="connsiteX0" fmla="*/ 0 w 4617720"/>
                    <a:gd name="connsiteY0" fmla="*/ 0 h 1862155"/>
                    <a:gd name="connsiteX1" fmla="*/ 2560320 w 4617720"/>
                    <a:gd name="connsiteY1" fmla="*/ 1112520 h 1862155"/>
                    <a:gd name="connsiteX2" fmla="*/ 4617720 w 4617720"/>
                    <a:gd name="connsiteY2" fmla="*/ 1859280 h 1862155"/>
                    <a:gd name="connsiteX0" fmla="*/ 0 w 4556760"/>
                    <a:gd name="connsiteY0" fmla="*/ 0 h 1801195"/>
                    <a:gd name="connsiteX1" fmla="*/ 2499360 w 4556760"/>
                    <a:gd name="connsiteY1" fmla="*/ 1051560 h 1801195"/>
                    <a:gd name="connsiteX2" fmla="*/ 4556760 w 4556760"/>
                    <a:gd name="connsiteY2" fmla="*/ 1798320 h 1801195"/>
                    <a:gd name="connsiteX0" fmla="*/ 0 w 4556760"/>
                    <a:gd name="connsiteY0" fmla="*/ 15235 h 1816430"/>
                    <a:gd name="connsiteX1" fmla="*/ 2499360 w 4556760"/>
                    <a:gd name="connsiteY1" fmla="*/ 1066795 h 1816430"/>
                    <a:gd name="connsiteX2" fmla="*/ 4556760 w 4556760"/>
                    <a:gd name="connsiteY2" fmla="*/ 1813555 h 1816430"/>
                    <a:gd name="connsiteX0" fmla="*/ 0 w 4602480"/>
                    <a:gd name="connsiteY0" fmla="*/ 29116 h 1754111"/>
                    <a:gd name="connsiteX1" fmla="*/ 2545080 w 4602480"/>
                    <a:gd name="connsiteY1" fmla="*/ 1004476 h 1754111"/>
                    <a:gd name="connsiteX2" fmla="*/ 4602480 w 4602480"/>
                    <a:gd name="connsiteY2" fmla="*/ 1751236 h 1754111"/>
                    <a:gd name="connsiteX0" fmla="*/ 0 w 4602480"/>
                    <a:gd name="connsiteY0" fmla="*/ 89982 h 1813086"/>
                    <a:gd name="connsiteX1" fmla="*/ 2301240 w 4602480"/>
                    <a:gd name="connsiteY1" fmla="*/ 867222 h 1813086"/>
                    <a:gd name="connsiteX2" fmla="*/ 4602480 w 4602480"/>
                    <a:gd name="connsiteY2" fmla="*/ 1812102 h 1813086"/>
                    <a:gd name="connsiteX0" fmla="*/ 0 w 4602480"/>
                    <a:gd name="connsiteY0" fmla="*/ 50447 h 1773551"/>
                    <a:gd name="connsiteX1" fmla="*/ 2301240 w 4602480"/>
                    <a:gd name="connsiteY1" fmla="*/ 827687 h 1773551"/>
                    <a:gd name="connsiteX2" fmla="*/ 4602480 w 4602480"/>
                    <a:gd name="connsiteY2" fmla="*/ 1772567 h 1773551"/>
                    <a:gd name="connsiteX0" fmla="*/ 0 w 4602480"/>
                    <a:gd name="connsiteY0" fmla="*/ 32192 h 1755296"/>
                    <a:gd name="connsiteX1" fmla="*/ 2301240 w 4602480"/>
                    <a:gd name="connsiteY1" fmla="*/ 809432 h 1755296"/>
                    <a:gd name="connsiteX2" fmla="*/ 4602480 w 4602480"/>
                    <a:gd name="connsiteY2" fmla="*/ 1754312 h 1755296"/>
                    <a:gd name="connsiteX0" fmla="*/ 0 w 4602480"/>
                    <a:gd name="connsiteY0" fmla="*/ 36174 h 1759228"/>
                    <a:gd name="connsiteX1" fmla="*/ 2362200 w 4602480"/>
                    <a:gd name="connsiteY1" fmla="*/ 798174 h 1759228"/>
                    <a:gd name="connsiteX2" fmla="*/ 4602480 w 4602480"/>
                    <a:gd name="connsiteY2" fmla="*/ 1758294 h 1759228"/>
                    <a:gd name="connsiteX0" fmla="*/ 0 w 4602480"/>
                    <a:gd name="connsiteY0" fmla="*/ 36174 h 1762825"/>
                    <a:gd name="connsiteX1" fmla="*/ 2362200 w 4602480"/>
                    <a:gd name="connsiteY1" fmla="*/ 798174 h 1762825"/>
                    <a:gd name="connsiteX2" fmla="*/ 4602480 w 4602480"/>
                    <a:gd name="connsiteY2" fmla="*/ 1758294 h 1762825"/>
                    <a:gd name="connsiteX0" fmla="*/ 0 w 4602480"/>
                    <a:gd name="connsiteY0" fmla="*/ 13770 h 1749139"/>
                    <a:gd name="connsiteX1" fmla="*/ 2499360 w 4602480"/>
                    <a:gd name="connsiteY1" fmla="*/ 882450 h 1749139"/>
                    <a:gd name="connsiteX2" fmla="*/ 4602480 w 4602480"/>
                    <a:gd name="connsiteY2" fmla="*/ 1735890 h 1749139"/>
                    <a:gd name="connsiteX0" fmla="*/ 0 w 4602480"/>
                    <a:gd name="connsiteY0" fmla="*/ 26232 h 1761601"/>
                    <a:gd name="connsiteX1" fmla="*/ 2499360 w 4602480"/>
                    <a:gd name="connsiteY1" fmla="*/ 894912 h 1761601"/>
                    <a:gd name="connsiteX2" fmla="*/ 4602480 w 4602480"/>
                    <a:gd name="connsiteY2" fmla="*/ 1748352 h 1761601"/>
                    <a:gd name="connsiteX0" fmla="*/ 0 w 4602480"/>
                    <a:gd name="connsiteY0" fmla="*/ 26232 h 1755788"/>
                    <a:gd name="connsiteX1" fmla="*/ 2499360 w 4602480"/>
                    <a:gd name="connsiteY1" fmla="*/ 894912 h 1755788"/>
                    <a:gd name="connsiteX2" fmla="*/ 4602480 w 4602480"/>
                    <a:gd name="connsiteY2" fmla="*/ 1748352 h 1755788"/>
                    <a:gd name="connsiteX0" fmla="*/ 0 w 4861560"/>
                    <a:gd name="connsiteY0" fmla="*/ 26232 h 1728117"/>
                    <a:gd name="connsiteX1" fmla="*/ 2499360 w 4861560"/>
                    <a:gd name="connsiteY1" fmla="*/ 894912 h 1728117"/>
                    <a:gd name="connsiteX2" fmla="*/ 4861560 w 4861560"/>
                    <a:gd name="connsiteY2" fmla="*/ 1717872 h 1728117"/>
                    <a:gd name="connsiteX0" fmla="*/ 0 w 4794504"/>
                    <a:gd name="connsiteY0" fmla="*/ 20097 h 1752462"/>
                    <a:gd name="connsiteX1" fmla="*/ 2432304 w 4794504"/>
                    <a:gd name="connsiteY1" fmla="*/ 919257 h 1752462"/>
                    <a:gd name="connsiteX2" fmla="*/ 4794504 w 4794504"/>
                    <a:gd name="connsiteY2" fmla="*/ 1742217 h 1752462"/>
                    <a:gd name="connsiteX0" fmla="*/ 0 w 4733544"/>
                    <a:gd name="connsiteY0" fmla="*/ 20097 h 1757925"/>
                    <a:gd name="connsiteX1" fmla="*/ 2432304 w 4733544"/>
                    <a:gd name="connsiteY1" fmla="*/ 919257 h 1757925"/>
                    <a:gd name="connsiteX2" fmla="*/ 4733544 w 4733544"/>
                    <a:gd name="connsiteY2" fmla="*/ 1748313 h 1757925"/>
                    <a:gd name="connsiteX0" fmla="*/ 0 w 4770120"/>
                    <a:gd name="connsiteY0" fmla="*/ 20097 h 1791433"/>
                    <a:gd name="connsiteX1" fmla="*/ 2432304 w 4770120"/>
                    <a:gd name="connsiteY1" fmla="*/ 919257 h 1791433"/>
                    <a:gd name="connsiteX2" fmla="*/ 4770120 w 4770120"/>
                    <a:gd name="connsiteY2" fmla="*/ 1784889 h 1791433"/>
                    <a:gd name="connsiteX0" fmla="*/ 0 w 4770120"/>
                    <a:gd name="connsiteY0" fmla="*/ 27577 h 1796889"/>
                    <a:gd name="connsiteX1" fmla="*/ 2395728 w 4770120"/>
                    <a:gd name="connsiteY1" fmla="*/ 890161 h 1796889"/>
                    <a:gd name="connsiteX2" fmla="*/ 4770120 w 4770120"/>
                    <a:gd name="connsiteY2" fmla="*/ 1792369 h 1796889"/>
                    <a:gd name="connsiteX0" fmla="*/ 0 w 4770120"/>
                    <a:gd name="connsiteY0" fmla="*/ 21936 h 1791248"/>
                    <a:gd name="connsiteX1" fmla="*/ 2395728 w 4770120"/>
                    <a:gd name="connsiteY1" fmla="*/ 884520 h 1791248"/>
                    <a:gd name="connsiteX2" fmla="*/ 4770120 w 4770120"/>
                    <a:gd name="connsiteY2" fmla="*/ 1786728 h 1791248"/>
                    <a:gd name="connsiteX0" fmla="*/ 0 w 4770120"/>
                    <a:gd name="connsiteY0" fmla="*/ 21936 h 1791248"/>
                    <a:gd name="connsiteX1" fmla="*/ 2395728 w 4770120"/>
                    <a:gd name="connsiteY1" fmla="*/ 884520 h 1791248"/>
                    <a:gd name="connsiteX2" fmla="*/ 4770120 w 4770120"/>
                    <a:gd name="connsiteY2" fmla="*/ 1786728 h 179124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70120" h="1786728">
                      <a:moveTo>
                        <a:pt x="0" y="21936"/>
                      </a:moveTo>
                      <a:cubicBezTo>
                        <a:pt x="753110" y="10506"/>
                        <a:pt x="1259332" y="-189900"/>
                        <a:pt x="2395728" y="884520"/>
                      </a:cubicBezTo>
                      <a:cubicBezTo>
                        <a:pt x="3205988" y="1806540"/>
                        <a:pt x="4068856" y="1737214"/>
                        <a:pt x="4770120" y="1786728"/>
                      </a:cubicBezTo>
                    </a:path>
                  </a:pathLst>
                </a:custGeom>
                <a:grpFill/>
                <a:ln w="190500" cmpd="sng">
                  <a:gradFill flip="none" rotWithShape="1">
                    <a:gsLst>
                      <a:gs pos="22000">
                        <a:srgbClr val="C27B2B"/>
                      </a:gs>
                      <a:gs pos="91000">
                        <a:srgbClr val="8D652A"/>
                      </a:gs>
                      <a:gs pos="2000">
                        <a:srgbClr val="D49F4F"/>
                      </a:gs>
                      <a:gs pos="90000">
                        <a:srgbClr val="FCD482"/>
                      </a:gs>
                    </a:gsLst>
                    <a:lin ang="19800000" scaled="0"/>
                    <a:tileRect/>
                  </a:gradFill>
                  <a:headEnd type="stealth" w="med" len="med"/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61000">
                          <a:srgbClr val="B98B3F"/>
                        </a:gs>
                        <a:gs pos="36000">
                          <a:srgbClr val="A16727"/>
                        </a:gs>
                        <a:gs pos="12000">
                          <a:srgbClr val="BE8A3B"/>
                        </a:gs>
                        <a:gs pos="91000">
                          <a:srgbClr val="4D3613"/>
                        </a:gs>
                      </a:gsLst>
                      <a:lin ang="42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24E71339-3A23-D268-8108-89ADDE066FCF}"/>
                  </a:ext>
                </a:extLst>
              </p:cNvPr>
              <p:cNvSpPr/>
              <p:nvPr/>
            </p:nvSpPr>
            <p:spPr>
              <a:xfrm rot="18487422">
                <a:off x="5885804" y="3391608"/>
                <a:ext cx="189172" cy="534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0865FA4F-5127-EF13-D160-E230B2073511}"/>
                </a:ext>
              </a:extLst>
            </p:cNvPr>
            <p:cNvGrpSpPr/>
            <p:nvPr/>
          </p:nvGrpSpPr>
          <p:grpSpPr>
            <a:xfrm>
              <a:off x="3835400" y="504003"/>
              <a:ext cx="4428000" cy="5400000"/>
              <a:chOff x="1788502" y="728335"/>
              <a:chExt cx="8614997" cy="5400000"/>
            </a:xfrm>
            <a:effectLst>
              <a:outerShdw dist="50800" dir="2700000" sx="105000" sy="105000" algn="ctr" rotWithShape="0">
                <a:srgbClr val="C00000">
                  <a:alpha val="0"/>
                </a:srgbClr>
              </a:outerShdw>
            </a:effectLst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8E4539B-A59F-6320-CEF7-F3CDE5CD938F}"/>
                  </a:ext>
                </a:extLst>
              </p:cNvPr>
              <p:cNvSpPr txBox="1"/>
              <p:nvPr/>
            </p:nvSpPr>
            <p:spPr>
              <a:xfrm>
                <a:off x="1788502" y="728335"/>
                <a:ext cx="984411" cy="540000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pt-ST"/>
                </a:defPPr>
                <a:lvl1pPr algn="ctr">
                  <a:defRPr sz="34400">
                    <a:gradFill>
                      <a:gsLst>
                        <a:gs pos="61000">
                          <a:srgbClr val="B98B3F"/>
                        </a:gs>
                        <a:gs pos="36000">
                          <a:srgbClr val="A16727"/>
                        </a:gs>
                        <a:gs pos="12000">
                          <a:srgbClr val="BE8A3B"/>
                        </a:gs>
                        <a:gs pos="91000">
                          <a:srgbClr val="4D3613"/>
                        </a:gs>
                      </a:gsLst>
                      <a:lin ang="4200000" scaled="0"/>
                    </a:gradFill>
                    <a:effectLst>
                      <a:outerShdw blurRad="101600" dist="50800" dir="1800000" algn="ctr" rotWithShape="0">
                        <a:schemeClr val="tx1">
                          <a:alpha val="32000"/>
                        </a:schemeClr>
                      </a:outerShdw>
                    </a:effectLst>
                  </a:defRPr>
                </a:lvl1pPr>
              </a:lstStyle>
              <a:p>
                <a:r>
                  <a:rPr lang="pt-PT" dirty="0">
                    <a:effectLst>
                      <a:outerShdw blurRad="101600" dist="50800" dir="1800000" algn="ctr" rotWithShape="0">
                        <a:schemeClr val="tx1">
                          <a:alpha val="0"/>
                        </a:schemeClr>
                      </a:outerShdw>
                    </a:effectLst>
                  </a:rPr>
                  <a:t>{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E1815BB-1365-B015-0F84-EE74895522DF}"/>
                  </a:ext>
                </a:extLst>
              </p:cNvPr>
              <p:cNvSpPr txBox="1"/>
              <p:nvPr/>
            </p:nvSpPr>
            <p:spPr>
              <a:xfrm>
                <a:off x="9420699" y="728335"/>
                <a:ext cx="982800" cy="540000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34400" dirty="0">
                    <a:gradFill>
                      <a:gsLst>
                        <a:gs pos="61000">
                          <a:srgbClr val="B98B3F"/>
                        </a:gs>
                        <a:gs pos="36000">
                          <a:srgbClr val="A16727"/>
                        </a:gs>
                        <a:gs pos="12000">
                          <a:srgbClr val="BE8A3B"/>
                        </a:gs>
                        <a:gs pos="91000">
                          <a:srgbClr val="4D3613"/>
                        </a:gs>
                      </a:gsLst>
                      <a:lin ang="4200000" scaled="0"/>
                    </a:gradFill>
                    <a:effectLst>
                      <a:outerShdw blurRad="101600" dist="50800" dir="1800000" algn="ctr" rotWithShape="0">
                        <a:schemeClr val="tx1">
                          <a:alpha val="0"/>
                        </a:schemeClr>
                      </a:outerShdw>
                    </a:effectLst>
                  </a:rPr>
                  <a:t>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410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C20DEA1-92E4-55FF-5479-7085127E9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203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255FCD4-FCD8-452F-A0C5-29E348486A8E}"/>
              </a:ext>
            </a:extLst>
          </p:cNvPr>
          <p:cNvSpPr/>
          <p:nvPr/>
        </p:nvSpPr>
        <p:spPr>
          <a:xfrm>
            <a:off x="240988" y="0"/>
            <a:ext cx="11161486" cy="73866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1003300" stA="6000" endPos="72000" dist="4445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2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A631B7-5C60-4BDF-AB43-96225DFB5069}"/>
              </a:ext>
            </a:extLst>
          </p:cNvPr>
          <p:cNvSpPr txBox="1"/>
          <p:nvPr/>
        </p:nvSpPr>
        <p:spPr>
          <a:xfrm>
            <a:off x="0" y="5657671"/>
            <a:ext cx="756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Aluno: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Professor Orientador: Filipe Raminhos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Triénio: 2018/2021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BBD40A-117D-4D79-8FF2-51737B03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2" y="89447"/>
            <a:ext cx="1579051" cy="55976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A932A8-DA9D-4D52-A4DF-97906A93DBEB}"/>
              </a:ext>
            </a:extLst>
          </p:cNvPr>
          <p:cNvSpPr txBox="1"/>
          <p:nvPr/>
        </p:nvSpPr>
        <p:spPr>
          <a:xfrm>
            <a:off x="1779854" y="936010"/>
            <a:ext cx="75619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Capa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Índice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Resumo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Palavras- chave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Escolha e Fundamentação do Projeto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Enquadramento Teórico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Enquadramento Prático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Testes e Resultados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Demonstração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Orçamentação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Trabalhos Futuros/ ou outros trabalhos realizados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Agradecimentos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1" i="0" u="none" strike="noStrike" kern="1200" cap="none" spc="0" normalizeH="0" baseline="0" noProof="0" dirty="0">
              <a:ln w="12700">
                <a:solidFill>
                  <a:srgbClr val="27CED7">
                    <a:lumMod val="50000"/>
                  </a:srgbClr>
                </a:solidFill>
                <a:prstDash val="solid"/>
              </a:ln>
              <a:pattFill prst="narHorz">
                <a:fgClr>
                  <a:srgbClr val="27CED7"/>
                </a:fgClr>
                <a:bgClr>
                  <a:srgbClr val="27CED7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27CED7">
                    <a:lumMod val="50000"/>
                  </a:srgbClr>
                </a:innerShdw>
              </a:effectLst>
              <a:uLnTx/>
              <a:uFillTx/>
              <a:latin typeface="Century Gothic" panose="020B0502020202020204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9A6D84A-391D-4D51-82F0-FF35DB91D4A9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749" y="154478"/>
            <a:ext cx="933449" cy="738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8810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bão">
  <a:themeElements>
    <a:clrScheme name="Sabão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b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bã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42</Words>
  <Application>Microsoft Office PowerPoint</Application>
  <PresentationFormat>Ecrã Panorâmico</PresentationFormat>
  <Paragraphs>20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Garamond</vt:lpstr>
      <vt:lpstr>Tema do Office</vt:lpstr>
      <vt:lpstr>Sabão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ayres major</dc:creator>
  <cp:lastModifiedBy>ayres major</cp:lastModifiedBy>
  <cp:revision>2</cp:revision>
  <dcterms:created xsi:type="dcterms:W3CDTF">2022-05-05T23:24:58Z</dcterms:created>
  <dcterms:modified xsi:type="dcterms:W3CDTF">2022-05-09T08:31:15Z</dcterms:modified>
</cp:coreProperties>
</file>