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6" r:id="rId4"/>
    <p:sldId id="258" r:id="rId5"/>
  </p:sldIdLst>
  <p:sldSz cx="12192000" cy="6858000"/>
  <p:notesSz cx="6858000" cy="9144000"/>
  <p:defaultTextStyle>
    <a:defPPr>
      <a:defRPr lang="pt-S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yres major" initials="am" lastIdx="3" clrIdx="0">
    <p:extLst>
      <p:ext uri="{19B8F6BF-5375-455C-9EA6-DF929625EA0E}">
        <p15:presenceInfo xmlns:p15="http://schemas.microsoft.com/office/powerpoint/2012/main" userId="8ba6539f6b7035b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0119"/>
    <a:srgbClr val="000F2E"/>
    <a:srgbClr val="B5863B"/>
    <a:srgbClr val="E6B261"/>
    <a:srgbClr val="936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30" y="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C59ED1-3D23-500C-B0E7-15515EC4C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73D2B4-64E0-035C-7893-31021EE6E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BD37548-30D9-36FC-4F38-216A694C7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5F98-8507-4395-9B50-BA339B80AF66}" type="datetimeFigureOut">
              <a:rPr lang="pt-PT" smtClean="0"/>
              <a:t>09/05/2022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2D52C05-CD71-FA67-1FE4-6197BE58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8E20DBA-E15A-9089-790F-E4BD7DD5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FA08-32FA-4D63-92F6-689FCDE45A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5835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FD39C-8E80-F6C8-43ED-573185A05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BB72AA1-A0DD-2B16-BCC9-EB380E8ED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0900D94-D71B-DAF9-7C87-9A650765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5F98-8507-4395-9B50-BA339B80AF66}" type="datetimeFigureOut">
              <a:rPr lang="pt-PT" smtClean="0"/>
              <a:t>09/05/2022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9A793E7-D9F6-93ED-BB31-802DE7BFF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62575BF-4771-2EE0-A3B7-4CAE2333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FA08-32FA-4D63-92F6-689FCDE45A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3544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16801E0-48AC-9502-DDE6-CBB3B40052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C9A0C46-0997-8417-7D7C-73AD9BFC2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BF861D2-4C94-BDA5-1561-4DD1033C7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5F98-8507-4395-9B50-BA339B80AF66}" type="datetimeFigureOut">
              <a:rPr lang="pt-PT" smtClean="0"/>
              <a:t>09/05/2022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4E9BAB9-4CED-84B9-3B5B-58A47F45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C6BBF0E-036C-EE17-0DC7-0383FD546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FA08-32FA-4D63-92F6-689FCDE45A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76528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DEFF2-4510-9BA4-D89A-541652C8A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D23DCB2-6379-176E-510D-1EE5C0589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EEE9EE7-407A-101A-4C56-F5AB3136A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5F98-8507-4395-9B50-BA339B80AF66}" type="datetimeFigureOut">
              <a:rPr lang="pt-PT" smtClean="0"/>
              <a:t>09/05/2022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62834F1-5033-1C1B-34FD-CAA088E94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65FD200-B3EF-7D80-CE3D-CACCE231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FA08-32FA-4D63-92F6-689FCDE45A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4198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25D40B-5CA6-73CE-3F39-729981DED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E719153-FDD6-F678-3E3B-72E2EE382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03DCFF2-88B4-F52A-FE52-88661D6CC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5F98-8507-4395-9B50-BA339B80AF66}" type="datetimeFigureOut">
              <a:rPr lang="pt-PT" smtClean="0"/>
              <a:t>09/05/2022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57E7784-4A4D-9486-021E-668C9F219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171F649-7119-E1A9-A501-C9282F02E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FA08-32FA-4D63-92F6-689FCDE45A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3189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044CB-B154-FAD3-3958-8311C4274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F8F8AEA-E09D-67D8-6B44-130EC223BC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7F8BE9A-831C-B8CA-7406-42F0F046E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1A15F8A-0D3E-9D83-F430-65034B0F0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5F98-8507-4395-9B50-BA339B80AF66}" type="datetimeFigureOut">
              <a:rPr lang="pt-PT" smtClean="0"/>
              <a:t>09/05/2022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813A643-656F-F46B-C176-2E272B641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D088B53-A890-71AC-B2D7-00BBDDAC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FA08-32FA-4D63-92F6-689FCDE45A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84737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A723B-8C1B-0D4C-FBB2-CF8D3F7C0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2D4D787-639E-5CC6-070E-C3BF23012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FF77789-5AA3-A650-D97C-BF8042C65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FBD4E1F8-EC2B-D534-B930-A38A152CF6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200F6125-0231-8E13-C464-5F75F8B1FF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47CD9F9F-4F54-CAFC-523F-B77E0FD5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5F98-8507-4395-9B50-BA339B80AF66}" type="datetimeFigureOut">
              <a:rPr lang="pt-PT" smtClean="0"/>
              <a:t>09/05/2022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26281072-5CFB-510F-8F7E-FDD98AAF1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15F429F2-6C62-A0D8-09FA-365C76717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FA08-32FA-4D63-92F6-689FCDE45A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7532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8562B9-D446-CA1B-2E62-0482DDBF8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39B8FECF-8090-84EF-6B3B-2BDA13D6B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5F98-8507-4395-9B50-BA339B80AF66}" type="datetimeFigureOut">
              <a:rPr lang="pt-PT" smtClean="0"/>
              <a:t>09/05/2022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DD9D931-8011-3FC2-4D24-17E6E4A18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D5197710-F640-27A4-60F5-75F5D8D8C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FA08-32FA-4D63-92F6-689FCDE45A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5465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5A1A8364-88E8-B14B-6A05-FF4C1151F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5F98-8507-4395-9B50-BA339B80AF66}" type="datetimeFigureOut">
              <a:rPr lang="pt-PT" smtClean="0"/>
              <a:t>09/05/2022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7061144-75C2-0EE0-9EF6-EFE9C7F3E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6D730C3-D9D3-134A-F5F6-4E775509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FA08-32FA-4D63-92F6-689FCDE45A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8399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16304-E15A-CE27-0D6C-BBDFACF56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B2C4569-00C8-40EF-7D59-2847345F4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EB8FE6B-6C13-8809-E5F2-461ACA1AB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7F49C42-63A9-A125-2F1D-F307B72B9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5F98-8507-4395-9B50-BA339B80AF66}" type="datetimeFigureOut">
              <a:rPr lang="pt-PT" smtClean="0"/>
              <a:t>09/05/2022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2AA2349-4515-D135-492B-C73306606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82E7EB7-C77F-0258-ED14-7FC985B6C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FA08-32FA-4D63-92F6-689FCDE45A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482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1A00C-46CB-7423-CD55-F6E78DE0D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410B30B5-4B64-EB64-E401-1DA49B249B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55D0DE4-CBDA-AA34-8E88-05B8BE3CC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936A1A9-0CFE-AAE1-D5E8-71AD4DACE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5F98-8507-4395-9B50-BA339B80AF66}" type="datetimeFigureOut">
              <a:rPr lang="pt-PT" smtClean="0"/>
              <a:t>09/05/2022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E1D0317-1DB7-23AA-5E39-909FC5A26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D345C89-25D9-6CFD-6494-E567EA72B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FA08-32FA-4D63-92F6-689FCDE45A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288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36015BE-2E82-26E3-EED0-0A6159B3B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CAC99A1-ED17-1358-128A-015BC4402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5E6A962-2F39-5F6A-9EE8-D5C0BC44D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E5F98-8507-4395-9B50-BA339B80AF66}" type="datetimeFigureOut">
              <a:rPr lang="pt-PT" smtClean="0"/>
              <a:t>09/05/2022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A5445E8-48B6-8961-BFEA-177833AC9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233E9CE-7ACB-6330-0879-AB8766738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FFA08-32FA-4D63-92F6-689FCDE45A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762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S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https://ecoescolas.abae.pt/wp-content/uploads/sites/3/2019/07/es_logo_high_res-300x295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0299EC9-66B7-F8B2-2B62-81FA1C4B3287}"/>
              </a:ext>
            </a:extLst>
          </p:cNvPr>
          <p:cNvSpPr>
            <a:spLocks/>
          </p:cNvSpPr>
          <p:nvPr/>
        </p:nvSpPr>
        <p:spPr>
          <a:xfrm>
            <a:off x="3262600" y="427080"/>
            <a:ext cx="5760000" cy="5760000"/>
          </a:xfrm>
          <a:prstGeom prst="roundRect">
            <a:avLst>
              <a:gd name="adj" fmla="val 0"/>
            </a:avLst>
          </a:prstGeom>
          <a:solidFill>
            <a:srgbClr val="000F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EA50E-2C2D-74F0-BF51-325AB0BE2190}"/>
              </a:ext>
            </a:extLst>
          </p:cNvPr>
          <p:cNvSpPr/>
          <p:nvPr/>
        </p:nvSpPr>
        <p:spPr>
          <a:xfrm>
            <a:off x="3442600" y="515664"/>
            <a:ext cx="5400000" cy="54000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9CA80256-8A65-CD17-AF9E-E85FDB722968}"/>
              </a:ext>
            </a:extLst>
          </p:cNvPr>
          <p:cNvSpPr/>
          <p:nvPr/>
        </p:nvSpPr>
        <p:spPr>
          <a:xfrm flipH="1">
            <a:off x="4644072" y="2580640"/>
            <a:ext cx="3070781" cy="1452880"/>
          </a:xfrm>
          <a:custGeom>
            <a:avLst/>
            <a:gdLst>
              <a:gd name="connsiteX0" fmla="*/ 0 w 4221480"/>
              <a:gd name="connsiteY0" fmla="*/ 0 h 1518870"/>
              <a:gd name="connsiteX1" fmla="*/ 2148840 w 4221480"/>
              <a:gd name="connsiteY1" fmla="*/ 1295400 h 1518870"/>
              <a:gd name="connsiteX2" fmla="*/ 4221480 w 4221480"/>
              <a:gd name="connsiteY2" fmla="*/ 1508760 h 1518870"/>
              <a:gd name="connsiteX0" fmla="*/ 0 w 4221480"/>
              <a:gd name="connsiteY0" fmla="*/ 0 h 1509404"/>
              <a:gd name="connsiteX1" fmla="*/ 1859280 w 4221480"/>
              <a:gd name="connsiteY1" fmla="*/ 868680 h 1509404"/>
              <a:gd name="connsiteX2" fmla="*/ 4221480 w 4221480"/>
              <a:gd name="connsiteY2" fmla="*/ 1508760 h 1509404"/>
              <a:gd name="connsiteX0" fmla="*/ 0 w 4389120"/>
              <a:gd name="connsiteY0" fmla="*/ 0 h 1204604"/>
              <a:gd name="connsiteX1" fmla="*/ 2026920 w 4389120"/>
              <a:gd name="connsiteY1" fmla="*/ 563880 h 1204604"/>
              <a:gd name="connsiteX2" fmla="*/ 4389120 w 4389120"/>
              <a:gd name="connsiteY2" fmla="*/ 1203960 h 1204604"/>
              <a:gd name="connsiteX0" fmla="*/ 0 w 4389120"/>
              <a:gd name="connsiteY0" fmla="*/ 0 h 1204604"/>
              <a:gd name="connsiteX1" fmla="*/ 2026920 w 4389120"/>
              <a:gd name="connsiteY1" fmla="*/ 563880 h 1204604"/>
              <a:gd name="connsiteX2" fmla="*/ 4389120 w 4389120"/>
              <a:gd name="connsiteY2" fmla="*/ 1203960 h 1204604"/>
              <a:gd name="connsiteX0" fmla="*/ 0 w 4617720"/>
              <a:gd name="connsiteY0" fmla="*/ 0 h 1859532"/>
              <a:gd name="connsiteX1" fmla="*/ 2026920 w 4617720"/>
              <a:gd name="connsiteY1" fmla="*/ 563880 h 1859532"/>
              <a:gd name="connsiteX2" fmla="*/ 4617720 w 4617720"/>
              <a:gd name="connsiteY2" fmla="*/ 1859280 h 1859532"/>
              <a:gd name="connsiteX0" fmla="*/ 0 w 4617720"/>
              <a:gd name="connsiteY0" fmla="*/ 0 h 1859794"/>
              <a:gd name="connsiteX1" fmla="*/ 2560320 w 4617720"/>
              <a:gd name="connsiteY1" fmla="*/ 1112520 h 1859794"/>
              <a:gd name="connsiteX2" fmla="*/ 4617720 w 4617720"/>
              <a:gd name="connsiteY2" fmla="*/ 1859280 h 1859794"/>
              <a:gd name="connsiteX0" fmla="*/ 0 w 4617720"/>
              <a:gd name="connsiteY0" fmla="*/ 0 h 1862155"/>
              <a:gd name="connsiteX1" fmla="*/ 2560320 w 4617720"/>
              <a:gd name="connsiteY1" fmla="*/ 1112520 h 1862155"/>
              <a:gd name="connsiteX2" fmla="*/ 4617720 w 4617720"/>
              <a:gd name="connsiteY2" fmla="*/ 1859280 h 1862155"/>
              <a:gd name="connsiteX0" fmla="*/ 0 w 4617720"/>
              <a:gd name="connsiteY0" fmla="*/ 0 h 1862155"/>
              <a:gd name="connsiteX1" fmla="*/ 2560320 w 4617720"/>
              <a:gd name="connsiteY1" fmla="*/ 1112520 h 1862155"/>
              <a:gd name="connsiteX2" fmla="*/ 4617720 w 4617720"/>
              <a:gd name="connsiteY2" fmla="*/ 1859280 h 1862155"/>
              <a:gd name="connsiteX0" fmla="*/ 0 w 4556760"/>
              <a:gd name="connsiteY0" fmla="*/ 0 h 1801195"/>
              <a:gd name="connsiteX1" fmla="*/ 2499360 w 4556760"/>
              <a:gd name="connsiteY1" fmla="*/ 1051560 h 1801195"/>
              <a:gd name="connsiteX2" fmla="*/ 4556760 w 4556760"/>
              <a:gd name="connsiteY2" fmla="*/ 1798320 h 1801195"/>
              <a:gd name="connsiteX0" fmla="*/ 0 w 4556760"/>
              <a:gd name="connsiteY0" fmla="*/ 15235 h 1816430"/>
              <a:gd name="connsiteX1" fmla="*/ 2499360 w 4556760"/>
              <a:gd name="connsiteY1" fmla="*/ 1066795 h 1816430"/>
              <a:gd name="connsiteX2" fmla="*/ 4556760 w 4556760"/>
              <a:gd name="connsiteY2" fmla="*/ 1813555 h 1816430"/>
              <a:gd name="connsiteX0" fmla="*/ 0 w 4602480"/>
              <a:gd name="connsiteY0" fmla="*/ 29116 h 1754111"/>
              <a:gd name="connsiteX1" fmla="*/ 2545080 w 4602480"/>
              <a:gd name="connsiteY1" fmla="*/ 1004476 h 1754111"/>
              <a:gd name="connsiteX2" fmla="*/ 4602480 w 4602480"/>
              <a:gd name="connsiteY2" fmla="*/ 1751236 h 1754111"/>
              <a:gd name="connsiteX0" fmla="*/ 0 w 4602480"/>
              <a:gd name="connsiteY0" fmla="*/ 89982 h 1813086"/>
              <a:gd name="connsiteX1" fmla="*/ 2301240 w 4602480"/>
              <a:gd name="connsiteY1" fmla="*/ 867222 h 1813086"/>
              <a:gd name="connsiteX2" fmla="*/ 4602480 w 4602480"/>
              <a:gd name="connsiteY2" fmla="*/ 1812102 h 1813086"/>
              <a:gd name="connsiteX0" fmla="*/ 0 w 4602480"/>
              <a:gd name="connsiteY0" fmla="*/ 50447 h 1773551"/>
              <a:gd name="connsiteX1" fmla="*/ 2301240 w 4602480"/>
              <a:gd name="connsiteY1" fmla="*/ 827687 h 1773551"/>
              <a:gd name="connsiteX2" fmla="*/ 4602480 w 4602480"/>
              <a:gd name="connsiteY2" fmla="*/ 1772567 h 1773551"/>
              <a:gd name="connsiteX0" fmla="*/ 0 w 4602480"/>
              <a:gd name="connsiteY0" fmla="*/ 32192 h 1755296"/>
              <a:gd name="connsiteX1" fmla="*/ 2301240 w 4602480"/>
              <a:gd name="connsiteY1" fmla="*/ 809432 h 1755296"/>
              <a:gd name="connsiteX2" fmla="*/ 4602480 w 4602480"/>
              <a:gd name="connsiteY2" fmla="*/ 1754312 h 1755296"/>
              <a:gd name="connsiteX0" fmla="*/ 0 w 4602480"/>
              <a:gd name="connsiteY0" fmla="*/ 36174 h 1759228"/>
              <a:gd name="connsiteX1" fmla="*/ 2362200 w 4602480"/>
              <a:gd name="connsiteY1" fmla="*/ 798174 h 1759228"/>
              <a:gd name="connsiteX2" fmla="*/ 4602480 w 4602480"/>
              <a:gd name="connsiteY2" fmla="*/ 1758294 h 1759228"/>
              <a:gd name="connsiteX0" fmla="*/ 0 w 4602480"/>
              <a:gd name="connsiteY0" fmla="*/ 36174 h 1762825"/>
              <a:gd name="connsiteX1" fmla="*/ 2362200 w 4602480"/>
              <a:gd name="connsiteY1" fmla="*/ 798174 h 1762825"/>
              <a:gd name="connsiteX2" fmla="*/ 4602480 w 4602480"/>
              <a:gd name="connsiteY2" fmla="*/ 1758294 h 1762825"/>
              <a:gd name="connsiteX0" fmla="*/ 0 w 4602480"/>
              <a:gd name="connsiteY0" fmla="*/ 13770 h 1749139"/>
              <a:gd name="connsiteX1" fmla="*/ 2499360 w 4602480"/>
              <a:gd name="connsiteY1" fmla="*/ 882450 h 1749139"/>
              <a:gd name="connsiteX2" fmla="*/ 4602480 w 4602480"/>
              <a:gd name="connsiteY2" fmla="*/ 1735890 h 1749139"/>
              <a:gd name="connsiteX0" fmla="*/ 0 w 4602480"/>
              <a:gd name="connsiteY0" fmla="*/ 26232 h 1761601"/>
              <a:gd name="connsiteX1" fmla="*/ 2499360 w 4602480"/>
              <a:gd name="connsiteY1" fmla="*/ 894912 h 1761601"/>
              <a:gd name="connsiteX2" fmla="*/ 4602480 w 4602480"/>
              <a:gd name="connsiteY2" fmla="*/ 1748352 h 1761601"/>
              <a:gd name="connsiteX0" fmla="*/ 0 w 4602480"/>
              <a:gd name="connsiteY0" fmla="*/ 26232 h 1755788"/>
              <a:gd name="connsiteX1" fmla="*/ 2499360 w 4602480"/>
              <a:gd name="connsiteY1" fmla="*/ 894912 h 1755788"/>
              <a:gd name="connsiteX2" fmla="*/ 4602480 w 4602480"/>
              <a:gd name="connsiteY2" fmla="*/ 1748352 h 1755788"/>
              <a:gd name="connsiteX0" fmla="*/ 0 w 4861560"/>
              <a:gd name="connsiteY0" fmla="*/ 26232 h 1728117"/>
              <a:gd name="connsiteX1" fmla="*/ 2499360 w 4861560"/>
              <a:gd name="connsiteY1" fmla="*/ 894912 h 1728117"/>
              <a:gd name="connsiteX2" fmla="*/ 4861560 w 4861560"/>
              <a:gd name="connsiteY2" fmla="*/ 1717872 h 1728117"/>
              <a:gd name="connsiteX0" fmla="*/ 0 w 4794504"/>
              <a:gd name="connsiteY0" fmla="*/ 20097 h 1752462"/>
              <a:gd name="connsiteX1" fmla="*/ 2432304 w 4794504"/>
              <a:gd name="connsiteY1" fmla="*/ 919257 h 1752462"/>
              <a:gd name="connsiteX2" fmla="*/ 4794504 w 4794504"/>
              <a:gd name="connsiteY2" fmla="*/ 1742217 h 1752462"/>
              <a:gd name="connsiteX0" fmla="*/ 0 w 4733544"/>
              <a:gd name="connsiteY0" fmla="*/ 20097 h 1757925"/>
              <a:gd name="connsiteX1" fmla="*/ 2432304 w 4733544"/>
              <a:gd name="connsiteY1" fmla="*/ 919257 h 1757925"/>
              <a:gd name="connsiteX2" fmla="*/ 4733544 w 4733544"/>
              <a:gd name="connsiteY2" fmla="*/ 1748313 h 1757925"/>
              <a:gd name="connsiteX0" fmla="*/ 0 w 4770120"/>
              <a:gd name="connsiteY0" fmla="*/ 20097 h 1791433"/>
              <a:gd name="connsiteX1" fmla="*/ 2432304 w 4770120"/>
              <a:gd name="connsiteY1" fmla="*/ 919257 h 1791433"/>
              <a:gd name="connsiteX2" fmla="*/ 4770120 w 4770120"/>
              <a:gd name="connsiteY2" fmla="*/ 1784889 h 1791433"/>
              <a:gd name="connsiteX0" fmla="*/ 0 w 4770120"/>
              <a:gd name="connsiteY0" fmla="*/ 27577 h 1796889"/>
              <a:gd name="connsiteX1" fmla="*/ 2395728 w 4770120"/>
              <a:gd name="connsiteY1" fmla="*/ 890161 h 1796889"/>
              <a:gd name="connsiteX2" fmla="*/ 4770120 w 4770120"/>
              <a:gd name="connsiteY2" fmla="*/ 1792369 h 1796889"/>
              <a:gd name="connsiteX0" fmla="*/ 0 w 4770120"/>
              <a:gd name="connsiteY0" fmla="*/ 21936 h 1791248"/>
              <a:gd name="connsiteX1" fmla="*/ 2395728 w 4770120"/>
              <a:gd name="connsiteY1" fmla="*/ 884520 h 1791248"/>
              <a:gd name="connsiteX2" fmla="*/ 4770120 w 4770120"/>
              <a:gd name="connsiteY2" fmla="*/ 1786728 h 1791248"/>
              <a:gd name="connsiteX0" fmla="*/ 0 w 4770120"/>
              <a:gd name="connsiteY0" fmla="*/ 21936 h 1791248"/>
              <a:gd name="connsiteX1" fmla="*/ 2395728 w 4770120"/>
              <a:gd name="connsiteY1" fmla="*/ 884520 h 1791248"/>
              <a:gd name="connsiteX2" fmla="*/ 4770120 w 4770120"/>
              <a:gd name="connsiteY2" fmla="*/ 1786728 h 1791248"/>
              <a:gd name="connsiteX0" fmla="*/ 0 w 4770120"/>
              <a:gd name="connsiteY0" fmla="*/ 21936 h 1786728"/>
              <a:gd name="connsiteX1" fmla="*/ 2395728 w 4770120"/>
              <a:gd name="connsiteY1" fmla="*/ 884520 h 1786728"/>
              <a:gd name="connsiteX2" fmla="*/ 4770120 w 4770120"/>
              <a:gd name="connsiteY2" fmla="*/ 1786728 h 1786728"/>
              <a:gd name="connsiteX0" fmla="*/ 0 w 4770120"/>
              <a:gd name="connsiteY0" fmla="*/ 21936 h 1786728"/>
              <a:gd name="connsiteX1" fmla="*/ 2395728 w 4770120"/>
              <a:gd name="connsiteY1" fmla="*/ 884520 h 1786728"/>
              <a:gd name="connsiteX2" fmla="*/ 4770120 w 4770120"/>
              <a:gd name="connsiteY2" fmla="*/ 1786728 h 1786728"/>
              <a:gd name="connsiteX0" fmla="*/ 0 w 4770120"/>
              <a:gd name="connsiteY0" fmla="*/ 21936 h 1786728"/>
              <a:gd name="connsiteX1" fmla="*/ 2395728 w 4770120"/>
              <a:gd name="connsiteY1" fmla="*/ 884520 h 1786728"/>
              <a:gd name="connsiteX2" fmla="*/ 4770120 w 4770120"/>
              <a:gd name="connsiteY2" fmla="*/ 1786728 h 1786728"/>
              <a:gd name="connsiteX0" fmla="*/ 0 w 4770120"/>
              <a:gd name="connsiteY0" fmla="*/ 21936 h 1786728"/>
              <a:gd name="connsiteX1" fmla="*/ 2395728 w 4770120"/>
              <a:gd name="connsiteY1" fmla="*/ 884520 h 1786728"/>
              <a:gd name="connsiteX2" fmla="*/ 4770120 w 4770120"/>
              <a:gd name="connsiteY2" fmla="*/ 1786728 h 1786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70120" h="1786728">
                <a:moveTo>
                  <a:pt x="0" y="21936"/>
                </a:moveTo>
                <a:cubicBezTo>
                  <a:pt x="753110" y="10506"/>
                  <a:pt x="1259332" y="-189900"/>
                  <a:pt x="2395728" y="884520"/>
                </a:cubicBezTo>
                <a:cubicBezTo>
                  <a:pt x="3205988" y="1806540"/>
                  <a:pt x="4068856" y="1737214"/>
                  <a:pt x="4770120" y="1786728"/>
                </a:cubicBezTo>
              </a:path>
            </a:pathLst>
          </a:custGeom>
          <a:noFill/>
          <a:ln w="203200" cmpd="thinThick">
            <a:solidFill>
              <a:srgbClr val="B5863B"/>
            </a:solidFill>
            <a:prstDash val="solid"/>
            <a:round/>
            <a:headEnd type="triangle" w="med" len="me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38F551F0-C663-3ED2-2FCC-3F1956A4283F}"/>
              </a:ext>
            </a:extLst>
          </p:cNvPr>
          <p:cNvSpPr/>
          <p:nvPr/>
        </p:nvSpPr>
        <p:spPr>
          <a:xfrm>
            <a:off x="4644072" y="2580640"/>
            <a:ext cx="3070781" cy="1452880"/>
          </a:xfrm>
          <a:custGeom>
            <a:avLst/>
            <a:gdLst>
              <a:gd name="connsiteX0" fmla="*/ 0 w 4221480"/>
              <a:gd name="connsiteY0" fmla="*/ 0 h 1518870"/>
              <a:gd name="connsiteX1" fmla="*/ 2148840 w 4221480"/>
              <a:gd name="connsiteY1" fmla="*/ 1295400 h 1518870"/>
              <a:gd name="connsiteX2" fmla="*/ 4221480 w 4221480"/>
              <a:gd name="connsiteY2" fmla="*/ 1508760 h 1518870"/>
              <a:gd name="connsiteX0" fmla="*/ 0 w 4221480"/>
              <a:gd name="connsiteY0" fmla="*/ 0 h 1509404"/>
              <a:gd name="connsiteX1" fmla="*/ 1859280 w 4221480"/>
              <a:gd name="connsiteY1" fmla="*/ 868680 h 1509404"/>
              <a:gd name="connsiteX2" fmla="*/ 4221480 w 4221480"/>
              <a:gd name="connsiteY2" fmla="*/ 1508760 h 1509404"/>
              <a:gd name="connsiteX0" fmla="*/ 0 w 4389120"/>
              <a:gd name="connsiteY0" fmla="*/ 0 h 1204604"/>
              <a:gd name="connsiteX1" fmla="*/ 2026920 w 4389120"/>
              <a:gd name="connsiteY1" fmla="*/ 563880 h 1204604"/>
              <a:gd name="connsiteX2" fmla="*/ 4389120 w 4389120"/>
              <a:gd name="connsiteY2" fmla="*/ 1203960 h 1204604"/>
              <a:gd name="connsiteX0" fmla="*/ 0 w 4389120"/>
              <a:gd name="connsiteY0" fmla="*/ 0 h 1204604"/>
              <a:gd name="connsiteX1" fmla="*/ 2026920 w 4389120"/>
              <a:gd name="connsiteY1" fmla="*/ 563880 h 1204604"/>
              <a:gd name="connsiteX2" fmla="*/ 4389120 w 4389120"/>
              <a:gd name="connsiteY2" fmla="*/ 1203960 h 1204604"/>
              <a:gd name="connsiteX0" fmla="*/ 0 w 4617720"/>
              <a:gd name="connsiteY0" fmla="*/ 0 h 1859532"/>
              <a:gd name="connsiteX1" fmla="*/ 2026920 w 4617720"/>
              <a:gd name="connsiteY1" fmla="*/ 563880 h 1859532"/>
              <a:gd name="connsiteX2" fmla="*/ 4617720 w 4617720"/>
              <a:gd name="connsiteY2" fmla="*/ 1859280 h 1859532"/>
              <a:gd name="connsiteX0" fmla="*/ 0 w 4617720"/>
              <a:gd name="connsiteY0" fmla="*/ 0 h 1859794"/>
              <a:gd name="connsiteX1" fmla="*/ 2560320 w 4617720"/>
              <a:gd name="connsiteY1" fmla="*/ 1112520 h 1859794"/>
              <a:gd name="connsiteX2" fmla="*/ 4617720 w 4617720"/>
              <a:gd name="connsiteY2" fmla="*/ 1859280 h 1859794"/>
              <a:gd name="connsiteX0" fmla="*/ 0 w 4617720"/>
              <a:gd name="connsiteY0" fmla="*/ 0 h 1862155"/>
              <a:gd name="connsiteX1" fmla="*/ 2560320 w 4617720"/>
              <a:gd name="connsiteY1" fmla="*/ 1112520 h 1862155"/>
              <a:gd name="connsiteX2" fmla="*/ 4617720 w 4617720"/>
              <a:gd name="connsiteY2" fmla="*/ 1859280 h 1862155"/>
              <a:gd name="connsiteX0" fmla="*/ 0 w 4617720"/>
              <a:gd name="connsiteY0" fmla="*/ 0 h 1862155"/>
              <a:gd name="connsiteX1" fmla="*/ 2560320 w 4617720"/>
              <a:gd name="connsiteY1" fmla="*/ 1112520 h 1862155"/>
              <a:gd name="connsiteX2" fmla="*/ 4617720 w 4617720"/>
              <a:gd name="connsiteY2" fmla="*/ 1859280 h 1862155"/>
              <a:gd name="connsiteX0" fmla="*/ 0 w 4556760"/>
              <a:gd name="connsiteY0" fmla="*/ 0 h 1801195"/>
              <a:gd name="connsiteX1" fmla="*/ 2499360 w 4556760"/>
              <a:gd name="connsiteY1" fmla="*/ 1051560 h 1801195"/>
              <a:gd name="connsiteX2" fmla="*/ 4556760 w 4556760"/>
              <a:gd name="connsiteY2" fmla="*/ 1798320 h 1801195"/>
              <a:gd name="connsiteX0" fmla="*/ 0 w 4556760"/>
              <a:gd name="connsiteY0" fmla="*/ 15235 h 1816430"/>
              <a:gd name="connsiteX1" fmla="*/ 2499360 w 4556760"/>
              <a:gd name="connsiteY1" fmla="*/ 1066795 h 1816430"/>
              <a:gd name="connsiteX2" fmla="*/ 4556760 w 4556760"/>
              <a:gd name="connsiteY2" fmla="*/ 1813555 h 1816430"/>
              <a:gd name="connsiteX0" fmla="*/ 0 w 4602480"/>
              <a:gd name="connsiteY0" fmla="*/ 29116 h 1754111"/>
              <a:gd name="connsiteX1" fmla="*/ 2545080 w 4602480"/>
              <a:gd name="connsiteY1" fmla="*/ 1004476 h 1754111"/>
              <a:gd name="connsiteX2" fmla="*/ 4602480 w 4602480"/>
              <a:gd name="connsiteY2" fmla="*/ 1751236 h 1754111"/>
              <a:gd name="connsiteX0" fmla="*/ 0 w 4602480"/>
              <a:gd name="connsiteY0" fmla="*/ 89982 h 1813086"/>
              <a:gd name="connsiteX1" fmla="*/ 2301240 w 4602480"/>
              <a:gd name="connsiteY1" fmla="*/ 867222 h 1813086"/>
              <a:gd name="connsiteX2" fmla="*/ 4602480 w 4602480"/>
              <a:gd name="connsiteY2" fmla="*/ 1812102 h 1813086"/>
              <a:gd name="connsiteX0" fmla="*/ 0 w 4602480"/>
              <a:gd name="connsiteY0" fmla="*/ 50447 h 1773551"/>
              <a:gd name="connsiteX1" fmla="*/ 2301240 w 4602480"/>
              <a:gd name="connsiteY1" fmla="*/ 827687 h 1773551"/>
              <a:gd name="connsiteX2" fmla="*/ 4602480 w 4602480"/>
              <a:gd name="connsiteY2" fmla="*/ 1772567 h 1773551"/>
              <a:gd name="connsiteX0" fmla="*/ 0 w 4602480"/>
              <a:gd name="connsiteY0" fmla="*/ 32192 h 1755296"/>
              <a:gd name="connsiteX1" fmla="*/ 2301240 w 4602480"/>
              <a:gd name="connsiteY1" fmla="*/ 809432 h 1755296"/>
              <a:gd name="connsiteX2" fmla="*/ 4602480 w 4602480"/>
              <a:gd name="connsiteY2" fmla="*/ 1754312 h 1755296"/>
              <a:gd name="connsiteX0" fmla="*/ 0 w 4602480"/>
              <a:gd name="connsiteY0" fmla="*/ 36174 h 1759228"/>
              <a:gd name="connsiteX1" fmla="*/ 2362200 w 4602480"/>
              <a:gd name="connsiteY1" fmla="*/ 798174 h 1759228"/>
              <a:gd name="connsiteX2" fmla="*/ 4602480 w 4602480"/>
              <a:gd name="connsiteY2" fmla="*/ 1758294 h 1759228"/>
              <a:gd name="connsiteX0" fmla="*/ 0 w 4602480"/>
              <a:gd name="connsiteY0" fmla="*/ 36174 h 1762825"/>
              <a:gd name="connsiteX1" fmla="*/ 2362200 w 4602480"/>
              <a:gd name="connsiteY1" fmla="*/ 798174 h 1762825"/>
              <a:gd name="connsiteX2" fmla="*/ 4602480 w 4602480"/>
              <a:gd name="connsiteY2" fmla="*/ 1758294 h 1762825"/>
              <a:gd name="connsiteX0" fmla="*/ 0 w 4602480"/>
              <a:gd name="connsiteY0" fmla="*/ 13770 h 1749139"/>
              <a:gd name="connsiteX1" fmla="*/ 2499360 w 4602480"/>
              <a:gd name="connsiteY1" fmla="*/ 882450 h 1749139"/>
              <a:gd name="connsiteX2" fmla="*/ 4602480 w 4602480"/>
              <a:gd name="connsiteY2" fmla="*/ 1735890 h 1749139"/>
              <a:gd name="connsiteX0" fmla="*/ 0 w 4602480"/>
              <a:gd name="connsiteY0" fmla="*/ 26232 h 1761601"/>
              <a:gd name="connsiteX1" fmla="*/ 2499360 w 4602480"/>
              <a:gd name="connsiteY1" fmla="*/ 894912 h 1761601"/>
              <a:gd name="connsiteX2" fmla="*/ 4602480 w 4602480"/>
              <a:gd name="connsiteY2" fmla="*/ 1748352 h 1761601"/>
              <a:gd name="connsiteX0" fmla="*/ 0 w 4602480"/>
              <a:gd name="connsiteY0" fmla="*/ 26232 h 1755788"/>
              <a:gd name="connsiteX1" fmla="*/ 2499360 w 4602480"/>
              <a:gd name="connsiteY1" fmla="*/ 894912 h 1755788"/>
              <a:gd name="connsiteX2" fmla="*/ 4602480 w 4602480"/>
              <a:gd name="connsiteY2" fmla="*/ 1748352 h 1755788"/>
              <a:gd name="connsiteX0" fmla="*/ 0 w 4861560"/>
              <a:gd name="connsiteY0" fmla="*/ 26232 h 1728117"/>
              <a:gd name="connsiteX1" fmla="*/ 2499360 w 4861560"/>
              <a:gd name="connsiteY1" fmla="*/ 894912 h 1728117"/>
              <a:gd name="connsiteX2" fmla="*/ 4861560 w 4861560"/>
              <a:gd name="connsiteY2" fmla="*/ 1717872 h 1728117"/>
              <a:gd name="connsiteX0" fmla="*/ 0 w 4794504"/>
              <a:gd name="connsiteY0" fmla="*/ 20097 h 1752462"/>
              <a:gd name="connsiteX1" fmla="*/ 2432304 w 4794504"/>
              <a:gd name="connsiteY1" fmla="*/ 919257 h 1752462"/>
              <a:gd name="connsiteX2" fmla="*/ 4794504 w 4794504"/>
              <a:gd name="connsiteY2" fmla="*/ 1742217 h 1752462"/>
              <a:gd name="connsiteX0" fmla="*/ 0 w 4733544"/>
              <a:gd name="connsiteY0" fmla="*/ 20097 h 1757925"/>
              <a:gd name="connsiteX1" fmla="*/ 2432304 w 4733544"/>
              <a:gd name="connsiteY1" fmla="*/ 919257 h 1757925"/>
              <a:gd name="connsiteX2" fmla="*/ 4733544 w 4733544"/>
              <a:gd name="connsiteY2" fmla="*/ 1748313 h 1757925"/>
              <a:gd name="connsiteX0" fmla="*/ 0 w 4770120"/>
              <a:gd name="connsiteY0" fmla="*/ 20097 h 1791433"/>
              <a:gd name="connsiteX1" fmla="*/ 2432304 w 4770120"/>
              <a:gd name="connsiteY1" fmla="*/ 919257 h 1791433"/>
              <a:gd name="connsiteX2" fmla="*/ 4770120 w 4770120"/>
              <a:gd name="connsiteY2" fmla="*/ 1784889 h 1791433"/>
              <a:gd name="connsiteX0" fmla="*/ 0 w 4770120"/>
              <a:gd name="connsiteY0" fmla="*/ 27577 h 1796889"/>
              <a:gd name="connsiteX1" fmla="*/ 2395728 w 4770120"/>
              <a:gd name="connsiteY1" fmla="*/ 890161 h 1796889"/>
              <a:gd name="connsiteX2" fmla="*/ 4770120 w 4770120"/>
              <a:gd name="connsiteY2" fmla="*/ 1792369 h 1796889"/>
              <a:gd name="connsiteX0" fmla="*/ 0 w 4770120"/>
              <a:gd name="connsiteY0" fmla="*/ 21936 h 1791248"/>
              <a:gd name="connsiteX1" fmla="*/ 2395728 w 4770120"/>
              <a:gd name="connsiteY1" fmla="*/ 884520 h 1791248"/>
              <a:gd name="connsiteX2" fmla="*/ 4770120 w 4770120"/>
              <a:gd name="connsiteY2" fmla="*/ 1786728 h 1791248"/>
              <a:gd name="connsiteX0" fmla="*/ 0 w 4770120"/>
              <a:gd name="connsiteY0" fmla="*/ 21936 h 1791248"/>
              <a:gd name="connsiteX1" fmla="*/ 2395728 w 4770120"/>
              <a:gd name="connsiteY1" fmla="*/ 884520 h 1791248"/>
              <a:gd name="connsiteX2" fmla="*/ 4770120 w 4770120"/>
              <a:gd name="connsiteY2" fmla="*/ 1786728 h 1791248"/>
              <a:gd name="connsiteX0" fmla="*/ 0 w 4770120"/>
              <a:gd name="connsiteY0" fmla="*/ 21936 h 1786728"/>
              <a:gd name="connsiteX1" fmla="*/ 2395728 w 4770120"/>
              <a:gd name="connsiteY1" fmla="*/ 884520 h 1786728"/>
              <a:gd name="connsiteX2" fmla="*/ 4770120 w 4770120"/>
              <a:gd name="connsiteY2" fmla="*/ 1786728 h 1786728"/>
              <a:gd name="connsiteX0" fmla="*/ 0 w 4770120"/>
              <a:gd name="connsiteY0" fmla="*/ 21936 h 1786728"/>
              <a:gd name="connsiteX1" fmla="*/ 2395728 w 4770120"/>
              <a:gd name="connsiteY1" fmla="*/ 884520 h 1786728"/>
              <a:gd name="connsiteX2" fmla="*/ 4770120 w 4770120"/>
              <a:gd name="connsiteY2" fmla="*/ 1786728 h 1786728"/>
              <a:gd name="connsiteX0" fmla="*/ 0 w 4770120"/>
              <a:gd name="connsiteY0" fmla="*/ 21936 h 1786728"/>
              <a:gd name="connsiteX1" fmla="*/ 2395728 w 4770120"/>
              <a:gd name="connsiteY1" fmla="*/ 884520 h 1786728"/>
              <a:gd name="connsiteX2" fmla="*/ 4770120 w 4770120"/>
              <a:gd name="connsiteY2" fmla="*/ 1786728 h 1786728"/>
              <a:gd name="connsiteX0" fmla="*/ 0 w 4770120"/>
              <a:gd name="connsiteY0" fmla="*/ 21936 h 1786728"/>
              <a:gd name="connsiteX1" fmla="*/ 2395728 w 4770120"/>
              <a:gd name="connsiteY1" fmla="*/ 884520 h 1786728"/>
              <a:gd name="connsiteX2" fmla="*/ 4770120 w 4770120"/>
              <a:gd name="connsiteY2" fmla="*/ 1786728 h 1786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70120" h="1786728">
                <a:moveTo>
                  <a:pt x="0" y="21936"/>
                </a:moveTo>
                <a:cubicBezTo>
                  <a:pt x="753110" y="10506"/>
                  <a:pt x="1259332" y="-189900"/>
                  <a:pt x="2395728" y="884520"/>
                </a:cubicBezTo>
                <a:cubicBezTo>
                  <a:pt x="3205988" y="1806540"/>
                  <a:pt x="4068856" y="1737214"/>
                  <a:pt x="4770120" y="1786728"/>
                </a:cubicBezTo>
              </a:path>
            </a:pathLst>
          </a:custGeom>
          <a:noFill/>
          <a:ln w="190500" cmpd="sng">
            <a:solidFill>
              <a:srgbClr val="B5863B"/>
            </a:solidFill>
            <a:headEnd type="triangle" w="med" len="me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E34B855B-01ED-4A0B-92AB-4728F59143EE}"/>
              </a:ext>
            </a:extLst>
          </p:cNvPr>
          <p:cNvGrpSpPr/>
          <p:nvPr/>
        </p:nvGrpSpPr>
        <p:grpSpPr>
          <a:xfrm>
            <a:off x="3882000" y="382083"/>
            <a:ext cx="4428000" cy="5400000"/>
            <a:chOff x="1788502" y="728335"/>
            <a:chExt cx="8614997" cy="5400000"/>
          </a:xfrm>
          <a:noFill/>
          <a:effectLst>
            <a:outerShdw dist="50800" dir="2700000" sx="105000" sy="105000" algn="ctr" rotWithShape="0">
              <a:srgbClr val="C00000">
                <a:alpha val="1000"/>
              </a:srgbClr>
            </a:outerShdw>
          </a:effectLst>
        </p:grpSpPr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C8FA9188-6A25-74BB-3231-F894D57A0E84}"/>
                </a:ext>
              </a:extLst>
            </p:cNvPr>
            <p:cNvSpPr txBox="1"/>
            <p:nvPr/>
          </p:nvSpPr>
          <p:spPr>
            <a:xfrm>
              <a:off x="1788502" y="728335"/>
              <a:ext cx="984411" cy="5400000"/>
            </a:xfrm>
            <a:prstGeom prst="rect">
              <a:avLst/>
            </a:prstGeom>
            <a:grpFill/>
            <a:effectLst>
              <a:outerShdw blurRad="50800" dist="50800" dir="5400000" algn="ctr" rotWithShape="0">
                <a:schemeClr val="tx1">
                  <a:alpha val="0"/>
                </a:scheme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pt-ST"/>
              </a:defPPr>
              <a:lvl1pPr algn="ctr">
                <a:defRPr sz="34400">
                  <a:gradFill>
                    <a:gsLst>
                      <a:gs pos="61000">
                        <a:srgbClr val="B98B3F"/>
                      </a:gs>
                      <a:gs pos="36000">
                        <a:srgbClr val="A16727"/>
                      </a:gs>
                      <a:gs pos="12000">
                        <a:srgbClr val="BE8A3B"/>
                      </a:gs>
                      <a:gs pos="91000">
                        <a:srgbClr val="4D3613"/>
                      </a:gs>
                    </a:gsLst>
                    <a:lin ang="4200000" scaled="0"/>
                  </a:gradFill>
                  <a:effectLst>
                    <a:outerShdw blurRad="101600" dist="50800" dir="1800000" algn="ctr" rotWithShape="0">
                      <a:schemeClr val="tx1">
                        <a:alpha val="32000"/>
                      </a:schemeClr>
                    </a:outerShdw>
                  </a:effectLst>
                </a:defRPr>
              </a:lvl1pPr>
            </a:lstStyle>
            <a:p>
              <a:r>
                <a:rPr lang="pt-PT" dirty="0">
                  <a:solidFill>
                    <a:srgbClr val="B5863B"/>
                  </a:solidFill>
                  <a:effectLst>
                    <a:outerShdw blurRad="101600" dist="50800" dir="1800000" algn="ctr" rotWithShape="0">
                      <a:schemeClr val="tx1">
                        <a:alpha val="0"/>
                      </a:schemeClr>
                    </a:outerShdw>
                  </a:effectLst>
                </a:rPr>
                <a:t>{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A0EF846-2822-F140-E04C-F44D29F3E883}"/>
                </a:ext>
              </a:extLst>
            </p:cNvPr>
            <p:cNvSpPr txBox="1"/>
            <p:nvPr/>
          </p:nvSpPr>
          <p:spPr>
            <a:xfrm>
              <a:off x="9420699" y="728335"/>
              <a:ext cx="982800" cy="5400000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chemeClr val="tx1">
                  <a:alpha val="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34400" dirty="0">
                  <a:solidFill>
                    <a:srgbClr val="B5863B"/>
                  </a:solidFill>
                  <a:effectLst>
                    <a:outerShdw blurRad="101600" dist="50800" dir="1800000" algn="ctr" rotWithShape="0">
                      <a:schemeClr val="tx1">
                        <a:alpha val="0"/>
                      </a:schemeClr>
                    </a:outerShdw>
                  </a:effectLst>
                </a:rPr>
                <a:t>}</a:t>
              </a: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AE5C798B-36E9-F18C-281D-46A479411226}"/>
              </a:ext>
            </a:extLst>
          </p:cNvPr>
          <p:cNvGrpSpPr/>
          <p:nvPr/>
        </p:nvGrpSpPr>
        <p:grpSpPr>
          <a:xfrm>
            <a:off x="1764072" y="-7724308"/>
            <a:ext cx="5760000" cy="5804997"/>
            <a:chOff x="3216000" y="504003"/>
            <a:chExt cx="5760000" cy="5804997"/>
          </a:xfrm>
        </p:grpSpPr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504222FF-B7F8-1999-792D-5675BD571B20}"/>
                </a:ext>
              </a:extLst>
            </p:cNvPr>
            <p:cNvSpPr>
              <a:spLocks/>
            </p:cNvSpPr>
            <p:nvPr/>
          </p:nvSpPr>
          <p:spPr>
            <a:xfrm>
              <a:off x="3216000" y="549000"/>
              <a:ext cx="5760000" cy="5760000"/>
            </a:xfrm>
            <a:prstGeom prst="roundRect">
              <a:avLst>
                <a:gd name="adj" fmla="val 7293"/>
              </a:avLst>
            </a:prstGeom>
            <a:gradFill flip="none" rotWithShape="1">
              <a:gsLst>
                <a:gs pos="0">
                  <a:srgbClr val="D20F26"/>
                </a:gs>
                <a:gs pos="74000">
                  <a:srgbClr val="18142E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87AC5E7B-7A69-1C0D-ACB2-6328B986E666}"/>
                </a:ext>
              </a:extLst>
            </p:cNvPr>
            <p:cNvGrpSpPr/>
            <p:nvPr/>
          </p:nvGrpSpPr>
          <p:grpSpPr>
            <a:xfrm>
              <a:off x="4561416" y="2712720"/>
              <a:ext cx="3070781" cy="1452880"/>
              <a:chOff x="4442539" y="2702560"/>
              <a:chExt cx="3070781" cy="1452880"/>
            </a:xfrm>
            <a:noFill/>
            <a:effectLst>
              <a:outerShdw blurRad="190500" dist="50800" dir="4620000" algn="ctr" rotWithShape="0">
                <a:schemeClr val="tx1">
                  <a:alpha val="67000"/>
                </a:schemeClr>
              </a:outerShdw>
            </a:effectLst>
          </p:grpSpPr>
          <p:grpSp>
            <p:nvGrpSpPr>
              <p:cNvPr id="20" name="Agrupar 19">
                <a:extLst>
                  <a:ext uri="{FF2B5EF4-FFF2-40B4-BE49-F238E27FC236}">
                    <a16:creationId xmlns:a16="http://schemas.microsoft.com/office/drawing/2014/main" id="{798717E1-A86C-7EB0-A38F-936570B0CCB1}"/>
                  </a:ext>
                </a:extLst>
              </p:cNvPr>
              <p:cNvGrpSpPr/>
              <p:nvPr/>
            </p:nvGrpSpPr>
            <p:grpSpPr>
              <a:xfrm>
                <a:off x="4442539" y="2702560"/>
                <a:ext cx="3070781" cy="1452880"/>
                <a:chOff x="4479195" y="2697480"/>
                <a:chExt cx="3306923" cy="1452880"/>
              </a:xfrm>
              <a:grpFill/>
            </p:grpSpPr>
            <p:sp>
              <p:nvSpPr>
                <p:cNvPr id="22" name="Forma livre: Forma 21">
                  <a:extLst>
                    <a:ext uri="{FF2B5EF4-FFF2-40B4-BE49-F238E27FC236}">
                      <a16:creationId xmlns:a16="http://schemas.microsoft.com/office/drawing/2014/main" id="{3D2E7B07-1B89-9C74-1998-8A31908AC7EA}"/>
                    </a:ext>
                  </a:extLst>
                </p:cNvPr>
                <p:cNvSpPr/>
                <p:nvPr/>
              </p:nvSpPr>
              <p:spPr>
                <a:xfrm flipH="1">
                  <a:off x="4479195" y="2697480"/>
                  <a:ext cx="3306923" cy="1452880"/>
                </a:xfrm>
                <a:custGeom>
                  <a:avLst/>
                  <a:gdLst>
                    <a:gd name="connsiteX0" fmla="*/ 0 w 4221480"/>
                    <a:gd name="connsiteY0" fmla="*/ 0 h 1518870"/>
                    <a:gd name="connsiteX1" fmla="*/ 2148840 w 4221480"/>
                    <a:gd name="connsiteY1" fmla="*/ 1295400 h 1518870"/>
                    <a:gd name="connsiteX2" fmla="*/ 4221480 w 4221480"/>
                    <a:gd name="connsiteY2" fmla="*/ 1508760 h 1518870"/>
                    <a:gd name="connsiteX0" fmla="*/ 0 w 4221480"/>
                    <a:gd name="connsiteY0" fmla="*/ 0 h 1509404"/>
                    <a:gd name="connsiteX1" fmla="*/ 1859280 w 4221480"/>
                    <a:gd name="connsiteY1" fmla="*/ 868680 h 1509404"/>
                    <a:gd name="connsiteX2" fmla="*/ 4221480 w 4221480"/>
                    <a:gd name="connsiteY2" fmla="*/ 1508760 h 1509404"/>
                    <a:gd name="connsiteX0" fmla="*/ 0 w 4389120"/>
                    <a:gd name="connsiteY0" fmla="*/ 0 h 1204604"/>
                    <a:gd name="connsiteX1" fmla="*/ 2026920 w 4389120"/>
                    <a:gd name="connsiteY1" fmla="*/ 563880 h 1204604"/>
                    <a:gd name="connsiteX2" fmla="*/ 4389120 w 4389120"/>
                    <a:gd name="connsiteY2" fmla="*/ 1203960 h 1204604"/>
                    <a:gd name="connsiteX0" fmla="*/ 0 w 4389120"/>
                    <a:gd name="connsiteY0" fmla="*/ 0 h 1204604"/>
                    <a:gd name="connsiteX1" fmla="*/ 2026920 w 4389120"/>
                    <a:gd name="connsiteY1" fmla="*/ 563880 h 1204604"/>
                    <a:gd name="connsiteX2" fmla="*/ 4389120 w 4389120"/>
                    <a:gd name="connsiteY2" fmla="*/ 1203960 h 1204604"/>
                    <a:gd name="connsiteX0" fmla="*/ 0 w 4617720"/>
                    <a:gd name="connsiteY0" fmla="*/ 0 h 1859532"/>
                    <a:gd name="connsiteX1" fmla="*/ 2026920 w 4617720"/>
                    <a:gd name="connsiteY1" fmla="*/ 563880 h 1859532"/>
                    <a:gd name="connsiteX2" fmla="*/ 4617720 w 4617720"/>
                    <a:gd name="connsiteY2" fmla="*/ 1859280 h 1859532"/>
                    <a:gd name="connsiteX0" fmla="*/ 0 w 4617720"/>
                    <a:gd name="connsiteY0" fmla="*/ 0 h 1859794"/>
                    <a:gd name="connsiteX1" fmla="*/ 2560320 w 4617720"/>
                    <a:gd name="connsiteY1" fmla="*/ 1112520 h 1859794"/>
                    <a:gd name="connsiteX2" fmla="*/ 4617720 w 4617720"/>
                    <a:gd name="connsiteY2" fmla="*/ 1859280 h 1859794"/>
                    <a:gd name="connsiteX0" fmla="*/ 0 w 4617720"/>
                    <a:gd name="connsiteY0" fmla="*/ 0 h 1862155"/>
                    <a:gd name="connsiteX1" fmla="*/ 2560320 w 4617720"/>
                    <a:gd name="connsiteY1" fmla="*/ 1112520 h 1862155"/>
                    <a:gd name="connsiteX2" fmla="*/ 4617720 w 4617720"/>
                    <a:gd name="connsiteY2" fmla="*/ 1859280 h 1862155"/>
                    <a:gd name="connsiteX0" fmla="*/ 0 w 4617720"/>
                    <a:gd name="connsiteY0" fmla="*/ 0 h 1862155"/>
                    <a:gd name="connsiteX1" fmla="*/ 2560320 w 4617720"/>
                    <a:gd name="connsiteY1" fmla="*/ 1112520 h 1862155"/>
                    <a:gd name="connsiteX2" fmla="*/ 4617720 w 4617720"/>
                    <a:gd name="connsiteY2" fmla="*/ 1859280 h 1862155"/>
                    <a:gd name="connsiteX0" fmla="*/ 0 w 4556760"/>
                    <a:gd name="connsiteY0" fmla="*/ 0 h 1801195"/>
                    <a:gd name="connsiteX1" fmla="*/ 2499360 w 4556760"/>
                    <a:gd name="connsiteY1" fmla="*/ 1051560 h 1801195"/>
                    <a:gd name="connsiteX2" fmla="*/ 4556760 w 4556760"/>
                    <a:gd name="connsiteY2" fmla="*/ 1798320 h 1801195"/>
                    <a:gd name="connsiteX0" fmla="*/ 0 w 4556760"/>
                    <a:gd name="connsiteY0" fmla="*/ 15235 h 1816430"/>
                    <a:gd name="connsiteX1" fmla="*/ 2499360 w 4556760"/>
                    <a:gd name="connsiteY1" fmla="*/ 1066795 h 1816430"/>
                    <a:gd name="connsiteX2" fmla="*/ 4556760 w 4556760"/>
                    <a:gd name="connsiteY2" fmla="*/ 1813555 h 1816430"/>
                    <a:gd name="connsiteX0" fmla="*/ 0 w 4602480"/>
                    <a:gd name="connsiteY0" fmla="*/ 29116 h 1754111"/>
                    <a:gd name="connsiteX1" fmla="*/ 2545080 w 4602480"/>
                    <a:gd name="connsiteY1" fmla="*/ 1004476 h 1754111"/>
                    <a:gd name="connsiteX2" fmla="*/ 4602480 w 4602480"/>
                    <a:gd name="connsiteY2" fmla="*/ 1751236 h 1754111"/>
                    <a:gd name="connsiteX0" fmla="*/ 0 w 4602480"/>
                    <a:gd name="connsiteY0" fmla="*/ 89982 h 1813086"/>
                    <a:gd name="connsiteX1" fmla="*/ 2301240 w 4602480"/>
                    <a:gd name="connsiteY1" fmla="*/ 867222 h 1813086"/>
                    <a:gd name="connsiteX2" fmla="*/ 4602480 w 4602480"/>
                    <a:gd name="connsiteY2" fmla="*/ 1812102 h 1813086"/>
                    <a:gd name="connsiteX0" fmla="*/ 0 w 4602480"/>
                    <a:gd name="connsiteY0" fmla="*/ 50447 h 1773551"/>
                    <a:gd name="connsiteX1" fmla="*/ 2301240 w 4602480"/>
                    <a:gd name="connsiteY1" fmla="*/ 827687 h 1773551"/>
                    <a:gd name="connsiteX2" fmla="*/ 4602480 w 4602480"/>
                    <a:gd name="connsiteY2" fmla="*/ 1772567 h 1773551"/>
                    <a:gd name="connsiteX0" fmla="*/ 0 w 4602480"/>
                    <a:gd name="connsiteY0" fmla="*/ 32192 h 1755296"/>
                    <a:gd name="connsiteX1" fmla="*/ 2301240 w 4602480"/>
                    <a:gd name="connsiteY1" fmla="*/ 809432 h 1755296"/>
                    <a:gd name="connsiteX2" fmla="*/ 4602480 w 4602480"/>
                    <a:gd name="connsiteY2" fmla="*/ 1754312 h 1755296"/>
                    <a:gd name="connsiteX0" fmla="*/ 0 w 4602480"/>
                    <a:gd name="connsiteY0" fmla="*/ 36174 h 1759228"/>
                    <a:gd name="connsiteX1" fmla="*/ 2362200 w 4602480"/>
                    <a:gd name="connsiteY1" fmla="*/ 798174 h 1759228"/>
                    <a:gd name="connsiteX2" fmla="*/ 4602480 w 4602480"/>
                    <a:gd name="connsiteY2" fmla="*/ 1758294 h 1759228"/>
                    <a:gd name="connsiteX0" fmla="*/ 0 w 4602480"/>
                    <a:gd name="connsiteY0" fmla="*/ 36174 h 1762825"/>
                    <a:gd name="connsiteX1" fmla="*/ 2362200 w 4602480"/>
                    <a:gd name="connsiteY1" fmla="*/ 798174 h 1762825"/>
                    <a:gd name="connsiteX2" fmla="*/ 4602480 w 4602480"/>
                    <a:gd name="connsiteY2" fmla="*/ 1758294 h 1762825"/>
                    <a:gd name="connsiteX0" fmla="*/ 0 w 4602480"/>
                    <a:gd name="connsiteY0" fmla="*/ 13770 h 1749139"/>
                    <a:gd name="connsiteX1" fmla="*/ 2499360 w 4602480"/>
                    <a:gd name="connsiteY1" fmla="*/ 882450 h 1749139"/>
                    <a:gd name="connsiteX2" fmla="*/ 4602480 w 4602480"/>
                    <a:gd name="connsiteY2" fmla="*/ 1735890 h 1749139"/>
                    <a:gd name="connsiteX0" fmla="*/ 0 w 4602480"/>
                    <a:gd name="connsiteY0" fmla="*/ 26232 h 1761601"/>
                    <a:gd name="connsiteX1" fmla="*/ 2499360 w 4602480"/>
                    <a:gd name="connsiteY1" fmla="*/ 894912 h 1761601"/>
                    <a:gd name="connsiteX2" fmla="*/ 4602480 w 4602480"/>
                    <a:gd name="connsiteY2" fmla="*/ 1748352 h 1761601"/>
                    <a:gd name="connsiteX0" fmla="*/ 0 w 4602480"/>
                    <a:gd name="connsiteY0" fmla="*/ 26232 h 1755788"/>
                    <a:gd name="connsiteX1" fmla="*/ 2499360 w 4602480"/>
                    <a:gd name="connsiteY1" fmla="*/ 894912 h 1755788"/>
                    <a:gd name="connsiteX2" fmla="*/ 4602480 w 4602480"/>
                    <a:gd name="connsiteY2" fmla="*/ 1748352 h 1755788"/>
                    <a:gd name="connsiteX0" fmla="*/ 0 w 4861560"/>
                    <a:gd name="connsiteY0" fmla="*/ 26232 h 1728117"/>
                    <a:gd name="connsiteX1" fmla="*/ 2499360 w 4861560"/>
                    <a:gd name="connsiteY1" fmla="*/ 894912 h 1728117"/>
                    <a:gd name="connsiteX2" fmla="*/ 4861560 w 4861560"/>
                    <a:gd name="connsiteY2" fmla="*/ 1717872 h 1728117"/>
                    <a:gd name="connsiteX0" fmla="*/ 0 w 4794504"/>
                    <a:gd name="connsiteY0" fmla="*/ 20097 h 1752462"/>
                    <a:gd name="connsiteX1" fmla="*/ 2432304 w 4794504"/>
                    <a:gd name="connsiteY1" fmla="*/ 919257 h 1752462"/>
                    <a:gd name="connsiteX2" fmla="*/ 4794504 w 4794504"/>
                    <a:gd name="connsiteY2" fmla="*/ 1742217 h 1752462"/>
                    <a:gd name="connsiteX0" fmla="*/ 0 w 4733544"/>
                    <a:gd name="connsiteY0" fmla="*/ 20097 h 1757925"/>
                    <a:gd name="connsiteX1" fmla="*/ 2432304 w 4733544"/>
                    <a:gd name="connsiteY1" fmla="*/ 919257 h 1757925"/>
                    <a:gd name="connsiteX2" fmla="*/ 4733544 w 4733544"/>
                    <a:gd name="connsiteY2" fmla="*/ 1748313 h 1757925"/>
                    <a:gd name="connsiteX0" fmla="*/ 0 w 4770120"/>
                    <a:gd name="connsiteY0" fmla="*/ 20097 h 1791433"/>
                    <a:gd name="connsiteX1" fmla="*/ 2432304 w 4770120"/>
                    <a:gd name="connsiteY1" fmla="*/ 919257 h 1791433"/>
                    <a:gd name="connsiteX2" fmla="*/ 4770120 w 4770120"/>
                    <a:gd name="connsiteY2" fmla="*/ 1784889 h 1791433"/>
                    <a:gd name="connsiteX0" fmla="*/ 0 w 4770120"/>
                    <a:gd name="connsiteY0" fmla="*/ 27577 h 1796889"/>
                    <a:gd name="connsiteX1" fmla="*/ 2395728 w 4770120"/>
                    <a:gd name="connsiteY1" fmla="*/ 890161 h 1796889"/>
                    <a:gd name="connsiteX2" fmla="*/ 4770120 w 4770120"/>
                    <a:gd name="connsiteY2" fmla="*/ 1792369 h 1796889"/>
                    <a:gd name="connsiteX0" fmla="*/ 0 w 4770120"/>
                    <a:gd name="connsiteY0" fmla="*/ 21936 h 1791248"/>
                    <a:gd name="connsiteX1" fmla="*/ 2395728 w 4770120"/>
                    <a:gd name="connsiteY1" fmla="*/ 884520 h 1791248"/>
                    <a:gd name="connsiteX2" fmla="*/ 4770120 w 4770120"/>
                    <a:gd name="connsiteY2" fmla="*/ 1786728 h 1791248"/>
                    <a:gd name="connsiteX0" fmla="*/ 0 w 4770120"/>
                    <a:gd name="connsiteY0" fmla="*/ 21936 h 1791248"/>
                    <a:gd name="connsiteX1" fmla="*/ 2395728 w 4770120"/>
                    <a:gd name="connsiteY1" fmla="*/ 884520 h 1791248"/>
                    <a:gd name="connsiteX2" fmla="*/ 4770120 w 4770120"/>
                    <a:gd name="connsiteY2" fmla="*/ 1786728 h 1791248"/>
                    <a:gd name="connsiteX0" fmla="*/ 0 w 4770120"/>
                    <a:gd name="connsiteY0" fmla="*/ 21936 h 1786728"/>
                    <a:gd name="connsiteX1" fmla="*/ 2395728 w 4770120"/>
                    <a:gd name="connsiteY1" fmla="*/ 884520 h 1786728"/>
                    <a:gd name="connsiteX2" fmla="*/ 4770120 w 4770120"/>
                    <a:gd name="connsiteY2" fmla="*/ 1786728 h 1786728"/>
                    <a:gd name="connsiteX0" fmla="*/ 0 w 4770120"/>
                    <a:gd name="connsiteY0" fmla="*/ 21936 h 1786728"/>
                    <a:gd name="connsiteX1" fmla="*/ 2395728 w 4770120"/>
                    <a:gd name="connsiteY1" fmla="*/ 884520 h 1786728"/>
                    <a:gd name="connsiteX2" fmla="*/ 4770120 w 4770120"/>
                    <a:gd name="connsiteY2" fmla="*/ 1786728 h 1786728"/>
                    <a:gd name="connsiteX0" fmla="*/ 0 w 4770120"/>
                    <a:gd name="connsiteY0" fmla="*/ 21936 h 1786728"/>
                    <a:gd name="connsiteX1" fmla="*/ 2395728 w 4770120"/>
                    <a:gd name="connsiteY1" fmla="*/ 884520 h 1786728"/>
                    <a:gd name="connsiteX2" fmla="*/ 4770120 w 4770120"/>
                    <a:gd name="connsiteY2" fmla="*/ 1786728 h 1786728"/>
                    <a:gd name="connsiteX0" fmla="*/ 0 w 4770120"/>
                    <a:gd name="connsiteY0" fmla="*/ 21936 h 1786728"/>
                    <a:gd name="connsiteX1" fmla="*/ 2395728 w 4770120"/>
                    <a:gd name="connsiteY1" fmla="*/ 884520 h 1786728"/>
                    <a:gd name="connsiteX2" fmla="*/ 4770120 w 4770120"/>
                    <a:gd name="connsiteY2" fmla="*/ 1786728 h 1786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770120" h="1786728">
                      <a:moveTo>
                        <a:pt x="0" y="21936"/>
                      </a:moveTo>
                      <a:cubicBezTo>
                        <a:pt x="753110" y="10506"/>
                        <a:pt x="1259332" y="-189900"/>
                        <a:pt x="2395728" y="884520"/>
                      </a:cubicBezTo>
                      <a:cubicBezTo>
                        <a:pt x="3205988" y="1806540"/>
                        <a:pt x="4068856" y="1737214"/>
                        <a:pt x="4770120" y="1786728"/>
                      </a:cubicBezTo>
                    </a:path>
                  </a:pathLst>
                </a:custGeom>
                <a:grpFill/>
                <a:ln w="203200" cmpd="dbl">
                  <a:gradFill flip="none" rotWithShape="1">
                    <a:gsLst>
                      <a:gs pos="27000">
                        <a:srgbClr val="C27B2B"/>
                      </a:gs>
                      <a:gs pos="91000">
                        <a:srgbClr val="8D652A"/>
                      </a:gs>
                      <a:gs pos="2000">
                        <a:srgbClr val="D49F4F"/>
                      </a:gs>
                      <a:gs pos="90000">
                        <a:srgbClr val="FCD482"/>
                      </a:gs>
                    </a:gsLst>
                    <a:lin ang="19800000" scaled="0"/>
                    <a:tileRect/>
                  </a:gradFill>
                  <a:headEnd type="stealth" w="med" len="med"/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61000">
                          <a:srgbClr val="B98B3F"/>
                        </a:gs>
                        <a:gs pos="36000">
                          <a:srgbClr val="A16727"/>
                        </a:gs>
                        <a:gs pos="12000">
                          <a:srgbClr val="BE8A3B"/>
                        </a:gs>
                        <a:gs pos="91000">
                          <a:srgbClr val="4D3613"/>
                        </a:gs>
                      </a:gsLst>
                      <a:lin ang="4200000" scaled="0"/>
                    </a:gra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Forma livre: Forma 22">
                  <a:extLst>
                    <a:ext uri="{FF2B5EF4-FFF2-40B4-BE49-F238E27FC236}">
                      <a16:creationId xmlns:a16="http://schemas.microsoft.com/office/drawing/2014/main" id="{EFB7EE20-0F9D-0E80-581A-0A88A561FB3B}"/>
                    </a:ext>
                  </a:extLst>
                </p:cNvPr>
                <p:cNvSpPr/>
                <p:nvPr/>
              </p:nvSpPr>
              <p:spPr>
                <a:xfrm>
                  <a:off x="4479195" y="2697480"/>
                  <a:ext cx="3306923" cy="1452880"/>
                </a:xfrm>
                <a:custGeom>
                  <a:avLst/>
                  <a:gdLst>
                    <a:gd name="connsiteX0" fmla="*/ 0 w 4221480"/>
                    <a:gd name="connsiteY0" fmla="*/ 0 h 1518870"/>
                    <a:gd name="connsiteX1" fmla="*/ 2148840 w 4221480"/>
                    <a:gd name="connsiteY1" fmla="*/ 1295400 h 1518870"/>
                    <a:gd name="connsiteX2" fmla="*/ 4221480 w 4221480"/>
                    <a:gd name="connsiteY2" fmla="*/ 1508760 h 1518870"/>
                    <a:gd name="connsiteX0" fmla="*/ 0 w 4221480"/>
                    <a:gd name="connsiteY0" fmla="*/ 0 h 1509404"/>
                    <a:gd name="connsiteX1" fmla="*/ 1859280 w 4221480"/>
                    <a:gd name="connsiteY1" fmla="*/ 868680 h 1509404"/>
                    <a:gd name="connsiteX2" fmla="*/ 4221480 w 4221480"/>
                    <a:gd name="connsiteY2" fmla="*/ 1508760 h 1509404"/>
                    <a:gd name="connsiteX0" fmla="*/ 0 w 4389120"/>
                    <a:gd name="connsiteY0" fmla="*/ 0 h 1204604"/>
                    <a:gd name="connsiteX1" fmla="*/ 2026920 w 4389120"/>
                    <a:gd name="connsiteY1" fmla="*/ 563880 h 1204604"/>
                    <a:gd name="connsiteX2" fmla="*/ 4389120 w 4389120"/>
                    <a:gd name="connsiteY2" fmla="*/ 1203960 h 1204604"/>
                    <a:gd name="connsiteX0" fmla="*/ 0 w 4389120"/>
                    <a:gd name="connsiteY0" fmla="*/ 0 h 1204604"/>
                    <a:gd name="connsiteX1" fmla="*/ 2026920 w 4389120"/>
                    <a:gd name="connsiteY1" fmla="*/ 563880 h 1204604"/>
                    <a:gd name="connsiteX2" fmla="*/ 4389120 w 4389120"/>
                    <a:gd name="connsiteY2" fmla="*/ 1203960 h 1204604"/>
                    <a:gd name="connsiteX0" fmla="*/ 0 w 4617720"/>
                    <a:gd name="connsiteY0" fmla="*/ 0 h 1859532"/>
                    <a:gd name="connsiteX1" fmla="*/ 2026920 w 4617720"/>
                    <a:gd name="connsiteY1" fmla="*/ 563880 h 1859532"/>
                    <a:gd name="connsiteX2" fmla="*/ 4617720 w 4617720"/>
                    <a:gd name="connsiteY2" fmla="*/ 1859280 h 1859532"/>
                    <a:gd name="connsiteX0" fmla="*/ 0 w 4617720"/>
                    <a:gd name="connsiteY0" fmla="*/ 0 h 1859794"/>
                    <a:gd name="connsiteX1" fmla="*/ 2560320 w 4617720"/>
                    <a:gd name="connsiteY1" fmla="*/ 1112520 h 1859794"/>
                    <a:gd name="connsiteX2" fmla="*/ 4617720 w 4617720"/>
                    <a:gd name="connsiteY2" fmla="*/ 1859280 h 1859794"/>
                    <a:gd name="connsiteX0" fmla="*/ 0 w 4617720"/>
                    <a:gd name="connsiteY0" fmla="*/ 0 h 1862155"/>
                    <a:gd name="connsiteX1" fmla="*/ 2560320 w 4617720"/>
                    <a:gd name="connsiteY1" fmla="*/ 1112520 h 1862155"/>
                    <a:gd name="connsiteX2" fmla="*/ 4617720 w 4617720"/>
                    <a:gd name="connsiteY2" fmla="*/ 1859280 h 1862155"/>
                    <a:gd name="connsiteX0" fmla="*/ 0 w 4617720"/>
                    <a:gd name="connsiteY0" fmla="*/ 0 h 1862155"/>
                    <a:gd name="connsiteX1" fmla="*/ 2560320 w 4617720"/>
                    <a:gd name="connsiteY1" fmla="*/ 1112520 h 1862155"/>
                    <a:gd name="connsiteX2" fmla="*/ 4617720 w 4617720"/>
                    <a:gd name="connsiteY2" fmla="*/ 1859280 h 1862155"/>
                    <a:gd name="connsiteX0" fmla="*/ 0 w 4556760"/>
                    <a:gd name="connsiteY0" fmla="*/ 0 h 1801195"/>
                    <a:gd name="connsiteX1" fmla="*/ 2499360 w 4556760"/>
                    <a:gd name="connsiteY1" fmla="*/ 1051560 h 1801195"/>
                    <a:gd name="connsiteX2" fmla="*/ 4556760 w 4556760"/>
                    <a:gd name="connsiteY2" fmla="*/ 1798320 h 1801195"/>
                    <a:gd name="connsiteX0" fmla="*/ 0 w 4556760"/>
                    <a:gd name="connsiteY0" fmla="*/ 15235 h 1816430"/>
                    <a:gd name="connsiteX1" fmla="*/ 2499360 w 4556760"/>
                    <a:gd name="connsiteY1" fmla="*/ 1066795 h 1816430"/>
                    <a:gd name="connsiteX2" fmla="*/ 4556760 w 4556760"/>
                    <a:gd name="connsiteY2" fmla="*/ 1813555 h 1816430"/>
                    <a:gd name="connsiteX0" fmla="*/ 0 w 4602480"/>
                    <a:gd name="connsiteY0" fmla="*/ 29116 h 1754111"/>
                    <a:gd name="connsiteX1" fmla="*/ 2545080 w 4602480"/>
                    <a:gd name="connsiteY1" fmla="*/ 1004476 h 1754111"/>
                    <a:gd name="connsiteX2" fmla="*/ 4602480 w 4602480"/>
                    <a:gd name="connsiteY2" fmla="*/ 1751236 h 1754111"/>
                    <a:gd name="connsiteX0" fmla="*/ 0 w 4602480"/>
                    <a:gd name="connsiteY0" fmla="*/ 89982 h 1813086"/>
                    <a:gd name="connsiteX1" fmla="*/ 2301240 w 4602480"/>
                    <a:gd name="connsiteY1" fmla="*/ 867222 h 1813086"/>
                    <a:gd name="connsiteX2" fmla="*/ 4602480 w 4602480"/>
                    <a:gd name="connsiteY2" fmla="*/ 1812102 h 1813086"/>
                    <a:gd name="connsiteX0" fmla="*/ 0 w 4602480"/>
                    <a:gd name="connsiteY0" fmla="*/ 50447 h 1773551"/>
                    <a:gd name="connsiteX1" fmla="*/ 2301240 w 4602480"/>
                    <a:gd name="connsiteY1" fmla="*/ 827687 h 1773551"/>
                    <a:gd name="connsiteX2" fmla="*/ 4602480 w 4602480"/>
                    <a:gd name="connsiteY2" fmla="*/ 1772567 h 1773551"/>
                    <a:gd name="connsiteX0" fmla="*/ 0 w 4602480"/>
                    <a:gd name="connsiteY0" fmla="*/ 32192 h 1755296"/>
                    <a:gd name="connsiteX1" fmla="*/ 2301240 w 4602480"/>
                    <a:gd name="connsiteY1" fmla="*/ 809432 h 1755296"/>
                    <a:gd name="connsiteX2" fmla="*/ 4602480 w 4602480"/>
                    <a:gd name="connsiteY2" fmla="*/ 1754312 h 1755296"/>
                    <a:gd name="connsiteX0" fmla="*/ 0 w 4602480"/>
                    <a:gd name="connsiteY0" fmla="*/ 36174 h 1759228"/>
                    <a:gd name="connsiteX1" fmla="*/ 2362200 w 4602480"/>
                    <a:gd name="connsiteY1" fmla="*/ 798174 h 1759228"/>
                    <a:gd name="connsiteX2" fmla="*/ 4602480 w 4602480"/>
                    <a:gd name="connsiteY2" fmla="*/ 1758294 h 1759228"/>
                    <a:gd name="connsiteX0" fmla="*/ 0 w 4602480"/>
                    <a:gd name="connsiteY0" fmla="*/ 36174 h 1762825"/>
                    <a:gd name="connsiteX1" fmla="*/ 2362200 w 4602480"/>
                    <a:gd name="connsiteY1" fmla="*/ 798174 h 1762825"/>
                    <a:gd name="connsiteX2" fmla="*/ 4602480 w 4602480"/>
                    <a:gd name="connsiteY2" fmla="*/ 1758294 h 1762825"/>
                    <a:gd name="connsiteX0" fmla="*/ 0 w 4602480"/>
                    <a:gd name="connsiteY0" fmla="*/ 13770 h 1749139"/>
                    <a:gd name="connsiteX1" fmla="*/ 2499360 w 4602480"/>
                    <a:gd name="connsiteY1" fmla="*/ 882450 h 1749139"/>
                    <a:gd name="connsiteX2" fmla="*/ 4602480 w 4602480"/>
                    <a:gd name="connsiteY2" fmla="*/ 1735890 h 1749139"/>
                    <a:gd name="connsiteX0" fmla="*/ 0 w 4602480"/>
                    <a:gd name="connsiteY0" fmla="*/ 26232 h 1761601"/>
                    <a:gd name="connsiteX1" fmla="*/ 2499360 w 4602480"/>
                    <a:gd name="connsiteY1" fmla="*/ 894912 h 1761601"/>
                    <a:gd name="connsiteX2" fmla="*/ 4602480 w 4602480"/>
                    <a:gd name="connsiteY2" fmla="*/ 1748352 h 1761601"/>
                    <a:gd name="connsiteX0" fmla="*/ 0 w 4602480"/>
                    <a:gd name="connsiteY0" fmla="*/ 26232 h 1755788"/>
                    <a:gd name="connsiteX1" fmla="*/ 2499360 w 4602480"/>
                    <a:gd name="connsiteY1" fmla="*/ 894912 h 1755788"/>
                    <a:gd name="connsiteX2" fmla="*/ 4602480 w 4602480"/>
                    <a:gd name="connsiteY2" fmla="*/ 1748352 h 1755788"/>
                    <a:gd name="connsiteX0" fmla="*/ 0 w 4861560"/>
                    <a:gd name="connsiteY0" fmla="*/ 26232 h 1728117"/>
                    <a:gd name="connsiteX1" fmla="*/ 2499360 w 4861560"/>
                    <a:gd name="connsiteY1" fmla="*/ 894912 h 1728117"/>
                    <a:gd name="connsiteX2" fmla="*/ 4861560 w 4861560"/>
                    <a:gd name="connsiteY2" fmla="*/ 1717872 h 1728117"/>
                    <a:gd name="connsiteX0" fmla="*/ 0 w 4794504"/>
                    <a:gd name="connsiteY0" fmla="*/ 20097 h 1752462"/>
                    <a:gd name="connsiteX1" fmla="*/ 2432304 w 4794504"/>
                    <a:gd name="connsiteY1" fmla="*/ 919257 h 1752462"/>
                    <a:gd name="connsiteX2" fmla="*/ 4794504 w 4794504"/>
                    <a:gd name="connsiteY2" fmla="*/ 1742217 h 1752462"/>
                    <a:gd name="connsiteX0" fmla="*/ 0 w 4733544"/>
                    <a:gd name="connsiteY0" fmla="*/ 20097 h 1757925"/>
                    <a:gd name="connsiteX1" fmla="*/ 2432304 w 4733544"/>
                    <a:gd name="connsiteY1" fmla="*/ 919257 h 1757925"/>
                    <a:gd name="connsiteX2" fmla="*/ 4733544 w 4733544"/>
                    <a:gd name="connsiteY2" fmla="*/ 1748313 h 1757925"/>
                    <a:gd name="connsiteX0" fmla="*/ 0 w 4770120"/>
                    <a:gd name="connsiteY0" fmla="*/ 20097 h 1791433"/>
                    <a:gd name="connsiteX1" fmla="*/ 2432304 w 4770120"/>
                    <a:gd name="connsiteY1" fmla="*/ 919257 h 1791433"/>
                    <a:gd name="connsiteX2" fmla="*/ 4770120 w 4770120"/>
                    <a:gd name="connsiteY2" fmla="*/ 1784889 h 1791433"/>
                    <a:gd name="connsiteX0" fmla="*/ 0 w 4770120"/>
                    <a:gd name="connsiteY0" fmla="*/ 27577 h 1796889"/>
                    <a:gd name="connsiteX1" fmla="*/ 2395728 w 4770120"/>
                    <a:gd name="connsiteY1" fmla="*/ 890161 h 1796889"/>
                    <a:gd name="connsiteX2" fmla="*/ 4770120 w 4770120"/>
                    <a:gd name="connsiteY2" fmla="*/ 1792369 h 1796889"/>
                    <a:gd name="connsiteX0" fmla="*/ 0 w 4770120"/>
                    <a:gd name="connsiteY0" fmla="*/ 21936 h 1791248"/>
                    <a:gd name="connsiteX1" fmla="*/ 2395728 w 4770120"/>
                    <a:gd name="connsiteY1" fmla="*/ 884520 h 1791248"/>
                    <a:gd name="connsiteX2" fmla="*/ 4770120 w 4770120"/>
                    <a:gd name="connsiteY2" fmla="*/ 1786728 h 1791248"/>
                    <a:gd name="connsiteX0" fmla="*/ 0 w 4770120"/>
                    <a:gd name="connsiteY0" fmla="*/ 21936 h 1791248"/>
                    <a:gd name="connsiteX1" fmla="*/ 2395728 w 4770120"/>
                    <a:gd name="connsiteY1" fmla="*/ 884520 h 1791248"/>
                    <a:gd name="connsiteX2" fmla="*/ 4770120 w 4770120"/>
                    <a:gd name="connsiteY2" fmla="*/ 1786728 h 1791248"/>
                    <a:gd name="connsiteX0" fmla="*/ 0 w 4770120"/>
                    <a:gd name="connsiteY0" fmla="*/ 21936 h 1786728"/>
                    <a:gd name="connsiteX1" fmla="*/ 2395728 w 4770120"/>
                    <a:gd name="connsiteY1" fmla="*/ 884520 h 1786728"/>
                    <a:gd name="connsiteX2" fmla="*/ 4770120 w 4770120"/>
                    <a:gd name="connsiteY2" fmla="*/ 1786728 h 1786728"/>
                    <a:gd name="connsiteX0" fmla="*/ 0 w 4770120"/>
                    <a:gd name="connsiteY0" fmla="*/ 21936 h 1786728"/>
                    <a:gd name="connsiteX1" fmla="*/ 2395728 w 4770120"/>
                    <a:gd name="connsiteY1" fmla="*/ 884520 h 1786728"/>
                    <a:gd name="connsiteX2" fmla="*/ 4770120 w 4770120"/>
                    <a:gd name="connsiteY2" fmla="*/ 1786728 h 1786728"/>
                    <a:gd name="connsiteX0" fmla="*/ 0 w 4770120"/>
                    <a:gd name="connsiteY0" fmla="*/ 21936 h 1786728"/>
                    <a:gd name="connsiteX1" fmla="*/ 2395728 w 4770120"/>
                    <a:gd name="connsiteY1" fmla="*/ 884520 h 1786728"/>
                    <a:gd name="connsiteX2" fmla="*/ 4770120 w 4770120"/>
                    <a:gd name="connsiteY2" fmla="*/ 1786728 h 1786728"/>
                    <a:gd name="connsiteX0" fmla="*/ 0 w 4770120"/>
                    <a:gd name="connsiteY0" fmla="*/ 21936 h 1786728"/>
                    <a:gd name="connsiteX1" fmla="*/ 2395728 w 4770120"/>
                    <a:gd name="connsiteY1" fmla="*/ 884520 h 1786728"/>
                    <a:gd name="connsiteX2" fmla="*/ 4770120 w 4770120"/>
                    <a:gd name="connsiteY2" fmla="*/ 1786728 h 1786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770120" h="1786728">
                      <a:moveTo>
                        <a:pt x="0" y="21936"/>
                      </a:moveTo>
                      <a:cubicBezTo>
                        <a:pt x="753110" y="10506"/>
                        <a:pt x="1259332" y="-189900"/>
                        <a:pt x="2395728" y="884520"/>
                      </a:cubicBezTo>
                      <a:cubicBezTo>
                        <a:pt x="3205988" y="1806540"/>
                        <a:pt x="4068856" y="1737214"/>
                        <a:pt x="4770120" y="1786728"/>
                      </a:cubicBezTo>
                    </a:path>
                  </a:pathLst>
                </a:custGeom>
                <a:grpFill/>
                <a:ln w="190500" cmpd="sng">
                  <a:gradFill flip="none" rotWithShape="1">
                    <a:gsLst>
                      <a:gs pos="22000">
                        <a:srgbClr val="C27B2B"/>
                      </a:gs>
                      <a:gs pos="91000">
                        <a:srgbClr val="8D652A"/>
                      </a:gs>
                      <a:gs pos="2000">
                        <a:srgbClr val="D49F4F"/>
                      </a:gs>
                      <a:gs pos="90000">
                        <a:srgbClr val="FCD482"/>
                      </a:gs>
                    </a:gsLst>
                    <a:lin ang="19800000" scaled="0"/>
                    <a:tileRect/>
                  </a:gradFill>
                  <a:headEnd type="stealth" w="med" len="med"/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61000">
                          <a:srgbClr val="B98B3F"/>
                        </a:gs>
                        <a:gs pos="36000">
                          <a:srgbClr val="A16727"/>
                        </a:gs>
                        <a:gs pos="12000">
                          <a:srgbClr val="BE8A3B"/>
                        </a:gs>
                        <a:gs pos="91000">
                          <a:srgbClr val="4D3613"/>
                        </a:gs>
                      </a:gsLst>
                      <a:lin ang="4200000" scaled="0"/>
                    </a:gra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24E71339-3A23-D268-8108-89ADDE066FCF}"/>
                  </a:ext>
                </a:extLst>
              </p:cNvPr>
              <p:cNvSpPr/>
              <p:nvPr/>
            </p:nvSpPr>
            <p:spPr>
              <a:xfrm rot="18487422">
                <a:off x="5885804" y="3391608"/>
                <a:ext cx="189172" cy="5344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0865FA4F-5127-EF13-D160-E230B2073511}"/>
                </a:ext>
              </a:extLst>
            </p:cNvPr>
            <p:cNvGrpSpPr/>
            <p:nvPr/>
          </p:nvGrpSpPr>
          <p:grpSpPr>
            <a:xfrm>
              <a:off x="3835400" y="504003"/>
              <a:ext cx="4428000" cy="5400000"/>
              <a:chOff x="1788502" y="728335"/>
              <a:chExt cx="8614997" cy="5400000"/>
            </a:xfrm>
            <a:effectLst>
              <a:outerShdw dist="50800" dir="2700000" sx="105000" sy="105000" algn="ctr" rotWithShape="0">
                <a:srgbClr val="C00000">
                  <a:alpha val="0"/>
                </a:srgbClr>
              </a:outerShdw>
            </a:effectLst>
          </p:grpSpPr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98E4539B-A59F-6320-CEF7-F3CDE5CD938F}"/>
                  </a:ext>
                </a:extLst>
              </p:cNvPr>
              <p:cNvSpPr txBox="1"/>
              <p:nvPr/>
            </p:nvSpPr>
            <p:spPr>
              <a:xfrm>
                <a:off x="1788502" y="728335"/>
                <a:ext cx="984411" cy="5400000"/>
              </a:xfrm>
              <a:prstGeom prst="rect">
                <a:avLst/>
              </a:prstGeom>
              <a:noFill/>
              <a:effectLst>
                <a:outerShdw blurRad="50800" dist="50800" dir="5400000" algn="ctr" rotWithShape="0">
                  <a:schemeClr val="tx1"/>
                </a:outerShdw>
              </a:effectLst>
            </p:spPr>
            <p:txBody>
              <a:bodyPr wrap="square" rtlCol="0">
                <a:spAutoFit/>
              </a:bodyPr>
              <a:lstStyle>
                <a:defPPr>
                  <a:defRPr lang="pt-ST"/>
                </a:defPPr>
                <a:lvl1pPr algn="ctr">
                  <a:defRPr sz="34400">
                    <a:gradFill>
                      <a:gsLst>
                        <a:gs pos="61000">
                          <a:srgbClr val="B98B3F"/>
                        </a:gs>
                        <a:gs pos="36000">
                          <a:srgbClr val="A16727"/>
                        </a:gs>
                        <a:gs pos="12000">
                          <a:srgbClr val="BE8A3B"/>
                        </a:gs>
                        <a:gs pos="91000">
                          <a:srgbClr val="4D3613"/>
                        </a:gs>
                      </a:gsLst>
                      <a:lin ang="4200000" scaled="0"/>
                    </a:gradFill>
                    <a:effectLst>
                      <a:outerShdw blurRad="101600" dist="50800" dir="1800000" algn="ctr" rotWithShape="0">
                        <a:schemeClr val="tx1">
                          <a:alpha val="32000"/>
                        </a:schemeClr>
                      </a:outerShdw>
                    </a:effectLst>
                  </a:defRPr>
                </a:lvl1pPr>
              </a:lstStyle>
              <a:p>
                <a:r>
                  <a:rPr lang="pt-PT" dirty="0">
                    <a:effectLst>
                      <a:outerShdw blurRad="101600" dist="50800" dir="1800000" algn="ctr" rotWithShape="0">
                        <a:schemeClr val="tx1">
                          <a:alpha val="0"/>
                        </a:schemeClr>
                      </a:outerShdw>
                    </a:effectLst>
                  </a:rPr>
                  <a:t>{</a:t>
                </a:r>
              </a:p>
            </p:txBody>
          </p: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1E1815BB-1365-B015-0F84-EE74895522DF}"/>
                  </a:ext>
                </a:extLst>
              </p:cNvPr>
              <p:cNvSpPr txBox="1"/>
              <p:nvPr/>
            </p:nvSpPr>
            <p:spPr>
              <a:xfrm>
                <a:off x="9420699" y="728335"/>
                <a:ext cx="982800" cy="5400000"/>
              </a:xfrm>
              <a:prstGeom prst="rect">
                <a:avLst/>
              </a:prstGeom>
              <a:noFill/>
              <a:effectLst>
                <a:outerShdw blurRad="50800" dist="50800" dir="5400000" algn="ctr" rotWithShape="0">
                  <a:schemeClr val="tx1"/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34400" dirty="0">
                    <a:gradFill>
                      <a:gsLst>
                        <a:gs pos="61000">
                          <a:srgbClr val="B98B3F"/>
                        </a:gs>
                        <a:gs pos="36000">
                          <a:srgbClr val="A16727"/>
                        </a:gs>
                        <a:gs pos="12000">
                          <a:srgbClr val="BE8A3B"/>
                        </a:gs>
                        <a:gs pos="91000">
                          <a:srgbClr val="4D3613"/>
                        </a:gs>
                      </a:gsLst>
                      <a:lin ang="4200000" scaled="0"/>
                    </a:gradFill>
                    <a:effectLst>
                      <a:outerShdw blurRad="101600" dist="50800" dir="1800000" algn="ctr" rotWithShape="0">
                        <a:schemeClr val="tx1">
                          <a:alpha val="0"/>
                        </a:schemeClr>
                      </a:outerShdw>
                    </a:effectLst>
                  </a:rPr>
                  <a:t>}</a:t>
                </a:r>
              </a:p>
            </p:txBody>
          </p:sp>
        </p:grpSp>
      </p:grpSp>
      <p:sp>
        <p:nvSpPr>
          <p:cNvPr id="3" name="Retângulo 2">
            <a:extLst>
              <a:ext uri="{FF2B5EF4-FFF2-40B4-BE49-F238E27FC236}">
                <a16:creationId xmlns:a16="http://schemas.microsoft.com/office/drawing/2014/main" id="{707A29D7-F582-59AD-DE3F-7E1ED4EB6B51}"/>
              </a:ext>
            </a:extLst>
          </p:cNvPr>
          <p:cNvSpPr/>
          <p:nvPr/>
        </p:nvSpPr>
        <p:spPr>
          <a:xfrm>
            <a:off x="-15167992" y="944880"/>
            <a:ext cx="12192000" cy="6858000"/>
          </a:xfrm>
          <a:prstGeom prst="rect">
            <a:avLst/>
          </a:prstGeom>
          <a:solidFill>
            <a:srgbClr val="D201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35B05F41-9CAD-E6FE-CD47-08A3E6D15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503" y="1289098"/>
            <a:ext cx="3555917" cy="4035964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6C463DC6-E769-60EF-09D9-D1BAF52849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9567" b="95108" l="0" r="98256">
                        <a14:foregroundMark x1="42209" y1="34804" x2="42558" y2="72735"/>
                        <a14:foregroundMark x1="14884" y1="68966" x2="48372" y2="73216"/>
                        <a14:foregroundMark x1="16163" y1="76985" x2="41860" y2="69848"/>
                        <a14:foregroundMark x1="84070" y1="36969" x2="56744" y2="38974"/>
                        <a14:foregroundMark x1="62558" y1="35686" x2="61860" y2="61668"/>
                        <a14:foregroundMark x1="48953" y1="58140" x2="79884" y2="59423"/>
                        <a14:foregroundMark x1="77326" y1="56776" x2="68023" y2="78107"/>
                        <a14:foregroundMark x1="52209" y1="75461" x2="81512" y2="72334"/>
                      </a14:backgroundRemoval>
                    </a14:imgEffect>
                  </a14:imgLayer>
                </a14:imgProps>
              </a:ext>
            </a:extLst>
          </a:blip>
          <a:srcRect t="18228" b="4667"/>
          <a:stretch/>
        </p:blipFill>
        <p:spPr>
          <a:xfrm>
            <a:off x="-8123464" y="-3106416"/>
            <a:ext cx="1069937" cy="1196222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695BFBDC-8CCC-1E65-9DDB-0C98DC429D8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667" b="96444" l="6111" r="94000">
                        <a14:foregroundMark x1="43111" y1="29111" x2="47556" y2="30444"/>
                        <a14:foregroundMark x1="31333" y1="27333" x2="64889" y2="28222"/>
                        <a14:foregroundMark x1="63333" y1="20222" x2="64889" y2="73333"/>
                        <a14:foregroundMark x1="38444" y1="76667" x2="64222" y2="37333"/>
                        <a14:foregroundMark x1="27111" y1="44444" x2="68222" y2="56222"/>
                        <a14:foregroundMark x1="25333" y1="61778" x2="78667" y2="86667"/>
                        <a14:foregroundMark x1="54222" y1="51556" x2="61556" y2="83778"/>
                        <a14:foregroundMark x1="21778" y1="48000" x2="48444" y2="68000"/>
                      </a14:backgroundRemoval>
                    </a14:imgEffect>
                  </a14:imgLayer>
                </a14:imgProps>
              </a:ext>
            </a:extLst>
          </a:blip>
          <a:srcRect l="8455" t="4419" r="8717" b="4247"/>
          <a:stretch/>
        </p:blipFill>
        <p:spPr>
          <a:xfrm rot="1072585">
            <a:off x="-5007556" y="-1022741"/>
            <a:ext cx="936127" cy="103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0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25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750"/>
                            </p:stCondLst>
                            <p:childTnLst>
                              <p:par>
                                <p:cTn id="38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4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6DB4112-5590-F5E3-9D76-CED2E68A3948}"/>
              </a:ext>
            </a:extLst>
          </p:cNvPr>
          <p:cNvSpPr txBox="1"/>
          <p:nvPr/>
        </p:nvSpPr>
        <p:spPr>
          <a:xfrm>
            <a:off x="2225964" y="1681018"/>
            <a:ext cx="143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Interface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E6F9A6E-1174-5750-AF32-7194725741A1}"/>
              </a:ext>
            </a:extLst>
          </p:cNvPr>
          <p:cNvSpPr txBox="1"/>
          <p:nvPr/>
        </p:nvSpPr>
        <p:spPr>
          <a:xfrm>
            <a:off x="5985164" y="103447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Estética</a:t>
            </a:r>
          </a:p>
        </p:txBody>
      </p:sp>
    </p:spTree>
    <p:extLst>
      <p:ext uri="{BB962C8B-B14F-4D97-AF65-F5344CB8AC3E}">
        <p14:creationId xmlns:p14="http://schemas.microsoft.com/office/powerpoint/2010/main" val="2201630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C20DEA1-92E4-55FF-5479-7085127E9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22035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5255FCD4-FCD8-452F-A0C5-29E348486A8E}"/>
              </a:ext>
            </a:extLst>
          </p:cNvPr>
          <p:cNvSpPr/>
          <p:nvPr/>
        </p:nvSpPr>
        <p:spPr>
          <a:xfrm>
            <a:off x="240988" y="0"/>
            <a:ext cx="11161486" cy="738664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reflection blurRad="1003300" stA="6000" endPos="72000" dist="4445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200" b="1" i="0" u="none" strike="noStrike" kern="1200" cap="none" spc="0" normalizeH="0" baseline="0" noProof="0" dirty="0">
                <a:ln w="12700">
                  <a:solidFill>
                    <a:srgbClr val="27CED7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27CED7"/>
                  </a:fgClr>
                  <a:bgClr>
                    <a:srgbClr val="27CED7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27CED7">
                      <a:lumMod val="50000"/>
                    </a:srgbClr>
                  </a:innerShdw>
                </a:effectLst>
                <a:uLnTx/>
                <a:uFillTx/>
                <a:latin typeface="Century Gothic" panose="020B0502020202020204"/>
                <a:ea typeface="+mn-ea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7A631B7-5C60-4BDF-AB43-96225DFB5069}"/>
              </a:ext>
            </a:extLst>
          </p:cNvPr>
          <p:cNvSpPr txBox="1"/>
          <p:nvPr/>
        </p:nvSpPr>
        <p:spPr>
          <a:xfrm>
            <a:off x="0" y="5657671"/>
            <a:ext cx="7561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400" b="1" i="0" u="none" strike="noStrike" kern="1200" cap="none" spc="0" normalizeH="0" baseline="0" noProof="0" dirty="0">
                <a:ln w="12700">
                  <a:solidFill>
                    <a:srgbClr val="27CED7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27CED7"/>
                  </a:fgClr>
                  <a:bgClr>
                    <a:srgbClr val="27CED7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27CED7">
                      <a:lumMod val="50000"/>
                    </a:srgbClr>
                  </a:innerShdw>
                </a:effectLst>
                <a:uLnTx/>
                <a:uFillTx/>
                <a:latin typeface="Century Gothic" panose="020B0502020202020204"/>
                <a:ea typeface="+mn-ea"/>
                <a:cs typeface="Times New Roman" panose="02020603050405020304" pitchFamily="18" charset="0"/>
              </a:rPr>
              <a:t>Aluno: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400" b="1" i="0" u="none" strike="noStrike" kern="1200" cap="none" spc="0" normalizeH="0" baseline="0" noProof="0" dirty="0">
                <a:ln w="12700">
                  <a:solidFill>
                    <a:srgbClr val="27CED7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27CED7"/>
                  </a:fgClr>
                  <a:bgClr>
                    <a:srgbClr val="27CED7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27CED7">
                      <a:lumMod val="50000"/>
                    </a:srgbClr>
                  </a:innerShdw>
                </a:effectLst>
                <a:uLnTx/>
                <a:uFillTx/>
                <a:latin typeface="Century Gothic" panose="020B0502020202020204"/>
                <a:ea typeface="+mn-ea"/>
                <a:cs typeface="Times New Roman" panose="02020603050405020304" pitchFamily="18" charset="0"/>
              </a:rPr>
              <a:t>Professor Orientador: Filipe Raminhos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400" b="1" i="0" u="none" strike="noStrike" kern="1200" cap="none" spc="0" normalizeH="0" baseline="0" noProof="0" dirty="0">
                <a:ln w="12700">
                  <a:solidFill>
                    <a:srgbClr val="27CED7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27CED7"/>
                  </a:fgClr>
                  <a:bgClr>
                    <a:srgbClr val="27CED7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27CED7">
                      <a:lumMod val="50000"/>
                    </a:srgbClr>
                  </a:innerShdw>
                </a:effectLst>
                <a:uLnTx/>
                <a:uFillTx/>
                <a:latin typeface="Century Gothic" panose="020B0502020202020204"/>
                <a:ea typeface="+mn-ea"/>
                <a:cs typeface="Times New Roman" panose="02020603050405020304" pitchFamily="18" charset="0"/>
              </a:rPr>
              <a:t>Triénio: 2018/2021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2BBD40A-117D-4D79-8FF2-51737B034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62" y="89447"/>
            <a:ext cx="1579051" cy="559769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BEA932A8-DA9D-4D52-A4DF-97906A93DBEB}"/>
              </a:ext>
            </a:extLst>
          </p:cNvPr>
          <p:cNvSpPr txBox="1"/>
          <p:nvPr/>
        </p:nvSpPr>
        <p:spPr>
          <a:xfrm>
            <a:off x="1779854" y="936010"/>
            <a:ext cx="756194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400" b="1" i="0" u="none" strike="noStrike" kern="1200" cap="none" spc="0" normalizeH="0" baseline="0" noProof="0" dirty="0">
                <a:ln w="12700">
                  <a:solidFill>
                    <a:srgbClr val="27CED7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27CED7"/>
                  </a:fgClr>
                  <a:bgClr>
                    <a:srgbClr val="27CED7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27CED7">
                      <a:lumMod val="50000"/>
                    </a:srgbClr>
                  </a:innerShdw>
                </a:effectLst>
                <a:uLnTx/>
                <a:uFillTx/>
                <a:latin typeface="Century Gothic" panose="020B0502020202020204"/>
                <a:ea typeface="+mn-ea"/>
                <a:cs typeface="Times New Roman" panose="02020603050405020304" pitchFamily="18" charset="0"/>
              </a:rPr>
              <a:t>Capa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400" b="1" i="0" u="none" strike="noStrike" kern="1200" cap="none" spc="0" normalizeH="0" baseline="0" noProof="0" dirty="0">
                <a:ln w="12700">
                  <a:solidFill>
                    <a:srgbClr val="27CED7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27CED7"/>
                  </a:fgClr>
                  <a:bgClr>
                    <a:srgbClr val="27CED7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27CED7">
                      <a:lumMod val="50000"/>
                    </a:srgbClr>
                  </a:innerShdw>
                </a:effectLst>
                <a:uLnTx/>
                <a:uFillTx/>
                <a:latin typeface="Century Gothic" panose="020B0502020202020204"/>
                <a:ea typeface="+mn-ea"/>
                <a:cs typeface="Times New Roman" panose="02020603050405020304" pitchFamily="18" charset="0"/>
              </a:rPr>
              <a:t>Índice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400" b="1" i="0" u="none" strike="noStrike" kern="1200" cap="none" spc="0" normalizeH="0" baseline="0" noProof="0" dirty="0">
                <a:ln w="12700">
                  <a:solidFill>
                    <a:srgbClr val="27CED7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27CED7"/>
                  </a:fgClr>
                  <a:bgClr>
                    <a:srgbClr val="27CED7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27CED7">
                      <a:lumMod val="50000"/>
                    </a:srgbClr>
                  </a:innerShdw>
                </a:effectLst>
                <a:uLnTx/>
                <a:uFillTx/>
                <a:latin typeface="Century Gothic" panose="020B0502020202020204"/>
                <a:ea typeface="+mn-ea"/>
                <a:cs typeface="Times New Roman" panose="02020603050405020304" pitchFamily="18" charset="0"/>
              </a:rPr>
              <a:t>Resumo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400" b="1" i="0" u="none" strike="noStrike" kern="1200" cap="none" spc="0" normalizeH="0" baseline="0" noProof="0" dirty="0">
                <a:ln w="12700">
                  <a:solidFill>
                    <a:srgbClr val="27CED7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27CED7"/>
                  </a:fgClr>
                  <a:bgClr>
                    <a:srgbClr val="27CED7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27CED7">
                      <a:lumMod val="50000"/>
                    </a:srgbClr>
                  </a:innerShdw>
                </a:effectLst>
                <a:uLnTx/>
                <a:uFillTx/>
                <a:latin typeface="Century Gothic" panose="020B0502020202020204"/>
                <a:ea typeface="+mn-ea"/>
                <a:cs typeface="Times New Roman" panose="02020603050405020304" pitchFamily="18" charset="0"/>
              </a:rPr>
              <a:t>Palavras- chave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400" b="1" i="0" u="none" strike="noStrike" kern="1200" cap="none" spc="0" normalizeH="0" baseline="0" noProof="0" dirty="0">
                <a:ln w="12700">
                  <a:solidFill>
                    <a:srgbClr val="27CED7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27CED7"/>
                  </a:fgClr>
                  <a:bgClr>
                    <a:srgbClr val="27CED7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27CED7">
                      <a:lumMod val="50000"/>
                    </a:srgbClr>
                  </a:innerShdw>
                </a:effectLst>
                <a:uLnTx/>
                <a:uFillTx/>
                <a:latin typeface="Century Gothic" panose="020B0502020202020204"/>
                <a:ea typeface="+mn-ea"/>
                <a:cs typeface="Times New Roman" panose="02020603050405020304" pitchFamily="18" charset="0"/>
              </a:rPr>
              <a:t>Escolha e Fundamentação do Projeto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400" b="1" i="0" u="none" strike="noStrike" kern="1200" cap="none" spc="0" normalizeH="0" baseline="0" noProof="0" dirty="0">
                <a:ln w="12700">
                  <a:solidFill>
                    <a:srgbClr val="27CED7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27CED7"/>
                  </a:fgClr>
                  <a:bgClr>
                    <a:srgbClr val="27CED7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27CED7">
                      <a:lumMod val="50000"/>
                    </a:srgbClr>
                  </a:innerShdw>
                </a:effectLst>
                <a:uLnTx/>
                <a:uFillTx/>
                <a:latin typeface="Century Gothic" panose="020B0502020202020204"/>
                <a:ea typeface="+mn-ea"/>
                <a:cs typeface="Times New Roman" panose="02020603050405020304" pitchFamily="18" charset="0"/>
              </a:rPr>
              <a:t>Enquadramento Teórico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400" b="1" i="0" u="none" strike="noStrike" kern="1200" cap="none" spc="0" normalizeH="0" baseline="0" noProof="0" dirty="0">
                <a:ln w="12700">
                  <a:solidFill>
                    <a:srgbClr val="27CED7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27CED7"/>
                  </a:fgClr>
                  <a:bgClr>
                    <a:srgbClr val="27CED7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27CED7">
                      <a:lumMod val="50000"/>
                    </a:srgbClr>
                  </a:innerShdw>
                </a:effectLst>
                <a:uLnTx/>
                <a:uFillTx/>
                <a:latin typeface="Century Gothic" panose="020B0502020202020204"/>
                <a:ea typeface="+mn-ea"/>
                <a:cs typeface="Times New Roman" panose="02020603050405020304" pitchFamily="18" charset="0"/>
              </a:rPr>
              <a:t>Enquadramento Prático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400" b="1" i="0" u="none" strike="noStrike" kern="1200" cap="none" spc="0" normalizeH="0" baseline="0" noProof="0" dirty="0">
                <a:ln w="12700">
                  <a:solidFill>
                    <a:srgbClr val="27CED7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27CED7"/>
                  </a:fgClr>
                  <a:bgClr>
                    <a:srgbClr val="27CED7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27CED7">
                      <a:lumMod val="50000"/>
                    </a:srgbClr>
                  </a:innerShdw>
                </a:effectLst>
                <a:uLnTx/>
                <a:uFillTx/>
                <a:latin typeface="Century Gothic" panose="020B0502020202020204"/>
                <a:ea typeface="+mn-ea"/>
                <a:cs typeface="Times New Roman" panose="02020603050405020304" pitchFamily="18" charset="0"/>
              </a:rPr>
              <a:t>Testes e Resultados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400" b="1" i="0" u="none" strike="noStrike" kern="1200" cap="none" spc="0" normalizeH="0" baseline="0" noProof="0" dirty="0">
                <a:ln w="12700">
                  <a:solidFill>
                    <a:srgbClr val="27CED7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27CED7"/>
                  </a:fgClr>
                  <a:bgClr>
                    <a:srgbClr val="27CED7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27CED7">
                      <a:lumMod val="50000"/>
                    </a:srgbClr>
                  </a:innerShdw>
                </a:effectLst>
                <a:uLnTx/>
                <a:uFillTx/>
                <a:latin typeface="Century Gothic" panose="020B0502020202020204"/>
                <a:ea typeface="+mn-ea"/>
                <a:cs typeface="Times New Roman" panose="02020603050405020304" pitchFamily="18" charset="0"/>
              </a:rPr>
              <a:t>Demonstração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400" b="1" i="0" u="none" strike="noStrike" kern="1200" cap="none" spc="0" normalizeH="0" baseline="0" noProof="0" dirty="0">
                <a:ln w="12700">
                  <a:solidFill>
                    <a:srgbClr val="27CED7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27CED7"/>
                  </a:fgClr>
                  <a:bgClr>
                    <a:srgbClr val="27CED7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27CED7">
                      <a:lumMod val="50000"/>
                    </a:srgbClr>
                  </a:innerShdw>
                </a:effectLst>
                <a:uLnTx/>
                <a:uFillTx/>
                <a:latin typeface="Century Gothic" panose="020B0502020202020204"/>
                <a:ea typeface="+mn-ea"/>
                <a:cs typeface="Times New Roman" panose="02020603050405020304" pitchFamily="18" charset="0"/>
              </a:rPr>
              <a:t>Orçamentação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400" b="1" i="0" u="none" strike="noStrike" kern="1200" cap="none" spc="0" normalizeH="0" baseline="0" noProof="0" dirty="0">
                <a:ln w="12700">
                  <a:solidFill>
                    <a:srgbClr val="27CED7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27CED7"/>
                  </a:fgClr>
                  <a:bgClr>
                    <a:srgbClr val="27CED7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27CED7">
                      <a:lumMod val="50000"/>
                    </a:srgbClr>
                  </a:innerShdw>
                </a:effectLst>
                <a:uLnTx/>
                <a:uFillTx/>
                <a:latin typeface="Century Gothic" panose="020B0502020202020204"/>
                <a:ea typeface="+mn-ea"/>
                <a:cs typeface="Times New Roman" panose="02020603050405020304" pitchFamily="18" charset="0"/>
              </a:rPr>
              <a:t>Trabalhos Futuros/ ou outros trabalhos realizados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400" b="1" i="0" u="none" strike="noStrike" kern="1200" cap="none" spc="0" normalizeH="0" baseline="0" noProof="0" dirty="0">
                <a:ln w="12700">
                  <a:solidFill>
                    <a:srgbClr val="27CED7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27CED7"/>
                  </a:fgClr>
                  <a:bgClr>
                    <a:srgbClr val="27CED7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27CED7">
                      <a:lumMod val="50000"/>
                    </a:srgbClr>
                  </a:innerShdw>
                </a:effectLst>
                <a:uLnTx/>
                <a:uFillTx/>
                <a:latin typeface="Century Gothic" panose="020B0502020202020204"/>
                <a:ea typeface="+mn-ea"/>
                <a:cs typeface="Times New Roman" panose="02020603050405020304" pitchFamily="18" charset="0"/>
              </a:rPr>
              <a:t>Agradecimentos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2400" b="1" i="0" u="none" strike="noStrike" kern="1200" cap="none" spc="0" normalizeH="0" baseline="0" noProof="0" dirty="0">
              <a:ln w="12700">
                <a:solidFill>
                  <a:srgbClr val="27CED7">
                    <a:lumMod val="50000"/>
                  </a:srgbClr>
                </a:solidFill>
                <a:prstDash val="solid"/>
              </a:ln>
              <a:pattFill prst="narHorz">
                <a:fgClr>
                  <a:srgbClr val="27CED7"/>
                </a:fgClr>
                <a:bgClr>
                  <a:srgbClr val="27CED7">
                    <a:lumMod val="40000"/>
                    <a:lumOff val="60000"/>
                  </a:srgbClr>
                </a:bgClr>
              </a:pattFill>
              <a:effectLst>
                <a:innerShdw blurRad="177800">
                  <a:srgbClr val="27CED7">
                    <a:lumMod val="50000"/>
                  </a:srgbClr>
                </a:innerShdw>
              </a:effectLst>
              <a:uLnTx/>
              <a:uFillTx/>
              <a:latin typeface="Century Gothic" panose="020B0502020202020204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89A6D84A-391D-4D51-82F0-FF35DB91D4A9}"/>
              </a:ext>
            </a:extLst>
          </p:cNvPr>
          <p:cNvPicPr/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5749" y="154478"/>
            <a:ext cx="933449" cy="7386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68810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44</Words>
  <Application>Microsoft Office PowerPoint</Application>
  <PresentationFormat>Ecrã Panorâmico</PresentationFormat>
  <Paragraphs>22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ayres major</dc:creator>
  <cp:lastModifiedBy>ayres major</cp:lastModifiedBy>
  <cp:revision>3</cp:revision>
  <dcterms:created xsi:type="dcterms:W3CDTF">2022-05-05T23:24:58Z</dcterms:created>
  <dcterms:modified xsi:type="dcterms:W3CDTF">2022-05-09T16:17:40Z</dcterms:modified>
</cp:coreProperties>
</file>