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rton Borges Junior" initials="ABJ" lastIdx="1" clrIdx="0">
    <p:extLst>
      <p:ext uri="{19B8F6BF-5375-455C-9EA6-DF929625EA0E}">
        <p15:presenceInfo xmlns:p15="http://schemas.microsoft.com/office/powerpoint/2012/main" userId="699526b87454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0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3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F213-6882-49C0-B746-289A85D4CC2F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02FE-B377-4A73-BD0B-C92CBAA6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8"/>
          <p:cNvSpPr/>
          <p:nvPr/>
        </p:nvSpPr>
        <p:spPr>
          <a:xfrm>
            <a:off x="2536056" y="870856"/>
            <a:ext cx="2104570" cy="10305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2536056" y="2891971"/>
            <a:ext cx="2104570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Aplicação</a:t>
            </a:r>
            <a:endParaRPr lang="pt-BR" dirty="0"/>
          </a:p>
        </p:txBody>
      </p:sp>
      <p:sp>
        <p:nvSpPr>
          <p:cNvPr id="11" name="Retângulo com Único Canto Aparado 10"/>
          <p:cNvSpPr/>
          <p:nvPr/>
        </p:nvSpPr>
        <p:spPr>
          <a:xfrm>
            <a:off x="9766456" y="2862943"/>
            <a:ext cx="2104570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5486399" y="1640114"/>
            <a:ext cx="3352800" cy="3396343"/>
            <a:chOff x="4151085" y="1030513"/>
            <a:chExt cx="3352800" cy="3396343"/>
          </a:xfrm>
        </p:grpSpPr>
        <p:sp>
          <p:nvSpPr>
            <p:cNvPr id="12" name="Elipse 11"/>
            <p:cNvSpPr/>
            <p:nvPr/>
          </p:nvSpPr>
          <p:spPr>
            <a:xfrm>
              <a:off x="4151085" y="1030513"/>
              <a:ext cx="3352800" cy="3396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dirty="0" smtClean="0"/>
                <a:t>Serviço de Domínio</a:t>
              </a:r>
              <a:endParaRPr lang="pt-BR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4913086" y="1807027"/>
              <a:ext cx="1817597" cy="1807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Domínio</a:t>
              </a:r>
              <a:endParaRPr lang="pt-BR" dirty="0"/>
            </a:p>
          </p:txBody>
        </p:sp>
      </p:grpSp>
      <p:cxnSp>
        <p:nvCxnSpPr>
          <p:cNvPr id="16" name="Conector reto 15"/>
          <p:cNvCxnSpPr>
            <a:stCxn id="9" idx="1"/>
          </p:cNvCxnSpPr>
          <p:nvPr/>
        </p:nvCxnSpPr>
        <p:spPr>
          <a:xfrm>
            <a:off x="3588341" y="1901371"/>
            <a:ext cx="0" cy="16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0"/>
            <a:endCxn id="12" idx="2"/>
          </p:cNvCxnSpPr>
          <p:nvPr/>
        </p:nvCxnSpPr>
        <p:spPr>
          <a:xfrm flipV="1">
            <a:off x="4640626" y="3338286"/>
            <a:ext cx="845773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12" idx="6"/>
          </p:cNvCxnSpPr>
          <p:nvPr/>
        </p:nvCxnSpPr>
        <p:spPr>
          <a:xfrm flipH="1">
            <a:off x="8839199" y="3320143"/>
            <a:ext cx="1052285" cy="1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Disco magnético 22"/>
          <p:cNvSpPr/>
          <p:nvPr/>
        </p:nvSpPr>
        <p:spPr>
          <a:xfrm>
            <a:off x="10107540" y="4804229"/>
            <a:ext cx="1422401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BD</a:t>
            </a:r>
            <a:endParaRPr lang="pt-BR" dirty="0"/>
          </a:p>
        </p:txBody>
      </p:sp>
      <p:cxnSp>
        <p:nvCxnSpPr>
          <p:cNvPr id="25" name="Conector reto 24"/>
          <p:cNvCxnSpPr>
            <a:stCxn id="11" idx="1"/>
          </p:cNvCxnSpPr>
          <p:nvPr/>
        </p:nvCxnSpPr>
        <p:spPr>
          <a:xfrm>
            <a:off x="10818741" y="3777343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com Único Canto Aparado 26"/>
          <p:cNvSpPr/>
          <p:nvPr/>
        </p:nvSpPr>
        <p:spPr>
          <a:xfrm>
            <a:off x="9891484" y="986971"/>
            <a:ext cx="1979542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Infraestrutura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315735" y="667657"/>
            <a:ext cx="644594" cy="1291771"/>
            <a:chOff x="315735" y="667657"/>
            <a:chExt cx="644594" cy="1291771"/>
          </a:xfrm>
        </p:grpSpPr>
        <p:sp>
          <p:nvSpPr>
            <p:cNvPr id="28" name="Elipse 27"/>
            <p:cNvSpPr/>
            <p:nvPr/>
          </p:nvSpPr>
          <p:spPr>
            <a:xfrm>
              <a:off x="406400" y="667657"/>
              <a:ext cx="348343" cy="319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/>
            <p:cNvCxnSpPr>
              <a:stCxn id="28" idx="4"/>
            </p:cNvCxnSpPr>
            <p:nvPr/>
          </p:nvCxnSpPr>
          <p:spPr>
            <a:xfrm>
              <a:off x="580572" y="986971"/>
              <a:ext cx="14514" cy="653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flipH="1">
              <a:off x="364214" y="1640114"/>
              <a:ext cx="263247" cy="319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95086" y="1640114"/>
              <a:ext cx="365243" cy="319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315735" y="1291770"/>
              <a:ext cx="558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to 40"/>
          <p:cNvCxnSpPr/>
          <p:nvPr/>
        </p:nvCxnSpPr>
        <p:spPr>
          <a:xfrm>
            <a:off x="580571" y="1386115"/>
            <a:ext cx="1955485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61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Ayrton Borges Junior</dc:creator>
  <cp:lastModifiedBy>Ayrton Borges Junior</cp:lastModifiedBy>
  <cp:revision>5</cp:revision>
  <dcterms:created xsi:type="dcterms:W3CDTF">2021-03-19T11:43:23Z</dcterms:created>
  <dcterms:modified xsi:type="dcterms:W3CDTF">2021-03-19T13:08:16Z</dcterms:modified>
</cp:coreProperties>
</file>