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swald Bold" charset="1" panose="00000800000000000000"/>
      <p:regular r:id="rId14"/>
    </p:embeddedFont>
    <p:embeddedFont>
      <p:font typeface="Montserrat Bold" charset="1" panose="00000800000000000000"/>
      <p:regular r:id="rId15"/>
    </p:embeddedFont>
    <p:embeddedFont>
      <p:font typeface="Oswald" charset="1" panose="00000500000000000000"/>
      <p:regular r:id="rId16"/>
    </p:embeddedFont>
    <p:embeddedFont>
      <p:font typeface="DM Sans" charset="1" panose="00000000000000000000"/>
      <p:regular r:id="rId17"/>
    </p:embeddedFont>
    <p:embeddedFont>
      <p:font typeface="DM Sans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4.png" Type="http://schemas.openxmlformats.org/officeDocument/2006/relationships/image"/><Relationship Id="rId5" Target="../media/image9.png" Type="http://schemas.openxmlformats.org/officeDocument/2006/relationships/image"/><Relationship Id="rId6" Target="../embeddings/oleObject1.bin" Type="http://schemas.openxmlformats.org/officeDocument/2006/relationships/oleObject"/><Relationship Id="rId7" Target="../media/image10.png" Type="http://schemas.openxmlformats.org/officeDocument/2006/relationships/image"/><Relationship Id="rId8" Target="../embeddings/oleObject2.bin" Type="http://schemas.openxmlformats.org/officeDocument/2006/relationships/oleObject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4.png" Type="http://schemas.openxmlformats.org/officeDocument/2006/relationships/image"/><Relationship Id="rId5" Target="../media/image1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5.png" Type="http://schemas.openxmlformats.org/officeDocument/2006/relationships/image"/><Relationship Id="rId4" Target="../embeddings/oleObject3.bin" Type="http://schemas.openxmlformats.org/officeDocument/2006/relationships/oleObjec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0659648" y="3246304"/>
            <a:ext cx="12525650" cy="12852812"/>
          </a:xfrm>
          <a:custGeom>
            <a:avLst/>
            <a:gdLst/>
            <a:ahLst/>
            <a:cxnLst/>
            <a:rect r="r" b="b" t="t" l="l"/>
            <a:pathLst>
              <a:path h="12852812" w="12525650">
                <a:moveTo>
                  <a:pt x="0" y="0"/>
                </a:moveTo>
                <a:lnTo>
                  <a:pt x="12525649" y="0"/>
                </a:lnTo>
                <a:lnTo>
                  <a:pt x="12525649" y="12852813"/>
                </a:lnTo>
                <a:lnTo>
                  <a:pt x="0" y="1285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05786" y="-739262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3202251"/>
            <a:ext cx="9815307" cy="1941249"/>
            <a:chOff x="0" y="0"/>
            <a:chExt cx="1895495" cy="3748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374887"/>
            </a:xfrm>
            <a:custGeom>
              <a:avLst/>
              <a:gdLst/>
              <a:ahLst/>
              <a:cxnLst/>
              <a:rect r="r" b="b" t="t" l="l"/>
              <a:pathLst>
                <a:path h="374887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374887"/>
                  </a:lnTo>
                  <a:lnTo>
                    <a:pt x="0" y="374887"/>
                  </a:ln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895495" cy="393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071844" y="5634468"/>
            <a:ext cx="9815307" cy="1941249"/>
            <a:chOff x="0" y="0"/>
            <a:chExt cx="1895495" cy="3748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95495" cy="374887"/>
            </a:xfrm>
            <a:custGeom>
              <a:avLst/>
              <a:gdLst/>
              <a:ahLst/>
              <a:cxnLst/>
              <a:rect r="r" b="b" t="t" l="l"/>
              <a:pathLst>
                <a:path h="374887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374887"/>
                  </a:lnTo>
                  <a:lnTo>
                    <a:pt x="0" y="374887"/>
                  </a:ln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1895495" cy="451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850"/>
                </a:lnSpc>
                <a:spcBef>
                  <a:spcPct val="0"/>
                </a:spcBef>
              </a:pPr>
              <a:r>
                <a:rPr lang="en-US" b="true" sz="4963" spc="486" strike="noStrike" u="none">
                  <a:solidFill>
                    <a:srgbClr val="F2F4F5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Avance Sprint 5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642322" y="0"/>
            <a:ext cx="2560301" cy="2560301"/>
          </a:xfrm>
          <a:custGeom>
            <a:avLst/>
            <a:gdLst/>
            <a:ahLst/>
            <a:cxnLst/>
            <a:rect r="r" b="b" t="t" l="l"/>
            <a:pathLst>
              <a:path h="2560301" w="2560301">
                <a:moveTo>
                  <a:pt x="0" y="0"/>
                </a:moveTo>
                <a:lnTo>
                  <a:pt x="2560301" y="0"/>
                </a:lnTo>
                <a:lnTo>
                  <a:pt x="2560301" y="2560301"/>
                </a:lnTo>
                <a:lnTo>
                  <a:pt x="0" y="25603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BEATBOX CHILE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2564157" y="-866932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2764389" y="4378355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4467" y="6715477"/>
            <a:ext cx="3120959" cy="3120959"/>
          </a:xfrm>
          <a:custGeom>
            <a:avLst/>
            <a:gdLst/>
            <a:ahLst/>
            <a:cxnLst/>
            <a:rect r="r" b="b" t="t" l="l"/>
            <a:pathLst>
              <a:path h="3120959" w="3120959">
                <a:moveTo>
                  <a:pt x="0" y="0"/>
                </a:moveTo>
                <a:lnTo>
                  <a:pt x="3120959" y="0"/>
                </a:lnTo>
                <a:lnTo>
                  <a:pt x="3120959" y="3120959"/>
                </a:lnTo>
                <a:lnTo>
                  <a:pt x="0" y="31209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40489" y="1156325"/>
            <a:ext cx="11715789" cy="124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72"/>
              </a:lnSpc>
              <a:spcBef>
                <a:spcPct val="0"/>
              </a:spcBef>
            </a:pPr>
            <a:r>
              <a:rPr lang="en-US" b="true" sz="7371" spc="72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LOGROS ULTIMO SPRINT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455296" y="2658606"/>
            <a:ext cx="8938066" cy="3922245"/>
            <a:chOff x="0" y="0"/>
            <a:chExt cx="11917421" cy="522966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5788" y="1152960"/>
              <a:ext cx="9509794" cy="4076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26"/>
                </a:lnSpc>
              </a:pPr>
              <a:r>
                <a:rPr lang="en-US" sz="2171" spc="347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-Avance significativo en dashboard admin.</a:t>
              </a:r>
            </a:p>
            <a:p>
              <a:pPr algn="l">
                <a:lnSpc>
                  <a:spcPts val="4126"/>
                </a:lnSpc>
              </a:pPr>
              <a:r>
                <a:rPr lang="en-US" sz="2171" spc="347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-Mejora de UX</a:t>
              </a:r>
            </a:p>
            <a:p>
              <a:pPr algn="l">
                <a:lnSpc>
                  <a:spcPts val="4126"/>
                </a:lnSpc>
              </a:pPr>
              <a:r>
                <a:rPr lang="en-US" sz="2171" spc="347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-Blindado de api regiones/comunas.</a:t>
              </a:r>
            </a:p>
            <a:p>
              <a:pPr algn="l">
                <a:lnSpc>
                  <a:spcPts val="4126"/>
                </a:lnSpc>
              </a:pPr>
              <a:r>
                <a:rPr lang="en-US" sz="2171" spc="347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-Cumplimiento de tareas del backlog.</a:t>
              </a:r>
            </a:p>
            <a:p>
              <a:pPr algn="l">
                <a:lnSpc>
                  <a:spcPts val="4126"/>
                </a:lnSpc>
              </a:pPr>
              <a:r>
                <a:rPr lang="en-US" sz="2171" spc="347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-Documentación al dia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8575"/>
              <a:ext cx="11917421" cy="7137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15"/>
                </a:lnSpc>
              </a:pPr>
              <a:r>
                <a:rPr lang="en-US" sz="3708" spc="444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SPRINT 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42257" y="201932"/>
            <a:ext cx="16556737" cy="14474219"/>
            <a:chOff x="0" y="0"/>
            <a:chExt cx="92974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9744" cy="812800"/>
            </a:xfrm>
            <a:custGeom>
              <a:avLst/>
              <a:gdLst/>
              <a:ahLst/>
              <a:cxnLst/>
              <a:rect r="r" b="b" t="t" l="l"/>
              <a:pathLst>
                <a:path h="812800" w="929744">
                  <a:moveTo>
                    <a:pt x="464872" y="0"/>
                  </a:moveTo>
                  <a:cubicBezTo>
                    <a:pt x="208130" y="0"/>
                    <a:pt x="0" y="181951"/>
                    <a:pt x="0" y="406400"/>
                  </a:cubicBezTo>
                  <a:cubicBezTo>
                    <a:pt x="0" y="630849"/>
                    <a:pt x="208130" y="812800"/>
                    <a:pt x="464872" y="812800"/>
                  </a:cubicBezTo>
                  <a:cubicBezTo>
                    <a:pt x="721614" y="812800"/>
                    <a:pt x="929744" y="630849"/>
                    <a:pt x="929744" y="406400"/>
                  </a:cubicBezTo>
                  <a:cubicBezTo>
                    <a:pt x="929744" y="181951"/>
                    <a:pt x="721614" y="0"/>
                    <a:pt x="464872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87163" y="57150"/>
              <a:ext cx="755417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830224" y="-6459533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986589">
            <a:off x="14535176" y="-3994863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6"/>
                </a:lnTo>
                <a:lnTo>
                  <a:pt x="0" y="1015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4885" y="3875313"/>
            <a:ext cx="6423898" cy="111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80"/>
              </a:lnSpc>
            </a:pPr>
            <a:r>
              <a:rPr lang="en-US" b="true" sz="6652" spc="651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ESTADÍSTICAS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4885" y="4942441"/>
            <a:ext cx="6157372" cy="1496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-Comparativa de tareas terminadas/Completadas/Por hacer.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311293" y="390357"/>
            <a:ext cx="10595186" cy="10500675"/>
          </a:xfrm>
          <a:prstGeom prst="rect">
            <a:avLst/>
          </a:prstGeom>
        </p:spPr>
      </p:pic>
      <p:sp>
        <p:nvSpPr>
          <p:cNvPr name="Freeform 10" id="10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830224" y="-6459533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986589">
            <a:off x="14535176" y="-3994863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6"/>
                </a:lnTo>
                <a:lnTo>
                  <a:pt x="0" y="1015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Object 5" id="5"/>
          <p:cNvGraphicFramePr/>
          <p:nvPr/>
        </p:nvGraphicFramePr>
        <p:xfrm>
          <a:off x="0" y="4964896"/>
          <a:ext cx="5400675" cy="6915150"/>
        </p:xfrm>
        <a:graphic>
          <a:graphicData uri="http://schemas.openxmlformats.org/presentationml/2006/ole">
            <p:oleObj imgW="6781800" imgH="8293100" r:id="rId6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6" id="6"/>
          <p:cNvGraphicFramePr/>
          <p:nvPr/>
        </p:nvGraphicFramePr>
        <p:xfrm>
          <a:off x="7960270" y="6196785"/>
          <a:ext cx="9829800" cy="3771900"/>
        </p:xfrm>
        <a:graphic>
          <a:graphicData uri="http://schemas.openxmlformats.org/presentationml/2006/ole">
            <p:oleObj imgW="11785600" imgH="5727700" r:id="rId8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7960270" y="0"/>
            <a:ext cx="10327730" cy="6196785"/>
          </a:xfrm>
          <a:custGeom>
            <a:avLst/>
            <a:gdLst/>
            <a:ahLst/>
            <a:cxnLst/>
            <a:rect r="r" b="b" t="t" l="l"/>
            <a:pathLst>
              <a:path h="6196785" w="10327730">
                <a:moveTo>
                  <a:pt x="0" y="0"/>
                </a:moveTo>
                <a:lnTo>
                  <a:pt x="10327730" y="0"/>
                </a:lnTo>
                <a:lnTo>
                  <a:pt x="10327730" y="6196785"/>
                </a:lnTo>
                <a:lnTo>
                  <a:pt x="0" y="619678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515" t="0" r="-2152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71128" y="1456517"/>
            <a:ext cx="5634183" cy="991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b="true" sz="2893" spc="283">
                <a:solidFill>
                  <a:srgbClr val="F5FFF5"/>
                </a:solidFill>
                <a:latin typeface="DM Sans Bold"/>
                <a:ea typeface="DM Sans Bold"/>
                <a:cs typeface="DM Sans Bold"/>
                <a:sym typeface="DM Sans Bold"/>
              </a:rPr>
              <a:t>Porcentaje avance de proyecto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9045">
            <a:off x="-402841" y="5307804"/>
            <a:ext cx="18804424" cy="8068807"/>
          </a:xfrm>
          <a:custGeom>
            <a:avLst/>
            <a:gdLst/>
            <a:ahLst/>
            <a:cxnLst/>
            <a:rect r="r" b="b" t="t" l="l"/>
            <a:pathLst>
              <a:path h="8068807" w="18804424">
                <a:moveTo>
                  <a:pt x="0" y="0"/>
                </a:moveTo>
                <a:lnTo>
                  <a:pt x="18804424" y="0"/>
                </a:lnTo>
                <a:lnTo>
                  <a:pt x="18804424" y="8068808"/>
                </a:lnTo>
                <a:lnTo>
                  <a:pt x="0" y="8068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67" y="4329315"/>
            <a:ext cx="18288000" cy="4340332"/>
          </a:xfrm>
          <a:custGeom>
            <a:avLst/>
            <a:gdLst/>
            <a:ahLst/>
            <a:cxnLst/>
            <a:rect r="r" b="b" t="t" l="l"/>
            <a:pathLst>
              <a:path h="4340332" w="18288000">
                <a:moveTo>
                  <a:pt x="0" y="0"/>
                </a:moveTo>
                <a:lnTo>
                  <a:pt x="18288000" y="0"/>
                </a:lnTo>
                <a:lnTo>
                  <a:pt x="18288000" y="4340332"/>
                </a:lnTo>
                <a:lnTo>
                  <a:pt x="0" y="43403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6" t="0" r="-326" b="-24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ARQUITECTURA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43797" y="-161925"/>
            <a:ext cx="14178613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RIESGOS IDENTIFICADOS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Object 4" id="4"/>
          <p:cNvGraphicFramePr/>
          <p:nvPr/>
        </p:nvGraphicFramePr>
        <p:xfrm>
          <a:off x="61912" y="3080038"/>
          <a:ext cx="18164175" cy="3038475"/>
        </p:xfrm>
        <a:graphic>
          <a:graphicData uri="http://schemas.openxmlformats.org/presentationml/2006/ole">
            <p:oleObj imgW="21793200" imgH="66675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27400" y="3710908"/>
            <a:ext cx="1835290" cy="1835290"/>
          </a:xfrm>
          <a:custGeom>
            <a:avLst/>
            <a:gdLst/>
            <a:ahLst/>
            <a:cxnLst/>
            <a:rect r="r" b="b" t="t" l="l"/>
            <a:pathLst>
              <a:path h="1835290" w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84549" y="3710908"/>
            <a:ext cx="1835290" cy="1835290"/>
          </a:xfrm>
          <a:custGeom>
            <a:avLst/>
            <a:gdLst/>
            <a:ahLst/>
            <a:cxnLst/>
            <a:rect r="r" b="b" t="t" l="l"/>
            <a:pathLst>
              <a:path h="1835290" w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11120" y="-407610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2" y="0"/>
                </a:lnTo>
                <a:lnTo>
                  <a:pt x="9333422" y="9577207"/>
                </a:lnTo>
                <a:lnTo>
                  <a:pt x="0" y="95772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37470" y="3710908"/>
            <a:ext cx="1835290" cy="1835290"/>
          </a:xfrm>
          <a:custGeom>
            <a:avLst/>
            <a:gdLst/>
            <a:ahLst/>
            <a:cxnLst/>
            <a:rect r="r" b="b" t="t" l="l"/>
            <a:pathLst>
              <a:path h="1835290" w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67511" y="1458275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OBJETIVOS PROXIMO SPRINT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3463037" y="-586629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3" y="0"/>
                </a:lnTo>
                <a:lnTo>
                  <a:pt x="9333423" y="9577206"/>
                </a:lnTo>
                <a:lnTo>
                  <a:pt x="0" y="9577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87814">
            <a:off x="14993922" y="7627206"/>
            <a:ext cx="7634959" cy="7834379"/>
          </a:xfrm>
          <a:custGeom>
            <a:avLst/>
            <a:gdLst/>
            <a:ahLst/>
            <a:cxnLst/>
            <a:rect r="r" b="b" t="t" l="l"/>
            <a:pathLst>
              <a:path h="7834379" w="7634959">
                <a:moveTo>
                  <a:pt x="0" y="0"/>
                </a:moveTo>
                <a:lnTo>
                  <a:pt x="7634958" y="0"/>
                </a:lnTo>
                <a:lnTo>
                  <a:pt x="7634958" y="7834379"/>
                </a:lnTo>
                <a:lnTo>
                  <a:pt x="0" y="7834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176364">
            <a:off x="-4084727" y="8222639"/>
            <a:ext cx="8815232" cy="9045480"/>
          </a:xfrm>
          <a:custGeom>
            <a:avLst/>
            <a:gdLst/>
            <a:ahLst/>
            <a:cxnLst/>
            <a:rect r="r" b="b" t="t" l="l"/>
            <a:pathLst>
              <a:path h="9045480" w="8815232">
                <a:moveTo>
                  <a:pt x="0" y="0"/>
                </a:moveTo>
                <a:lnTo>
                  <a:pt x="8815232" y="0"/>
                </a:lnTo>
                <a:lnTo>
                  <a:pt x="8815232" y="9045481"/>
                </a:lnTo>
                <a:lnTo>
                  <a:pt x="0" y="9045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619704" y="5933218"/>
            <a:ext cx="3250682" cy="554732"/>
            <a:chOff x="0" y="0"/>
            <a:chExt cx="870410" cy="1485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Desarrollo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476853" y="5933218"/>
            <a:ext cx="3250682" cy="554732"/>
            <a:chOff x="0" y="0"/>
            <a:chExt cx="870410" cy="1485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Documentación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329774" y="5933218"/>
            <a:ext cx="3250682" cy="554732"/>
            <a:chOff x="0" y="0"/>
            <a:chExt cx="870410" cy="14853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CI/CD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211618" y="4244552"/>
            <a:ext cx="1486995" cy="745356"/>
          </a:xfrm>
          <a:custGeom>
            <a:avLst/>
            <a:gdLst/>
            <a:ahLst/>
            <a:cxnLst/>
            <a:rect r="r" b="b" t="t" l="l"/>
            <a:pathLst>
              <a:path h="745356" w="1486995">
                <a:moveTo>
                  <a:pt x="0" y="0"/>
                </a:moveTo>
                <a:lnTo>
                  <a:pt x="1486995" y="0"/>
                </a:lnTo>
                <a:lnTo>
                  <a:pt x="1486995" y="745356"/>
                </a:lnTo>
                <a:lnTo>
                  <a:pt x="0" y="7453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368400" y="3956167"/>
            <a:ext cx="1463361" cy="1168860"/>
          </a:xfrm>
          <a:custGeom>
            <a:avLst/>
            <a:gdLst/>
            <a:ahLst/>
            <a:cxnLst/>
            <a:rect r="r" b="b" t="t" l="l"/>
            <a:pathLst>
              <a:path h="1168860" w="1463361">
                <a:moveTo>
                  <a:pt x="0" y="0"/>
                </a:moveTo>
                <a:lnTo>
                  <a:pt x="1463361" y="0"/>
                </a:lnTo>
                <a:lnTo>
                  <a:pt x="1463361" y="1168860"/>
                </a:lnTo>
                <a:lnTo>
                  <a:pt x="0" y="11688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441785" y="4039368"/>
            <a:ext cx="1532839" cy="1178370"/>
          </a:xfrm>
          <a:custGeom>
            <a:avLst/>
            <a:gdLst/>
            <a:ahLst/>
            <a:cxnLst/>
            <a:rect r="r" b="b" t="t" l="l"/>
            <a:pathLst>
              <a:path h="1178370" w="1532839">
                <a:moveTo>
                  <a:pt x="0" y="0"/>
                </a:moveTo>
                <a:lnTo>
                  <a:pt x="1532839" y="0"/>
                </a:lnTo>
                <a:lnTo>
                  <a:pt x="1532839" y="1178370"/>
                </a:lnTo>
                <a:lnTo>
                  <a:pt x="0" y="117837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2582863" y="6760621"/>
            <a:ext cx="3250682" cy="554732"/>
            <a:chOff x="0" y="0"/>
            <a:chExt cx="870410" cy="14853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Mejorar UX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582863" y="7591577"/>
            <a:ext cx="3250682" cy="1210781"/>
            <a:chOff x="0" y="0"/>
            <a:chExt cx="870410" cy="32420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0410" cy="324202"/>
            </a:xfrm>
            <a:custGeom>
              <a:avLst/>
              <a:gdLst/>
              <a:ahLst/>
              <a:cxnLst/>
              <a:rect r="r" b="b" t="t" l="l"/>
              <a:pathLst>
                <a:path h="324202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281332"/>
                  </a:lnTo>
                  <a:cubicBezTo>
                    <a:pt x="870410" y="305008"/>
                    <a:pt x="851217" y="324202"/>
                    <a:pt x="827541" y="324202"/>
                  </a:cubicBezTo>
                  <a:lnTo>
                    <a:pt x="42869" y="324202"/>
                  </a:lnTo>
                  <a:cubicBezTo>
                    <a:pt x="19193" y="324202"/>
                    <a:pt x="0" y="305008"/>
                    <a:pt x="0" y="281332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228600"/>
              <a:ext cx="870410" cy="552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357"/>
                </a:lnSpc>
                <a:spcBef>
                  <a:spcPct val="0"/>
                </a:spcBef>
              </a:pPr>
              <a:r>
                <a:rPr lang="en-US" b="true" sz="2424" spc="140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Implementacion de funcionalidades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474739" y="6760621"/>
            <a:ext cx="3250682" cy="554732"/>
            <a:chOff x="0" y="0"/>
            <a:chExt cx="870410" cy="14853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Actualizables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518659" y="7591577"/>
            <a:ext cx="3250682" cy="1258940"/>
            <a:chOff x="0" y="0"/>
            <a:chExt cx="870410" cy="33709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70410" cy="337097"/>
            </a:xfrm>
            <a:custGeom>
              <a:avLst/>
              <a:gdLst/>
              <a:ahLst/>
              <a:cxnLst/>
              <a:rect r="r" b="b" t="t" l="l"/>
              <a:pathLst>
                <a:path h="337097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294227"/>
                  </a:lnTo>
                  <a:cubicBezTo>
                    <a:pt x="870410" y="317903"/>
                    <a:pt x="851217" y="337097"/>
                    <a:pt x="827541" y="337097"/>
                  </a:cubicBezTo>
                  <a:lnTo>
                    <a:pt x="42869" y="337097"/>
                  </a:lnTo>
                  <a:cubicBezTo>
                    <a:pt x="19193" y="337097"/>
                    <a:pt x="0" y="317903"/>
                    <a:pt x="0" y="29422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38125"/>
              <a:ext cx="870410" cy="575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Manejo de metricas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2329774" y="6760621"/>
            <a:ext cx="3250682" cy="554732"/>
            <a:chOff x="0" y="0"/>
            <a:chExt cx="870410" cy="14853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Deploy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2329774" y="7591577"/>
            <a:ext cx="3250682" cy="554732"/>
            <a:chOff x="0" y="0"/>
            <a:chExt cx="870410" cy="14853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Feedback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80377">
            <a:off x="9161036" y="-10318990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MUCHAS GRACIAS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DAG0yMxYriA</dc:identifier>
  <dcterms:modified xsi:type="dcterms:W3CDTF">2011-08-01T06:04:30Z</dcterms:modified>
  <cp:revision>1</cp:revision>
  <dc:title>Presentación propuesta de negocio colorativo profesional negro</dc:title>
</cp:coreProperties>
</file>