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title>
      <c:tx>
        <c:rich>
          <a:bodyPr/>
          <a:lstStyle/>
          <a:p>
            <a:r>
              <a:rPr lang="es-CL"/>
              <a:t>Progreso de Tareas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Tareas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Completadas</c:v>
                </c:pt>
                <c:pt idx="1">
                  <c:v>En progreso</c:v>
                </c:pt>
                <c:pt idx="2">
                  <c:v>Pendientes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9-4F6F-8E76-5CB801FCF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s-ES"/>
  <c:roundedCorners val="1"/>
  <c:style val="2"/>
  <c:chart>
    <c:title>
      <c:tx>
        <c:rich>
          <a:bodyPr/>
          <a:lstStyle/>
          <a:p>
            <a:r>
              <a:rPr lang="es-CL"/>
              <a:t>Avance Total del Proyecto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Avance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Completado</c:v>
                </c:pt>
                <c:pt idx="1">
                  <c:v>Pendiente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B-4B85-BA61-E37AB0160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Proyecto Beatbox Chile – Seguimiento Sprint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C8C8C8"/>
                </a:solidFill>
              </a:defRPr>
            </a:pPr>
            <a:r>
              <a:t>Equipo Beatbox Chile Dev Team</a:t>
            </a:r>
          </a:p>
          <a:p>
            <a:r>
              <a:t>Octubre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Logros del Último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Implementación de persistencia en el chat del FAQ-bot.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Registro automático de mensajes y hora por usuario.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Definición y carga dinámica de preguntas frecuentes.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Diseño del menú de preguntas con navegación interactiva.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Funcionalidades completas del FAQ-bot integradas a Beatbox Chile.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✅ Corrección visual de la sección usuario (interfaz con sesión iniciada).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Resultado: el FAQ-bot está totalmente operativo y persistente.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Estadísticas del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C8C8C8"/>
                </a:solidFill>
              </a:defRPr>
            </a:pPr>
            <a:r>
              <a:t>Tareas Totales: 7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Completadas: 7 (100%)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En progreso: 0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t>Pendientes: 0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27432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Porcentaje de Avance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Sprint 5: </a:t>
            </a:r>
            <a:r>
              <a:rPr lang="es-MX" dirty="0"/>
              <a:t>100</a:t>
            </a:r>
            <a:r>
              <a:rPr dirty="0"/>
              <a:t>%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Total: 100% del </a:t>
            </a:r>
            <a:r>
              <a:rPr dirty="0" err="1"/>
              <a:t>módulo</a:t>
            </a:r>
            <a:r>
              <a:rPr dirty="0"/>
              <a:t> FAQ-bot </a:t>
            </a:r>
            <a:r>
              <a:rPr dirty="0" err="1"/>
              <a:t>completado</a:t>
            </a:r>
            <a:r>
              <a:rPr dirty="0"/>
              <a:t>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27432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Arquitectura del FAQ-Bot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Frontend (</a:t>
            </a:r>
            <a:r>
              <a:rPr lang="es-MX" dirty="0" err="1"/>
              <a:t>React</a:t>
            </a:r>
            <a:r>
              <a:rPr dirty="0"/>
              <a:t> + Tailwind): Chat </a:t>
            </a:r>
            <a:r>
              <a:rPr dirty="0" err="1"/>
              <a:t>emergente</a:t>
            </a:r>
            <a:r>
              <a:rPr dirty="0"/>
              <a:t> con </a:t>
            </a:r>
            <a:r>
              <a:rPr dirty="0" err="1"/>
              <a:t>mascotita</a:t>
            </a:r>
            <a:r>
              <a:rPr dirty="0"/>
              <a:t> y </a:t>
            </a:r>
            <a:r>
              <a:rPr dirty="0" err="1"/>
              <a:t>persistencia</a:t>
            </a:r>
            <a:r>
              <a:rPr dirty="0"/>
              <a:t> local.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Backend (</a:t>
            </a:r>
            <a:r>
              <a:rPr lang="es-MX" dirty="0"/>
              <a:t>Next JS</a:t>
            </a:r>
            <a:r>
              <a:rPr dirty="0"/>
              <a:t>): Endpoints para </a:t>
            </a:r>
            <a:r>
              <a:rPr dirty="0" err="1"/>
              <a:t>preguntas</a:t>
            </a:r>
            <a:r>
              <a:rPr dirty="0"/>
              <a:t>/</a:t>
            </a:r>
            <a:r>
              <a:rPr dirty="0" err="1"/>
              <a:t>respuestas</a:t>
            </a:r>
            <a:r>
              <a:rPr dirty="0"/>
              <a:t>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Base de </a:t>
            </a:r>
            <a:r>
              <a:rPr dirty="0" err="1"/>
              <a:t>datos</a:t>
            </a:r>
            <a:r>
              <a:rPr dirty="0"/>
              <a:t>: </a:t>
            </a:r>
            <a:r>
              <a:rPr lang="es-MX" dirty="0"/>
              <a:t>PostgreSQL</a:t>
            </a:r>
            <a:r>
              <a:rPr dirty="0"/>
              <a:t>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 err="1"/>
              <a:t>Integración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con la </a:t>
            </a:r>
            <a:r>
              <a:rPr dirty="0" err="1"/>
              <a:t>plataforma</a:t>
            </a:r>
            <a:r>
              <a:rPr dirty="0"/>
              <a:t> Beatbox Chile.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Riesgos Identificados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000">
                <a:solidFill>
                  <a:srgbClr val="C8C8C8"/>
                </a:solidFill>
              </a:defRPr>
            </a:pPr>
            <a:r>
              <a:rPr dirty="0"/>
              <a:t>• </a:t>
            </a:r>
            <a:r>
              <a:rPr dirty="0" err="1"/>
              <a:t>Ampliar</a:t>
            </a:r>
            <a:r>
              <a:rPr dirty="0"/>
              <a:t> dataset de </a:t>
            </a:r>
            <a:r>
              <a:rPr dirty="0" err="1"/>
              <a:t>preguntas</a:t>
            </a:r>
            <a:r>
              <a:rPr dirty="0"/>
              <a:t> </a:t>
            </a:r>
            <a:r>
              <a:rPr dirty="0" err="1"/>
              <a:t>frecuentes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Objetivos Próximo Sprint (Sprint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lang="es-CL" dirty="0"/>
              <a:t>🎯 </a:t>
            </a:r>
            <a:r>
              <a:rPr lang="es-MX" dirty="0"/>
              <a:t>Arreglar diseño del </a:t>
            </a:r>
            <a:r>
              <a:rPr lang="es-MX" dirty="0" err="1"/>
              <a:t>body</a:t>
            </a:r>
            <a:r>
              <a:rPr lang="es-MX" dirty="0"/>
              <a:t>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lang="es-MX" dirty="0"/>
              <a:t>🎯 Normalizar BD.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🎯 </a:t>
            </a:r>
            <a:r>
              <a:rPr lang="es-MX" dirty="0"/>
              <a:t>Cambiar información de las páginas con la </a:t>
            </a:r>
            <a:r>
              <a:rPr lang="es-MX" dirty="0" err="1"/>
              <a:t>info</a:t>
            </a:r>
            <a:r>
              <a:rPr lang="es-MX" dirty="0"/>
              <a:t> real.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🎯 </a:t>
            </a:r>
            <a:r>
              <a:rPr lang="es-MX" dirty="0"/>
              <a:t>Desarrollar integración de pago para la page de compra de entradas.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lang="es-CL" dirty="0"/>
              <a:t>🎯</a:t>
            </a:r>
            <a:r>
              <a:rPr lang="pt-BR" dirty="0"/>
              <a:t> Agregar campos a </a:t>
            </a:r>
            <a:r>
              <a:rPr lang="pt-BR" dirty="0" err="1"/>
              <a:t>formulario</a:t>
            </a:r>
            <a:r>
              <a:rPr lang="pt-BR" dirty="0"/>
              <a:t> de </a:t>
            </a:r>
            <a:r>
              <a:rPr lang="pt-BR" dirty="0" err="1"/>
              <a:t>wildcard</a:t>
            </a:r>
            <a:r>
              <a:rPr lang="pt-BR" dirty="0"/>
              <a:t>.</a:t>
            </a:r>
            <a:endParaRPr lang="es-MX" dirty="0"/>
          </a:p>
          <a:p>
            <a:pPr marL="0" indent="0">
              <a:buNone/>
              <a:defRPr sz="2000">
                <a:solidFill>
                  <a:srgbClr val="C8C8C8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¡Sprint 5 </a:t>
            </a:r>
            <a:r>
              <a:rPr dirty="0" err="1"/>
              <a:t>completado</a:t>
            </a:r>
            <a:r>
              <a:rPr dirty="0"/>
              <a:t> con </a:t>
            </a:r>
            <a:r>
              <a:rPr dirty="0" err="1"/>
              <a:t>éxito</a:t>
            </a:r>
            <a:r>
              <a:rPr dirty="0"/>
              <a:t>!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El FAQ-bot </a:t>
            </a:r>
            <a:r>
              <a:rPr dirty="0" err="1"/>
              <a:t>ya</a:t>
            </a:r>
            <a:r>
              <a:rPr dirty="0"/>
              <a:t> forma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activa</a:t>
            </a:r>
            <a:r>
              <a:rPr dirty="0"/>
              <a:t> de Beatbox Chile.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experiencia</a:t>
            </a:r>
            <a:r>
              <a:rPr dirty="0"/>
              <a:t> del </a:t>
            </a:r>
            <a:r>
              <a:rPr dirty="0" err="1"/>
              <a:t>usuario</a:t>
            </a:r>
            <a:r>
              <a:rPr dirty="0"/>
              <a:t> con </a:t>
            </a:r>
            <a:r>
              <a:rPr dirty="0" err="1"/>
              <a:t>asistencia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real.</a:t>
            </a:r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Equipo Beatbox Chile 🐱‍💻 </a:t>
            </a:r>
            <a:r>
              <a:rPr lang="es-MX" dirty="0"/>
              <a:t>: </a:t>
            </a:r>
            <a:r>
              <a:rPr dirty="0"/>
              <a:t>Ayrton Catri</a:t>
            </a:r>
            <a:r>
              <a:rPr lang="es-MX" dirty="0"/>
              <a:t> – Alexander Pizarro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276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Proyecto Beatbox Chile – Seguimiento Sprint 5</vt:lpstr>
      <vt:lpstr>Logros del Último Sprint</vt:lpstr>
      <vt:lpstr>Estadísticas del Sprint</vt:lpstr>
      <vt:lpstr>Porcentaje de Avance del Proyecto</vt:lpstr>
      <vt:lpstr>Arquitectura del FAQ-Bot</vt:lpstr>
      <vt:lpstr>Riesgos Identificados</vt:lpstr>
      <vt:lpstr>Objetivos Próximo Sprint (Sprint 6)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ayrton catri espinoza</cp:lastModifiedBy>
  <cp:revision>2</cp:revision>
  <dcterms:created xsi:type="dcterms:W3CDTF">2013-01-27T09:14:16Z</dcterms:created>
  <dcterms:modified xsi:type="dcterms:W3CDTF">2025-10-18T13:08:31Z</dcterms:modified>
  <cp:category/>
</cp:coreProperties>
</file>