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6BDB23B-BEBD-4E35-80EA-FE2D6A03B1F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8CD40480-0C53-4D25-BB53-7D16F1EB6055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2CFE966E-3945-4091-BCB4-ADD97F28FC4B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codigo-postal.co/en-us/mexico/jalisco/guadalajara/" TargetMode="External"/><Relationship Id="rId2" Type="http://schemas.openxmlformats.org/officeDocument/2006/relationships/hyperlink" Target="http://codigo-postal.es.mapawi.com/mexico/7/tlajomulco-de-zuniga/3/308/ciudad-de-guadalajara/45659/31459/" TargetMode="External"/><Relationship Id="rId3" Type="http://schemas.openxmlformats.org/officeDocument/2006/relationships/hyperlink" Target="https://api.foursquare.com/v2/venues/explore?&amp;client_id" TargetMode="External"/><Relationship Id="rId4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r>
              <a:rPr b="1" lang="en-US" sz="19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rif"/>
                <a:ea typeface="源ノ角ゴシック Heavy"/>
              </a:rPr>
              <a:t>Looking for best place to open a new bakery in Guadalajara, based on users ranking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Ayrton Mondragon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April 18, 2019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Guadalajara has been growing fast in the last few years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A lot of people is looking for new places to hang out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Bakeries are very popular now, and people likes those places to spend time with family and friends.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Looking for the best place to open a bakery based on users raking in Foursquare API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Data Acquisition and Cleaning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Zip codes scrapped from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源ノ角ゴシック Light"/>
                <a:hlinkClick r:id="rId1"/>
              </a:rPr>
              <a:t>https://codigo-postal.co/en-us/mexico/jalisco/guadalajara/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源ノ角ゴシック Light"/>
              </a:rPr>
              <a:t>- Latitude and longitude of each zip codes has been retrieved from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源ノ角ゴシック Light"/>
                <a:hlinkClick r:id="rId2"/>
              </a:rPr>
              <a:t>http://codigo-postal.es.mapawi.com/mexico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源ノ角ゴシック Light"/>
              </a:rPr>
              <a:t>- Dropped columns with same information for all neighborhoods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源ノ角ゴシック Light"/>
              </a:rPr>
              <a:t>- Venue data retrieved from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源ノ角ゴシック Light"/>
                <a:hlinkClick r:id="rId3"/>
              </a:rPr>
              <a:t>https://api.foursquare.com/v2/venues/explore?&amp;client_id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源ノ角ゴシック Light"/>
              </a:rPr>
              <a:t>={}&amp;client_secret={}&amp;v={}&amp;ll={},{}&amp;radius={}&amp;limit={}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源ノ角ゴシック Light"/>
              </a:rPr>
              <a:t>- 147 Unique venue categories retrieved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源ノ角ゴシック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Modeling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Two clusters created, one with all venue categories and the other one with bakeries, coffee shops and desert shops only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Both models with 5 clusters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Clusters displayed on map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57400" y="3760560"/>
            <a:ext cx="4863240" cy="29314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212080" y="3804480"/>
            <a:ext cx="4712400" cy="28346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Conclusion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 Using all venue categories didn’t showed up a lot information about neighborhoods that could give us an insight to take a decision.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- With the filtered data we got a better insight and concluding that around Colonia Barrera and Colonia Arcos Vallare are the best location to open a new bakery.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2019-04-17T14:24:44Z</dcterms:created>
  <dc:creator/>
  <dc:description/>
  <dc:language>en-US</dc:language>
  <cp:lastModifiedBy/>
  <dcterms:modified xsi:type="dcterms:W3CDTF">2019-04-17T14:43:48Z</dcterms:modified>
  <cp:revision>1</cp:revision>
  <dc:subject/>
  <dc:title/>
</cp:coreProperties>
</file>