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AB10-B13D-41B4-8726-4D23DEB6F4A1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255D-8D2C-41AF-B79F-EF1FC1DA64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84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848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704" y="0"/>
            <a:ext cx="9181704" cy="685768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p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84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848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Aysar</dc:creator>
  <cp:lastModifiedBy>Aysar</cp:lastModifiedBy>
  <cp:revision>3</cp:revision>
  <dcterms:created xsi:type="dcterms:W3CDTF">2014-04-24T22:56:29Z</dcterms:created>
  <dcterms:modified xsi:type="dcterms:W3CDTF">2014-04-24T23:34:22Z</dcterms:modified>
</cp:coreProperties>
</file>