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73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3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8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77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2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7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95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3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8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E3F1-84D3-44E8-8175-FCBF5A5AA208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693F-DF3E-4776-975B-29431DB68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8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165469" y="332656"/>
            <a:ext cx="900100" cy="60846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4" name="Oval 33"/>
          <p:cNvSpPr/>
          <p:nvPr/>
        </p:nvSpPr>
        <p:spPr>
          <a:xfrm>
            <a:off x="924224" y="2718087"/>
            <a:ext cx="100811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Code</a:t>
            </a:r>
            <a:endParaRPr lang="en-GB" sz="1200" dirty="0">
              <a:solidFill>
                <a:schemeClr val="tx2"/>
              </a:solidFill>
            </a:endParaRPr>
          </a:p>
        </p:txBody>
      </p:sp>
      <p:cxnSp>
        <p:nvCxnSpPr>
          <p:cNvPr id="45" name="Straight Arrow Connector 44"/>
          <p:cNvCxnSpPr>
            <a:stCxn id="35" idx="2"/>
            <a:endCxn id="34" idx="6"/>
          </p:cNvCxnSpPr>
          <p:nvPr/>
        </p:nvCxnSpPr>
        <p:spPr>
          <a:xfrm rot="10800000">
            <a:off x="1932337" y="2862103"/>
            <a:ext cx="1023223" cy="158032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21304" y="1175756"/>
            <a:ext cx="1296144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Compliance</a:t>
            </a:r>
            <a:endParaRPr lang="en-GB" sz="1200" dirty="0">
              <a:solidFill>
                <a:schemeClr val="tx2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929119" y="764704"/>
            <a:ext cx="2007355" cy="1310513"/>
            <a:chOff x="4693905" y="900663"/>
            <a:chExt cx="2007355" cy="1310513"/>
          </a:xfrm>
        </p:grpSpPr>
        <p:sp>
          <p:nvSpPr>
            <p:cNvPr id="99" name="Rectangle 98"/>
            <p:cNvSpPr/>
            <p:nvPr/>
          </p:nvSpPr>
          <p:spPr>
            <a:xfrm>
              <a:off x="5062163" y="1060327"/>
              <a:ext cx="1639097" cy="115084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600" dirty="0" smtClean="0">
                  <a:solidFill>
                    <a:schemeClr val="tx1"/>
                  </a:solidFill>
                </a:rPr>
                <a:t>System</a:t>
              </a:r>
            </a:p>
            <a:p>
              <a:r>
                <a:rPr lang="en-US" sz="600" dirty="0" err="1" smtClean="0">
                  <a:solidFill>
                    <a:schemeClr val="tx1"/>
                  </a:solidFill>
                </a:rPr>
                <a:t>System.Configuration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600" dirty="0" err="1" smtClean="0">
                  <a:solidFill>
                    <a:schemeClr val="tx1"/>
                  </a:solidFill>
                </a:rPr>
                <a:t>System.Core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600" dirty="0" err="1" smtClean="0">
                  <a:solidFill>
                    <a:schemeClr val="tx1"/>
                  </a:solidFill>
                </a:rPr>
                <a:t>System.Numerics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600" dirty="0" err="1" smtClean="0">
                  <a:solidFill>
                    <a:schemeClr val="tx1"/>
                  </a:solidFill>
                </a:rPr>
                <a:t>System.Runtime.Serialization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System.Runtime.Serialization.Formatters.Soap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System.Transactions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System.Xml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System.Xml.Linq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Microsoft.CSharp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693905" y="900663"/>
              <a:ext cx="1080120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Any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9" name="Straight Arrow Connector 44"/>
          <p:cNvCxnSpPr>
            <a:stCxn id="48" idx="2"/>
            <a:endCxn id="47" idx="6"/>
          </p:cNvCxnSpPr>
          <p:nvPr/>
        </p:nvCxnSpPr>
        <p:spPr>
          <a:xfrm rot="10800000" flipV="1">
            <a:off x="2017449" y="908720"/>
            <a:ext cx="911671" cy="411052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364088" y="980728"/>
            <a:ext cx="108012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Any CPU</a:t>
            </a:r>
            <a:endParaRPr lang="en-GB" sz="1200" dirty="0">
              <a:solidFill>
                <a:schemeClr val="tx2"/>
              </a:solidFill>
            </a:endParaRPr>
          </a:p>
        </p:txBody>
      </p:sp>
      <p:cxnSp>
        <p:nvCxnSpPr>
          <p:cNvPr id="56" name="Straight Arrow Connector 44"/>
          <p:cNvCxnSpPr>
            <a:stCxn id="92" idx="2"/>
            <a:endCxn id="48" idx="6"/>
          </p:cNvCxnSpPr>
          <p:nvPr/>
        </p:nvCxnSpPr>
        <p:spPr>
          <a:xfrm rot="10800000" flipV="1">
            <a:off x="4009240" y="692696"/>
            <a:ext cx="1354849" cy="216024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44"/>
          <p:cNvCxnSpPr>
            <a:stCxn id="72" idx="2"/>
            <a:endCxn id="71" idx="6"/>
          </p:cNvCxnSpPr>
          <p:nvPr/>
        </p:nvCxnSpPr>
        <p:spPr>
          <a:xfrm rot="10800000" flipV="1">
            <a:off x="1927348" y="4754970"/>
            <a:ext cx="1039283" cy="268013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44"/>
          <p:cNvCxnSpPr>
            <a:stCxn id="50" idx="2"/>
            <a:endCxn id="76" idx="6"/>
          </p:cNvCxnSpPr>
          <p:nvPr/>
        </p:nvCxnSpPr>
        <p:spPr>
          <a:xfrm rot="10800000">
            <a:off x="1939818" y="3676954"/>
            <a:ext cx="3576672" cy="579948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64088" y="548680"/>
            <a:ext cx="108012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x86</a:t>
            </a:r>
            <a:endParaRPr lang="en-GB" sz="1200" dirty="0">
              <a:solidFill>
                <a:schemeClr val="tx2"/>
              </a:solidFill>
            </a:endParaRPr>
          </a:p>
        </p:txBody>
      </p:sp>
      <p:cxnSp>
        <p:nvCxnSpPr>
          <p:cNvPr id="93" name="Straight Arrow Connector 44"/>
          <p:cNvCxnSpPr>
            <a:stCxn id="53" idx="2"/>
            <a:endCxn id="48" idx="6"/>
          </p:cNvCxnSpPr>
          <p:nvPr/>
        </p:nvCxnSpPr>
        <p:spPr>
          <a:xfrm rot="10800000">
            <a:off x="4009240" y="908720"/>
            <a:ext cx="1354849" cy="216024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615519" y="396777"/>
            <a:ext cx="1248078" cy="504056"/>
            <a:chOff x="683568" y="332656"/>
            <a:chExt cx="1248078" cy="504056"/>
          </a:xfrm>
        </p:grpSpPr>
        <p:sp>
          <p:nvSpPr>
            <p:cNvPr id="33" name="Oval 32"/>
            <p:cNvSpPr/>
            <p:nvPr/>
          </p:nvSpPr>
          <p:spPr>
            <a:xfrm>
              <a:off x="683568" y="332656"/>
              <a:ext cx="1008112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Build</a:t>
              </a:r>
              <a:endParaRPr lang="en-GB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71600" y="476673"/>
              <a:ext cx="960046" cy="3600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600" dirty="0" err="1" smtClean="0">
                  <a:solidFill>
                    <a:schemeClr val="tx1"/>
                  </a:solidFill>
                </a:rPr>
                <a:t>Microsoft.Build.Utilities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18797" y="5877272"/>
            <a:ext cx="1728192" cy="618245"/>
            <a:chOff x="7092280" y="4898987"/>
            <a:chExt cx="1728192" cy="618245"/>
          </a:xfrm>
        </p:grpSpPr>
        <p:sp>
          <p:nvSpPr>
            <p:cNvPr id="70" name="Oval 69"/>
            <p:cNvSpPr/>
            <p:nvPr/>
          </p:nvSpPr>
          <p:spPr>
            <a:xfrm>
              <a:off x="7092280" y="4898987"/>
              <a:ext cx="1008112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Task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380312" y="5044338"/>
              <a:ext cx="1440160" cy="47289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600" dirty="0" err="1" smtClean="0">
                  <a:solidFill>
                    <a:schemeClr val="tx1"/>
                  </a:solidFill>
                </a:rPr>
                <a:t>System.ComponentModel.Composition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Cavity.TaskManagement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55559" y="2876119"/>
            <a:ext cx="1598659" cy="792088"/>
            <a:chOff x="2397277" y="2636912"/>
            <a:chExt cx="1598659" cy="792088"/>
          </a:xfrm>
        </p:grpSpPr>
        <p:sp>
          <p:nvSpPr>
            <p:cNvPr id="35" name="Oval 34"/>
            <p:cNvSpPr/>
            <p:nvPr/>
          </p:nvSpPr>
          <p:spPr>
            <a:xfrm>
              <a:off x="2397277" y="2636912"/>
              <a:ext cx="1080120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Cavity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712400" y="2781442"/>
              <a:ext cx="1283536" cy="6475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600" dirty="0" err="1" smtClean="0">
                  <a:solidFill>
                    <a:schemeClr val="tx1"/>
                  </a:solidFill>
                </a:rPr>
                <a:t>Cavity.Core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600" dirty="0" err="1" smtClean="0">
                  <a:solidFill>
                    <a:schemeClr val="tx1"/>
                  </a:solidFill>
                </a:rPr>
                <a:t>Cavity.Domain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600" dirty="0" err="1" smtClean="0">
                  <a:solidFill>
                    <a:schemeClr val="tx1"/>
                  </a:solidFill>
                </a:rPr>
                <a:t>Cavity.ServiceLocation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Microsoft.Practices.ServiceLocation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31706" y="3532938"/>
            <a:ext cx="1878746" cy="855095"/>
            <a:chOff x="1325103" y="3230978"/>
            <a:chExt cx="1878746" cy="855095"/>
          </a:xfrm>
        </p:grpSpPr>
        <p:sp>
          <p:nvSpPr>
            <p:cNvPr id="76" name="Oval 75"/>
            <p:cNvSpPr/>
            <p:nvPr/>
          </p:nvSpPr>
          <p:spPr>
            <a:xfrm>
              <a:off x="1325103" y="3230978"/>
              <a:ext cx="1008112" cy="2880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</a:rPr>
                <a:t>Data</a:t>
              </a:r>
              <a:endParaRPr lang="en-GB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619672" y="3379873"/>
              <a:ext cx="1584177" cy="706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600" dirty="0" err="1" smtClean="0">
                  <a:solidFill>
                    <a:schemeClr val="tx1"/>
                  </a:solidFill>
                </a:rPr>
                <a:t>System.ComponentModel.DataAnnotations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600" dirty="0" err="1" smtClean="0">
                  <a:solidFill>
                    <a:schemeClr val="tx1"/>
                  </a:solidFill>
                </a:rPr>
                <a:t>System.Data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System.Data.DataSetExtensions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System.Data.Entity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System.Data.Linq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27584" y="1988840"/>
            <a:ext cx="1336839" cy="576064"/>
            <a:chOff x="833489" y="4033498"/>
            <a:chExt cx="1336839" cy="576064"/>
          </a:xfrm>
        </p:grpSpPr>
        <p:sp>
          <p:nvSpPr>
            <p:cNvPr id="64" name="Oval 63"/>
            <p:cNvSpPr/>
            <p:nvPr/>
          </p:nvSpPr>
          <p:spPr>
            <a:xfrm>
              <a:off x="833489" y="4033498"/>
              <a:ext cx="1008112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Facts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10282" y="4179325"/>
              <a:ext cx="960046" cy="4302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600" dirty="0" err="1" smtClean="0">
                  <a:solidFill>
                    <a:schemeClr val="tx1"/>
                  </a:solidFill>
                </a:rPr>
                <a:t>Moq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US" sz="600" dirty="0" err="1" smtClean="0">
                  <a:solidFill>
                    <a:schemeClr val="tx1"/>
                  </a:solidFill>
                </a:rPr>
                <a:t>xunit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383704" y="2502063"/>
            <a:ext cx="1151802" cy="504056"/>
            <a:chOff x="2605083" y="4382857"/>
            <a:chExt cx="1151802" cy="504056"/>
          </a:xfrm>
        </p:grpSpPr>
        <p:sp>
          <p:nvSpPr>
            <p:cNvPr id="65" name="Oval 64"/>
            <p:cNvSpPr/>
            <p:nvPr/>
          </p:nvSpPr>
          <p:spPr>
            <a:xfrm>
              <a:off x="2605083" y="4382857"/>
              <a:ext cx="1008112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Tests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38616" y="4526874"/>
              <a:ext cx="818269" cy="3600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600" dirty="0" err="1" smtClean="0">
                  <a:solidFill>
                    <a:schemeClr val="tx1"/>
                  </a:solidFill>
                </a:rPr>
                <a:t>Cavity.Testing.Unit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44"/>
          <p:cNvCxnSpPr>
            <a:stCxn id="65" idx="2"/>
            <a:endCxn id="64" idx="6"/>
          </p:cNvCxnSpPr>
          <p:nvPr/>
        </p:nvCxnSpPr>
        <p:spPr>
          <a:xfrm rot="10800000">
            <a:off x="1835696" y="2132857"/>
            <a:ext cx="3548008" cy="513223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44"/>
          <p:cNvCxnSpPr>
            <a:stCxn id="65" idx="2"/>
            <a:endCxn id="35" idx="6"/>
          </p:cNvCxnSpPr>
          <p:nvPr/>
        </p:nvCxnSpPr>
        <p:spPr>
          <a:xfrm rot="10800000" flipV="1">
            <a:off x="4035680" y="2646079"/>
            <a:ext cx="1348025" cy="374056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7561546" y="3836061"/>
            <a:ext cx="1186918" cy="542880"/>
            <a:chOff x="2965123" y="3815857"/>
            <a:chExt cx="1186918" cy="542880"/>
          </a:xfrm>
        </p:grpSpPr>
        <p:sp>
          <p:nvSpPr>
            <p:cNvPr id="79" name="Oval 78"/>
            <p:cNvSpPr/>
            <p:nvPr/>
          </p:nvSpPr>
          <p:spPr>
            <a:xfrm>
              <a:off x="2965123" y="3815857"/>
              <a:ext cx="1008112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Mvc</a:t>
              </a:r>
              <a:endParaRPr lang="en-GB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86723" y="3961685"/>
              <a:ext cx="865318" cy="3970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System.Web.Mvc</a:t>
              </a:r>
              <a:endParaRPr lang="en-GB" sz="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38843" y="4878968"/>
            <a:ext cx="1581548" cy="710272"/>
            <a:chOff x="838843" y="4878968"/>
            <a:chExt cx="1581548" cy="710272"/>
          </a:xfrm>
        </p:grpSpPr>
        <p:sp>
          <p:nvSpPr>
            <p:cNvPr id="71" name="Oval 70"/>
            <p:cNvSpPr/>
            <p:nvPr/>
          </p:nvSpPr>
          <p:spPr>
            <a:xfrm>
              <a:off x="838843" y="4878968"/>
              <a:ext cx="1088504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Windows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19574" y="5022985"/>
              <a:ext cx="1300817" cy="56625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600" dirty="0" err="1" smtClean="0">
                  <a:solidFill>
                    <a:schemeClr val="tx1"/>
                  </a:solidFill>
                </a:rPr>
                <a:t>System.DirectoryServices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System.DirectoryServices.Protocols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System.EnterpriseServices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966630" y="4610955"/>
            <a:ext cx="1561149" cy="948458"/>
            <a:chOff x="2555776" y="4856806"/>
            <a:chExt cx="1561149" cy="948458"/>
          </a:xfrm>
        </p:grpSpPr>
        <p:sp>
          <p:nvSpPr>
            <p:cNvPr id="72" name="Oval 71"/>
            <p:cNvSpPr/>
            <p:nvPr/>
          </p:nvSpPr>
          <p:spPr>
            <a:xfrm>
              <a:off x="2555776" y="4856806"/>
              <a:ext cx="1088504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2"/>
                  </a:solidFill>
                </a:rPr>
                <a:t>Services</a:t>
              </a:r>
              <a:endParaRPr lang="en-GB" sz="1200" dirty="0">
                <a:solidFill>
                  <a:schemeClr val="tx2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876143" y="5008398"/>
              <a:ext cx="1240782" cy="7968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600" dirty="0" err="1" smtClean="0">
                  <a:solidFill>
                    <a:schemeClr val="tx1"/>
                  </a:solidFill>
                </a:rPr>
                <a:t>System.Security</a:t>
              </a:r>
              <a:endParaRPr lang="en-US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System.Configuration.Install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System.IdentityModel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System.Messaging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System.ServiceModel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System.Windows.Forms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16490" y="4112886"/>
            <a:ext cx="1562656" cy="1909737"/>
            <a:chOff x="2965123" y="3815857"/>
            <a:chExt cx="1562656" cy="1909737"/>
          </a:xfrm>
        </p:grpSpPr>
        <p:sp>
          <p:nvSpPr>
            <p:cNvPr id="50" name="Oval 49"/>
            <p:cNvSpPr/>
            <p:nvPr/>
          </p:nvSpPr>
          <p:spPr>
            <a:xfrm>
              <a:off x="2965123" y="3815857"/>
              <a:ext cx="1008112" cy="2880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3">
                      <a:lumMod val="50000"/>
                    </a:schemeClr>
                  </a:solidFill>
                </a:rPr>
                <a:t>Web</a:t>
              </a:r>
              <a:endParaRPr lang="en-GB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86723" y="3961684"/>
              <a:ext cx="1241056" cy="17639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System.Data.Services.Client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System.Data.Services.Design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System.Design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System.Drawing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System.ServiceModel.Web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System.Web.Abstractions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System.Web.ApplicationServices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System.Web.DynamicData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System.Web.Entity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System.Web.Extensions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System.Web.Helpers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System.Web.RegularExpressions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System.Web.Routing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System.Web.Services</a:t>
              </a:r>
              <a:endParaRPr lang="en-GB" sz="600" dirty="0" smtClean="0">
                <a:solidFill>
                  <a:schemeClr val="tx1"/>
                </a:solidFill>
              </a:endParaRPr>
            </a:p>
            <a:p>
              <a:r>
                <a:rPr lang="en-GB" sz="600" dirty="0" err="1" smtClean="0">
                  <a:solidFill>
                    <a:schemeClr val="tx1"/>
                  </a:solidFill>
                </a:rPr>
                <a:t>System.Web.WebPages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Straight Arrow Connector 44"/>
          <p:cNvCxnSpPr>
            <a:stCxn id="50" idx="2"/>
            <a:endCxn id="72" idx="6"/>
          </p:cNvCxnSpPr>
          <p:nvPr/>
        </p:nvCxnSpPr>
        <p:spPr>
          <a:xfrm rot="10800000" flipV="1">
            <a:off x="4055134" y="4256901"/>
            <a:ext cx="1461356" cy="498069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4"/>
          <p:cNvCxnSpPr>
            <a:stCxn id="79" idx="2"/>
            <a:endCxn id="50" idx="6"/>
          </p:cNvCxnSpPr>
          <p:nvPr/>
        </p:nvCxnSpPr>
        <p:spPr>
          <a:xfrm rot="10800000" flipV="1">
            <a:off x="6524602" y="3980076"/>
            <a:ext cx="1036944" cy="276825"/>
          </a:xfrm>
          <a:prstGeom prst="curvedConnector3">
            <a:avLst>
              <a:gd name="adj1" fmla="val 50000"/>
            </a:avLst>
          </a:prstGeom>
          <a:ln w="15875" cap="rnd">
            <a:solidFill>
              <a:schemeClr val="bg2">
                <a:lumMod val="50000"/>
              </a:schemeClr>
            </a:solidFill>
            <a:prstDash val="sysDot"/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6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67</Words>
  <Application>Microsoft Office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Dean</dc:creator>
  <cp:lastModifiedBy>Alan Dean</cp:lastModifiedBy>
  <cp:revision>11</cp:revision>
  <dcterms:created xsi:type="dcterms:W3CDTF">2011-07-04T09:18:33Z</dcterms:created>
  <dcterms:modified xsi:type="dcterms:W3CDTF">2011-07-04T11:10:36Z</dcterms:modified>
</cp:coreProperties>
</file>