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7" r:id="rId5"/>
    <p:sldId id="268"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116F"/>
    <a:srgbClr val="66A2AE"/>
    <a:srgbClr val="F6A2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95BE4C-D551-4164-92AE-6DEAEFE5F943}"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C2CC2DC1-861F-40F6-B959-9FA3DBDCAAF9}">
      <dgm:prSet/>
      <dgm:spPr/>
      <dgm:t>
        <a:bodyPr/>
        <a:lstStyle/>
        <a:p>
          <a:r>
            <a:rPr lang="en-US"/>
            <a:t>Admin Module</a:t>
          </a:r>
        </a:p>
      </dgm:t>
    </dgm:pt>
    <dgm:pt modelId="{B6E63155-F3EA-4DC9-815C-83BE26F64E9B}" type="parTrans" cxnId="{87F3FEAA-8D84-4690-B3A5-0AD3771EE17E}">
      <dgm:prSet/>
      <dgm:spPr/>
      <dgm:t>
        <a:bodyPr/>
        <a:lstStyle/>
        <a:p>
          <a:endParaRPr lang="en-US"/>
        </a:p>
      </dgm:t>
    </dgm:pt>
    <dgm:pt modelId="{A47FE46F-9DB0-45CE-B60F-6ABDB2447694}" type="sibTrans" cxnId="{87F3FEAA-8D84-4690-B3A5-0AD3771EE17E}">
      <dgm:prSet/>
      <dgm:spPr/>
      <dgm:t>
        <a:bodyPr/>
        <a:lstStyle/>
        <a:p>
          <a:endParaRPr lang="en-US"/>
        </a:p>
      </dgm:t>
    </dgm:pt>
    <dgm:pt modelId="{7D94FFE4-7AE7-48AF-93ED-0B9747F174FB}">
      <dgm:prSet/>
      <dgm:spPr/>
      <dgm:t>
        <a:bodyPr/>
        <a:lstStyle/>
        <a:p>
          <a:r>
            <a:rPr lang="en-US"/>
            <a:t>Login</a:t>
          </a:r>
        </a:p>
      </dgm:t>
    </dgm:pt>
    <dgm:pt modelId="{7361CA7E-2F2D-4766-860B-A5AB1AC74717}" type="parTrans" cxnId="{33683ED8-089D-48B1-A329-EE569F423448}">
      <dgm:prSet/>
      <dgm:spPr/>
      <dgm:t>
        <a:bodyPr/>
        <a:lstStyle/>
        <a:p>
          <a:endParaRPr lang="en-US"/>
        </a:p>
      </dgm:t>
    </dgm:pt>
    <dgm:pt modelId="{523479F4-6EDC-4242-A300-0A89EF0F647F}" type="sibTrans" cxnId="{33683ED8-089D-48B1-A329-EE569F423448}">
      <dgm:prSet/>
      <dgm:spPr/>
      <dgm:t>
        <a:bodyPr/>
        <a:lstStyle/>
        <a:p>
          <a:endParaRPr lang="en-US"/>
        </a:p>
      </dgm:t>
    </dgm:pt>
    <dgm:pt modelId="{2865DA22-F757-48FE-A26D-44810EB8E856}">
      <dgm:prSet/>
      <dgm:spPr/>
      <dgm:t>
        <a:bodyPr/>
        <a:lstStyle/>
        <a:p>
          <a:r>
            <a:rPr lang="en-US"/>
            <a:t>Create the personality test</a:t>
          </a:r>
        </a:p>
      </dgm:t>
    </dgm:pt>
    <dgm:pt modelId="{9B0A1A17-BEEA-4F38-AEE8-C82D570C5CBB}" type="parTrans" cxnId="{2B9EAB35-3B18-4419-ABE2-AFF7617C001A}">
      <dgm:prSet/>
      <dgm:spPr/>
      <dgm:t>
        <a:bodyPr/>
        <a:lstStyle/>
        <a:p>
          <a:endParaRPr lang="en-US"/>
        </a:p>
      </dgm:t>
    </dgm:pt>
    <dgm:pt modelId="{8D25CF54-F72F-4690-8950-92E80E3C86DB}" type="sibTrans" cxnId="{2B9EAB35-3B18-4419-ABE2-AFF7617C001A}">
      <dgm:prSet/>
      <dgm:spPr/>
      <dgm:t>
        <a:bodyPr/>
        <a:lstStyle/>
        <a:p>
          <a:endParaRPr lang="en-US"/>
        </a:p>
      </dgm:t>
    </dgm:pt>
    <dgm:pt modelId="{F1B89174-B9EB-4D66-98B3-FE8831648F8A}">
      <dgm:prSet/>
      <dgm:spPr/>
      <dgm:t>
        <a:bodyPr/>
        <a:lstStyle/>
        <a:p>
          <a:r>
            <a:rPr lang="en-US"/>
            <a:t>Add, update delete questions to the personality test</a:t>
          </a:r>
        </a:p>
      </dgm:t>
    </dgm:pt>
    <dgm:pt modelId="{C6646C36-A455-4980-B332-9434BC5468F0}" type="parTrans" cxnId="{26B86850-BB3A-4469-A90C-8FFA42B20AAD}">
      <dgm:prSet/>
      <dgm:spPr/>
      <dgm:t>
        <a:bodyPr/>
        <a:lstStyle/>
        <a:p>
          <a:endParaRPr lang="en-US"/>
        </a:p>
      </dgm:t>
    </dgm:pt>
    <dgm:pt modelId="{4C50153B-93DF-4A66-B0B8-2AE0F9C4A73B}" type="sibTrans" cxnId="{26B86850-BB3A-4469-A90C-8FFA42B20AAD}">
      <dgm:prSet/>
      <dgm:spPr/>
      <dgm:t>
        <a:bodyPr/>
        <a:lstStyle/>
        <a:p>
          <a:endParaRPr lang="en-US"/>
        </a:p>
      </dgm:t>
    </dgm:pt>
    <dgm:pt modelId="{64131D11-9EE1-4001-9792-52806C113AFA}">
      <dgm:prSet/>
      <dgm:spPr/>
      <dgm:t>
        <a:bodyPr/>
        <a:lstStyle/>
        <a:p>
          <a:r>
            <a:rPr lang="en-US"/>
            <a:t>View candidate results</a:t>
          </a:r>
        </a:p>
      </dgm:t>
    </dgm:pt>
    <dgm:pt modelId="{53A05282-3605-4042-9D7C-1CCD9462EB28}" type="parTrans" cxnId="{CECAE407-80C6-4197-B932-A1BA22D90DF9}">
      <dgm:prSet/>
      <dgm:spPr/>
      <dgm:t>
        <a:bodyPr/>
        <a:lstStyle/>
        <a:p>
          <a:endParaRPr lang="en-US"/>
        </a:p>
      </dgm:t>
    </dgm:pt>
    <dgm:pt modelId="{CBA20AA9-D1B4-4551-A90D-8A014491005F}" type="sibTrans" cxnId="{CECAE407-80C6-4197-B932-A1BA22D90DF9}">
      <dgm:prSet/>
      <dgm:spPr/>
      <dgm:t>
        <a:bodyPr/>
        <a:lstStyle/>
        <a:p>
          <a:endParaRPr lang="en-US"/>
        </a:p>
      </dgm:t>
    </dgm:pt>
    <dgm:pt modelId="{A2CFB467-32AA-419A-9034-F019CCD713E4}">
      <dgm:prSet/>
      <dgm:spPr/>
      <dgm:t>
        <a:bodyPr/>
        <a:lstStyle/>
        <a:p>
          <a:r>
            <a:rPr lang="en-US"/>
            <a:t>Candidate Module</a:t>
          </a:r>
        </a:p>
      </dgm:t>
    </dgm:pt>
    <dgm:pt modelId="{88D0BFD4-F85C-455A-A109-0F223A9ADE12}" type="parTrans" cxnId="{BEB9B199-2853-412E-A54D-736A9B6AA985}">
      <dgm:prSet/>
      <dgm:spPr/>
      <dgm:t>
        <a:bodyPr/>
        <a:lstStyle/>
        <a:p>
          <a:endParaRPr lang="en-US"/>
        </a:p>
      </dgm:t>
    </dgm:pt>
    <dgm:pt modelId="{071B8E4C-AE78-4175-9CC0-3CE55EB01399}" type="sibTrans" cxnId="{BEB9B199-2853-412E-A54D-736A9B6AA985}">
      <dgm:prSet/>
      <dgm:spPr/>
      <dgm:t>
        <a:bodyPr/>
        <a:lstStyle/>
        <a:p>
          <a:endParaRPr lang="en-US"/>
        </a:p>
      </dgm:t>
    </dgm:pt>
    <dgm:pt modelId="{5E99AF85-281D-406E-BD7C-3CB83A3D3DD0}">
      <dgm:prSet/>
      <dgm:spPr/>
      <dgm:t>
        <a:bodyPr/>
        <a:lstStyle/>
        <a:p>
          <a:r>
            <a:rPr lang="en-US"/>
            <a:t>Register</a:t>
          </a:r>
        </a:p>
      </dgm:t>
    </dgm:pt>
    <dgm:pt modelId="{BDB38FA6-9F7F-4C52-AD3D-A4697B87C881}" type="parTrans" cxnId="{AE8D9A9C-8C2D-4C21-8DDA-759D314E8041}">
      <dgm:prSet/>
      <dgm:spPr/>
      <dgm:t>
        <a:bodyPr/>
        <a:lstStyle/>
        <a:p>
          <a:endParaRPr lang="en-US"/>
        </a:p>
      </dgm:t>
    </dgm:pt>
    <dgm:pt modelId="{885B993C-10ED-4D5C-B62F-E9FA99B63DA4}" type="sibTrans" cxnId="{AE8D9A9C-8C2D-4C21-8DDA-759D314E8041}">
      <dgm:prSet/>
      <dgm:spPr/>
      <dgm:t>
        <a:bodyPr/>
        <a:lstStyle/>
        <a:p>
          <a:endParaRPr lang="en-US"/>
        </a:p>
      </dgm:t>
    </dgm:pt>
    <dgm:pt modelId="{BC906EF4-8A4B-499C-ACB9-E4AFDAC807F8}">
      <dgm:prSet/>
      <dgm:spPr/>
      <dgm:t>
        <a:bodyPr/>
        <a:lstStyle/>
        <a:p>
          <a:r>
            <a:rPr lang="en-US"/>
            <a:t>Login</a:t>
          </a:r>
        </a:p>
      </dgm:t>
    </dgm:pt>
    <dgm:pt modelId="{9C4E8D63-1367-4AC0-9DF3-DB72681CEA02}" type="parTrans" cxnId="{3A31FC78-822C-4978-9002-F37A3D180E16}">
      <dgm:prSet/>
      <dgm:spPr/>
      <dgm:t>
        <a:bodyPr/>
        <a:lstStyle/>
        <a:p>
          <a:endParaRPr lang="en-US"/>
        </a:p>
      </dgm:t>
    </dgm:pt>
    <dgm:pt modelId="{D570EF78-F64E-4E0A-BC0B-3001B5E7F578}" type="sibTrans" cxnId="{3A31FC78-822C-4978-9002-F37A3D180E16}">
      <dgm:prSet/>
      <dgm:spPr/>
      <dgm:t>
        <a:bodyPr/>
        <a:lstStyle/>
        <a:p>
          <a:endParaRPr lang="en-US"/>
        </a:p>
      </dgm:t>
    </dgm:pt>
    <dgm:pt modelId="{CDC26467-0FD9-4B7A-A1C1-57DB915701BE}">
      <dgm:prSet/>
      <dgm:spPr/>
      <dgm:t>
        <a:bodyPr/>
        <a:lstStyle/>
        <a:p>
          <a:r>
            <a:rPr lang="en-US"/>
            <a:t>Take the personality test</a:t>
          </a:r>
        </a:p>
      </dgm:t>
    </dgm:pt>
    <dgm:pt modelId="{71B4B2F7-F2B3-42F3-BA33-627E4DBE87F5}" type="parTrans" cxnId="{F532AED5-9452-42E4-BDEF-9F74D19AAC0D}">
      <dgm:prSet/>
      <dgm:spPr/>
      <dgm:t>
        <a:bodyPr/>
        <a:lstStyle/>
        <a:p>
          <a:endParaRPr lang="en-US"/>
        </a:p>
      </dgm:t>
    </dgm:pt>
    <dgm:pt modelId="{1E867DFD-A934-4C8D-A302-B12219BF965A}" type="sibTrans" cxnId="{F532AED5-9452-42E4-BDEF-9F74D19AAC0D}">
      <dgm:prSet/>
      <dgm:spPr/>
      <dgm:t>
        <a:bodyPr/>
        <a:lstStyle/>
        <a:p>
          <a:endParaRPr lang="en-US"/>
        </a:p>
      </dgm:t>
    </dgm:pt>
    <dgm:pt modelId="{EF87511C-CBF0-40DF-98A0-D7EE51C015C5}">
      <dgm:prSet/>
      <dgm:spPr/>
      <dgm:t>
        <a:bodyPr/>
        <a:lstStyle/>
        <a:p>
          <a:r>
            <a:rPr lang="en-US"/>
            <a:t>Display test result</a:t>
          </a:r>
        </a:p>
      </dgm:t>
    </dgm:pt>
    <dgm:pt modelId="{1CB70A76-4164-4B1C-8AB4-6179DB4D204D}" type="parTrans" cxnId="{0DEEB464-BBC8-47B7-BC2B-8E84C2C37DD3}">
      <dgm:prSet/>
      <dgm:spPr/>
      <dgm:t>
        <a:bodyPr/>
        <a:lstStyle/>
        <a:p>
          <a:endParaRPr lang="en-US"/>
        </a:p>
      </dgm:t>
    </dgm:pt>
    <dgm:pt modelId="{4FB97399-F32B-413A-8158-6EAC05FF2FB5}" type="sibTrans" cxnId="{0DEEB464-BBC8-47B7-BC2B-8E84C2C37DD3}">
      <dgm:prSet/>
      <dgm:spPr/>
      <dgm:t>
        <a:bodyPr/>
        <a:lstStyle/>
        <a:p>
          <a:endParaRPr lang="en-US"/>
        </a:p>
      </dgm:t>
    </dgm:pt>
    <dgm:pt modelId="{93228DC6-913E-4828-A9B7-CC9710DEDC47}">
      <dgm:prSet/>
      <dgm:spPr/>
      <dgm:t>
        <a:bodyPr/>
        <a:lstStyle/>
        <a:p>
          <a:r>
            <a:rPr lang="en-US"/>
            <a:t>Upload CV</a:t>
          </a:r>
        </a:p>
      </dgm:t>
    </dgm:pt>
    <dgm:pt modelId="{20C82BE6-91E5-4263-A350-D84177681A8A}" type="parTrans" cxnId="{18C3A45C-CEED-4909-8CF6-15BC6E288DBD}">
      <dgm:prSet/>
      <dgm:spPr/>
      <dgm:t>
        <a:bodyPr/>
        <a:lstStyle/>
        <a:p>
          <a:endParaRPr lang="en-US"/>
        </a:p>
      </dgm:t>
    </dgm:pt>
    <dgm:pt modelId="{5D618EC1-051E-4EBF-B360-D55BACA4236A}" type="sibTrans" cxnId="{18C3A45C-CEED-4909-8CF6-15BC6E288DBD}">
      <dgm:prSet/>
      <dgm:spPr/>
      <dgm:t>
        <a:bodyPr/>
        <a:lstStyle/>
        <a:p>
          <a:endParaRPr lang="en-US"/>
        </a:p>
      </dgm:t>
    </dgm:pt>
    <dgm:pt modelId="{2898FA30-7AF6-4B6B-ABAD-8AFA890159C7}">
      <dgm:prSet/>
      <dgm:spPr/>
      <dgm:t>
        <a:bodyPr/>
        <a:lstStyle/>
        <a:p>
          <a:r>
            <a:rPr lang="en-US"/>
            <a:t>CV Analysis</a:t>
          </a:r>
        </a:p>
      </dgm:t>
    </dgm:pt>
    <dgm:pt modelId="{C8CE111A-4C0A-4729-B9A8-69710857E200}" type="parTrans" cxnId="{8B9D2916-9698-46E2-8785-C7A46AC3ADF1}">
      <dgm:prSet/>
      <dgm:spPr/>
      <dgm:t>
        <a:bodyPr/>
        <a:lstStyle/>
        <a:p>
          <a:endParaRPr lang="en-US"/>
        </a:p>
      </dgm:t>
    </dgm:pt>
    <dgm:pt modelId="{2CE4691F-E96D-4024-BBDA-AFE8D2856808}" type="sibTrans" cxnId="{8B9D2916-9698-46E2-8785-C7A46AC3ADF1}">
      <dgm:prSet/>
      <dgm:spPr/>
      <dgm:t>
        <a:bodyPr/>
        <a:lstStyle/>
        <a:p>
          <a:endParaRPr lang="en-US"/>
        </a:p>
      </dgm:t>
    </dgm:pt>
    <dgm:pt modelId="{8DCE84A4-01BE-4AEB-B95D-45EE1ECDC281}">
      <dgm:prSet/>
      <dgm:spPr/>
      <dgm:t>
        <a:bodyPr/>
        <a:lstStyle/>
        <a:p>
          <a:r>
            <a:rPr lang="en-US" dirty="0"/>
            <a:t>Analyze the CV with TF-IDF (Term Frequency-Inverse  Document Frequency)</a:t>
          </a:r>
        </a:p>
      </dgm:t>
    </dgm:pt>
    <dgm:pt modelId="{35DF8A41-77E1-4D33-879A-AA3695C25B26}" type="parTrans" cxnId="{987E50C9-5C9A-401C-A5B8-0C58FBE07E35}">
      <dgm:prSet/>
      <dgm:spPr/>
      <dgm:t>
        <a:bodyPr/>
        <a:lstStyle/>
        <a:p>
          <a:endParaRPr lang="en-US"/>
        </a:p>
      </dgm:t>
    </dgm:pt>
    <dgm:pt modelId="{EC872F5F-6347-4EC9-9136-1EB4F96861E1}" type="sibTrans" cxnId="{987E50C9-5C9A-401C-A5B8-0C58FBE07E35}">
      <dgm:prSet/>
      <dgm:spPr/>
      <dgm:t>
        <a:bodyPr/>
        <a:lstStyle/>
        <a:p>
          <a:endParaRPr lang="en-US"/>
        </a:p>
      </dgm:t>
    </dgm:pt>
    <dgm:pt modelId="{2898DE03-624C-44CB-B683-FC13EFB10535}">
      <dgm:prSet/>
      <dgm:spPr/>
      <dgm:t>
        <a:bodyPr/>
        <a:lstStyle/>
        <a:p>
          <a:r>
            <a:rPr lang="en-US" dirty="0"/>
            <a:t>Parse pdf document</a:t>
          </a:r>
        </a:p>
      </dgm:t>
    </dgm:pt>
    <dgm:pt modelId="{60692C29-275E-40B8-83F0-F0B388EBF3BC}" type="parTrans" cxnId="{3B4ADBE6-6F61-4EA0-B2C4-9F50D28D35D3}">
      <dgm:prSet/>
      <dgm:spPr/>
    </dgm:pt>
    <dgm:pt modelId="{E1D00836-9C1C-473F-B493-3FDDB5A4F131}" type="sibTrans" cxnId="{3B4ADBE6-6F61-4EA0-B2C4-9F50D28D35D3}">
      <dgm:prSet/>
      <dgm:spPr/>
    </dgm:pt>
    <dgm:pt modelId="{B6713547-FBDA-47FE-8A05-797EE3793ACD}" type="pres">
      <dgm:prSet presAssocID="{5D95BE4C-D551-4164-92AE-6DEAEFE5F943}" presName="Name0" presStyleCnt="0">
        <dgm:presLayoutVars>
          <dgm:dir/>
          <dgm:animLvl val="lvl"/>
          <dgm:resizeHandles val="exact"/>
        </dgm:presLayoutVars>
      </dgm:prSet>
      <dgm:spPr/>
    </dgm:pt>
    <dgm:pt modelId="{EF076F95-C123-442E-A790-0FE9AAFF5CC5}" type="pres">
      <dgm:prSet presAssocID="{C2CC2DC1-861F-40F6-B959-9FA3DBDCAAF9}" presName="composite" presStyleCnt="0"/>
      <dgm:spPr/>
    </dgm:pt>
    <dgm:pt modelId="{23D38BA5-9CDE-4126-97D2-4617A5ECAEE3}" type="pres">
      <dgm:prSet presAssocID="{C2CC2DC1-861F-40F6-B959-9FA3DBDCAAF9}" presName="parTx" presStyleLbl="alignNode1" presStyleIdx="0" presStyleCnt="3">
        <dgm:presLayoutVars>
          <dgm:chMax val="0"/>
          <dgm:chPref val="0"/>
          <dgm:bulletEnabled val="1"/>
        </dgm:presLayoutVars>
      </dgm:prSet>
      <dgm:spPr/>
    </dgm:pt>
    <dgm:pt modelId="{7649AC10-92D1-403C-80FF-4B526BEF062A}" type="pres">
      <dgm:prSet presAssocID="{C2CC2DC1-861F-40F6-B959-9FA3DBDCAAF9}" presName="desTx" presStyleLbl="alignAccFollowNode1" presStyleIdx="0" presStyleCnt="3">
        <dgm:presLayoutVars>
          <dgm:bulletEnabled val="1"/>
        </dgm:presLayoutVars>
      </dgm:prSet>
      <dgm:spPr/>
    </dgm:pt>
    <dgm:pt modelId="{866B9EDB-2F52-4EFD-9A4B-B2D25DF60C86}" type="pres">
      <dgm:prSet presAssocID="{A47FE46F-9DB0-45CE-B60F-6ABDB2447694}" presName="space" presStyleCnt="0"/>
      <dgm:spPr/>
    </dgm:pt>
    <dgm:pt modelId="{6938C475-823B-494C-BA17-070DD22CABEF}" type="pres">
      <dgm:prSet presAssocID="{A2CFB467-32AA-419A-9034-F019CCD713E4}" presName="composite" presStyleCnt="0"/>
      <dgm:spPr/>
    </dgm:pt>
    <dgm:pt modelId="{F04F5230-A7E7-47F2-AC50-6F8999ED5A0C}" type="pres">
      <dgm:prSet presAssocID="{A2CFB467-32AA-419A-9034-F019CCD713E4}" presName="parTx" presStyleLbl="alignNode1" presStyleIdx="1" presStyleCnt="3">
        <dgm:presLayoutVars>
          <dgm:chMax val="0"/>
          <dgm:chPref val="0"/>
          <dgm:bulletEnabled val="1"/>
        </dgm:presLayoutVars>
      </dgm:prSet>
      <dgm:spPr/>
    </dgm:pt>
    <dgm:pt modelId="{0EE2381C-F622-476C-9949-7C103A9019B0}" type="pres">
      <dgm:prSet presAssocID="{A2CFB467-32AA-419A-9034-F019CCD713E4}" presName="desTx" presStyleLbl="alignAccFollowNode1" presStyleIdx="1" presStyleCnt="3">
        <dgm:presLayoutVars>
          <dgm:bulletEnabled val="1"/>
        </dgm:presLayoutVars>
      </dgm:prSet>
      <dgm:spPr/>
    </dgm:pt>
    <dgm:pt modelId="{BD10D930-31E7-418C-AF6F-3E3910CDA2FD}" type="pres">
      <dgm:prSet presAssocID="{071B8E4C-AE78-4175-9CC0-3CE55EB01399}" presName="space" presStyleCnt="0"/>
      <dgm:spPr/>
    </dgm:pt>
    <dgm:pt modelId="{33EE802C-2FA2-403B-84F5-9F8FD9F8AF72}" type="pres">
      <dgm:prSet presAssocID="{2898FA30-7AF6-4B6B-ABAD-8AFA890159C7}" presName="composite" presStyleCnt="0"/>
      <dgm:spPr/>
    </dgm:pt>
    <dgm:pt modelId="{7DE6F9D5-C403-4304-A107-3BCC322D8151}" type="pres">
      <dgm:prSet presAssocID="{2898FA30-7AF6-4B6B-ABAD-8AFA890159C7}" presName="parTx" presStyleLbl="alignNode1" presStyleIdx="2" presStyleCnt="3">
        <dgm:presLayoutVars>
          <dgm:chMax val="0"/>
          <dgm:chPref val="0"/>
          <dgm:bulletEnabled val="1"/>
        </dgm:presLayoutVars>
      </dgm:prSet>
      <dgm:spPr/>
    </dgm:pt>
    <dgm:pt modelId="{C3C7F71A-CE69-44C8-BEAF-ED277462EDA9}" type="pres">
      <dgm:prSet presAssocID="{2898FA30-7AF6-4B6B-ABAD-8AFA890159C7}" presName="desTx" presStyleLbl="alignAccFollowNode1" presStyleIdx="2" presStyleCnt="3">
        <dgm:presLayoutVars>
          <dgm:bulletEnabled val="1"/>
        </dgm:presLayoutVars>
      </dgm:prSet>
      <dgm:spPr/>
    </dgm:pt>
  </dgm:ptLst>
  <dgm:cxnLst>
    <dgm:cxn modelId="{CECAE407-80C6-4197-B932-A1BA22D90DF9}" srcId="{C2CC2DC1-861F-40F6-B959-9FA3DBDCAAF9}" destId="{64131D11-9EE1-4001-9792-52806C113AFA}" srcOrd="3" destOrd="0" parTransId="{53A05282-3605-4042-9D7C-1CCD9462EB28}" sibTransId="{CBA20AA9-D1B4-4551-A90D-8A014491005F}"/>
    <dgm:cxn modelId="{2862ED08-C0CD-4A3A-AA6D-14742B426152}" type="presOf" srcId="{2898FA30-7AF6-4B6B-ABAD-8AFA890159C7}" destId="{7DE6F9D5-C403-4304-A107-3BCC322D8151}" srcOrd="0" destOrd="0" presId="urn:microsoft.com/office/officeart/2005/8/layout/hList1"/>
    <dgm:cxn modelId="{D8E9790C-E9A8-4655-8995-B1632A21EE32}" type="presOf" srcId="{5D95BE4C-D551-4164-92AE-6DEAEFE5F943}" destId="{B6713547-FBDA-47FE-8A05-797EE3793ACD}" srcOrd="0" destOrd="0" presId="urn:microsoft.com/office/officeart/2005/8/layout/hList1"/>
    <dgm:cxn modelId="{990BEF0E-3DCC-43F5-B465-9F02B98CC263}" type="presOf" srcId="{CDC26467-0FD9-4B7A-A1C1-57DB915701BE}" destId="{0EE2381C-F622-476C-9949-7C103A9019B0}" srcOrd="0" destOrd="2" presId="urn:microsoft.com/office/officeart/2005/8/layout/hList1"/>
    <dgm:cxn modelId="{8B9D2916-9698-46E2-8785-C7A46AC3ADF1}" srcId="{5D95BE4C-D551-4164-92AE-6DEAEFE5F943}" destId="{2898FA30-7AF6-4B6B-ABAD-8AFA890159C7}" srcOrd="2" destOrd="0" parTransId="{C8CE111A-4C0A-4729-B9A8-69710857E200}" sibTransId="{2CE4691F-E96D-4024-BBDA-AFE8D2856808}"/>
    <dgm:cxn modelId="{2B9EAB35-3B18-4419-ABE2-AFF7617C001A}" srcId="{C2CC2DC1-861F-40F6-B959-9FA3DBDCAAF9}" destId="{2865DA22-F757-48FE-A26D-44810EB8E856}" srcOrd="1" destOrd="0" parTransId="{9B0A1A17-BEEA-4F38-AEE8-C82D570C5CBB}" sibTransId="{8D25CF54-F72F-4690-8950-92E80E3C86DB}"/>
    <dgm:cxn modelId="{18C3A45C-CEED-4909-8CF6-15BC6E288DBD}" srcId="{A2CFB467-32AA-419A-9034-F019CCD713E4}" destId="{93228DC6-913E-4828-A9B7-CC9710DEDC47}" srcOrd="4" destOrd="0" parTransId="{20C82BE6-91E5-4263-A350-D84177681A8A}" sibTransId="{5D618EC1-051E-4EBF-B360-D55BACA4236A}"/>
    <dgm:cxn modelId="{B66D225F-43D8-4A76-B2C4-9255E6B3B27D}" type="presOf" srcId="{7D94FFE4-7AE7-48AF-93ED-0B9747F174FB}" destId="{7649AC10-92D1-403C-80FF-4B526BEF062A}" srcOrd="0" destOrd="0" presId="urn:microsoft.com/office/officeart/2005/8/layout/hList1"/>
    <dgm:cxn modelId="{0DEEB464-BBC8-47B7-BC2B-8E84C2C37DD3}" srcId="{A2CFB467-32AA-419A-9034-F019CCD713E4}" destId="{EF87511C-CBF0-40DF-98A0-D7EE51C015C5}" srcOrd="3" destOrd="0" parTransId="{1CB70A76-4164-4B1C-8AB4-6179DB4D204D}" sibTransId="{4FB97399-F32B-413A-8158-6EAC05FF2FB5}"/>
    <dgm:cxn modelId="{3225686A-2DCF-4950-9D01-188FFF97D5D8}" type="presOf" srcId="{2865DA22-F757-48FE-A26D-44810EB8E856}" destId="{7649AC10-92D1-403C-80FF-4B526BEF062A}" srcOrd="0" destOrd="1" presId="urn:microsoft.com/office/officeart/2005/8/layout/hList1"/>
    <dgm:cxn modelId="{26B86850-BB3A-4469-A90C-8FFA42B20AAD}" srcId="{C2CC2DC1-861F-40F6-B959-9FA3DBDCAAF9}" destId="{F1B89174-B9EB-4D66-98B3-FE8831648F8A}" srcOrd="2" destOrd="0" parTransId="{C6646C36-A455-4980-B332-9434BC5468F0}" sibTransId="{4C50153B-93DF-4A66-B0B8-2AE0F9C4A73B}"/>
    <dgm:cxn modelId="{3B89C858-3CAE-45D8-AF75-C405AFEA9098}" type="presOf" srcId="{2898DE03-624C-44CB-B683-FC13EFB10535}" destId="{C3C7F71A-CE69-44C8-BEAF-ED277462EDA9}" srcOrd="0" destOrd="0" presId="urn:microsoft.com/office/officeart/2005/8/layout/hList1"/>
    <dgm:cxn modelId="{3A31FC78-822C-4978-9002-F37A3D180E16}" srcId="{A2CFB467-32AA-419A-9034-F019CCD713E4}" destId="{BC906EF4-8A4B-499C-ACB9-E4AFDAC807F8}" srcOrd="1" destOrd="0" parTransId="{9C4E8D63-1367-4AC0-9DF3-DB72681CEA02}" sibTransId="{D570EF78-F64E-4E0A-BC0B-3001B5E7F578}"/>
    <dgm:cxn modelId="{2F2F7381-F33A-4C73-B12F-CE7DA630F14F}" type="presOf" srcId="{EF87511C-CBF0-40DF-98A0-D7EE51C015C5}" destId="{0EE2381C-F622-476C-9949-7C103A9019B0}" srcOrd="0" destOrd="3" presId="urn:microsoft.com/office/officeart/2005/8/layout/hList1"/>
    <dgm:cxn modelId="{10A51983-3937-4207-90D1-501B2C63453D}" type="presOf" srcId="{A2CFB467-32AA-419A-9034-F019CCD713E4}" destId="{F04F5230-A7E7-47F2-AC50-6F8999ED5A0C}" srcOrd="0" destOrd="0" presId="urn:microsoft.com/office/officeart/2005/8/layout/hList1"/>
    <dgm:cxn modelId="{BB426793-17DB-442B-8C6E-39E136B3CA84}" type="presOf" srcId="{F1B89174-B9EB-4D66-98B3-FE8831648F8A}" destId="{7649AC10-92D1-403C-80FF-4B526BEF062A}" srcOrd="0" destOrd="2" presId="urn:microsoft.com/office/officeart/2005/8/layout/hList1"/>
    <dgm:cxn modelId="{BEB9B199-2853-412E-A54D-736A9B6AA985}" srcId="{5D95BE4C-D551-4164-92AE-6DEAEFE5F943}" destId="{A2CFB467-32AA-419A-9034-F019CCD713E4}" srcOrd="1" destOrd="0" parTransId="{88D0BFD4-F85C-455A-A109-0F223A9ADE12}" sibTransId="{071B8E4C-AE78-4175-9CC0-3CE55EB01399}"/>
    <dgm:cxn modelId="{AE8D9A9C-8C2D-4C21-8DDA-759D314E8041}" srcId="{A2CFB467-32AA-419A-9034-F019CCD713E4}" destId="{5E99AF85-281D-406E-BD7C-3CB83A3D3DD0}" srcOrd="0" destOrd="0" parTransId="{BDB38FA6-9F7F-4C52-AD3D-A4697B87C881}" sibTransId="{885B993C-10ED-4D5C-B62F-E9FA99B63DA4}"/>
    <dgm:cxn modelId="{0B307BA5-F013-4E1D-AF3A-A365D5D0A082}" type="presOf" srcId="{BC906EF4-8A4B-499C-ACB9-E4AFDAC807F8}" destId="{0EE2381C-F622-476C-9949-7C103A9019B0}" srcOrd="0" destOrd="1" presId="urn:microsoft.com/office/officeart/2005/8/layout/hList1"/>
    <dgm:cxn modelId="{87F3FEAA-8D84-4690-B3A5-0AD3771EE17E}" srcId="{5D95BE4C-D551-4164-92AE-6DEAEFE5F943}" destId="{C2CC2DC1-861F-40F6-B959-9FA3DBDCAAF9}" srcOrd="0" destOrd="0" parTransId="{B6E63155-F3EA-4DC9-815C-83BE26F64E9B}" sibTransId="{A47FE46F-9DB0-45CE-B60F-6ABDB2447694}"/>
    <dgm:cxn modelId="{12FF6FB8-BF42-4614-B522-69F503021A16}" type="presOf" srcId="{8DCE84A4-01BE-4AEB-B95D-45EE1ECDC281}" destId="{C3C7F71A-CE69-44C8-BEAF-ED277462EDA9}" srcOrd="0" destOrd="1" presId="urn:microsoft.com/office/officeart/2005/8/layout/hList1"/>
    <dgm:cxn modelId="{CD1459B9-BBB4-4628-B329-E27182E57EB0}" type="presOf" srcId="{C2CC2DC1-861F-40F6-B959-9FA3DBDCAAF9}" destId="{23D38BA5-9CDE-4126-97D2-4617A5ECAEE3}" srcOrd="0" destOrd="0" presId="urn:microsoft.com/office/officeart/2005/8/layout/hList1"/>
    <dgm:cxn modelId="{C8756BC3-4A4D-44AA-9A60-57A926324BEA}" type="presOf" srcId="{5E99AF85-281D-406E-BD7C-3CB83A3D3DD0}" destId="{0EE2381C-F622-476C-9949-7C103A9019B0}" srcOrd="0" destOrd="0" presId="urn:microsoft.com/office/officeart/2005/8/layout/hList1"/>
    <dgm:cxn modelId="{987E50C9-5C9A-401C-A5B8-0C58FBE07E35}" srcId="{2898FA30-7AF6-4B6B-ABAD-8AFA890159C7}" destId="{8DCE84A4-01BE-4AEB-B95D-45EE1ECDC281}" srcOrd="1" destOrd="0" parTransId="{35DF8A41-77E1-4D33-879A-AA3695C25B26}" sibTransId="{EC872F5F-6347-4EC9-9136-1EB4F96861E1}"/>
    <dgm:cxn modelId="{F532AED5-9452-42E4-BDEF-9F74D19AAC0D}" srcId="{A2CFB467-32AA-419A-9034-F019CCD713E4}" destId="{CDC26467-0FD9-4B7A-A1C1-57DB915701BE}" srcOrd="2" destOrd="0" parTransId="{71B4B2F7-F2B3-42F3-BA33-627E4DBE87F5}" sibTransId="{1E867DFD-A934-4C8D-A302-B12219BF965A}"/>
    <dgm:cxn modelId="{33683ED8-089D-48B1-A329-EE569F423448}" srcId="{C2CC2DC1-861F-40F6-B959-9FA3DBDCAAF9}" destId="{7D94FFE4-7AE7-48AF-93ED-0B9747F174FB}" srcOrd="0" destOrd="0" parTransId="{7361CA7E-2F2D-4766-860B-A5AB1AC74717}" sibTransId="{523479F4-6EDC-4242-A300-0A89EF0F647F}"/>
    <dgm:cxn modelId="{3B4ADBE6-6F61-4EA0-B2C4-9F50D28D35D3}" srcId="{2898FA30-7AF6-4B6B-ABAD-8AFA890159C7}" destId="{2898DE03-624C-44CB-B683-FC13EFB10535}" srcOrd="0" destOrd="0" parTransId="{60692C29-275E-40B8-83F0-F0B388EBF3BC}" sibTransId="{E1D00836-9C1C-473F-B493-3FDDB5A4F131}"/>
    <dgm:cxn modelId="{DDA4ADF1-B5C0-4043-A497-419F75B7B8CF}" type="presOf" srcId="{93228DC6-913E-4828-A9B7-CC9710DEDC47}" destId="{0EE2381C-F622-476C-9949-7C103A9019B0}" srcOrd="0" destOrd="4" presId="urn:microsoft.com/office/officeart/2005/8/layout/hList1"/>
    <dgm:cxn modelId="{C7BCA7FE-DD1F-4F8D-A2D6-79552B619A38}" type="presOf" srcId="{64131D11-9EE1-4001-9792-52806C113AFA}" destId="{7649AC10-92D1-403C-80FF-4B526BEF062A}" srcOrd="0" destOrd="3" presId="urn:microsoft.com/office/officeart/2005/8/layout/hList1"/>
    <dgm:cxn modelId="{5CAA388D-929C-45A7-8520-E256D412DE8D}" type="presParOf" srcId="{B6713547-FBDA-47FE-8A05-797EE3793ACD}" destId="{EF076F95-C123-442E-A790-0FE9AAFF5CC5}" srcOrd="0" destOrd="0" presId="urn:microsoft.com/office/officeart/2005/8/layout/hList1"/>
    <dgm:cxn modelId="{8DA72AB3-8FAD-4F31-807D-3206DCEA9407}" type="presParOf" srcId="{EF076F95-C123-442E-A790-0FE9AAFF5CC5}" destId="{23D38BA5-9CDE-4126-97D2-4617A5ECAEE3}" srcOrd="0" destOrd="0" presId="urn:microsoft.com/office/officeart/2005/8/layout/hList1"/>
    <dgm:cxn modelId="{4306AC6E-BFA8-4CEE-9C8F-BE5E882A3F35}" type="presParOf" srcId="{EF076F95-C123-442E-A790-0FE9AAFF5CC5}" destId="{7649AC10-92D1-403C-80FF-4B526BEF062A}" srcOrd="1" destOrd="0" presId="urn:microsoft.com/office/officeart/2005/8/layout/hList1"/>
    <dgm:cxn modelId="{ADB9DBCF-8B98-4D0A-ACBD-F901BD56CAD0}" type="presParOf" srcId="{B6713547-FBDA-47FE-8A05-797EE3793ACD}" destId="{866B9EDB-2F52-4EFD-9A4B-B2D25DF60C86}" srcOrd="1" destOrd="0" presId="urn:microsoft.com/office/officeart/2005/8/layout/hList1"/>
    <dgm:cxn modelId="{CB6D4D1C-2183-4EC0-AA78-8B349E72210A}" type="presParOf" srcId="{B6713547-FBDA-47FE-8A05-797EE3793ACD}" destId="{6938C475-823B-494C-BA17-070DD22CABEF}" srcOrd="2" destOrd="0" presId="urn:microsoft.com/office/officeart/2005/8/layout/hList1"/>
    <dgm:cxn modelId="{EBC80355-5AB1-4968-8F7B-9610F534F6E2}" type="presParOf" srcId="{6938C475-823B-494C-BA17-070DD22CABEF}" destId="{F04F5230-A7E7-47F2-AC50-6F8999ED5A0C}" srcOrd="0" destOrd="0" presId="urn:microsoft.com/office/officeart/2005/8/layout/hList1"/>
    <dgm:cxn modelId="{67FEB94A-F0D5-42B8-B45F-B60D1DA87A43}" type="presParOf" srcId="{6938C475-823B-494C-BA17-070DD22CABEF}" destId="{0EE2381C-F622-476C-9949-7C103A9019B0}" srcOrd="1" destOrd="0" presId="urn:microsoft.com/office/officeart/2005/8/layout/hList1"/>
    <dgm:cxn modelId="{05F5AF4B-34DB-48CE-9DA8-6444E3CBC4AB}" type="presParOf" srcId="{B6713547-FBDA-47FE-8A05-797EE3793ACD}" destId="{BD10D930-31E7-418C-AF6F-3E3910CDA2FD}" srcOrd="3" destOrd="0" presId="urn:microsoft.com/office/officeart/2005/8/layout/hList1"/>
    <dgm:cxn modelId="{58CA8689-9B1F-4158-809A-3E409B828048}" type="presParOf" srcId="{B6713547-FBDA-47FE-8A05-797EE3793ACD}" destId="{33EE802C-2FA2-403B-84F5-9F8FD9F8AF72}" srcOrd="4" destOrd="0" presId="urn:microsoft.com/office/officeart/2005/8/layout/hList1"/>
    <dgm:cxn modelId="{E80FCBE1-22C0-44BF-875E-28DC835D7F5C}" type="presParOf" srcId="{33EE802C-2FA2-403B-84F5-9F8FD9F8AF72}" destId="{7DE6F9D5-C403-4304-A107-3BCC322D8151}" srcOrd="0" destOrd="0" presId="urn:microsoft.com/office/officeart/2005/8/layout/hList1"/>
    <dgm:cxn modelId="{606F8EFE-D4D9-46FE-A0C2-E7B46ADACECF}" type="presParOf" srcId="{33EE802C-2FA2-403B-84F5-9F8FD9F8AF72}" destId="{C3C7F71A-CE69-44C8-BEAF-ED277462EDA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D38BA5-9CDE-4126-97D2-4617A5ECAEE3}">
      <dsp:nvSpPr>
        <dsp:cNvPr id="0" name=""/>
        <dsp:cNvSpPr/>
      </dsp:nvSpPr>
      <dsp:spPr>
        <a:xfrm>
          <a:off x="3206" y="40929"/>
          <a:ext cx="3126581" cy="604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Admin Module</a:t>
          </a:r>
        </a:p>
      </dsp:txBody>
      <dsp:txXfrm>
        <a:off x="3206" y="40929"/>
        <a:ext cx="3126581" cy="604800"/>
      </dsp:txXfrm>
    </dsp:sp>
    <dsp:sp modelId="{7649AC10-92D1-403C-80FF-4B526BEF062A}">
      <dsp:nvSpPr>
        <dsp:cNvPr id="0" name=""/>
        <dsp:cNvSpPr/>
      </dsp:nvSpPr>
      <dsp:spPr>
        <a:xfrm>
          <a:off x="3206" y="645729"/>
          <a:ext cx="3126581" cy="242109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Login</a:t>
          </a:r>
        </a:p>
        <a:p>
          <a:pPr marL="228600" lvl="1" indent="-228600" algn="l" defTabSz="933450">
            <a:lnSpc>
              <a:spcPct val="90000"/>
            </a:lnSpc>
            <a:spcBef>
              <a:spcPct val="0"/>
            </a:spcBef>
            <a:spcAft>
              <a:spcPct val="15000"/>
            </a:spcAft>
            <a:buChar char="•"/>
          </a:pPr>
          <a:r>
            <a:rPr lang="en-US" sz="2100" kern="1200"/>
            <a:t>Create the personality test</a:t>
          </a:r>
        </a:p>
        <a:p>
          <a:pPr marL="228600" lvl="1" indent="-228600" algn="l" defTabSz="933450">
            <a:lnSpc>
              <a:spcPct val="90000"/>
            </a:lnSpc>
            <a:spcBef>
              <a:spcPct val="0"/>
            </a:spcBef>
            <a:spcAft>
              <a:spcPct val="15000"/>
            </a:spcAft>
            <a:buChar char="•"/>
          </a:pPr>
          <a:r>
            <a:rPr lang="en-US" sz="2100" kern="1200"/>
            <a:t>Add, update delete questions to the personality test</a:t>
          </a:r>
        </a:p>
        <a:p>
          <a:pPr marL="228600" lvl="1" indent="-228600" algn="l" defTabSz="933450">
            <a:lnSpc>
              <a:spcPct val="90000"/>
            </a:lnSpc>
            <a:spcBef>
              <a:spcPct val="0"/>
            </a:spcBef>
            <a:spcAft>
              <a:spcPct val="15000"/>
            </a:spcAft>
            <a:buChar char="•"/>
          </a:pPr>
          <a:r>
            <a:rPr lang="en-US" sz="2100" kern="1200"/>
            <a:t>View candidate results</a:t>
          </a:r>
        </a:p>
      </dsp:txBody>
      <dsp:txXfrm>
        <a:off x="3206" y="645729"/>
        <a:ext cx="3126581" cy="2421090"/>
      </dsp:txXfrm>
    </dsp:sp>
    <dsp:sp modelId="{F04F5230-A7E7-47F2-AC50-6F8999ED5A0C}">
      <dsp:nvSpPr>
        <dsp:cNvPr id="0" name=""/>
        <dsp:cNvSpPr/>
      </dsp:nvSpPr>
      <dsp:spPr>
        <a:xfrm>
          <a:off x="3567509" y="40929"/>
          <a:ext cx="3126581" cy="604800"/>
        </a:xfrm>
        <a:prstGeom prst="rect">
          <a:avLst/>
        </a:prstGeom>
        <a:solidFill>
          <a:schemeClr val="accent2">
            <a:hueOff val="-5175944"/>
            <a:satOff val="22930"/>
            <a:lumOff val="-8432"/>
            <a:alphaOff val="0"/>
          </a:schemeClr>
        </a:solidFill>
        <a:ln w="12700" cap="flat" cmpd="sng" algn="ctr">
          <a:solidFill>
            <a:schemeClr val="accent2">
              <a:hueOff val="-5175944"/>
              <a:satOff val="22930"/>
              <a:lumOff val="-843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Candidate Module</a:t>
          </a:r>
        </a:p>
      </dsp:txBody>
      <dsp:txXfrm>
        <a:off x="3567509" y="40929"/>
        <a:ext cx="3126581" cy="604800"/>
      </dsp:txXfrm>
    </dsp:sp>
    <dsp:sp modelId="{0EE2381C-F622-476C-9949-7C103A9019B0}">
      <dsp:nvSpPr>
        <dsp:cNvPr id="0" name=""/>
        <dsp:cNvSpPr/>
      </dsp:nvSpPr>
      <dsp:spPr>
        <a:xfrm>
          <a:off x="3567509" y="645729"/>
          <a:ext cx="3126581" cy="2421090"/>
        </a:xfrm>
        <a:prstGeom prst="rect">
          <a:avLst/>
        </a:prstGeom>
        <a:solidFill>
          <a:schemeClr val="accent2">
            <a:tint val="40000"/>
            <a:alpha val="90000"/>
            <a:hueOff val="-5472993"/>
            <a:satOff val="15661"/>
            <a:lumOff val="-1042"/>
            <a:alphaOff val="0"/>
          </a:schemeClr>
        </a:solidFill>
        <a:ln w="12700" cap="flat" cmpd="sng" algn="ctr">
          <a:solidFill>
            <a:schemeClr val="accent2">
              <a:tint val="40000"/>
              <a:alpha val="90000"/>
              <a:hueOff val="-5472993"/>
              <a:satOff val="15661"/>
              <a:lumOff val="-104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Register</a:t>
          </a:r>
        </a:p>
        <a:p>
          <a:pPr marL="228600" lvl="1" indent="-228600" algn="l" defTabSz="933450">
            <a:lnSpc>
              <a:spcPct val="90000"/>
            </a:lnSpc>
            <a:spcBef>
              <a:spcPct val="0"/>
            </a:spcBef>
            <a:spcAft>
              <a:spcPct val="15000"/>
            </a:spcAft>
            <a:buChar char="•"/>
          </a:pPr>
          <a:r>
            <a:rPr lang="en-US" sz="2100" kern="1200"/>
            <a:t>Login</a:t>
          </a:r>
        </a:p>
        <a:p>
          <a:pPr marL="228600" lvl="1" indent="-228600" algn="l" defTabSz="933450">
            <a:lnSpc>
              <a:spcPct val="90000"/>
            </a:lnSpc>
            <a:spcBef>
              <a:spcPct val="0"/>
            </a:spcBef>
            <a:spcAft>
              <a:spcPct val="15000"/>
            </a:spcAft>
            <a:buChar char="•"/>
          </a:pPr>
          <a:r>
            <a:rPr lang="en-US" sz="2100" kern="1200"/>
            <a:t>Take the personality test</a:t>
          </a:r>
        </a:p>
        <a:p>
          <a:pPr marL="228600" lvl="1" indent="-228600" algn="l" defTabSz="933450">
            <a:lnSpc>
              <a:spcPct val="90000"/>
            </a:lnSpc>
            <a:spcBef>
              <a:spcPct val="0"/>
            </a:spcBef>
            <a:spcAft>
              <a:spcPct val="15000"/>
            </a:spcAft>
            <a:buChar char="•"/>
          </a:pPr>
          <a:r>
            <a:rPr lang="en-US" sz="2100" kern="1200"/>
            <a:t>Display test result</a:t>
          </a:r>
        </a:p>
        <a:p>
          <a:pPr marL="228600" lvl="1" indent="-228600" algn="l" defTabSz="933450">
            <a:lnSpc>
              <a:spcPct val="90000"/>
            </a:lnSpc>
            <a:spcBef>
              <a:spcPct val="0"/>
            </a:spcBef>
            <a:spcAft>
              <a:spcPct val="15000"/>
            </a:spcAft>
            <a:buChar char="•"/>
          </a:pPr>
          <a:r>
            <a:rPr lang="en-US" sz="2100" kern="1200"/>
            <a:t>Upload CV</a:t>
          </a:r>
        </a:p>
      </dsp:txBody>
      <dsp:txXfrm>
        <a:off x="3567509" y="645729"/>
        <a:ext cx="3126581" cy="2421090"/>
      </dsp:txXfrm>
    </dsp:sp>
    <dsp:sp modelId="{7DE6F9D5-C403-4304-A107-3BCC322D8151}">
      <dsp:nvSpPr>
        <dsp:cNvPr id="0" name=""/>
        <dsp:cNvSpPr/>
      </dsp:nvSpPr>
      <dsp:spPr>
        <a:xfrm>
          <a:off x="7131812" y="40929"/>
          <a:ext cx="3126581" cy="604800"/>
        </a:xfrm>
        <a:prstGeom prst="rect">
          <a:avLst/>
        </a:prstGeom>
        <a:solidFill>
          <a:schemeClr val="accent2">
            <a:hueOff val="-10351888"/>
            <a:satOff val="45859"/>
            <a:lumOff val="-16864"/>
            <a:alphaOff val="0"/>
          </a:schemeClr>
        </a:solidFill>
        <a:ln w="12700" cap="flat" cmpd="sng" algn="ctr">
          <a:solidFill>
            <a:schemeClr val="accent2">
              <a:hueOff val="-10351888"/>
              <a:satOff val="45859"/>
              <a:lumOff val="-1686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CV Analysis</a:t>
          </a:r>
        </a:p>
      </dsp:txBody>
      <dsp:txXfrm>
        <a:off x="7131812" y="40929"/>
        <a:ext cx="3126581" cy="604800"/>
      </dsp:txXfrm>
    </dsp:sp>
    <dsp:sp modelId="{C3C7F71A-CE69-44C8-BEAF-ED277462EDA9}">
      <dsp:nvSpPr>
        <dsp:cNvPr id="0" name=""/>
        <dsp:cNvSpPr/>
      </dsp:nvSpPr>
      <dsp:spPr>
        <a:xfrm>
          <a:off x="7131812" y="645729"/>
          <a:ext cx="3126581" cy="2421090"/>
        </a:xfrm>
        <a:prstGeom prst="rect">
          <a:avLst/>
        </a:prstGeom>
        <a:solidFill>
          <a:schemeClr val="accent2">
            <a:tint val="40000"/>
            <a:alpha val="90000"/>
            <a:hueOff val="-10945986"/>
            <a:satOff val="31321"/>
            <a:lumOff val="-2084"/>
            <a:alphaOff val="0"/>
          </a:schemeClr>
        </a:solidFill>
        <a:ln w="12700" cap="flat" cmpd="sng" algn="ctr">
          <a:solidFill>
            <a:schemeClr val="accent2">
              <a:tint val="40000"/>
              <a:alpha val="90000"/>
              <a:hueOff val="-10945986"/>
              <a:satOff val="31321"/>
              <a:lumOff val="-20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Parse pdf document</a:t>
          </a:r>
        </a:p>
        <a:p>
          <a:pPr marL="228600" lvl="1" indent="-228600" algn="l" defTabSz="933450">
            <a:lnSpc>
              <a:spcPct val="90000"/>
            </a:lnSpc>
            <a:spcBef>
              <a:spcPct val="0"/>
            </a:spcBef>
            <a:spcAft>
              <a:spcPct val="15000"/>
            </a:spcAft>
            <a:buChar char="•"/>
          </a:pPr>
          <a:r>
            <a:rPr lang="en-US" sz="2100" kern="1200" dirty="0"/>
            <a:t>Analyze the CV with TF-IDF (Term Frequency-Inverse  Document Frequency)</a:t>
          </a:r>
        </a:p>
      </dsp:txBody>
      <dsp:txXfrm>
        <a:off x="7131812" y="645729"/>
        <a:ext cx="3126581" cy="242109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F988313-B192-4BB4-8179-BEE103518C1C}" type="datetimeFigureOut">
              <a:rPr lang="en-US" smtClean="0"/>
              <a:t>5/24/2023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F2254A-1594-41C6-BA6D-2621D8BEDC60}" type="slidenum">
              <a:rPr lang="en-US" smtClean="0"/>
              <a:t>‹#›</a:t>
            </a:fld>
            <a:endParaRPr lang="en-US"/>
          </a:p>
        </p:txBody>
      </p:sp>
    </p:spTree>
    <p:extLst>
      <p:ext uri="{BB962C8B-B14F-4D97-AF65-F5344CB8AC3E}">
        <p14:creationId xmlns:p14="http://schemas.microsoft.com/office/powerpoint/2010/main" val="264979039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88313-B192-4BB4-8179-BEE103518C1C}"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2254A-1594-41C6-BA6D-2621D8BEDC60}" type="slidenum">
              <a:rPr lang="en-US" smtClean="0"/>
              <a:t>‹#›</a:t>
            </a:fld>
            <a:endParaRPr lang="en-US"/>
          </a:p>
        </p:txBody>
      </p:sp>
    </p:spTree>
    <p:extLst>
      <p:ext uri="{BB962C8B-B14F-4D97-AF65-F5344CB8AC3E}">
        <p14:creationId xmlns:p14="http://schemas.microsoft.com/office/powerpoint/2010/main" val="44848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88313-B192-4BB4-8179-BEE103518C1C}"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2254A-1594-41C6-BA6D-2621D8BEDC60}" type="slidenum">
              <a:rPr lang="en-US" smtClean="0"/>
              <a:t>‹#›</a:t>
            </a:fld>
            <a:endParaRPr lang="en-US"/>
          </a:p>
        </p:txBody>
      </p:sp>
    </p:spTree>
    <p:extLst>
      <p:ext uri="{BB962C8B-B14F-4D97-AF65-F5344CB8AC3E}">
        <p14:creationId xmlns:p14="http://schemas.microsoft.com/office/powerpoint/2010/main" val="2909179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988313-B192-4BB4-8179-BEE103518C1C}" type="datetimeFigureOut">
              <a:rPr lang="en-US" smtClean="0"/>
              <a:t>5/24/2023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F2254A-1594-41C6-BA6D-2621D8BEDC60}" type="slidenum">
              <a:rPr lang="en-US" smtClean="0"/>
              <a:t>‹#›</a:t>
            </a:fld>
            <a:endParaRPr lang="en-US"/>
          </a:p>
        </p:txBody>
      </p:sp>
    </p:spTree>
    <p:extLst>
      <p:ext uri="{BB962C8B-B14F-4D97-AF65-F5344CB8AC3E}">
        <p14:creationId xmlns:p14="http://schemas.microsoft.com/office/powerpoint/2010/main" val="1556318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F988313-B192-4BB4-8179-BEE103518C1C}" type="datetimeFigureOut">
              <a:rPr lang="en-US" smtClean="0"/>
              <a:t>5/24/2023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F2254A-1594-41C6-BA6D-2621D8BEDC60}" type="slidenum">
              <a:rPr lang="en-US" smtClean="0"/>
              <a:t>‹#›</a:t>
            </a:fld>
            <a:endParaRPr lang="en-US"/>
          </a:p>
        </p:txBody>
      </p:sp>
    </p:spTree>
    <p:extLst>
      <p:ext uri="{BB962C8B-B14F-4D97-AF65-F5344CB8AC3E}">
        <p14:creationId xmlns:p14="http://schemas.microsoft.com/office/powerpoint/2010/main" val="206352532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F988313-B192-4BB4-8179-BEE103518C1C}" type="datetimeFigureOut">
              <a:rPr lang="en-US" smtClean="0"/>
              <a:t>5/24/2023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3F2254A-1594-41C6-BA6D-2621D8BEDC60}" type="slidenum">
              <a:rPr lang="en-US" smtClean="0"/>
              <a:t>‹#›</a:t>
            </a:fld>
            <a:endParaRPr lang="en-US"/>
          </a:p>
        </p:txBody>
      </p:sp>
    </p:spTree>
    <p:extLst>
      <p:ext uri="{BB962C8B-B14F-4D97-AF65-F5344CB8AC3E}">
        <p14:creationId xmlns:p14="http://schemas.microsoft.com/office/powerpoint/2010/main" val="182503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F988313-B192-4BB4-8179-BEE103518C1C}" type="datetimeFigureOut">
              <a:rPr lang="en-US" smtClean="0"/>
              <a:t>5/24/2023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F2254A-1594-41C6-BA6D-2621D8BEDC60}"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79972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988313-B192-4BB4-8179-BEE103518C1C}" type="datetimeFigureOut">
              <a:rPr lang="en-US" smtClean="0"/>
              <a:t>5/24/2023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F2254A-1594-41C6-BA6D-2621D8BEDC60}" type="slidenum">
              <a:rPr lang="en-US" smtClean="0"/>
              <a:t>‹#›</a:t>
            </a:fld>
            <a:endParaRPr lang="en-US"/>
          </a:p>
        </p:txBody>
      </p:sp>
    </p:spTree>
    <p:extLst>
      <p:ext uri="{BB962C8B-B14F-4D97-AF65-F5344CB8AC3E}">
        <p14:creationId xmlns:p14="http://schemas.microsoft.com/office/powerpoint/2010/main" val="2560885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988313-B192-4BB4-8179-BEE103518C1C}" type="datetimeFigureOut">
              <a:rPr lang="en-US" smtClean="0"/>
              <a:t>5/24/2023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F2254A-1594-41C6-BA6D-2621D8BEDC60}" type="slidenum">
              <a:rPr lang="en-US" smtClean="0"/>
              <a:t>‹#›</a:t>
            </a:fld>
            <a:endParaRPr lang="en-US"/>
          </a:p>
        </p:txBody>
      </p:sp>
    </p:spTree>
    <p:extLst>
      <p:ext uri="{BB962C8B-B14F-4D97-AF65-F5344CB8AC3E}">
        <p14:creationId xmlns:p14="http://schemas.microsoft.com/office/powerpoint/2010/main" val="2051677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F988313-B192-4BB4-8179-BEE103518C1C}" type="datetimeFigureOut">
              <a:rPr lang="en-US" smtClean="0"/>
              <a:t>5/24/2023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33F2254A-1594-41C6-BA6D-2621D8BEDC60}" type="slidenum">
              <a:rPr lang="en-US" smtClean="0"/>
              <a:t>‹#›</a:t>
            </a:fld>
            <a:endParaRPr lang="en-US"/>
          </a:p>
        </p:txBody>
      </p:sp>
    </p:spTree>
    <p:extLst>
      <p:ext uri="{BB962C8B-B14F-4D97-AF65-F5344CB8AC3E}">
        <p14:creationId xmlns:p14="http://schemas.microsoft.com/office/powerpoint/2010/main" val="1862910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F988313-B192-4BB4-8179-BEE103518C1C}" type="datetimeFigureOut">
              <a:rPr lang="en-US" smtClean="0"/>
              <a:t>5/24/2023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33F2254A-1594-41C6-BA6D-2621D8BEDC60}" type="slidenum">
              <a:rPr lang="en-US" smtClean="0"/>
              <a:t>‹#›</a:t>
            </a:fld>
            <a:endParaRPr lang="en-US"/>
          </a:p>
        </p:txBody>
      </p:sp>
    </p:spTree>
    <p:extLst>
      <p:ext uri="{BB962C8B-B14F-4D97-AF65-F5344CB8AC3E}">
        <p14:creationId xmlns:p14="http://schemas.microsoft.com/office/powerpoint/2010/main" val="670962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F988313-B192-4BB4-8179-BEE103518C1C}" type="datetimeFigureOut">
              <a:rPr lang="en-US" smtClean="0"/>
              <a:t>5/24/2023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3F2254A-1594-41C6-BA6D-2621D8BEDC60}" type="slidenum">
              <a:rPr lang="en-US" smtClean="0"/>
              <a:t>‹#›</a:t>
            </a:fld>
            <a:endParaRPr lang="en-US"/>
          </a:p>
        </p:txBody>
      </p:sp>
    </p:spTree>
    <p:extLst>
      <p:ext uri="{BB962C8B-B14F-4D97-AF65-F5344CB8AC3E}">
        <p14:creationId xmlns:p14="http://schemas.microsoft.com/office/powerpoint/2010/main" val="39079709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3" descr="Pen placed on top of a signature line">
            <a:extLst>
              <a:ext uri="{FF2B5EF4-FFF2-40B4-BE49-F238E27FC236}">
                <a16:creationId xmlns:a16="http://schemas.microsoft.com/office/drawing/2014/main" id="{16502540-2DC1-B5CD-9F3F-004BF76601BC}"/>
              </a:ext>
            </a:extLst>
          </p:cNvPr>
          <p:cNvPicPr>
            <a:picLocks noChangeAspect="1"/>
          </p:cNvPicPr>
          <p:nvPr/>
        </p:nvPicPr>
        <p:blipFill rotWithShape="1">
          <a:blip r:embed="rId2">
            <a:duotone>
              <a:schemeClr val="accent2">
                <a:shade val="45000"/>
                <a:satMod val="135000"/>
              </a:schemeClr>
              <a:prstClr val="white"/>
            </a:duotone>
            <a:alphaModFix amt="50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1CA037B4-FCAC-1876-183D-E04FBF8C0F65}"/>
              </a:ext>
            </a:extLst>
          </p:cNvPr>
          <p:cNvSpPr>
            <a:spLocks noGrp="1"/>
          </p:cNvSpPr>
          <p:nvPr>
            <p:ph type="ctrTitle"/>
          </p:nvPr>
        </p:nvSpPr>
        <p:spPr>
          <a:xfrm>
            <a:off x="1600200" y="2386744"/>
            <a:ext cx="8991600" cy="1645920"/>
          </a:xfrm>
        </p:spPr>
        <p:txBody>
          <a:bodyPr>
            <a:normAutofit/>
          </a:bodyPr>
          <a:lstStyle/>
          <a:p>
            <a:r>
              <a:rPr lang="sv-SE" b="1" dirty="0">
                <a:effectLst/>
                <a:latin typeface="Arial" panose="020B0604020202020204" pitchFamily="34" charset="0"/>
              </a:rPr>
              <a:t>Personality Prediction System via CV Analysis</a:t>
            </a:r>
            <a:endParaRPr lang="en-US" b="1" dirty="0"/>
          </a:p>
        </p:txBody>
      </p:sp>
    </p:spTree>
    <p:extLst>
      <p:ext uri="{BB962C8B-B14F-4D97-AF65-F5344CB8AC3E}">
        <p14:creationId xmlns:p14="http://schemas.microsoft.com/office/powerpoint/2010/main" val="24787166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F236D-6514-FF90-EB41-5E14BFD7197D}"/>
              </a:ext>
            </a:extLst>
          </p:cNvPr>
          <p:cNvSpPr>
            <a:spLocks noGrp="1"/>
          </p:cNvSpPr>
          <p:nvPr>
            <p:ph type="title"/>
          </p:nvPr>
        </p:nvSpPr>
        <p:spPr/>
        <p:txBody>
          <a:bodyPr/>
          <a:lstStyle/>
          <a:p>
            <a:r>
              <a:rPr lang="en-US" dirty="0"/>
              <a:t>ML ALGORITHM</a:t>
            </a:r>
          </a:p>
        </p:txBody>
      </p:sp>
      <p:sp>
        <p:nvSpPr>
          <p:cNvPr id="3" name="Content Placeholder 2">
            <a:extLst>
              <a:ext uri="{FF2B5EF4-FFF2-40B4-BE49-F238E27FC236}">
                <a16:creationId xmlns:a16="http://schemas.microsoft.com/office/drawing/2014/main" id="{D1F669BF-ACA0-1F72-570F-1119562448C5}"/>
              </a:ext>
            </a:extLst>
          </p:cNvPr>
          <p:cNvSpPr>
            <a:spLocks noGrp="1"/>
          </p:cNvSpPr>
          <p:nvPr>
            <p:ph idx="1"/>
          </p:nvPr>
        </p:nvSpPr>
        <p:spPr/>
        <p:txBody>
          <a:bodyPr/>
          <a:lstStyle/>
          <a:p>
            <a:r>
              <a:rPr lang="en-US" dirty="0"/>
              <a:t>The TF-IDF Algorithm is used to find out the important keywords in a document/CV. </a:t>
            </a:r>
          </a:p>
          <a:p>
            <a:r>
              <a:rPr lang="en-US" dirty="0"/>
              <a:t>Step 1: Calculate TF (Term Frequency) : The number of times a keyword appeared in a document is calculated by Term Frequency.</a:t>
            </a:r>
          </a:p>
          <a:p>
            <a:r>
              <a:rPr lang="en-US" dirty="0"/>
              <a:t>Step 2: Calculate IDF (Inverse Document Frequency) value: The problem of rare and frequent words is resolved. This helps our system to give more priority to the required word or skills.</a:t>
            </a:r>
          </a:p>
          <a:p>
            <a:r>
              <a:rPr lang="en-US" dirty="0"/>
              <a:t>Step 3: Calculate TF-IDF weight: Higher the weight, more relevant is the CV </a:t>
            </a:r>
          </a:p>
          <a:p>
            <a:endParaRPr lang="en-US" dirty="0"/>
          </a:p>
        </p:txBody>
      </p:sp>
    </p:spTree>
    <p:extLst>
      <p:ext uri="{BB962C8B-B14F-4D97-AF65-F5344CB8AC3E}">
        <p14:creationId xmlns:p14="http://schemas.microsoft.com/office/powerpoint/2010/main" val="1830972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F5E4-DAC6-66EB-5FEC-3B48608EDCFF}"/>
              </a:ext>
            </a:extLst>
          </p:cNvPr>
          <p:cNvSpPr>
            <a:spLocks noGrp="1"/>
          </p:cNvSpPr>
          <p:nvPr>
            <p:ph type="title"/>
          </p:nvPr>
        </p:nvSpPr>
        <p:spPr>
          <a:xfrm>
            <a:off x="1465118" y="964692"/>
            <a:ext cx="9694718" cy="1188720"/>
          </a:xfrm>
        </p:spPr>
        <p:txBody>
          <a:bodyPr/>
          <a:lstStyle/>
          <a:p>
            <a:r>
              <a:rPr lang="en-US" dirty="0"/>
              <a:t>Reference</a:t>
            </a:r>
          </a:p>
        </p:txBody>
      </p:sp>
      <p:sp>
        <p:nvSpPr>
          <p:cNvPr id="3" name="Content Placeholder 2">
            <a:extLst>
              <a:ext uri="{FF2B5EF4-FFF2-40B4-BE49-F238E27FC236}">
                <a16:creationId xmlns:a16="http://schemas.microsoft.com/office/drawing/2014/main" id="{736EAC99-720D-33D8-287A-051594E30BDA}"/>
              </a:ext>
            </a:extLst>
          </p:cNvPr>
          <p:cNvSpPr>
            <a:spLocks noGrp="1"/>
          </p:cNvSpPr>
          <p:nvPr>
            <p:ph idx="1"/>
          </p:nvPr>
        </p:nvSpPr>
        <p:spPr>
          <a:xfrm>
            <a:off x="1465118" y="2638044"/>
            <a:ext cx="9694717" cy="3101983"/>
          </a:xfrm>
        </p:spPr>
        <p:txBody>
          <a:bodyPr/>
          <a:lstStyle/>
          <a:p>
            <a:pPr marL="457200" indent="-457200">
              <a:buNone/>
            </a:pPr>
            <a:r>
              <a:rPr lang="en-US" dirty="0">
                <a:effectLst/>
              </a:rPr>
              <a:t>Rout, J., Bagade, S., </a:t>
            </a:r>
            <a:r>
              <a:rPr lang="en-US" dirty="0" err="1">
                <a:effectLst/>
              </a:rPr>
              <a:t>Yede</a:t>
            </a:r>
            <a:r>
              <a:rPr lang="en-US" dirty="0">
                <a:effectLst/>
              </a:rPr>
              <a:t>, P., &amp; Patil, N. (2019). Personality Evaluation and CV analysis using machine learning algorithm. </a:t>
            </a:r>
            <a:r>
              <a:rPr lang="en-US" i="1" dirty="0">
                <a:effectLst/>
              </a:rPr>
              <a:t>International Journal of Computer Sciences and Engineering</a:t>
            </a:r>
            <a:r>
              <a:rPr lang="en-US" dirty="0">
                <a:effectLst/>
              </a:rPr>
              <a:t>, </a:t>
            </a:r>
            <a:r>
              <a:rPr lang="en-US" i="1" dirty="0">
                <a:effectLst/>
              </a:rPr>
              <a:t>7</a:t>
            </a:r>
            <a:r>
              <a:rPr lang="en-US" dirty="0">
                <a:effectLst/>
              </a:rPr>
              <a:t>(5), 1852–1857. https://doi.org/10.26438/ijcse/v7i5.18521857 </a:t>
            </a:r>
          </a:p>
          <a:p>
            <a:pPr marL="0" indent="0">
              <a:buNone/>
            </a:pPr>
            <a:endParaRPr lang="en-US" dirty="0"/>
          </a:p>
        </p:txBody>
      </p:sp>
    </p:spTree>
    <p:extLst>
      <p:ext uri="{BB962C8B-B14F-4D97-AF65-F5344CB8AC3E}">
        <p14:creationId xmlns:p14="http://schemas.microsoft.com/office/powerpoint/2010/main" val="864584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81E2A-F472-550B-B661-DC0CAD2AA87F}"/>
              </a:ext>
            </a:extLst>
          </p:cNvPr>
          <p:cNvSpPr>
            <a:spLocks noGrp="1"/>
          </p:cNvSpPr>
          <p:nvPr>
            <p:ph type="title"/>
          </p:nvPr>
        </p:nvSpPr>
        <p:spPr>
          <a:xfrm>
            <a:off x="804672" y="978776"/>
            <a:ext cx="5925310" cy="1174991"/>
          </a:xfrm>
        </p:spPr>
        <p:txBody>
          <a:bodyPr>
            <a:normAutofit/>
          </a:bodyPr>
          <a:lstStyle/>
          <a:p>
            <a:r>
              <a:rPr lang="en-US" sz="2400" b="1" dirty="0"/>
              <a:t>TEAM members</a:t>
            </a:r>
          </a:p>
        </p:txBody>
      </p:sp>
      <p:sp>
        <p:nvSpPr>
          <p:cNvPr id="3" name="Content Placeholder 2">
            <a:extLst>
              <a:ext uri="{FF2B5EF4-FFF2-40B4-BE49-F238E27FC236}">
                <a16:creationId xmlns:a16="http://schemas.microsoft.com/office/drawing/2014/main" id="{FD88198B-3443-6F9F-2D27-E1D004DAF5B2}"/>
              </a:ext>
            </a:extLst>
          </p:cNvPr>
          <p:cNvSpPr>
            <a:spLocks noGrp="1"/>
          </p:cNvSpPr>
          <p:nvPr>
            <p:ph idx="1"/>
          </p:nvPr>
        </p:nvSpPr>
        <p:spPr>
          <a:xfrm>
            <a:off x="804672" y="2640692"/>
            <a:ext cx="5925310" cy="3255252"/>
          </a:xfrm>
        </p:spPr>
        <p:txBody>
          <a:bodyPr>
            <a:normAutofit/>
          </a:bodyPr>
          <a:lstStyle/>
          <a:p>
            <a:r>
              <a:rPr lang="en-US" sz="2500" dirty="0"/>
              <a:t>Aysegul Yalcinkaya (100841003)</a:t>
            </a:r>
          </a:p>
          <a:p>
            <a:r>
              <a:rPr lang="en-US" sz="2500" dirty="0" err="1"/>
              <a:t>Basanta</a:t>
            </a:r>
            <a:r>
              <a:rPr lang="en-US" sz="2500" dirty="0"/>
              <a:t> </a:t>
            </a:r>
            <a:r>
              <a:rPr lang="en-US" sz="2500" dirty="0" err="1"/>
              <a:t>Dulal</a:t>
            </a:r>
            <a:r>
              <a:rPr lang="en-US" sz="2500" dirty="0"/>
              <a:t> (100851823)</a:t>
            </a:r>
          </a:p>
          <a:p>
            <a:r>
              <a:rPr lang="en-US" sz="2500" dirty="0"/>
              <a:t>Gurinder Kaur (100905661)</a:t>
            </a:r>
          </a:p>
          <a:p>
            <a:r>
              <a:rPr lang="en-US" sz="2500" dirty="0" err="1"/>
              <a:t>Kkrishaan</a:t>
            </a:r>
            <a:r>
              <a:rPr lang="en-US" sz="2500" dirty="0"/>
              <a:t> Banga (100884872)</a:t>
            </a:r>
          </a:p>
          <a:p>
            <a:r>
              <a:rPr lang="en-US" sz="2500" dirty="0" err="1"/>
              <a:t>Sasikala</a:t>
            </a:r>
            <a:r>
              <a:rPr lang="en-US" sz="2500" dirty="0"/>
              <a:t> </a:t>
            </a:r>
            <a:r>
              <a:rPr lang="en-US" sz="2500" dirty="0" err="1"/>
              <a:t>Nisaharan</a:t>
            </a:r>
            <a:r>
              <a:rPr lang="en-US" sz="2500" dirty="0"/>
              <a:t> (100888738)</a:t>
            </a:r>
          </a:p>
        </p:txBody>
      </p:sp>
      <p:pic>
        <p:nvPicPr>
          <p:cNvPr id="5" name="Picture 4" descr="Bulutların üzerinde bir formasyon oluşturan hava dalışçıları">
            <a:extLst>
              <a:ext uri="{FF2B5EF4-FFF2-40B4-BE49-F238E27FC236}">
                <a16:creationId xmlns:a16="http://schemas.microsoft.com/office/drawing/2014/main" id="{FAB3509A-C632-D558-181C-5628B81D053C}"/>
              </a:ext>
            </a:extLst>
          </p:cNvPr>
          <p:cNvPicPr>
            <a:picLocks noChangeAspect="1"/>
          </p:cNvPicPr>
          <p:nvPr/>
        </p:nvPicPr>
        <p:blipFill rotWithShape="1">
          <a:blip r:embed="rId2"/>
          <a:srcRect l="32139" r="22530" b="-1"/>
          <a:stretch/>
        </p:blipFill>
        <p:spPr>
          <a:xfrm>
            <a:off x="7534654" y="10"/>
            <a:ext cx="4657345" cy="6857990"/>
          </a:xfrm>
          <a:prstGeom prst="rect">
            <a:avLst/>
          </a:prstGeom>
        </p:spPr>
      </p:pic>
    </p:spTree>
    <p:extLst>
      <p:ext uri="{BB962C8B-B14F-4D97-AF65-F5344CB8AC3E}">
        <p14:creationId xmlns:p14="http://schemas.microsoft.com/office/powerpoint/2010/main" val="2265045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4" descr="People working on ideas">
            <a:extLst>
              <a:ext uri="{FF2B5EF4-FFF2-40B4-BE49-F238E27FC236}">
                <a16:creationId xmlns:a16="http://schemas.microsoft.com/office/drawing/2014/main" id="{0C9D88EF-5EFA-3DFD-2DC5-110351220D5D}"/>
              </a:ext>
            </a:extLst>
          </p:cNvPr>
          <p:cNvPicPr>
            <a:picLocks noChangeAspect="1"/>
          </p:cNvPicPr>
          <p:nvPr/>
        </p:nvPicPr>
        <p:blipFill rotWithShape="1">
          <a:blip r:embed="rId2"/>
          <a:srcRect l="16903" r="24876" b="2"/>
          <a:stretch/>
        </p:blipFill>
        <p:spPr>
          <a:xfrm>
            <a:off x="642" y="10"/>
            <a:ext cx="6096000" cy="6857990"/>
          </a:xfrm>
          <a:prstGeom prst="rect">
            <a:avLst/>
          </a:prstGeom>
        </p:spPr>
      </p:pic>
      <p:sp>
        <p:nvSpPr>
          <p:cNvPr id="2" name="Title 1">
            <a:extLst>
              <a:ext uri="{FF2B5EF4-FFF2-40B4-BE49-F238E27FC236}">
                <a16:creationId xmlns:a16="http://schemas.microsoft.com/office/drawing/2014/main" id="{69598E39-EC04-B01B-7FA7-F9C936539893}"/>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r>
              <a:rPr lang="en-US" sz="2400">
                <a:solidFill>
                  <a:schemeClr val="bg1"/>
                </a:solidFill>
              </a:rPr>
              <a:t>Agenda</a:t>
            </a:r>
          </a:p>
        </p:txBody>
      </p:sp>
      <p:sp>
        <p:nvSpPr>
          <p:cNvPr id="3" name="Content Placeholder 2">
            <a:extLst>
              <a:ext uri="{FF2B5EF4-FFF2-40B4-BE49-F238E27FC236}">
                <a16:creationId xmlns:a16="http://schemas.microsoft.com/office/drawing/2014/main" id="{D36E115C-1FEC-56AF-D93E-04A396FF5407}"/>
              </a:ext>
            </a:extLst>
          </p:cNvPr>
          <p:cNvSpPr>
            <a:spLocks noGrp="1"/>
          </p:cNvSpPr>
          <p:nvPr>
            <p:ph idx="1"/>
          </p:nvPr>
        </p:nvSpPr>
        <p:spPr>
          <a:xfrm>
            <a:off x="6743941" y="976129"/>
            <a:ext cx="4804931" cy="4919815"/>
          </a:xfrm>
        </p:spPr>
        <p:txBody>
          <a:bodyPr anchor="ctr">
            <a:normAutofit/>
          </a:bodyPr>
          <a:lstStyle/>
          <a:p>
            <a:r>
              <a:rPr lang="en-US" sz="2500" dirty="0"/>
              <a:t>Problem Statement</a:t>
            </a:r>
          </a:p>
          <a:p>
            <a:r>
              <a:rPr lang="en-US" sz="2500" dirty="0"/>
              <a:t>Solution Diagram</a:t>
            </a:r>
          </a:p>
          <a:p>
            <a:r>
              <a:rPr lang="en-US" sz="2500" dirty="0"/>
              <a:t>Scope</a:t>
            </a:r>
          </a:p>
          <a:p>
            <a:r>
              <a:rPr lang="en-US" sz="2500" dirty="0"/>
              <a:t>Use Case Diagram</a:t>
            </a:r>
          </a:p>
          <a:p>
            <a:r>
              <a:rPr lang="en-US" sz="2500" dirty="0"/>
              <a:t>Activity Diagram</a:t>
            </a:r>
          </a:p>
          <a:p>
            <a:r>
              <a:rPr lang="en-US" sz="2500" dirty="0"/>
              <a:t>ML Algorithm</a:t>
            </a:r>
          </a:p>
        </p:txBody>
      </p:sp>
    </p:spTree>
    <p:extLst>
      <p:ext uri="{BB962C8B-B14F-4D97-AF65-F5344CB8AC3E}">
        <p14:creationId xmlns:p14="http://schemas.microsoft.com/office/powerpoint/2010/main" val="1859031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F99961-F08E-29CC-1B58-F0D8E6559B0B}"/>
              </a:ext>
            </a:extLst>
          </p:cNvPr>
          <p:cNvSpPr>
            <a:spLocks noGrp="1"/>
          </p:cNvSpPr>
          <p:nvPr>
            <p:ph type="title"/>
          </p:nvPr>
        </p:nvSpPr>
        <p:spPr>
          <a:xfrm>
            <a:off x="643466" y="643467"/>
            <a:ext cx="6242719" cy="1728044"/>
          </a:xfrm>
          <a:noFill/>
          <a:ln>
            <a:solidFill>
              <a:schemeClr val="bg1"/>
            </a:solidFill>
          </a:ln>
        </p:spPr>
        <p:txBody>
          <a:bodyPr wrap="square">
            <a:normAutofit/>
          </a:bodyPr>
          <a:lstStyle/>
          <a:p>
            <a:r>
              <a:rPr lang="en-US">
                <a:solidFill>
                  <a:schemeClr val="bg1"/>
                </a:solidFill>
              </a:rPr>
              <a:t>Problem statement</a:t>
            </a:r>
          </a:p>
        </p:txBody>
      </p:sp>
      <p:sp>
        <p:nvSpPr>
          <p:cNvPr id="3" name="Content Placeholder 2">
            <a:extLst>
              <a:ext uri="{FF2B5EF4-FFF2-40B4-BE49-F238E27FC236}">
                <a16:creationId xmlns:a16="http://schemas.microsoft.com/office/drawing/2014/main" id="{5976A4B2-CABA-C55F-85F1-AED9B48B0C26}"/>
              </a:ext>
            </a:extLst>
          </p:cNvPr>
          <p:cNvSpPr>
            <a:spLocks noGrp="1"/>
          </p:cNvSpPr>
          <p:nvPr>
            <p:ph idx="1"/>
          </p:nvPr>
        </p:nvSpPr>
        <p:spPr>
          <a:xfrm>
            <a:off x="643467" y="2638044"/>
            <a:ext cx="6242715" cy="3415622"/>
          </a:xfrm>
        </p:spPr>
        <p:txBody>
          <a:bodyPr>
            <a:normAutofit/>
          </a:bodyPr>
          <a:lstStyle/>
          <a:p>
            <a:pPr marL="0" indent="0">
              <a:buNone/>
            </a:pPr>
            <a:r>
              <a:rPr lang="en-US" sz="2000" dirty="0">
                <a:solidFill>
                  <a:schemeClr val="bg1"/>
                </a:solidFill>
              </a:rPr>
              <a:t>The process of shortlisting deserving candidates from a large pool of CVs is a challenging task faced by many organizations. Manual evaluation of CVs is time-consuming, subjective, and prone to human biases. To overcome these challenges and streamline the selection process, our project aims to develop an advanced software solution that can interpret the personality of candidates by analyzing their CVs. This project will </a:t>
            </a:r>
            <a:r>
              <a:rPr lang="en-US" sz="2000">
                <a:solidFill>
                  <a:schemeClr val="bg1"/>
                </a:solidFill>
              </a:rPr>
              <a:t>provide a fair </a:t>
            </a:r>
            <a:r>
              <a:rPr lang="en-US" sz="2000" dirty="0">
                <a:solidFill>
                  <a:schemeClr val="bg1"/>
                </a:solidFill>
              </a:rPr>
              <a:t>CV ranking system, revolutionizing the way candidates are evaluated and selected.</a:t>
            </a:r>
          </a:p>
        </p:txBody>
      </p:sp>
      <p:pic>
        <p:nvPicPr>
          <p:cNvPr id="5" name="Picture 4">
            <a:extLst>
              <a:ext uri="{FF2B5EF4-FFF2-40B4-BE49-F238E27FC236}">
                <a16:creationId xmlns:a16="http://schemas.microsoft.com/office/drawing/2014/main" id="{51EFB859-ECFB-680B-8339-5B79797706C1}"/>
              </a:ext>
            </a:extLst>
          </p:cNvPr>
          <p:cNvPicPr>
            <a:picLocks noChangeAspect="1"/>
          </p:cNvPicPr>
          <p:nvPr/>
        </p:nvPicPr>
        <p:blipFill>
          <a:blip r:embed="rId2"/>
          <a:stretch>
            <a:fillRect/>
          </a:stretch>
        </p:blipFill>
        <p:spPr>
          <a:xfrm>
            <a:off x="8129008" y="878044"/>
            <a:ext cx="3419524" cy="2150991"/>
          </a:xfrm>
          <a:prstGeom prst="rect">
            <a:avLst/>
          </a:prstGeom>
        </p:spPr>
      </p:pic>
      <p:pic>
        <p:nvPicPr>
          <p:cNvPr id="7" name="Picture 6">
            <a:extLst>
              <a:ext uri="{FF2B5EF4-FFF2-40B4-BE49-F238E27FC236}">
                <a16:creationId xmlns:a16="http://schemas.microsoft.com/office/drawing/2014/main" id="{6610264E-90D2-ED05-8F63-0F3EB252377F}"/>
              </a:ext>
            </a:extLst>
          </p:cNvPr>
          <p:cNvPicPr>
            <a:picLocks noChangeAspect="1"/>
          </p:cNvPicPr>
          <p:nvPr/>
        </p:nvPicPr>
        <p:blipFill>
          <a:blip r:embed="rId3"/>
          <a:stretch>
            <a:fillRect/>
          </a:stretch>
        </p:blipFill>
        <p:spPr>
          <a:xfrm>
            <a:off x="8129008" y="3864300"/>
            <a:ext cx="3419524" cy="1914933"/>
          </a:xfrm>
          <a:prstGeom prst="rect">
            <a:avLst/>
          </a:prstGeom>
        </p:spPr>
      </p:pic>
    </p:spTree>
    <p:extLst>
      <p:ext uri="{BB962C8B-B14F-4D97-AF65-F5344CB8AC3E}">
        <p14:creationId xmlns:p14="http://schemas.microsoft.com/office/powerpoint/2010/main" val="492462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image5.png">
            <a:extLst>
              <a:ext uri="{FF2B5EF4-FFF2-40B4-BE49-F238E27FC236}">
                <a16:creationId xmlns:a16="http://schemas.microsoft.com/office/drawing/2014/main" id="{65CF2F3D-86FC-E966-D670-FA5F5F604C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66210" y="1440250"/>
            <a:ext cx="7915425" cy="3977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Oval 1032">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8241F0-610F-8D68-01B4-9B53833ABCC6}"/>
              </a:ext>
            </a:extLst>
          </p:cNvPr>
          <p:cNvSpPr>
            <a:spLocks noGrp="1"/>
          </p:cNvSpPr>
          <p:nvPr>
            <p:ph type="title"/>
          </p:nvPr>
        </p:nvSpPr>
        <p:spPr>
          <a:xfrm>
            <a:off x="415639" y="789110"/>
            <a:ext cx="2628900" cy="1828800"/>
          </a:xfrm>
          <a:prstGeom prst="ellipse">
            <a:avLst/>
          </a:prstGeom>
          <a:noFill/>
          <a:ln>
            <a:noFill/>
          </a:ln>
        </p:spPr>
        <p:txBody>
          <a:bodyPr vert="horz" lIns="182880" tIns="182880" rIns="182880" bIns="182880" rtlCol="0" anchor="ctr">
            <a:normAutofit/>
          </a:bodyPr>
          <a:lstStyle/>
          <a:p>
            <a:r>
              <a:rPr lang="en-US" sz="2000" dirty="0">
                <a:solidFill>
                  <a:srgbClr val="FFFFFF"/>
                </a:solidFill>
              </a:rPr>
              <a:t>Solution Diagram</a:t>
            </a:r>
          </a:p>
        </p:txBody>
      </p:sp>
    </p:spTree>
    <p:extLst>
      <p:ext uri="{BB962C8B-B14F-4D97-AF65-F5344CB8AC3E}">
        <p14:creationId xmlns:p14="http://schemas.microsoft.com/office/powerpoint/2010/main" val="969408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7D56-F7BF-6E96-FE31-9651F0C09F46}"/>
              </a:ext>
            </a:extLst>
          </p:cNvPr>
          <p:cNvSpPr>
            <a:spLocks noGrp="1"/>
          </p:cNvSpPr>
          <p:nvPr>
            <p:ph type="title"/>
          </p:nvPr>
        </p:nvSpPr>
        <p:spPr/>
        <p:txBody>
          <a:bodyPr/>
          <a:lstStyle/>
          <a:p>
            <a:r>
              <a:rPr lang="en-US" dirty="0"/>
              <a:t>Features of application</a:t>
            </a:r>
          </a:p>
        </p:txBody>
      </p:sp>
      <p:sp>
        <p:nvSpPr>
          <p:cNvPr id="3" name="Content Placeholder 2">
            <a:extLst>
              <a:ext uri="{FF2B5EF4-FFF2-40B4-BE49-F238E27FC236}">
                <a16:creationId xmlns:a16="http://schemas.microsoft.com/office/drawing/2014/main" id="{87E2F963-857F-BE22-FA15-6BB67CF7F30E}"/>
              </a:ext>
            </a:extLst>
          </p:cNvPr>
          <p:cNvSpPr>
            <a:spLocks noGrp="1"/>
          </p:cNvSpPr>
          <p:nvPr>
            <p:ph idx="1"/>
          </p:nvPr>
        </p:nvSpPr>
        <p:spPr/>
        <p:txBody>
          <a:bodyPr/>
          <a:lstStyle/>
          <a:p>
            <a:r>
              <a:rPr lang="en-US" dirty="0"/>
              <a:t>Machine learning-based method to check a candidate’s personality score.</a:t>
            </a:r>
          </a:p>
          <a:p>
            <a:r>
              <a:rPr lang="en-US" dirty="0"/>
              <a:t>The personality of the candidate would be identified by using two metrics, first is a personality test, and second CV analysis. </a:t>
            </a:r>
          </a:p>
          <a:p>
            <a:r>
              <a:rPr lang="en-US" dirty="0"/>
              <a:t>2 types of users: admin and user</a:t>
            </a:r>
          </a:p>
          <a:p>
            <a:r>
              <a:rPr lang="en-US" dirty="0"/>
              <a:t>The admin user is responsible to design, update or drop the questions and has the complete control to customize the personality test questions as per organization requirements.</a:t>
            </a:r>
          </a:p>
          <a:p>
            <a:r>
              <a:rPr lang="en-US" dirty="0"/>
              <a:t>User (candidate) is responsible to answer the personality test and upload his/her CV.</a:t>
            </a:r>
          </a:p>
        </p:txBody>
      </p:sp>
    </p:spTree>
    <p:extLst>
      <p:ext uri="{BB962C8B-B14F-4D97-AF65-F5344CB8AC3E}">
        <p14:creationId xmlns:p14="http://schemas.microsoft.com/office/powerpoint/2010/main" val="4008053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1EFD6-FEC6-735B-946A-9C79C233A3F5}"/>
              </a:ext>
            </a:extLst>
          </p:cNvPr>
          <p:cNvSpPr>
            <a:spLocks noGrp="1"/>
          </p:cNvSpPr>
          <p:nvPr>
            <p:ph type="title"/>
          </p:nvPr>
        </p:nvSpPr>
        <p:spPr>
          <a:xfrm>
            <a:off x="965199" y="964692"/>
            <a:ext cx="10261599" cy="1188720"/>
          </a:xfrm>
        </p:spPr>
        <p:txBody>
          <a:bodyPr>
            <a:normAutofit/>
          </a:bodyPr>
          <a:lstStyle/>
          <a:p>
            <a:r>
              <a:rPr lang="en-US"/>
              <a:t>SCOPE</a:t>
            </a:r>
            <a:endParaRPr lang="en-US" dirty="0"/>
          </a:p>
        </p:txBody>
      </p:sp>
      <p:graphicFrame>
        <p:nvGraphicFramePr>
          <p:cNvPr id="5" name="Content Placeholder 2">
            <a:extLst>
              <a:ext uri="{FF2B5EF4-FFF2-40B4-BE49-F238E27FC236}">
                <a16:creationId xmlns:a16="http://schemas.microsoft.com/office/drawing/2014/main" id="{C501D846-F879-3CC0-9062-1FA6BD0273B8}"/>
              </a:ext>
            </a:extLst>
          </p:cNvPr>
          <p:cNvGraphicFramePr>
            <a:graphicFrameLocks noGrp="1"/>
          </p:cNvGraphicFramePr>
          <p:nvPr>
            <p:ph idx="1"/>
            <p:extLst>
              <p:ext uri="{D42A27DB-BD31-4B8C-83A1-F6EECF244321}">
                <p14:modId xmlns:p14="http://schemas.microsoft.com/office/powerpoint/2010/main" val="2627107990"/>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3142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F85B91-7393-3B9E-10BA-754FDD8EA194}"/>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dirty="0"/>
              <a:t>USE CASE DIAGRAM</a:t>
            </a:r>
          </a:p>
        </p:txBody>
      </p:sp>
      <p:pic>
        <p:nvPicPr>
          <p:cNvPr id="5" name="Content Placeholder 4">
            <a:extLst>
              <a:ext uri="{FF2B5EF4-FFF2-40B4-BE49-F238E27FC236}">
                <a16:creationId xmlns:a16="http://schemas.microsoft.com/office/drawing/2014/main" id="{1472C232-DDB8-CFB5-C298-DC4CC7D7D590}"/>
              </a:ext>
            </a:extLst>
          </p:cNvPr>
          <p:cNvPicPr>
            <a:picLocks noGrp="1" noChangeAspect="1"/>
          </p:cNvPicPr>
          <p:nvPr>
            <p:ph idx="1"/>
          </p:nvPr>
        </p:nvPicPr>
        <p:blipFill>
          <a:blip r:embed="rId2"/>
          <a:stretch>
            <a:fillRect/>
          </a:stretch>
        </p:blipFill>
        <p:spPr>
          <a:xfrm>
            <a:off x="5294376" y="682588"/>
            <a:ext cx="6257544" cy="5178118"/>
          </a:xfrm>
          <a:prstGeom prst="rect">
            <a:avLst/>
          </a:prstGeom>
        </p:spPr>
      </p:pic>
    </p:spTree>
    <p:extLst>
      <p:ext uri="{BB962C8B-B14F-4D97-AF65-F5344CB8AC3E}">
        <p14:creationId xmlns:p14="http://schemas.microsoft.com/office/powerpoint/2010/main" val="2906786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415D9B-3039-5387-5B6F-C666D64D20B1}"/>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dirty="0"/>
              <a:t>ACTIVITY DIAGRAM (CANDIDATE)</a:t>
            </a:r>
          </a:p>
        </p:txBody>
      </p:sp>
      <p:pic>
        <p:nvPicPr>
          <p:cNvPr id="5" name="Content Placeholder 4">
            <a:extLst>
              <a:ext uri="{FF2B5EF4-FFF2-40B4-BE49-F238E27FC236}">
                <a16:creationId xmlns:a16="http://schemas.microsoft.com/office/drawing/2014/main" id="{7F389592-4FF8-387F-6A59-508A1F61DA7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31008" y="640080"/>
            <a:ext cx="5384280" cy="5263134"/>
          </a:xfrm>
          <a:prstGeom prst="rect">
            <a:avLst/>
          </a:prstGeom>
        </p:spPr>
      </p:pic>
    </p:spTree>
    <p:extLst>
      <p:ext uri="{BB962C8B-B14F-4D97-AF65-F5344CB8AC3E}">
        <p14:creationId xmlns:p14="http://schemas.microsoft.com/office/powerpoint/2010/main" val="25600571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1462</TotalTime>
  <Words>437</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Parcel</vt:lpstr>
      <vt:lpstr>Personality Prediction System via CV Analysis</vt:lpstr>
      <vt:lpstr>TEAM members</vt:lpstr>
      <vt:lpstr>Agenda</vt:lpstr>
      <vt:lpstr>Problem statement</vt:lpstr>
      <vt:lpstr>Solution Diagram</vt:lpstr>
      <vt:lpstr>Features of application</vt:lpstr>
      <vt:lpstr>SCOPE</vt:lpstr>
      <vt:lpstr>USE CASE DIAGRAM</vt:lpstr>
      <vt:lpstr>ACTIVITY DIAGRAM (CANDIDATE)</vt:lpstr>
      <vt:lpstr>ML ALGORITHM</vt:lpstr>
      <vt:lpstr>Reference</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Personality Prediction System via CV Analysis</dc:title>
  <dc:creator>Aysegul Yalcinkaya</dc:creator>
  <cp:lastModifiedBy>Aysegul Yalcinkaya</cp:lastModifiedBy>
  <cp:revision>7</cp:revision>
  <dcterms:created xsi:type="dcterms:W3CDTF">2023-05-21T16:44:04Z</dcterms:created>
  <dcterms:modified xsi:type="dcterms:W3CDTF">2023-05-24T21:42:02Z</dcterms:modified>
</cp:coreProperties>
</file>