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5DA79-EBC7-4493-AD27-45132F098DF8}"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6A629-3455-4611-A0E1-3D3CB8094305}" type="slidenum">
              <a:rPr lang="en-US" smtClean="0"/>
              <a:t>‹#›</a:t>
            </a:fld>
            <a:endParaRPr lang="en-US"/>
          </a:p>
        </p:txBody>
      </p:sp>
    </p:spTree>
    <p:extLst>
      <p:ext uri="{BB962C8B-B14F-4D97-AF65-F5344CB8AC3E}">
        <p14:creationId xmlns:p14="http://schemas.microsoft.com/office/powerpoint/2010/main" val="197072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E6A629-3455-4611-A0E1-3D3CB8094305}" type="slidenum">
              <a:rPr lang="en-US" smtClean="0"/>
              <a:t>10</a:t>
            </a:fld>
            <a:endParaRPr lang="en-US"/>
          </a:p>
        </p:txBody>
      </p:sp>
    </p:spTree>
    <p:extLst>
      <p:ext uri="{BB962C8B-B14F-4D97-AF65-F5344CB8AC3E}">
        <p14:creationId xmlns:p14="http://schemas.microsoft.com/office/powerpoint/2010/main" val="127855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37438A-C959-40B9-BC23-62F0E6E41FFB}"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D1584-E1E5-40A6-94FB-FEF128B78BD5}"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45655-941E-4BC8-9C2F-7985D7B68CA6}"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71E4D73-DC38-42C8-8815-04E3A2D3E0E1}"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7AE9AD5-4C26-4038-A2B3-D97889E155DD}"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769FB7-4B8B-40A2-9FE5-3CAE72036A63}"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B13819-70F0-4A4D-859E-F696223ACB9B}"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7DCDFC-6132-4BA3-AB73-DEC054BCC93C}"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6E38EF-1D85-48DC-85AC-A0AFBE6EF68D}"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D1A7B0-A5AC-46A7-8C27-D9F0897DD4D3}" type="datetime1">
              <a:rPr lang="en-US" smtClean="0"/>
              <a:t>6/13/2022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0EC9E5-D584-4A31-83ED-5A6D931513A6}"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99B269-1D75-4352-B081-866F14BC0C21}" type="datetime1">
              <a:rPr lang="en-US" smtClean="0"/>
              <a:t>6/13/2022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FA3115-E28C-42F5-9D9C-7E2F81934CFB}" type="datetime1">
              <a:rPr lang="en-US" smtClean="0"/>
              <a:t>6/13/2022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B6C9C-5AB0-4823-BD1A-BD185D815757}" type="datetime1">
              <a:rPr lang="en-US" smtClean="0"/>
              <a:t>6/13/2022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4E91B-931A-44C6-B47C-310C90AB8151}"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3E1D2-C9F2-4A0E-9CF1-7F41330EB9A1}" type="datetime1">
              <a:rPr lang="en-US" smtClean="0"/>
              <a:t>6/13/2022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9EABCB-514E-46AD-9266-672181035287}" type="datetime1">
              <a:rPr lang="en-US" smtClean="0"/>
              <a:t>6/13/2022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807234"/>
            <a:ext cx="8915399" cy="2262781"/>
          </a:xfrm>
        </p:spPr>
        <p:txBody>
          <a:bodyPr>
            <a:normAutofit/>
          </a:bodyPr>
          <a:lstStyle/>
          <a:p>
            <a:r>
              <a:rPr lang="en-US" dirty="0" smtClean="0"/>
              <a:t>Data-1205 </a:t>
            </a:r>
            <a:br>
              <a:rPr lang="en-US" dirty="0" smtClean="0"/>
            </a:br>
            <a:r>
              <a:rPr lang="en-US" dirty="0" smtClean="0"/>
              <a:t>Visualization, Leadership</a:t>
            </a:r>
            <a:endParaRPr lang="en-US" dirty="0"/>
          </a:p>
        </p:txBody>
      </p:sp>
      <p:sp>
        <p:nvSpPr>
          <p:cNvPr id="3" name="Subtitle 2"/>
          <p:cNvSpPr>
            <a:spLocks noGrp="1"/>
          </p:cNvSpPr>
          <p:nvPr>
            <p:ph type="subTitle" idx="1"/>
          </p:nvPr>
        </p:nvSpPr>
        <p:spPr>
          <a:xfrm>
            <a:off x="2589213" y="4070015"/>
            <a:ext cx="8915399" cy="1833647"/>
          </a:xfrm>
        </p:spPr>
        <p:txBody>
          <a:bodyPr>
            <a:normAutofit fontScale="85000" lnSpcReduction="20000"/>
          </a:bodyPr>
          <a:lstStyle/>
          <a:p>
            <a:r>
              <a:rPr lang="en-US" dirty="0"/>
              <a:t>Assignment </a:t>
            </a:r>
            <a:r>
              <a:rPr lang="en-US" dirty="0" smtClean="0"/>
              <a:t>#2</a:t>
            </a:r>
            <a:endParaRPr lang="en-US" dirty="0"/>
          </a:p>
          <a:p>
            <a:r>
              <a:rPr lang="en-US" dirty="0" smtClean="0"/>
              <a:t>Submitted by: </a:t>
            </a:r>
            <a:r>
              <a:rPr lang="en-US" dirty="0"/>
              <a:t>Anna Edwards-</a:t>
            </a:r>
            <a:r>
              <a:rPr lang="en-US" dirty="0" err="1"/>
              <a:t>Almendares</a:t>
            </a:r>
            <a:r>
              <a:rPr lang="en-US" dirty="0"/>
              <a:t>(100550462)</a:t>
            </a:r>
            <a:endParaRPr lang="en-US" dirty="0"/>
          </a:p>
          <a:p>
            <a:r>
              <a:rPr lang="en-US" dirty="0" smtClean="0"/>
              <a:t>			Aysegul </a:t>
            </a:r>
            <a:r>
              <a:rPr lang="en-US" dirty="0" err="1"/>
              <a:t>Yalcinkaya</a:t>
            </a:r>
            <a:r>
              <a:rPr lang="en-US" dirty="0"/>
              <a:t> (100841003)</a:t>
            </a:r>
            <a:endParaRPr lang="en-US" dirty="0"/>
          </a:p>
          <a:p>
            <a:r>
              <a:rPr lang="en-US" dirty="0" smtClean="0"/>
              <a:t>			</a:t>
            </a:r>
            <a:r>
              <a:rPr lang="en-US" dirty="0" err="1" smtClean="0"/>
              <a:t>Shedeva</a:t>
            </a:r>
            <a:r>
              <a:rPr lang="en-US" dirty="0" smtClean="0"/>
              <a:t> </a:t>
            </a:r>
            <a:r>
              <a:rPr lang="en-US" dirty="0"/>
              <a:t>Campbell (100867998)</a:t>
            </a:r>
            <a:endParaRPr lang="en-US" dirty="0"/>
          </a:p>
          <a:p>
            <a:r>
              <a:rPr lang="en-US" dirty="0" smtClean="0"/>
              <a:t>			</a:t>
            </a:r>
            <a:r>
              <a:rPr lang="en-US" dirty="0"/>
              <a:t>Sayeed </a:t>
            </a:r>
            <a:r>
              <a:rPr lang="en-US" dirty="0" err="1"/>
              <a:t>Saqlain</a:t>
            </a:r>
            <a:r>
              <a:rPr lang="en-US" dirty="0"/>
              <a:t> Ahmed (100853349)</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668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with </a:t>
            </a:r>
            <a:r>
              <a:rPr lang="en-US" dirty="0" smtClean="0"/>
              <a:t>Best </a:t>
            </a:r>
            <a:r>
              <a:rPr lang="en-US" dirty="0"/>
              <a:t>Reviews</a:t>
            </a:r>
          </a:p>
        </p:txBody>
      </p:sp>
      <p:sp>
        <p:nvSpPr>
          <p:cNvPr id="3" name="Content Placeholder 2"/>
          <p:cNvSpPr>
            <a:spLocks noGrp="1"/>
          </p:cNvSpPr>
          <p:nvPr>
            <p:ph idx="1"/>
          </p:nvPr>
        </p:nvSpPr>
        <p:spPr/>
        <p:txBody>
          <a:bodyPr/>
          <a:lstStyle/>
          <a:p>
            <a:r>
              <a:rPr lang="en-US" dirty="0"/>
              <a:t>This chart shows all categories in the dataset and the ranking of reviews from best to worst. In this instance the best categories were Gaming, Communication and social for the highest and best reviews. Gaming shown in pink got 1.6M review which is the highest on the bar chart for a google play store review. This also indicated that majority of people use the google app for downloading and playing games.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0914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by Rating</a:t>
            </a:r>
            <a:endParaRPr lang="en-US" dirty="0"/>
          </a:p>
        </p:txBody>
      </p:sp>
      <p:pic>
        <p:nvPicPr>
          <p:cNvPr id="1026" name="Picture 2" descr="https://lh3.googleusercontent.com/Rzm8ID0C0Md3_JImidkDL0ptTlBqbg_F2CIMG2THuqRkeoe7tsA-c-Of3LmCJRtF1qQscVxA8qeETqWs0_JEMKghpHz72iRFDa3h-V9fvLtE9iwHoHj3uEumf4208YK7MP2g-r63JXxfryX3PaLf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862" y="1408293"/>
            <a:ext cx="7570823" cy="4983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biGPh6-QfdJ0v8heVl-HhWCO_H0pzB89CEzRwS0CmixGUSv5SC8UYLRNAZd2_CQqbpTKM15m8ugFD7pa6gml480Qhhdjzg-z_e-vzkJsx5Kz_7gb0xQzknpK6N_mKUhjQ-oBQ5YkMqvWzOjlynSt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6685" y="1408293"/>
            <a:ext cx="1695450" cy="311467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9158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by Rating</a:t>
            </a:r>
          </a:p>
        </p:txBody>
      </p:sp>
      <p:sp>
        <p:nvSpPr>
          <p:cNvPr id="3" name="Content Placeholder 2"/>
          <p:cNvSpPr>
            <a:spLocks noGrp="1"/>
          </p:cNvSpPr>
          <p:nvPr>
            <p:ph idx="1"/>
          </p:nvPr>
        </p:nvSpPr>
        <p:spPr/>
        <p:txBody>
          <a:bodyPr/>
          <a:lstStyle/>
          <a:p>
            <a:r>
              <a:rPr lang="en-US" dirty="0"/>
              <a:t>In chart 1, the graph shows data from the google play store—the categories and rating, from 3.9 up to 4.9. Based on reviews, communications and games are leading for reviews . The graph is filtered to minimize and show the most interacted categories. In this graph, we excluded ratings from 3.8; below cause, we wanted to see the most used types</a:t>
            </a:r>
            <a:r>
              <a:rPr lang="en-US" dirty="0" smtClean="0"/>
              <a:t>. With </a:t>
            </a:r>
            <a:r>
              <a:rPr lang="en-US" dirty="0"/>
              <a:t>this information, we could see what google play is doing right and wrong and any glitches the application may have.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8778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and Reviews</a:t>
            </a:r>
            <a:endParaRPr lang="en-US" dirty="0"/>
          </a:p>
        </p:txBody>
      </p:sp>
      <p:pic>
        <p:nvPicPr>
          <p:cNvPr id="2050" name="Picture 2" descr="https://lh3.googleusercontent.com/PKB18XMGs70ujz4EEbLBZ1EDFVD3Am8_SD_RdVIqihJ3LVN3IMI7Z4lV_Vi1E_LTWHPSMKdfa4Ohs1loI9UvzoPqybK6HsiRQyH2N-mIvOFFMh2u3b8LgL0o2D5UlaIFmZ348lDU2jP4xpeNwVKVc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994" y="1521094"/>
            <a:ext cx="7263142" cy="4962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6853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and Reviews</a:t>
            </a:r>
            <a:endParaRPr lang="en-US" dirty="0"/>
          </a:p>
        </p:txBody>
      </p:sp>
      <p:sp>
        <p:nvSpPr>
          <p:cNvPr id="3" name="Content Placeholder 2"/>
          <p:cNvSpPr>
            <a:spLocks noGrp="1"/>
          </p:cNvSpPr>
          <p:nvPr>
            <p:ph idx="1"/>
          </p:nvPr>
        </p:nvSpPr>
        <p:spPr/>
        <p:txBody>
          <a:bodyPr/>
          <a:lstStyle/>
          <a:p>
            <a:r>
              <a:rPr lang="en-US" dirty="0"/>
              <a:t>In chart 2, the graph shows data from the google play store—the genre and reviews, from 0  to 900. Apps in tools genre received maximum count of 842 reviews. The graph is filtered to minimize and show the most interacted genre. Types such as Role playing, Strategy, Art &amp; Design bagged least reviews indicating low popularity among smartphone users.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3208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Categories Installed</a:t>
            </a:r>
            <a:endParaRPr lang="en-US" dirty="0"/>
          </a:p>
        </p:txBody>
      </p:sp>
      <p:pic>
        <p:nvPicPr>
          <p:cNvPr id="3074" name="Picture 2" descr="https://lh4.googleusercontent.com/lMMnSp2OqZXYY_JNdfzo9TjyfVTH6OapmjXj03O5pYHG4Z2Z35_TL5FLPc_89ny3cP7biXyyPpnYrcjWf9v8GFeBiCgmg2mWofH1AqcbLNwr6gdeLuTuMRBK1sOGW3fIsizgcRCTswcQZeq3jejv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580" y="1905000"/>
            <a:ext cx="5906153" cy="4463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95094" y="1905000"/>
            <a:ext cx="3309517" cy="3970318"/>
          </a:xfrm>
          <a:prstGeom prst="rect">
            <a:avLst/>
          </a:prstGeom>
          <a:noFill/>
        </p:spPr>
        <p:txBody>
          <a:bodyPr wrap="square" rtlCol="0">
            <a:spAutoFit/>
          </a:bodyPr>
          <a:lstStyle/>
          <a:p>
            <a:r>
              <a:rPr lang="en-US" dirty="0"/>
              <a:t>In this chart most installed 5 categories are displayed. Applications of type Game, Communication, Productivity, Social and Tools are the top 5 installed categories. More than 60% of applications installed by users are Communication and Game apps. 32.66% of users prefer to install Games on their mobile devices. </a:t>
            </a:r>
            <a:endParaRPr lang="en-US" dirty="0"/>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73689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Sentiment Distribution</a:t>
            </a:r>
            <a:endParaRPr lang="en-US" dirty="0"/>
          </a:p>
        </p:txBody>
      </p:sp>
      <p:pic>
        <p:nvPicPr>
          <p:cNvPr id="4098" name="Picture 2" descr="https://lh6.googleusercontent.com/FWnkWLCswuN1V1tAiUJHqni5UDekwdAFEU5riP5-TLnMRJS7gjvAjKGH8xoD8TEIP-fe9sYE8YlPKVP4DLgE5YkHx72iYgi0Dl1AQYMLgNBJzZ1N1KgrsQaDxPAdpYAD4SJZw2bLFF87DkOrZZp6z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441" y="1737474"/>
            <a:ext cx="7517233" cy="483514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3198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Sentiment Distribution</a:t>
            </a:r>
          </a:p>
        </p:txBody>
      </p:sp>
      <p:sp>
        <p:nvSpPr>
          <p:cNvPr id="3" name="Content Placeholder 2"/>
          <p:cNvSpPr>
            <a:spLocks noGrp="1"/>
          </p:cNvSpPr>
          <p:nvPr>
            <p:ph idx="1"/>
          </p:nvPr>
        </p:nvSpPr>
        <p:spPr/>
        <p:txBody>
          <a:bodyPr/>
          <a:lstStyle/>
          <a:p>
            <a:r>
              <a:rPr lang="en-US" dirty="0"/>
              <a:t>Total positive and negative review sentiments are displayed for each category in this chart. Game category gets the most reviews by users. In all categories positive sentiments are more than negative sentiments. Although communication category is the second most installed app in the first chart, it doesn’t get that much review. Family apps are the second most reviewed category in the google </a:t>
            </a:r>
            <a:r>
              <a:rPr lang="en-US" dirty="0" err="1"/>
              <a:t>playstore</a:t>
            </a:r>
            <a:r>
              <a:rPr lang="en-US" dirty="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31319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with the Best Reviews</a:t>
            </a:r>
            <a:endParaRPr lang="en-US" dirty="0"/>
          </a:p>
        </p:txBody>
      </p:sp>
      <p:pic>
        <p:nvPicPr>
          <p:cNvPr id="5122" name="Picture 2" descr="https://lh3.googleusercontent.com/3a0tSZNVBaYXqxaTfA3zaq5xF8aDYQ1-itY16nEs0GIPKVLi1gWGvfAw1xO4XrTCL2d9pLIezrJDA_9HBBlnjg8ALBkKy3qKxdP0Cww4fqrQZFnVvGkmbk3HnWZr_B3W4apLZfIzn4vSS5ObdaU_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080" y="1680742"/>
            <a:ext cx="7904908" cy="49443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93553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TotalTime>
  <Words>366</Words>
  <Application>Microsoft Office PowerPoint</Application>
  <PresentationFormat>Widescreen</PresentationFormat>
  <Paragraphs>32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Data-1205  Visualization, Leadership</vt:lpstr>
      <vt:lpstr>Categories by Rating</vt:lpstr>
      <vt:lpstr>Categories by Rating</vt:lpstr>
      <vt:lpstr>Genre and Reviews</vt:lpstr>
      <vt:lpstr>Genre and Reviews</vt:lpstr>
      <vt:lpstr>Top 5 Categories Installed</vt:lpstr>
      <vt:lpstr>Review Sentiment Distribution</vt:lpstr>
      <vt:lpstr>Review Sentiment Distribution</vt:lpstr>
      <vt:lpstr>Categories with the Best Reviews</vt:lpstr>
      <vt:lpstr>Categories with Best Reviews</vt:lpstr>
    </vt:vector>
  </TitlesOfParts>
  <Company>NouS/TncTR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Data-1205  Visualization, Leadership</dc:title>
  <dc:creator>Microsoft account</dc:creator>
  <cp:lastModifiedBy>Microsoft account</cp:lastModifiedBy>
  <cp:revision>4</cp:revision>
  <dcterms:created xsi:type="dcterms:W3CDTF">2022-06-12T21:25:04Z</dcterms:created>
  <dcterms:modified xsi:type="dcterms:W3CDTF">2022-06-12T21:44:44Z</dcterms:modified>
</cp:coreProperties>
</file>