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04336"/>
            <a:ext cx="8825658" cy="3329581"/>
          </a:xfrm>
        </p:spPr>
        <p:txBody>
          <a:bodyPr/>
          <a:lstStyle/>
          <a:p>
            <a:r>
              <a:rPr lang="en-US" sz="4000" dirty="0" smtClean="0"/>
              <a:t>DATA 1205</a:t>
            </a:r>
            <a:br>
              <a:rPr lang="en-US" sz="4000" dirty="0" smtClean="0"/>
            </a:br>
            <a:r>
              <a:rPr lang="en-US" sz="4000" dirty="0" smtClean="0"/>
              <a:t>VISUALIZATIONS, LEADERSHIP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Assignment #3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494363"/>
            <a:ext cx="8825658" cy="16562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Submitted by: </a:t>
            </a:r>
            <a:endParaRPr lang="en-US" dirty="0" smtClean="0"/>
          </a:p>
          <a:p>
            <a:r>
              <a:rPr lang="en-US" dirty="0" smtClean="0"/>
              <a:t>Anna Edwards-</a:t>
            </a:r>
            <a:r>
              <a:rPr lang="en-US" dirty="0" err="1" smtClean="0"/>
              <a:t>Almendares</a:t>
            </a:r>
            <a:r>
              <a:rPr lang="en-US" dirty="0" smtClean="0"/>
              <a:t> 100550462</a:t>
            </a:r>
            <a:endParaRPr lang="en-US" dirty="0"/>
          </a:p>
          <a:p>
            <a:r>
              <a:rPr lang="en-US" dirty="0"/>
              <a:t>Sayeed </a:t>
            </a:r>
            <a:r>
              <a:rPr lang="en-US" dirty="0" err="1"/>
              <a:t>Saqlain</a:t>
            </a:r>
            <a:r>
              <a:rPr lang="en-US"/>
              <a:t> </a:t>
            </a:r>
            <a:r>
              <a:rPr lang="en-US" smtClean="0"/>
              <a:t>Ahmed </a:t>
            </a:r>
            <a:r>
              <a:rPr lang="en-US"/>
              <a:t>100853349</a:t>
            </a:r>
            <a:endParaRPr lang="en-US" dirty="0" smtClean="0"/>
          </a:p>
          <a:p>
            <a:r>
              <a:rPr lang="en-US" dirty="0"/>
              <a:t>Aysegul </a:t>
            </a:r>
            <a:r>
              <a:rPr lang="en-US" dirty="0" err="1"/>
              <a:t>Yalcinkaya</a:t>
            </a:r>
            <a:r>
              <a:rPr lang="en-US" dirty="0"/>
              <a:t> 100841003</a:t>
            </a:r>
          </a:p>
          <a:p>
            <a:r>
              <a:rPr lang="en-US" dirty="0" err="1"/>
              <a:t>Shedeva</a:t>
            </a:r>
            <a:r>
              <a:rPr lang="en-US" dirty="0"/>
              <a:t> </a:t>
            </a:r>
            <a:r>
              <a:rPr lang="en-US" dirty="0" smtClean="0"/>
              <a:t>Campbell 100867998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4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Anna </a:t>
            </a:r>
            <a:r>
              <a:rPr lang="en-US" dirty="0" smtClean="0"/>
              <a:t>Edwards-</a:t>
            </a:r>
            <a:r>
              <a:rPr lang="en-US" dirty="0" err="1" smtClean="0"/>
              <a:t>Almendares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Existing vs </a:t>
            </a:r>
            <a:r>
              <a:rPr lang="en-US" dirty="0" err="1" smtClean="0"/>
              <a:t>Attrited</a:t>
            </a:r>
            <a:r>
              <a:rPr lang="en-US" dirty="0" smtClean="0"/>
              <a:t> Customers,</a:t>
            </a:r>
          </a:p>
          <a:p>
            <a:pPr marL="0" indent="0">
              <a:buNone/>
            </a:pPr>
            <a:r>
              <a:rPr lang="en-US" dirty="0" smtClean="0"/>
              <a:t>	Education Level Charts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Reporting</a:t>
            </a:r>
          </a:p>
          <a:p>
            <a:r>
              <a:rPr lang="en-US" dirty="0" smtClean="0"/>
              <a:t>Sayeed </a:t>
            </a:r>
            <a:r>
              <a:rPr lang="en-US" dirty="0" err="1"/>
              <a:t>Saqlain</a:t>
            </a:r>
            <a:r>
              <a:rPr lang="en-US" dirty="0"/>
              <a:t> </a:t>
            </a:r>
            <a:r>
              <a:rPr lang="en-US" dirty="0" smtClean="0"/>
              <a:t>Ahmed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Story line addition to chart </a:t>
            </a:r>
            <a:r>
              <a:rPr lang="en-US" dirty="0" smtClean="0"/>
              <a:t>	visualization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Reporting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Aysegul </a:t>
            </a:r>
            <a:r>
              <a:rPr lang="en-US" dirty="0" err="1"/>
              <a:t>Yalcinkaya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	Years on Book chart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Dashboard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Reporting</a:t>
            </a:r>
          </a:p>
          <a:p>
            <a:r>
              <a:rPr lang="en-US" dirty="0" err="1"/>
              <a:t>Shedeva</a:t>
            </a:r>
            <a:r>
              <a:rPr lang="en-US" dirty="0"/>
              <a:t> Campbell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smtClean="0"/>
              <a:t>Income Category,</a:t>
            </a:r>
          </a:p>
          <a:p>
            <a:pPr marL="457200" lvl="1" indent="0">
              <a:buNone/>
            </a:pPr>
            <a:r>
              <a:rPr lang="en-US" sz="1800" dirty="0"/>
              <a:t>Gender Distribution </a:t>
            </a:r>
            <a:r>
              <a:rPr lang="en-US" sz="1800" dirty="0" smtClean="0"/>
              <a:t>charts</a:t>
            </a:r>
          </a:p>
          <a:p>
            <a:pPr marL="457200" lvl="1" indent="0">
              <a:buNone/>
            </a:pPr>
            <a:r>
              <a:rPr lang="en-US" sz="1800" dirty="0" smtClean="0"/>
              <a:t>Reporting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122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2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8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0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6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7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9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2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24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DATA 1205 VISUALIZATIONS, LEADERSHIP Assignment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Log</vt:lpstr>
    </vt:vector>
  </TitlesOfParts>
  <Company>NouS/TncTR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1205 VISUALIZATIONS, LEADERSHIP Assignment #3</dc:title>
  <dc:creator>Microsoft account</dc:creator>
  <cp:lastModifiedBy>Microsoft account</cp:lastModifiedBy>
  <cp:revision>5</cp:revision>
  <dcterms:created xsi:type="dcterms:W3CDTF">2022-07-10T01:54:36Z</dcterms:created>
  <dcterms:modified xsi:type="dcterms:W3CDTF">2022-07-10T03:06:05Z</dcterms:modified>
</cp:coreProperties>
</file>