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FCF9B945-9B4C-4760-80F2-3BF2DC9FA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Superstore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32D30ED4-3410-4DC8-A8D9-78B8D0C05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Submitted by: </a:t>
            </a:r>
          </a:p>
          <a:p>
            <a:r>
              <a:rPr lang="en-US" dirty="0" smtClean="0"/>
              <a:t>Geoffrey Joseph </a:t>
            </a:r>
            <a:r>
              <a:rPr lang="en-US" dirty="0" err="1" smtClean="0"/>
              <a:t>Divino</a:t>
            </a:r>
            <a:r>
              <a:rPr lang="en-US" dirty="0" smtClean="0"/>
              <a:t> - 100842593</a:t>
            </a:r>
          </a:p>
          <a:p>
            <a:r>
              <a:rPr lang="en-US" dirty="0" smtClean="0"/>
              <a:t>Aysegul </a:t>
            </a:r>
            <a:r>
              <a:rPr lang="en-US" dirty="0" err="1" smtClean="0"/>
              <a:t>Yalcinkaya</a:t>
            </a:r>
            <a:r>
              <a:rPr lang="en-US" dirty="0" smtClean="0"/>
              <a:t> – 100841003</a:t>
            </a:r>
            <a:endParaRPr lang="en-US" dirty="0"/>
          </a:p>
          <a:p>
            <a:r>
              <a:rPr lang="en-US" dirty="0" smtClean="0"/>
              <a:t>July 14, 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02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xmlns="" id="{4EB260E9-ACAC-42BE-BCCE-A8C6171B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0"/>
            <a:ext cx="1019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xmlns="" id="{F3B0DCCA-E093-4DED-A724-7D1E44C5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0"/>
            <a:ext cx="1019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xmlns="" id="{C191E09C-D02C-45CA-8305-97C58632D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0"/>
            <a:ext cx="1019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:a16="http://schemas.microsoft.com/office/drawing/2014/main" xmlns="" id="{14155BC3-7E96-464F-9E1C-7710AEBB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0"/>
            <a:ext cx="1019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7">
            <a:extLst>
              <a:ext uri="{FF2B5EF4-FFF2-40B4-BE49-F238E27FC236}">
                <a16:creationId xmlns:a16="http://schemas.microsoft.com/office/drawing/2014/main" xmlns="" id="{AB6DD10C-6D83-43DD-8A60-40CDF878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0"/>
            <a:ext cx="1019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8">
            <a:extLst>
              <a:ext uri="{FF2B5EF4-FFF2-40B4-BE49-F238E27FC236}">
                <a16:creationId xmlns:a16="http://schemas.microsoft.com/office/drawing/2014/main" xmlns="" id="{058A91F2-1D0F-46ED-9016-849517FC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0"/>
            <a:ext cx="1019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Aysegul </a:t>
            </a:r>
            <a:r>
              <a:rPr lang="en-US" dirty="0" err="1" smtClean="0"/>
              <a:t>Yalcinkaya</a:t>
            </a:r>
            <a:endParaRPr lang="en-US" dirty="0" smtClean="0"/>
          </a:p>
          <a:p>
            <a:pPr lvl="1"/>
            <a:r>
              <a:rPr lang="en-US" dirty="0" smtClean="0"/>
              <a:t>Profit by Category</a:t>
            </a:r>
          </a:p>
          <a:p>
            <a:pPr lvl="1"/>
            <a:r>
              <a:rPr lang="en-US" dirty="0" smtClean="0"/>
              <a:t>Profit by Manager</a:t>
            </a:r>
          </a:p>
          <a:p>
            <a:pPr lvl="1"/>
            <a:r>
              <a:rPr lang="en-US" dirty="0" smtClean="0"/>
              <a:t>Dashboard design</a:t>
            </a:r>
          </a:p>
          <a:p>
            <a:pPr lvl="1"/>
            <a:r>
              <a:rPr lang="en-US" dirty="0" smtClean="0"/>
              <a:t>Story design</a:t>
            </a:r>
          </a:p>
          <a:p>
            <a:r>
              <a:rPr lang="en-US" dirty="0"/>
              <a:t>Geoffrey Joseph </a:t>
            </a:r>
            <a:r>
              <a:rPr lang="en-US" dirty="0" err="1" smtClean="0"/>
              <a:t>Divino</a:t>
            </a:r>
            <a:endParaRPr lang="en-US" dirty="0" smtClean="0"/>
          </a:p>
          <a:p>
            <a:pPr lvl="1"/>
            <a:r>
              <a:rPr lang="en-US" dirty="0" smtClean="0"/>
              <a:t>Discount vs. Profit (Line chart)</a:t>
            </a:r>
          </a:p>
          <a:p>
            <a:pPr lvl="1"/>
            <a:r>
              <a:rPr lang="en-US" dirty="0" smtClean="0"/>
              <a:t>Discount vs. Profit (Scatter plots)</a:t>
            </a:r>
          </a:p>
          <a:p>
            <a:pPr lvl="1"/>
            <a:r>
              <a:rPr lang="en-US" dirty="0" smtClean="0"/>
              <a:t>Dashboard design</a:t>
            </a:r>
            <a:endParaRPr lang="en-US" dirty="0"/>
          </a:p>
          <a:p>
            <a:pPr lvl="1"/>
            <a:r>
              <a:rPr lang="en-US" dirty="0" smtClean="0"/>
              <a:t>Story design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92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Sample Superstore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Superstore Analysis</dc:title>
  <dc:creator/>
  <cp:lastModifiedBy>Microsoft account</cp:lastModifiedBy>
  <cp:revision>1</cp:revision>
  <dcterms:created xsi:type="dcterms:W3CDTF">2022-07-14T21:23:01Z</dcterms:created>
  <dcterms:modified xsi:type="dcterms:W3CDTF">2022-07-14T21:25:05Z</dcterms:modified>
</cp:coreProperties>
</file>