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4AC1EA-5119-4D39-BEE6-CB8A5C7A611A}"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BDDDC23-BE9C-4288-8BFE-6CFF41A7295C}" type="slidenum">
              <a:rPr lang="en-US" smtClean="0"/>
              <a:t>‹#›</a:t>
            </a:fld>
            <a:endParaRPr lang="en-US"/>
          </a:p>
        </p:txBody>
      </p:sp>
    </p:spTree>
    <p:extLst>
      <p:ext uri="{BB962C8B-B14F-4D97-AF65-F5344CB8AC3E}">
        <p14:creationId xmlns:p14="http://schemas.microsoft.com/office/powerpoint/2010/main" val="592708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4AC1EA-5119-4D39-BEE6-CB8A5C7A611A}"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DDC23-BE9C-4288-8BFE-6CFF41A7295C}" type="slidenum">
              <a:rPr lang="en-US" smtClean="0"/>
              <a:t>‹#›</a:t>
            </a:fld>
            <a:endParaRPr lang="en-US"/>
          </a:p>
        </p:txBody>
      </p:sp>
    </p:spTree>
    <p:extLst>
      <p:ext uri="{BB962C8B-B14F-4D97-AF65-F5344CB8AC3E}">
        <p14:creationId xmlns:p14="http://schemas.microsoft.com/office/powerpoint/2010/main" val="840110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4AC1EA-5119-4D39-BEE6-CB8A5C7A611A}"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DDC23-BE9C-4288-8BFE-6CFF41A7295C}" type="slidenum">
              <a:rPr lang="en-US" smtClean="0"/>
              <a:t>‹#›</a:t>
            </a:fld>
            <a:endParaRPr lang="en-US"/>
          </a:p>
        </p:txBody>
      </p:sp>
    </p:spTree>
    <p:extLst>
      <p:ext uri="{BB962C8B-B14F-4D97-AF65-F5344CB8AC3E}">
        <p14:creationId xmlns:p14="http://schemas.microsoft.com/office/powerpoint/2010/main" val="1449885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4AC1EA-5119-4D39-BEE6-CB8A5C7A611A}"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DDC23-BE9C-4288-8BFE-6CFF41A7295C}" type="slidenum">
              <a:rPr lang="en-US" smtClean="0"/>
              <a:t>‹#›</a:t>
            </a:fld>
            <a:endParaRPr lang="en-US"/>
          </a:p>
        </p:txBody>
      </p:sp>
    </p:spTree>
    <p:extLst>
      <p:ext uri="{BB962C8B-B14F-4D97-AF65-F5344CB8AC3E}">
        <p14:creationId xmlns:p14="http://schemas.microsoft.com/office/powerpoint/2010/main" val="2419730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6A4AC1EA-5119-4D39-BEE6-CB8A5C7A611A}" type="datetimeFigureOut">
              <a:rPr lang="en-US" smtClean="0"/>
              <a:t>7/28/2022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BDDDC23-BE9C-4288-8BFE-6CFF41A7295C}" type="slidenum">
              <a:rPr lang="en-US" smtClean="0"/>
              <a:t>‹#›</a:t>
            </a:fld>
            <a:endParaRPr lang="en-US"/>
          </a:p>
        </p:txBody>
      </p:sp>
    </p:spTree>
    <p:extLst>
      <p:ext uri="{BB962C8B-B14F-4D97-AF65-F5344CB8AC3E}">
        <p14:creationId xmlns:p14="http://schemas.microsoft.com/office/powerpoint/2010/main" val="856659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A4AC1EA-5119-4D39-BEE6-CB8A5C7A611A}"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DDDC23-BE9C-4288-8BFE-6CFF41A7295C}" type="slidenum">
              <a:rPr lang="en-US" smtClean="0"/>
              <a:t>‹#›</a:t>
            </a:fld>
            <a:endParaRPr lang="en-US"/>
          </a:p>
        </p:txBody>
      </p:sp>
    </p:spTree>
    <p:extLst>
      <p:ext uri="{BB962C8B-B14F-4D97-AF65-F5344CB8AC3E}">
        <p14:creationId xmlns:p14="http://schemas.microsoft.com/office/powerpoint/2010/main" val="519936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4AC1EA-5119-4D39-BEE6-CB8A5C7A611A}" type="datetimeFigureOut">
              <a:rPr lang="en-US" smtClean="0"/>
              <a:t>7/28/2022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DDDC23-BE9C-4288-8BFE-6CFF41A7295C}" type="slidenum">
              <a:rPr lang="en-US" smtClean="0"/>
              <a:t>‹#›</a:t>
            </a:fld>
            <a:endParaRPr lang="en-US"/>
          </a:p>
        </p:txBody>
      </p:sp>
    </p:spTree>
    <p:extLst>
      <p:ext uri="{BB962C8B-B14F-4D97-AF65-F5344CB8AC3E}">
        <p14:creationId xmlns:p14="http://schemas.microsoft.com/office/powerpoint/2010/main" val="3329426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A4AC1EA-5119-4D39-BEE6-CB8A5C7A611A}" type="datetimeFigureOut">
              <a:rPr lang="en-US" smtClean="0"/>
              <a:t>7/28/2022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DDDC23-BE9C-4288-8BFE-6CFF41A7295C}" type="slidenum">
              <a:rPr lang="en-US" smtClean="0"/>
              <a:t>‹#›</a:t>
            </a:fld>
            <a:endParaRPr lang="en-US"/>
          </a:p>
        </p:txBody>
      </p:sp>
    </p:spTree>
    <p:extLst>
      <p:ext uri="{BB962C8B-B14F-4D97-AF65-F5344CB8AC3E}">
        <p14:creationId xmlns:p14="http://schemas.microsoft.com/office/powerpoint/2010/main" val="1819474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AC1EA-5119-4D39-BEE6-CB8A5C7A611A}" type="datetimeFigureOut">
              <a:rPr lang="en-US" smtClean="0"/>
              <a:t>7/28/2022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DDDC23-BE9C-4288-8BFE-6CFF41A7295C}" type="slidenum">
              <a:rPr lang="en-US" smtClean="0"/>
              <a:t>‹#›</a:t>
            </a:fld>
            <a:endParaRPr lang="en-US"/>
          </a:p>
        </p:txBody>
      </p:sp>
    </p:spTree>
    <p:extLst>
      <p:ext uri="{BB962C8B-B14F-4D97-AF65-F5344CB8AC3E}">
        <p14:creationId xmlns:p14="http://schemas.microsoft.com/office/powerpoint/2010/main" val="3465887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4AC1EA-5119-4D39-BEE6-CB8A5C7A611A}"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BDDDC23-BE9C-4288-8BFE-6CFF41A7295C}" type="slidenum">
              <a:rPr lang="en-US" smtClean="0"/>
              <a:t>‹#›</a:t>
            </a:fld>
            <a:endParaRPr lang="en-US"/>
          </a:p>
        </p:txBody>
      </p:sp>
    </p:spTree>
    <p:extLst>
      <p:ext uri="{BB962C8B-B14F-4D97-AF65-F5344CB8AC3E}">
        <p14:creationId xmlns:p14="http://schemas.microsoft.com/office/powerpoint/2010/main" val="649406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4AC1EA-5119-4D39-BEE6-CB8A5C7A611A}" type="datetimeFigureOut">
              <a:rPr lang="en-US" smtClean="0"/>
              <a:t>7/28/2022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BDDDC23-BE9C-4288-8BFE-6CFF41A7295C}" type="slidenum">
              <a:rPr lang="en-US" smtClean="0"/>
              <a:t>‹#›</a:t>
            </a:fld>
            <a:endParaRPr lang="en-US"/>
          </a:p>
        </p:txBody>
      </p:sp>
    </p:spTree>
    <p:extLst>
      <p:ext uri="{BB962C8B-B14F-4D97-AF65-F5344CB8AC3E}">
        <p14:creationId xmlns:p14="http://schemas.microsoft.com/office/powerpoint/2010/main" val="3241963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A4AC1EA-5119-4D39-BEE6-CB8A5C7A611A}" type="datetimeFigureOut">
              <a:rPr lang="en-US" smtClean="0"/>
              <a:t>7/28/2022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BDDDC23-BE9C-4288-8BFE-6CFF41A7295C}" type="slidenum">
              <a:rPr lang="en-US" smtClean="0"/>
              <a:t>‹#›</a:t>
            </a:fld>
            <a:endParaRPr lang="en-US"/>
          </a:p>
        </p:txBody>
      </p:sp>
    </p:spTree>
    <p:extLst>
      <p:ext uri="{BB962C8B-B14F-4D97-AF65-F5344CB8AC3E}">
        <p14:creationId xmlns:p14="http://schemas.microsoft.com/office/powerpoint/2010/main" val="41955362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DATA-1205</a:t>
            </a:r>
            <a:endParaRPr lang="en-US" dirty="0"/>
          </a:p>
        </p:txBody>
      </p:sp>
      <p:sp>
        <p:nvSpPr>
          <p:cNvPr id="3" name="Subtitle 2"/>
          <p:cNvSpPr>
            <a:spLocks noGrp="1"/>
          </p:cNvSpPr>
          <p:nvPr>
            <p:ph type="subTitle" idx="1"/>
          </p:nvPr>
        </p:nvSpPr>
        <p:spPr/>
        <p:txBody>
          <a:bodyPr>
            <a:normAutofit fontScale="55000" lnSpcReduction="20000"/>
          </a:bodyPr>
          <a:lstStyle/>
          <a:p>
            <a:r>
              <a:rPr lang="en-US" dirty="0" smtClean="0"/>
              <a:t>Practice Activity</a:t>
            </a:r>
          </a:p>
          <a:p>
            <a:r>
              <a:rPr lang="en-US" dirty="0" smtClean="0"/>
              <a:t>Submitted by: Aysegul </a:t>
            </a:r>
            <a:r>
              <a:rPr lang="en-US" dirty="0" err="1" smtClean="0"/>
              <a:t>Yalcinkaya</a:t>
            </a:r>
            <a:endParaRPr lang="en-US" dirty="0" smtClean="0"/>
          </a:p>
          <a:p>
            <a:r>
              <a:rPr lang="en-US" dirty="0" smtClean="0"/>
              <a:t>100841003</a:t>
            </a:r>
          </a:p>
          <a:p>
            <a:r>
              <a:rPr lang="en-US" sz="1600" dirty="0" smtClean="0"/>
              <a:t>July 28, 2022</a:t>
            </a:r>
            <a:endParaRPr lang="en-US" sz="1600" dirty="0"/>
          </a:p>
        </p:txBody>
      </p:sp>
    </p:spTree>
    <p:extLst>
      <p:ext uri="{BB962C8B-B14F-4D97-AF65-F5344CB8AC3E}">
        <p14:creationId xmlns:p14="http://schemas.microsoft.com/office/powerpoint/2010/main" val="2843151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 y="0"/>
            <a:ext cx="7780421" cy="6858000"/>
          </a:xfrm>
          <a:prstGeom prst="rect">
            <a:avLst/>
          </a:prstGeom>
        </p:spPr>
      </p:pic>
      <p:sp>
        <p:nvSpPr>
          <p:cNvPr id="5" name="TextBox 4"/>
          <p:cNvSpPr txBox="1"/>
          <p:nvPr/>
        </p:nvSpPr>
        <p:spPr>
          <a:xfrm>
            <a:off x="7780420" y="914400"/>
            <a:ext cx="4072274" cy="369332"/>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Investment Selection</a:t>
            </a:r>
            <a:endParaRPr lang="en-US" b="1" dirty="0">
              <a:latin typeface="Arial" panose="020B0604020202020204" pitchFamily="34" charset="0"/>
              <a:cs typeface="Arial" panose="020B0604020202020204" pitchFamily="34" charset="0"/>
            </a:endParaRPr>
          </a:p>
        </p:txBody>
      </p:sp>
      <p:sp>
        <p:nvSpPr>
          <p:cNvPr id="6" name="TextBox 5"/>
          <p:cNvSpPr txBox="1"/>
          <p:nvPr/>
        </p:nvSpPr>
        <p:spPr>
          <a:xfrm>
            <a:off x="7867291" y="1725282"/>
            <a:ext cx="3761117" cy="4616648"/>
          </a:xfrm>
          <a:prstGeom prst="rect">
            <a:avLst/>
          </a:prstGeom>
          <a:noFill/>
        </p:spPr>
        <p:txBody>
          <a:bodyPr wrap="square" rtlCol="0">
            <a:spAutoFit/>
          </a:bodyPr>
          <a:lstStyle/>
          <a:p>
            <a:pPr>
              <a:lnSpc>
                <a:spcPct val="150000"/>
              </a:lnSpc>
            </a:pPr>
            <a:r>
              <a:rPr lang="en-US" sz="1400" dirty="0" smtClean="0">
                <a:latin typeface="Arial" panose="020B0604020202020204" pitchFamily="34" charset="0"/>
                <a:cs typeface="Arial" panose="020B0604020202020204" pitchFamily="34" charset="0"/>
              </a:rPr>
              <a:t>In the first two charts total installation numbers and average ratings for top 5 categories are displayed. It’s clearly seen that Game category is the most downloaded one. Average ratings are very close to each other, but Game category has the highest rating with 4.28.</a:t>
            </a:r>
          </a:p>
          <a:p>
            <a:pPr>
              <a:lnSpc>
                <a:spcPct val="150000"/>
              </a:lnSpc>
            </a:pPr>
            <a:r>
              <a:rPr lang="en-US" sz="1400" dirty="0" smtClean="0">
                <a:latin typeface="Arial" panose="020B0604020202020204" pitchFamily="34" charset="0"/>
                <a:cs typeface="Arial" panose="020B0604020202020204" pitchFamily="34" charset="0"/>
              </a:rPr>
              <a:t>In the second chart number of installations in 2018</a:t>
            </a:r>
            <a:r>
              <a:rPr lang="en-US" sz="1400" baseline="30000" dirty="0" smtClean="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 and the 3 months forecast is displayed. Again Game category is the most installed and expected most installed category.</a:t>
            </a:r>
          </a:p>
          <a:p>
            <a:pPr>
              <a:lnSpc>
                <a:spcPct val="150000"/>
              </a:lnSpc>
            </a:pPr>
            <a:r>
              <a:rPr lang="en-US" sz="1400" dirty="0" smtClean="0">
                <a:latin typeface="Arial" panose="020B0604020202020204" pitchFamily="34" charset="0"/>
                <a:cs typeface="Arial" panose="020B0604020202020204" pitchFamily="34" charset="0"/>
              </a:rPr>
              <a:t>So I would choose Game category to invest.</a:t>
            </a:r>
          </a:p>
          <a:p>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 2018 is the latest year in dataset</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84957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13</TotalTime>
  <Words>112</Words>
  <Application>Microsoft Office PowerPoint</Application>
  <PresentationFormat>Widescreen</PresentationFormat>
  <Paragraphs>12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Rockwell</vt:lpstr>
      <vt:lpstr>Rockwell Condensed</vt:lpstr>
      <vt:lpstr>Wingdings</vt:lpstr>
      <vt:lpstr>Wood Type</vt:lpstr>
      <vt:lpstr>DATA-1205</vt:lpstr>
      <vt:lpstr>PowerPoint Presentation</vt:lpstr>
    </vt:vector>
  </TitlesOfParts>
  <Company>NouS/TncTR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DATA-1205</dc:title>
  <dc:creator>Microsoft account</dc:creator>
  <cp:lastModifiedBy>Microsoft account</cp:lastModifiedBy>
  <cp:revision>2</cp:revision>
  <dcterms:created xsi:type="dcterms:W3CDTF">2022-07-28T23:03:40Z</dcterms:created>
  <dcterms:modified xsi:type="dcterms:W3CDTF">2022-07-28T23:17:34Z</dcterms:modified>
</cp:coreProperties>
</file>