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41493B-0E3E-4EAE-034E-241077ED4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E4C1C2A-739B-3341-5C4A-79F8068D0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ED5D906-0954-4547-8EC7-37E267048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7EE52-3373-4E1B-973E-0EA579E498AC}" type="datetimeFigureOut">
              <a:rPr lang="tr-TR" smtClean="0"/>
              <a:t>11.11.2023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1F3E4FF-6C89-C577-2C1F-7196D0655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38FD2A7-0E14-10AF-03AA-F21A2773B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5321-76BB-4996-9EFB-3C861A6F98A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8212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DFAA148-787D-2AB8-0F20-BC921AC19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A6A9E47-F1E3-D632-41B7-F8F689811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7B36682-3665-9876-7063-6BAD200D3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7EE52-3373-4E1B-973E-0EA579E498AC}" type="datetimeFigureOut">
              <a:rPr lang="tr-TR" smtClean="0"/>
              <a:t>11.11.2023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2DC8879-B832-1B07-CCF5-9709CA32A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07A3BF7-B8A2-B308-F5A1-89C45F24F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5321-76BB-4996-9EFB-3C861A6F98A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595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5DA8B2E9-A15F-D312-E8D6-8DD744260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2C96B5E-5A56-FFA0-FFF0-173DE0195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505D10F-A5B9-FC24-93F0-0D4C1BB48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7EE52-3373-4E1B-973E-0EA579E498AC}" type="datetimeFigureOut">
              <a:rPr lang="tr-TR" smtClean="0"/>
              <a:t>11.11.2023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E30CD78-342A-029F-DA45-F43BF1E13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3E05A7D-BF05-266A-E08A-E3F4FA945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5321-76BB-4996-9EFB-3C861A6F98A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0770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EDF6F0-0E07-4372-059D-815246651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5D33CD0-40D0-A9E1-F120-7DAB90CCB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BC76D13-CCDF-0584-132F-D43B5F5ED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7EE52-3373-4E1B-973E-0EA579E498AC}" type="datetimeFigureOut">
              <a:rPr lang="tr-TR" smtClean="0"/>
              <a:t>11.11.2023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F59635C-DD94-1ABD-8D6F-142E72651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CB68DA5-D708-DED1-1740-204124FA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5321-76BB-4996-9EFB-3C861A6F98A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260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432A94C-1568-2BAE-50BF-D0F4F4F2F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832614A-12B1-BC3F-7C9C-7272F8C5B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F0A5CDF-C905-27D1-F7AD-1651754E2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7EE52-3373-4E1B-973E-0EA579E498AC}" type="datetimeFigureOut">
              <a:rPr lang="tr-TR" smtClean="0"/>
              <a:t>11.11.2023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FE801F0-2F3C-AD93-024A-60FD35C57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A1D1EC7-A730-611F-66E7-B2A448D1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5321-76BB-4996-9EFB-3C861A6F98A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4707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DC694C7-21F2-3BCB-A5C3-7A0F80AC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5E101B4-120E-E494-70C5-A3AF95CC9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680C33A-8F14-3CDC-B57A-950D27DD1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E3657E2-C15B-5063-267C-8D1092045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7EE52-3373-4E1B-973E-0EA579E498AC}" type="datetimeFigureOut">
              <a:rPr lang="tr-TR" smtClean="0"/>
              <a:t>11.11.2023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3686E09-DCC4-B744-B5A7-68E79D1F1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7674762-28C0-CB9D-3C80-DF044FEC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5321-76BB-4996-9EFB-3C861A6F98A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3998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E2F3EE-344A-B8E2-0C40-6AF029FBE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130BF3E-A6D5-3CC4-1E02-12DADD562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3E8136B-E662-DE8A-1972-220392B59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1EAFB287-1C9E-7EB5-1427-9779D35C2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D18E483-3AFF-DA49-4026-7A4659FA1F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B6096680-3835-A769-80C0-1C38A0F54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7EE52-3373-4E1B-973E-0EA579E498AC}" type="datetimeFigureOut">
              <a:rPr lang="tr-TR" smtClean="0"/>
              <a:t>11.11.2023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30229173-CADC-B4C4-6D81-F51023DC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5C4D27C0-D559-39E8-3ECE-7ED9BE7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5321-76BB-4996-9EFB-3C861A6F98A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884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D53465E-23CA-2C72-24D2-DF3E00534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6075E101-D245-CD3F-06DD-91052247D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7EE52-3373-4E1B-973E-0EA579E498AC}" type="datetimeFigureOut">
              <a:rPr lang="tr-TR" smtClean="0"/>
              <a:t>11.11.2023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58961D43-DF92-8945-E21F-CE5737086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F5235CD-EBBD-E175-A7E8-0BB7EEB63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5321-76BB-4996-9EFB-3C861A6F98A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8548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810792FC-E359-8AF6-CED6-5E966AA06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7EE52-3373-4E1B-973E-0EA579E498AC}" type="datetimeFigureOut">
              <a:rPr lang="tr-TR" smtClean="0"/>
              <a:t>11.11.2023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045A091E-63CE-4039-E33F-89F5438DB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0EE2CD2-96BE-FB84-BA3A-9A9BA0657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5321-76BB-4996-9EFB-3C861A6F98A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0995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2A221DE-8647-89D6-579F-8D7D49366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00ABF06-8CA2-9BC7-3EA9-4BD8099BA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DAABCDE-348C-E39E-9DB6-505FB8AA8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50B690C-6165-D01C-FA85-35A881957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7EE52-3373-4E1B-973E-0EA579E498AC}" type="datetimeFigureOut">
              <a:rPr lang="tr-TR" smtClean="0"/>
              <a:t>11.11.2023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B7B0FE0-038E-071E-3E7E-3DB5CF631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9CC351D-E78B-042A-FDA2-D15AC77B6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5321-76BB-4996-9EFB-3C861A6F98A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953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8373F1C-A63A-DCA4-846B-8BB4B6765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2C8BEFF4-1B50-05CC-AE0A-6C5E3C19BF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4998BB3-36C0-9530-0892-5EB7AD356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0824648-A291-8C3E-E14F-690504FCA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7EE52-3373-4E1B-973E-0EA579E498AC}" type="datetimeFigureOut">
              <a:rPr lang="tr-TR" smtClean="0"/>
              <a:t>11.11.2023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277BE7A-E968-1BAD-E108-6CAA569D6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94B1FCE-92DE-A983-27F3-B4155FD4B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5321-76BB-4996-9EFB-3C861A6F98A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4251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64064215-A7A8-C210-208F-517E097B3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CD144D2-0E09-58B3-6F8F-FA36DF1A8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1D17A1B-BD30-96F4-8ED5-7251F0DC1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7EE52-3373-4E1B-973E-0EA579E498AC}" type="datetimeFigureOut">
              <a:rPr lang="tr-TR" smtClean="0"/>
              <a:t>11.11.2023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218102F-2865-1F10-7ECA-4C7062006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A4512A8-6960-319F-1A77-2B68F5D47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45321-76BB-4996-9EFB-3C861A6F98A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51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Başlık 3">
            <a:extLst>
              <a:ext uri="{FF2B5EF4-FFF2-40B4-BE49-F238E27FC236}">
                <a16:creationId xmlns:a16="http://schemas.microsoft.com/office/drawing/2014/main" id="{C61EBC9F-E55E-C70E-6BB2-F690EF9E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tr-TR" sz="4000" dirty="0" err="1">
                <a:solidFill>
                  <a:srgbClr val="FFFFFF"/>
                </a:solidFill>
              </a:rPr>
              <a:t>Sales</a:t>
            </a:r>
            <a:r>
              <a:rPr lang="tr-TR" sz="4000" dirty="0">
                <a:solidFill>
                  <a:srgbClr val="FFFFFF"/>
                </a:solidFill>
              </a:rPr>
              <a:t> </a:t>
            </a:r>
            <a:r>
              <a:rPr lang="tr-TR" sz="4000" dirty="0" err="1">
                <a:solidFill>
                  <a:srgbClr val="FFFFFF"/>
                </a:solidFill>
              </a:rPr>
              <a:t>Forecasting</a:t>
            </a:r>
            <a:r>
              <a:rPr lang="tr-TR" sz="4000" dirty="0">
                <a:solidFill>
                  <a:srgbClr val="FFFFFF"/>
                </a:solidFill>
              </a:rPr>
              <a:t> </a:t>
            </a:r>
            <a:r>
              <a:rPr lang="tr-TR" sz="4000" dirty="0" err="1">
                <a:solidFill>
                  <a:srgbClr val="FFFFFF"/>
                </a:solidFill>
              </a:rPr>
              <a:t>with</a:t>
            </a:r>
            <a:r>
              <a:rPr lang="tr-TR" sz="4000" dirty="0">
                <a:solidFill>
                  <a:srgbClr val="FFFFFF"/>
                </a:solidFill>
              </a:rPr>
              <a:t> LSTM</a:t>
            </a:r>
          </a:p>
        </p:txBody>
      </p:sp>
      <p:sp>
        <p:nvSpPr>
          <p:cNvPr id="6" name="Başlık 3">
            <a:extLst>
              <a:ext uri="{FF2B5EF4-FFF2-40B4-BE49-F238E27FC236}">
                <a16:creationId xmlns:a16="http://schemas.microsoft.com/office/drawing/2014/main" id="{DDAE1D6F-E7D0-A101-56D5-C91F55685A2D}"/>
              </a:ext>
            </a:extLst>
          </p:cNvPr>
          <p:cNvSpPr txBox="1">
            <a:spLocks/>
          </p:cNvSpPr>
          <p:nvPr/>
        </p:nvSpPr>
        <p:spPr>
          <a:xfrm>
            <a:off x="459350" y="1977159"/>
            <a:ext cx="10808200" cy="3975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Students</a:t>
            </a:r>
            <a:r>
              <a:rPr lang="tr-TR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		Aysema MERMER</a:t>
            </a:r>
            <a:br>
              <a:rPr lang="tr-TR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tr-TR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		Selim Can İLDEMİR</a:t>
            </a:r>
          </a:p>
          <a:p>
            <a:r>
              <a:rPr lang="tr-TR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		Batuhan Özerden</a:t>
            </a:r>
          </a:p>
          <a:p>
            <a:endParaRPr lang="tr-TR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tr-TR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tr-TR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Advisor </a:t>
            </a:r>
            <a:r>
              <a:rPr lang="tr-TR" sz="4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Teacher</a:t>
            </a:r>
            <a:r>
              <a:rPr lang="tr-TR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  </a:t>
            </a:r>
            <a:r>
              <a:rPr lang="tr-TR" sz="4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Assoc</a:t>
            </a:r>
            <a:r>
              <a:rPr lang="tr-TR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Prof. Gıyasettin ÖZCAN</a:t>
            </a:r>
          </a:p>
        </p:txBody>
      </p:sp>
    </p:spTree>
    <p:extLst>
      <p:ext uri="{BB962C8B-B14F-4D97-AF65-F5344CB8AC3E}">
        <p14:creationId xmlns:p14="http://schemas.microsoft.com/office/powerpoint/2010/main" val="2334038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33</Words>
  <Application>Microsoft Office PowerPoint</Application>
  <PresentationFormat>Geniş ekran</PresentationFormat>
  <Paragraphs>6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Teması</vt:lpstr>
      <vt:lpstr>Sales Forecasting with LSTM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Forecasting with LSTM</dc:title>
  <dc:creator>aysema mermer</dc:creator>
  <cp:lastModifiedBy>aysema mermer</cp:lastModifiedBy>
  <cp:revision>1</cp:revision>
  <dcterms:created xsi:type="dcterms:W3CDTF">2023-11-11T07:51:44Z</dcterms:created>
  <dcterms:modified xsi:type="dcterms:W3CDTF">2023-11-11T08:03:42Z</dcterms:modified>
</cp:coreProperties>
</file>