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6"/>
  </p:notesMasterIdLst>
  <p:handoutMasterIdLst>
    <p:handoutMasterId r:id="rId27"/>
  </p:handoutMasterIdLst>
  <p:sldIdLst>
    <p:sldId id="323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9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70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>
        <p:scale>
          <a:sx n="75" d="100"/>
          <a:sy n="75" d="100"/>
        </p:scale>
        <p:origin x="110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3/15/2016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package" Target="../embeddings/Microsoft_Word_Document15.docx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Word_Document16.docx"/><Relationship Id="rId5" Type="http://schemas.openxmlformats.org/officeDocument/2006/relationships/image" Target="../media/image18.png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JavaScript (2nd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261038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3" imgW="7301323" imgH="2484455" progId="Word.Document.12">
                  <p:embed/>
                </p:oleObj>
              </mc:Choice>
              <mc:Fallback>
                <p:oleObj name="Document" r:id="rId3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When the parse method throws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SyntaxError</a:t>
            </a:r>
            <a:r>
              <a:rPr lang="en-US" dirty="0"/>
              <a:t> exception...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387993"/>
              </p:ext>
            </p:extLst>
          </p:nvPr>
        </p:nvGraphicFramePr>
        <p:xfrm>
          <a:off x="990600" y="1614351"/>
          <a:ext cx="7301323" cy="13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Document" r:id="rId3" imgW="7301323" imgH="1357449" progId="Word.Document.12">
                  <p:embed/>
                </p:oleObj>
              </mc:Choice>
              <mc:Fallback>
                <p:oleObj name="Document" r:id="rId3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14351"/>
                        <a:ext cx="7301323" cy="1357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67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objects to be serialized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70872"/>
              </p:ext>
            </p:extLst>
          </p:nvPr>
        </p:nvGraphicFramePr>
        <p:xfrm>
          <a:off x="990600" y="1201737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Document" r:id="rId3" imgW="7301323" imgH="1618136" progId="Word.Document.12">
                  <p:embed/>
                </p:oleObj>
              </mc:Choice>
              <mc:Fallback>
                <p:oleObj name="Document" r:id="rId3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1737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84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a replacer parameter </a:t>
            </a:r>
            <a:br>
              <a:rPr lang="en-US" dirty="0"/>
            </a:br>
            <a:r>
              <a:rPr lang="en-US" dirty="0"/>
              <a:t>that’s a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46995"/>
              </p:ext>
            </p:extLst>
          </p:nvPr>
        </p:nvGraphicFramePr>
        <p:xfrm>
          <a:off x="1004888" y="1600200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Document" r:id="rId3" imgW="7301323" imgH="3691756" progId="Word.Document.12">
                  <p:embed/>
                </p:oleObj>
              </mc:Choice>
              <mc:Fallback>
                <p:oleObj name="Document" r:id="rId3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888" y="1600200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928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a replacer parameter </a:t>
            </a:r>
            <a:br>
              <a:rPr lang="en-US" dirty="0"/>
            </a:br>
            <a:r>
              <a:rPr lang="en-US" dirty="0"/>
              <a:t>that’s 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721617"/>
              </p:ext>
            </p:extLst>
          </p:nvPr>
        </p:nvGraphicFramePr>
        <p:xfrm>
          <a:off x="990600" y="1600200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Document" r:id="rId3" imgW="7301323" imgH="1618136" progId="Word.Document.12">
                  <p:embed/>
                </p:oleObj>
              </mc:Choice>
              <mc:Fallback>
                <p:oleObj name="Document" r:id="rId3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153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the space parameter </a:t>
            </a:r>
            <a:br>
              <a:rPr lang="en-US" dirty="0"/>
            </a:br>
            <a:r>
              <a:rPr lang="en-US" dirty="0"/>
              <a:t>of the </a:t>
            </a:r>
            <a:r>
              <a:rPr lang="en-US" dirty="0" err="1"/>
              <a:t>stringify</a:t>
            </a:r>
            <a:r>
              <a:rPr lang="en-US" dirty="0"/>
              <a:t> method 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258774"/>
              </p:ext>
            </p:extLst>
          </p:nvPr>
        </p:nvGraphicFramePr>
        <p:xfrm>
          <a:off x="990600" y="1654076"/>
          <a:ext cx="7301323" cy="3298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Document" r:id="rId3" imgW="7301323" imgH="3298924" progId="Word.Document.12">
                  <p:embed/>
                </p:oleObj>
              </mc:Choice>
              <mc:Fallback>
                <p:oleObj name="Document" r:id="rId3" imgW="7301323" imgH="32989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54076"/>
                        <a:ext cx="7301323" cy="3298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78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object to be serialized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865322"/>
              </p:ext>
            </p:extLst>
          </p:nvPr>
        </p:nvGraphicFramePr>
        <p:xfrm>
          <a:off x="990600" y="1219200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Document" r:id="rId3" imgW="7301323" imgH="3231232" progId="Word.Document.12">
                  <p:embed/>
                </p:oleObj>
              </mc:Choice>
              <mc:Fallback>
                <p:oleObj name="Document" r:id="rId3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75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a space parameter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180731"/>
              </p:ext>
            </p:extLst>
          </p:nvPr>
        </p:nvGraphicFramePr>
        <p:xfrm>
          <a:off x="990600" y="1185863"/>
          <a:ext cx="73009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Document" r:id="rId3" imgW="7301323" imgH="719412" progId="Word.Document.12">
                  <p:embed/>
                </p:oleObj>
              </mc:Choice>
              <mc:Fallback>
                <p:oleObj name="Document" r:id="rId3" imgW="7301323" imgH="7194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5863"/>
                        <a:ext cx="7300912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16-10a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3505200" cy="9001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337839"/>
              </p:ext>
            </p:extLst>
          </p:nvPr>
        </p:nvGraphicFramePr>
        <p:xfrm>
          <a:off x="990600" y="2895600"/>
          <a:ext cx="73009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Document" r:id="rId6" imgW="7301323" imgH="719412" progId="Word.Document.12">
                  <p:embed/>
                </p:oleObj>
              </mc:Choice>
              <mc:Fallback>
                <p:oleObj name="Document" r:id="rId6" imgW="7301323" imgH="7194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2895600"/>
                        <a:ext cx="7300912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16-10b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57600"/>
            <a:ext cx="3505200" cy="1806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116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a space parameter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371186"/>
              </p:ext>
            </p:extLst>
          </p:nvPr>
        </p:nvGraphicFramePr>
        <p:xfrm>
          <a:off x="990600" y="1143000"/>
          <a:ext cx="73009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Document" r:id="rId3" imgW="7301323" imgH="719412" progId="Word.Document.12">
                  <p:embed/>
                </p:oleObj>
              </mc:Choice>
              <mc:Fallback>
                <p:oleObj name="Document" r:id="rId3" imgW="7301323" imgH="7194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16-10c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905000"/>
            <a:ext cx="382155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94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serialization order of the </a:t>
            </a:r>
            <a:r>
              <a:rPr lang="en-US" dirty="0" err="1"/>
              <a:t>stringify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732966"/>
              </p:ext>
            </p:extLst>
          </p:nvPr>
        </p:nvGraphicFramePr>
        <p:xfrm>
          <a:off x="990600" y="1219200"/>
          <a:ext cx="7301323" cy="3962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Document" r:id="rId3" imgW="7301323" imgH="3962886" progId="Word.Document.12">
                  <p:embed/>
                </p:oleObj>
              </mc:Choice>
              <mc:Fallback>
                <p:oleObj name="Document" r:id="rId3" imgW="7301323" imgH="39628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3962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062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err="1"/>
              <a:t>Stringifying</a:t>
            </a:r>
            <a:r>
              <a:rPr lang="en-US" dirty="0"/>
              <a:t> an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896125"/>
              </p:ext>
            </p:extLst>
          </p:nvPr>
        </p:nvGraphicFramePr>
        <p:xfrm>
          <a:off x="990600" y="1143000"/>
          <a:ext cx="7300912" cy="497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Document" r:id="rId3" imgW="7301323" imgH="4971430" progId="Word.Document.12">
                  <p:embed/>
                </p:oleObj>
              </mc:Choice>
              <mc:Fallback>
                <p:oleObj name="Document" r:id="rId3" imgW="7301323" imgH="49714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970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48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Some of the JSON rules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205482"/>
              </p:ext>
            </p:extLst>
          </p:nvPr>
        </p:nvGraphicFramePr>
        <p:xfrm>
          <a:off x="990600" y="1143000"/>
          <a:ext cx="7301323" cy="3101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3" imgW="7301323" imgH="3101248" progId="Word.Document.12">
                  <p:embed/>
                </p:oleObj>
              </mc:Choice>
              <mc:Fallback>
                <p:oleObj name="Document" r:id="rId3" imgW="7301323" imgH="3101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101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778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err="1"/>
              <a:t>Stringifying</a:t>
            </a:r>
            <a:r>
              <a:rPr lang="en-US" dirty="0"/>
              <a:t> the object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121854"/>
              </p:ext>
            </p:extLst>
          </p:nvPr>
        </p:nvGraphicFramePr>
        <p:xfrm>
          <a:off x="990600" y="1143000"/>
          <a:ext cx="7300912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Document" r:id="rId3" imgW="7301323" imgH="3966126" progId="Word.Document.12">
                  <p:embed/>
                </p:oleObj>
              </mc:Choice>
              <mc:Fallback>
                <p:oleObj name="Document" r:id="rId3" imgW="7301323" imgH="39661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96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9322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err="1"/>
              <a:t>Stringifying</a:t>
            </a:r>
            <a:r>
              <a:rPr lang="en-US" dirty="0"/>
              <a:t> the object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819577"/>
              </p:ext>
            </p:extLst>
          </p:nvPr>
        </p:nvGraphicFramePr>
        <p:xfrm>
          <a:off x="990600" y="1143000"/>
          <a:ext cx="7300912" cy="333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Document" r:id="rId3" imgW="7301323" imgH="3336011" progId="Word.Document.12">
                  <p:embed/>
                </p:oleObj>
              </mc:Choice>
              <mc:Fallback>
                <p:oleObj name="Document" r:id="rId3" imgW="7301323" imgH="33360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33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5470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syntax of the reviver parameter </a:t>
            </a:r>
            <a:br>
              <a:rPr lang="en-US" dirty="0"/>
            </a:br>
            <a:r>
              <a:rPr lang="en-US" dirty="0"/>
              <a:t>of the parse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866147"/>
              </p:ext>
            </p:extLst>
          </p:nvPr>
        </p:nvGraphicFramePr>
        <p:xfrm>
          <a:off x="914400" y="1600200"/>
          <a:ext cx="7301323" cy="3175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Document" r:id="rId3" imgW="7301323" imgH="3175782" progId="Word.Document.12">
                  <p:embed/>
                </p:oleObj>
              </mc:Choice>
              <mc:Fallback>
                <p:oleObj name="Document" r:id="rId3" imgW="7301323" imgH="3175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3175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5428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JSON string to be </a:t>
            </a:r>
            <a:r>
              <a:rPr lang="en-US" dirty="0" err="1"/>
              <a:t>deserialized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320912"/>
              </p:ext>
            </p:extLst>
          </p:nvPr>
        </p:nvGraphicFramePr>
        <p:xfrm>
          <a:off x="990600" y="1143000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Document" r:id="rId3" imgW="7301323" imgH="1618136" progId="Word.Document.12">
                  <p:embed/>
                </p:oleObj>
              </mc:Choice>
              <mc:Fallback>
                <p:oleObj name="Document" r:id="rId3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007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Convert the name object to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487161"/>
              </p:ext>
            </p:extLst>
          </p:nvPr>
        </p:nvGraphicFramePr>
        <p:xfrm>
          <a:off x="990600" y="1201737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Document" r:id="rId3" imgW="7301323" imgH="1618136" progId="Word.Document.12">
                  <p:embed/>
                </p:oleObj>
              </mc:Choice>
              <mc:Fallback>
                <p:oleObj name="Document" r:id="rId3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1737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64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An object represented in JSON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519550"/>
              </p:ext>
            </p:extLst>
          </p:nvPr>
        </p:nvGraphicFramePr>
        <p:xfrm>
          <a:off x="990600" y="1219200"/>
          <a:ext cx="7272338" cy="460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Document" r:id="rId3" imgW="7313400" imgH="4639049" progId="Word.Document.12">
                  <p:embed/>
                </p:oleObj>
              </mc:Choice>
              <mc:Fallback>
                <p:oleObj name="Document" r:id="rId3" imgW="7313400" imgH="4639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272338" cy="460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61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JSON support in JavaScript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198827"/>
              </p:ext>
            </p:extLst>
          </p:nvPr>
        </p:nvGraphicFramePr>
        <p:xfrm>
          <a:off x="990600" y="1219200"/>
          <a:ext cx="7300912" cy="213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3" imgW="7301323" imgH="2135551" progId="Word.Document.12">
                  <p:embed/>
                </p:oleObj>
              </mc:Choice>
              <mc:Fallback>
                <p:oleObj name="Document" r:id="rId3" imgW="7301323" imgH="21355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13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689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methods of the JSON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672715"/>
              </p:ext>
            </p:extLst>
          </p:nvPr>
        </p:nvGraphicFramePr>
        <p:xfrm>
          <a:off x="914400" y="1117745"/>
          <a:ext cx="7301323" cy="292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ocument" r:id="rId3" imgW="7301323" imgH="2920855" progId="Word.Document.12">
                  <p:embed/>
                </p:oleObj>
              </mc:Choice>
              <mc:Fallback>
                <p:oleObj name="Document" r:id="rId3" imgW="7301323" imgH="29208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17745"/>
                        <a:ext cx="7301323" cy="292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84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stringify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51606"/>
              </p:ext>
            </p:extLst>
          </p:nvPr>
        </p:nvGraphicFramePr>
        <p:xfrm>
          <a:off x="990600" y="1143000"/>
          <a:ext cx="7300912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Document" r:id="rId3" imgW="7301323" imgH="2353031" progId="Word.Document.12">
                  <p:embed/>
                </p:oleObj>
              </mc:Choice>
              <mc:Fallback>
                <p:oleObj name="Document" r:id="rId3" imgW="7301323" imgH="23530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35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452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stringify</a:t>
            </a:r>
            <a:r>
              <a:rPr lang="en-US" dirty="0"/>
              <a:t> method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063583"/>
              </p:ext>
            </p:extLst>
          </p:nvPr>
        </p:nvGraphicFramePr>
        <p:xfrm>
          <a:off x="990600" y="1143000"/>
          <a:ext cx="7300912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Document" r:id="rId3" imgW="7301323" imgH="4887175" progId="Word.Document.12">
                  <p:embed/>
                </p:oleObj>
              </mc:Choice>
              <mc:Fallback>
                <p:oleObj name="Document" r:id="rId3" imgW="7301323" imgH="48871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31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syntax of the parse method </a:t>
            </a:r>
            <a:br>
              <a:rPr lang="en-US" dirty="0"/>
            </a:br>
            <a:r>
              <a:rPr lang="en-US" dirty="0"/>
              <a:t>of the JSON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85564"/>
              </p:ext>
            </p:extLst>
          </p:nvPr>
        </p:nvGraphicFramePr>
        <p:xfrm>
          <a:off x="914400" y="1600200"/>
          <a:ext cx="7301323" cy="1460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Document" r:id="rId3" imgW="7301323" imgH="1460427" progId="Word.Document.12">
                  <p:embed/>
                </p:oleObj>
              </mc:Choice>
              <mc:Fallback>
                <p:oleObj name="Document" r:id="rId3" imgW="7301323" imgH="14604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460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662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the parse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(2nd Ed.), C16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174943"/>
              </p:ext>
            </p:extLst>
          </p:nvPr>
        </p:nvGraphicFramePr>
        <p:xfrm>
          <a:off x="990600" y="1089025"/>
          <a:ext cx="7300912" cy="493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Document" r:id="rId3" imgW="7301323" imgH="4931823" progId="Word.Document.12">
                  <p:embed/>
                </p:oleObj>
              </mc:Choice>
              <mc:Fallback>
                <p:oleObj name="Document" r:id="rId3" imgW="7301323" imgH="49318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89025"/>
                        <a:ext cx="7300912" cy="493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971600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589</Words>
  <Application>Microsoft Office PowerPoint</Application>
  <PresentationFormat>On-screen Show (4:3)</PresentationFormat>
  <Paragraphs>119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Narrow</vt:lpstr>
      <vt:lpstr>Times New Roman</vt:lpstr>
      <vt:lpstr>Slide with title</vt:lpstr>
      <vt:lpstr>Document</vt:lpstr>
      <vt:lpstr>PowerPoint Presentation</vt:lpstr>
      <vt:lpstr>Some of the JSON rules</vt:lpstr>
      <vt:lpstr>An object represented in JSON</vt:lpstr>
      <vt:lpstr>JSON support in JavaScript</vt:lpstr>
      <vt:lpstr>The methods of the JSON object</vt:lpstr>
      <vt:lpstr>How to use the stringify method</vt:lpstr>
      <vt:lpstr>How to use the stringify method (continued)</vt:lpstr>
      <vt:lpstr>The syntax of the parse method  of the JSON object</vt:lpstr>
      <vt:lpstr>How to use the parse method</vt:lpstr>
      <vt:lpstr>When the parse method throws  a SyntaxError exception...</vt:lpstr>
      <vt:lpstr>The objects to be serialized</vt:lpstr>
      <vt:lpstr>How to use a replacer parameter  that’s a function</vt:lpstr>
      <vt:lpstr>How to use a replacer parameter  that’s an array</vt:lpstr>
      <vt:lpstr>How the space parameter  of the stringify method works</vt:lpstr>
      <vt:lpstr>The object to be serialized</vt:lpstr>
      <vt:lpstr>How to use a space parameter</vt:lpstr>
      <vt:lpstr>How to use a space parameter (continued)</vt:lpstr>
      <vt:lpstr>The serialization order of the stringify method</vt:lpstr>
      <vt:lpstr>Stringifying an object</vt:lpstr>
      <vt:lpstr>Stringifying the object (continued)</vt:lpstr>
      <vt:lpstr>Stringifying the object (continued)</vt:lpstr>
      <vt:lpstr>The syntax of the reviver parameter  of the parse method</vt:lpstr>
      <vt:lpstr>The JSON string to be deserialized</vt:lpstr>
      <vt:lpstr>Convert the name object to a string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nithya thayananthan</cp:lastModifiedBy>
  <cp:revision>57</cp:revision>
  <dcterms:created xsi:type="dcterms:W3CDTF">2010-11-30T18:46:51Z</dcterms:created>
  <dcterms:modified xsi:type="dcterms:W3CDTF">2016-03-15T11:32:15Z</dcterms:modified>
</cp:coreProperties>
</file>