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theme/theme2.xml" ContentType="application/vnd.openxmlformats-officedocument.theme+xml"/>
  <Override PartName="/ppt/media/image8.jpeg" ContentType="image/jpeg"/>
  <Override PartName="/ppt/media/image9.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F0F2"/>
          </a:solidFill>
        </a:fill>
      </a:tcStyle>
    </a:wholeTbl>
    <a:band2H>
      <a:tcTxStyle b="def" i="def"/>
      <a:tcStyle>
        <a:tcBdr/>
        <a:fill>
          <a:solidFill>
            <a:srgbClr val="EDF8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F0F2"/>
          </a:solidFill>
        </a:fill>
      </a:tcStyle>
    </a:wholeTbl>
    <a:band2H>
      <a:tcTxStyle b="def" i="def"/>
      <a:tcStyle>
        <a:tcBdr/>
        <a:fill>
          <a:solidFill>
            <a:srgbClr val="EDF8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F0F2"/>
          </a:solidFill>
        </a:fill>
      </a:tcStyle>
    </a:wholeTbl>
    <a:band2H>
      <a:tcTxStyle b="def" i="def"/>
      <a:tcStyle>
        <a:tcBdr/>
        <a:fill>
          <a:solidFill>
            <a:srgbClr val="EDF8F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3" name="Shape 193"/>
          <p:cNvSpPr/>
          <p:nvPr>
            <p:ph type="sldImg"/>
          </p:nvPr>
        </p:nvSpPr>
        <p:spPr>
          <a:xfrm>
            <a:off x="1143000" y="685800"/>
            <a:ext cx="4572000" cy="3429000"/>
          </a:xfrm>
          <a:prstGeom prst="rect">
            <a:avLst/>
          </a:prstGeom>
        </p:spPr>
        <p:txBody>
          <a:bodyPr/>
          <a:lstStyle/>
          <a:p>
            <a:pPr/>
          </a:p>
        </p:txBody>
      </p:sp>
      <p:sp>
        <p:nvSpPr>
          <p:cNvPr id="194" name="Shape 1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ver Slide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Gövde Düzeyi Bir…"/>
          <p:cNvSpPr txBox="1"/>
          <p:nvPr>
            <p:ph type="body" sz="quarter" idx="1"/>
          </p:nvPr>
        </p:nvSpPr>
        <p:spPr>
          <a:xfrm>
            <a:off x="0" y="3705209"/>
            <a:ext cx="9144000" cy="522726"/>
          </a:xfrm>
          <a:prstGeom prst="rect">
            <a:avLst/>
          </a:prstGeom>
        </p:spPr>
        <p:txBody>
          <a:bodyPr anchor="ctr">
            <a:normAutofit fontScale="100000" lnSpcReduction="0"/>
          </a:bodyPr>
          <a:lstStyle>
            <a:lvl1pPr marL="0" indent="0" algn="ctr">
              <a:spcBef>
                <a:spcPts val="800"/>
              </a:spcBef>
              <a:buSzTx/>
              <a:buFontTx/>
              <a:buNone/>
              <a:defRPr b="1" sz="3600">
                <a:solidFill>
                  <a:srgbClr val="404040"/>
                </a:solidFill>
              </a:defRPr>
            </a:lvl1pPr>
            <a:lvl2pPr marL="824592" indent="-367392" algn="ctr">
              <a:spcBef>
                <a:spcPts val="800"/>
              </a:spcBef>
              <a:buFontTx/>
              <a:defRPr b="1" sz="3600">
                <a:solidFill>
                  <a:srgbClr val="404040"/>
                </a:solidFill>
              </a:defRPr>
            </a:lvl2pPr>
            <a:lvl3pPr marL="1257300" indent="-342900" algn="ctr">
              <a:spcBef>
                <a:spcPts val="800"/>
              </a:spcBef>
              <a:buFontTx/>
              <a:defRPr b="1" sz="3600">
                <a:solidFill>
                  <a:srgbClr val="404040"/>
                </a:solidFill>
              </a:defRPr>
            </a:lvl3pPr>
            <a:lvl4pPr marL="1783079" indent="-411479" algn="ctr">
              <a:spcBef>
                <a:spcPts val="800"/>
              </a:spcBef>
              <a:buFontTx/>
              <a:defRPr b="1" sz="3600">
                <a:solidFill>
                  <a:srgbClr val="404040"/>
                </a:solidFill>
              </a:defRPr>
            </a:lvl4pPr>
            <a:lvl5pPr marL="2240279" indent="-411479" algn="ctr">
              <a:spcBef>
                <a:spcPts val="800"/>
              </a:spcBef>
              <a:buFontTx/>
              <a:defRPr b="1"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2" name="Text Placeholder 9"/>
          <p:cNvSpPr/>
          <p:nvPr>
            <p:ph type="body" sz="quarter" idx="13"/>
          </p:nvPr>
        </p:nvSpPr>
        <p:spPr>
          <a:xfrm>
            <a:off x="-149" y="4227934"/>
            <a:ext cx="9144001" cy="288033"/>
          </a:xfrm>
          <a:prstGeom prst="rect">
            <a:avLst/>
          </a:prstGeom>
        </p:spPr>
        <p:txBody>
          <a:bodyPr anchor="ctr">
            <a:normAutofit fontScale="100000" lnSpcReduction="0"/>
          </a:bodyPr>
          <a:lstStyle/>
          <a:p>
            <a:pPr marL="0" indent="0" algn="ctr">
              <a:spcBef>
                <a:spcPts val="300"/>
              </a:spcBef>
              <a:buSzTx/>
              <a:buFontTx/>
              <a:buNone/>
              <a:defRPr b="1" sz="1400">
                <a:solidFill>
                  <a:srgbClr val="404040"/>
                </a:solidFill>
              </a:defRPr>
            </a:pPr>
          </a:p>
        </p:txBody>
      </p:sp>
      <p:sp>
        <p:nvSpPr>
          <p:cNvPr id="1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le Slide">
    <p:bg>
      <p:bgPr>
        <a:solidFill>
          <a:srgbClr val="FFFFFF"/>
        </a:solidFill>
      </p:bgPr>
    </p:bg>
    <p:spTree>
      <p:nvGrpSpPr>
        <p:cNvPr id="1" name=""/>
        <p:cNvGrpSpPr/>
        <p:nvPr/>
      </p:nvGrpSpPr>
      <p:grpSpPr>
        <a:xfrm>
          <a:off x="0" y="0"/>
          <a:ext cx="0" cy="0"/>
          <a:chOff x="0" y="0"/>
          <a:chExt cx="0" cy="0"/>
        </a:xfrm>
      </p:grpSpPr>
      <p:sp>
        <p:nvSpPr>
          <p:cNvPr id="97" name="Picture Placeholder 2"/>
          <p:cNvSpPr/>
          <p:nvPr>
            <p:ph type="pic" sz="quarter" idx="13"/>
          </p:nvPr>
        </p:nvSpPr>
        <p:spPr>
          <a:xfrm>
            <a:off x="0" y="1167594"/>
            <a:ext cx="2880000" cy="2808312"/>
          </a:xfrm>
          <a:prstGeom prst="rect">
            <a:avLst/>
          </a:prstGeom>
        </p:spPr>
        <p:txBody>
          <a:bodyPr lIns="91439" rIns="91439"/>
          <a:lstStyle/>
          <a:p>
            <a:pPr/>
          </a:p>
        </p:txBody>
      </p:sp>
      <p:sp>
        <p:nvSpPr>
          <p:cNvPr id="98" name="Picture Placeholder 2"/>
          <p:cNvSpPr/>
          <p:nvPr>
            <p:ph type="pic" sz="half" idx="14"/>
          </p:nvPr>
        </p:nvSpPr>
        <p:spPr>
          <a:xfrm>
            <a:off x="6263999" y="0"/>
            <a:ext cx="2880001" cy="5143499"/>
          </a:xfrm>
          <a:prstGeom prst="rect">
            <a:avLst/>
          </a:prstGeom>
        </p:spPr>
        <p:txBody>
          <a:bodyPr lIns="91439" rIns="91439"/>
          <a:lstStyle/>
          <a:p>
            <a:pP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Images and Contents Layout">
    <p:bg>
      <p:bgPr>
        <a:solidFill>
          <a:schemeClr val="accent1"/>
        </a:solidFill>
      </p:bgPr>
    </p:bg>
    <p:spTree>
      <p:nvGrpSpPr>
        <p:cNvPr id="1" name=""/>
        <p:cNvGrpSpPr/>
        <p:nvPr/>
      </p:nvGrpSpPr>
      <p:grpSpPr>
        <a:xfrm>
          <a:off x="0" y="0"/>
          <a:ext cx="0" cy="0"/>
          <a:chOff x="0" y="0"/>
          <a:chExt cx="0" cy="0"/>
        </a:xfrm>
      </p:grpSpPr>
      <p:sp>
        <p:nvSpPr>
          <p:cNvPr id="106" name="Picture Placeholder 2"/>
          <p:cNvSpPr/>
          <p:nvPr>
            <p:ph type="pic" sz="quarter" idx="13"/>
          </p:nvPr>
        </p:nvSpPr>
        <p:spPr>
          <a:xfrm>
            <a:off x="3347863" y="131535"/>
            <a:ext cx="5796137" cy="1548001"/>
          </a:xfrm>
          <a:prstGeom prst="rect">
            <a:avLst/>
          </a:prstGeom>
        </p:spPr>
        <p:txBody>
          <a:bodyPr lIns="91439" rIns="91439"/>
          <a:lstStyle/>
          <a:p>
            <a:pPr/>
          </a:p>
        </p:txBody>
      </p:sp>
      <p:sp>
        <p:nvSpPr>
          <p:cNvPr id="107" name="Picture Placeholder 2"/>
          <p:cNvSpPr/>
          <p:nvPr>
            <p:ph type="pic" sz="quarter" idx="14"/>
          </p:nvPr>
        </p:nvSpPr>
        <p:spPr>
          <a:xfrm>
            <a:off x="4103999" y="1798321"/>
            <a:ext cx="5040001" cy="1548001"/>
          </a:xfrm>
          <a:prstGeom prst="rect">
            <a:avLst/>
          </a:prstGeom>
        </p:spPr>
        <p:txBody>
          <a:bodyPr lIns="91439" rIns="91439"/>
          <a:lstStyle/>
          <a:p>
            <a:pPr/>
          </a:p>
        </p:txBody>
      </p:sp>
      <p:sp>
        <p:nvSpPr>
          <p:cNvPr id="108" name="Picture Placeholder 2"/>
          <p:cNvSpPr/>
          <p:nvPr>
            <p:ph type="pic" sz="quarter" idx="15"/>
          </p:nvPr>
        </p:nvSpPr>
        <p:spPr>
          <a:xfrm>
            <a:off x="4824000" y="3465105"/>
            <a:ext cx="4320000" cy="1548001"/>
          </a:xfrm>
          <a:prstGeom prst="rect">
            <a:avLst/>
          </a:prstGeom>
        </p:spPr>
        <p:txBody>
          <a:bodyPr lIns="91439" rIns="91439"/>
          <a:lstStyle/>
          <a:p>
            <a:pPr/>
          </a:p>
        </p:txBody>
      </p:sp>
      <p:sp>
        <p:nvSpPr>
          <p:cNvPr id="10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6" name="Picture Placeholder 2"/>
          <p:cNvSpPr/>
          <p:nvPr>
            <p:ph type="pic" sz="half" idx="13"/>
          </p:nvPr>
        </p:nvSpPr>
        <p:spPr>
          <a:xfrm>
            <a:off x="3937417" y="1"/>
            <a:ext cx="1872001" cy="5143499"/>
          </a:xfrm>
          <a:prstGeom prst="rect">
            <a:avLst/>
          </a:prstGeom>
        </p:spPr>
        <p:txBody>
          <a:bodyPr lIns="91439" rIns="91439"/>
          <a:lstStyle/>
          <a:p>
            <a:pPr/>
          </a:p>
        </p:txBody>
      </p:sp>
      <p:sp>
        <p:nvSpPr>
          <p:cNvPr id="117" name="Picture Placeholder 2"/>
          <p:cNvSpPr/>
          <p:nvPr>
            <p:ph type="pic" sz="half" idx="14"/>
          </p:nvPr>
        </p:nvSpPr>
        <p:spPr>
          <a:xfrm>
            <a:off x="1968707" y="1"/>
            <a:ext cx="1872002" cy="5143499"/>
          </a:xfrm>
          <a:prstGeom prst="rect">
            <a:avLst/>
          </a:prstGeom>
        </p:spPr>
        <p:txBody>
          <a:bodyPr lIns="91439" rIns="91439"/>
          <a:lstStyle/>
          <a:p>
            <a:pPr/>
          </a:p>
        </p:txBody>
      </p:sp>
      <p:sp>
        <p:nvSpPr>
          <p:cNvPr id="118" name="Picture Placeholder 2"/>
          <p:cNvSpPr/>
          <p:nvPr>
            <p:ph type="pic" sz="half" idx="15"/>
          </p:nvPr>
        </p:nvSpPr>
        <p:spPr>
          <a:xfrm>
            <a:off x="0" y="1"/>
            <a:ext cx="1872001" cy="5143499"/>
          </a:xfrm>
          <a:prstGeom prst="rect">
            <a:avLst/>
          </a:prstGeom>
        </p:spPr>
        <p:txBody>
          <a:bodyPr lIns="91439" rIns="91439"/>
          <a:lstStyle/>
          <a:p>
            <a:pPr/>
          </a:p>
        </p:txBody>
      </p:sp>
      <p:sp>
        <p:nvSpPr>
          <p:cNvPr id="11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Images Layout">
    <p:bg>
      <p:bgPr>
        <a:solidFill>
          <a:srgbClr val="FFFFFF"/>
        </a:solidFill>
      </p:bgPr>
    </p:bg>
    <p:spTree>
      <p:nvGrpSpPr>
        <p:cNvPr id="1" name=""/>
        <p:cNvGrpSpPr/>
        <p:nvPr/>
      </p:nvGrpSpPr>
      <p:grpSpPr>
        <a:xfrm>
          <a:off x="0" y="0"/>
          <a:ext cx="0" cy="0"/>
          <a:chOff x="0" y="0"/>
          <a:chExt cx="0" cy="0"/>
        </a:xfrm>
      </p:grpSpPr>
      <p:sp>
        <p:nvSpPr>
          <p:cNvPr id="126" name="Picture Placeholder 2"/>
          <p:cNvSpPr/>
          <p:nvPr>
            <p:ph type="pic" sz="quarter" idx="13"/>
          </p:nvPr>
        </p:nvSpPr>
        <p:spPr>
          <a:xfrm>
            <a:off x="6694140" y="2211700"/>
            <a:ext cx="1944217" cy="2556001"/>
          </a:xfrm>
          <a:prstGeom prst="rect">
            <a:avLst/>
          </a:prstGeom>
        </p:spPr>
        <p:txBody>
          <a:bodyPr lIns="91439" rIns="91439"/>
          <a:lstStyle/>
          <a:p>
            <a:pPr/>
          </a:p>
        </p:txBody>
      </p:sp>
      <p:sp>
        <p:nvSpPr>
          <p:cNvPr id="127" name="Picture Placeholder 2"/>
          <p:cNvSpPr/>
          <p:nvPr>
            <p:ph type="pic" sz="quarter" idx="14"/>
          </p:nvPr>
        </p:nvSpPr>
        <p:spPr>
          <a:xfrm>
            <a:off x="4629910" y="2211700"/>
            <a:ext cx="1944217" cy="2556001"/>
          </a:xfrm>
          <a:prstGeom prst="rect">
            <a:avLst/>
          </a:prstGeom>
        </p:spPr>
        <p:txBody>
          <a:bodyPr lIns="91439" rIns="91439"/>
          <a:lstStyle/>
          <a:p>
            <a:pPr/>
          </a:p>
        </p:txBody>
      </p:sp>
      <p:sp>
        <p:nvSpPr>
          <p:cNvPr id="128" name="Picture Placeholder 2"/>
          <p:cNvSpPr/>
          <p:nvPr>
            <p:ph type="pic" sz="quarter" idx="15"/>
          </p:nvPr>
        </p:nvSpPr>
        <p:spPr>
          <a:xfrm>
            <a:off x="2565680" y="2211700"/>
            <a:ext cx="1944218" cy="2556001"/>
          </a:xfrm>
          <a:prstGeom prst="rect">
            <a:avLst/>
          </a:prstGeom>
        </p:spPr>
        <p:txBody>
          <a:bodyPr lIns="91439" rIns="91439"/>
          <a:lstStyle/>
          <a:p>
            <a:pPr/>
          </a:p>
        </p:txBody>
      </p:sp>
      <p:sp>
        <p:nvSpPr>
          <p:cNvPr id="129" name="Picture Placeholder 2"/>
          <p:cNvSpPr/>
          <p:nvPr>
            <p:ph type="pic" sz="quarter" idx="16"/>
          </p:nvPr>
        </p:nvSpPr>
        <p:spPr>
          <a:xfrm>
            <a:off x="501451" y="447699"/>
            <a:ext cx="1944218" cy="4320001"/>
          </a:xfrm>
          <a:prstGeom prst="rect">
            <a:avLst/>
          </a:prstGeom>
        </p:spPr>
        <p:txBody>
          <a:bodyPr lIns="91439" rIns="91439"/>
          <a:lstStyle/>
          <a:p>
            <a:pPr/>
          </a:p>
        </p:txBody>
      </p:sp>
      <p:sp>
        <p:nvSpPr>
          <p:cNvPr id="130"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Images and Contents Layout">
    <p:bg>
      <p:bgPr>
        <a:solidFill>
          <a:srgbClr val="FFFFFF"/>
        </a:solidFill>
      </p:bgPr>
    </p:bg>
    <p:spTree>
      <p:nvGrpSpPr>
        <p:cNvPr id="1" name=""/>
        <p:cNvGrpSpPr/>
        <p:nvPr/>
      </p:nvGrpSpPr>
      <p:grpSpPr>
        <a:xfrm>
          <a:off x="0" y="0"/>
          <a:ext cx="0" cy="0"/>
          <a:chOff x="0" y="0"/>
          <a:chExt cx="0" cy="0"/>
        </a:xfrm>
      </p:grpSpPr>
      <p:sp>
        <p:nvSpPr>
          <p:cNvPr id="137" name="Picture Placeholder 2"/>
          <p:cNvSpPr/>
          <p:nvPr>
            <p:ph type="pic" sz="quarter" idx="13"/>
          </p:nvPr>
        </p:nvSpPr>
        <p:spPr>
          <a:xfrm>
            <a:off x="3795621" y="230918"/>
            <a:ext cx="3294113" cy="1512169"/>
          </a:xfrm>
          <a:prstGeom prst="rect">
            <a:avLst/>
          </a:prstGeom>
        </p:spPr>
        <p:txBody>
          <a:bodyPr lIns="91439" rIns="91439"/>
          <a:lstStyle/>
          <a:p>
            <a:pPr/>
          </a:p>
        </p:txBody>
      </p:sp>
      <p:sp>
        <p:nvSpPr>
          <p:cNvPr id="138" name="Picture Placeholder 2"/>
          <p:cNvSpPr/>
          <p:nvPr>
            <p:ph type="pic" sz="quarter" idx="14"/>
          </p:nvPr>
        </p:nvSpPr>
        <p:spPr>
          <a:xfrm>
            <a:off x="5613165" y="3399270"/>
            <a:ext cx="3293945" cy="1512169"/>
          </a:xfrm>
          <a:prstGeom prst="rect">
            <a:avLst/>
          </a:prstGeom>
        </p:spPr>
        <p:txBody>
          <a:bodyPr lIns="91439" rIns="91439"/>
          <a:lstStyle/>
          <a:p>
            <a:pPr/>
          </a:p>
        </p:txBody>
      </p:sp>
      <p:sp>
        <p:nvSpPr>
          <p:cNvPr id="139" name="Picture Placeholder 2"/>
          <p:cNvSpPr/>
          <p:nvPr>
            <p:ph type="pic" sz="quarter" idx="15"/>
          </p:nvPr>
        </p:nvSpPr>
        <p:spPr>
          <a:xfrm>
            <a:off x="3795621" y="1815095"/>
            <a:ext cx="1728193" cy="3096344"/>
          </a:xfrm>
          <a:prstGeom prst="rect">
            <a:avLst/>
          </a:prstGeom>
        </p:spPr>
        <p:txBody>
          <a:bodyPr lIns="91439" rIns="91439"/>
          <a:lstStyle/>
          <a:p>
            <a:pPr/>
          </a:p>
        </p:txBody>
      </p:sp>
      <p:sp>
        <p:nvSpPr>
          <p:cNvPr id="140" name="Picture Placeholder 2"/>
          <p:cNvSpPr/>
          <p:nvPr>
            <p:ph type="pic" sz="quarter" idx="16"/>
          </p:nvPr>
        </p:nvSpPr>
        <p:spPr>
          <a:xfrm>
            <a:off x="5621504" y="1814523"/>
            <a:ext cx="1468229" cy="1512169"/>
          </a:xfrm>
          <a:prstGeom prst="rect">
            <a:avLst/>
          </a:prstGeom>
        </p:spPr>
        <p:txBody>
          <a:bodyPr lIns="91439" rIns="91439"/>
          <a:lstStyle/>
          <a:p>
            <a:pPr/>
          </a:p>
        </p:txBody>
      </p:sp>
      <p:sp>
        <p:nvSpPr>
          <p:cNvPr id="141" name="Picture Placeholder 2"/>
          <p:cNvSpPr/>
          <p:nvPr>
            <p:ph type="pic" sz="quarter" idx="17"/>
          </p:nvPr>
        </p:nvSpPr>
        <p:spPr>
          <a:xfrm>
            <a:off x="7178917" y="230918"/>
            <a:ext cx="1728193" cy="3096345"/>
          </a:xfrm>
          <a:prstGeom prst="rect">
            <a:avLst/>
          </a:prstGeom>
        </p:spPr>
        <p:txBody>
          <a:bodyPr lIns="91439" rIns="91439"/>
          <a:lstStyle/>
          <a:p>
            <a:pPr/>
          </a:p>
        </p:txBody>
      </p:sp>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Images and Contents Layout">
    <p:bg>
      <p:bgPr>
        <a:solidFill>
          <a:srgbClr val="FFFFFF"/>
        </a:solidFill>
      </p:bgPr>
    </p:bg>
    <p:spTree>
      <p:nvGrpSpPr>
        <p:cNvPr id="1" name=""/>
        <p:cNvGrpSpPr/>
        <p:nvPr/>
      </p:nvGrpSpPr>
      <p:grpSpPr>
        <a:xfrm>
          <a:off x="0" y="0"/>
          <a:ext cx="0" cy="0"/>
          <a:chOff x="0" y="0"/>
          <a:chExt cx="0" cy="0"/>
        </a:xfrm>
      </p:grpSpPr>
      <p:sp>
        <p:nvSpPr>
          <p:cNvPr id="149" name="Gövde Düzeyi Bir…"/>
          <p:cNvSpPr txBox="1"/>
          <p:nvPr>
            <p:ph type="body" sz="quarter" idx="1"/>
          </p:nvPr>
        </p:nvSpPr>
        <p:spPr>
          <a:xfrm>
            <a:off x="0" y="181631"/>
            <a:ext cx="9144000" cy="576066"/>
          </a:xfrm>
          <a:prstGeom prst="rect">
            <a:avLst/>
          </a:prstGeom>
        </p:spPr>
        <p:txBody>
          <a:bodyPr anchor="ctr">
            <a:normAutofit fontScale="100000" lnSpcReduction="0"/>
          </a:bodyPr>
          <a:lstStyle>
            <a:lvl1pPr marL="0" indent="0" algn="ctr">
              <a:spcBef>
                <a:spcPts val="800"/>
              </a:spcBef>
              <a:buSzTx/>
              <a:buFontTx/>
              <a:buNone/>
              <a:defRPr sz="3600">
                <a:solidFill>
                  <a:srgbClr val="404040"/>
                </a:solidFill>
              </a:defRPr>
            </a:lvl1pPr>
            <a:lvl2pPr marL="824592" indent="-367392" algn="ctr">
              <a:spcBef>
                <a:spcPts val="800"/>
              </a:spcBef>
              <a:buFontTx/>
              <a:defRPr sz="3600">
                <a:solidFill>
                  <a:srgbClr val="404040"/>
                </a:solidFill>
              </a:defRPr>
            </a:lvl2pPr>
            <a:lvl3pPr marL="1257300" indent="-342900" algn="ctr">
              <a:spcBef>
                <a:spcPts val="800"/>
              </a:spcBef>
              <a:buFontTx/>
              <a:defRPr sz="3600">
                <a:solidFill>
                  <a:srgbClr val="404040"/>
                </a:solidFill>
              </a:defRPr>
            </a:lvl3pPr>
            <a:lvl4pPr marL="1783079" indent="-411479" algn="ctr">
              <a:spcBef>
                <a:spcPts val="800"/>
              </a:spcBef>
              <a:buFontTx/>
              <a:defRPr sz="3600">
                <a:solidFill>
                  <a:srgbClr val="404040"/>
                </a:solidFill>
              </a:defRPr>
            </a:lvl4pPr>
            <a:lvl5pPr marL="2240279" indent="-411479" algn="ctr">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50" name="Text Placeholder 9"/>
          <p:cNvSpPr/>
          <p:nvPr>
            <p:ph type="body" sz="quarter" idx="13"/>
          </p:nvPr>
        </p:nvSpPr>
        <p:spPr>
          <a:xfrm>
            <a:off x="0" y="757695"/>
            <a:ext cx="9144000" cy="288034"/>
          </a:xfrm>
          <a:prstGeom prst="rect">
            <a:avLst/>
          </a:prstGeom>
        </p:spPr>
        <p:txBody>
          <a:bodyPr anchor="ctr">
            <a:normAutofit fontScale="100000" lnSpcReduction="0"/>
          </a:bodyPr>
          <a:lstStyle/>
          <a:p>
            <a:pPr marL="0" indent="0" algn="ctr">
              <a:spcBef>
                <a:spcPts val="300"/>
              </a:spcBef>
              <a:buSzTx/>
              <a:buFontTx/>
              <a:buNone/>
              <a:defRPr sz="1400">
                <a:solidFill>
                  <a:srgbClr val="404040"/>
                </a:solidFill>
              </a:defRPr>
            </a:pPr>
          </a:p>
        </p:txBody>
      </p:sp>
      <p:pic>
        <p:nvPicPr>
          <p:cNvPr id="151" name="Picture 3" descr="Picture 3"/>
          <p:cNvPicPr>
            <a:picLocks noChangeAspect="1"/>
          </p:cNvPicPr>
          <p:nvPr/>
        </p:nvPicPr>
        <p:blipFill>
          <a:blip r:embed="rId2">
            <a:extLst/>
          </a:blip>
          <a:stretch>
            <a:fillRect/>
          </a:stretch>
        </p:blipFill>
        <p:spPr>
          <a:xfrm>
            <a:off x="-757042" y="1313860"/>
            <a:ext cx="6438183" cy="3274563"/>
          </a:xfrm>
          <a:prstGeom prst="rect">
            <a:avLst/>
          </a:prstGeom>
          <a:ln w="12700">
            <a:miter lim="400000"/>
          </a:ln>
        </p:spPr>
      </p:pic>
      <p:sp>
        <p:nvSpPr>
          <p:cNvPr id="152" name="Picture Placeholder 2"/>
          <p:cNvSpPr/>
          <p:nvPr>
            <p:ph type="pic" sz="quarter" idx="14"/>
          </p:nvPr>
        </p:nvSpPr>
        <p:spPr>
          <a:xfrm>
            <a:off x="981898" y="1731279"/>
            <a:ext cx="3085597" cy="2281869"/>
          </a:xfrm>
          <a:prstGeom prst="rect">
            <a:avLst/>
          </a:prstGeom>
        </p:spPr>
        <p:txBody>
          <a:bodyPr lIns="91439" rIns="91439"/>
          <a:lstStyle/>
          <a:p>
            <a:pPr/>
          </a:p>
        </p:txBody>
      </p:sp>
      <p:sp>
        <p:nvSpPr>
          <p:cNvPr id="1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0" name="Rectangle 1"/>
          <p:cNvSpPr/>
          <p:nvPr/>
        </p:nvSpPr>
        <p:spPr>
          <a:xfrm>
            <a:off x="0" y="-1"/>
            <a:ext cx="9144000" cy="1059584"/>
          </a:xfrm>
          <a:prstGeom prst="rect">
            <a:avLst/>
          </a:prstGeom>
          <a:solidFill>
            <a:srgbClr val="F2F2F2"/>
          </a:solidFill>
          <a:ln w="12700">
            <a:miter lim="400000"/>
          </a:ln>
        </p:spPr>
        <p:txBody>
          <a:bodyPr lIns="45719" rIns="45719" anchor="ctr"/>
          <a:lstStyle/>
          <a:p>
            <a:pPr algn="ctr">
              <a:defRPr>
                <a:solidFill>
                  <a:srgbClr val="404040"/>
                </a:solidFill>
              </a:defRPr>
            </a:pPr>
          </a:p>
        </p:txBody>
      </p:sp>
      <p:sp>
        <p:nvSpPr>
          <p:cNvPr id="161" name="Gövde Düzeyi Bir…"/>
          <p:cNvSpPr txBox="1"/>
          <p:nvPr>
            <p:ph type="body" sz="quarter" idx="1"/>
          </p:nvPr>
        </p:nvSpPr>
        <p:spPr>
          <a:xfrm>
            <a:off x="0" y="123478"/>
            <a:ext cx="9144000" cy="576065"/>
          </a:xfrm>
          <a:prstGeom prst="rect">
            <a:avLst/>
          </a:prstGeom>
        </p:spPr>
        <p:txBody>
          <a:bodyPr anchor="ctr">
            <a:normAutofit fontScale="100000" lnSpcReduction="0"/>
          </a:bodyPr>
          <a:lstStyle>
            <a:lvl1pPr marL="0" indent="0" algn="ctr">
              <a:spcBef>
                <a:spcPts val="800"/>
              </a:spcBef>
              <a:buSzTx/>
              <a:buFontTx/>
              <a:buNone/>
              <a:defRPr sz="3600">
                <a:solidFill>
                  <a:srgbClr val="404040"/>
                </a:solidFill>
              </a:defRPr>
            </a:lvl1pPr>
            <a:lvl2pPr marL="824592" indent="-367392" algn="ctr">
              <a:spcBef>
                <a:spcPts val="800"/>
              </a:spcBef>
              <a:buFontTx/>
              <a:defRPr sz="3600">
                <a:solidFill>
                  <a:srgbClr val="404040"/>
                </a:solidFill>
              </a:defRPr>
            </a:lvl2pPr>
            <a:lvl3pPr marL="1257300" indent="-342900" algn="ctr">
              <a:spcBef>
                <a:spcPts val="800"/>
              </a:spcBef>
              <a:buFontTx/>
              <a:defRPr sz="3600">
                <a:solidFill>
                  <a:srgbClr val="404040"/>
                </a:solidFill>
              </a:defRPr>
            </a:lvl3pPr>
            <a:lvl4pPr marL="1783079" indent="-411479" algn="ctr">
              <a:spcBef>
                <a:spcPts val="800"/>
              </a:spcBef>
              <a:buFontTx/>
              <a:defRPr sz="3600">
                <a:solidFill>
                  <a:srgbClr val="404040"/>
                </a:solidFill>
              </a:defRPr>
            </a:lvl4pPr>
            <a:lvl5pPr marL="2240279" indent="-411479" algn="ctr">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62" name="Text Placeholder 9"/>
          <p:cNvSpPr/>
          <p:nvPr>
            <p:ph type="body" sz="quarter" idx="13"/>
          </p:nvPr>
        </p:nvSpPr>
        <p:spPr>
          <a:xfrm>
            <a:off x="0" y="699541"/>
            <a:ext cx="9144000" cy="288033"/>
          </a:xfrm>
          <a:prstGeom prst="rect">
            <a:avLst/>
          </a:prstGeom>
        </p:spPr>
        <p:txBody>
          <a:bodyPr anchor="ctr">
            <a:normAutofit fontScale="100000" lnSpcReduction="0"/>
          </a:bodyPr>
          <a:lstStyle/>
          <a:p>
            <a:pPr marL="0" indent="0" algn="ctr">
              <a:spcBef>
                <a:spcPts val="300"/>
              </a:spcBef>
              <a:buSzTx/>
              <a:buFontTx/>
              <a:buNone/>
              <a:defRPr sz="1400">
                <a:solidFill>
                  <a:srgbClr val="404040"/>
                </a:solidFill>
              </a:defRPr>
            </a:pPr>
          </a:p>
        </p:txBody>
      </p:sp>
      <p:sp>
        <p:nvSpPr>
          <p:cNvPr id="163" name="Rectangle 4"/>
          <p:cNvSpPr/>
          <p:nvPr/>
        </p:nvSpPr>
        <p:spPr>
          <a:xfrm>
            <a:off x="0" y="3507854"/>
            <a:ext cx="9144000" cy="1635647"/>
          </a:xfrm>
          <a:prstGeom prst="rect">
            <a:avLst/>
          </a:prstGeom>
          <a:solidFill>
            <a:schemeClr val="accent1"/>
          </a:solidFill>
          <a:ln w="12700">
            <a:miter lim="400000"/>
          </a:ln>
        </p:spPr>
        <p:txBody>
          <a:bodyPr lIns="45719" rIns="45719" anchor="ctr"/>
          <a:lstStyle/>
          <a:p>
            <a:pPr algn="ctr"/>
          </a:p>
        </p:txBody>
      </p:sp>
      <p:pic>
        <p:nvPicPr>
          <p:cNvPr id="164" name="Picture 2" descr="Picture 2"/>
          <p:cNvPicPr>
            <a:picLocks noChangeAspect="1"/>
          </p:cNvPicPr>
          <p:nvPr/>
        </p:nvPicPr>
        <p:blipFill>
          <a:blip r:embed="rId3">
            <a:extLst/>
          </a:blip>
          <a:stretch>
            <a:fillRect/>
          </a:stretch>
        </p:blipFill>
        <p:spPr>
          <a:xfrm>
            <a:off x="2735224" y="1079004"/>
            <a:ext cx="3373329" cy="4085034"/>
          </a:xfrm>
          <a:prstGeom prst="rect">
            <a:avLst/>
          </a:prstGeom>
          <a:ln w="12700">
            <a:miter lim="400000"/>
          </a:ln>
        </p:spPr>
      </p:pic>
      <p:sp>
        <p:nvSpPr>
          <p:cNvPr id="165" name="Picture Placeholder 2"/>
          <p:cNvSpPr/>
          <p:nvPr>
            <p:ph type="pic" sz="quarter" idx="14"/>
          </p:nvPr>
        </p:nvSpPr>
        <p:spPr>
          <a:xfrm>
            <a:off x="3566328" y="1217153"/>
            <a:ext cx="1945466" cy="3005146"/>
          </a:xfrm>
          <a:prstGeom prst="rect">
            <a:avLst/>
          </a:prstGeom>
        </p:spPr>
        <p:txBody>
          <a:bodyPr lIns="91439" rIns="91439"/>
          <a:lstStyle/>
          <a:p>
            <a:pPr/>
          </a:p>
        </p:txBody>
      </p:sp>
      <p:sp>
        <p:nvSpPr>
          <p:cNvPr id="166"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con sets layout">
    <p:bg>
      <p:bgPr>
        <a:solidFill>
          <a:srgbClr val="FFFFFF"/>
        </a:solidFill>
      </p:bgPr>
    </p:bg>
    <p:spTree>
      <p:nvGrpSpPr>
        <p:cNvPr id="1" name=""/>
        <p:cNvGrpSpPr/>
        <p:nvPr/>
      </p:nvGrpSpPr>
      <p:grpSpPr>
        <a:xfrm>
          <a:off x="0" y="0"/>
          <a:ext cx="0" cy="0"/>
          <a:chOff x="0" y="0"/>
          <a:chExt cx="0" cy="0"/>
        </a:xfrm>
      </p:grpSpPr>
      <p:sp>
        <p:nvSpPr>
          <p:cNvPr id="173" name="Gövde Düzeyi Bir…"/>
          <p:cNvSpPr txBox="1"/>
          <p:nvPr>
            <p:ph type="body" sz="quarter" idx="1"/>
          </p:nvPr>
        </p:nvSpPr>
        <p:spPr>
          <a:xfrm>
            <a:off x="0" y="123478"/>
            <a:ext cx="9144000" cy="576065"/>
          </a:xfrm>
          <a:prstGeom prst="rect">
            <a:avLst/>
          </a:prstGeom>
        </p:spPr>
        <p:txBody>
          <a:bodyPr anchor="ctr">
            <a:normAutofit fontScale="100000" lnSpcReduction="0"/>
          </a:bodyPr>
          <a:lstStyle>
            <a:lvl1pPr marL="0" indent="0" algn="ctr">
              <a:spcBef>
                <a:spcPts val="800"/>
              </a:spcBef>
              <a:buSzTx/>
              <a:buFontTx/>
              <a:buNone/>
              <a:defRPr sz="3600">
                <a:solidFill>
                  <a:srgbClr val="404040"/>
                </a:solidFill>
              </a:defRPr>
            </a:lvl1pPr>
            <a:lvl2pPr marL="824592" indent="-367392" algn="ctr">
              <a:spcBef>
                <a:spcPts val="800"/>
              </a:spcBef>
              <a:buFontTx/>
              <a:defRPr sz="3600">
                <a:solidFill>
                  <a:srgbClr val="404040"/>
                </a:solidFill>
              </a:defRPr>
            </a:lvl2pPr>
            <a:lvl3pPr marL="1257300" indent="-342900" algn="ctr">
              <a:spcBef>
                <a:spcPts val="800"/>
              </a:spcBef>
              <a:buFontTx/>
              <a:defRPr sz="3600">
                <a:solidFill>
                  <a:srgbClr val="404040"/>
                </a:solidFill>
              </a:defRPr>
            </a:lvl3pPr>
            <a:lvl4pPr marL="1783079" indent="-411479" algn="ctr">
              <a:spcBef>
                <a:spcPts val="800"/>
              </a:spcBef>
              <a:buFontTx/>
              <a:defRPr sz="3600">
                <a:solidFill>
                  <a:srgbClr val="404040"/>
                </a:solidFill>
              </a:defRPr>
            </a:lvl4pPr>
            <a:lvl5pPr marL="2240279" indent="-411479" algn="ctr">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grpSp>
        <p:nvGrpSpPr>
          <p:cNvPr id="177" name="Group 4"/>
          <p:cNvGrpSpPr/>
          <p:nvPr/>
        </p:nvGrpSpPr>
        <p:grpSpPr>
          <a:xfrm>
            <a:off x="354007" y="1131588"/>
            <a:ext cx="2849841" cy="3649173"/>
            <a:chOff x="0" y="0"/>
            <a:chExt cx="2849840" cy="3649171"/>
          </a:xfrm>
        </p:grpSpPr>
        <p:sp>
          <p:nvSpPr>
            <p:cNvPr id="174" name="Rounded Rectangle 5"/>
            <p:cNvSpPr/>
            <p:nvPr/>
          </p:nvSpPr>
          <p:spPr>
            <a:xfrm>
              <a:off x="0" y="0"/>
              <a:ext cx="2849841" cy="3649172"/>
            </a:xfrm>
            <a:prstGeom prst="roundRect">
              <a:avLst>
                <a:gd name="adj" fmla="val 3968"/>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 name="Rounded Rectangle 8"/>
            <p:cNvSpPr/>
            <p:nvPr/>
          </p:nvSpPr>
          <p:spPr>
            <a:xfrm>
              <a:off x="177923" y="215910"/>
              <a:ext cx="108521" cy="3240475"/>
            </a:xfrm>
            <a:prstGeom prst="roundRect">
              <a:avLst>
                <a:gd name="adj" fmla="val 50000"/>
              </a:avLst>
            </a:prstGeom>
            <a:solidFill>
              <a:srgbClr val="FFFFFF">
                <a:alpha val="41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6" name="Half Frame 11"/>
            <p:cNvSpPr/>
            <p:nvPr/>
          </p:nvSpPr>
          <p:spPr>
            <a:xfrm rot="5400000">
              <a:off x="2238634" y="106611"/>
              <a:ext cx="502332" cy="502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6475" y="5125"/>
                  </a:lnTo>
                  <a:lnTo>
                    <a:pt x="5323" y="5125"/>
                  </a:lnTo>
                  <a:lnTo>
                    <a:pt x="5323" y="16277"/>
                  </a:lnTo>
                  <a:lnTo>
                    <a:pt x="0" y="21600"/>
                  </a:lnTo>
                  <a:close/>
                </a:path>
              </a:pathLst>
            </a:custGeom>
            <a:solidFill>
              <a:srgbClr val="FFFFFF">
                <a:alpha val="23000"/>
              </a:srgbClr>
            </a:solidFill>
            <a:ln w="12700" cap="flat">
              <a:noFill/>
              <a:miter lim="400000"/>
            </a:ln>
            <a:effectLst/>
          </p:spPr>
          <p:txBody>
            <a:bodyPr wrap="square" lIns="45719" tIns="45719" rIns="45719" bIns="45719" numCol="1" anchor="ctr">
              <a:noAutofit/>
            </a:bodyPr>
            <a:lstStyle/>
            <a:p>
              <a:pPr algn="ctr"/>
            </a:p>
          </p:txBody>
        </p:sp>
      </p:grpSp>
      <p:sp>
        <p:nvSpPr>
          <p:cNvPr id="17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Break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Gövde Düzeyi Bir…"/>
          <p:cNvSpPr txBox="1"/>
          <p:nvPr>
            <p:ph type="body" sz="quarter" idx="1"/>
          </p:nvPr>
        </p:nvSpPr>
        <p:spPr>
          <a:xfrm>
            <a:off x="4572000" y="2253238"/>
            <a:ext cx="4572000" cy="473577"/>
          </a:xfrm>
          <a:prstGeom prst="rect">
            <a:avLst/>
          </a:prstGeom>
        </p:spPr>
        <p:txBody>
          <a:bodyPr anchor="ctr">
            <a:normAutofit fontScale="100000" lnSpcReduction="0"/>
          </a:bodyPr>
          <a:lstStyle>
            <a:lvl1pPr marL="0" indent="0">
              <a:spcBef>
                <a:spcPts val="800"/>
              </a:spcBef>
              <a:buSzTx/>
              <a:buFontTx/>
              <a:buNone/>
              <a:defRPr sz="3600">
                <a:solidFill>
                  <a:srgbClr val="404040"/>
                </a:solidFill>
              </a:defRPr>
            </a:lvl1pPr>
            <a:lvl2pPr marL="824592" indent="-367392">
              <a:spcBef>
                <a:spcPts val="800"/>
              </a:spcBef>
              <a:buFontTx/>
              <a:defRPr sz="3600">
                <a:solidFill>
                  <a:srgbClr val="404040"/>
                </a:solidFill>
              </a:defRPr>
            </a:lvl2pPr>
            <a:lvl3pPr marL="1257300" indent="-342900">
              <a:spcBef>
                <a:spcPts val="800"/>
              </a:spcBef>
              <a:buFontTx/>
              <a:defRPr sz="3600">
                <a:solidFill>
                  <a:srgbClr val="404040"/>
                </a:solidFill>
              </a:defRPr>
            </a:lvl3pPr>
            <a:lvl4pPr marL="1783079" indent="-411479">
              <a:spcBef>
                <a:spcPts val="800"/>
              </a:spcBef>
              <a:buFontTx/>
              <a:defRPr sz="3600">
                <a:solidFill>
                  <a:srgbClr val="404040"/>
                </a:solidFill>
              </a:defRPr>
            </a:lvl4pPr>
            <a:lvl5pPr marL="2240279" indent="-411479">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86" name="Text Placeholder 9"/>
          <p:cNvSpPr/>
          <p:nvPr>
            <p:ph type="body" sz="quarter" idx="13"/>
          </p:nvPr>
        </p:nvSpPr>
        <p:spPr>
          <a:xfrm>
            <a:off x="4572000" y="2726813"/>
            <a:ext cx="4572000" cy="288033"/>
          </a:xfrm>
          <a:prstGeom prst="rect">
            <a:avLst/>
          </a:prstGeom>
        </p:spPr>
        <p:txBody>
          <a:bodyPr anchor="ctr">
            <a:normAutofit fontScale="100000" lnSpcReduction="0"/>
          </a:bodyPr>
          <a:lstStyle/>
          <a:p>
            <a:pPr marL="0" indent="0">
              <a:spcBef>
                <a:spcPts val="300"/>
              </a:spcBef>
              <a:buSzTx/>
              <a:buFontTx/>
              <a:buNone/>
              <a:defRPr sz="1400">
                <a:solidFill>
                  <a:srgbClr val="404040"/>
                </a:solidFill>
              </a:defRPr>
            </a:pPr>
          </a:p>
        </p:txBody>
      </p:sp>
      <p:sp>
        <p:nvSpPr>
          <p:cNvPr id="18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d Slide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Rectangle 2"/>
          <p:cNvSpPr/>
          <p:nvPr/>
        </p:nvSpPr>
        <p:spPr>
          <a:xfrm>
            <a:off x="0" y="0"/>
            <a:ext cx="9144000" cy="5143500"/>
          </a:xfrm>
          <a:prstGeom prst="rect">
            <a:avLst/>
          </a:prstGeom>
          <a:solidFill>
            <a:srgbClr val="FFFFFF">
              <a:alpha val="39000"/>
            </a:srgbClr>
          </a:solidFill>
          <a:ln w="12700">
            <a:miter lim="400000"/>
          </a:ln>
        </p:spPr>
        <p:txBody>
          <a:bodyPr lIns="45719" rIns="45719" anchor="ctr"/>
          <a:lstStyle/>
          <a:p>
            <a:pPr algn="ctr">
              <a:defRPr>
                <a:solidFill>
                  <a:srgbClr val="FFFFFF"/>
                </a:solidFill>
              </a:defRPr>
            </a:pPr>
          </a:p>
        </p:txBody>
      </p:sp>
      <p:sp>
        <p:nvSpPr>
          <p:cNvPr id="21" name="Oval 1"/>
          <p:cNvSpPr/>
          <p:nvPr/>
        </p:nvSpPr>
        <p:spPr>
          <a:xfrm>
            <a:off x="2699791" y="699541"/>
            <a:ext cx="3744418" cy="3744418"/>
          </a:xfrm>
          <a:prstGeom prst="ellipse">
            <a:avLst/>
          </a:prstGeom>
          <a:solidFill>
            <a:schemeClr val="accent1">
              <a:alpha val="77000"/>
            </a:schemeClr>
          </a:solidFill>
          <a:ln w="12700">
            <a:miter lim="400000"/>
          </a:ln>
        </p:spPr>
        <p:txBody>
          <a:bodyPr lIns="45719" rIns="45719" anchor="ctr"/>
          <a:lstStyle/>
          <a:p>
            <a:pPr algn="ctr">
              <a:defRPr>
                <a:solidFill>
                  <a:srgbClr val="FFFFFF"/>
                </a:solidFill>
              </a:defRPr>
            </a:pPr>
          </a:p>
        </p:txBody>
      </p:sp>
      <p:sp>
        <p:nvSpPr>
          <p:cNvPr id="22" name="Gövde Düzeyi Bir…"/>
          <p:cNvSpPr txBox="1"/>
          <p:nvPr>
            <p:ph type="body" sz="quarter" idx="1"/>
          </p:nvPr>
        </p:nvSpPr>
        <p:spPr>
          <a:xfrm>
            <a:off x="2699791" y="2181230"/>
            <a:ext cx="3744418" cy="576064"/>
          </a:xfrm>
          <a:prstGeom prst="rect">
            <a:avLst/>
          </a:prstGeom>
        </p:spPr>
        <p:txBody>
          <a:bodyPr anchor="ctr">
            <a:normAutofit fontScale="100000" lnSpcReduction="0"/>
          </a:bodyPr>
          <a:lstStyle>
            <a:lvl1pPr marL="0" indent="0" algn="ctr">
              <a:spcBef>
                <a:spcPts val="800"/>
              </a:spcBef>
              <a:buSzTx/>
              <a:buFontTx/>
              <a:buNone/>
              <a:defRPr b="1" sz="3600">
                <a:solidFill>
                  <a:srgbClr val="404040"/>
                </a:solidFill>
              </a:defRPr>
            </a:lvl1pPr>
            <a:lvl2pPr marL="824592" indent="-367392" algn="ctr">
              <a:spcBef>
                <a:spcPts val="800"/>
              </a:spcBef>
              <a:buFontTx/>
              <a:defRPr b="1" sz="3600">
                <a:solidFill>
                  <a:srgbClr val="404040"/>
                </a:solidFill>
              </a:defRPr>
            </a:lvl2pPr>
            <a:lvl3pPr marL="1257300" indent="-342900" algn="ctr">
              <a:spcBef>
                <a:spcPts val="800"/>
              </a:spcBef>
              <a:buFontTx/>
              <a:defRPr b="1" sz="3600">
                <a:solidFill>
                  <a:srgbClr val="404040"/>
                </a:solidFill>
              </a:defRPr>
            </a:lvl3pPr>
            <a:lvl4pPr marL="1783079" indent="-411479" algn="ctr">
              <a:spcBef>
                <a:spcPts val="800"/>
              </a:spcBef>
              <a:buFontTx/>
              <a:defRPr b="1" sz="3600">
                <a:solidFill>
                  <a:srgbClr val="404040"/>
                </a:solidFill>
              </a:defRPr>
            </a:lvl4pPr>
            <a:lvl5pPr marL="2240279" indent="-411479" algn="ctr">
              <a:spcBef>
                <a:spcPts val="800"/>
              </a:spcBef>
              <a:buFontTx/>
              <a:defRPr b="1"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23" name="Text Placeholder 9"/>
          <p:cNvSpPr/>
          <p:nvPr>
            <p:ph type="body" sz="quarter" idx="13"/>
          </p:nvPr>
        </p:nvSpPr>
        <p:spPr>
          <a:xfrm>
            <a:off x="2699643" y="2757293"/>
            <a:ext cx="3744417" cy="288033"/>
          </a:xfrm>
          <a:prstGeom prst="rect">
            <a:avLst/>
          </a:prstGeom>
        </p:spPr>
        <p:txBody>
          <a:bodyPr anchor="ctr">
            <a:normAutofit fontScale="100000" lnSpcReduction="0"/>
          </a:bodyPr>
          <a:lstStyle/>
          <a:p>
            <a:pPr marL="0" indent="0" algn="ctr">
              <a:spcBef>
                <a:spcPts val="300"/>
              </a:spcBef>
              <a:buSzTx/>
              <a:buFontTx/>
              <a:buNone/>
              <a:defRPr sz="1400">
                <a:solidFill>
                  <a:srgbClr val="404040"/>
                </a:solidFill>
              </a:defRPr>
            </a:pPr>
          </a:p>
        </p:txBody>
      </p:sp>
      <p:sp>
        <p:nvSpPr>
          <p:cNvPr id="2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Layout">
    <p:spTree>
      <p:nvGrpSpPr>
        <p:cNvPr id="1" name=""/>
        <p:cNvGrpSpPr/>
        <p:nvPr/>
      </p:nvGrpSpPr>
      <p:grpSpPr>
        <a:xfrm>
          <a:off x="0" y="0"/>
          <a:ext cx="0" cy="0"/>
          <a:chOff x="0" y="0"/>
          <a:chExt cx="0" cy="0"/>
        </a:xfrm>
      </p:grpSpPr>
      <p:sp>
        <p:nvSpPr>
          <p:cNvPr id="3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Rectangle 1"/>
          <p:cNvSpPr/>
          <p:nvPr/>
        </p:nvSpPr>
        <p:spPr>
          <a:xfrm>
            <a:off x="0" y="-1"/>
            <a:ext cx="9144000" cy="1059584"/>
          </a:xfrm>
          <a:prstGeom prst="rect">
            <a:avLst/>
          </a:prstGeom>
          <a:solidFill>
            <a:srgbClr val="F2F2F2"/>
          </a:solidFill>
          <a:ln w="12700">
            <a:miter lim="400000"/>
          </a:ln>
        </p:spPr>
        <p:txBody>
          <a:bodyPr lIns="45719" rIns="45719" anchor="ctr"/>
          <a:lstStyle/>
          <a:p>
            <a:pPr algn="ctr">
              <a:defRPr>
                <a:solidFill>
                  <a:srgbClr val="404040"/>
                </a:solidFill>
              </a:defRPr>
            </a:pPr>
          </a:p>
        </p:txBody>
      </p:sp>
      <p:sp>
        <p:nvSpPr>
          <p:cNvPr id="39" name="Gövde Düzeyi Bir…"/>
          <p:cNvSpPr txBox="1"/>
          <p:nvPr>
            <p:ph type="body" sz="quarter" idx="1"/>
          </p:nvPr>
        </p:nvSpPr>
        <p:spPr>
          <a:xfrm>
            <a:off x="0" y="123478"/>
            <a:ext cx="9144000" cy="576065"/>
          </a:xfrm>
          <a:prstGeom prst="rect">
            <a:avLst/>
          </a:prstGeom>
        </p:spPr>
        <p:txBody>
          <a:bodyPr anchor="ctr">
            <a:normAutofit fontScale="100000" lnSpcReduction="0"/>
          </a:bodyPr>
          <a:lstStyle>
            <a:lvl1pPr marL="0" indent="0" algn="ctr">
              <a:spcBef>
                <a:spcPts val="800"/>
              </a:spcBef>
              <a:buSzTx/>
              <a:buFontTx/>
              <a:buNone/>
              <a:defRPr sz="3600">
                <a:solidFill>
                  <a:srgbClr val="404040"/>
                </a:solidFill>
              </a:defRPr>
            </a:lvl1pPr>
            <a:lvl2pPr marL="824592" indent="-367392" algn="ctr">
              <a:spcBef>
                <a:spcPts val="800"/>
              </a:spcBef>
              <a:buFontTx/>
              <a:defRPr sz="3600">
                <a:solidFill>
                  <a:srgbClr val="404040"/>
                </a:solidFill>
              </a:defRPr>
            </a:lvl2pPr>
            <a:lvl3pPr marL="1257300" indent="-342900" algn="ctr">
              <a:spcBef>
                <a:spcPts val="800"/>
              </a:spcBef>
              <a:buFontTx/>
              <a:defRPr sz="3600">
                <a:solidFill>
                  <a:srgbClr val="404040"/>
                </a:solidFill>
              </a:defRPr>
            </a:lvl3pPr>
            <a:lvl4pPr marL="1783079" indent="-411479" algn="ctr">
              <a:spcBef>
                <a:spcPts val="800"/>
              </a:spcBef>
              <a:buFontTx/>
              <a:defRPr sz="3600">
                <a:solidFill>
                  <a:srgbClr val="404040"/>
                </a:solidFill>
              </a:defRPr>
            </a:lvl4pPr>
            <a:lvl5pPr marL="2240279" indent="-411479" algn="ctr">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40" name="Text Placeholder 9"/>
          <p:cNvSpPr/>
          <p:nvPr>
            <p:ph type="body" sz="quarter" idx="13"/>
          </p:nvPr>
        </p:nvSpPr>
        <p:spPr>
          <a:xfrm>
            <a:off x="0" y="699541"/>
            <a:ext cx="9144000" cy="288033"/>
          </a:xfrm>
          <a:prstGeom prst="rect">
            <a:avLst/>
          </a:prstGeom>
        </p:spPr>
        <p:txBody>
          <a:bodyPr anchor="ctr">
            <a:normAutofit fontScale="100000" lnSpcReduction="0"/>
          </a:bodyPr>
          <a:lstStyle/>
          <a:p>
            <a:pPr marL="0" indent="0" algn="ctr">
              <a:spcBef>
                <a:spcPts val="300"/>
              </a:spcBef>
              <a:buSzTx/>
              <a:buFontTx/>
              <a:buNone/>
              <a:defRPr sz="1400">
                <a:solidFill>
                  <a:srgbClr val="404040"/>
                </a:solidFill>
              </a:defRPr>
            </a:pPr>
          </a:p>
        </p:txBody>
      </p:sp>
      <p:sp>
        <p:nvSpPr>
          <p:cNvPr id="4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Gövde Düzeyi Bir…"/>
          <p:cNvSpPr txBox="1"/>
          <p:nvPr>
            <p:ph type="body" sz="quarter" idx="1"/>
          </p:nvPr>
        </p:nvSpPr>
        <p:spPr>
          <a:xfrm>
            <a:off x="395536" y="195485"/>
            <a:ext cx="8424937" cy="576066"/>
          </a:xfrm>
          <a:prstGeom prst="rect">
            <a:avLst/>
          </a:prstGeom>
        </p:spPr>
        <p:txBody>
          <a:bodyPr anchor="ctr">
            <a:normAutofit fontScale="100000" lnSpcReduction="0"/>
          </a:bodyPr>
          <a:lstStyle>
            <a:lvl1pPr marL="0" indent="0">
              <a:spcBef>
                <a:spcPts val="800"/>
              </a:spcBef>
              <a:buSzTx/>
              <a:buFontTx/>
              <a:buNone/>
              <a:defRPr sz="3600">
                <a:solidFill>
                  <a:srgbClr val="404040"/>
                </a:solidFill>
              </a:defRPr>
            </a:lvl1pPr>
            <a:lvl2pPr marL="824592" indent="-367392">
              <a:spcBef>
                <a:spcPts val="800"/>
              </a:spcBef>
              <a:buFontTx/>
              <a:defRPr sz="3600">
                <a:solidFill>
                  <a:srgbClr val="404040"/>
                </a:solidFill>
              </a:defRPr>
            </a:lvl2pPr>
            <a:lvl3pPr marL="1257300" indent="-342900">
              <a:spcBef>
                <a:spcPts val="800"/>
              </a:spcBef>
              <a:buFontTx/>
              <a:defRPr sz="3600">
                <a:solidFill>
                  <a:srgbClr val="404040"/>
                </a:solidFill>
              </a:defRPr>
            </a:lvl3pPr>
            <a:lvl4pPr marL="1783079" indent="-411479">
              <a:spcBef>
                <a:spcPts val="800"/>
              </a:spcBef>
              <a:buFontTx/>
              <a:defRPr sz="3600">
                <a:solidFill>
                  <a:srgbClr val="404040"/>
                </a:solidFill>
              </a:defRPr>
            </a:lvl4pPr>
            <a:lvl5pPr marL="2240279" indent="-411479">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49" name="Text Placeholder 9"/>
          <p:cNvSpPr/>
          <p:nvPr>
            <p:ph type="body" sz="quarter" idx="13"/>
          </p:nvPr>
        </p:nvSpPr>
        <p:spPr>
          <a:xfrm>
            <a:off x="395535" y="771549"/>
            <a:ext cx="8424938" cy="288034"/>
          </a:xfrm>
          <a:prstGeom prst="rect">
            <a:avLst/>
          </a:prstGeom>
        </p:spPr>
        <p:txBody>
          <a:bodyPr anchor="ctr">
            <a:normAutofit fontScale="100000" lnSpcReduction="0"/>
          </a:bodyPr>
          <a:lstStyle/>
          <a:p>
            <a:pPr marL="0" indent="0">
              <a:spcBef>
                <a:spcPts val="300"/>
              </a:spcBef>
              <a:buSzTx/>
              <a:buFontTx/>
              <a:buNone/>
              <a:defRPr sz="1400">
                <a:solidFill>
                  <a:srgbClr val="404040"/>
                </a:solidFill>
              </a:defRPr>
            </a:pPr>
          </a:p>
        </p:txBody>
      </p:sp>
      <p:sp>
        <p:nvSpPr>
          <p:cNvPr id="50"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 name="Gövde Düzeyi Bir…"/>
          <p:cNvSpPr txBox="1"/>
          <p:nvPr>
            <p:ph type="body" sz="quarter" idx="1"/>
          </p:nvPr>
        </p:nvSpPr>
        <p:spPr>
          <a:xfrm>
            <a:off x="179511" y="339502"/>
            <a:ext cx="4248474" cy="576065"/>
          </a:xfrm>
          <a:prstGeom prst="rect">
            <a:avLst/>
          </a:prstGeom>
        </p:spPr>
        <p:txBody>
          <a:bodyPr anchor="ctr">
            <a:normAutofit fontScale="100000" lnSpcReduction="0"/>
          </a:bodyPr>
          <a:lstStyle>
            <a:lvl1pPr marL="0" indent="0">
              <a:spcBef>
                <a:spcPts val="800"/>
              </a:spcBef>
              <a:buSzTx/>
              <a:buFontTx/>
              <a:buNone/>
              <a:defRPr sz="3600">
                <a:solidFill>
                  <a:srgbClr val="404040"/>
                </a:solidFill>
              </a:defRPr>
            </a:lvl1pPr>
            <a:lvl2pPr marL="824592" indent="-367392">
              <a:spcBef>
                <a:spcPts val="800"/>
              </a:spcBef>
              <a:buFontTx/>
              <a:defRPr sz="3600">
                <a:solidFill>
                  <a:srgbClr val="404040"/>
                </a:solidFill>
              </a:defRPr>
            </a:lvl2pPr>
            <a:lvl3pPr marL="1257300" indent="-342900">
              <a:spcBef>
                <a:spcPts val="800"/>
              </a:spcBef>
              <a:buFontTx/>
              <a:defRPr sz="3600">
                <a:solidFill>
                  <a:srgbClr val="404040"/>
                </a:solidFill>
              </a:defRPr>
            </a:lvl3pPr>
            <a:lvl4pPr marL="1783079" indent="-411479">
              <a:spcBef>
                <a:spcPts val="800"/>
              </a:spcBef>
              <a:buFontTx/>
              <a:defRPr sz="3600">
                <a:solidFill>
                  <a:srgbClr val="404040"/>
                </a:solidFill>
              </a:defRPr>
            </a:lvl4pPr>
            <a:lvl5pPr marL="2240279" indent="-411479">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58" name="Text Placeholder 9"/>
          <p:cNvSpPr/>
          <p:nvPr>
            <p:ph type="body" sz="quarter" idx="13"/>
          </p:nvPr>
        </p:nvSpPr>
        <p:spPr>
          <a:xfrm>
            <a:off x="179511" y="915566"/>
            <a:ext cx="4248474" cy="288033"/>
          </a:xfrm>
          <a:prstGeom prst="rect">
            <a:avLst/>
          </a:prstGeom>
        </p:spPr>
        <p:txBody>
          <a:bodyPr anchor="ctr">
            <a:normAutofit fontScale="100000" lnSpcReduction="0"/>
          </a:bodyPr>
          <a:lstStyle/>
          <a:p>
            <a:pPr marL="0" indent="0">
              <a:spcBef>
                <a:spcPts val="300"/>
              </a:spcBef>
              <a:buSzTx/>
              <a:buFontTx/>
              <a:buNone/>
              <a:defRPr sz="1400">
                <a:solidFill>
                  <a:srgbClr val="404040"/>
                </a:solidFill>
              </a:defRPr>
            </a:pPr>
          </a:p>
        </p:txBody>
      </p:sp>
      <p:sp>
        <p:nvSpPr>
          <p:cNvPr id="5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Basic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6" name="Rectangle 1"/>
          <p:cNvSpPr/>
          <p:nvPr/>
        </p:nvSpPr>
        <p:spPr>
          <a:xfrm>
            <a:off x="0" y="-1"/>
            <a:ext cx="9144000" cy="1059584"/>
          </a:xfrm>
          <a:prstGeom prst="rect">
            <a:avLst/>
          </a:prstGeom>
          <a:solidFill>
            <a:srgbClr val="F2F2F2"/>
          </a:solidFill>
          <a:ln w="12700">
            <a:miter lim="400000"/>
          </a:ln>
        </p:spPr>
        <p:txBody>
          <a:bodyPr lIns="45719" rIns="45719" anchor="ctr"/>
          <a:lstStyle/>
          <a:p>
            <a:pPr algn="ctr">
              <a:defRPr>
                <a:solidFill>
                  <a:srgbClr val="404040"/>
                </a:solidFill>
              </a:defRPr>
            </a:pPr>
          </a:p>
        </p:txBody>
      </p:sp>
      <p:sp>
        <p:nvSpPr>
          <p:cNvPr id="67" name="Gövde Düzeyi Bir…"/>
          <p:cNvSpPr txBox="1"/>
          <p:nvPr>
            <p:ph type="body" sz="quarter" idx="1"/>
          </p:nvPr>
        </p:nvSpPr>
        <p:spPr>
          <a:xfrm>
            <a:off x="0" y="123478"/>
            <a:ext cx="9144000" cy="576065"/>
          </a:xfrm>
          <a:prstGeom prst="rect">
            <a:avLst/>
          </a:prstGeom>
        </p:spPr>
        <p:txBody>
          <a:bodyPr anchor="ctr">
            <a:normAutofit fontScale="100000" lnSpcReduction="0"/>
          </a:bodyPr>
          <a:lstStyle>
            <a:lvl1pPr marL="0" indent="0" algn="ctr">
              <a:spcBef>
                <a:spcPts val="800"/>
              </a:spcBef>
              <a:buSzTx/>
              <a:buFontTx/>
              <a:buNone/>
              <a:defRPr sz="3600">
                <a:solidFill>
                  <a:srgbClr val="404040"/>
                </a:solidFill>
              </a:defRPr>
            </a:lvl1pPr>
            <a:lvl2pPr marL="824592" indent="-367392" algn="ctr">
              <a:spcBef>
                <a:spcPts val="800"/>
              </a:spcBef>
              <a:buFontTx/>
              <a:defRPr sz="3600">
                <a:solidFill>
                  <a:srgbClr val="404040"/>
                </a:solidFill>
              </a:defRPr>
            </a:lvl2pPr>
            <a:lvl3pPr marL="1257300" indent="-342900" algn="ctr">
              <a:spcBef>
                <a:spcPts val="800"/>
              </a:spcBef>
              <a:buFontTx/>
              <a:defRPr sz="3600">
                <a:solidFill>
                  <a:srgbClr val="404040"/>
                </a:solidFill>
              </a:defRPr>
            </a:lvl3pPr>
            <a:lvl4pPr marL="1783079" indent="-411479" algn="ctr">
              <a:spcBef>
                <a:spcPts val="800"/>
              </a:spcBef>
              <a:buFontTx/>
              <a:defRPr sz="3600">
                <a:solidFill>
                  <a:srgbClr val="404040"/>
                </a:solidFill>
              </a:defRPr>
            </a:lvl4pPr>
            <a:lvl5pPr marL="2240279" indent="-411479" algn="ctr">
              <a:spcBef>
                <a:spcPts val="800"/>
              </a:spcBef>
              <a:buFontTx/>
              <a:defRPr sz="3600">
                <a:solidFill>
                  <a:srgbClr val="404040"/>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68" name="Text Placeholder 9"/>
          <p:cNvSpPr/>
          <p:nvPr>
            <p:ph type="body" sz="quarter" idx="13"/>
          </p:nvPr>
        </p:nvSpPr>
        <p:spPr>
          <a:xfrm>
            <a:off x="0" y="699541"/>
            <a:ext cx="9144000" cy="288033"/>
          </a:xfrm>
          <a:prstGeom prst="rect">
            <a:avLst/>
          </a:prstGeom>
        </p:spPr>
        <p:txBody>
          <a:bodyPr anchor="ctr">
            <a:normAutofit fontScale="100000" lnSpcReduction="0"/>
          </a:bodyPr>
          <a:lstStyle/>
          <a:p>
            <a:pPr marL="0" indent="0" algn="ctr">
              <a:spcBef>
                <a:spcPts val="300"/>
              </a:spcBef>
              <a:buSzTx/>
              <a:buFontTx/>
              <a:buNone/>
              <a:defRPr sz="1400">
                <a:solidFill>
                  <a:srgbClr val="404040"/>
                </a:solidFill>
              </a:defRPr>
            </a:pPr>
          </a:p>
        </p:txBody>
      </p:sp>
      <p:sp>
        <p:nvSpPr>
          <p:cNvPr id="69" name="Picture Placeholder 2"/>
          <p:cNvSpPr/>
          <p:nvPr>
            <p:ph type="pic" sz="quarter" idx="14"/>
          </p:nvPr>
        </p:nvSpPr>
        <p:spPr>
          <a:xfrm>
            <a:off x="649245" y="1275605"/>
            <a:ext cx="1648869" cy="1648869"/>
          </a:xfrm>
          <a:prstGeom prst="rect">
            <a:avLst/>
          </a:prstGeom>
          <a:ln w="38100">
            <a:solidFill>
              <a:schemeClr val="accent1"/>
            </a:solidFill>
            <a:round/>
          </a:ln>
        </p:spPr>
        <p:txBody>
          <a:bodyPr lIns="91439" rIns="91439"/>
          <a:lstStyle/>
          <a:p>
            <a:pPr/>
          </a:p>
        </p:txBody>
      </p:sp>
      <p:sp>
        <p:nvSpPr>
          <p:cNvPr id="70" name="Picture Placeholder 2"/>
          <p:cNvSpPr/>
          <p:nvPr>
            <p:ph type="pic" sz="quarter" idx="15"/>
          </p:nvPr>
        </p:nvSpPr>
        <p:spPr>
          <a:xfrm>
            <a:off x="2720789" y="1275605"/>
            <a:ext cx="1648869" cy="1648869"/>
          </a:xfrm>
          <a:prstGeom prst="rect">
            <a:avLst/>
          </a:prstGeom>
          <a:ln w="38100">
            <a:solidFill>
              <a:schemeClr val="accent1"/>
            </a:solidFill>
            <a:round/>
          </a:ln>
        </p:spPr>
        <p:txBody>
          <a:bodyPr lIns="91439" rIns="91439"/>
          <a:lstStyle/>
          <a:p>
            <a:pPr/>
          </a:p>
        </p:txBody>
      </p:sp>
      <p:sp>
        <p:nvSpPr>
          <p:cNvPr id="71" name="Picture Placeholder 2"/>
          <p:cNvSpPr/>
          <p:nvPr>
            <p:ph type="pic" sz="quarter" idx="16"/>
          </p:nvPr>
        </p:nvSpPr>
        <p:spPr>
          <a:xfrm>
            <a:off x="4792333" y="1275605"/>
            <a:ext cx="1648869" cy="1648869"/>
          </a:xfrm>
          <a:prstGeom prst="rect">
            <a:avLst/>
          </a:prstGeom>
          <a:ln w="38100">
            <a:solidFill>
              <a:schemeClr val="accent1"/>
            </a:solidFill>
            <a:round/>
          </a:ln>
        </p:spPr>
        <p:txBody>
          <a:bodyPr lIns="91439" rIns="91439"/>
          <a:lstStyle/>
          <a:p>
            <a:pPr/>
          </a:p>
        </p:txBody>
      </p:sp>
      <p:sp>
        <p:nvSpPr>
          <p:cNvPr id="72" name="Picture Placeholder 2"/>
          <p:cNvSpPr/>
          <p:nvPr>
            <p:ph type="pic" sz="quarter" idx="17"/>
          </p:nvPr>
        </p:nvSpPr>
        <p:spPr>
          <a:xfrm>
            <a:off x="6863878" y="1275605"/>
            <a:ext cx="1648869" cy="1648869"/>
          </a:xfrm>
          <a:prstGeom prst="rect">
            <a:avLst/>
          </a:prstGeom>
          <a:ln w="38100">
            <a:solidFill>
              <a:schemeClr val="accent1"/>
            </a:solidFill>
            <a:round/>
          </a:ln>
        </p:spPr>
        <p:txBody>
          <a:bodyPr lIns="91439" rIns="91439"/>
          <a:lstStyle/>
          <a:p>
            <a:pPr/>
          </a:p>
        </p:txBody>
      </p:sp>
      <p:sp>
        <p:nvSpPr>
          <p:cNvPr id="7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s and Contents Layout">
    <p:bg>
      <p:bgPr>
        <a:solidFill>
          <a:srgbClr val="FFFFFF"/>
        </a:solidFill>
      </p:bgPr>
    </p:bg>
    <p:spTree>
      <p:nvGrpSpPr>
        <p:cNvPr id="1" name=""/>
        <p:cNvGrpSpPr/>
        <p:nvPr/>
      </p:nvGrpSpPr>
      <p:grpSpPr>
        <a:xfrm>
          <a:off x="0" y="0"/>
          <a:ext cx="0" cy="0"/>
          <a:chOff x="0" y="0"/>
          <a:chExt cx="0" cy="0"/>
        </a:xfrm>
      </p:grpSpPr>
      <p:sp>
        <p:nvSpPr>
          <p:cNvPr id="80" name="Picture Placeholder 2"/>
          <p:cNvSpPr/>
          <p:nvPr>
            <p:ph type="pic" idx="13"/>
          </p:nvPr>
        </p:nvSpPr>
        <p:spPr>
          <a:xfrm>
            <a:off x="0" y="0"/>
            <a:ext cx="9144000" cy="5143500"/>
          </a:xfrm>
          <a:prstGeom prst="rect">
            <a:avLst/>
          </a:prstGeom>
        </p:spPr>
        <p:txBody>
          <a:bodyPr lIns="91439" rIns="91439"/>
          <a:lstStyle/>
          <a:p>
            <a:pP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Images and Contents Layout">
    <p:bg>
      <p:bgPr>
        <a:solidFill>
          <a:srgbClr val="FFFFFF"/>
        </a:solidFill>
      </p:bgPr>
    </p:bg>
    <p:spTree>
      <p:nvGrpSpPr>
        <p:cNvPr id="1" name=""/>
        <p:cNvGrpSpPr/>
        <p:nvPr/>
      </p:nvGrpSpPr>
      <p:grpSpPr>
        <a:xfrm>
          <a:off x="0" y="0"/>
          <a:ext cx="0" cy="0"/>
          <a:chOff x="0" y="0"/>
          <a:chExt cx="0" cy="0"/>
        </a:xfrm>
      </p:grpSpPr>
      <p:sp>
        <p:nvSpPr>
          <p:cNvPr id="88" name="Rectangle 3"/>
          <p:cNvSpPr/>
          <p:nvPr/>
        </p:nvSpPr>
        <p:spPr>
          <a:xfrm>
            <a:off x="4572000" y="0"/>
            <a:ext cx="4104457" cy="51435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9" name="Picture Placeholder 2"/>
          <p:cNvSpPr/>
          <p:nvPr>
            <p:ph type="pic" idx="13"/>
          </p:nvPr>
        </p:nvSpPr>
        <p:spPr>
          <a:xfrm>
            <a:off x="0" y="1995685"/>
            <a:ext cx="9144000" cy="2880321"/>
          </a:xfrm>
          <a:prstGeom prst="rect">
            <a:avLst/>
          </a:prstGeom>
        </p:spPr>
        <p:txBody>
          <a:bodyPr lIns="91439" rIns="91439"/>
          <a:lstStyle/>
          <a:p>
            <a:pPr/>
          </a:p>
        </p:txBody>
      </p:sp>
      <p:sp>
        <p:nvSpPr>
          <p:cNvPr id="90"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aşlık Metni"/>
          <p:cNvSpPr txBox="1"/>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Başlık Metni</a:t>
            </a:r>
          </a:p>
        </p:txBody>
      </p:sp>
      <p:sp>
        <p:nvSpPr>
          <p:cNvPr id="3" name="Gövde Düzeyi Bir…"/>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Gövde Düzeyi Bir</a:t>
            </a:r>
          </a:p>
          <a:p>
            <a:pPr lvl="1"/>
            <a:r>
              <a:t>Gövde Düzeyi İki</a:t>
            </a:r>
          </a:p>
          <a:p>
            <a:pPr lvl="2"/>
            <a:r>
              <a:t>Gövde Düzeyi Üç</a:t>
            </a:r>
          </a:p>
          <a:p>
            <a:pPr lvl="3"/>
            <a:r>
              <a:t>Gövde Düzeyi Dört</a:t>
            </a:r>
          </a:p>
          <a:p>
            <a:pPr lvl="4"/>
            <a:r>
              <a:t>Gövde Düzeyi Beş</a:t>
            </a:r>
          </a:p>
        </p:txBody>
      </p:sp>
      <p:sp>
        <p:nvSpPr>
          <p:cNvPr id="4" name="Slayt Numarası"/>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B-CPU İŞLEMCİ TASARIM SUNUMU"/>
          <p:cNvSpPr txBox="1"/>
          <p:nvPr/>
        </p:nvSpPr>
        <p:spPr>
          <a:xfrm>
            <a:off x="2460241" y="3774162"/>
            <a:ext cx="405843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FB-CPU İŞLEMCİ TASARIM SUNUMU</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Komutların bellekte okunması ve çözülmesi için durum makinesine 10 bitlik komutunda ilk 4 biti yani [9:6] operasyon kodunu belirtmekte,son 6 biti[5:0] adresi veya sayıyı temsil etmektedir.İşleme sokulacak olan sayı bellekteki bir adresten,komutun içerisinden veya bir saklayıcıdan alınabilir.…"/>
          <p:cNvSpPr txBox="1"/>
          <p:nvPr/>
        </p:nvSpPr>
        <p:spPr>
          <a:xfrm>
            <a:off x="4968119" y="718321"/>
            <a:ext cx="3015751" cy="32360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sz="1400">
                <a:latin typeface="+mj-lt"/>
                <a:ea typeface="+mj-ea"/>
                <a:cs typeface="+mj-cs"/>
                <a:sym typeface="Arial"/>
              </a:rPr>
              <a:t>Komutların bellekte okunması ve çözülmesi için durum makinesine 10 bitlik komutunda ilk 4 biti yani [9:6] operasyon kodunu belirtmekte,son 6 biti[5:0] adresi veya sayıyı temsil etmektedir.İşleme sokulacak olan sayı bellekteki bir adresten,komutun içerisinden veya bir saklayıcıdan alınabilir.</a:t>
            </a: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sz="1400">
                <a:latin typeface="+mj-lt"/>
                <a:ea typeface="+mj-ea"/>
                <a:cs typeface="+mj-cs"/>
                <a:sym typeface="Arial"/>
              </a:rPr>
              <a:t>FB-CPU tasarımı 10 adet komudu yapabilecek şekilde tasarlanmıştır.</a:t>
            </a:r>
            <a:endParaRPr sz="1400">
              <a:latin typeface="+mj-lt"/>
              <a:ea typeface="+mj-ea"/>
              <a:cs typeface="+mj-cs"/>
              <a:sym typeface="Arial"/>
            </a:endParaRPr>
          </a:p>
          <a:p>
            <a:pPr defTabSz="457200">
              <a:spcBef>
                <a:spcPts val="1400"/>
              </a:spcBef>
              <a:tabLst>
                <a:tab pos="457200" algn="l"/>
              </a:tabLst>
              <a:defRPr b="1" sz="1200">
                <a:uFill>
                  <a:solidFill>
                    <a:srgbClr val="000000"/>
                  </a:solidFill>
                </a:uFill>
              </a:defRPr>
            </a:pPr>
            <a:r>
              <a:rPr b="0"/>
              <a:t>İşlemci belirtilen komutları yerine getirmek için gerekli durum değerleri sağlanmalıdır.</a:t>
            </a:r>
            <a:endParaRPr b="0"/>
          </a:p>
        </p:txBody>
      </p:sp>
      <p:pic>
        <p:nvPicPr>
          <p:cNvPr id="221" name="Ekran Resmi 2020-01-12 17.45.53.png" descr="Ekran Resmi 2020-01-12 17.45.53.png"/>
          <p:cNvPicPr>
            <a:picLocks noChangeAspect="1"/>
          </p:cNvPicPr>
          <p:nvPr/>
        </p:nvPicPr>
        <p:blipFill>
          <a:blip r:embed="rId2">
            <a:extLst/>
          </a:blip>
          <a:stretch>
            <a:fillRect/>
          </a:stretch>
        </p:blipFill>
        <p:spPr>
          <a:xfrm>
            <a:off x="-70625" y="-2041"/>
            <a:ext cx="4477822" cy="3726750"/>
          </a:xfrm>
          <a:prstGeom prst="rect">
            <a:avLst/>
          </a:prstGeom>
          <a:ln w="12700">
            <a:miter lim="400000"/>
          </a:ln>
        </p:spPr>
      </p:pic>
      <p:pic>
        <p:nvPicPr>
          <p:cNvPr id="222" name="Ekran Resmi 2020-01-12 17.46.02.png" descr="Ekran Resmi 2020-01-12 17.46.02.png"/>
          <p:cNvPicPr>
            <a:picLocks noChangeAspect="1"/>
          </p:cNvPicPr>
          <p:nvPr/>
        </p:nvPicPr>
        <p:blipFill>
          <a:blip r:embed="rId3">
            <a:extLst/>
          </a:blip>
          <a:stretch>
            <a:fillRect/>
          </a:stretch>
        </p:blipFill>
        <p:spPr>
          <a:xfrm>
            <a:off x="1134621" y="3671673"/>
            <a:ext cx="2067330" cy="120502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pic>
        <p:nvPicPr>
          <p:cNvPr id="224" name="Ekran Resmi 2020-01-12 17.46.22.png" descr="Ekran Resmi 2020-01-12 17.46.22.png"/>
          <p:cNvPicPr>
            <a:picLocks noChangeAspect="1"/>
          </p:cNvPicPr>
          <p:nvPr/>
        </p:nvPicPr>
        <p:blipFill>
          <a:blip r:embed="rId2">
            <a:extLst/>
          </a:blip>
          <a:stretch>
            <a:fillRect/>
          </a:stretch>
        </p:blipFill>
        <p:spPr>
          <a:xfrm>
            <a:off x="860000" y="185877"/>
            <a:ext cx="7424000" cy="477174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pic>
        <p:nvPicPr>
          <p:cNvPr id="226" name="Ekran Resmi 2020-01-12 18.50.10.png" descr="Ekran Resmi 2020-01-12 18.50.10.png"/>
          <p:cNvPicPr>
            <a:picLocks noChangeAspect="1"/>
          </p:cNvPicPr>
          <p:nvPr/>
        </p:nvPicPr>
        <p:blipFill>
          <a:blip r:embed="rId2">
            <a:extLst/>
          </a:blip>
          <a:stretch>
            <a:fillRect/>
          </a:stretch>
        </p:blipFill>
        <p:spPr>
          <a:xfrm>
            <a:off x="927100" y="457200"/>
            <a:ext cx="7289800" cy="42291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pic>
        <p:nvPicPr>
          <p:cNvPr id="228" name="Ekran Resmi 2020-01-12 18.19.41.png" descr="Ekran Resmi 2020-01-12 18.19.41.png"/>
          <p:cNvPicPr>
            <a:picLocks noChangeAspect="1"/>
          </p:cNvPicPr>
          <p:nvPr/>
        </p:nvPicPr>
        <p:blipFill>
          <a:blip r:embed="rId2">
            <a:extLst/>
          </a:blip>
          <a:stretch>
            <a:fillRect/>
          </a:stretch>
        </p:blipFill>
        <p:spPr>
          <a:xfrm>
            <a:off x="965200" y="654050"/>
            <a:ext cx="7213600" cy="3835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pic>
        <p:nvPicPr>
          <p:cNvPr id="230" name="Ekran Resmi 2020-01-12 18.19.55.png" descr="Ekran Resmi 2020-01-12 18.19.55.png"/>
          <p:cNvPicPr>
            <a:picLocks noChangeAspect="1"/>
          </p:cNvPicPr>
          <p:nvPr/>
        </p:nvPicPr>
        <p:blipFill>
          <a:blip r:embed="rId2">
            <a:extLst/>
          </a:blip>
          <a:stretch>
            <a:fillRect/>
          </a:stretch>
        </p:blipFill>
        <p:spPr>
          <a:xfrm>
            <a:off x="1272857" y="281960"/>
            <a:ext cx="6598286" cy="457958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HAZIRLAYANLAR"/>
          <p:cNvSpPr txBox="1"/>
          <p:nvPr>
            <p:ph type="body" sz="quarter" idx="1"/>
          </p:nvPr>
        </p:nvSpPr>
        <p:spPr>
          <a:prstGeom prst="rect">
            <a:avLst/>
          </a:prstGeom>
        </p:spPr>
        <p:txBody>
          <a:bodyPr/>
          <a:lstStyle>
            <a:lvl1pPr defTabSz="877823">
              <a:defRPr sz="3455"/>
            </a:lvl1pPr>
          </a:lstStyle>
          <a:p>
            <a:pPr/>
            <a:r>
              <a:t>HAZIRLAYANLAR</a:t>
            </a:r>
          </a:p>
        </p:txBody>
      </p:sp>
      <p:sp>
        <p:nvSpPr>
          <p:cNvPr id="233" name="Text Placeholder 9"/>
          <p:cNvSpPr/>
          <p:nvPr>
            <p:ph type="body" idx="13"/>
          </p:nvPr>
        </p:nvSpPr>
        <p:spPr>
          <a:prstGeom prst="rect">
            <a:avLst/>
          </a:prstGeom>
        </p:spPr>
        <p:txBody>
          <a:bodyPr/>
          <a:lstStyle/>
          <a:p>
            <a:pPr marL="0" indent="0" algn="ctr">
              <a:spcBef>
                <a:spcPts val="300"/>
              </a:spcBef>
              <a:buSzTx/>
              <a:buFontTx/>
              <a:buNone/>
              <a:defRPr sz="1400">
                <a:solidFill>
                  <a:srgbClr val="404040"/>
                </a:solidFill>
              </a:defRPr>
            </a:pPr>
          </a:p>
        </p:txBody>
      </p:sp>
      <p:pic>
        <p:nvPicPr>
          <p:cNvPr id="234" name="IMG_7889.JPG" descr="IMG_7889.JPG"/>
          <p:cNvPicPr>
            <a:picLocks noChangeAspect="1"/>
          </p:cNvPicPr>
          <p:nvPr>
            <p:ph type="pic" idx="14"/>
          </p:nvPr>
        </p:nvPicPr>
        <p:blipFill>
          <a:blip r:embed="rId2">
            <a:extLst/>
          </a:blip>
          <a:srcRect l="0" t="9244" r="0" b="9237"/>
          <a:stretch>
            <a:fillRect/>
          </a:stretch>
        </p:blipFill>
        <p:spPr>
          <a:xfrm>
            <a:off x="649245" y="1275605"/>
            <a:ext cx="1648869" cy="1649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3"/>
                  <a:pt x="0" y="10797"/>
                </a:cubicBezTo>
                <a:cubicBezTo>
                  <a:pt x="0" y="16762"/>
                  <a:pt x="4833" y="21600"/>
                  <a:pt x="10797" y="21600"/>
                </a:cubicBezTo>
                <a:cubicBezTo>
                  <a:pt x="16762" y="21600"/>
                  <a:pt x="21600" y="16762"/>
                  <a:pt x="21600" y="10797"/>
                </a:cubicBezTo>
                <a:cubicBezTo>
                  <a:pt x="21600" y="4833"/>
                  <a:pt x="16762" y="0"/>
                  <a:pt x="10797" y="0"/>
                </a:cubicBezTo>
                <a:close/>
              </a:path>
            </a:pathLst>
          </a:custGeom>
        </p:spPr>
      </p:pic>
      <p:pic>
        <p:nvPicPr>
          <p:cNvPr id="235" name="ÖZLEM.jpeg" descr="ÖZLEM.jpeg"/>
          <p:cNvPicPr>
            <a:picLocks noChangeAspect="1"/>
          </p:cNvPicPr>
          <p:nvPr>
            <p:ph type="pic" idx="15"/>
          </p:nvPr>
        </p:nvPicPr>
        <p:blipFill>
          <a:blip r:embed="rId3">
            <a:extLst/>
          </a:blip>
          <a:srcRect l="0" t="9893" r="0" b="9885"/>
          <a:stretch>
            <a:fillRect/>
          </a:stretch>
        </p:blipFill>
        <p:spPr>
          <a:xfrm>
            <a:off x="2720789" y="1275605"/>
            <a:ext cx="1648869" cy="1649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3"/>
                  <a:pt x="0" y="10797"/>
                </a:cubicBezTo>
                <a:cubicBezTo>
                  <a:pt x="0" y="16762"/>
                  <a:pt x="4833" y="21600"/>
                  <a:pt x="10797" y="21600"/>
                </a:cubicBezTo>
                <a:cubicBezTo>
                  <a:pt x="16762" y="21600"/>
                  <a:pt x="21600" y="16762"/>
                  <a:pt x="21600" y="10797"/>
                </a:cubicBezTo>
                <a:cubicBezTo>
                  <a:pt x="21600" y="4833"/>
                  <a:pt x="16762" y="0"/>
                  <a:pt x="10797" y="0"/>
                </a:cubicBezTo>
                <a:close/>
              </a:path>
            </a:pathLst>
          </a:custGeom>
        </p:spPr>
      </p:pic>
      <p:pic>
        <p:nvPicPr>
          <p:cNvPr id="236" name="irem.jpeg" descr="irem.jpeg"/>
          <p:cNvPicPr>
            <a:picLocks noChangeAspect="1"/>
          </p:cNvPicPr>
          <p:nvPr>
            <p:ph type="pic" idx="16"/>
          </p:nvPr>
        </p:nvPicPr>
        <p:blipFill>
          <a:blip r:embed="rId4">
            <a:extLst/>
          </a:blip>
          <a:srcRect l="0" t="16842" r="0" b="16836"/>
          <a:stretch>
            <a:fillRect/>
          </a:stretch>
        </p:blipFill>
        <p:spPr>
          <a:xfrm>
            <a:off x="4792333" y="1275605"/>
            <a:ext cx="1648869" cy="1649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3"/>
                  <a:pt x="0" y="10797"/>
                </a:cubicBezTo>
                <a:cubicBezTo>
                  <a:pt x="0" y="16762"/>
                  <a:pt x="4833" y="21600"/>
                  <a:pt x="10797" y="21600"/>
                </a:cubicBezTo>
                <a:cubicBezTo>
                  <a:pt x="16762" y="21600"/>
                  <a:pt x="21600" y="16762"/>
                  <a:pt x="21600" y="10797"/>
                </a:cubicBezTo>
                <a:cubicBezTo>
                  <a:pt x="21600" y="4833"/>
                  <a:pt x="16762" y="0"/>
                  <a:pt x="10797" y="0"/>
                </a:cubicBezTo>
                <a:close/>
              </a:path>
            </a:pathLst>
          </a:custGeom>
        </p:spPr>
      </p:pic>
      <p:pic>
        <p:nvPicPr>
          <p:cNvPr id="237" name="2056a7c1-06c9-4bb8-adf8-ee6afc129cf6.jpeg" descr="2056a7c1-06c9-4bb8-adf8-ee6afc129cf6.jpeg"/>
          <p:cNvPicPr>
            <a:picLocks noChangeAspect="1"/>
          </p:cNvPicPr>
          <p:nvPr>
            <p:ph type="pic" idx="17"/>
          </p:nvPr>
        </p:nvPicPr>
        <p:blipFill>
          <a:blip r:embed="rId5">
            <a:extLst/>
          </a:blip>
          <a:srcRect l="0" t="80" r="0" b="71"/>
          <a:stretch>
            <a:fillRect/>
          </a:stretch>
        </p:blipFill>
        <p:spPr>
          <a:xfrm>
            <a:off x="6863878" y="1275605"/>
            <a:ext cx="1648869" cy="16490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7" y="0"/>
                </a:moveTo>
                <a:cubicBezTo>
                  <a:pt x="4833" y="0"/>
                  <a:pt x="0" y="4833"/>
                  <a:pt x="0" y="10797"/>
                </a:cubicBezTo>
                <a:cubicBezTo>
                  <a:pt x="0" y="16762"/>
                  <a:pt x="4833" y="21600"/>
                  <a:pt x="10797" y="21600"/>
                </a:cubicBezTo>
                <a:cubicBezTo>
                  <a:pt x="16762" y="21600"/>
                  <a:pt x="21600" y="16762"/>
                  <a:pt x="21600" y="10797"/>
                </a:cubicBezTo>
                <a:cubicBezTo>
                  <a:pt x="21600" y="4833"/>
                  <a:pt x="16762" y="0"/>
                  <a:pt x="10797" y="0"/>
                </a:cubicBezTo>
                <a:close/>
              </a:path>
            </a:pathLst>
          </a:custGeom>
        </p:spPr>
      </p:pic>
      <p:sp>
        <p:nvSpPr>
          <p:cNvPr id="238" name="Deniz Uzun"/>
          <p:cNvSpPr txBox="1"/>
          <p:nvPr/>
        </p:nvSpPr>
        <p:spPr>
          <a:xfrm>
            <a:off x="830873" y="3212653"/>
            <a:ext cx="128576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Deniz Uzun</a:t>
            </a:r>
          </a:p>
        </p:txBody>
      </p:sp>
      <p:sp>
        <p:nvSpPr>
          <p:cNvPr id="239" name="Özlem Çalı"/>
          <p:cNvSpPr txBox="1"/>
          <p:nvPr/>
        </p:nvSpPr>
        <p:spPr>
          <a:xfrm>
            <a:off x="2927978" y="3212653"/>
            <a:ext cx="123463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Özlem Çalı</a:t>
            </a:r>
          </a:p>
        </p:txBody>
      </p:sp>
      <p:sp>
        <p:nvSpPr>
          <p:cNvPr id="240" name="İrem Kalkanlı"/>
          <p:cNvSpPr txBox="1"/>
          <p:nvPr/>
        </p:nvSpPr>
        <p:spPr>
          <a:xfrm>
            <a:off x="4897779" y="3212653"/>
            <a:ext cx="1438125"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İrem Kalkanlı</a:t>
            </a:r>
          </a:p>
        </p:txBody>
      </p:sp>
      <p:sp>
        <p:nvSpPr>
          <p:cNvPr id="241" name="Aysen İpek Çakır"/>
          <p:cNvSpPr txBox="1"/>
          <p:nvPr/>
        </p:nvSpPr>
        <p:spPr>
          <a:xfrm>
            <a:off x="7022242" y="3212653"/>
            <a:ext cx="184063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Aysen İpek Çakır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ext Placeholder 1"/>
          <p:cNvSpPr txBox="1"/>
          <p:nvPr>
            <p:ph type="body" sz="quarter" idx="1"/>
          </p:nvPr>
        </p:nvSpPr>
        <p:spPr>
          <a:prstGeom prst="rect">
            <a:avLst/>
          </a:prstGeom>
        </p:spPr>
        <p:txBody>
          <a:bodyPr/>
          <a:lstStyle>
            <a:lvl1pPr defTabSz="877823">
              <a:defRPr sz="3455"/>
            </a:lvl1pPr>
          </a:lstStyle>
          <a:p>
            <a:pPr/>
            <a:r>
              <a:t>Teşekkür Ederiz</a:t>
            </a:r>
          </a:p>
        </p:txBody>
      </p:sp>
      <p:sp>
        <p:nvSpPr>
          <p:cNvPr id="244" name="Text Placeholder 2"/>
          <p:cNvSpPr/>
          <p:nvPr>
            <p:ph type="body" idx="13"/>
          </p:nvPr>
        </p:nvSpPr>
        <p:spPr>
          <a:prstGeom prst="rect">
            <a:avLst/>
          </a:prstGeom>
        </p:spPr>
        <p:txBody>
          <a:bodyPr/>
          <a:lstStyle/>
          <a:p>
            <a:pPr marL="0" indent="0" algn="ctr">
              <a:spcBef>
                <a:spcPts val="300"/>
              </a:spcBef>
              <a:buSzTx/>
              <a:buFontTx/>
              <a:buNone/>
              <a:defRPr sz="1400">
                <a:solidFill>
                  <a:srgbClr val="404040"/>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Proje Tanımı;…"/>
          <p:cNvSpPr txBox="1"/>
          <p:nvPr/>
        </p:nvSpPr>
        <p:spPr>
          <a:xfrm>
            <a:off x="2445375" y="1624181"/>
            <a:ext cx="5803426" cy="110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900"/>
              </a:lnSpc>
              <a:defRPr sz="1300">
                <a:solidFill>
                  <a:srgbClr val="A600FF"/>
                </a:solidFill>
                <a:latin typeface="Times"/>
                <a:ea typeface="Times"/>
                <a:cs typeface="Times"/>
                <a:sym typeface="Times"/>
              </a:defRPr>
            </a:pPr>
            <a:r>
              <a:t>Proje Tanımı;</a:t>
            </a:r>
          </a:p>
          <a:p>
            <a:pPr defTabSz="457200">
              <a:lnSpc>
                <a:spcPts val="2900"/>
              </a:lnSpc>
              <a:defRPr sz="1300">
                <a:latin typeface="Times"/>
                <a:ea typeface="Times"/>
                <a:cs typeface="Times"/>
                <a:sym typeface="Times"/>
              </a:defRPr>
            </a:pPr>
            <a:r>
              <a:t>Bu proje kapsamında FB-CPU isminde bir işlemcinin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KULLANILAN ARAÇLAR;…"/>
          <p:cNvSpPr txBox="1"/>
          <p:nvPr/>
        </p:nvSpPr>
        <p:spPr>
          <a:xfrm>
            <a:off x="417730" y="1116717"/>
            <a:ext cx="8308540" cy="13564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defTabSz="457200">
              <a:spcBef>
                <a:spcPts val="1400"/>
              </a:spcBef>
              <a:tabLst>
                <a:tab pos="457200" algn="l"/>
              </a:tabLst>
              <a:defRPr b="1" sz="1200">
                <a:solidFill>
                  <a:schemeClr val="accent6">
                    <a:satOff val="-24352"/>
                    <a:lumOff val="48607"/>
                  </a:schemeClr>
                </a:solidFill>
                <a:uFill>
                  <a:solidFill>
                    <a:srgbClr val="000000"/>
                  </a:solidFill>
                </a:uFill>
              </a:defRPr>
            </a:pPr>
            <a:r>
              <a:t>KULLANILAN ARAÇLAR;</a:t>
            </a:r>
          </a:p>
          <a:p>
            <a:pPr marL="457200" defTabSz="457200">
              <a:spcBef>
                <a:spcPts val="1400"/>
              </a:spcBef>
              <a:tabLst>
                <a:tab pos="457200" algn="l"/>
              </a:tabLst>
              <a:defRPr b="1" sz="1200">
                <a:uFill>
                  <a:solidFill>
                    <a:srgbClr val="000000"/>
                  </a:solidFill>
                </a:uFill>
              </a:defRPr>
            </a:pPr>
            <a:r>
              <a:rPr b="0"/>
              <a:t>Proje kapsamında 2 araç kullanıldı.</a:t>
            </a:r>
            <a:endParaRPr b="0"/>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b="1">
                <a:solidFill>
                  <a:schemeClr val="accent6">
                    <a:satOff val="-24352"/>
                    <a:lumOff val="48607"/>
                  </a:schemeClr>
                </a:solidFill>
                <a:latin typeface="+mj-lt"/>
                <a:ea typeface="+mj-ea"/>
                <a:cs typeface="+mj-cs"/>
                <a:sym typeface="Arial"/>
              </a:rPr>
              <a:t>1)Von Neumann Simulatörü</a:t>
            </a:r>
            <a:r>
              <a:rPr>
                <a:solidFill>
                  <a:schemeClr val="accent6">
                    <a:satOff val="-24352"/>
                    <a:lumOff val="48607"/>
                  </a:schemeClr>
                </a:solidFill>
                <a:latin typeface="+mj-lt"/>
                <a:ea typeface="+mj-ea"/>
                <a:cs typeface="+mj-cs"/>
                <a:sym typeface="Arial"/>
              </a:rPr>
              <a:t>:</a:t>
            </a:r>
            <a:r>
              <a:rPr>
                <a:solidFill>
                  <a:schemeClr val="accent6">
                    <a:satOff val="-24352"/>
                    <a:lumOff val="48607"/>
                  </a:schemeClr>
                </a:solidFill>
                <a:uFill>
                  <a:solidFill>
                    <a:srgbClr val="222222"/>
                  </a:solidFill>
                </a:uFill>
                <a:latin typeface="+mj-lt"/>
                <a:ea typeface="+mj-ea"/>
                <a:cs typeface="+mj-cs"/>
                <a:sym typeface="Arial"/>
              </a:rPr>
              <a:t> </a:t>
            </a:r>
            <a:r>
              <a:rPr>
                <a:solidFill>
                  <a:srgbClr val="222222"/>
                </a:solidFill>
                <a:uFill>
                  <a:solidFill>
                    <a:srgbClr val="222222"/>
                  </a:solidFill>
                </a:uFill>
                <a:latin typeface="+mj-lt"/>
                <a:ea typeface="+mj-ea"/>
                <a:cs typeface="+mj-cs"/>
                <a:sym typeface="Arial"/>
              </a:rPr>
              <a:t>Von Neumann mimarisi veri ve komutları tek bir  birimde bulunduran bilgisayar tasarı örneğidir. </a:t>
            </a:r>
            <a:r>
              <a:rPr>
                <a:latin typeface="+mj-lt"/>
                <a:ea typeface="+mj-ea"/>
                <a:cs typeface="+mj-cs"/>
                <a:sym typeface="Arial"/>
              </a:rPr>
              <a:t>FB-CPU’nun mimarisini görselleştiren ve veri akışının gözlemlenebildiği bir simulatördür.</a:t>
            </a:r>
            <a:endParaRPr>
              <a:latin typeface="+mj-lt"/>
              <a:ea typeface="+mj-ea"/>
              <a:cs typeface="+mj-cs"/>
              <a:sym typeface="Arial"/>
            </a:endParaRPr>
          </a:p>
        </p:txBody>
      </p:sp>
      <p:sp>
        <p:nvSpPr>
          <p:cNvPr id="201" name="2) Logisim-Evolution: Dijital mantık devrelerini tasarlamak ve simüle etmek için kullanılan bir eğitim aracıdır. Mantık devreleriyle ilgili temel kavramları öğrenmeyi kolaylaştırmaktadır.İşlemcinin tasarımı bu simulator içerisinde yapılmıştır."/>
          <p:cNvSpPr txBox="1"/>
          <p:nvPr/>
        </p:nvSpPr>
        <p:spPr>
          <a:xfrm>
            <a:off x="369863" y="2837686"/>
            <a:ext cx="8404274" cy="7214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800"/>
              </a:spcBef>
              <a:tabLst>
                <a:tab pos="457200" algn="l"/>
              </a:tabLst>
              <a:defRPr sz="1200">
                <a:uFill>
                  <a:solidFill>
                    <a:srgbClr val="000000"/>
                  </a:solidFill>
                </a:uFill>
              </a:defRPr>
            </a:pPr>
            <a:r>
              <a:rPr b="1">
                <a:solidFill>
                  <a:schemeClr val="accent6">
                    <a:satOff val="-24352"/>
                    <a:lumOff val="48607"/>
                  </a:schemeClr>
                </a:solidFill>
              </a:rPr>
              <a:t>2)</a:t>
            </a:r>
            <a:r>
              <a:rPr>
                <a:solidFill>
                  <a:schemeClr val="accent6">
                    <a:satOff val="-24352"/>
                    <a:lumOff val="48607"/>
                  </a:schemeClr>
                </a:solidFill>
              </a:rPr>
              <a:t> </a:t>
            </a:r>
            <a:r>
              <a:rPr b="1">
                <a:solidFill>
                  <a:schemeClr val="accent6">
                    <a:satOff val="-24352"/>
                    <a:lumOff val="48607"/>
                  </a:schemeClr>
                </a:solidFill>
              </a:rPr>
              <a:t>Logisim-Evolution</a:t>
            </a:r>
            <a:r>
              <a:rPr>
                <a:solidFill>
                  <a:schemeClr val="accent6">
                    <a:satOff val="-24352"/>
                    <a:lumOff val="48607"/>
                  </a:schemeClr>
                </a:solidFill>
              </a:rPr>
              <a:t>:</a:t>
            </a:r>
            <a:r>
              <a:t> Dijital mantık devrelerini tasarlamak ve simüle etmek için kullanılan bir eğitim aracıdır. Mantık devreleriyle ilgili temel kavramları öğrenmeyi kolaylaştırmaktadır.İşlemcinin tasarımı bu simulator içerisinde yapılmıştır.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Ekran Resmi 2020-01-12 18.01.54.png" descr="Ekran Resmi 2020-01-12 18.01.54.png"/>
          <p:cNvPicPr>
            <a:picLocks noChangeAspect="1"/>
          </p:cNvPicPr>
          <p:nvPr/>
        </p:nvPicPr>
        <p:blipFill>
          <a:blip r:embed="rId2">
            <a:extLst/>
          </a:blip>
          <a:stretch>
            <a:fillRect/>
          </a:stretch>
        </p:blipFill>
        <p:spPr>
          <a:xfrm>
            <a:off x="-196875" y="846968"/>
            <a:ext cx="4736483" cy="3198299"/>
          </a:xfrm>
          <a:prstGeom prst="rect">
            <a:avLst/>
          </a:prstGeom>
          <a:ln w="12700">
            <a:miter lim="400000"/>
          </a:ln>
        </p:spPr>
      </p:pic>
      <p:sp>
        <p:nvSpPr>
          <p:cNvPr id="204" name="Şekilde verilen mimaride sol üstte clock sinyali belirli periyotlar üretir.Her bir periyoda da ‘ clock cycle’ denir.Kontrol ünitesi kendine gelen clock sinyali oldukça işlem yapmaya devam eder ve böylece gerekli atamalar yapılır.…"/>
          <p:cNvSpPr txBox="1"/>
          <p:nvPr/>
        </p:nvSpPr>
        <p:spPr>
          <a:xfrm>
            <a:off x="4805339" y="1314005"/>
            <a:ext cx="3637778" cy="2067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Şekilde verilen mimaride sol üstte clock sinyali belirli periyotlar üretir.Her bir periyoda da ‘ clock cycle’ denir.Kontrol ünitesi kendine gelen clock sinyali oldukça işlem yapmaya devam eder ve böylece gerekli atamalar yapılır.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Durum makinası, durum saklayıcısının değerine göre diğer saklayıcılara gerekli atamaları yapar ve istenilen operasyonlar gerçekleştirilir.Bu operasyonlar MUX yardımıyla yapılır.</a:t>
            </a:r>
            <a:endParaRPr>
              <a:latin typeface="+mj-lt"/>
              <a:ea typeface="+mj-ea"/>
              <a:cs typeface="+mj-cs"/>
              <a:sym typeface="Aria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Ekran Resmi 2020-01-12 17.41.16.png" descr="Ekran Resmi 2020-01-12 17.41.16.png"/>
          <p:cNvPicPr>
            <a:picLocks noChangeAspect="1"/>
          </p:cNvPicPr>
          <p:nvPr/>
        </p:nvPicPr>
        <p:blipFill>
          <a:blip r:embed="rId2">
            <a:extLst/>
          </a:blip>
          <a:stretch>
            <a:fillRect/>
          </a:stretch>
        </p:blipFill>
        <p:spPr>
          <a:xfrm>
            <a:off x="-102420" y="1099921"/>
            <a:ext cx="4359904" cy="2750599"/>
          </a:xfrm>
          <a:prstGeom prst="rect">
            <a:avLst/>
          </a:prstGeom>
          <a:ln w="12700">
            <a:miter lim="400000"/>
          </a:ln>
        </p:spPr>
      </p:pic>
      <p:sp>
        <p:nvSpPr>
          <p:cNvPr id="207" name="Temel olarak 4 elemanı vardır.…"/>
          <p:cNvSpPr txBox="1"/>
          <p:nvPr/>
        </p:nvSpPr>
        <p:spPr>
          <a:xfrm>
            <a:off x="4779037" y="1673228"/>
            <a:ext cx="3690382" cy="19660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800"/>
              </a:lnSpc>
              <a:defRPr sz="1200">
                <a:solidFill>
                  <a:srgbClr val="7C06F9"/>
                </a:solidFill>
                <a:latin typeface="Times"/>
                <a:ea typeface="Times"/>
                <a:cs typeface="Times"/>
                <a:sym typeface="Times"/>
              </a:defRPr>
            </a:pPr>
            <a:r>
              <a:t>Temel olarak 4 elemanı vardır. </a:t>
            </a:r>
          </a:p>
          <a:p>
            <a:pPr marL="120315" indent="-120315" defTabSz="457200">
              <a:lnSpc>
                <a:spcPts val="2800"/>
              </a:lnSpc>
              <a:buSzPct val="100000"/>
              <a:buChar char="•"/>
              <a:defRPr sz="1200">
                <a:latin typeface="Times"/>
                <a:ea typeface="Times"/>
                <a:cs typeface="Times"/>
                <a:sym typeface="Times"/>
              </a:defRPr>
            </a:pPr>
            <a:r>
              <a:t>Saklayıcılar </a:t>
            </a:r>
          </a:p>
          <a:p>
            <a:pPr marL="120315" indent="-120315" defTabSz="457200">
              <a:lnSpc>
                <a:spcPts val="2800"/>
              </a:lnSpc>
              <a:buSzPct val="100000"/>
              <a:buChar char="•"/>
              <a:defRPr sz="1200">
                <a:latin typeface="Times"/>
                <a:ea typeface="Times"/>
                <a:cs typeface="Times"/>
                <a:sym typeface="Times"/>
              </a:defRPr>
            </a:pPr>
            <a:r>
              <a:t>Bellek (RAM) </a:t>
            </a:r>
          </a:p>
          <a:p>
            <a:pPr marL="120315" indent="-120315" defTabSz="457200">
              <a:lnSpc>
                <a:spcPts val="2800"/>
              </a:lnSpc>
              <a:buSzPct val="100000"/>
              <a:buChar char="•"/>
              <a:defRPr sz="1200">
                <a:latin typeface="Times"/>
                <a:ea typeface="Times"/>
                <a:cs typeface="Times"/>
                <a:sym typeface="Times"/>
              </a:defRPr>
            </a:pPr>
            <a:r>
              <a:t>İşlem Ünitesi (ALU) </a:t>
            </a:r>
          </a:p>
          <a:p>
            <a:pPr marL="120315" indent="-120315" defTabSz="457200">
              <a:lnSpc>
                <a:spcPts val="2800"/>
              </a:lnSpc>
              <a:buSzPct val="100000"/>
              <a:buChar char="•"/>
              <a:defRPr sz="1200">
                <a:latin typeface="Times"/>
                <a:ea typeface="Times"/>
                <a:cs typeface="Times"/>
                <a:sym typeface="Times"/>
              </a:defRPr>
            </a:pPr>
            <a:r>
              <a:t>Kontrol Ünitesi</a:t>
            </a:r>
          </a:p>
          <a:p>
            <a:pPr defTabSz="457200">
              <a:lnSpc>
                <a:spcPts val="2800"/>
              </a:lnSpc>
              <a:defRPr sz="1200">
                <a:latin typeface="Times"/>
                <a:ea typeface="Times"/>
                <a:cs typeface="Times"/>
                <a:sym typeface="Times"/>
              </a:defRPr>
            </a:pPr>
          </a:p>
          <a:p>
            <a:pPr defTabSz="457200">
              <a:lnSpc>
                <a:spcPts val="2800"/>
              </a:lnSpc>
              <a:defRPr sz="1200">
                <a:latin typeface="Times"/>
                <a:ea typeface="Times"/>
                <a:cs typeface="Times"/>
                <a:sym typeface="Times"/>
              </a:defRPr>
            </a:pPr>
          </a:p>
          <a:p>
            <a:pPr defTabSz="457200">
              <a:lnSpc>
                <a:spcPts val="2800"/>
              </a:lnSpc>
              <a:defRPr sz="1200">
                <a:latin typeface="Times"/>
                <a:ea typeface="Times"/>
                <a:cs typeface="Times"/>
                <a:sym typeface="Times"/>
              </a:defRPr>
            </a:pPr>
          </a:p>
          <a:p>
            <a:pPr defTabSz="457200">
              <a:lnSpc>
                <a:spcPts val="2800"/>
              </a:lnSpc>
              <a:defRPr sz="1200">
                <a:latin typeface="Times"/>
                <a:ea typeface="Times"/>
                <a:cs typeface="Times"/>
                <a:sym typeface="Times"/>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AKLAYICILAR…"/>
          <p:cNvSpPr txBox="1"/>
          <p:nvPr/>
        </p:nvSpPr>
        <p:spPr>
          <a:xfrm>
            <a:off x="19049" y="149908"/>
            <a:ext cx="9105901" cy="37948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b="1">
                <a:latin typeface="+mj-lt"/>
                <a:ea typeface="+mj-ea"/>
                <a:cs typeface="+mj-cs"/>
                <a:sym typeface="Arial"/>
              </a:rPr>
              <a:t>SAKLAYICILAR</a:t>
            </a:r>
            <a:endParaRPr b="1">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Başlangıç tasarımında 8 adet saklayıcı bulunmaktadır. 4 tane d tipi saklayıcı ve RAM’in içerisinde 4 saklayıcı bulunmaktadır</a:t>
            </a:r>
            <a:r>
              <a:rPr sz="1400">
                <a:latin typeface="+mj-lt"/>
                <a:ea typeface="+mj-ea"/>
                <a:cs typeface="+mj-cs"/>
                <a:sym typeface="Arial"/>
              </a:rPr>
              <a:t>.</a:t>
            </a: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endParaRPr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Durum (3 Bit): FB-CPU durum makinaları yöntemi ile gerçeklenecektir. Yani bu işlemci durum ismindeki saklayıcının değerine göre 2^3 = 8 farklı durumda çalışan bir tasarımı olacaktır. Durum saklayıcısının bir sonraki değeri, clock’un yükselen kenarında kendisine D girişinden gelen değer olacaktır. D girişinden gelecek olan değer ise MUX’un çıkışı olduğu görülmektedir. MUX yapısının select bitlerine yine durum saklayıcısının çıktısı bağlanmıştır.</a:t>
            </a:r>
            <a:endParaRPr>
              <a:latin typeface="+mj-lt"/>
              <a:ea typeface="+mj-ea"/>
              <a:cs typeface="+mj-cs"/>
              <a:sym typeface="Arial"/>
            </a:endParaRPr>
          </a:p>
        </p:txBody>
      </p:sp>
      <p:pic>
        <p:nvPicPr>
          <p:cNvPr id="210" name="Ekran Resmi 2020-01-12 19.42.40.png" descr="Ekran Resmi 2020-01-12 19.42.40.png"/>
          <p:cNvPicPr>
            <a:picLocks noChangeAspect="1"/>
          </p:cNvPicPr>
          <p:nvPr/>
        </p:nvPicPr>
        <p:blipFill>
          <a:blip r:embed="rId2">
            <a:extLst/>
          </a:blip>
          <a:stretch>
            <a:fillRect/>
          </a:stretch>
        </p:blipFill>
        <p:spPr>
          <a:xfrm>
            <a:off x="1570262" y="1097824"/>
            <a:ext cx="3913518" cy="155146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Ekran Resmi 2020-01-12 19.43.34.png" descr="Ekran Resmi 2020-01-12 19.43.34.png"/>
          <p:cNvPicPr>
            <a:picLocks noChangeAspect="1"/>
          </p:cNvPicPr>
          <p:nvPr/>
        </p:nvPicPr>
        <p:blipFill>
          <a:blip r:embed="rId2">
            <a:extLst/>
          </a:blip>
          <a:stretch>
            <a:fillRect/>
          </a:stretch>
        </p:blipFill>
        <p:spPr>
          <a:xfrm>
            <a:off x="290405" y="1162587"/>
            <a:ext cx="3700572" cy="2519961"/>
          </a:xfrm>
          <a:prstGeom prst="rect">
            <a:avLst/>
          </a:prstGeom>
          <a:ln w="12700">
            <a:miter lim="400000"/>
          </a:ln>
        </p:spPr>
      </p:pic>
      <p:sp>
        <p:nvSpPr>
          <p:cNvPr id="213" name="• PC (6 Bit): RAM üzerinde hangi satırdaki komutun alınacağını belirler. 6 bit olmasının nedeni RAM’in 2^6 lokasyonu olmasındandır. Dolayısıyla PC değeri RAM’deki her yeri gösterebilmektedir.…"/>
          <p:cNvSpPr txBox="1"/>
          <p:nvPr/>
        </p:nvSpPr>
        <p:spPr>
          <a:xfrm>
            <a:off x="4296236" y="124177"/>
            <a:ext cx="4618502" cy="53942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PC (6 Bit): RAM üzerinde hangi satırdaki komutun alınacağını belirler. 6 bit olmasının nedeni RAM’in 2^6 lokasyonu olmasındandır. Dolayısıyla PC değeri RAM’deki her yeri gösterebilmektedir.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MAR (6 Bit): Memory Address Register isminde bir saklayıcıdır. Bu saklayıcı RAM’in adres girişine bağlanmıştır. RAM’in 2^6 lokasyonu olduğu için MAR 6 bitliktir. Saklayıcı RAM’in içerisindedir.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MDRIn (10 Bit): Memory Data Register In, RAM’e bir veri yazılacağı zaman kullanılan saklayıcıdır. RAM’in bir lokasyonu 10 bitlik olmasından ötürü, saklayıcı 10 bittir. Saklayıcı RAM’in içerisindedir.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RAMWr (1 Bit): RAM’e veri yazılacağı durumlarda aktif edilmektedir. 1 olmadığı durumlarda RAM’e veri yazılmaz. Saklayıcı RAM’in içerisindedir.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MDROut (10 Bit): Memory Data Register, RAM’den veri okunacağı zaman kullanılan saklayıcıdır. RAM’in bir lokasyonu 10 bit olmasından dolayı, saklayıcı 10 bittir. Saklayıcı RAM’in içerisindedir.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IR (10 Bit): Instruction Register, RAM’den okunan kodun (instruction) saklandığı saklayıcıdır.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ACC (10 Bit): Accumulator, aritmetik işlem sonuçlarının tutulduğu saklayıcıdır.</a:t>
            </a:r>
            <a:endParaRPr>
              <a:latin typeface="+mj-lt"/>
              <a:ea typeface="+mj-ea"/>
              <a:cs typeface="+mj-cs"/>
              <a:sym typeface="Arial"/>
            </a:endParaRPr>
          </a:p>
          <a:p>
            <a:pPr algn="just" defTabSz="457200">
              <a:spcBef>
                <a:spcPts val="800"/>
              </a:spcBef>
              <a:tabLst>
                <a:tab pos="457200" algn="l"/>
              </a:tabLst>
              <a:defRPr b="1" sz="1400">
                <a:uFill>
                  <a:solidFill>
                    <a:srgbClr val="000000"/>
                  </a:solidFill>
                </a:u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1"/>
        </a:solidFill>
      </p:bgPr>
    </p:bg>
    <p:spTree>
      <p:nvGrpSpPr>
        <p:cNvPr id="1" name=""/>
        <p:cNvGrpSpPr/>
        <p:nvPr/>
      </p:nvGrpSpPr>
      <p:grpSpPr>
        <a:xfrm>
          <a:off x="0" y="0"/>
          <a:ext cx="0" cy="0"/>
          <a:chOff x="0" y="0"/>
          <a:chExt cx="0" cy="0"/>
        </a:xfrm>
      </p:grpSpPr>
      <p:sp>
        <p:nvSpPr>
          <p:cNvPr id="215" name="Bellek (RAM, Random Access Memory):…"/>
          <p:cNvSpPr txBox="1"/>
          <p:nvPr/>
        </p:nvSpPr>
        <p:spPr>
          <a:xfrm>
            <a:off x="366502" y="496522"/>
            <a:ext cx="8410996" cy="41504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57200">
              <a:spcBef>
                <a:spcPts val="800"/>
              </a:spcBef>
              <a:tabLst>
                <a:tab pos="457200" algn="l"/>
              </a:tabLst>
              <a:defRPr sz="1200">
                <a:solidFill>
                  <a:schemeClr val="accent6">
                    <a:satOff val="-24352"/>
                    <a:lumOff val="48607"/>
                  </a:schemeClr>
                </a:solidFill>
                <a:uFill>
                  <a:solidFill>
                    <a:srgbClr val="000000"/>
                  </a:solidFill>
                </a:uFill>
                <a:latin typeface="Times New Roman"/>
                <a:ea typeface="Times New Roman"/>
                <a:cs typeface="Times New Roman"/>
                <a:sym typeface="Times New Roman"/>
              </a:defRPr>
            </a:pPr>
            <a:r>
              <a:rPr b="1" sz="1400">
                <a:latin typeface="+mj-lt"/>
                <a:ea typeface="+mj-ea"/>
                <a:cs typeface="+mj-cs"/>
                <a:sym typeface="Arial"/>
              </a:rPr>
              <a:t>Bellek (RAM, Random Access Memory):</a:t>
            </a:r>
            <a:endParaRPr b="1" sz="1400">
              <a:solidFill>
                <a:srgbClr val="A9A9A9"/>
              </a:solidFill>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FB-CPU’nun komutları okuyup, hesaplanan değerleri ger</a:t>
            </a:r>
            <a:r>
              <a:rPr>
                <a:latin typeface="+mj-lt"/>
                <a:ea typeface="+mj-ea"/>
                <a:cs typeface="+mj-cs"/>
                <a:sym typeface="Arial"/>
              </a:rPr>
              <a:t>i yazacağı bellek şekilde verilmektedir. RAM’e bağlı 4 saklayıcı ve bir clock sinyali bulunmaktadır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Bu yapı komut ve adreslerin tutulduğu bellektir.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b="1" sz="1400">
                <a:solidFill>
                  <a:schemeClr val="accent6">
                    <a:satOff val="-24352"/>
                    <a:lumOff val="48607"/>
                  </a:schemeClr>
                </a:solidFill>
                <a:latin typeface="+mj-lt"/>
                <a:ea typeface="+mj-ea"/>
                <a:cs typeface="+mj-cs"/>
                <a:sym typeface="Arial"/>
              </a:rPr>
              <a:t>İşlem Ünitesi </a:t>
            </a:r>
            <a:r>
              <a:rPr b="1">
                <a:solidFill>
                  <a:schemeClr val="accent6">
                    <a:satOff val="-24352"/>
                    <a:lumOff val="48607"/>
                  </a:schemeClr>
                </a:solidFill>
                <a:latin typeface="+mj-lt"/>
                <a:ea typeface="+mj-ea"/>
                <a:cs typeface="+mj-cs"/>
                <a:sym typeface="Arial"/>
              </a:rPr>
              <a:t>(ALU, Arithmetic Logic Unit)</a:t>
            </a:r>
            <a:r>
              <a:rPr b="1">
                <a:solidFill>
                  <a:srgbClr val="C0C0C0"/>
                </a:solidFill>
                <a:latin typeface="+mj-lt"/>
                <a:ea typeface="+mj-ea"/>
                <a:cs typeface="+mj-cs"/>
                <a:sym typeface="Arial"/>
              </a:rPr>
              <a:t>:</a:t>
            </a:r>
            <a:r>
              <a:rPr>
                <a:solidFill>
                  <a:srgbClr val="C0C0C0"/>
                </a:solidFill>
                <a:latin typeface="+mj-lt"/>
                <a:ea typeface="+mj-ea"/>
                <a:cs typeface="+mj-cs"/>
                <a:sym typeface="Arial"/>
              </a:rPr>
              <a:t> </a:t>
            </a:r>
            <a:r>
              <a:rPr>
                <a:latin typeface="+mj-lt"/>
                <a:ea typeface="+mj-ea"/>
                <a:cs typeface="+mj-cs"/>
                <a:sym typeface="Arial"/>
              </a:rPr>
              <a:t>Aritmetik işlemlerin gerçekleştirildiği bölümdür. FB-CPU’da 4 adet aritmetik işlem vardır. Bunlar toplama, çıkartma, çarpma ve bölmedir, gelen operasyon koduna göre işlemleri gerçekleştirip ACC saklayıcısına yazmaktadır.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b="1" sz="1400">
                <a:latin typeface="+mj-lt"/>
                <a:ea typeface="+mj-ea"/>
                <a:cs typeface="+mj-cs"/>
                <a:sym typeface="Arial"/>
              </a:rPr>
              <a:t> </a:t>
            </a:r>
            <a:endParaRPr b="1" sz="1400">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b="1" sz="1400">
                <a:solidFill>
                  <a:schemeClr val="accent6">
                    <a:satOff val="-24352"/>
                    <a:lumOff val="48607"/>
                  </a:schemeClr>
                </a:solidFill>
                <a:latin typeface="+mj-lt"/>
                <a:ea typeface="+mj-ea"/>
                <a:cs typeface="+mj-cs"/>
                <a:sym typeface="Arial"/>
              </a:rPr>
              <a:t>Kontrol Ünitesi:</a:t>
            </a:r>
            <a:r>
              <a:rPr sz="1400">
                <a:solidFill>
                  <a:schemeClr val="accent6">
                    <a:satOff val="-24352"/>
                    <a:lumOff val="48607"/>
                  </a:schemeClr>
                </a:solidFill>
                <a:latin typeface="+mj-lt"/>
                <a:ea typeface="+mj-ea"/>
                <a:cs typeface="+mj-cs"/>
                <a:sym typeface="Arial"/>
              </a:rPr>
              <a:t> </a:t>
            </a:r>
            <a:r>
              <a:rPr>
                <a:latin typeface="+mj-lt"/>
                <a:ea typeface="+mj-ea"/>
                <a:cs typeface="+mj-cs"/>
                <a:sym typeface="Arial"/>
              </a:rPr>
              <a:t>Saklayıcılar, Aritmetik İşlem Ünitesi ve RAM’e verilerin birbirleri arasında transferinden sorumludurlar. İşlemci içi veri akışını yönetir.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 Bellekten program counter’ın gösterdiği komutu okur.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 • Sistemin geri kalanına, yapılması gereken işlemleri yaptırır.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Bir komut birden çok cycle sürebilir.</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Instruction Register (IR) şu anki koşturulan komutun adresini tutmaktadır. </a:t>
            </a:r>
            <a:endParaRPr>
              <a:latin typeface="+mj-lt"/>
              <a:ea typeface="+mj-ea"/>
              <a:cs typeface="+mj-cs"/>
              <a:sym typeface="Arial"/>
            </a:endParaRPr>
          </a:p>
          <a:p>
            <a:pPr algn="just" defTabSz="457200">
              <a:spcBef>
                <a:spcPts val="800"/>
              </a:spcBef>
              <a:tabLst>
                <a:tab pos="457200" algn="l"/>
              </a:tabLst>
              <a:defRPr sz="1200">
                <a:uFill>
                  <a:solidFill>
                    <a:srgbClr val="000000"/>
                  </a:solidFill>
                </a:uFill>
                <a:latin typeface="Times New Roman"/>
                <a:ea typeface="Times New Roman"/>
                <a:cs typeface="Times New Roman"/>
                <a:sym typeface="Times New Roman"/>
              </a:defRPr>
            </a:pPr>
            <a:r>
              <a:rPr>
                <a:latin typeface="+mj-lt"/>
                <a:ea typeface="+mj-ea"/>
                <a:cs typeface="+mj-cs"/>
                <a:sym typeface="Arial"/>
              </a:rPr>
              <a:t>Program Counter (PC) bir sonraki koşturulacak olan komutun adresini tutar.</a:t>
            </a:r>
            <a:endParaRPr>
              <a:latin typeface="+mj-lt"/>
              <a:ea typeface="+mj-ea"/>
              <a:cs typeface="+mj-cs"/>
              <a:sym typeface="Arial"/>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asarım küçük olmaması ve birçok elemanı bir arada bulundurması nedeniyle, bunların birbirlerine arasında gerekli kablo bağlantılarını kurmak oldukça zordur. Bu bağlantılar kablolar ile kurulduğunda ortaya kabloları takip etmesi oldukça güç, çok karmaşık bir yapı ortaya çıkmaktadır. Bunun için Logisim aracının içerisindeki “Tunnel” denen bir mekanizma kullanılmıştır. Tunnel aracı aslında arka planda kablolama işi ile aynı görevi görmektedir."/>
          <p:cNvSpPr txBox="1"/>
          <p:nvPr/>
        </p:nvSpPr>
        <p:spPr>
          <a:xfrm>
            <a:off x="5144985" y="1103630"/>
            <a:ext cx="2832684"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2800"/>
              </a:lnSpc>
              <a:defRPr sz="1200">
                <a:latin typeface="Times"/>
                <a:ea typeface="Times"/>
                <a:cs typeface="Times"/>
                <a:sym typeface="Times"/>
              </a:defRPr>
            </a:lvl1pPr>
          </a:lstStyle>
          <a:p>
            <a:pPr/>
            <a:r>
              <a:t>Tasarım küçük olmaması ve birçok elemanı bir arada bulundurması nedeniyle, bunların birbirlerine arasında gerekli kablo bağlantılarını kurmak oldukça zordur. Bu bağlantılar kablolar ile kurulduğunda ortaya kabloları takip etmesi oldukça güç, çok karmaşık bir yapı ortaya çıkmaktadır. Bunun için Logisim aracının içerisindeki “Tunnel” denen bir mekanizma kullanılmıştır. Tunnel aracı aslında arka planda kablolama işi ile aynı görevi görmektedir.</a:t>
            </a:r>
          </a:p>
        </p:txBody>
      </p:sp>
      <p:pic>
        <p:nvPicPr>
          <p:cNvPr id="218" name="Ekran Resmi 2020-01-12 17.51.40.png" descr="Ekran Resmi 2020-01-12 17.51.40.png"/>
          <p:cNvPicPr>
            <a:picLocks noChangeAspect="1"/>
          </p:cNvPicPr>
          <p:nvPr/>
        </p:nvPicPr>
        <p:blipFill>
          <a:blip r:embed="rId2">
            <a:extLst/>
          </a:blip>
          <a:stretch>
            <a:fillRect/>
          </a:stretch>
        </p:blipFill>
        <p:spPr>
          <a:xfrm>
            <a:off x="160102" y="949365"/>
            <a:ext cx="4229137" cy="324477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over and End Slide Master">
  <a:themeElements>
    <a:clrScheme name="Cover and End Slide Master">
      <a:dk1>
        <a:srgbClr val="000000"/>
      </a:dk1>
      <a:lt1>
        <a:srgbClr val="FFFFFF"/>
      </a:lt1>
      <a:dk2>
        <a:srgbClr val="A7A7A7"/>
      </a:dk2>
      <a:lt2>
        <a:srgbClr val="535353"/>
      </a:lt2>
      <a:accent1>
        <a:srgbClr val="85D8DE"/>
      </a:accent1>
      <a:accent2>
        <a:srgbClr val="4A797C"/>
      </a:accent2>
      <a:accent3>
        <a:srgbClr val="395D5F"/>
      </a:accent3>
      <a:accent4>
        <a:srgbClr val="284143"/>
      </a:accent4>
      <a:accent5>
        <a:srgbClr val="172526"/>
      </a:accent5>
      <a:accent6>
        <a:srgbClr val="050909"/>
      </a:accent6>
      <a:hlink>
        <a:srgbClr val="0000FF"/>
      </a:hlink>
      <a:folHlink>
        <a:srgbClr val="FF00FF"/>
      </a:folHlink>
    </a:clrScheme>
    <a:fontScheme name="Cover and End Slide Master">
      <a:majorFont>
        <a:latin typeface="Arial"/>
        <a:ea typeface="Arial"/>
        <a:cs typeface="Arial"/>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over and End Slide Master">
  <a:themeElements>
    <a:clrScheme name="Cover and End Slide Master">
      <a:dk1>
        <a:srgbClr val="000000"/>
      </a:dk1>
      <a:lt1>
        <a:srgbClr val="FFFFFF"/>
      </a:lt1>
      <a:dk2>
        <a:srgbClr val="A7A7A7"/>
      </a:dk2>
      <a:lt2>
        <a:srgbClr val="535353"/>
      </a:lt2>
      <a:accent1>
        <a:srgbClr val="85D8DE"/>
      </a:accent1>
      <a:accent2>
        <a:srgbClr val="4A797C"/>
      </a:accent2>
      <a:accent3>
        <a:srgbClr val="395D5F"/>
      </a:accent3>
      <a:accent4>
        <a:srgbClr val="284143"/>
      </a:accent4>
      <a:accent5>
        <a:srgbClr val="172526"/>
      </a:accent5>
      <a:accent6>
        <a:srgbClr val="050909"/>
      </a:accent6>
      <a:hlink>
        <a:srgbClr val="0000FF"/>
      </a:hlink>
      <a:folHlink>
        <a:srgbClr val="FF00FF"/>
      </a:folHlink>
    </a:clrScheme>
    <a:fontScheme name="Cover and End Slide Master">
      <a:majorFont>
        <a:latin typeface="Arial"/>
        <a:ea typeface="Arial"/>
        <a:cs typeface="Arial"/>
      </a:majorFont>
      <a:minorFont>
        <a:latin typeface="Helvetica"/>
        <a:ea typeface="Helvetica"/>
        <a:cs typeface="Helvetica"/>
      </a:minorFont>
    </a:fontScheme>
    <a:fmtScheme name="Cover and End Slide Mas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