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4567C1-D87C-734E-8A7A-55DF5279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32510"/>
            <a:ext cx="7766936" cy="969818"/>
          </a:xfrm>
        </p:spPr>
        <p:txBody>
          <a:bodyPr/>
          <a:lstStyle/>
          <a:p>
            <a:pPr algn="l"/>
            <a:r>
              <a:rPr lang="en-US" dirty="0"/>
              <a:t>ADDOT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E675FD6-5CC4-3742-AF3C-74503859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65565"/>
            <a:ext cx="7766936" cy="3582168"/>
          </a:xfrm>
        </p:spPr>
        <p:txBody>
          <a:bodyPr/>
          <a:lstStyle/>
          <a:p>
            <a:pPr algn="just"/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taze</a:t>
            </a:r>
            <a:r>
              <a:rPr lang="en-US" dirty="0"/>
              <a:t> </a:t>
            </a:r>
            <a:r>
              <a:rPr lang="en-US" dirty="0" err="1"/>
              <a:t>sebze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meyveleri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detaylarıyla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dönemsel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gösterilmektedir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marketler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,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üretici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tüketiciyi</a:t>
            </a:r>
            <a:r>
              <a:rPr lang="en-US" dirty="0"/>
              <a:t> </a:t>
            </a:r>
            <a:r>
              <a:rPr lang="en-US" dirty="0" err="1"/>
              <a:t>buluşturmak</a:t>
            </a:r>
            <a:r>
              <a:rPr lang="en-US" dirty="0"/>
              <a:t> </a:t>
            </a:r>
            <a:r>
              <a:rPr lang="en-US" dirty="0" err="1"/>
              <a:t>hedeflenmiştir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kalemler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blog </a:t>
            </a:r>
            <a:r>
              <a:rPr lang="en-US" dirty="0" err="1"/>
              <a:t>yazıları</a:t>
            </a:r>
            <a:r>
              <a:rPr lang="en-US" dirty="0"/>
              <a:t> </a:t>
            </a:r>
            <a:r>
              <a:rPr lang="en-US" dirty="0" err="1"/>
              <a:t>sağlıklı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, </a:t>
            </a:r>
            <a:r>
              <a:rPr lang="en-US" dirty="0" err="1"/>
              <a:t>doğa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spor</a:t>
            </a:r>
            <a:r>
              <a:rPr lang="en-US" dirty="0"/>
              <a:t> </a:t>
            </a:r>
            <a:r>
              <a:rPr lang="en-US" dirty="0" err="1"/>
              <a:t>kategorilerinde</a:t>
            </a:r>
            <a:r>
              <a:rPr lang="en-US" dirty="0"/>
              <a:t> </a:t>
            </a:r>
            <a:r>
              <a:rPr lang="en-US" dirty="0" err="1"/>
              <a:t>görüntülenmektedir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, blog </a:t>
            </a:r>
            <a:r>
              <a:rPr lang="en-US" dirty="0" err="1"/>
              <a:t>yazılarını</a:t>
            </a:r>
            <a:r>
              <a:rPr lang="en-US" dirty="0"/>
              <a:t> </a:t>
            </a:r>
            <a:r>
              <a:rPr lang="en-US" dirty="0" err="1"/>
              <a:t>okuyabilir</a:t>
            </a:r>
            <a:r>
              <a:rPr lang="en-US" dirty="0"/>
              <a:t>,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;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onaylı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blog </a:t>
            </a:r>
            <a:r>
              <a:rPr lang="en-US" dirty="0" err="1"/>
              <a:t>yazabilir</a:t>
            </a:r>
            <a:r>
              <a:rPr lang="en-US" dirty="0"/>
              <a:t>.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marketler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da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91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4DF412-E716-C44C-B3D3-86B27BF8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KULLANICI KISMI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6493AD-6842-B249-BC09-387BA898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Tahir </a:t>
            </a:r>
            <a:r>
              <a:rPr lang="en-US" dirty="0" err="1"/>
              <a:t>Tekizbaş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Oğuzhan </a:t>
            </a:r>
            <a:r>
              <a:rPr lang="en-US" dirty="0" err="1"/>
              <a:t>Ulusoy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Bu </a:t>
            </a:r>
            <a:r>
              <a:rPr lang="en-US" dirty="0" err="1"/>
              <a:t>kısımda</a:t>
            </a:r>
            <a:r>
              <a:rPr lang="en-US" dirty="0"/>
              <a:t> </a:t>
            </a:r>
          </a:p>
          <a:p>
            <a:r>
              <a:rPr lang="en-US" dirty="0"/>
              <a:t>*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, </a:t>
            </a:r>
          </a:p>
          <a:p>
            <a:r>
              <a:rPr lang="en-US" dirty="0"/>
              <a:t>*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kaydı</a:t>
            </a:r>
            <a:r>
              <a:rPr lang="en-US" dirty="0"/>
              <a:t>, </a:t>
            </a:r>
          </a:p>
          <a:p>
            <a:r>
              <a:rPr lang="en-US" dirty="0"/>
              <a:t>*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profili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sıfırlama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marketler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önerme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ürünler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bloglar</a:t>
            </a:r>
            <a:r>
              <a:rPr lang="en-US" dirty="0"/>
              <a:t>,</a:t>
            </a:r>
          </a:p>
          <a:p>
            <a:r>
              <a:rPr lang="en-US" dirty="0"/>
              <a:t>* blog </a:t>
            </a:r>
            <a:r>
              <a:rPr lang="en-US" dirty="0" err="1"/>
              <a:t>yazma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sitenin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içerikleri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detay</a:t>
            </a:r>
            <a:r>
              <a:rPr lang="en-US" dirty="0"/>
              <a:t> </a:t>
            </a:r>
            <a:r>
              <a:rPr lang="en-US" dirty="0" err="1"/>
              <a:t>sayfaları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yorumlama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puanlama</a:t>
            </a:r>
            <a:r>
              <a:rPr lang="en-US" dirty="0"/>
              <a:t> </a:t>
            </a:r>
            <a:r>
              <a:rPr lang="en-US" dirty="0" err="1"/>
              <a:t>kısımları</a:t>
            </a:r>
            <a:r>
              <a:rPr lang="en-US" dirty="0"/>
              <a:t> </a:t>
            </a:r>
            <a:r>
              <a:rPr lang="en-US" dirty="0" err="1"/>
              <a:t>kodlanmıştır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3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F8E1FA-E71B-BC4B-A0CD-BE53EE15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YÖNETİCİ KISMI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394E87-11B2-D544-B4A7-D45B604C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Yönetici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Didar</a:t>
            </a:r>
            <a:r>
              <a:rPr lang="en-US" dirty="0"/>
              <a:t> </a:t>
            </a:r>
            <a:r>
              <a:rPr lang="en-US" dirty="0" err="1"/>
              <a:t>Turanlı</a:t>
            </a:r>
            <a:r>
              <a:rPr lang="en-US" dirty="0"/>
              <a:t>, </a:t>
            </a:r>
            <a:r>
              <a:rPr lang="en-US" dirty="0" err="1"/>
              <a:t>Dilara</a:t>
            </a:r>
            <a:r>
              <a:rPr lang="en-US" dirty="0"/>
              <a:t> </a:t>
            </a:r>
            <a:r>
              <a:rPr lang="en-US" dirty="0" err="1"/>
              <a:t>Turanlı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Ayşenur</a:t>
            </a:r>
            <a:r>
              <a:rPr lang="en-US" dirty="0"/>
              <a:t> Bayram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kısımda</a:t>
            </a:r>
            <a:r>
              <a:rPr lang="en-US" dirty="0"/>
              <a:t>,</a:t>
            </a:r>
          </a:p>
          <a:p>
            <a:r>
              <a:rPr lang="en-US" dirty="0"/>
              <a:t>*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silme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Yerel</a:t>
            </a:r>
            <a:r>
              <a:rPr lang="en-US" dirty="0"/>
              <a:t> market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silme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onaylama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slime,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ekleme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Lokasyon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slime</a:t>
            </a:r>
          </a:p>
          <a:p>
            <a:r>
              <a:rPr lang="en-US" dirty="0"/>
              <a:t>* </a:t>
            </a:r>
            <a:r>
              <a:rPr lang="en-US" dirty="0" err="1"/>
              <a:t>Öneri</a:t>
            </a:r>
            <a:r>
              <a:rPr lang="en-US" dirty="0"/>
              <a:t> </a:t>
            </a:r>
            <a:r>
              <a:rPr lang="en-US" dirty="0" err="1"/>
              <a:t>onaylama</a:t>
            </a:r>
            <a:endParaRPr lang="en-US" dirty="0"/>
          </a:p>
          <a:p>
            <a:r>
              <a:rPr lang="en-US" dirty="0"/>
              <a:t>* Blog </a:t>
            </a:r>
            <a:r>
              <a:rPr lang="en-US" dirty="0" err="1"/>
              <a:t>silme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0367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Yüzeyler</Template>
  <TotalTime>24</TotalTime>
  <Words>191</Words>
  <Application>Microsoft Macintosh PowerPoint</Application>
  <PresentationFormat>Geniş ekran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Yüzeyler</vt:lpstr>
      <vt:lpstr>ADDOT</vt:lpstr>
      <vt:lpstr>KULLANICI KISMI</vt:lpstr>
      <vt:lpstr>YÖNETİCİ KISMI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ADDOT</dc:title>
  <dc:creator>Oguzhan ULUSOY</dc:creator>
  <cp:lastModifiedBy>Oguzhan ULUSOY</cp:lastModifiedBy>
  <cp:revision>7</cp:revision>
  <dcterms:created xsi:type="dcterms:W3CDTF">2018-05-23T20:23:52Z</dcterms:created>
  <dcterms:modified xsi:type="dcterms:W3CDTF">2018-05-23T20:48:22Z</dcterms:modified>
</cp:coreProperties>
</file>