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E7C17F14-490D-4123-A9FE-289B3DE2EF21}">
          <p14:sldIdLst>
            <p14:sldId id="256"/>
          </p14:sldIdLst>
        </p14:section>
        <p14:section name="1.Ödev" id="{E2757661-BA9D-4EB7-9510-3D816CA96C6F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4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344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76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91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4451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51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2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08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9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211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806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09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9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Spring Boot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663" y="826936"/>
            <a:ext cx="11457829" cy="535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91EF-AD2C-4B1C-BECF-2E95411BEFF0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CCAB-93EE-4305-AE53-03FA8F7B5B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644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887E8704-345F-434D-94D1-7B5D72EDD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ARAŞTIRMA ÖDEVLERİ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E1CF37B-4B2A-4269-A0ED-FDFC95CE1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AYŞENUR DEMİR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69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97E414E-BB9F-435D-98F1-2CE35C90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JVM NEDİR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279F7F9D-6486-4E8F-964C-92BEB751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826936"/>
            <a:ext cx="11678532" cy="5944567"/>
          </a:xfrm>
        </p:spPr>
        <p:txBody>
          <a:bodyPr/>
          <a:lstStyle/>
          <a:p>
            <a:r>
              <a:rPr lang="tr-TR" dirty="0" smtClean="0"/>
              <a:t>JVM: </a:t>
            </a:r>
            <a:r>
              <a:rPr lang="tr-TR" dirty="0"/>
              <a:t>Java Virtual Machine</a:t>
            </a:r>
          </a:p>
          <a:p>
            <a:r>
              <a:rPr lang="tr-TR" dirty="0"/>
              <a:t>JVM </a:t>
            </a:r>
            <a:r>
              <a:rPr lang="tr-TR" dirty="0" err="1"/>
              <a:t>cross</a:t>
            </a:r>
            <a:r>
              <a:rPr lang="tr-TR" dirty="0"/>
              <a:t> platform özelliği sayesinde diğer işletim sistemlerinde </a:t>
            </a:r>
            <a:r>
              <a:rPr lang="tr-TR" dirty="0" smtClean="0"/>
              <a:t>de çalışmasına </a:t>
            </a:r>
            <a:r>
              <a:rPr lang="tr-TR" dirty="0"/>
              <a:t>imkan </a:t>
            </a:r>
            <a:r>
              <a:rPr lang="tr-TR" dirty="0" smtClean="0"/>
              <a:t>sağlar.</a:t>
            </a:r>
          </a:p>
          <a:p>
            <a:r>
              <a:rPr lang="tr-TR" dirty="0" smtClean="0"/>
              <a:t>Java programının çalıştığı platform ile </a:t>
            </a:r>
            <a:r>
              <a:rPr lang="tr-TR" dirty="0" err="1" smtClean="0"/>
              <a:t>java</a:t>
            </a:r>
            <a:r>
              <a:rPr lang="tr-TR" dirty="0" smtClean="0"/>
              <a:t> programı arasında soyut bir ara katman olarak düşünülebilir.</a:t>
            </a:r>
          </a:p>
          <a:p>
            <a:r>
              <a:rPr lang="tr-TR" dirty="0" err="1"/>
              <a:t>J</a:t>
            </a:r>
            <a:r>
              <a:rPr lang="tr-TR" dirty="0" err="1" smtClean="0"/>
              <a:t>avac</a:t>
            </a:r>
            <a:r>
              <a:rPr lang="tr-TR" dirty="0" smtClean="0"/>
              <a:t> </a:t>
            </a:r>
            <a:r>
              <a:rPr lang="tr-TR" dirty="0" err="1" smtClean="0"/>
              <a:t>sayesinde,bizim</a:t>
            </a:r>
            <a:r>
              <a:rPr lang="tr-TR" dirty="0" smtClean="0"/>
              <a:t> </a:t>
            </a:r>
            <a:r>
              <a:rPr lang="tr-TR" dirty="0" err="1" smtClean="0"/>
              <a:t>windows</a:t>
            </a:r>
            <a:r>
              <a:rPr lang="tr-TR" dirty="0" smtClean="0"/>
              <a:t> bir makinede yazmış olduğumuz uygulama </a:t>
            </a:r>
            <a:r>
              <a:rPr lang="tr-TR" dirty="0" err="1" smtClean="0"/>
              <a:t>bytecode’lara</a:t>
            </a:r>
            <a:r>
              <a:rPr lang="tr-TR" dirty="0" smtClean="0"/>
              <a:t> çevriliyor. Sonrasında bu </a:t>
            </a:r>
            <a:r>
              <a:rPr lang="tr-TR" dirty="0" err="1" smtClean="0"/>
              <a:t>bytecode’lar</a:t>
            </a:r>
            <a:r>
              <a:rPr lang="tr-TR" dirty="0" smtClean="0"/>
              <a:t> </a:t>
            </a:r>
            <a:r>
              <a:rPr lang="tr-TR" dirty="0"/>
              <a:t>diğer platformlarda kurulu olan </a:t>
            </a:r>
            <a:r>
              <a:rPr lang="tr-TR" dirty="0" err="1" smtClean="0"/>
              <a:t>JVM’ler</a:t>
            </a:r>
            <a:r>
              <a:rPr lang="tr-TR" dirty="0" smtClean="0"/>
              <a:t> </a:t>
            </a:r>
            <a:r>
              <a:rPr lang="tr-TR" dirty="0"/>
              <a:t>aracılığıyla tüm platformlarda çalışıyor</a:t>
            </a:r>
            <a:r>
              <a:rPr lang="tr-TR" dirty="0" smtClean="0"/>
              <a:t>.</a:t>
            </a:r>
          </a:p>
          <a:p>
            <a:r>
              <a:rPr lang="tr-TR" dirty="0" smtClean="0"/>
              <a:t>Write </a:t>
            </a:r>
            <a:r>
              <a:rPr lang="tr-TR" dirty="0" err="1" smtClean="0"/>
              <a:t>once</a:t>
            </a:r>
            <a:r>
              <a:rPr lang="tr-TR" dirty="0" smtClean="0"/>
              <a:t>, Run </a:t>
            </a:r>
            <a:r>
              <a:rPr lang="tr-TR" dirty="0" err="1" smtClean="0"/>
              <a:t>everywhere</a:t>
            </a:r>
            <a:r>
              <a:rPr lang="tr-TR" dirty="0" smtClean="0"/>
              <a:t> 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349" y="4300152"/>
            <a:ext cx="3275915" cy="252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96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97E414E-BB9F-435D-98F1-2CE35C90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JRE </a:t>
            </a:r>
            <a:r>
              <a:rPr lang="tr-TR" dirty="0"/>
              <a:t>NEDİR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279F7F9D-6486-4E8F-964C-92BEB751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826936"/>
            <a:ext cx="11653818" cy="5897886"/>
          </a:xfrm>
        </p:spPr>
        <p:txBody>
          <a:bodyPr/>
          <a:lstStyle/>
          <a:p>
            <a:r>
              <a:rPr lang="tr-TR" dirty="0" smtClean="0"/>
              <a:t>JRE: </a:t>
            </a:r>
            <a:r>
              <a:rPr lang="tr-TR" dirty="0"/>
              <a:t>Java </a:t>
            </a:r>
            <a:r>
              <a:rPr lang="tr-TR" dirty="0" smtClean="0"/>
              <a:t>Runtime </a:t>
            </a:r>
            <a:r>
              <a:rPr lang="tr-TR" dirty="0" err="1" smtClean="0"/>
              <a:t>Enviroment</a:t>
            </a:r>
            <a:endParaRPr lang="tr-TR" dirty="0" smtClean="0"/>
          </a:p>
          <a:p>
            <a:r>
              <a:rPr lang="tr-TR" dirty="0"/>
              <a:t> </a:t>
            </a:r>
            <a:r>
              <a:rPr lang="tr-TR" dirty="0"/>
              <a:t>J</a:t>
            </a:r>
            <a:r>
              <a:rPr lang="tr-TR" dirty="0" smtClean="0"/>
              <a:t>ava </a:t>
            </a:r>
            <a:r>
              <a:rPr lang="tr-TR" dirty="0"/>
              <a:t>programlama dili ile yazılmış olan uygulama ve </a:t>
            </a:r>
            <a:r>
              <a:rPr lang="tr-TR" dirty="0" err="1"/>
              <a:t>appletlerin</a:t>
            </a:r>
            <a:r>
              <a:rPr lang="tr-TR" dirty="0"/>
              <a:t> çalışmasını sağlayan bileşenler ile </a:t>
            </a:r>
            <a:r>
              <a:rPr lang="tr-TR" dirty="0" err="1" smtClean="0"/>
              <a:t>JVM’e</a:t>
            </a:r>
            <a:r>
              <a:rPr lang="tr-TR" dirty="0" smtClean="0"/>
              <a:t> </a:t>
            </a:r>
            <a:r>
              <a:rPr lang="tr-TR" dirty="0"/>
              <a:t>kütüphaneler sağlar.</a:t>
            </a:r>
            <a:endParaRPr lang="tr-TR" dirty="0" smtClean="0"/>
          </a:p>
          <a:p>
            <a:r>
              <a:rPr lang="tr-TR" dirty="0" smtClean="0"/>
              <a:t>Java </a:t>
            </a:r>
            <a:r>
              <a:rPr lang="tr-TR" dirty="0" err="1" smtClean="0"/>
              <a:t>bytecode</a:t>
            </a:r>
            <a:r>
              <a:rPr lang="tr-TR" dirty="0" smtClean="0"/>
              <a:t> ‘</a:t>
            </a:r>
            <a:r>
              <a:rPr lang="tr-TR" dirty="0" err="1" smtClean="0"/>
              <a:t>ların</a:t>
            </a:r>
            <a:r>
              <a:rPr lang="tr-TR" dirty="0" smtClean="0"/>
              <a:t> bütün platformlarda çalışma JRE sayesindedir. İçerisinde JVM, </a:t>
            </a:r>
            <a:r>
              <a:rPr lang="tr-TR" dirty="0" err="1" smtClean="0"/>
              <a:t>Core</a:t>
            </a:r>
            <a:r>
              <a:rPr lang="tr-TR" dirty="0"/>
              <a:t> </a:t>
            </a:r>
            <a:r>
              <a:rPr lang="tr-TR" dirty="0" smtClean="0"/>
              <a:t>kitaplıkları, </a:t>
            </a:r>
            <a:r>
              <a:rPr lang="tr-TR" dirty="0" err="1" smtClean="0"/>
              <a:t>java</a:t>
            </a:r>
            <a:r>
              <a:rPr lang="tr-TR" dirty="0" smtClean="0"/>
              <a:t> yazılımında yazan uygulamaları ve küçük uygulamaları çalıştırmak için diğer ek bileşenleri içerir.</a:t>
            </a:r>
          </a:p>
          <a:p>
            <a:r>
              <a:rPr lang="tr-TR" dirty="0" smtClean="0"/>
              <a:t>Görevi, </a:t>
            </a:r>
            <a:r>
              <a:rPr lang="tr-TR" dirty="0" err="1" smtClean="0"/>
              <a:t>java</a:t>
            </a:r>
            <a:r>
              <a:rPr lang="tr-TR" dirty="0" smtClean="0"/>
              <a:t> kodları derlendikten sonra bir ara dil olarak kabul edilen </a:t>
            </a:r>
            <a:r>
              <a:rPr lang="tr-TR" dirty="0" err="1" smtClean="0"/>
              <a:t>java</a:t>
            </a:r>
            <a:r>
              <a:rPr lang="tr-TR" dirty="0" smtClean="0"/>
              <a:t> </a:t>
            </a:r>
            <a:r>
              <a:rPr lang="tr-TR" dirty="0" err="1" smtClean="0"/>
              <a:t>bytecode’larını</a:t>
            </a:r>
            <a:r>
              <a:rPr lang="tr-TR" dirty="0" smtClean="0"/>
              <a:t> oluşturmaktır. Bu </a:t>
            </a:r>
            <a:r>
              <a:rPr lang="tr-TR" dirty="0" err="1" smtClean="0"/>
              <a:t>bytecodelar</a:t>
            </a:r>
            <a:r>
              <a:rPr lang="tr-TR" dirty="0" smtClean="0"/>
              <a:t> bütün işletim sistemleri için aynıdır.</a:t>
            </a:r>
          </a:p>
          <a:p>
            <a:r>
              <a:rPr lang="tr-TR" dirty="0" smtClean="0"/>
              <a:t>JRE = JVM + Java Kütüphaneleri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582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JDK NEDİR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1663" y="826936"/>
            <a:ext cx="11604391" cy="5897886"/>
          </a:xfrm>
        </p:spPr>
        <p:txBody>
          <a:bodyPr/>
          <a:lstStyle/>
          <a:p>
            <a:r>
              <a:rPr lang="tr-TR" dirty="0" smtClean="0"/>
              <a:t>JDK: Java Development Kit</a:t>
            </a:r>
          </a:p>
          <a:p>
            <a:r>
              <a:rPr lang="tr-TR" dirty="0" smtClean="0"/>
              <a:t>Java geliştirme yapmak için indirilmesi gereken bir bileşendir.</a:t>
            </a:r>
          </a:p>
          <a:p>
            <a:r>
              <a:rPr lang="tr-TR" dirty="0" smtClean="0"/>
              <a:t>Hem yorumlayıcı, hem  de derleyicidir.</a:t>
            </a:r>
          </a:p>
          <a:p>
            <a:r>
              <a:rPr lang="tr-TR" dirty="0" smtClean="0"/>
              <a:t>JRE ile birlikte uygulama geliştirirken zorunlu olan </a:t>
            </a:r>
            <a:r>
              <a:rPr lang="tr-TR" dirty="0" err="1" smtClean="0"/>
              <a:t>debuggers</a:t>
            </a:r>
            <a:r>
              <a:rPr lang="tr-TR" dirty="0" smtClean="0"/>
              <a:t> ve </a:t>
            </a:r>
            <a:r>
              <a:rPr lang="tr-TR" dirty="0" err="1" smtClean="0"/>
              <a:t>compilers</a:t>
            </a:r>
            <a:r>
              <a:rPr lang="tr-TR" dirty="0" smtClean="0"/>
              <a:t> gibi geliştirme araçlarını bünyesinde bulundurur.</a:t>
            </a:r>
          </a:p>
          <a:p>
            <a:r>
              <a:rPr lang="tr-TR" dirty="0" smtClean="0"/>
              <a:t>JDK = JRE + Compiler +</a:t>
            </a:r>
            <a:r>
              <a:rPr lang="tr-TR" dirty="0" err="1" smtClean="0"/>
              <a:t>Debugger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79" y="3398567"/>
            <a:ext cx="4831492" cy="33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77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INTERPRETER NEDİR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INTERPRETEER : Yorumlayıcı</a:t>
            </a:r>
          </a:p>
          <a:p>
            <a:r>
              <a:rPr lang="tr-TR" dirty="0" smtClean="0"/>
              <a:t>Yorumlayıcılar ilk kod satırından son kod satırına kadar her satırını teker teker yorumlar ve kodun karşılığındaki işlemi gerçekleştirir.</a:t>
            </a:r>
          </a:p>
          <a:p>
            <a:r>
              <a:rPr lang="tr-TR" dirty="0" smtClean="0"/>
              <a:t>Yorumlayıcılar karşısına ilk çıkan hatayı programcıya bildirir ve ilk hata çözülene kadar diğer hataları bulamaz. Çünkü satır </a:t>
            </a:r>
            <a:r>
              <a:rPr lang="tr-TR" dirty="0" err="1" smtClean="0"/>
              <a:t>satır</a:t>
            </a:r>
            <a:r>
              <a:rPr lang="tr-TR" dirty="0" smtClean="0"/>
              <a:t> işlem yapmaktadır.</a:t>
            </a:r>
          </a:p>
          <a:p>
            <a:r>
              <a:rPr lang="tr-TR" dirty="0" smtClean="0"/>
              <a:t>Derleyicilere göre daha yavaştır. </a:t>
            </a:r>
          </a:p>
          <a:p>
            <a:r>
              <a:rPr lang="tr-TR" dirty="0" smtClean="0"/>
              <a:t>Yorumlayıcı kullanan program dillerine örnek olarak ;HTML</a:t>
            </a:r>
            <a:r>
              <a:rPr lang="tr-TR" dirty="0"/>
              <a:t>, XML, PHP,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smtClean="0"/>
              <a:t>dilleri </a:t>
            </a:r>
            <a:r>
              <a:rPr lang="tr-TR" dirty="0"/>
              <a:t>gibi bir çok örnek </a:t>
            </a:r>
            <a:r>
              <a:rPr lang="tr-TR" dirty="0" smtClean="0"/>
              <a:t>verilebilir.</a:t>
            </a:r>
          </a:p>
          <a:p>
            <a:r>
              <a:rPr lang="tr-TR" dirty="0"/>
              <a:t>Hem Derleyicileri </a:t>
            </a:r>
            <a:r>
              <a:rPr lang="tr-TR" dirty="0" smtClean="0"/>
              <a:t>hem de </a:t>
            </a:r>
            <a:r>
              <a:rPr lang="tr-TR" dirty="0"/>
              <a:t>Yorumlayıcıları kullanan program dillerinden biri de </a:t>
            </a:r>
            <a:r>
              <a:rPr lang="tr-TR" dirty="0" err="1" smtClean="0"/>
              <a:t>JAVA’dır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00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COMPİLER NEDİR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COMPİLER : Derleyici</a:t>
            </a:r>
          </a:p>
          <a:p>
            <a:r>
              <a:rPr lang="tr-TR" dirty="0" smtClean="0"/>
              <a:t>Bir kaynak kodu hedef koda çevirdikten sonra çalıştıran ve dolayısıyla koddaki hataları yakalama işlemini ve kodun iyileştirilmesini daha kod çalıştırılmadan yapan çeviricilere derleyici denir.</a:t>
            </a:r>
          </a:p>
          <a:p>
            <a:r>
              <a:rPr lang="tr-TR" dirty="0" smtClean="0"/>
              <a:t>Derleyiciler yorumlayıcılara göre daha hızlıdır. Çünkü derleyiciler kodların tamamını bilgisayar diline çevirir. Eğer hata varsa tüm hataları programcıya bildirir.</a:t>
            </a:r>
          </a:p>
          <a:p>
            <a:r>
              <a:rPr lang="tr-TR" dirty="0"/>
              <a:t>Derleyici kullanan program dillerine örnek olarak; Pascal, C++, Ada, Visual Basic, C gibi bir çok örnek </a:t>
            </a:r>
            <a:r>
              <a:rPr lang="tr-TR" dirty="0" smtClean="0"/>
              <a:t>verilebilir.</a:t>
            </a:r>
          </a:p>
          <a:p>
            <a:r>
              <a:rPr lang="tr-TR" dirty="0" smtClean="0"/>
              <a:t>Java dili hem yorumlayıcı hem de derleyici demiştik. Çünkü </a:t>
            </a:r>
            <a:r>
              <a:rPr lang="tr-TR" dirty="0" err="1" smtClean="0"/>
              <a:t>java</a:t>
            </a:r>
            <a:r>
              <a:rPr lang="tr-TR" dirty="0" smtClean="0"/>
              <a:t> dilinde kod önce derlenerek </a:t>
            </a:r>
            <a:r>
              <a:rPr lang="tr-TR" dirty="0" err="1" smtClean="0"/>
              <a:t>bytecode</a:t>
            </a:r>
            <a:r>
              <a:rPr lang="tr-TR" dirty="0" smtClean="0"/>
              <a:t>(sadece </a:t>
            </a:r>
            <a:r>
              <a:rPr lang="tr-TR" dirty="0" err="1" smtClean="0"/>
              <a:t>jvm</a:t>
            </a:r>
            <a:r>
              <a:rPr lang="tr-TR" dirty="0" smtClean="0"/>
              <a:t> de çalıştırılır.) üretilir. Bu üretilen ara kod daha sonra </a:t>
            </a:r>
            <a:r>
              <a:rPr lang="tr-TR" dirty="0" err="1" smtClean="0"/>
              <a:t>java</a:t>
            </a:r>
            <a:r>
              <a:rPr lang="tr-TR" dirty="0" smtClean="0"/>
              <a:t> sanal makinesinde bir yorumlayıcı yapısına uygun olarak çalıştırılmaktadır.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282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323</Words>
  <Application>Microsoft Office PowerPoint</Application>
  <PresentationFormat>Özel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Office Theme</vt:lpstr>
      <vt:lpstr>ARAŞTIRMA ÖDEVLERİ</vt:lpstr>
      <vt:lpstr>JVM NEDİR ?</vt:lpstr>
      <vt:lpstr>JRE NEDİR ?</vt:lpstr>
      <vt:lpstr>JDK NEDİR ?</vt:lpstr>
      <vt:lpstr>INTERPRETER NEDİR ?</vt:lpstr>
      <vt:lpstr>COMPİLER NEDİR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ARAŞTIRMA ÖDEVLERİ</dc:title>
  <dc:creator>Hamit Mızrak</dc:creator>
  <cp:lastModifiedBy>ayse</cp:lastModifiedBy>
  <cp:revision>11</cp:revision>
  <dcterms:created xsi:type="dcterms:W3CDTF">2022-05-27T17:42:27Z</dcterms:created>
  <dcterms:modified xsi:type="dcterms:W3CDTF">2022-05-31T14:44:02Z</dcterms:modified>
</cp:coreProperties>
</file>