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57" r:id="rId4"/>
    <p:sldId id="265" r:id="rId5"/>
    <p:sldId id="259" r:id="rId6"/>
    <p:sldId id="266" r:id="rId7"/>
    <p:sldId id="267" r:id="rId8"/>
    <p:sldId id="269" r:id="rId9"/>
    <p:sldId id="272" r:id="rId10"/>
    <p:sldId id="271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E3823-1EA5-4EFE-BDAF-76F33AFF1BB1}" type="datetimeFigureOut">
              <a:rPr lang="tr-TR" smtClean="0"/>
              <a:pPr/>
              <a:t>30.07.2020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D3C81-78A5-4B9D-AF1A-3CFB983ECD3D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44EF-D464-4894-82FB-C7462457B028}" type="datetime1">
              <a:rPr lang="tr-TR" smtClean="0"/>
              <a:pPr/>
              <a:t>30.07.2020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Powercoders Test Weeks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8186-1D9D-4181-AC93-726A43B060B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advClick="0" advTm="5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7F7-F03E-4C28-8A93-4436C7384A77}" type="datetime1">
              <a:rPr lang="tr-TR" smtClean="0"/>
              <a:pPr/>
              <a:t>30.07.2020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Powercoders Test Weeks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8186-1D9D-4181-AC93-726A43B060B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advClick="0" advTm="5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A3BC-F9EB-4353-9FDC-99DF0301C25D}" type="datetime1">
              <a:rPr lang="tr-TR" smtClean="0"/>
              <a:pPr/>
              <a:t>30.07.2020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Powercoders Test Weeks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8186-1D9D-4181-AC93-726A43B060B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advClick="0" advTm="5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77DD-A417-48B5-A6E8-80C92BB43536}" type="datetime1">
              <a:rPr lang="tr-TR" smtClean="0"/>
              <a:pPr/>
              <a:t>30.07.2020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Powercoders Test Weeks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8186-1D9D-4181-AC93-726A43B060B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advClick="0" advTm="5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C87A-5E97-4ABA-9839-D77D67EA9731}" type="datetime1">
              <a:rPr lang="tr-TR" smtClean="0"/>
              <a:pPr/>
              <a:t>30.07.2020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Powercoders Test Weeks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8186-1D9D-4181-AC93-726A43B060B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advClick="0" advTm="5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69D2-0EF4-43CD-AC5F-6857F0496B52}" type="datetime1">
              <a:rPr lang="tr-TR" smtClean="0"/>
              <a:pPr/>
              <a:t>30.07.2020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Powercoders Test Weeks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8186-1D9D-4181-AC93-726A43B060B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advClick="0" advTm="5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24FE-BC8A-426D-8F71-E81A95FD57F1}" type="datetime1">
              <a:rPr lang="tr-TR" smtClean="0"/>
              <a:pPr/>
              <a:t>30.07.2020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Powercoders Test Weeks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8186-1D9D-4181-AC93-726A43B060B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advClick="0" advTm="5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A60C-CEE4-47D0-AA23-40C36BB5B11C}" type="datetime1">
              <a:rPr lang="tr-TR" smtClean="0"/>
              <a:pPr/>
              <a:t>30.07.2020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Powercoders Test Weeks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8186-1D9D-4181-AC93-726A43B060B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advClick="0" advTm="5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FE6F-4388-4B5D-9194-3F719B6755AC}" type="datetime1">
              <a:rPr lang="tr-TR" smtClean="0"/>
              <a:pPr/>
              <a:t>30.07.2020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Powercoders Test Weeks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8186-1D9D-4181-AC93-726A43B060B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advClick="0" advTm="5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E528-3D89-4126-9538-83F936446529}" type="datetime1">
              <a:rPr lang="tr-TR" smtClean="0"/>
              <a:pPr/>
              <a:t>30.07.2020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Powercoders Test Weeks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8186-1D9D-4181-AC93-726A43B060B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advClick="0" advTm="5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88FE-D963-4919-9B6B-BD0A5124C72F}" type="datetime1">
              <a:rPr lang="tr-TR" smtClean="0"/>
              <a:pPr/>
              <a:t>30.07.2020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Powercoders Test Weeks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8186-1D9D-4181-AC93-726A43B060B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advClick="0" advTm="5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6BDE1-E757-49DA-B29B-82754D5905F6}" type="datetime1">
              <a:rPr lang="tr-TR" smtClean="0"/>
              <a:pPr/>
              <a:t>30.07.2020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/>
              <a:t>Powercoders Test Weeks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D8186-1D9D-4181-AC93-726A43B060B3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5000">
    <p:fade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elin\Desktop\Yeni%20klas&#246;r\play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785794"/>
            <a:ext cx="7772400" cy="5072097"/>
          </a:xfrm>
        </p:spPr>
        <p:txBody>
          <a:bodyPr>
            <a:normAutofit fontScale="90000"/>
          </a:bodyPr>
          <a:lstStyle/>
          <a:p>
            <a:pPr algn="l"/>
            <a:r>
              <a:rPr lang="tr-TR" sz="3800" dirty="0" smtClean="0"/>
              <a:t/>
            </a:r>
            <a:br>
              <a:rPr lang="tr-TR" sz="3800" dirty="0" smtClean="0"/>
            </a:br>
            <a:r>
              <a:rPr lang="tr-TR" sz="3800" dirty="0" smtClean="0"/>
              <a:t/>
            </a:r>
            <a:br>
              <a:rPr lang="tr-TR" sz="3800" dirty="0" smtClean="0"/>
            </a:br>
            <a:r>
              <a:rPr lang="tr-TR" sz="3800" b="1" dirty="0" smtClean="0"/>
              <a:t> </a:t>
            </a:r>
            <a:r>
              <a:rPr lang="tr-TR" sz="3800" b="1" dirty="0" err="1" smtClean="0">
                <a:latin typeface="Arial" pitchFamily="34" charset="0"/>
                <a:cs typeface="Arial" pitchFamily="34" charset="0"/>
              </a:rPr>
              <a:t>Group</a:t>
            </a:r>
            <a:r>
              <a:rPr lang="tr-TR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3800" b="1" dirty="0" err="1" smtClean="0">
                <a:latin typeface="Arial" pitchFamily="34" charset="0"/>
                <a:cs typeface="Arial" pitchFamily="34" charset="0"/>
              </a:rPr>
              <a:t>task</a:t>
            </a:r>
            <a:r>
              <a:rPr lang="tr-TR" sz="38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tr-TR" sz="3800" dirty="0" smtClean="0">
                <a:latin typeface="Arial" pitchFamily="34" charset="0"/>
                <a:cs typeface="Arial" pitchFamily="34" charset="0"/>
              </a:rPr>
              <a:t>S.</a:t>
            </a:r>
            <a:r>
              <a:rPr lang="tr-TR" sz="3800" dirty="0" err="1" smtClean="0">
                <a:latin typeface="Arial" pitchFamily="34" charset="0"/>
                <a:cs typeface="Arial" pitchFamily="34" charset="0"/>
              </a:rPr>
              <a:t>Elsayed</a:t>
            </a:r>
            <a:r>
              <a:rPr lang="tr-TR" sz="3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tr-TR" sz="3800" dirty="0" smtClean="0">
                <a:latin typeface="Arial" pitchFamily="34" charset="0"/>
                <a:cs typeface="Arial" pitchFamily="34" charset="0"/>
              </a:rPr>
            </a:br>
            <a:r>
              <a:rPr lang="tr-TR" sz="3800" dirty="0" smtClean="0">
                <a:latin typeface="Arial" pitchFamily="34" charset="0"/>
                <a:cs typeface="Arial" pitchFamily="34" charset="0"/>
              </a:rPr>
              <a:t>		       A.</a:t>
            </a:r>
            <a:r>
              <a:rPr lang="tr-TR" sz="3800" dirty="0" err="1" smtClean="0">
                <a:latin typeface="Arial" pitchFamily="34" charset="0"/>
                <a:cs typeface="Arial" pitchFamily="34" charset="0"/>
              </a:rPr>
              <a:t>Ullah</a:t>
            </a:r>
            <a:r>
              <a:rPr lang="tr-TR" sz="3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tr-TR" sz="3800" dirty="0" smtClean="0">
                <a:latin typeface="Arial" pitchFamily="34" charset="0"/>
                <a:cs typeface="Arial" pitchFamily="34" charset="0"/>
              </a:rPr>
            </a:br>
            <a:r>
              <a:rPr lang="tr-TR" sz="3800" dirty="0" smtClean="0">
                <a:latin typeface="Arial" pitchFamily="34" charset="0"/>
                <a:cs typeface="Arial" pitchFamily="34" charset="0"/>
              </a:rPr>
              <a:t>		       K.</a:t>
            </a:r>
            <a:r>
              <a:rPr lang="tr-TR" sz="3800" dirty="0" err="1" smtClean="0">
                <a:latin typeface="Arial" pitchFamily="34" charset="0"/>
                <a:cs typeface="Arial" pitchFamily="34" charset="0"/>
              </a:rPr>
              <a:t>Serit</a:t>
            </a:r>
            <a:r>
              <a:rPr lang="tr-TR" sz="3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tr-TR" sz="3800" dirty="0" smtClean="0">
                <a:latin typeface="Arial" pitchFamily="34" charset="0"/>
                <a:cs typeface="Arial" pitchFamily="34" charset="0"/>
              </a:rPr>
            </a:br>
            <a:r>
              <a:rPr lang="tr-TR" sz="3800" dirty="0" smtClean="0">
                <a:latin typeface="Arial" pitchFamily="34" charset="0"/>
                <a:cs typeface="Arial" pitchFamily="34" charset="0"/>
              </a:rPr>
              <a:t>  </a:t>
            </a:r>
            <a:br>
              <a:rPr lang="tr-TR" sz="3800" dirty="0" smtClean="0">
                <a:latin typeface="Arial" pitchFamily="34" charset="0"/>
                <a:cs typeface="Arial" pitchFamily="34" charset="0"/>
              </a:rPr>
            </a:br>
            <a:r>
              <a:rPr lang="tr-TR" sz="3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tr-TR" sz="3800" dirty="0" smtClean="0">
                <a:latin typeface="Arial" pitchFamily="34" charset="0"/>
                <a:cs typeface="Arial" pitchFamily="34" charset="0"/>
              </a:rPr>
            </a:b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The name of the game: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Tailor</a:t>
            </a:r>
            <a:br>
              <a:rPr lang="en-US" sz="3800" dirty="0" smtClean="0">
                <a:latin typeface="Arial" pitchFamily="34" charset="0"/>
                <a:cs typeface="Arial" pitchFamily="34" charset="0"/>
              </a:rPr>
            </a:b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Age group</a:t>
            </a:r>
            <a:r>
              <a:rPr lang="tr-TR" sz="38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6-9</a:t>
            </a:r>
            <a:r>
              <a:rPr lang="tr-TR" sz="3800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3800" dirty="0" err="1" smtClean="0">
                <a:latin typeface="Arial" pitchFamily="34" charset="0"/>
                <a:cs typeface="Arial" pitchFamily="34" charset="0"/>
              </a:rPr>
              <a:t>age</a:t>
            </a:r>
            <a:r>
              <a:rPr lang="tr-TR" sz="3800" dirty="0">
                <a:latin typeface="Arial" pitchFamily="34" charset="0"/>
                <a:cs typeface="Arial" pitchFamily="34" charset="0"/>
              </a:rPr>
              <a:t/>
            </a:r>
            <a:br>
              <a:rPr lang="tr-TR" sz="3800" dirty="0">
                <a:latin typeface="Arial" pitchFamily="34" charset="0"/>
                <a:cs typeface="Arial" pitchFamily="34" charset="0"/>
              </a:rPr>
            </a:br>
            <a:r>
              <a:rPr lang="tr-TR" sz="3800" b="1" dirty="0">
                <a:latin typeface="Arial" pitchFamily="34" charset="0"/>
                <a:cs typeface="Arial" pitchFamily="34" charset="0"/>
              </a:rPr>
              <a:t> </a:t>
            </a:r>
            <a:r>
              <a:rPr lang="tr-TR" sz="3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tr-TR" sz="3800" b="1" dirty="0" smtClean="0">
                <a:latin typeface="Arial" pitchFamily="34" charset="0"/>
                <a:cs typeface="Arial" pitchFamily="34" charset="0"/>
              </a:rPr>
            </a:br>
            <a:r>
              <a:rPr lang="tr-TR" sz="38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tr-TR" sz="3800" dirty="0" smtClean="0">
                <a:latin typeface="Arial" pitchFamily="34" charset="0"/>
                <a:cs typeface="Arial" pitchFamily="34" charset="0"/>
              </a:rPr>
              <a:t>	(31.07.2020)</a:t>
            </a:r>
            <a:r>
              <a:rPr lang="tr-TR" sz="3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tr-TR" sz="3800" b="1" dirty="0" smtClean="0">
                <a:latin typeface="Arial" pitchFamily="34" charset="0"/>
                <a:cs typeface="Arial" pitchFamily="34" charset="0"/>
              </a:rPr>
            </a:br>
            <a:r>
              <a:rPr lang="tr-TR" sz="3800" dirty="0"/>
              <a:t/>
            </a:r>
            <a:br>
              <a:rPr lang="tr-TR" sz="3800" dirty="0"/>
            </a:br>
            <a:endParaRPr lang="tr-TR" sz="4000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err="1" smtClean="0"/>
              <a:t>Powercoders</a:t>
            </a:r>
            <a:r>
              <a:rPr lang="tr-TR" dirty="0" smtClean="0"/>
              <a:t> Test </a:t>
            </a:r>
            <a:r>
              <a:rPr lang="tr-TR" dirty="0" err="1" smtClean="0"/>
              <a:t>Weeks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8186-1D9D-4181-AC93-726A43B060B3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  <p:transition advClick="0" advTm="5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 smtClean="0"/>
              <a:t>Thank</a:t>
            </a:r>
            <a:r>
              <a:rPr lang="tr-TR" b="1" i="1" dirty="0" smtClean="0"/>
              <a:t> </a:t>
            </a:r>
            <a:r>
              <a:rPr lang="tr-TR" b="1" i="1" dirty="0" err="1" smtClean="0"/>
              <a:t>you</a:t>
            </a:r>
            <a:r>
              <a:rPr lang="tr-TR" b="1" i="1" dirty="0" smtClean="0"/>
              <a:t> </a:t>
            </a:r>
            <a:r>
              <a:rPr lang="tr-TR" b="1" i="1" dirty="0" err="1" smtClean="0"/>
              <a:t>for</a:t>
            </a:r>
            <a:r>
              <a:rPr lang="tr-TR" b="1" i="1" dirty="0" smtClean="0"/>
              <a:t> </a:t>
            </a:r>
            <a:r>
              <a:rPr lang="tr-TR" b="1" i="1" dirty="0" err="1" smtClean="0"/>
              <a:t>watching</a:t>
            </a:r>
            <a:r>
              <a:rPr lang="tr-TR" b="1" i="1" dirty="0" smtClean="0"/>
              <a:t>…</a:t>
            </a:r>
            <a:endParaRPr lang="tr-TR" b="1" i="1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Powercoders Test Weeks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8186-1D9D-4181-AC93-726A43B060B3}" type="slidenum">
              <a:rPr lang="tr-TR" smtClean="0"/>
              <a:pPr/>
              <a:t>10</a:t>
            </a:fld>
            <a:endParaRPr lang="tr-TR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9144000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 advTm="5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tr-TR" sz="3800" dirty="0" smtClean="0"/>
              <a:t/>
            </a:r>
            <a:br>
              <a:rPr lang="tr-TR" sz="3800" dirty="0" smtClean="0"/>
            </a:br>
            <a:r>
              <a:rPr lang="tr-TR" sz="3800" b="1" dirty="0" smtClean="0"/>
              <a:t> </a:t>
            </a:r>
            <a:br>
              <a:rPr lang="tr-TR" sz="3800" b="1" dirty="0" smtClean="0"/>
            </a:br>
            <a:r>
              <a:rPr lang="tr-TR" sz="3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tr-TR" sz="3800" dirty="0" smtClean="0">
                <a:latin typeface="Arial" pitchFamily="34" charset="0"/>
                <a:cs typeface="Arial" pitchFamily="34" charset="0"/>
              </a:rPr>
            </a:b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Goal;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the child's fun is to help develop </a:t>
            </a:r>
            <a:r>
              <a:rPr lang="tr-TR" sz="3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both auditory and tactile…</a:t>
            </a:r>
            <a:endParaRPr lang="tr-TR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13 İçerik Yer Tutucusu" descr="images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2974" y="2643182"/>
            <a:ext cx="3200397" cy="2928958"/>
          </a:xfrm>
        </p:spPr>
      </p:pic>
      <p:pic>
        <p:nvPicPr>
          <p:cNvPr id="17" name="16 İçerik Yer Tutucusu" descr="unnamed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00628" y="2670175"/>
            <a:ext cx="3095622" cy="2857500"/>
          </a:xfrm>
        </p:spPr>
      </p:pic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Powercoders Test Weeks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8186-1D9D-4181-AC93-726A43B060B3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  <p:transition advClick="0" advTm="5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2286016"/>
          </a:xfrm>
        </p:spPr>
        <p:txBody>
          <a:bodyPr>
            <a:normAutofit fontScale="90000"/>
          </a:bodyPr>
          <a:lstStyle/>
          <a:p>
            <a:pPr algn="l"/>
            <a:r>
              <a:rPr lang="en-US" sz="3400" dirty="0" smtClean="0">
                <a:latin typeface="Arial" pitchFamily="34" charset="0"/>
                <a:cs typeface="Arial" pitchFamily="34" charset="0"/>
              </a:rPr>
              <a:t>There are 3 children and an adult in the game.</a:t>
            </a:r>
            <a:r>
              <a:rPr lang="tr-TR" sz="3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tr-TR" sz="3400" dirty="0" smtClean="0">
                <a:latin typeface="Arial" pitchFamily="34" charset="0"/>
                <a:cs typeface="Arial" pitchFamily="34" charset="0"/>
              </a:rPr>
            </a:br>
            <a:r>
              <a:rPr lang="tr-TR" sz="3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tr-TR" sz="3400" dirty="0" smtClean="0">
                <a:latin typeface="Arial" pitchFamily="34" charset="0"/>
                <a:cs typeface="Arial" pitchFamily="34" charset="0"/>
              </a:rPr>
            </a:br>
            <a:r>
              <a:rPr lang="en-US" sz="3400" dirty="0" smtClean="0">
                <a:latin typeface="Arial" pitchFamily="34" charset="0"/>
                <a:cs typeface="Arial" pitchFamily="34" charset="0"/>
              </a:rPr>
              <a:t>If there is only one child, two chairs are used instead of the other two.</a:t>
            </a:r>
            <a:endParaRPr lang="tr-TR" sz="3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İçerik Yer Tutucusu" descr="4 kiş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214686"/>
            <a:ext cx="8229600" cy="2552455"/>
          </a:xfr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8186-1D9D-4181-AC93-726A43B060B3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Powercoders Test Weeks</a:t>
            </a:r>
            <a:endParaRPr lang="tr-TR"/>
          </a:p>
        </p:txBody>
      </p:sp>
    </p:spTree>
  </p:cSld>
  <p:clrMapOvr>
    <a:masterClrMapping/>
  </p:clrMapOvr>
  <p:transition advClick="0" advTm="6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011486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</a:pPr>
            <a:r>
              <a:rPr lang="en-US" sz="31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tr-TR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b="1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meter rope is stretched between two children (they hold the rope with their hands).</a:t>
            </a:r>
            <a:r>
              <a:rPr lang="tr-TR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tr-TR" sz="3100" dirty="0" smtClean="0">
                <a:latin typeface="Arial" pitchFamily="34" charset="0"/>
                <a:cs typeface="Arial" pitchFamily="34" charset="0"/>
              </a:rPr>
            </a:br>
            <a:r>
              <a:rPr lang="tr-TR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tr-TR" sz="3100" dirty="0" smtClean="0">
                <a:latin typeface="Arial" pitchFamily="34" charset="0"/>
                <a:cs typeface="Arial" pitchFamily="34" charset="0"/>
              </a:rPr>
            </a:br>
            <a:r>
              <a:rPr lang="en-US" sz="3100" dirty="0" smtClean="0">
                <a:latin typeface="Arial" pitchFamily="34" charset="0"/>
                <a:cs typeface="Arial" pitchFamily="34" charset="0"/>
              </a:rPr>
              <a:t>A ribbon is made at the "</a:t>
            </a:r>
            <a:r>
              <a:rPr lang="en-US" sz="3100" b="1" dirty="0" smtClean="0">
                <a:latin typeface="Arial" pitchFamily="34" charset="0"/>
                <a:cs typeface="Arial" pitchFamily="34" charset="0"/>
              </a:rPr>
              <a:t>rope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" midpoint.</a:t>
            </a:r>
            <a:br>
              <a:rPr lang="en-US" sz="3100" dirty="0" smtClean="0">
                <a:latin typeface="Arial" pitchFamily="34" charset="0"/>
                <a:cs typeface="Arial" pitchFamily="34" charset="0"/>
              </a:rPr>
            </a:br>
            <a:r>
              <a:rPr lang="tr-TR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tr-TR" sz="3100" dirty="0" smtClean="0">
                <a:latin typeface="Arial" pitchFamily="34" charset="0"/>
                <a:cs typeface="Arial" pitchFamily="34" charset="0"/>
              </a:rPr>
            </a:br>
            <a:r>
              <a:rPr lang="en-US" sz="3100" dirty="0" smtClean="0">
                <a:latin typeface="Arial" pitchFamily="34" charset="0"/>
                <a:cs typeface="Arial" pitchFamily="34" charset="0"/>
              </a:rPr>
              <a:t>The 3rd child is asked to cut the rope from this point with the toy scissors.</a:t>
            </a:r>
            <a:endParaRPr lang="tr-TR" sz="31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4 İçerik Yer Tutucusu" descr="WhatsApp Image 2020-07-26 at 14.27.27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3500438"/>
            <a:ext cx="8286808" cy="2714644"/>
          </a:xfrm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8186-1D9D-4181-AC93-726A43B060B3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Powercoders Test Weeks</a:t>
            </a:r>
            <a:endParaRPr lang="tr-TR"/>
          </a:p>
        </p:txBody>
      </p:sp>
    </p:spTree>
  </p:cSld>
  <p:clrMapOvr>
    <a:masterClrMapping/>
  </p:clrMapOvr>
  <p:transition advClick="0" advTm="90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54"/>
          </a:xfrm>
        </p:spPr>
        <p:txBody>
          <a:bodyPr>
            <a:noAutofit/>
          </a:bodyPr>
          <a:lstStyle/>
          <a:p>
            <a:pPr algn="just"/>
            <a:r>
              <a:rPr lang="tr-TR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The aim is to bring the visually impaired child to the rope with a voice and cognitive orientation at a distance of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12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steps and cut the rope.</a:t>
            </a:r>
            <a:endParaRPr lang="tr-TR" sz="3200" dirty="0"/>
          </a:p>
        </p:txBody>
      </p:sp>
      <p:pic>
        <p:nvPicPr>
          <p:cNvPr id="15" name="14 İçerik Yer Tutucusu" descr="koreb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2786058"/>
            <a:ext cx="7500990" cy="3143272"/>
          </a:xfrm>
        </p:spPr>
      </p:pic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Powercoders Test Weeks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8186-1D9D-4181-AC93-726A43B060B3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  <p:transition advClick="0" advTm="5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The rules of the game are explained to the visually impaired child before starting the </a:t>
            </a:r>
            <a:r>
              <a:rPr lang="en-US" sz="3200" u="sng" dirty="0" smtClean="0"/>
              <a:t>game</a:t>
            </a:r>
            <a:r>
              <a:rPr lang="en-US" sz="3200" dirty="0" smtClean="0"/>
              <a:t>.</a:t>
            </a:r>
            <a:endParaRPr lang="tr-TR" sz="3200" dirty="0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5775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If a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cat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hears a meow, it will take 1 step forward.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endParaRPr lang="tr-TR" sz="800" dirty="0" smtClean="0">
              <a:latin typeface="Arial" pitchFamily="34" charset="0"/>
              <a:cs typeface="Arial" pitchFamily="34" charset="0"/>
            </a:endParaRPr>
          </a:p>
          <a:p>
            <a:endParaRPr lang="tr-TR" sz="800" dirty="0">
              <a:latin typeface="Arial" pitchFamily="34" charset="0"/>
              <a:cs typeface="Arial" pitchFamily="34" charset="0"/>
            </a:endParaRPr>
          </a:p>
          <a:p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If a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dog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hears the sound, it will take 1 step to the right.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endParaRPr lang="tr-TR" sz="800" dirty="0" smtClean="0">
              <a:latin typeface="Arial" pitchFamily="34" charset="0"/>
              <a:cs typeface="Arial" pitchFamily="34" charset="0"/>
            </a:endParaRPr>
          </a:p>
          <a:p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If a </a:t>
            </a:r>
            <a:r>
              <a:rPr lang="tr-TR" b="1" dirty="0" err="1" smtClean="0">
                <a:latin typeface="Arial" pitchFamily="34" charset="0"/>
                <a:cs typeface="Arial" pitchFamily="34" charset="0"/>
              </a:rPr>
              <a:t>horse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hears the sound, it will take 1 step to the left.</a:t>
            </a:r>
          </a:p>
          <a:p>
            <a:endParaRPr lang="tr-TR" dirty="0"/>
          </a:p>
        </p:txBody>
      </p:sp>
      <p:pic>
        <p:nvPicPr>
          <p:cNvPr id="6" name="5 Resim" descr="ked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6" y="1571612"/>
            <a:ext cx="4071966" cy="1574798"/>
          </a:xfrm>
          <a:prstGeom prst="rect">
            <a:avLst/>
          </a:prstGeom>
        </p:spPr>
      </p:pic>
      <p:sp>
        <p:nvSpPr>
          <p:cNvPr id="13" name="1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8186-1D9D-4181-AC93-726A43B060B3}" type="slidenum">
              <a:rPr lang="tr-TR" smtClean="0"/>
              <a:pPr/>
              <a:t>6</a:t>
            </a:fld>
            <a:endParaRPr lang="tr-TR"/>
          </a:p>
        </p:txBody>
      </p:sp>
      <p:sp>
        <p:nvSpPr>
          <p:cNvPr id="14" name="1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Powercoders Test Weeks</a:t>
            </a:r>
            <a:endParaRPr lang="tr-TR"/>
          </a:p>
        </p:txBody>
      </p:sp>
      <p:pic>
        <p:nvPicPr>
          <p:cNvPr id="12" name="11 Resim" descr="indir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4643446"/>
            <a:ext cx="4071966" cy="1552574"/>
          </a:xfrm>
          <a:prstGeom prst="rect">
            <a:avLst/>
          </a:prstGeom>
        </p:spPr>
      </p:pic>
      <p:pic>
        <p:nvPicPr>
          <p:cNvPr id="16" name="15 Resim" descr="WhatsApp Image 2020-07-30 at 12.25.35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6" y="3143248"/>
            <a:ext cx="4071966" cy="1500198"/>
          </a:xfrm>
          <a:prstGeom prst="rect">
            <a:avLst/>
          </a:prstGeom>
        </p:spPr>
      </p:pic>
    </p:spTree>
  </p:cSld>
  <p:clrMapOvr>
    <a:masterClrMapping/>
  </p:clrMapOvr>
  <p:transition advClick="0" advTm="50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285860"/>
            <a:ext cx="4038600" cy="4840303"/>
          </a:xfrm>
        </p:spPr>
        <p:txBody>
          <a:bodyPr>
            <a:noAutofit/>
          </a:bodyPr>
          <a:lstStyle/>
          <a:p>
            <a:pPr algn="just"/>
            <a:r>
              <a:rPr lang="en-US" sz="2700" dirty="0" smtClean="0">
                <a:latin typeface="Arial" pitchFamily="34" charset="0"/>
                <a:cs typeface="Arial" pitchFamily="34" charset="0"/>
              </a:rPr>
              <a:t>When he approaches the </a:t>
            </a:r>
            <a:r>
              <a:rPr lang="en-US" sz="2700" b="1" dirty="0" smtClean="0">
                <a:latin typeface="Arial" pitchFamily="34" charset="0"/>
                <a:cs typeface="Arial" pitchFamily="34" charset="0"/>
              </a:rPr>
              <a:t>rope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, he will grab the rope and will come to the point where the ribbon is and try to cut the </a:t>
            </a:r>
            <a:r>
              <a:rPr lang="en-US" sz="2700" b="1" dirty="0" smtClean="0">
                <a:latin typeface="Arial" pitchFamily="34" charset="0"/>
                <a:cs typeface="Arial" pitchFamily="34" charset="0"/>
              </a:rPr>
              <a:t>rope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from that point.</a:t>
            </a:r>
          </a:p>
          <a:p>
            <a:pPr algn="just"/>
            <a:r>
              <a:rPr lang="en-US" sz="2700" dirty="0" smtClean="0">
                <a:latin typeface="Arial" pitchFamily="34" charset="0"/>
                <a:cs typeface="Arial" pitchFamily="34" charset="0"/>
              </a:rPr>
              <a:t>This orientation will be made by saying that the adult is more or </a:t>
            </a:r>
            <a:r>
              <a:rPr lang="en-US" sz="2700" b="1" dirty="0" smtClean="0">
                <a:latin typeface="Arial" pitchFamily="34" charset="0"/>
                <a:cs typeface="Arial" pitchFamily="34" charset="0"/>
              </a:rPr>
              <a:t>less left and right.</a:t>
            </a:r>
            <a:endParaRPr lang="tr-TR" sz="27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5 İçerik Yer Tutucusu" descr="WhatsApp Image 2020-07-26 at 14.47.29.jpe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428736"/>
            <a:ext cx="4038600" cy="4429156"/>
          </a:xfrm>
        </p:spPr>
      </p:pic>
      <p:pic>
        <p:nvPicPr>
          <p:cNvPr id="8" name="7 Resim" descr="oyunaaa.jpg"/>
          <p:cNvPicPr>
            <a:picLocks noChangeAspect="1"/>
          </p:cNvPicPr>
          <p:nvPr/>
        </p:nvPicPr>
        <p:blipFill>
          <a:blip r:embed="rId3">
            <a:lum contrast="43000"/>
          </a:blip>
          <a:stretch>
            <a:fillRect/>
          </a:stretch>
        </p:blipFill>
        <p:spPr>
          <a:xfrm rot="18935869">
            <a:off x="6754010" y="3457894"/>
            <a:ext cx="1721609" cy="1018425"/>
          </a:xfrm>
          <a:prstGeom prst="rect">
            <a:avLst/>
          </a:prstGeom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8186-1D9D-4181-AC93-726A43B060B3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11" name="2 İçerik Yer Tutucusu"/>
          <p:cNvSpPr txBox="1">
            <a:spLocks/>
          </p:cNvSpPr>
          <p:nvPr/>
        </p:nvSpPr>
        <p:spPr>
          <a:xfrm>
            <a:off x="571472" y="285728"/>
            <a:ext cx="7858180" cy="78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Finally</a:t>
            </a:r>
            <a:endParaRPr kumimoji="0" lang="tr-T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1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Powercoders Test Weeks</a:t>
            </a:r>
            <a:endParaRPr lang="tr-TR"/>
          </a:p>
        </p:txBody>
      </p:sp>
    </p:spTree>
  </p:cSld>
  <p:clrMapOvr>
    <a:masterClrMapping/>
  </p:clrMapOvr>
  <p:transition advClick="0" advTm="50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sz="3400" b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3400" b="1" dirty="0" err="1" smtClean="0">
                <a:latin typeface="Arial" pitchFamily="34" charset="0"/>
                <a:cs typeface="Arial" pitchFamily="34" charset="0"/>
              </a:rPr>
              <a:t>ow</a:t>
            </a:r>
            <a:r>
              <a:rPr lang="tr-TR" sz="3400" b="1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we switch to the game application</a:t>
            </a:r>
            <a:r>
              <a:rPr lang="tr-TR" sz="3400" dirty="0" smtClean="0">
                <a:latin typeface="Arial" pitchFamily="34" charset="0"/>
                <a:cs typeface="Arial" pitchFamily="34" charset="0"/>
              </a:rPr>
              <a:t>…</a:t>
            </a:r>
            <a:endParaRPr lang="tr-TR" sz="3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Powercoders Test Weeks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8186-1D9D-4181-AC93-726A43B060B3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  <p:transition advClick="0" advTm="300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Powercoders Test Weeks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8186-1D9D-4181-AC93-726A43B060B3}" type="slidenum">
              <a:rPr lang="tr-TR" smtClean="0"/>
              <a:pPr/>
              <a:t>9</a:t>
            </a:fld>
            <a:endParaRPr lang="tr-TR"/>
          </a:p>
        </p:txBody>
      </p:sp>
      <p:pic>
        <p:nvPicPr>
          <p:cNvPr id="7" name="play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41320" y="0"/>
            <a:ext cx="9185320" cy="6858000"/>
          </a:xfrm>
          <a:prstGeom prst="rect">
            <a:avLst/>
          </a:prstGeom>
        </p:spPr>
      </p:pic>
    </p:spTree>
  </p:cSld>
  <p:clrMapOvr>
    <a:masterClrMapping/>
  </p:clrMapOvr>
  <p:transition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227</Words>
  <Application>Microsoft Office PowerPoint</Application>
  <PresentationFormat>Ekran Gösterisi (4:3)</PresentationFormat>
  <Paragraphs>41</Paragraphs>
  <Slides>10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Ofis Teması</vt:lpstr>
      <vt:lpstr>   Group task: S.Elsayed          A.Ullah          K.Serit     The name of the game: Tailor Age group   : 6-9 age      (31.07.2020)  </vt:lpstr>
      <vt:lpstr>     Goal; the child's fun is to help develop  both auditory and tactile…</vt:lpstr>
      <vt:lpstr>There are 3 children and an adult in the game.  If there is only one child, two chairs are used instead of the other two.</vt:lpstr>
      <vt:lpstr>A  2 meter rope is stretched between two children (they hold the rope with their hands).  A ribbon is made at the "rope" midpoint.  The 3rd child is asked to cut the rope from this point with the toy scissors.</vt:lpstr>
      <vt:lpstr> The aim is to bring the visually impaired child to the rope with a voice and cognitive orientation at a distance of 12 steps and cut the rope.</vt:lpstr>
      <vt:lpstr>The rules of the game are explained to the visually impaired child before starting the game.</vt:lpstr>
      <vt:lpstr>Slayt 7</vt:lpstr>
      <vt:lpstr>Slayt 8</vt:lpstr>
      <vt:lpstr>Slayt 9</vt:lpstr>
      <vt:lpstr>Thank you for watching…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helinder2@yandex.com</dc:creator>
  <cp:lastModifiedBy>helinder2@yandex.com</cp:lastModifiedBy>
  <cp:revision>34</cp:revision>
  <dcterms:created xsi:type="dcterms:W3CDTF">2020-07-26T10:51:37Z</dcterms:created>
  <dcterms:modified xsi:type="dcterms:W3CDTF">2020-07-30T12:55:51Z</dcterms:modified>
</cp:coreProperties>
</file>