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406" autoAdjust="0"/>
  </p:normalViewPr>
  <p:slideViewPr>
    <p:cSldViewPr snapToGrid="0">
      <p:cViewPr varScale="1">
        <p:scale>
          <a:sx n="51" d="100"/>
          <a:sy n="51" d="100"/>
        </p:scale>
        <p:origin x="11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073EB-F75E-4B7B-8544-0691C9C90F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4D1C60-0FE0-4B34-8780-27F6ED41B1FF}">
      <dgm:prSet/>
      <dgm:spPr/>
      <dgm:t>
        <a:bodyPr/>
        <a:lstStyle/>
        <a:p>
          <a:r>
            <a:rPr lang="tr-TR"/>
            <a:t>A</a:t>
          </a:r>
          <a:r>
            <a:rPr lang="en-GB"/>
            <a:t> simulation to experience desired things outside of the real world</a:t>
          </a:r>
          <a:endParaRPr lang="en-US"/>
        </a:p>
      </dgm:t>
    </dgm:pt>
    <dgm:pt modelId="{70B441DB-6970-4324-B1EF-C12B8F3900AD}" type="parTrans" cxnId="{3371F62D-857B-4099-BBF0-37817207AAA0}">
      <dgm:prSet/>
      <dgm:spPr/>
      <dgm:t>
        <a:bodyPr/>
        <a:lstStyle/>
        <a:p>
          <a:endParaRPr lang="en-US"/>
        </a:p>
      </dgm:t>
    </dgm:pt>
    <dgm:pt modelId="{36EC9275-079A-4653-A9A9-75C1DA4ECFC3}" type="sibTrans" cxnId="{3371F62D-857B-4099-BBF0-37817207AAA0}">
      <dgm:prSet/>
      <dgm:spPr/>
      <dgm:t>
        <a:bodyPr/>
        <a:lstStyle/>
        <a:p>
          <a:endParaRPr lang="en-US"/>
        </a:p>
      </dgm:t>
    </dgm:pt>
    <dgm:pt modelId="{E8176720-0F8F-42ED-96DD-D06797AB4FFF}">
      <dgm:prSet/>
      <dgm:spPr/>
      <dgm:t>
        <a:bodyPr/>
        <a:lstStyle/>
        <a:p>
          <a:r>
            <a:rPr lang="tr-TR"/>
            <a:t>Zeltzer: </a:t>
          </a:r>
          <a:r>
            <a:rPr lang="en-GB"/>
            <a:t>VR is an interactive and immersive (with the feeling of presence) experience in a simulated (autonomous) world and this measure we will use to determine the level of the advance of VR systems</a:t>
          </a:r>
          <a:endParaRPr lang="en-US"/>
        </a:p>
      </dgm:t>
    </dgm:pt>
    <dgm:pt modelId="{7DB8673C-40B0-4706-A219-79DC01CF45EF}" type="parTrans" cxnId="{090DE17F-239C-40E5-9A3C-4EACE7F16636}">
      <dgm:prSet/>
      <dgm:spPr/>
      <dgm:t>
        <a:bodyPr/>
        <a:lstStyle/>
        <a:p>
          <a:endParaRPr lang="en-US"/>
        </a:p>
      </dgm:t>
    </dgm:pt>
    <dgm:pt modelId="{B5D34FAD-DDAD-44D1-8CDB-2973F2550559}" type="sibTrans" cxnId="{090DE17F-239C-40E5-9A3C-4EACE7F16636}">
      <dgm:prSet/>
      <dgm:spPr/>
      <dgm:t>
        <a:bodyPr/>
        <a:lstStyle/>
        <a:p>
          <a:endParaRPr lang="en-US"/>
        </a:p>
      </dgm:t>
    </dgm:pt>
    <dgm:pt modelId="{C9FB73FD-52DF-4973-8AE8-29F13EB64A35}" type="pres">
      <dgm:prSet presAssocID="{10B073EB-F75E-4B7B-8544-0691C9C90FE5}" presName="root" presStyleCnt="0">
        <dgm:presLayoutVars>
          <dgm:dir/>
          <dgm:resizeHandles val="exact"/>
        </dgm:presLayoutVars>
      </dgm:prSet>
      <dgm:spPr/>
    </dgm:pt>
    <dgm:pt modelId="{B3A9C987-7F0B-40CE-990E-BEBD6EB05808}" type="pres">
      <dgm:prSet presAssocID="{354D1C60-0FE0-4B34-8780-27F6ED41B1FF}" presName="compNode" presStyleCnt="0"/>
      <dgm:spPr/>
    </dgm:pt>
    <dgm:pt modelId="{C32363BE-615F-4607-8BD9-8B903D970308}" type="pres">
      <dgm:prSet presAssocID="{354D1C60-0FE0-4B34-8780-27F6ED41B1FF}" presName="bgRect" presStyleLbl="bgShp" presStyleIdx="0" presStyleCnt="2"/>
      <dgm:spPr/>
    </dgm:pt>
    <dgm:pt modelId="{7444D6C7-CF88-4939-9BED-A63233E60959}" type="pres">
      <dgm:prSet presAssocID="{354D1C60-0FE0-4B34-8780-27F6ED41B1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766A07-ABAB-4449-AED7-CFF066CD0ADA}" type="pres">
      <dgm:prSet presAssocID="{354D1C60-0FE0-4B34-8780-27F6ED41B1FF}" presName="spaceRect" presStyleCnt="0"/>
      <dgm:spPr/>
    </dgm:pt>
    <dgm:pt modelId="{0855C4FB-A7CB-4119-8E96-ED733039540D}" type="pres">
      <dgm:prSet presAssocID="{354D1C60-0FE0-4B34-8780-27F6ED41B1FF}" presName="parTx" presStyleLbl="revTx" presStyleIdx="0" presStyleCnt="2">
        <dgm:presLayoutVars>
          <dgm:chMax val="0"/>
          <dgm:chPref val="0"/>
        </dgm:presLayoutVars>
      </dgm:prSet>
      <dgm:spPr/>
    </dgm:pt>
    <dgm:pt modelId="{307C254C-8BAD-4381-B494-8C2E4859A21A}" type="pres">
      <dgm:prSet presAssocID="{36EC9275-079A-4653-A9A9-75C1DA4ECFC3}" presName="sibTrans" presStyleCnt="0"/>
      <dgm:spPr/>
    </dgm:pt>
    <dgm:pt modelId="{57091A64-4EEB-4BE1-9913-B8880CB3B3C8}" type="pres">
      <dgm:prSet presAssocID="{E8176720-0F8F-42ED-96DD-D06797AB4FFF}" presName="compNode" presStyleCnt="0"/>
      <dgm:spPr/>
    </dgm:pt>
    <dgm:pt modelId="{E12E3C20-C5D9-40F6-9FF5-FEC98E1DAC70}" type="pres">
      <dgm:prSet presAssocID="{E8176720-0F8F-42ED-96DD-D06797AB4FFF}" presName="bgRect" presStyleLbl="bgShp" presStyleIdx="1" presStyleCnt="2"/>
      <dgm:spPr/>
    </dgm:pt>
    <dgm:pt modelId="{7D31B21C-15C4-4C88-9411-C5F0FB59E9C5}" type="pres">
      <dgm:prSet presAssocID="{E8176720-0F8F-42ED-96DD-D06797AB4F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4717F63A-0E15-4231-B93F-33D74F5C558B}" type="pres">
      <dgm:prSet presAssocID="{E8176720-0F8F-42ED-96DD-D06797AB4FFF}" presName="spaceRect" presStyleCnt="0"/>
      <dgm:spPr/>
    </dgm:pt>
    <dgm:pt modelId="{9C829E00-1A70-485D-89D0-FDF720015756}" type="pres">
      <dgm:prSet presAssocID="{E8176720-0F8F-42ED-96DD-D06797AB4FF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371F62D-857B-4099-BBF0-37817207AAA0}" srcId="{10B073EB-F75E-4B7B-8544-0691C9C90FE5}" destId="{354D1C60-0FE0-4B34-8780-27F6ED41B1FF}" srcOrd="0" destOrd="0" parTransId="{70B441DB-6970-4324-B1EF-C12B8F3900AD}" sibTransId="{36EC9275-079A-4653-A9A9-75C1DA4ECFC3}"/>
    <dgm:cxn modelId="{6829847A-3CDF-42C8-9EA3-0E240CBFCDC6}" type="presOf" srcId="{354D1C60-0FE0-4B34-8780-27F6ED41B1FF}" destId="{0855C4FB-A7CB-4119-8E96-ED733039540D}" srcOrd="0" destOrd="0" presId="urn:microsoft.com/office/officeart/2018/2/layout/IconVerticalSolidList"/>
    <dgm:cxn modelId="{EAE0487D-27B6-4FDC-A83F-E239DCB14B94}" type="presOf" srcId="{E8176720-0F8F-42ED-96DD-D06797AB4FFF}" destId="{9C829E00-1A70-485D-89D0-FDF720015756}" srcOrd="0" destOrd="0" presId="urn:microsoft.com/office/officeart/2018/2/layout/IconVerticalSolidList"/>
    <dgm:cxn modelId="{090DE17F-239C-40E5-9A3C-4EACE7F16636}" srcId="{10B073EB-F75E-4B7B-8544-0691C9C90FE5}" destId="{E8176720-0F8F-42ED-96DD-D06797AB4FFF}" srcOrd="1" destOrd="0" parTransId="{7DB8673C-40B0-4706-A219-79DC01CF45EF}" sibTransId="{B5D34FAD-DDAD-44D1-8CDB-2973F2550559}"/>
    <dgm:cxn modelId="{44245D8D-8173-47F3-B69F-A2F699CDB84A}" type="presOf" srcId="{10B073EB-F75E-4B7B-8544-0691C9C90FE5}" destId="{C9FB73FD-52DF-4973-8AE8-29F13EB64A35}" srcOrd="0" destOrd="0" presId="urn:microsoft.com/office/officeart/2018/2/layout/IconVerticalSolidList"/>
    <dgm:cxn modelId="{DD1D851E-09FA-4D04-A91E-B1BE7906736F}" type="presParOf" srcId="{C9FB73FD-52DF-4973-8AE8-29F13EB64A35}" destId="{B3A9C987-7F0B-40CE-990E-BEBD6EB05808}" srcOrd="0" destOrd="0" presId="urn:microsoft.com/office/officeart/2018/2/layout/IconVerticalSolidList"/>
    <dgm:cxn modelId="{B5A9B8AA-AFA3-4BAC-A192-7F5F4336268C}" type="presParOf" srcId="{B3A9C987-7F0B-40CE-990E-BEBD6EB05808}" destId="{C32363BE-615F-4607-8BD9-8B903D970308}" srcOrd="0" destOrd="0" presId="urn:microsoft.com/office/officeart/2018/2/layout/IconVerticalSolidList"/>
    <dgm:cxn modelId="{82AF2D67-BF20-4607-A4BD-2622284A034C}" type="presParOf" srcId="{B3A9C987-7F0B-40CE-990E-BEBD6EB05808}" destId="{7444D6C7-CF88-4939-9BED-A63233E60959}" srcOrd="1" destOrd="0" presId="urn:microsoft.com/office/officeart/2018/2/layout/IconVerticalSolidList"/>
    <dgm:cxn modelId="{8B879036-3684-460F-9409-0C22CEDAF5A8}" type="presParOf" srcId="{B3A9C987-7F0B-40CE-990E-BEBD6EB05808}" destId="{E7766A07-ABAB-4449-AED7-CFF066CD0ADA}" srcOrd="2" destOrd="0" presId="urn:microsoft.com/office/officeart/2018/2/layout/IconVerticalSolidList"/>
    <dgm:cxn modelId="{3E41D5AA-FFE1-40C0-8B3C-4547FE49379D}" type="presParOf" srcId="{B3A9C987-7F0B-40CE-990E-BEBD6EB05808}" destId="{0855C4FB-A7CB-4119-8E96-ED733039540D}" srcOrd="3" destOrd="0" presId="urn:microsoft.com/office/officeart/2018/2/layout/IconVerticalSolidList"/>
    <dgm:cxn modelId="{BB5E3F60-DA1C-4171-9237-8B5933F72C78}" type="presParOf" srcId="{C9FB73FD-52DF-4973-8AE8-29F13EB64A35}" destId="{307C254C-8BAD-4381-B494-8C2E4859A21A}" srcOrd="1" destOrd="0" presId="urn:microsoft.com/office/officeart/2018/2/layout/IconVerticalSolidList"/>
    <dgm:cxn modelId="{20CA5D3F-88ED-4EA2-9935-C3EE370F8288}" type="presParOf" srcId="{C9FB73FD-52DF-4973-8AE8-29F13EB64A35}" destId="{57091A64-4EEB-4BE1-9913-B8880CB3B3C8}" srcOrd="2" destOrd="0" presId="urn:microsoft.com/office/officeart/2018/2/layout/IconVerticalSolidList"/>
    <dgm:cxn modelId="{63091B39-8C61-4BA0-B34B-7205AC0C05B1}" type="presParOf" srcId="{57091A64-4EEB-4BE1-9913-B8880CB3B3C8}" destId="{E12E3C20-C5D9-40F6-9FF5-FEC98E1DAC70}" srcOrd="0" destOrd="0" presId="urn:microsoft.com/office/officeart/2018/2/layout/IconVerticalSolidList"/>
    <dgm:cxn modelId="{DC3298D7-E886-4233-AE13-DC49C2DE5E71}" type="presParOf" srcId="{57091A64-4EEB-4BE1-9913-B8880CB3B3C8}" destId="{7D31B21C-15C4-4C88-9411-C5F0FB59E9C5}" srcOrd="1" destOrd="0" presId="urn:microsoft.com/office/officeart/2018/2/layout/IconVerticalSolidList"/>
    <dgm:cxn modelId="{22BF47C2-C82A-429D-999F-37564FD661CF}" type="presParOf" srcId="{57091A64-4EEB-4BE1-9913-B8880CB3B3C8}" destId="{4717F63A-0E15-4231-B93F-33D74F5C558B}" srcOrd="2" destOrd="0" presId="urn:microsoft.com/office/officeart/2018/2/layout/IconVerticalSolidList"/>
    <dgm:cxn modelId="{D5BFC676-7E79-4003-A4F7-3820F32122A6}" type="presParOf" srcId="{57091A64-4EEB-4BE1-9913-B8880CB3B3C8}" destId="{9C829E00-1A70-485D-89D0-FDF7200157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E0E7B-925A-4D12-BECA-D6EE18122EA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71DD03-9575-4AEF-BCB0-75C8D7F7145C}">
      <dgm:prSet/>
      <dgm:spPr/>
      <dgm:t>
        <a:bodyPr/>
        <a:lstStyle/>
        <a:p>
          <a:r>
            <a:rPr lang="tr-TR"/>
            <a:t>Science:</a:t>
          </a:r>
          <a:endParaRPr lang="en-US"/>
        </a:p>
      </dgm:t>
    </dgm:pt>
    <dgm:pt modelId="{2429ACE7-A7DE-4EEA-AF43-AA57794B9152}" type="parTrans" cxnId="{A56CBBDC-DDC2-4EAC-BAB6-FE14618D9352}">
      <dgm:prSet/>
      <dgm:spPr/>
      <dgm:t>
        <a:bodyPr/>
        <a:lstStyle/>
        <a:p>
          <a:endParaRPr lang="en-US"/>
        </a:p>
      </dgm:t>
    </dgm:pt>
    <dgm:pt modelId="{7B5DFD03-605B-4B37-8FCB-7D6D77CEC486}" type="sibTrans" cxnId="{A56CBBDC-DDC2-4EAC-BAB6-FE14618D9352}">
      <dgm:prSet/>
      <dgm:spPr/>
      <dgm:t>
        <a:bodyPr/>
        <a:lstStyle/>
        <a:p>
          <a:endParaRPr lang="en-US"/>
        </a:p>
      </dgm:t>
    </dgm:pt>
    <dgm:pt modelId="{09D8EF82-1A56-4F11-9EB4-5D3D11E081EC}">
      <dgm:prSet/>
      <dgm:spPr/>
      <dgm:t>
        <a:bodyPr/>
        <a:lstStyle/>
        <a:p>
          <a:r>
            <a:rPr lang="tr-TR"/>
            <a:t>Chemical engineering</a:t>
          </a:r>
          <a:endParaRPr lang="en-US"/>
        </a:p>
      </dgm:t>
    </dgm:pt>
    <dgm:pt modelId="{F0E0F149-ECC3-4978-A6B2-9E6EFC68E763}" type="parTrans" cxnId="{7CC2C312-2D84-4F57-A14E-6143006C6245}">
      <dgm:prSet/>
      <dgm:spPr/>
      <dgm:t>
        <a:bodyPr/>
        <a:lstStyle/>
        <a:p>
          <a:endParaRPr lang="en-US"/>
        </a:p>
      </dgm:t>
    </dgm:pt>
    <dgm:pt modelId="{3D3B992E-429A-4AB6-A718-D776F4519BF5}" type="sibTrans" cxnId="{7CC2C312-2D84-4F57-A14E-6143006C6245}">
      <dgm:prSet/>
      <dgm:spPr/>
      <dgm:t>
        <a:bodyPr/>
        <a:lstStyle/>
        <a:p>
          <a:endParaRPr lang="en-US"/>
        </a:p>
      </dgm:t>
    </dgm:pt>
    <dgm:pt modelId="{016B6FE3-4178-4202-AFEB-A6DC534D556B}">
      <dgm:prSet/>
      <dgm:spPr/>
      <dgm:t>
        <a:bodyPr/>
        <a:lstStyle/>
        <a:p>
          <a:r>
            <a:rPr lang="tr-TR"/>
            <a:t>Physics</a:t>
          </a:r>
          <a:endParaRPr lang="en-US"/>
        </a:p>
      </dgm:t>
    </dgm:pt>
    <dgm:pt modelId="{C75848FA-20F9-46CF-A944-84FC74B59ED5}" type="parTrans" cxnId="{ACD4CAB7-C15F-4BA2-A84E-B48DEF55276B}">
      <dgm:prSet/>
      <dgm:spPr/>
      <dgm:t>
        <a:bodyPr/>
        <a:lstStyle/>
        <a:p>
          <a:endParaRPr lang="en-US"/>
        </a:p>
      </dgm:t>
    </dgm:pt>
    <dgm:pt modelId="{D77BECF4-E21E-41BC-AD74-5F80739EE433}" type="sibTrans" cxnId="{ACD4CAB7-C15F-4BA2-A84E-B48DEF55276B}">
      <dgm:prSet/>
      <dgm:spPr/>
      <dgm:t>
        <a:bodyPr/>
        <a:lstStyle/>
        <a:p>
          <a:endParaRPr lang="en-US"/>
        </a:p>
      </dgm:t>
    </dgm:pt>
    <dgm:pt modelId="{A1AFDE69-B7F9-4556-8EC4-07EB20FAF738}">
      <dgm:prSet/>
      <dgm:spPr/>
      <dgm:t>
        <a:bodyPr/>
        <a:lstStyle/>
        <a:p>
          <a:r>
            <a:rPr lang="tr-TR"/>
            <a:t>Astronomy</a:t>
          </a:r>
          <a:endParaRPr lang="en-US"/>
        </a:p>
      </dgm:t>
    </dgm:pt>
    <dgm:pt modelId="{E6D2ABE8-671E-4765-978D-56A85741AE98}" type="parTrans" cxnId="{D18C3DB1-EDBB-4876-9FAF-6E1616B6B2DF}">
      <dgm:prSet/>
      <dgm:spPr/>
      <dgm:t>
        <a:bodyPr/>
        <a:lstStyle/>
        <a:p>
          <a:endParaRPr lang="en-US"/>
        </a:p>
      </dgm:t>
    </dgm:pt>
    <dgm:pt modelId="{D30B45F2-4F9E-427D-A41A-3FDC837B1E57}" type="sibTrans" cxnId="{D18C3DB1-EDBB-4876-9FAF-6E1616B6B2DF}">
      <dgm:prSet/>
      <dgm:spPr/>
      <dgm:t>
        <a:bodyPr/>
        <a:lstStyle/>
        <a:p>
          <a:endParaRPr lang="en-US"/>
        </a:p>
      </dgm:t>
    </dgm:pt>
    <dgm:pt modelId="{5A087B53-F548-48B9-8BB2-DB0FDD3A1DBD}">
      <dgm:prSet/>
      <dgm:spPr/>
      <dgm:t>
        <a:bodyPr/>
        <a:lstStyle/>
        <a:p>
          <a:r>
            <a:rPr lang="tr-TR"/>
            <a:t>Medicine:</a:t>
          </a:r>
          <a:endParaRPr lang="en-US"/>
        </a:p>
      </dgm:t>
    </dgm:pt>
    <dgm:pt modelId="{83C0A096-3EB9-44E9-9851-5AE28F80734C}" type="parTrans" cxnId="{989ADC68-A691-42B1-BC7A-2C3962AD45A1}">
      <dgm:prSet/>
      <dgm:spPr/>
      <dgm:t>
        <a:bodyPr/>
        <a:lstStyle/>
        <a:p>
          <a:endParaRPr lang="en-US"/>
        </a:p>
      </dgm:t>
    </dgm:pt>
    <dgm:pt modelId="{54E55A40-841A-4523-9823-AAFFFB8D0AA4}" type="sibTrans" cxnId="{989ADC68-A691-42B1-BC7A-2C3962AD45A1}">
      <dgm:prSet/>
      <dgm:spPr/>
      <dgm:t>
        <a:bodyPr/>
        <a:lstStyle/>
        <a:p>
          <a:endParaRPr lang="en-US"/>
        </a:p>
      </dgm:t>
    </dgm:pt>
    <dgm:pt modelId="{CB1095D5-E94F-4FF5-89CF-872A8CD838E4}">
      <dgm:prSet/>
      <dgm:spPr/>
      <dgm:t>
        <a:bodyPr/>
        <a:lstStyle/>
        <a:p>
          <a:r>
            <a:rPr lang="tr-TR"/>
            <a:t>Injury</a:t>
          </a:r>
          <a:endParaRPr lang="en-US"/>
        </a:p>
      </dgm:t>
    </dgm:pt>
    <dgm:pt modelId="{34DC6D00-A739-4903-AA45-2F305B10B095}" type="parTrans" cxnId="{1F66CA3C-8192-4C2B-A417-78BAA67B7997}">
      <dgm:prSet/>
      <dgm:spPr/>
      <dgm:t>
        <a:bodyPr/>
        <a:lstStyle/>
        <a:p>
          <a:endParaRPr lang="en-US"/>
        </a:p>
      </dgm:t>
    </dgm:pt>
    <dgm:pt modelId="{BFDD780B-1102-471E-A485-EDD1C8CF7EF2}" type="sibTrans" cxnId="{1F66CA3C-8192-4C2B-A417-78BAA67B7997}">
      <dgm:prSet/>
      <dgm:spPr/>
      <dgm:t>
        <a:bodyPr/>
        <a:lstStyle/>
        <a:p>
          <a:endParaRPr lang="en-US"/>
        </a:p>
      </dgm:t>
    </dgm:pt>
    <dgm:pt modelId="{585BEBD4-BD8F-49B6-BACF-AF90C9507AEC}">
      <dgm:prSet/>
      <dgm:spPr/>
      <dgm:t>
        <a:bodyPr/>
        <a:lstStyle/>
        <a:p>
          <a:r>
            <a:rPr lang="en-GB"/>
            <a:t>Laparoscopy</a:t>
          </a:r>
          <a:endParaRPr lang="en-US"/>
        </a:p>
      </dgm:t>
    </dgm:pt>
    <dgm:pt modelId="{8B2E3710-4043-4E97-9D43-55527944ED36}" type="parTrans" cxnId="{1AEECE34-9A3B-4089-B62C-894CDD123EC9}">
      <dgm:prSet/>
      <dgm:spPr/>
      <dgm:t>
        <a:bodyPr/>
        <a:lstStyle/>
        <a:p>
          <a:endParaRPr lang="en-US"/>
        </a:p>
      </dgm:t>
    </dgm:pt>
    <dgm:pt modelId="{E0E85A4D-0195-425B-8695-3C0304E7329E}" type="sibTrans" cxnId="{1AEECE34-9A3B-4089-B62C-894CDD123EC9}">
      <dgm:prSet/>
      <dgm:spPr/>
      <dgm:t>
        <a:bodyPr/>
        <a:lstStyle/>
        <a:p>
          <a:endParaRPr lang="en-US"/>
        </a:p>
      </dgm:t>
    </dgm:pt>
    <dgm:pt modelId="{2E7DD111-02C8-4AD2-93B7-F06851C091F9}">
      <dgm:prSet/>
      <dgm:spPr/>
      <dgm:t>
        <a:bodyPr/>
        <a:lstStyle/>
        <a:p>
          <a:r>
            <a:rPr lang="tr-TR"/>
            <a:t>Dental</a:t>
          </a:r>
          <a:endParaRPr lang="en-US"/>
        </a:p>
      </dgm:t>
    </dgm:pt>
    <dgm:pt modelId="{81B4A4AA-57FF-4DB3-82C1-DA152E193F42}" type="parTrans" cxnId="{71DC2C62-5352-424D-927A-2968C63B75B2}">
      <dgm:prSet/>
      <dgm:spPr/>
      <dgm:t>
        <a:bodyPr/>
        <a:lstStyle/>
        <a:p>
          <a:endParaRPr lang="en-US"/>
        </a:p>
      </dgm:t>
    </dgm:pt>
    <dgm:pt modelId="{4CD63B5D-738B-4859-A646-A01B0A843090}" type="sibTrans" cxnId="{71DC2C62-5352-424D-927A-2968C63B75B2}">
      <dgm:prSet/>
      <dgm:spPr/>
      <dgm:t>
        <a:bodyPr/>
        <a:lstStyle/>
        <a:p>
          <a:endParaRPr lang="en-US"/>
        </a:p>
      </dgm:t>
    </dgm:pt>
    <dgm:pt modelId="{7A4A2C52-1686-4D42-9E5B-D8F0A9C57B40}">
      <dgm:prSet/>
      <dgm:spPr/>
      <dgm:t>
        <a:bodyPr/>
        <a:lstStyle/>
        <a:p>
          <a:r>
            <a:rPr lang="tr-TR"/>
            <a:t>Studies on wearables</a:t>
          </a:r>
          <a:endParaRPr lang="en-US"/>
        </a:p>
      </dgm:t>
    </dgm:pt>
    <dgm:pt modelId="{23A33BFA-1465-42D0-9FE2-73D8EBBEF815}" type="parTrans" cxnId="{05E389D3-1E89-444C-A217-D907737A3B27}">
      <dgm:prSet/>
      <dgm:spPr/>
      <dgm:t>
        <a:bodyPr/>
        <a:lstStyle/>
        <a:p>
          <a:endParaRPr lang="en-US"/>
        </a:p>
      </dgm:t>
    </dgm:pt>
    <dgm:pt modelId="{7D7F99A6-85E9-472F-AB83-0E31DC98E836}" type="sibTrans" cxnId="{05E389D3-1E89-444C-A217-D907737A3B27}">
      <dgm:prSet/>
      <dgm:spPr/>
      <dgm:t>
        <a:bodyPr/>
        <a:lstStyle/>
        <a:p>
          <a:endParaRPr lang="en-US"/>
        </a:p>
      </dgm:t>
    </dgm:pt>
    <dgm:pt modelId="{72616C0A-4B81-48C4-ACF9-4057362F0446}" type="pres">
      <dgm:prSet presAssocID="{159E0E7B-925A-4D12-BECA-D6EE18122EAD}" presName="linear" presStyleCnt="0">
        <dgm:presLayoutVars>
          <dgm:animLvl val="lvl"/>
          <dgm:resizeHandles val="exact"/>
        </dgm:presLayoutVars>
      </dgm:prSet>
      <dgm:spPr/>
    </dgm:pt>
    <dgm:pt modelId="{280D09D1-A53F-41B7-BB39-9C13D59C3D14}" type="pres">
      <dgm:prSet presAssocID="{2371DD03-9575-4AEF-BCB0-75C8D7F714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3C6CE3-FE79-4512-97E9-D5F9C1305177}" type="pres">
      <dgm:prSet presAssocID="{2371DD03-9575-4AEF-BCB0-75C8D7F7145C}" presName="childText" presStyleLbl="revTx" presStyleIdx="0" presStyleCnt="2">
        <dgm:presLayoutVars>
          <dgm:bulletEnabled val="1"/>
        </dgm:presLayoutVars>
      </dgm:prSet>
      <dgm:spPr/>
    </dgm:pt>
    <dgm:pt modelId="{41178052-4690-4E22-9C96-272D57456354}" type="pres">
      <dgm:prSet presAssocID="{5A087B53-F548-48B9-8BB2-DB0FDD3A1D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2F06DB-E643-49EC-A98C-31B30397603D}" type="pres">
      <dgm:prSet presAssocID="{5A087B53-F548-48B9-8BB2-DB0FDD3A1DBD}" presName="childText" presStyleLbl="revTx" presStyleIdx="1" presStyleCnt="2">
        <dgm:presLayoutVars>
          <dgm:bulletEnabled val="1"/>
        </dgm:presLayoutVars>
      </dgm:prSet>
      <dgm:spPr/>
    </dgm:pt>
    <dgm:pt modelId="{B2698E5E-A695-4155-9140-6C85E1D4B141}" type="pres">
      <dgm:prSet presAssocID="{7A4A2C52-1686-4D42-9E5B-D8F0A9C57B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FDF10D-2A0F-41DB-8DB6-46FE000B4A17}" type="presOf" srcId="{09D8EF82-1A56-4F11-9EB4-5D3D11E081EC}" destId="{073C6CE3-FE79-4512-97E9-D5F9C1305177}" srcOrd="0" destOrd="0" presId="urn:microsoft.com/office/officeart/2005/8/layout/vList2"/>
    <dgm:cxn modelId="{7CC2C312-2D84-4F57-A14E-6143006C6245}" srcId="{2371DD03-9575-4AEF-BCB0-75C8D7F7145C}" destId="{09D8EF82-1A56-4F11-9EB4-5D3D11E081EC}" srcOrd="0" destOrd="0" parTransId="{F0E0F149-ECC3-4978-A6B2-9E6EFC68E763}" sibTransId="{3D3B992E-429A-4AB6-A718-D776F4519BF5}"/>
    <dgm:cxn modelId="{1AEECE34-9A3B-4089-B62C-894CDD123EC9}" srcId="{5A087B53-F548-48B9-8BB2-DB0FDD3A1DBD}" destId="{585BEBD4-BD8F-49B6-BACF-AF90C9507AEC}" srcOrd="1" destOrd="0" parTransId="{8B2E3710-4043-4E97-9D43-55527944ED36}" sibTransId="{E0E85A4D-0195-425B-8695-3C0304E7329E}"/>
    <dgm:cxn modelId="{1F66CA3C-8192-4C2B-A417-78BAA67B7997}" srcId="{5A087B53-F548-48B9-8BB2-DB0FDD3A1DBD}" destId="{CB1095D5-E94F-4FF5-89CF-872A8CD838E4}" srcOrd="0" destOrd="0" parTransId="{34DC6D00-A739-4903-AA45-2F305B10B095}" sibTransId="{BFDD780B-1102-471E-A485-EDD1C8CF7EF2}"/>
    <dgm:cxn modelId="{71DC2C62-5352-424D-927A-2968C63B75B2}" srcId="{5A087B53-F548-48B9-8BB2-DB0FDD3A1DBD}" destId="{2E7DD111-02C8-4AD2-93B7-F06851C091F9}" srcOrd="2" destOrd="0" parTransId="{81B4A4AA-57FF-4DB3-82C1-DA152E193F42}" sibTransId="{4CD63B5D-738B-4859-A646-A01B0A843090}"/>
    <dgm:cxn modelId="{3ED63E42-69B3-4ED7-ACC8-FBC6FD030124}" type="presOf" srcId="{2E7DD111-02C8-4AD2-93B7-F06851C091F9}" destId="{572F06DB-E643-49EC-A98C-31B30397603D}" srcOrd="0" destOrd="2" presId="urn:microsoft.com/office/officeart/2005/8/layout/vList2"/>
    <dgm:cxn modelId="{ADF77C46-C50B-4FC9-AD9C-5F20F100C483}" type="presOf" srcId="{A1AFDE69-B7F9-4556-8EC4-07EB20FAF738}" destId="{073C6CE3-FE79-4512-97E9-D5F9C1305177}" srcOrd="0" destOrd="2" presId="urn:microsoft.com/office/officeart/2005/8/layout/vList2"/>
    <dgm:cxn modelId="{989ADC68-A691-42B1-BC7A-2C3962AD45A1}" srcId="{159E0E7B-925A-4D12-BECA-D6EE18122EAD}" destId="{5A087B53-F548-48B9-8BB2-DB0FDD3A1DBD}" srcOrd="1" destOrd="0" parTransId="{83C0A096-3EB9-44E9-9851-5AE28F80734C}" sibTransId="{54E55A40-841A-4523-9823-AAFFFB8D0AA4}"/>
    <dgm:cxn modelId="{D663B649-BE9F-4686-A0A3-B7986FE58C6B}" type="presOf" srcId="{5A087B53-F548-48B9-8BB2-DB0FDD3A1DBD}" destId="{41178052-4690-4E22-9C96-272D57456354}" srcOrd="0" destOrd="0" presId="urn:microsoft.com/office/officeart/2005/8/layout/vList2"/>
    <dgm:cxn modelId="{6A4E486A-593B-483E-93F1-544CF06134E9}" type="presOf" srcId="{585BEBD4-BD8F-49B6-BACF-AF90C9507AEC}" destId="{572F06DB-E643-49EC-A98C-31B30397603D}" srcOrd="0" destOrd="1" presId="urn:microsoft.com/office/officeart/2005/8/layout/vList2"/>
    <dgm:cxn modelId="{8D81D14A-8321-4405-B14D-F82CAFEEFB3A}" type="presOf" srcId="{CB1095D5-E94F-4FF5-89CF-872A8CD838E4}" destId="{572F06DB-E643-49EC-A98C-31B30397603D}" srcOrd="0" destOrd="0" presId="urn:microsoft.com/office/officeart/2005/8/layout/vList2"/>
    <dgm:cxn modelId="{1D846A56-59D5-4AB1-B561-391F944C23EC}" type="presOf" srcId="{016B6FE3-4178-4202-AFEB-A6DC534D556B}" destId="{073C6CE3-FE79-4512-97E9-D5F9C1305177}" srcOrd="0" destOrd="1" presId="urn:microsoft.com/office/officeart/2005/8/layout/vList2"/>
    <dgm:cxn modelId="{6F01279E-157A-4BF6-8B60-878B796E8325}" type="presOf" srcId="{7A4A2C52-1686-4D42-9E5B-D8F0A9C57B40}" destId="{B2698E5E-A695-4155-9140-6C85E1D4B141}" srcOrd="0" destOrd="0" presId="urn:microsoft.com/office/officeart/2005/8/layout/vList2"/>
    <dgm:cxn modelId="{D18C3DB1-EDBB-4876-9FAF-6E1616B6B2DF}" srcId="{2371DD03-9575-4AEF-BCB0-75C8D7F7145C}" destId="{A1AFDE69-B7F9-4556-8EC4-07EB20FAF738}" srcOrd="2" destOrd="0" parTransId="{E6D2ABE8-671E-4765-978D-56A85741AE98}" sibTransId="{D30B45F2-4F9E-427D-A41A-3FDC837B1E57}"/>
    <dgm:cxn modelId="{ACD4CAB7-C15F-4BA2-A84E-B48DEF55276B}" srcId="{2371DD03-9575-4AEF-BCB0-75C8D7F7145C}" destId="{016B6FE3-4178-4202-AFEB-A6DC534D556B}" srcOrd="1" destOrd="0" parTransId="{C75848FA-20F9-46CF-A944-84FC74B59ED5}" sibTransId="{D77BECF4-E21E-41BC-AD74-5F80739EE433}"/>
    <dgm:cxn modelId="{99C737CB-B8E8-4966-BE8B-77FB6FA6B7AC}" type="presOf" srcId="{159E0E7B-925A-4D12-BECA-D6EE18122EAD}" destId="{72616C0A-4B81-48C4-ACF9-4057362F0446}" srcOrd="0" destOrd="0" presId="urn:microsoft.com/office/officeart/2005/8/layout/vList2"/>
    <dgm:cxn modelId="{05E389D3-1E89-444C-A217-D907737A3B27}" srcId="{159E0E7B-925A-4D12-BECA-D6EE18122EAD}" destId="{7A4A2C52-1686-4D42-9E5B-D8F0A9C57B40}" srcOrd="2" destOrd="0" parTransId="{23A33BFA-1465-42D0-9FE2-73D8EBBEF815}" sibTransId="{7D7F99A6-85E9-472F-AB83-0E31DC98E836}"/>
    <dgm:cxn modelId="{A56CBBDC-DDC2-4EAC-BAB6-FE14618D9352}" srcId="{159E0E7B-925A-4D12-BECA-D6EE18122EAD}" destId="{2371DD03-9575-4AEF-BCB0-75C8D7F7145C}" srcOrd="0" destOrd="0" parTransId="{2429ACE7-A7DE-4EEA-AF43-AA57794B9152}" sibTransId="{7B5DFD03-605B-4B37-8FCB-7D6D77CEC486}"/>
    <dgm:cxn modelId="{274A46DD-D63E-4062-8B5D-B5ED955F3CBE}" type="presOf" srcId="{2371DD03-9575-4AEF-BCB0-75C8D7F7145C}" destId="{280D09D1-A53F-41B7-BB39-9C13D59C3D14}" srcOrd="0" destOrd="0" presId="urn:microsoft.com/office/officeart/2005/8/layout/vList2"/>
    <dgm:cxn modelId="{AF523FBB-49D4-4EC9-A437-886CF9B5B841}" type="presParOf" srcId="{72616C0A-4B81-48C4-ACF9-4057362F0446}" destId="{280D09D1-A53F-41B7-BB39-9C13D59C3D14}" srcOrd="0" destOrd="0" presId="urn:microsoft.com/office/officeart/2005/8/layout/vList2"/>
    <dgm:cxn modelId="{7942DA67-B3D6-4AEF-995B-9A116D8980A4}" type="presParOf" srcId="{72616C0A-4B81-48C4-ACF9-4057362F0446}" destId="{073C6CE3-FE79-4512-97E9-D5F9C1305177}" srcOrd="1" destOrd="0" presId="urn:microsoft.com/office/officeart/2005/8/layout/vList2"/>
    <dgm:cxn modelId="{1A88CEBC-69D9-4C82-B6B4-BB750E9F64A1}" type="presParOf" srcId="{72616C0A-4B81-48C4-ACF9-4057362F0446}" destId="{41178052-4690-4E22-9C96-272D57456354}" srcOrd="2" destOrd="0" presId="urn:microsoft.com/office/officeart/2005/8/layout/vList2"/>
    <dgm:cxn modelId="{F559E03C-B52D-4E18-8F95-BD8BDFDF04BB}" type="presParOf" srcId="{72616C0A-4B81-48C4-ACF9-4057362F0446}" destId="{572F06DB-E643-49EC-A98C-31B30397603D}" srcOrd="3" destOrd="0" presId="urn:microsoft.com/office/officeart/2005/8/layout/vList2"/>
    <dgm:cxn modelId="{824DB524-0012-48C4-AD33-DFBB5C7921D4}" type="presParOf" srcId="{72616C0A-4B81-48C4-ACF9-4057362F0446}" destId="{B2698E5E-A695-4155-9140-6C85E1D4B1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6FB0E-17C6-46D6-9A64-23D51CC0166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983E7-B980-4FD0-A71B-EC6884F0E0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To improve developers’ performance</a:t>
          </a:r>
          <a:endParaRPr lang="en-US"/>
        </a:p>
      </dgm:t>
    </dgm:pt>
    <dgm:pt modelId="{5AEB9705-EEC8-4E66-88AF-51677A607F83}" type="parTrans" cxnId="{426C8C47-417D-4986-AB8E-7AFC1532E27D}">
      <dgm:prSet/>
      <dgm:spPr/>
      <dgm:t>
        <a:bodyPr/>
        <a:lstStyle/>
        <a:p>
          <a:endParaRPr lang="en-US"/>
        </a:p>
      </dgm:t>
    </dgm:pt>
    <dgm:pt modelId="{B83DBAE4-74FC-41E3-A065-22FE0AC210E0}" type="sibTrans" cxnId="{426C8C47-417D-4986-AB8E-7AFC1532E27D}">
      <dgm:prSet/>
      <dgm:spPr/>
      <dgm:t>
        <a:bodyPr/>
        <a:lstStyle/>
        <a:p>
          <a:endParaRPr lang="en-US"/>
        </a:p>
      </dgm:t>
    </dgm:pt>
    <dgm:pt modelId="{D80FC815-FCC3-4585-A80C-D5122BEB7A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/>
            <a:t>To provide suitable ambIance</a:t>
          </a:r>
          <a:endParaRPr lang="en-US" dirty="0"/>
        </a:p>
      </dgm:t>
    </dgm:pt>
    <dgm:pt modelId="{81D18526-BBCD-41F5-92FE-788FB09176C8}" type="parTrans" cxnId="{B0726DBB-30DB-4194-A595-D93BE09014CF}">
      <dgm:prSet/>
      <dgm:spPr/>
      <dgm:t>
        <a:bodyPr/>
        <a:lstStyle/>
        <a:p>
          <a:endParaRPr lang="en-US"/>
        </a:p>
      </dgm:t>
    </dgm:pt>
    <dgm:pt modelId="{F0BBCDB0-B81F-4F18-AB51-05C67E9EE22D}" type="sibTrans" cxnId="{B0726DBB-30DB-4194-A595-D93BE09014CF}">
      <dgm:prSet/>
      <dgm:spPr/>
      <dgm:t>
        <a:bodyPr/>
        <a:lstStyle/>
        <a:p>
          <a:endParaRPr lang="en-US"/>
        </a:p>
      </dgm:t>
    </dgm:pt>
    <dgm:pt modelId="{2240557E-8D9C-48C8-AB38-8A403216E31F}" type="pres">
      <dgm:prSet presAssocID="{17E6FB0E-17C6-46D6-9A64-23D51CC0166A}" presName="root" presStyleCnt="0">
        <dgm:presLayoutVars>
          <dgm:dir/>
          <dgm:resizeHandles val="exact"/>
        </dgm:presLayoutVars>
      </dgm:prSet>
      <dgm:spPr/>
    </dgm:pt>
    <dgm:pt modelId="{E7FF9EFF-68BF-45EA-8F32-1DF2068B0C56}" type="pres">
      <dgm:prSet presAssocID="{D8A983E7-B980-4FD0-A71B-EC6884F0E085}" presName="compNode" presStyleCnt="0"/>
      <dgm:spPr/>
    </dgm:pt>
    <dgm:pt modelId="{C1D62F3F-C4B9-4977-AB47-D60F4D51E68A}" type="pres">
      <dgm:prSet presAssocID="{D8A983E7-B980-4FD0-A71B-EC6884F0E085}" presName="iconBgRect" presStyleLbl="bgShp" presStyleIdx="0" presStyleCnt="2"/>
      <dgm:spPr/>
    </dgm:pt>
    <dgm:pt modelId="{7A9A0CA8-88E5-4B52-9532-C074425698F1}" type="pres">
      <dgm:prSet presAssocID="{D8A983E7-B980-4FD0-A71B-EC6884F0E0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ing"/>
        </a:ext>
      </dgm:extLst>
    </dgm:pt>
    <dgm:pt modelId="{5B117AF6-5F38-4116-BB02-29C62455155F}" type="pres">
      <dgm:prSet presAssocID="{D8A983E7-B980-4FD0-A71B-EC6884F0E085}" presName="spaceRect" presStyleCnt="0"/>
      <dgm:spPr/>
    </dgm:pt>
    <dgm:pt modelId="{2A5278F6-865B-4791-A932-3CC058E3AC2A}" type="pres">
      <dgm:prSet presAssocID="{D8A983E7-B980-4FD0-A71B-EC6884F0E085}" presName="textRect" presStyleLbl="revTx" presStyleIdx="0" presStyleCnt="2">
        <dgm:presLayoutVars>
          <dgm:chMax val="1"/>
          <dgm:chPref val="1"/>
        </dgm:presLayoutVars>
      </dgm:prSet>
      <dgm:spPr/>
    </dgm:pt>
    <dgm:pt modelId="{A0DE6C66-3ACE-46ED-BCD6-84907810A012}" type="pres">
      <dgm:prSet presAssocID="{B83DBAE4-74FC-41E3-A065-22FE0AC210E0}" presName="sibTrans" presStyleCnt="0"/>
      <dgm:spPr/>
    </dgm:pt>
    <dgm:pt modelId="{035D5444-6BA2-47BB-81B4-910592AA5861}" type="pres">
      <dgm:prSet presAssocID="{D80FC815-FCC3-4585-A80C-D5122BEB7A89}" presName="compNode" presStyleCnt="0"/>
      <dgm:spPr/>
    </dgm:pt>
    <dgm:pt modelId="{86996BC6-111E-451F-ACBA-D36808062091}" type="pres">
      <dgm:prSet presAssocID="{D80FC815-FCC3-4585-A80C-D5122BEB7A89}" presName="iconBgRect" presStyleLbl="bgShp" presStyleIdx="1" presStyleCnt="2"/>
      <dgm:spPr/>
    </dgm:pt>
    <dgm:pt modelId="{1DFC88B2-02CB-49E1-AC73-451B2CCD3735}" type="pres">
      <dgm:prSet presAssocID="{D80FC815-FCC3-4585-A80C-D5122BEB7A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og"/>
        </a:ext>
      </dgm:extLst>
    </dgm:pt>
    <dgm:pt modelId="{6063A59C-7C04-4BF0-8289-2BEDC0652838}" type="pres">
      <dgm:prSet presAssocID="{D80FC815-FCC3-4585-A80C-D5122BEB7A89}" presName="spaceRect" presStyleCnt="0"/>
      <dgm:spPr/>
    </dgm:pt>
    <dgm:pt modelId="{9A09E9E0-04FF-41FA-BF85-F0F5222A98C9}" type="pres">
      <dgm:prSet presAssocID="{D80FC815-FCC3-4585-A80C-D5122BEB7A8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732B3E-CA42-4E4C-AFB5-7FB63AB1BD16}" type="presOf" srcId="{D8A983E7-B980-4FD0-A71B-EC6884F0E085}" destId="{2A5278F6-865B-4791-A932-3CC058E3AC2A}" srcOrd="0" destOrd="0" presId="urn:microsoft.com/office/officeart/2018/5/layout/IconCircleLabelList"/>
    <dgm:cxn modelId="{426C8C47-417D-4986-AB8E-7AFC1532E27D}" srcId="{17E6FB0E-17C6-46D6-9A64-23D51CC0166A}" destId="{D8A983E7-B980-4FD0-A71B-EC6884F0E085}" srcOrd="0" destOrd="0" parTransId="{5AEB9705-EEC8-4E66-88AF-51677A607F83}" sibTransId="{B83DBAE4-74FC-41E3-A065-22FE0AC210E0}"/>
    <dgm:cxn modelId="{9429CD8F-4653-4ACB-97F2-43B3194C9029}" type="presOf" srcId="{17E6FB0E-17C6-46D6-9A64-23D51CC0166A}" destId="{2240557E-8D9C-48C8-AB38-8A403216E31F}" srcOrd="0" destOrd="0" presId="urn:microsoft.com/office/officeart/2018/5/layout/IconCircleLabelList"/>
    <dgm:cxn modelId="{B0726DBB-30DB-4194-A595-D93BE09014CF}" srcId="{17E6FB0E-17C6-46D6-9A64-23D51CC0166A}" destId="{D80FC815-FCC3-4585-A80C-D5122BEB7A89}" srcOrd="1" destOrd="0" parTransId="{81D18526-BBCD-41F5-92FE-788FB09176C8}" sibTransId="{F0BBCDB0-B81F-4F18-AB51-05C67E9EE22D}"/>
    <dgm:cxn modelId="{5EC0F4F0-7546-40D6-8787-51AA6602854D}" type="presOf" srcId="{D80FC815-FCC3-4585-A80C-D5122BEB7A89}" destId="{9A09E9E0-04FF-41FA-BF85-F0F5222A98C9}" srcOrd="0" destOrd="0" presId="urn:microsoft.com/office/officeart/2018/5/layout/IconCircleLabelList"/>
    <dgm:cxn modelId="{D6563B91-4551-4C46-A07B-335917174CF1}" type="presParOf" srcId="{2240557E-8D9C-48C8-AB38-8A403216E31F}" destId="{E7FF9EFF-68BF-45EA-8F32-1DF2068B0C56}" srcOrd="0" destOrd="0" presId="urn:microsoft.com/office/officeart/2018/5/layout/IconCircleLabelList"/>
    <dgm:cxn modelId="{412D8974-27C0-49EF-AA03-F2CD0E1FBC80}" type="presParOf" srcId="{E7FF9EFF-68BF-45EA-8F32-1DF2068B0C56}" destId="{C1D62F3F-C4B9-4977-AB47-D60F4D51E68A}" srcOrd="0" destOrd="0" presId="urn:microsoft.com/office/officeart/2018/5/layout/IconCircleLabelList"/>
    <dgm:cxn modelId="{4E794476-B128-4C88-93F3-1DBCDF3B639E}" type="presParOf" srcId="{E7FF9EFF-68BF-45EA-8F32-1DF2068B0C56}" destId="{7A9A0CA8-88E5-4B52-9532-C074425698F1}" srcOrd="1" destOrd="0" presId="urn:microsoft.com/office/officeart/2018/5/layout/IconCircleLabelList"/>
    <dgm:cxn modelId="{503B6387-14FB-4356-BA76-93CF8EAC952B}" type="presParOf" srcId="{E7FF9EFF-68BF-45EA-8F32-1DF2068B0C56}" destId="{5B117AF6-5F38-4116-BB02-29C62455155F}" srcOrd="2" destOrd="0" presId="urn:microsoft.com/office/officeart/2018/5/layout/IconCircleLabelList"/>
    <dgm:cxn modelId="{7B60DEA3-2B77-412E-AEF1-8A4AB1BF05FC}" type="presParOf" srcId="{E7FF9EFF-68BF-45EA-8F32-1DF2068B0C56}" destId="{2A5278F6-865B-4791-A932-3CC058E3AC2A}" srcOrd="3" destOrd="0" presId="urn:microsoft.com/office/officeart/2018/5/layout/IconCircleLabelList"/>
    <dgm:cxn modelId="{0455A79C-983C-4721-851F-8CD27FF891C4}" type="presParOf" srcId="{2240557E-8D9C-48C8-AB38-8A403216E31F}" destId="{A0DE6C66-3ACE-46ED-BCD6-84907810A012}" srcOrd="1" destOrd="0" presId="urn:microsoft.com/office/officeart/2018/5/layout/IconCircleLabelList"/>
    <dgm:cxn modelId="{524D26E4-71D0-409C-AC63-DC3BA35CB15D}" type="presParOf" srcId="{2240557E-8D9C-48C8-AB38-8A403216E31F}" destId="{035D5444-6BA2-47BB-81B4-910592AA5861}" srcOrd="2" destOrd="0" presId="urn:microsoft.com/office/officeart/2018/5/layout/IconCircleLabelList"/>
    <dgm:cxn modelId="{5C23A8B8-1F5F-4C49-83A4-F2C5D3475CB5}" type="presParOf" srcId="{035D5444-6BA2-47BB-81B4-910592AA5861}" destId="{86996BC6-111E-451F-ACBA-D36808062091}" srcOrd="0" destOrd="0" presId="urn:microsoft.com/office/officeart/2018/5/layout/IconCircleLabelList"/>
    <dgm:cxn modelId="{DF0FC37B-B52A-4620-A63D-8D4B605CCA1D}" type="presParOf" srcId="{035D5444-6BA2-47BB-81B4-910592AA5861}" destId="{1DFC88B2-02CB-49E1-AC73-451B2CCD3735}" srcOrd="1" destOrd="0" presId="urn:microsoft.com/office/officeart/2018/5/layout/IconCircleLabelList"/>
    <dgm:cxn modelId="{882D4686-BBF4-4616-844C-7CFF606EDD81}" type="presParOf" srcId="{035D5444-6BA2-47BB-81B4-910592AA5861}" destId="{6063A59C-7C04-4BF0-8289-2BEDC0652838}" srcOrd="2" destOrd="0" presId="urn:microsoft.com/office/officeart/2018/5/layout/IconCircleLabelList"/>
    <dgm:cxn modelId="{2329EAD8-953F-404B-8BDC-72A906B8E75D}" type="presParOf" srcId="{035D5444-6BA2-47BB-81B4-910592AA5861}" destId="{9A09E9E0-04FF-41FA-BF85-F0F5222A98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363BE-615F-4607-8BD9-8B903D97030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4D6C7-CF88-4939-9BED-A63233E6095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5C4FB-A7CB-4119-8E96-ED733039540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A</a:t>
          </a:r>
          <a:r>
            <a:rPr lang="en-GB" sz="2300" kern="1200"/>
            <a:t> simulation to experience desired things outside of the real world</a:t>
          </a:r>
          <a:endParaRPr lang="en-US" sz="2300" kern="1200"/>
        </a:p>
      </dsp:txBody>
      <dsp:txXfrm>
        <a:off x="1507738" y="707092"/>
        <a:ext cx="9007861" cy="1305401"/>
      </dsp:txXfrm>
    </dsp:sp>
    <dsp:sp modelId="{E12E3C20-C5D9-40F6-9FF5-FEC98E1DAC7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1B21C-15C4-4C88-9411-C5F0FB59E9C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9E00-1A70-485D-89D0-FDF72001575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Zeltzer: </a:t>
          </a:r>
          <a:r>
            <a:rPr lang="en-GB" sz="2300" kern="1200"/>
            <a:t>VR is an interactive and immersive (with the feeling of presence) experience in a simulated (autonomous) world and this measure we will use to determine the level of the advance of VR systems</a:t>
          </a:r>
          <a:endParaRPr lang="en-US" sz="23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D09D1-A53F-41B7-BB39-9C13D59C3D14}">
      <dsp:nvSpPr>
        <dsp:cNvPr id="0" name=""/>
        <dsp:cNvSpPr/>
      </dsp:nvSpPr>
      <dsp:spPr>
        <a:xfrm>
          <a:off x="0" y="8586"/>
          <a:ext cx="6364224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Science:</a:t>
          </a:r>
          <a:endParaRPr lang="en-US" sz="3600" kern="1200"/>
        </a:p>
      </dsp:txBody>
      <dsp:txXfrm>
        <a:off x="42151" y="50737"/>
        <a:ext cx="6279922" cy="779158"/>
      </dsp:txXfrm>
    </dsp:sp>
    <dsp:sp modelId="{073C6CE3-FE79-4512-97E9-D5F9C1305177}">
      <dsp:nvSpPr>
        <dsp:cNvPr id="0" name=""/>
        <dsp:cNvSpPr/>
      </dsp:nvSpPr>
      <dsp:spPr>
        <a:xfrm>
          <a:off x="0" y="872046"/>
          <a:ext cx="6364224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800" kern="1200"/>
            <a:t>Chemical engineering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800" kern="1200"/>
            <a:t>Physics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800" kern="1200"/>
            <a:t>Astronomy</a:t>
          </a:r>
          <a:endParaRPr lang="en-US" sz="2800" kern="1200"/>
        </a:p>
      </dsp:txBody>
      <dsp:txXfrm>
        <a:off x="0" y="872046"/>
        <a:ext cx="6364224" cy="1453140"/>
      </dsp:txXfrm>
    </dsp:sp>
    <dsp:sp modelId="{41178052-4690-4E22-9C96-272D57456354}">
      <dsp:nvSpPr>
        <dsp:cNvPr id="0" name=""/>
        <dsp:cNvSpPr/>
      </dsp:nvSpPr>
      <dsp:spPr>
        <a:xfrm>
          <a:off x="0" y="2325186"/>
          <a:ext cx="6364224" cy="8634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Medicine:</a:t>
          </a:r>
          <a:endParaRPr lang="en-US" sz="3600" kern="1200"/>
        </a:p>
      </dsp:txBody>
      <dsp:txXfrm>
        <a:off x="42151" y="2367337"/>
        <a:ext cx="6279922" cy="779158"/>
      </dsp:txXfrm>
    </dsp:sp>
    <dsp:sp modelId="{572F06DB-E643-49EC-A98C-31B30397603D}">
      <dsp:nvSpPr>
        <dsp:cNvPr id="0" name=""/>
        <dsp:cNvSpPr/>
      </dsp:nvSpPr>
      <dsp:spPr>
        <a:xfrm>
          <a:off x="0" y="3188646"/>
          <a:ext cx="6364224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800" kern="1200"/>
            <a:t>Injury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/>
            <a:t>Laparoscopy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800" kern="1200"/>
            <a:t>Dental</a:t>
          </a:r>
          <a:endParaRPr lang="en-US" sz="2800" kern="1200"/>
        </a:p>
      </dsp:txBody>
      <dsp:txXfrm>
        <a:off x="0" y="3188646"/>
        <a:ext cx="6364224" cy="1453140"/>
      </dsp:txXfrm>
    </dsp:sp>
    <dsp:sp modelId="{B2698E5E-A695-4155-9140-6C85E1D4B141}">
      <dsp:nvSpPr>
        <dsp:cNvPr id="0" name=""/>
        <dsp:cNvSpPr/>
      </dsp:nvSpPr>
      <dsp:spPr>
        <a:xfrm>
          <a:off x="0" y="4641786"/>
          <a:ext cx="6364224" cy="863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Studies on wearables</a:t>
          </a:r>
          <a:endParaRPr lang="en-US" sz="3600" kern="1200"/>
        </a:p>
      </dsp:txBody>
      <dsp:txXfrm>
        <a:off x="42151" y="4683937"/>
        <a:ext cx="6279922" cy="779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62F3F-C4B9-4977-AB47-D60F4D51E68A}">
      <dsp:nvSpPr>
        <dsp:cNvPr id="0" name=""/>
        <dsp:cNvSpPr/>
      </dsp:nvSpPr>
      <dsp:spPr>
        <a:xfrm>
          <a:off x="470362" y="537294"/>
          <a:ext cx="1441125" cy="1441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A0CA8-88E5-4B52-9532-C074425698F1}">
      <dsp:nvSpPr>
        <dsp:cNvPr id="0" name=""/>
        <dsp:cNvSpPr/>
      </dsp:nvSpPr>
      <dsp:spPr>
        <a:xfrm>
          <a:off x="777487" y="844419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278F6-865B-4791-A932-3CC058E3AC2A}">
      <dsp:nvSpPr>
        <dsp:cNvPr id="0" name=""/>
        <dsp:cNvSpPr/>
      </dsp:nvSpPr>
      <dsp:spPr>
        <a:xfrm>
          <a:off x="9674" y="2427294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/>
            <a:t>To improve developers’ performance</a:t>
          </a:r>
          <a:endParaRPr lang="en-US" sz="1700" kern="1200"/>
        </a:p>
      </dsp:txBody>
      <dsp:txXfrm>
        <a:off x="9674" y="2427294"/>
        <a:ext cx="2362500" cy="720000"/>
      </dsp:txXfrm>
    </dsp:sp>
    <dsp:sp modelId="{86996BC6-111E-451F-ACBA-D36808062091}">
      <dsp:nvSpPr>
        <dsp:cNvPr id="0" name=""/>
        <dsp:cNvSpPr/>
      </dsp:nvSpPr>
      <dsp:spPr>
        <a:xfrm>
          <a:off x="3246299" y="537294"/>
          <a:ext cx="1441125" cy="1441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C88B2-02CB-49E1-AC73-451B2CCD3735}">
      <dsp:nvSpPr>
        <dsp:cNvPr id="0" name=""/>
        <dsp:cNvSpPr/>
      </dsp:nvSpPr>
      <dsp:spPr>
        <a:xfrm>
          <a:off x="3553424" y="844419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9E9E0-04FF-41FA-BF85-F0F5222A98C9}">
      <dsp:nvSpPr>
        <dsp:cNvPr id="0" name=""/>
        <dsp:cNvSpPr/>
      </dsp:nvSpPr>
      <dsp:spPr>
        <a:xfrm>
          <a:off x="2785612" y="2427294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To provide suitable ambIance</a:t>
          </a:r>
          <a:endParaRPr lang="en-US" sz="1700" kern="1200" dirty="0"/>
        </a:p>
      </dsp:txBody>
      <dsp:txXfrm>
        <a:off x="2785612" y="2427294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117F7-5845-44F5-805F-B30359574E2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5D5AB-3D87-4B18-8F3B-E695D234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42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18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5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52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Modern </a:t>
            </a:r>
            <a:r>
              <a:rPr lang="en-GB" dirty="0" err="1"/>
              <a:t>gozukse</a:t>
            </a:r>
            <a:r>
              <a:rPr lang="en-GB" dirty="0"/>
              <a:t> de </a:t>
            </a:r>
            <a:r>
              <a:rPr lang="en-GB" dirty="0" err="1"/>
              <a:t>eski</a:t>
            </a:r>
            <a:r>
              <a:rPr lang="en-GB" dirty="0"/>
              <a:t>. Victorian VR </a:t>
            </a:r>
            <a:r>
              <a:rPr lang="en-GB" dirty="0" err="1"/>
              <a:t>donemi</a:t>
            </a:r>
            <a:r>
              <a:rPr lang="en-GB" dirty="0"/>
              <a:t>. Ilk </a:t>
            </a:r>
            <a:r>
              <a:rPr lang="en-GB" dirty="0" err="1"/>
              <a:t>orneklerden</a:t>
            </a:r>
            <a:r>
              <a:rPr lang="en-GB" dirty="0"/>
              <a:t> </a:t>
            </a:r>
            <a:r>
              <a:rPr lang="en-GB" dirty="0" err="1"/>
              <a:t>biri</a:t>
            </a:r>
            <a:r>
              <a:rPr lang="en-GB" dirty="0"/>
              <a:t> </a:t>
            </a:r>
            <a:r>
              <a:rPr lang="en-GB" dirty="0" err="1"/>
              <a:t>gorseldeki</a:t>
            </a:r>
            <a:r>
              <a:rPr lang="en-GB" dirty="0"/>
              <a:t> </a:t>
            </a:r>
            <a:r>
              <a:rPr lang="en-GB" dirty="0" err="1"/>
              <a:t>isik</a:t>
            </a:r>
            <a:r>
              <a:rPr lang="en-GB" dirty="0"/>
              <a:t> </a:t>
            </a:r>
            <a:r>
              <a:rPr lang="en-GB" dirty="0" err="1"/>
              <a:t>yansitma</a:t>
            </a:r>
            <a:r>
              <a:rPr lang="en-GB" dirty="0"/>
              <a:t> </a:t>
            </a:r>
            <a:r>
              <a:rPr lang="en-GB" dirty="0" err="1"/>
              <a:t>oyunu</a:t>
            </a:r>
            <a:r>
              <a:rPr lang="en-GB" dirty="0"/>
              <a:t>. </a:t>
            </a:r>
            <a:r>
              <a:rPr lang="en-GB" dirty="0" err="1"/>
              <a:t>Yanilsama</a:t>
            </a:r>
            <a:r>
              <a:rPr lang="en-GB" dirty="0"/>
              <a:t> </a:t>
            </a:r>
            <a:r>
              <a:rPr lang="en-GB" dirty="0" err="1"/>
              <a:t>teknigi</a:t>
            </a:r>
            <a:r>
              <a:rPr lang="en-GB" dirty="0"/>
              <a:t>. </a:t>
            </a:r>
            <a:r>
              <a:rPr lang="en-GB" dirty="0" err="1"/>
              <a:t>Daha</a:t>
            </a:r>
            <a:r>
              <a:rPr lang="en-GB" dirty="0"/>
              <a:t> modern </a:t>
            </a:r>
            <a:r>
              <a:rPr lang="en-GB" dirty="0" err="1"/>
              <a:t>donemlerde</a:t>
            </a:r>
            <a:r>
              <a:rPr lang="en-GB" dirty="0"/>
              <a:t> VR </a:t>
            </a:r>
            <a:r>
              <a:rPr lang="en-GB" dirty="0" err="1"/>
              <a:t>bilim</a:t>
            </a:r>
            <a:r>
              <a:rPr lang="en-GB" dirty="0"/>
              <a:t> </a:t>
            </a:r>
            <a:r>
              <a:rPr lang="en-GB" dirty="0" err="1"/>
              <a:t>kurgudan</a:t>
            </a:r>
            <a:r>
              <a:rPr lang="en-GB" dirty="0"/>
              <a:t> </a:t>
            </a:r>
            <a:r>
              <a:rPr lang="en-GB" dirty="0" err="1"/>
              <a:t>dogmustur</a:t>
            </a:r>
            <a:r>
              <a:rPr lang="en-GB" dirty="0"/>
              <a:t>,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4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1991 de |Sega ilk </a:t>
            </a:r>
            <a:r>
              <a:rPr lang="en-GB" dirty="0" err="1"/>
              <a:t>oalrak</a:t>
            </a:r>
            <a:r>
              <a:rPr lang="en-GB" dirty="0"/>
              <a:t> arcade </a:t>
            </a:r>
            <a:r>
              <a:rPr lang="en-GB" dirty="0" err="1"/>
              <a:t>oyunlar</a:t>
            </a:r>
            <a:r>
              <a:rPr lang="en-GB" dirty="0"/>
              <a:t> </a:t>
            </a:r>
            <a:r>
              <a:rPr lang="en-GB" dirty="0" err="1"/>
              <a:t>icin</a:t>
            </a:r>
            <a:r>
              <a:rPr lang="en-GB" dirty="0"/>
              <a:t> VR headset </a:t>
            </a:r>
            <a:r>
              <a:rPr lang="en-GB" dirty="0" err="1"/>
              <a:t>ve</a:t>
            </a:r>
            <a:r>
              <a:rPr lang="en-GB" dirty="0"/>
              <a:t> Mega drive </a:t>
            </a:r>
            <a:r>
              <a:rPr lang="en-GB" dirty="0" err="1"/>
              <a:t>konsolunu</a:t>
            </a:r>
            <a:r>
              <a:rPr lang="en-GB" dirty="0"/>
              <a:t> </a:t>
            </a:r>
            <a:r>
              <a:rPr lang="en-GB" dirty="0" err="1"/>
              <a:t>cikarmistir</a:t>
            </a:r>
            <a:r>
              <a:rPr lang="en-GB" dirty="0"/>
              <a:t>.</a:t>
            </a:r>
          </a:p>
          <a:p>
            <a:r>
              <a:rPr lang="en-GB" dirty="0"/>
              <a:t>2015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Oneplus</a:t>
            </a:r>
            <a:r>
              <a:rPr lang="en-GB" dirty="0"/>
              <a:t> </a:t>
            </a:r>
            <a:r>
              <a:rPr lang="en-GB" dirty="0" err="1"/>
              <a:t>firmasi</a:t>
            </a:r>
            <a:r>
              <a:rPr lang="en-GB" dirty="0"/>
              <a:t> ilk </a:t>
            </a:r>
            <a:r>
              <a:rPr lang="en-GB" dirty="0" err="1"/>
              <a:t>olarak</a:t>
            </a:r>
            <a:r>
              <a:rPr lang="en-GB" dirty="0"/>
              <a:t> VR </a:t>
            </a:r>
            <a:r>
              <a:rPr lang="en-GB" dirty="0" err="1"/>
              <a:t>kullanan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urun</a:t>
            </a:r>
            <a:r>
              <a:rPr lang="en-GB" dirty="0"/>
              <a:t> </a:t>
            </a:r>
            <a:r>
              <a:rPr lang="en-GB" dirty="0" err="1"/>
              <a:t>cikarmistir</a:t>
            </a:r>
            <a:r>
              <a:rPr lang="en-GB" dirty="0"/>
              <a:t>.</a:t>
            </a:r>
          </a:p>
          <a:p>
            <a:r>
              <a:rPr lang="en-GB" dirty="0"/>
              <a:t>2016 </a:t>
            </a:r>
            <a:r>
              <a:rPr lang="en-GB" dirty="0" err="1"/>
              <a:t>vr</a:t>
            </a:r>
            <a:r>
              <a:rPr lang="en-GB" dirty="0"/>
              <a:t> </a:t>
            </a:r>
            <a:r>
              <a:rPr lang="en-GB" dirty="0" err="1"/>
              <a:t>yili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12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8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Kimya</a:t>
            </a:r>
            <a:r>
              <a:rPr lang="en-GB" dirty="0"/>
              <a:t>, </a:t>
            </a:r>
            <a:r>
              <a:rPr lang="en-GB" dirty="0" err="1"/>
              <a:t>fizik</a:t>
            </a:r>
            <a:r>
              <a:rPr lang="en-GB" dirty="0"/>
              <a:t> lab</a:t>
            </a:r>
          </a:p>
          <a:p>
            <a:r>
              <a:rPr lang="en-GB" dirty="0" err="1"/>
              <a:t>Gok</a:t>
            </a:r>
            <a:r>
              <a:rPr lang="en-GB" dirty="0"/>
              <a:t> </a:t>
            </a:r>
            <a:r>
              <a:rPr lang="en-GB" dirty="0" err="1"/>
              <a:t>cisimlerini</a:t>
            </a:r>
            <a:r>
              <a:rPr lang="en-GB" dirty="0"/>
              <a:t> </a:t>
            </a:r>
            <a:r>
              <a:rPr lang="en-GB" dirty="0" err="1"/>
              <a:t>anlayabilmek</a:t>
            </a:r>
            <a:r>
              <a:rPr lang="en-GB" dirty="0"/>
              <a:t> </a:t>
            </a:r>
            <a:r>
              <a:rPr lang="en-GB" dirty="0" err="1"/>
              <a:t>icin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Yaralanmalar</a:t>
            </a:r>
            <a:r>
              <a:rPr lang="en-GB" dirty="0"/>
              <a:t> </a:t>
            </a:r>
            <a:r>
              <a:rPr lang="en-GB" dirty="0" err="1"/>
              <a:t>icin</a:t>
            </a:r>
            <a:r>
              <a:rPr lang="en-GB" dirty="0"/>
              <a:t> …</a:t>
            </a:r>
          </a:p>
          <a:p>
            <a:endParaRPr lang="en-GB" dirty="0"/>
          </a:p>
          <a:p>
            <a:r>
              <a:rPr lang="en-GB" dirty="0"/>
              <a:t>Bir de </a:t>
            </a:r>
            <a:r>
              <a:rPr lang="en-GB" dirty="0" err="1"/>
              <a:t>giyilen</a:t>
            </a:r>
            <a:r>
              <a:rPr lang="en-GB" dirty="0"/>
              <a:t> </a:t>
            </a:r>
            <a:r>
              <a:rPr lang="en-GB" dirty="0" err="1"/>
              <a:t>cihazlarin</a:t>
            </a:r>
            <a:r>
              <a:rPr lang="en-GB" dirty="0"/>
              <a:t> </a:t>
            </a:r>
            <a:r>
              <a:rPr lang="en-GB" dirty="0" err="1"/>
              <a:t>etkileri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gelistirilmesi</a:t>
            </a:r>
            <a:r>
              <a:rPr lang="en-GB" dirty="0"/>
              <a:t> </a:t>
            </a:r>
            <a:r>
              <a:rPr lang="en-GB" dirty="0" err="1"/>
              <a:t>uzerine</a:t>
            </a:r>
            <a:r>
              <a:rPr lang="en-GB" dirty="0"/>
              <a:t> </a:t>
            </a:r>
            <a:r>
              <a:rPr lang="en-GB" dirty="0" err="1"/>
              <a:t>calismalar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81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 </a:t>
            </a:r>
            <a:r>
              <a:rPr lang="en-GB" dirty="0" err="1"/>
              <a:t>kendi</a:t>
            </a:r>
            <a:r>
              <a:rPr lang="en-GB" dirty="0"/>
              <a:t> </a:t>
            </a:r>
            <a:r>
              <a:rPr lang="en-GB" dirty="0" err="1"/>
              <a:t>islevsel</a:t>
            </a:r>
            <a:r>
              <a:rPr lang="en-GB" dirty="0"/>
              <a:t> </a:t>
            </a:r>
            <a:r>
              <a:rPr lang="en-GB" dirty="0" err="1"/>
              <a:t>kullanimi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egitimi</a:t>
            </a:r>
            <a:r>
              <a:rPr lang="en-GB" dirty="0"/>
              <a:t> </a:t>
            </a:r>
            <a:r>
              <a:rPr lang="en-GB" dirty="0" err="1"/>
              <a:t>icin</a:t>
            </a:r>
            <a:r>
              <a:rPr lang="en-GB" dirty="0"/>
              <a:t> </a:t>
            </a:r>
            <a:r>
              <a:rPr lang="en-GB" dirty="0" err="1"/>
              <a:t>kullanilmasi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9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Yazilimcilara</a:t>
            </a:r>
            <a:r>
              <a:rPr lang="en-GB" dirty="0"/>
              <a:t> 3 </a:t>
            </a:r>
            <a:r>
              <a:rPr lang="en-GB" dirty="0" err="1"/>
              <a:t>boyut</a:t>
            </a:r>
            <a:r>
              <a:rPr lang="en-GB" dirty="0"/>
              <a:t> </a:t>
            </a:r>
            <a:r>
              <a:rPr lang="en-GB" dirty="0" err="1"/>
              <a:t>saglanarak</a:t>
            </a:r>
            <a:r>
              <a:rPr lang="en-GB" dirty="0"/>
              <a:t> </a:t>
            </a:r>
            <a:r>
              <a:rPr lang="en-GB" dirty="0" err="1"/>
              <a:t>yaraticiligin</a:t>
            </a:r>
            <a:r>
              <a:rPr lang="en-GB" dirty="0"/>
              <a:t> </a:t>
            </a:r>
            <a:r>
              <a:rPr lang="en-GB" dirty="0" err="1"/>
              <a:t>artmasi</a:t>
            </a:r>
            <a:r>
              <a:rPr lang="en-GB" dirty="0"/>
              <a:t> </a:t>
            </a:r>
            <a:r>
              <a:rPr lang="en-GB" dirty="0" err="1"/>
              <a:t>planlanmis</a:t>
            </a:r>
            <a:endParaRPr lang="en-GB" dirty="0"/>
          </a:p>
          <a:p>
            <a:r>
              <a:rPr lang="en-GB" dirty="0"/>
              <a:t>Microsoft – data mountain </a:t>
            </a:r>
          </a:p>
          <a:p>
            <a:endParaRPr lang="en-GB" dirty="0"/>
          </a:p>
          <a:p>
            <a:r>
              <a:rPr lang="en-GB" dirty="0" err="1"/>
              <a:t>Aristonun</a:t>
            </a:r>
            <a:r>
              <a:rPr lang="en-GB" dirty="0"/>
              <a:t> </a:t>
            </a:r>
            <a:r>
              <a:rPr lang="en-GB" dirty="0" err="1"/>
              <a:t>Peripatetik</a:t>
            </a:r>
            <a:r>
              <a:rPr lang="en-GB" dirty="0"/>
              <a:t> </a:t>
            </a:r>
            <a:r>
              <a:rPr lang="en-GB" dirty="0" err="1"/>
              <a:t>okulu</a:t>
            </a:r>
            <a:r>
              <a:rPr lang="en-GB" dirty="0"/>
              <a:t> – </a:t>
            </a:r>
            <a:r>
              <a:rPr lang="en-GB" dirty="0" err="1"/>
              <a:t>peripatik</a:t>
            </a:r>
            <a:r>
              <a:rPr lang="en-GB" dirty="0"/>
              <a:t> </a:t>
            </a:r>
            <a:r>
              <a:rPr lang="en-GB" dirty="0" err="1"/>
              <a:t>yuruyenler</a:t>
            </a:r>
            <a:r>
              <a:rPr lang="en-GB" dirty="0"/>
              <a:t> </a:t>
            </a:r>
            <a:r>
              <a:rPr lang="en-GB" dirty="0" err="1"/>
              <a:t>demek</a:t>
            </a:r>
            <a:r>
              <a:rPr lang="en-GB" dirty="0"/>
              <a:t> – </a:t>
            </a:r>
            <a:r>
              <a:rPr lang="en-GB" dirty="0" err="1"/>
              <a:t>Aristonun</a:t>
            </a:r>
            <a:r>
              <a:rPr lang="en-GB" dirty="0"/>
              <a:t> </a:t>
            </a:r>
            <a:r>
              <a:rPr lang="en-GB" dirty="0" err="1"/>
              <a:t>ogrencileri</a:t>
            </a:r>
            <a:r>
              <a:rPr lang="en-GB" dirty="0"/>
              <a:t> </a:t>
            </a:r>
            <a:r>
              <a:rPr lang="en-GB" dirty="0" err="1"/>
              <a:t>pesinde</a:t>
            </a:r>
            <a:r>
              <a:rPr lang="en-GB" dirty="0"/>
              <a:t> </a:t>
            </a:r>
            <a:r>
              <a:rPr lang="en-GB" dirty="0" err="1"/>
              <a:t>yururmus</a:t>
            </a:r>
            <a:r>
              <a:rPr lang="en-GB" dirty="0"/>
              <a:t> – Bu </a:t>
            </a:r>
            <a:r>
              <a:rPr lang="en-GB" dirty="0" err="1"/>
              <a:t>tarz</a:t>
            </a:r>
            <a:r>
              <a:rPr lang="en-GB" dirty="0"/>
              <a:t> </a:t>
            </a:r>
            <a:r>
              <a:rPr lang="en-GB" dirty="0" err="1"/>
              <a:t>fazla</a:t>
            </a:r>
            <a:r>
              <a:rPr lang="en-GB" dirty="0"/>
              <a:t> </a:t>
            </a:r>
            <a:r>
              <a:rPr lang="en-GB" dirty="0" err="1"/>
              <a:t>efor</a:t>
            </a:r>
            <a:r>
              <a:rPr lang="en-GB" dirty="0"/>
              <a:t> </a:t>
            </a:r>
            <a:r>
              <a:rPr lang="en-GB" dirty="0" err="1"/>
              <a:t>gerektirmeyen</a:t>
            </a:r>
            <a:r>
              <a:rPr lang="en-GB" dirty="0"/>
              <a:t> </a:t>
            </a:r>
            <a:r>
              <a:rPr lang="en-GB" dirty="0" err="1"/>
              <a:t>hareketlerin</a:t>
            </a:r>
            <a:r>
              <a:rPr lang="en-GB" dirty="0"/>
              <a:t> </a:t>
            </a:r>
            <a:r>
              <a:rPr lang="en-GB" dirty="0" err="1"/>
              <a:t>ogrenme</a:t>
            </a:r>
            <a:r>
              <a:rPr lang="en-GB" dirty="0"/>
              <a:t> </a:t>
            </a:r>
            <a:r>
              <a:rPr lang="en-GB" dirty="0" err="1"/>
              <a:t>surecini</a:t>
            </a:r>
            <a:r>
              <a:rPr lang="en-GB" dirty="0"/>
              <a:t> </a:t>
            </a:r>
            <a:r>
              <a:rPr lang="en-GB" dirty="0" err="1"/>
              <a:t>kolaylastirdigini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yaraticiligi</a:t>
            </a:r>
            <a:r>
              <a:rPr lang="en-GB" dirty="0"/>
              <a:t> </a:t>
            </a:r>
            <a:r>
              <a:rPr lang="en-GB" dirty="0" err="1"/>
              <a:t>artirdigi</a:t>
            </a:r>
            <a:r>
              <a:rPr lang="en-GB" dirty="0"/>
              <a:t> </a:t>
            </a:r>
            <a:r>
              <a:rPr lang="en-GB" dirty="0" err="1"/>
              <a:t>iddia</a:t>
            </a:r>
            <a:r>
              <a:rPr lang="en-GB" dirty="0"/>
              <a:t> </a:t>
            </a:r>
            <a:r>
              <a:rPr lang="en-GB" dirty="0" err="1"/>
              <a:t>ediliyor</a:t>
            </a:r>
            <a:r>
              <a:rPr lang="en-GB" dirty="0"/>
              <a:t>. Bu </a:t>
            </a:r>
            <a:r>
              <a:rPr lang="en-GB" dirty="0" err="1"/>
              <a:t>fikirden</a:t>
            </a:r>
            <a:r>
              <a:rPr lang="en-GB" dirty="0"/>
              <a:t> </a:t>
            </a:r>
            <a:r>
              <a:rPr lang="en-GB" dirty="0" err="1"/>
              <a:t>yola</a:t>
            </a:r>
            <a:r>
              <a:rPr lang="en-GB" dirty="0"/>
              <a:t> </a:t>
            </a:r>
            <a:r>
              <a:rPr lang="en-GB" dirty="0" err="1"/>
              <a:t>cikarak</a:t>
            </a:r>
            <a:r>
              <a:rPr lang="en-GB" dirty="0"/>
              <a:t> </a:t>
            </a:r>
            <a:r>
              <a:rPr lang="en-GB" dirty="0" err="1"/>
              <a:t>leeb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perez-marcos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calisma</a:t>
            </a:r>
            <a:r>
              <a:rPr lang="en-GB" dirty="0"/>
              <a:t> </a:t>
            </a:r>
            <a:r>
              <a:rPr lang="en-GB" dirty="0" err="1"/>
              <a:t>yapiyor</a:t>
            </a:r>
            <a:r>
              <a:rPr lang="en-GB" dirty="0"/>
              <a:t> –VR </a:t>
            </a:r>
            <a:r>
              <a:rPr lang="en-GB" dirty="0" err="1"/>
              <a:t>ortaminda</a:t>
            </a:r>
            <a:r>
              <a:rPr lang="en-GB" dirty="0"/>
              <a:t> </a:t>
            </a:r>
            <a:r>
              <a:rPr lang="en-GB" dirty="0" err="1"/>
              <a:t>takan</a:t>
            </a:r>
            <a:r>
              <a:rPr lang="en-GB" dirty="0"/>
              <a:t> </a:t>
            </a:r>
            <a:r>
              <a:rPr lang="en-GB" dirty="0" err="1"/>
              <a:t>kisilerin</a:t>
            </a:r>
            <a:r>
              <a:rPr lang="en-GB" dirty="0"/>
              <a:t> </a:t>
            </a:r>
            <a:r>
              <a:rPr lang="en-GB" dirty="0" err="1"/>
              <a:t>bacaklarini</a:t>
            </a:r>
            <a:r>
              <a:rPr lang="en-GB" dirty="0"/>
              <a:t> </a:t>
            </a:r>
            <a:r>
              <a:rPr lang="en-GB" dirty="0" err="1"/>
              <a:t>haraket</a:t>
            </a:r>
            <a:r>
              <a:rPr lang="en-GB" dirty="0"/>
              <a:t> </a:t>
            </a:r>
            <a:r>
              <a:rPr lang="en-GB" dirty="0" err="1"/>
              <a:t>ettirdigini</a:t>
            </a:r>
            <a:r>
              <a:rPr lang="en-GB" dirty="0"/>
              <a:t> </a:t>
            </a:r>
            <a:r>
              <a:rPr lang="en-GB" dirty="0" err="1"/>
              <a:t>dusunerek</a:t>
            </a:r>
            <a:r>
              <a:rPr lang="en-GB" dirty="0"/>
              <a:t> (</a:t>
            </a:r>
            <a:r>
              <a:rPr lang="en-GB" dirty="0" err="1"/>
              <a:t>aslinda</a:t>
            </a:r>
            <a:r>
              <a:rPr lang="en-GB" dirty="0"/>
              <a:t> avatar </a:t>
            </a:r>
            <a:r>
              <a:rPr lang="en-GB" dirty="0" err="1"/>
              <a:t>hareket</a:t>
            </a:r>
            <a:r>
              <a:rPr lang="en-GB" dirty="0"/>
              <a:t> </a:t>
            </a:r>
            <a:r>
              <a:rPr lang="en-GB" dirty="0" err="1"/>
              <a:t>ediyor</a:t>
            </a:r>
            <a:r>
              <a:rPr lang="en-GB" dirty="0"/>
              <a:t>)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performansi</a:t>
            </a:r>
            <a:r>
              <a:rPr lang="en-GB" dirty="0"/>
              <a:t> </a:t>
            </a:r>
            <a:r>
              <a:rPr lang="en-GB" dirty="0" err="1"/>
              <a:t>olumlu</a:t>
            </a:r>
            <a:r>
              <a:rPr lang="en-GB" dirty="0"/>
              <a:t> </a:t>
            </a:r>
            <a:r>
              <a:rPr lang="en-GB" dirty="0" err="1"/>
              <a:t>etkilemis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Esneklik</a:t>
            </a:r>
            <a:r>
              <a:rPr lang="en-GB" dirty="0"/>
              <a:t> – Rift Sketch – immersion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bilindik</a:t>
            </a:r>
            <a:r>
              <a:rPr lang="en-GB" dirty="0"/>
              <a:t> </a:t>
            </a:r>
            <a:r>
              <a:rPr lang="en-GB" dirty="0" err="1"/>
              <a:t>iki</a:t>
            </a:r>
            <a:r>
              <a:rPr lang="en-GB" dirty="0"/>
              <a:t> </a:t>
            </a:r>
            <a:r>
              <a:rPr lang="en-GB" dirty="0" err="1"/>
              <a:t>uygulama</a:t>
            </a:r>
            <a:r>
              <a:rPr lang="en-GB" dirty="0"/>
              <a:t> – </a:t>
            </a:r>
            <a:r>
              <a:rPr lang="en-GB" dirty="0" err="1"/>
              <a:t>yazilimcilara</a:t>
            </a:r>
            <a:r>
              <a:rPr lang="en-GB" dirty="0"/>
              <a:t> </a:t>
            </a:r>
            <a:r>
              <a:rPr lang="en-GB" dirty="0" err="1"/>
              <a:t>bulunmak</a:t>
            </a:r>
            <a:r>
              <a:rPr lang="en-GB" dirty="0"/>
              <a:t> </a:t>
            </a:r>
            <a:r>
              <a:rPr lang="en-GB" dirty="0" err="1"/>
              <a:t>istedikleri</a:t>
            </a:r>
            <a:r>
              <a:rPr lang="en-GB" dirty="0"/>
              <a:t> </a:t>
            </a:r>
            <a:r>
              <a:rPr lang="en-GB" dirty="0" err="1"/>
              <a:t>hos</a:t>
            </a:r>
            <a:r>
              <a:rPr lang="en-GB" dirty="0"/>
              <a:t> </a:t>
            </a:r>
            <a:r>
              <a:rPr lang="en-GB" dirty="0" err="1"/>
              <a:t>ortamlar</a:t>
            </a:r>
            <a:r>
              <a:rPr lang="en-GB" dirty="0"/>
              <a:t> </a:t>
            </a:r>
            <a:r>
              <a:rPr lang="en-GB" dirty="0" err="1"/>
              <a:t>saglanarak</a:t>
            </a:r>
            <a:r>
              <a:rPr lang="en-GB" dirty="0"/>
              <a:t> </a:t>
            </a:r>
            <a:r>
              <a:rPr lang="en-GB" dirty="0" err="1"/>
              <a:t>performans</a:t>
            </a:r>
            <a:r>
              <a:rPr lang="en-GB" dirty="0"/>
              <a:t> </a:t>
            </a:r>
            <a:r>
              <a:rPr lang="en-GB" dirty="0" err="1"/>
              <a:t>artirma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8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98 de </a:t>
            </a:r>
            <a:r>
              <a:rPr lang="en-GB" dirty="0" err="1"/>
              <a:t>cikarilmis</a:t>
            </a:r>
            <a:r>
              <a:rPr lang="en-GB" dirty="0"/>
              <a:t>. </a:t>
            </a:r>
            <a:r>
              <a:rPr lang="en-GB" dirty="0" err="1"/>
              <a:t>Herhangi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donanima</a:t>
            </a:r>
            <a:r>
              <a:rPr lang="en-GB" dirty="0"/>
              <a:t> </a:t>
            </a:r>
            <a:r>
              <a:rPr lang="en-GB" dirty="0" err="1"/>
              <a:t>ihtiyac</a:t>
            </a:r>
            <a:r>
              <a:rPr lang="en-GB" dirty="0"/>
              <a:t> yok. 3d </a:t>
            </a:r>
            <a:r>
              <a:rPr lang="en-GB" dirty="0" err="1"/>
              <a:t>masaustunun</a:t>
            </a:r>
            <a:r>
              <a:rPr lang="en-GB" dirty="0"/>
              <a:t> ilk </a:t>
            </a:r>
            <a:r>
              <a:rPr lang="en-GB" dirty="0" err="1"/>
              <a:t>uygulamasi</a:t>
            </a:r>
            <a:r>
              <a:rPr lang="en-GB" dirty="0"/>
              <a:t>.  </a:t>
            </a:r>
            <a:r>
              <a:rPr lang="en-GB" dirty="0" err="1"/>
              <a:t>Dosya</a:t>
            </a:r>
            <a:r>
              <a:rPr lang="en-GB" dirty="0"/>
              <a:t> </a:t>
            </a:r>
            <a:r>
              <a:rPr lang="en-GB" dirty="0" err="1"/>
              <a:t>managment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5D5AB-3D87-4B18-8F3B-E695D234CC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0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95BC-9C3A-4512-9BC2-E71A37C6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87C71-3B64-49C2-8AC2-1E83A9D40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77A3-0B65-4871-A78B-218A9993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AF45-60EA-498B-9732-AE85D619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D686-4870-4F57-9A8D-DF92556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65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78F6-6785-43DE-A5C6-B91025A1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3D0D-EC1F-4F04-A732-85B6BAA6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61CF-CFED-4A1F-AC7B-AF62717F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2F3D-EF16-4FCC-BDAB-AFF222C8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AFB5-5708-4A1E-AA4F-B078D9BF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5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E8AC3-52BD-4E7A-A010-C11D02267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07320-1D9E-423B-B4DA-A32564F84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1B559-32CB-4E46-A586-95CF5893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928D-DB4F-4912-9A8D-4127DB5C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02BB-E025-4D46-B213-9484103E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3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6E39-6A98-4F94-AB11-48ED9C51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B584-C33E-42AE-BAEF-B8D4EEC4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AEC5-9C26-4897-8ED2-CA2CADA3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75EB-8E54-426E-A002-AD3F9DEB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C629-E1AE-4C59-B3CF-50AAE3C0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3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A2A0-5943-4D08-94CE-D0AC05F3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4F6E7-8ADD-457E-898D-762AEACD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80E1-B80D-400D-90A1-2A0871C8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358E-B440-4DA1-87B5-A1C1DB6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375A-787B-464F-A870-65B9B99D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79D4-CB2E-40AA-B069-4C0C0B3A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231D-A90E-431B-8BA8-EC1F90561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0170-E69B-4785-976B-1E42244D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1CE85-8A30-40F7-934F-5D2F344B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7F31B-867E-4ED4-AB49-7C40FFE0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27086-590F-4CAF-A646-CA8FD4AF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9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7523-DF1C-4EE1-8B00-6E7299C1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E12B-28D1-4D4B-A601-D94A7C45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B36-E8BF-4508-AA50-FC2EC3E3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36038-3735-4F01-8594-F99BC514D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4CA39-E0BC-42B5-92C5-53309F873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4EC87-DA94-4026-AC56-5E70ED96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E1110-8A0E-43D8-8B66-06378FDE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8EF6E-3D7F-480B-938A-251CC396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6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A000-5849-4662-BA4E-A54FACB3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EE4B5-DF90-46D0-A46C-86B9179E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D8ABA-7530-4ED8-9155-376151ED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12033-47EE-4A4C-A4E3-42D5A2DA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6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3DCD9-3FB2-4864-A47D-6CCB3425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3362A-9F2E-4376-BD29-DDBF9A83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CCD40-50ED-43A6-BB18-EBEAE5B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3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CEF8-C1B8-436A-B285-4F7B3A3C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7A5B-DEE4-453B-AD4D-9BDB08D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8985-51C0-40D1-B839-00F1DA66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F4755-37E4-45F5-AD34-2B16BC47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0B74E-8D3F-45A4-ACA5-9649167A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0A8A-7C1D-431E-955B-BA3EADCB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693E-A629-40CF-89CA-A0CEEA32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3CA07-0CA9-4B89-A5C6-5F35C5E72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F29A-D336-489C-BD8A-73BB4080E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5B4C0-64BC-4BC4-86B7-BEC46DF2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854DB-0519-4985-84B6-56AD479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CCA1-3850-4F4A-ABC1-E161432F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89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6D01B-2CAB-45A3-8452-84D478E5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F5FD-4CD7-499A-81D4-A7555A88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FE48-9A60-4062-A06C-25D5E6363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16C1-B473-484B-9245-DBDF060AF87E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80B2-FF48-4709-B5D1-8376FAD96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F1B6-01E9-4116-9FBD-F83502D1F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5532-C704-486D-BF54-23E52C46D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38BB7-3FB5-41B9-99E7-8847482E8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GB" sz="5100">
                <a:solidFill>
                  <a:srgbClr val="FFFFFF"/>
                </a:solidFill>
              </a:rPr>
              <a:t>Using Virtual Reality on Software Engineering and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9B50E-27DE-4717-98C7-00FB4F27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Ayse Betul Cengiz</a:t>
            </a: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5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VR in SE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CAFE-9307-4FEA-92EE-98FCD517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2400"/>
              <a:t>Three main benefits:</a:t>
            </a:r>
          </a:p>
          <a:p>
            <a:pPr lvl="1"/>
            <a:r>
              <a:rPr lang="tr-TR" dirty="0"/>
              <a:t>Depth: makes active </a:t>
            </a:r>
            <a:r>
              <a:rPr lang="en-GB" dirty="0"/>
              <a:t>the decision-making and creativity mechanisms</a:t>
            </a:r>
            <a:r>
              <a:rPr lang="tr-TR" dirty="0"/>
              <a:t> providing spatial involvement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Movement: Aristotle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Plasticity: Creating desired environments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8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tr-TR" sz="4000"/>
              <a:t>Applications</a:t>
            </a:r>
            <a:endParaRPr lang="en-GB" sz="40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CAFE-9307-4FEA-92EE-98FCD517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tr-TR" sz="2000"/>
              <a:t>Data Mountain: 3D Desktop for document management</a:t>
            </a:r>
          </a:p>
          <a:p>
            <a:endParaRPr lang="tr-TR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, office, cluttered&#10;&#10;Description automatically generated">
            <a:extLst>
              <a:ext uri="{FF2B5EF4-FFF2-40B4-BE49-F238E27FC236}">
                <a16:creationId xmlns:a16="http://schemas.microsoft.com/office/drawing/2014/main" id="{11326ABD-8240-4AEE-A409-D27D3DFE8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5" r="16639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tr-TR" sz="3000">
                <a:solidFill>
                  <a:schemeClr val="bg1"/>
                </a:solidFill>
              </a:rPr>
              <a:t>Applications cont.</a:t>
            </a:r>
            <a:endParaRPr lang="en-GB" sz="300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15FD1B8-4B94-46ED-A85A-C7AB3E7DD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8" b="1"/>
          <a:stretch/>
        </p:blipFill>
        <p:spPr>
          <a:xfrm>
            <a:off x="393308" y="352931"/>
            <a:ext cx="5559480" cy="374904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726BBE5-0985-4FAB-8A39-CEA42F07F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8269" b="1"/>
          <a:stretch/>
        </p:blipFill>
        <p:spPr>
          <a:xfrm>
            <a:off x="6251736" y="357013"/>
            <a:ext cx="5546955" cy="37490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CAFE-9307-4FEA-92EE-98FCD517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4615840"/>
            <a:ext cx="6609921" cy="1526741"/>
          </a:xfrm>
        </p:spPr>
        <p:txBody>
          <a:bodyPr anchor="ctr">
            <a:normAutofit/>
          </a:bodyPr>
          <a:lstStyle/>
          <a:p>
            <a:r>
              <a:rPr lang="tr-TR" sz="2200" dirty="0">
                <a:solidFill>
                  <a:schemeClr val="bg1"/>
                </a:solidFill>
              </a:rPr>
              <a:t>Immersion: Live coding and code review (Left)</a:t>
            </a:r>
          </a:p>
          <a:p>
            <a:r>
              <a:rPr lang="tr-TR" sz="2200" dirty="0">
                <a:solidFill>
                  <a:schemeClr val="bg1"/>
                </a:solidFill>
              </a:rPr>
              <a:t>RiftSkecth: Live coding (Right)</a:t>
            </a:r>
            <a:endParaRPr lang="en-GB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4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D9008-6139-4D38-9ACC-DB175E1A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VR in SE Education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3E19-58DB-4B6F-BC12-7888C10A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1700"/>
              <a:t>2015:</a:t>
            </a:r>
          </a:p>
          <a:p>
            <a:pPr lvl="1"/>
            <a:r>
              <a:rPr lang="tr-TR" sz="1700"/>
              <a:t>Studies on RiftSkecth and Immersion</a:t>
            </a:r>
          </a:p>
          <a:p>
            <a:r>
              <a:rPr lang="tr-TR" sz="1700"/>
              <a:t>2017:</a:t>
            </a:r>
          </a:p>
          <a:p>
            <a:pPr lvl="1"/>
            <a:r>
              <a:rPr lang="en-GB" sz="1700"/>
              <a:t>Depicting codes and software as buildings</a:t>
            </a:r>
            <a:endParaRPr lang="tr-TR" sz="1700"/>
          </a:p>
          <a:p>
            <a:pPr lvl="1"/>
            <a:r>
              <a:rPr lang="tr-TR" sz="1700"/>
              <a:t>Exploring benefits of VR</a:t>
            </a:r>
          </a:p>
          <a:p>
            <a:r>
              <a:rPr lang="tr-TR" sz="1700"/>
              <a:t>2018:</a:t>
            </a:r>
          </a:p>
          <a:p>
            <a:pPr lvl="1"/>
            <a:r>
              <a:rPr lang="en-GB" sz="1700"/>
              <a:t>VRENITE</a:t>
            </a:r>
            <a:r>
              <a:rPr lang="tr-TR" sz="1700"/>
              <a:t>: to help to teach sorting algorithms</a:t>
            </a:r>
          </a:p>
          <a:p>
            <a:r>
              <a:rPr lang="tr-TR" sz="1700"/>
              <a:t>2019:</a:t>
            </a:r>
          </a:p>
          <a:p>
            <a:pPr lvl="1"/>
            <a:r>
              <a:rPr lang="tr-TR" sz="1700"/>
              <a:t>UML</a:t>
            </a:r>
          </a:p>
          <a:p>
            <a:pPr lvl="1"/>
            <a:r>
              <a:rPr lang="tr-TR" sz="1700"/>
              <a:t>OOP</a:t>
            </a:r>
          </a:p>
          <a:p>
            <a:pPr lvl="1"/>
            <a:r>
              <a:rPr lang="tr-TR" sz="1700"/>
              <a:t>To help understand some processes</a:t>
            </a:r>
            <a:endParaRPr lang="en-GB" sz="1700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oup of people on a stage&#10;&#10;Description automatically generated with medium confidence">
            <a:extLst>
              <a:ext uri="{FF2B5EF4-FFF2-40B4-BE49-F238E27FC236}">
                <a16:creationId xmlns:a16="http://schemas.microsoft.com/office/drawing/2014/main" id="{C985A092-5232-4833-848C-1BFB4F47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236477"/>
            <a:ext cx="6253212" cy="3454899"/>
          </a:xfrm>
          <a:prstGeom prst="rect">
            <a:avLst/>
          </a:prstGeom>
        </p:spPr>
      </p:pic>
      <p:grpSp>
        <p:nvGrpSpPr>
          <p:cNvPr id="36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37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F8F9-EBA9-44B3-9790-16549DF0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2120-FB6B-4AB0-B799-4B437CC6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Andrade</a:t>
            </a:r>
            <a:r>
              <a:rPr lang="tr-TR" dirty="0"/>
              <a:t> et al. (2022) </a:t>
            </a:r>
            <a:r>
              <a:rPr lang="en-GB" dirty="0"/>
              <a:t>Virtual Reality Applications in Software Engineering Education: A Systematic Review</a:t>
            </a:r>
            <a:endParaRPr lang="tr-TR" dirty="0"/>
          </a:p>
          <a:p>
            <a:r>
              <a:rPr lang="tr-TR" dirty="0"/>
              <a:t>Dominic et al. (2020) </a:t>
            </a:r>
            <a:r>
              <a:rPr lang="en-GB" dirty="0"/>
              <a:t>Remote Pair Programming in Virtual Reality</a:t>
            </a:r>
            <a:endParaRPr lang="tr-TR" dirty="0"/>
          </a:p>
          <a:p>
            <a:r>
              <a:rPr lang="en-GB" dirty="0"/>
              <a:t>Sharma </a:t>
            </a:r>
            <a:r>
              <a:rPr lang="tr-TR" dirty="0"/>
              <a:t>et al. (2018) </a:t>
            </a:r>
            <a:r>
              <a:rPr lang="en-GB" dirty="0"/>
              <a:t>An immersive future for software engineering</a:t>
            </a:r>
            <a:r>
              <a:rPr lang="tr-TR" dirty="0"/>
              <a:t>:</a:t>
            </a:r>
            <a:r>
              <a:rPr lang="en-GB" dirty="0"/>
              <a:t> avenues and approaches</a:t>
            </a:r>
            <a:endParaRPr lang="tr-TR" dirty="0"/>
          </a:p>
          <a:p>
            <a:r>
              <a:rPr lang="tr-TR" dirty="0"/>
              <a:t>Akbulut et al. (2017) </a:t>
            </a:r>
            <a:r>
              <a:rPr lang="en-GB" dirty="0"/>
              <a:t>On the effectiveness of virtual reality in the education of software engineering</a:t>
            </a:r>
            <a:endParaRPr lang="tr-TR" dirty="0"/>
          </a:p>
          <a:p>
            <a:r>
              <a:rPr lang="en-GB" dirty="0"/>
              <a:t>Elliott </a:t>
            </a:r>
            <a:r>
              <a:rPr lang="tr-TR" dirty="0"/>
              <a:t>et al. (2015) </a:t>
            </a:r>
            <a:r>
              <a:rPr lang="en-GB" dirty="0"/>
              <a:t>Virtual Reality in Software Engineering: Affordances, Applications, </a:t>
            </a:r>
            <a:r>
              <a:rPr lang="en-GB"/>
              <a:t>and Challenges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47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/>
              <a:t>Contents</a:t>
            </a:r>
            <a:endParaRPr lang="en-GB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CAFE-9307-4FEA-92EE-98FCD517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What is VR</a:t>
            </a:r>
          </a:p>
          <a:p>
            <a:r>
              <a:rPr lang="en-GB" sz="2200" dirty="0"/>
              <a:t>History of VR</a:t>
            </a:r>
          </a:p>
          <a:p>
            <a:r>
              <a:rPr lang="en-GB" sz="2200" dirty="0"/>
              <a:t>Applications in Education</a:t>
            </a:r>
          </a:p>
          <a:p>
            <a:r>
              <a:rPr lang="tr-TR" sz="2200" dirty="0"/>
              <a:t>Applications in Software Engineering (SE)</a:t>
            </a:r>
            <a:endParaRPr lang="en-GB" sz="2200" dirty="0"/>
          </a:p>
          <a:p>
            <a:r>
              <a:rPr lang="en-GB" sz="2200" dirty="0"/>
              <a:t>Applications in SE Education</a:t>
            </a:r>
          </a:p>
          <a:p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286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/>
              <a:t>Virtual Reality (VR)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957BDC-F011-C3AC-D474-3BFAA2472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847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529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Zeltzer’s Cube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CB97FC5C-CE92-4EA2-8793-872C59220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24" y="643466"/>
            <a:ext cx="623948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urniture, file&#10;&#10;Description automatically generated">
            <a:extLst>
              <a:ext uri="{FF2B5EF4-FFF2-40B4-BE49-F238E27FC236}">
                <a16:creationId xmlns:a16="http://schemas.microsoft.com/office/drawing/2014/main" id="{060FDB62-F8D5-489C-AEE8-1A14CBD85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r="5410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tr-TR" sz="3600"/>
              <a:t>History</a:t>
            </a:r>
            <a:endParaRPr lang="en-GB" sz="3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CAFE-9307-4FEA-92EE-98FCD517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tr-TR" sz="1800" dirty="0"/>
              <a:t>From 17th and 18th centuries</a:t>
            </a:r>
          </a:p>
          <a:p>
            <a:r>
              <a:rPr lang="tr-TR" sz="1800" dirty="0"/>
              <a:t>Charles Wheatstone</a:t>
            </a:r>
          </a:p>
          <a:p>
            <a:pPr lvl="1"/>
            <a:r>
              <a:rPr lang="tr-TR" sz="1400" dirty="0"/>
              <a:t>Luminous effects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2804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tr-TR" sz="4000"/>
              <a:t>Today</a:t>
            </a:r>
            <a:endParaRPr lang="en-GB" sz="4000"/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CAFE-9307-4FEA-92EE-98FCD517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tr-TR" sz="2000"/>
              <a:t>Two main components:</a:t>
            </a:r>
          </a:p>
          <a:p>
            <a:pPr lvl="1"/>
            <a:r>
              <a:rPr lang="tr-TR" sz="2000"/>
              <a:t>Head mounted display (HMD)</a:t>
            </a:r>
          </a:p>
          <a:p>
            <a:pPr lvl="1"/>
            <a:r>
              <a:rPr lang="tr-TR" sz="2000"/>
              <a:t>Controllers</a:t>
            </a:r>
            <a:endParaRPr lang="en-GB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black headphones&#10;&#10;Description automatically generated with low confidence">
            <a:extLst>
              <a:ext uri="{FF2B5EF4-FFF2-40B4-BE49-F238E27FC236}">
                <a16:creationId xmlns:a16="http://schemas.microsoft.com/office/drawing/2014/main" id="{8C962D4B-41E0-4544-B366-8C6D0B1282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AFCF408-E53C-4BD5-82F2-3FE294064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5" y="643467"/>
            <a:ext cx="745292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tr-TR" sz="4000"/>
              <a:t>Applications in education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8F3044-AB76-40C1-E20D-45C1C11AB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17385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547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FF6C-B1FC-4A5A-A708-07267E12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Applications in Software Engineering (SE)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B746B-CF41-4829-AEFA-0086B9C5E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</a:t>
            </a:r>
            <a:endParaRPr lang="en-GB" dirty="0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F0B0BF3D-960C-2E1F-16E5-49D444C615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018331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DC6121-4265-417C-AC08-45DBC212F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SE Education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C2DD2F-BAD1-4EAA-932D-49D3722F2E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To teach SE topics</a:t>
            </a:r>
          </a:p>
          <a:p>
            <a:r>
              <a:rPr lang="tr-TR" dirty="0"/>
              <a:t>To improve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53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546</Words>
  <Application>Microsoft Office PowerPoint</Application>
  <PresentationFormat>Widescreen</PresentationFormat>
  <Paragraphs>97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Virtual Reality on Software Engineering and Education</vt:lpstr>
      <vt:lpstr>Contents</vt:lpstr>
      <vt:lpstr>Virtual Reality (VR)</vt:lpstr>
      <vt:lpstr>Zeltzer’s Cube</vt:lpstr>
      <vt:lpstr>History</vt:lpstr>
      <vt:lpstr>Today</vt:lpstr>
      <vt:lpstr>PowerPoint Presentation</vt:lpstr>
      <vt:lpstr>Applications in education</vt:lpstr>
      <vt:lpstr>Applications in Software Engineering (SE)</vt:lpstr>
      <vt:lpstr>VR in SE</vt:lpstr>
      <vt:lpstr>Applications</vt:lpstr>
      <vt:lpstr>Applications cont.</vt:lpstr>
      <vt:lpstr>VR in SE Education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Virtual Reality on Software Engineering and Education</dc:title>
  <dc:creator>Mehmet Cengiz (PGR)</dc:creator>
  <cp:lastModifiedBy>Ayse Cengiz (PGR)</cp:lastModifiedBy>
  <cp:revision>13</cp:revision>
  <dcterms:created xsi:type="dcterms:W3CDTF">2022-05-21T20:34:18Z</dcterms:created>
  <dcterms:modified xsi:type="dcterms:W3CDTF">2022-05-22T12:10:31Z</dcterms:modified>
</cp:coreProperties>
</file>