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6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5C1AF-0DBD-48C3-92E0-DCDE0B09F7A2}" v="1316" dt="2023-04-25T12:04:41.819"/>
    <p1510:client id="{1D383235-69B9-4F45-9E35-8DF96F0371AF}" v="1" dt="2023-04-25T11:14:02.367"/>
    <p1510:client id="{1E1F1D4F-3DCD-4DCE-A495-0FD4049B35D1}" v="20" dt="2023-04-25T12:19:25.431"/>
    <p1510:client id="{21343028-B58E-4701-9F45-8C41A5E9F4B4}" v="51" vWet="52" dt="2023-04-25T12:37:33.583"/>
    <p1510:client id="{2190AC8A-62AD-42E0-8427-00F2DD0203B4}" v="453" dt="2023-04-25T11:24:45.492"/>
    <p1510:client id="{2E345323-00BD-4539-BF6F-DDED7AFD03BF}" v="12" dt="2023-04-25T13:08:07.896"/>
    <p1510:client id="{3C811470-2BF9-4888-9163-C263CF31EE64}" v="1" dt="2023-04-25T11:11:53.473"/>
    <p1510:client id="{4183BA13-6F03-47DE-9276-7FE6D4483982}" v="356" dt="2023-04-25T12:59:50.090"/>
    <p1510:client id="{60DEDF97-81F1-4D2A-9C77-0A92BCE89CDF}" v="912" dt="2023-04-25T12:29:49.335"/>
    <p1510:client id="{623E50D1-F49F-4348-868F-2F7B098CBCD0}" v="777" dt="2023-04-25T12:18:11.079"/>
    <p1510:client id="{64CDBF85-4888-493C-8563-F21D7417545C}" v="8" dt="2023-04-25T11:09:09.858"/>
    <p1510:client id="{659B4CEB-CFEA-4E78-BFC0-A71A194B9B35}" v="30" dt="2023-04-25T07:37:41.519"/>
    <p1510:client id="{6F1BE755-1F99-4309-9328-B35DE05F47A2}" v="305" dt="2023-04-25T12:35:15.003"/>
    <p1510:client id="{7E56ACE2-606C-4E1C-BD60-58B7F9204C4F}" v="225" dt="2023-04-25T12:37:44.893"/>
    <p1510:client id="{84D33907-C4E5-40A8-AC98-8CCC84BED5C0}" v="254" dt="2023-04-25T09:59:23.778"/>
    <p1510:client id="{93EF36FA-052E-4E1F-820A-4367BC82FD0A}" v="16" dt="2023-04-25T11:04:27.519"/>
    <p1510:client id="{945CCCE8-1D64-42FD-8F91-EA07B32B05D7}" v="24" dt="2023-04-25T11:17:33.946"/>
    <p1510:client id="{9828CD69-21CD-4079-9374-37206683649B}" v="1062" dt="2023-04-25T12:33:44.606"/>
    <p1510:client id="{995E9E4C-FA87-4CA7-AA53-4D3A9B8B9FF2}" v="9" dt="2023-04-25T09:48:37.008"/>
    <p1510:client id="{9AA74FB5-7BFB-4F57-AFF6-ADB4CE8D9945}" v="75" dt="2023-04-25T13:04:37.967"/>
    <p1510:client id="{9C244FFB-9C9E-40BD-BA61-179E49389BC3}" v="59" dt="2023-05-25T04:09:52.817"/>
    <p1510:client id="{9EC1F81B-0D22-406A-A1AE-76DC9B2AE85C}" v="1" dt="2023-04-25T11:14:54.927"/>
    <p1510:client id="{A06480D9-94EE-4C22-843F-4D006EC12A80}" v="1" dt="2023-04-25T07:09:13.268"/>
    <p1510:client id="{A18C0FEF-CDC2-4AA8-9606-13A8DAB4AFFD}" v="135" dt="2023-04-25T12:27:36.539"/>
    <p1510:client id="{A27296D1-ABDE-4802-845A-DB8BAF21C791}" v="480" dt="2023-04-25T11:07:56.795"/>
    <p1510:client id="{A648A441-78E4-4B8B-A91E-DAD81322EFBA}" v="607" dt="2023-04-25T13:02:18.234"/>
    <p1510:client id="{A99855B3-A72C-4D15-98DB-BD4E22479BF5}" v="563" dt="2023-04-25T10:04:51.421"/>
    <p1510:client id="{ABA420F2-AB7D-4A51-BAEC-FA93298B1C74}" v="195" dt="2023-04-25T10:13:53.534"/>
    <p1510:client id="{AFE6EB8B-2551-4B28-BA52-53BEE8EA7B62}" v="121" dt="2023-04-25T11:21:43.479"/>
    <p1510:client id="{B1ED1696-CDE5-4ECB-A17E-AAE430AE1A23}" v="683" dt="2023-04-25T12:07:44.707"/>
    <p1510:client id="{B313770D-99E6-458B-8077-080115981BC5}" v="26" dt="2023-04-25T08:41:33.806"/>
    <p1510:client id="{B4A452C3-83BA-4216-A010-A7B6A3CFD546}" v="68" dt="2023-04-25T12:33:12.968"/>
    <p1510:client id="{BEEFE7FB-9013-4A1B-BC55-437681C29E61}" v="14" dt="2023-04-25T12:11:44.067"/>
    <p1510:client id="{C7BAB19C-785C-47AD-8EA4-D6333D3F509C}" v="249" dt="2023-04-25T10:06:41.173"/>
    <p1510:client id="{D09CECD1-0EF5-433F-B5EF-255B91DC2362}" v="27" dt="2023-04-25T11:05:08.952"/>
    <p1510:client id="{D1C7115D-4558-4E21-8FBE-A184452AB83A}" v="1" dt="2023-04-25T11:12:44.738"/>
    <p1510:client id="{D41E82D6-E0C4-4199-B1EE-C8A6D7A41F63}" v="21" dt="2023-04-25T07:20:56.645"/>
    <p1510:client id="{D7B744FE-114F-42B4-BEFD-0F251CCAF835}" v="382" dt="2023-04-25T12:35:59.005"/>
    <p1510:client id="{DBBA8308-02FD-4EC6-93CA-906A53B3BD11}" v="8" dt="2023-04-25T11:16:33.919"/>
    <p1510:client id="{DC5E7806-3F5E-4507-9098-D4137CDC0A78}" v="15" dt="2023-04-25T09:11:18.690"/>
    <p1510:client id="{DEE73FEE-028B-43BC-A975-A14F61CAE9C3}" v="1038" dt="2023-04-25T11:14:06.560"/>
    <p1510:client id="{E4056944-2E92-4842-B26A-9114BDD70D22}" v="1" dt="2023-04-25T08:50:44.665"/>
    <p1510:client id="{EA2B047B-0F82-4C1E-A0FE-E874380E8EE0}" v="1161" dt="2023-04-25T12:22:04.992"/>
    <p1510:client id="{EB0CFF22-3DC4-43B9-B40F-8807F660E1D8}" v="60" dt="2023-04-25T12:24:29"/>
    <p1510:client id="{EECECA91-28D5-4AD6-8597-C393E353F6C5}" v="4" dt="2023-04-25T11:10:38.324"/>
    <p1510:client id="{F5FFB520-3194-4B1B-9A5C-81666746C542}" v="170" dt="2023-04-25T07:36:25.986"/>
    <p1510:client id="{FCF77978-8CED-48DB-BC24-D84BDDC50ED9}" v="93" dt="2023-04-25T12:59:2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86AED-D633-4359-8229-1219F6B16D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31" r:id="rId3"/>
    <p:sldLayoutId id="2147483725" r:id="rId4"/>
    <p:sldLayoutId id="2147483812" r:id="rId5"/>
    <p:sldLayoutId id="2147483813" r:id="rId6"/>
    <p:sldLayoutId id="2147483814" r:id="rId7"/>
    <p:sldLayoutId id="2147483726" r:id="rId8"/>
    <p:sldLayoutId id="2147483727" r:id="rId9"/>
    <p:sldLayoutId id="2147483817" r:id="rId10"/>
    <p:sldLayoutId id="21474838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05" y="1026284"/>
            <a:ext cx="11403766" cy="33007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prstClr val="white"/>
                  </a:solidFill>
                </a:ln>
                <a:solidFill>
                  <a:schemeClr val="bg1"/>
                </a:solidFill>
                <a:latin typeface="Times New Roman"/>
                <a:cs typeface="Times New Roman"/>
              </a:rPr>
              <a:t>ANIMATIONS IN ANGULAR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C5228-2D07-B07E-6470-8CF72A5D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413" y="4474029"/>
            <a:ext cx="7576457" cy="1828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	  </a:t>
            </a:r>
            <a:r>
              <a:rPr lang="en-US" b="1" dirty="0"/>
              <a:t>PRESENTORS</a:t>
            </a:r>
          </a:p>
          <a:p>
            <a:pPr algn="l"/>
            <a:r>
              <a:rPr lang="en-US" dirty="0"/>
              <a:t>	Christo </a:t>
            </a:r>
            <a:r>
              <a:rPr lang="en-US" dirty="0" err="1"/>
              <a:t>Shaji</a:t>
            </a:r>
            <a:r>
              <a:rPr lang="en-US" dirty="0"/>
              <a:t>				Aysha C R      </a:t>
            </a:r>
          </a:p>
          <a:p>
            <a:pPr algn="l"/>
            <a:r>
              <a:rPr lang="en-US" dirty="0"/>
              <a:t>	245052				245254    </a:t>
            </a:r>
          </a:p>
          <a:p>
            <a:pPr algn="l"/>
            <a:r>
              <a:rPr lang="en-US" dirty="0"/>
              <a:t>	Batch 3				Batch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BB63-533E-C3DC-E1D2-2A4118E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2659-049D-6233-FDD1-1E37204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are an essential part of modern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module provides a comprehensive and flexible system for creating engaging UI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leveraging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declarative syntax, you can easily bring life to your application with stunning animations.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D1403-07CD-8B40-C217-FBFCA96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DEB47-53ED-B5DC-3EC0-F08082E9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B20-F202-0EE0-3832-DFA70F3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431E-5DEF-FAAA-217C-CAFF40A0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play a vital role in enhancing the user experience of web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provides a powerful animation system that allows you to create dynamic and engaging UIs.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presentation, we will explore the key concepts and techniques for implementing animations in Angular.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2F09-6923-A554-220D-02D18DB5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395A7-44F4-730C-657F-F86B501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314-A305-E380-FE5D-EE06CCBE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Why Animations Matters?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1CA9-CB21-9AE7-D95B-12589EAA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make your application visually appealing, providing a professional and polished feel.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help users understand the flow and hierarchy of elements on a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Animations can guide users' attention, highlight important elements, and provide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Ultimately, animations contribute to a delightful and engaging user experience.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5CAB-FDC3-74A4-2348-719561B2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2E90-F310-40E0-386A-F53AEFF4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2D41-A8F5-CF30-C7DC-152261E9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Animation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E935-C3B0-E5E1-F0F9-EF20D729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system is built on top of the Web Animations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Animation module provides a powerful set of features and tools for creating animations.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allows for the creation of complex animations with minimal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Animation module is based 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Angular's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declarative approach, using a combination of CSS and JavaScript.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0FDAF-BA2D-1A40-173E-93D905A2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1C1E-8218-DB49-E912-310F2A1C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D18B-7B1E-40F2-A0C5-D77E285F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Animation 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8A06-AC6A-379B-7EF8-AB1A2F01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Keyframe: A set of CSS styles defined at specific points in time during an animation.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Trigger: A named animation state that is attached to an element or a group of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Transition: A set of styles and animation timings applied to an element when moving from one state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Animation: The combination of triggers and transitions that define the overall animation behavior.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10103-EB3C-DC62-9259-D5D94EAE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C0992-9564-2652-5E49-A58EB5E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2676-8A50-9CDC-1378-3F311282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0BB5-7172-3217-3522-0D20E0B7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animations in Angular, we import the necessary animation-related modules.</a:t>
            </a:r>
          </a:p>
          <a:p>
            <a:r>
              <a:rPr lang="en-US" dirty="0"/>
              <a:t>We define animations using the @Component decorator's animations metadata property.</a:t>
            </a:r>
          </a:p>
          <a:p>
            <a:r>
              <a:rPr lang="en-US" dirty="0"/>
              <a:t>Animations are triggered by changing the state of an element using </a:t>
            </a:r>
            <a:r>
              <a:rPr lang="en-US" dirty="0" err="1"/>
              <a:t>Angular's</a:t>
            </a:r>
            <a:r>
              <a:rPr lang="en-US" dirty="0"/>
              <a:t> binding syntax.</a:t>
            </a:r>
          </a:p>
          <a:p>
            <a:r>
              <a:rPr lang="en-US" dirty="0"/>
              <a:t>We can define transitions between states using the transition function, specifying the timing and style changes.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0214-BB7E-EE0F-9267-C9A78433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612A-358D-69A1-89E3-6397DD5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CA90-4CBC-5CE1-4A36-DD82DBF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Animation States and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8BAF-5FCA-10EE-813A-31403528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Angular provides two types of states: static and dynamic.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Static states are defined using CSS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Dynamic states are defined using property bindings and changes to the underlying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Triggers are attached to elements and react to state changes.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480C4-7F7C-450E-15EA-9B60BD6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7F49-331A-692D-D220-00808AE2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819-7CCC-0307-6383-BE25A14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FB5-9BA2-7B82-E688-3E9426F9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animation metadata allows us to define more complex animations.</a:t>
            </a:r>
          </a:p>
          <a:p>
            <a:r>
              <a:rPr lang="en-US" dirty="0"/>
              <a:t>We can define keyframes using the keyframes function, specifying multiple states at different points in time.</a:t>
            </a:r>
          </a:p>
          <a:p>
            <a:r>
              <a:rPr lang="en-US" dirty="0"/>
              <a:t>The animate function enables us to specify the styles and timing for transitions.</a:t>
            </a:r>
          </a:p>
          <a:p>
            <a:r>
              <a:rPr lang="en-US" dirty="0"/>
              <a:t>Metadata functions like sequence and group allow us to combine multiple animations together.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98C-A510-AB6E-4358-397A60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2479-F6B7-BF92-AFD5-55DBC643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4248-BFC8-C9F7-95DB-FC961287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Hooks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8CF5-DFF3-F930-CD07-DAA93A67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animation hooks to execute code at different stages of the animation lifecycle.</a:t>
            </a:r>
          </a:p>
          <a:p>
            <a:r>
              <a:rPr lang="en-US" dirty="0"/>
              <a:t>Hooks include start, done, and void (when an element is removed from the DOM).</a:t>
            </a:r>
          </a:p>
          <a:p>
            <a:r>
              <a:rPr lang="en-US" dirty="0"/>
              <a:t>We can use hooks to synchronize animations, perform additional actions, or trigger other events.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771F-7C85-0089-7533-C85FFCBB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95EB6-0043-0FF5-5178-46147E96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24883110EDA4F91B54B8A1FA1A38E" ma:contentTypeVersion="3" ma:contentTypeDescription="Create a new document." ma:contentTypeScope="" ma:versionID="e19994c0e37ae3debe3c5cadd9931b15">
  <xsd:schema xmlns:xsd="http://www.w3.org/2001/XMLSchema" xmlns:xs="http://www.w3.org/2001/XMLSchema" xmlns:p="http://schemas.microsoft.com/office/2006/metadata/properties" xmlns:ns2="fce1b3d5-a970-4315-a98a-cf499e3a525f" targetNamespace="http://schemas.microsoft.com/office/2006/metadata/properties" ma:root="true" ma:fieldsID="83f9f15c44676c486b8c9efe38c8fa2e" ns2:_="">
    <xsd:import namespace="fce1b3d5-a970-4315-a98a-cf499e3a5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e1b3d5-a970-4315-a98a-cf499e3a5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978392-01A9-4DFC-9DE7-C961312CD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e1b3d5-a970-4315-a98a-cf499e3a5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7664DF-F346-493A-B947-969BEED2661C}">
  <ds:schemaRefs>
    <ds:schemaRef ds:uri="047a4bc9-86f8-4752-a3f5-d332bda031f5"/>
    <ds:schemaRef ds:uri="3f1b19a1-ec80-4ead-b989-6245eb27818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35882-04EF-4E9E-B1BF-E0D68779F8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628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Times New Roman</vt:lpstr>
      <vt:lpstr>Office Theme</vt:lpstr>
      <vt:lpstr>ANIMATIONS IN ANGULAR </vt:lpstr>
      <vt:lpstr>Introduction</vt:lpstr>
      <vt:lpstr>Why Animations Matters?</vt:lpstr>
      <vt:lpstr>Angular Animation Module</vt:lpstr>
      <vt:lpstr> Animation Terminology</vt:lpstr>
      <vt:lpstr>Basic Animation Syntax</vt:lpstr>
      <vt:lpstr>Animation States and Triggers</vt:lpstr>
      <vt:lpstr>Animation Metadata</vt:lpstr>
      <vt:lpstr>Animation Hooks and Callbacks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Aysha Cherupilly Rasheed(UST,IN)</cp:lastModifiedBy>
  <cp:revision>46</cp:revision>
  <dcterms:created xsi:type="dcterms:W3CDTF">2023-03-07T08:44:46Z</dcterms:created>
  <dcterms:modified xsi:type="dcterms:W3CDTF">2023-06-12T07:17:00Z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0x010100AF224883110EDA4F91B54B8A1FA1A38E</vt:lpwstr>
  </property>
  <property fmtid="{D5CDD505-2E9C-101B-9397-08002B2CF9AE}" pid="3" name="MediaServiceImageTags">
    <vt:lpwstr/>
  </property>
</Properties>
</file>