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53"/>
  </p:notesMasterIdLst>
  <p:handoutMasterIdLst>
    <p:handoutMasterId r:id="rId54"/>
  </p:handoutMasterIdLst>
  <p:sldIdLst>
    <p:sldId id="256" r:id="rId5"/>
    <p:sldId id="432" r:id="rId6"/>
    <p:sldId id="433" r:id="rId7"/>
    <p:sldId id="459" r:id="rId8"/>
    <p:sldId id="462" r:id="rId9"/>
    <p:sldId id="463" r:id="rId10"/>
    <p:sldId id="435" r:id="rId11"/>
    <p:sldId id="436" r:id="rId12"/>
    <p:sldId id="437" r:id="rId13"/>
    <p:sldId id="438" r:id="rId14"/>
    <p:sldId id="465" r:id="rId15"/>
    <p:sldId id="466" r:id="rId16"/>
    <p:sldId id="467" r:id="rId17"/>
    <p:sldId id="439" r:id="rId18"/>
    <p:sldId id="440" r:id="rId19"/>
    <p:sldId id="441" r:id="rId20"/>
    <p:sldId id="442" r:id="rId21"/>
    <p:sldId id="443" r:id="rId22"/>
    <p:sldId id="449" r:id="rId23"/>
    <p:sldId id="444" r:id="rId24"/>
    <p:sldId id="461" r:id="rId25"/>
    <p:sldId id="445" r:id="rId26"/>
    <p:sldId id="446" r:id="rId27"/>
    <p:sldId id="447" r:id="rId28"/>
    <p:sldId id="448" r:id="rId29"/>
    <p:sldId id="450" r:id="rId30"/>
    <p:sldId id="458" r:id="rId31"/>
    <p:sldId id="468" r:id="rId32"/>
    <p:sldId id="469" r:id="rId33"/>
    <p:sldId id="460" r:id="rId34"/>
    <p:sldId id="470" r:id="rId35"/>
    <p:sldId id="451" r:id="rId36"/>
    <p:sldId id="471" r:id="rId37"/>
    <p:sldId id="464" r:id="rId38"/>
    <p:sldId id="472" r:id="rId39"/>
    <p:sldId id="473" r:id="rId40"/>
    <p:sldId id="452" r:id="rId41"/>
    <p:sldId id="457" r:id="rId42"/>
    <p:sldId id="475" r:id="rId43"/>
    <p:sldId id="474" r:id="rId44"/>
    <p:sldId id="453" r:id="rId45"/>
    <p:sldId id="476" r:id="rId46"/>
    <p:sldId id="455" r:id="rId47"/>
    <p:sldId id="454" r:id="rId48"/>
    <p:sldId id="456" r:id="rId49"/>
    <p:sldId id="477" r:id="rId50"/>
    <p:sldId id="478" r:id="rId51"/>
    <p:sldId id="429"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C0830F-DC62-4E4D-A334-BFB3FF5D8720}" v="181" dt="2023-06-06T04:47:27.960"/>
    <p1510:client id="{40C7E0C9-DD76-4678-ACA2-498DA1A5BAFF}" v="762" dt="2023-06-03T11:51:15.246"/>
    <p1510:client id="{53ACBF9F-60E7-483B-81EB-5164D36006F2}" v="204" dt="2023-06-04T17:23:29.007"/>
    <p1510:client id="{5887B626-529E-4115-A0EB-AF88903E3CB0}" v="61" dt="2023-06-05T08:31:27.881"/>
    <p1510:client id="{83E04995-0B37-4457-B953-B6BEEA87C1F2}" v="138" dt="2023-06-07T09:56:44.052"/>
    <p1510:client id="{8DA76414-0901-4CE6-8A23-C94D721C2AD8}" v="261" dt="2023-06-04T15:52:13.491"/>
    <p1510:client id="{9D5BB32D-A674-4115-81A5-538620B9D239}" v="63" dt="2023-06-05T08:35:23.315"/>
    <p1510:client id="{B409E90A-6F9C-46F7-BEB1-82BAEF32CCC2}" v="20" dt="2023-06-05T06:14:43.519"/>
    <p1510:client id="{DB1CAC88-7DF7-42CF-83D5-E360AC7030D1}" v="431" dt="2023-06-07T04:32:08.124"/>
    <p1510:client id="{EF2BD1DD-4B1B-4821-ACB1-DD0B79AA0ABC}" v="324" dt="2023-06-06T04:44:02.690"/>
  </p1510:revLst>
</p1510:revInfo>
</file>

<file path=ppt/tableStyles.xml><?xml version="1.0" encoding="utf-8"?>
<a:tblStyleLst xmlns:a="http://schemas.openxmlformats.org/drawingml/2006/main" def="{87103D19-456E-4ACA-AAA1-257D443D96B4}">
  <a:tblStyle styleId="{87103D19-456E-4ACA-AAA1-257D443D96B4}" styleName="UST Table 01">
    <a:wholeTbl>
      <a:tcTxStyle>
        <a:fontRef idx="minor"/>
        <a:schemeClr val="tx1"/>
      </a:tcTxStyle>
      <a:tcStyle>
        <a:tcBdr>
          <a:left>
            <a:ln>
              <a:noFill/>
            </a:ln>
          </a:left>
          <a:right>
            <a:ln>
              <a:noFill/>
            </a:ln>
          </a:right>
          <a:top>
            <a:ln w="6350">
              <a:solidFill>
                <a:schemeClr val="tx1"/>
              </a:solidFill>
            </a:ln>
          </a:top>
          <a:bottom>
            <a:ln w="6350">
              <a:solidFill>
                <a:schemeClr val="tx1"/>
              </a:solidFill>
            </a:ln>
          </a:bottom>
          <a:insideH>
            <a:ln w="6350">
              <a:solidFill>
                <a:schemeClr val="tx1"/>
              </a:solidFill>
            </a:ln>
          </a:insideH>
          <a:insideV>
            <a:ln>
              <a:noFill/>
            </a:ln>
          </a:insideV>
        </a:tcBdr>
        <a:fill>
          <a:noFill/>
        </a:fill>
      </a:tcStyle>
    </a:wholeTbl>
    <a:band1H>
      <a:tcStyle>
        <a:tcBdr>
          <a:top>
            <a:ln>
              <a:noFill/>
            </a:ln>
          </a:top>
          <a:bottom>
            <a:ln>
              <a:noFill/>
            </a:ln>
          </a:bottom>
        </a:tcBdr>
        <a:fill>
          <a:solidFill>
            <a:schemeClr val="bg2"/>
          </a:solidFill>
        </a:fill>
      </a:tcStyle>
    </a:band1H>
    <a:band2H>
      <a:tcStyle>
        <a:tcBdr>
          <a:top>
            <a:ln>
              <a:noFill/>
            </a:ln>
          </a:top>
          <a:bottom>
            <a:ln>
              <a:noFill/>
            </a:ln>
          </a:bottom>
        </a:tcBdr>
        <a:fill>
          <a:noFill/>
        </a:fill>
      </a:tcStyle>
    </a:band2H>
    <a:band1V>
      <a:tcStyle>
        <a:tcBdr/>
        <a:fill>
          <a:solidFill>
            <a:schemeClr val="bg2"/>
          </a:solidFill>
        </a:fill>
      </a:tcStyle>
    </a:band1V>
    <a:band2V>
      <a:tcStyle>
        <a:tcBdr/>
        <a:fill>
          <a:noFill/>
        </a:fill>
      </a:tcStyle>
    </a:band2V>
    <a:lastCol>
      <a:tcTxStyle b="on"/>
      <a:tcStyle>
        <a:tcBdr/>
      </a:tcStyle>
    </a:lastCol>
    <a:firstCol>
      <a:tcTxStyle b="on"/>
      <a:tcStyle>
        <a:tcBdr/>
      </a:tcStyle>
    </a:firstCol>
    <a:lastRow>
      <a:tcTxStyle b="on"/>
      <a:tcStyle>
        <a:tcBdr>
          <a:top>
            <a:ln w="19050">
              <a:solidFill>
                <a:schemeClr val="tx1"/>
              </a:solidFill>
            </a:ln>
          </a:top>
          <a:bottom>
            <a:ln>
              <a:noFill/>
            </a:ln>
          </a:bottom>
        </a:tcBdr>
        <a:fill>
          <a:noFill/>
        </a:fill>
      </a:tcStyle>
    </a:lastRow>
    <a:firstRow>
      <a:tcTxStyle b="on">
        <a:schemeClr val="bg1"/>
      </a:tcTxStyle>
      <a:tcStyle>
        <a:tcBdr>
          <a:top>
            <a:ln>
              <a:noFill/>
            </a:ln>
          </a:top>
          <a:bottom>
            <a:ln>
              <a:noFill/>
            </a:ln>
          </a:bottom>
        </a:tcBdr>
        <a:fill>
          <a:solidFill>
            <a:schemeClr val="tx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nson Mathew(UST,IN)" userId="S::245048@ust.com::05811e0b-55b6-4c92-84c6-b60457c9df4a" providerId="AD" clId="Web-{5887B626-529E-4115-A0EB-AF88903E3CB0}"/>
    <pc:docChg chg="modSld">
      <pc:chgData name="Jenson Mathew(UST,IN)" userId="S::245048@ust.com::05811e0b-55b6-4c92-84c6-b60457c9df4a" providerId="AD" clId="Web-{5887B626-529E-4115-A0EB-AF88903E3CB0}" dt="2023-06-05T08:31:27.881" v="60" actId="20577"/>
      <pc:docMkLst>
        <pc:docMk/>
      </pc:docMkLst>
      <pc:sldChg chg="modSp">
        <pc:chgData name="Jenson Mathew(UST,IN)" userId="S::245048@ust.com::05811e0b-55b6-4c92-84c6-b60457c9df4a" providerId="AD" clId="Web-{5887B626-529E-4115-A0EB-AF88903E3CB0}" dt="2023-06-05T08:31:27.881" v="60" actId="20577"/>
        <pc:sldMkLst>
          <pc:docMk/>
          <pc:sldMk cId="2090374411" sldId="256"/>
        </pc:sldMkLst>
        <pc:spChg chg="mod">
          <ac:chgData name="Jenson Mathew(UST,IN)" userId="S::245048@ust.com::05811e0b-55b6-4c92-84c6-b60457c9df4a" providerId="AD" clId="Web-{5887B626-529E-4115-A0EB-AF88903E3CB0}" dt="2023-06-05T08:31:27.881" v="60" actId="20577"/>
          <ac:spMkLst>
            <pc:docMk/>
            <pc:sldMk cId="2090374411" sldId="256"/>
            <ac:spMk id="11" creationId="{436C3CF1-F21B-DB46-8DF3-194E00852FEE}"/>
          </ac:spMkLst>
        </pc:spChg>
      </pc:sldChg>
    </pc:docChg>
  </pc:docChgLst>
  <pc:docChgLst>
    <pc:chgData name="Amrutha Muraleedharan Nair(UST,IN)" userId="S::245138@ust.com::a20f9e76-e0f1-4220-abd5-2b05ebe99d2e" providerId="AD" clId="Web-{53ACBF9F-60E7-483B-81EB-5164D36006F2}"/>
    <pc:docChg chg="addSld modSld">
      <pc:chgData name="Amrutha Muraleedharan Nair(UST,IN)" userId="S::245138@ust.com::a20f9e76-e0f1-4220-abd5-2b05ebe99d2e" providerId="AD" clId="Web-{53ACBF9F-60E7-483B-81EB-5164D36006F2}" dt="2023-06-04T17:23:29.007" v="211" actId="20577"/>
      <pc:docMkLst>
        <pc:docMk/>
      </pc:docMkLst>
      <pc:sldChg chg="addSp delSp modSp new mod modClrScheme chgLayout">
        <pc:chgData name="Amrutha Muraleedharan Nair(UST,IN)" userId="S::245138@ust.com::a20f9e76-e0f1-4220-abd5-2b05ebe99d2e" providerId="AD" clId="Web-{53ACBF9F-60E7-483B-81EB-5164D36006F2}" dt="2023-06-04T17:06:41.037" v="78" actId="20577"/>
        <pc:sldMkLst>
          <pc:docMk/>
          <pc:sldMk cId="4064149177" sldId="450"/>
        </pc:sldMkLst>
        <pc:spChg chg="add del mod">
          <ac:chgData name="Amrutha Muraleedharan Nair(UST,IN)" userId="S::245138@ust.com::a20f9e76-e0f1-4220-abd5-2b05ebe99d2e" providerId="AD" clId="Web-{53ACBF9F-60E7-483B-81EB-5164D36006F2}" dt="2023-06-04T17:06:41.037" v="78" actId="20577"/>
          <ac:spMkLst>
            <pc:docMk/>
            <pc:sldMk cId="4064149177" sldId="450"/>
            <ac:spMk id="2" creationId="{F6E92349-C7AA-7D71-858E-92086397EB8F}"/>
          </ac:spMkLst>
        </pc:spChg>
        <pc:spChg chg="add del mod">
          <ac:chgData name="Amrutha Muraleedharan Nair(UST,IN)" userId="S::245138@ust.com::a20f9e76-e0f1-4220-abd5-2b05ebe99d2e" providerId="AD" clId="Web-{53ACBF9F-60E7-483B-81EB-5164D36006F2}" dt="2023-06-04T17:05:47.598" v="69"/>
          <ac:spMkLst>
            <pc:docMk/>
            <pc:sldMk cId="4064149177" sldId="450"/>
            <ac:spMk id="3" creationId="{AAA51BF1-1FA6-C7D4-58BA-C3852DCE6BDB}"/>
          </ac:spMkLst>
        </pc:spChg>
        <pc:spChg chg="add del mod">
          <ac:chgData name="Amrutha Muraleedharan Nair(UST,IN)" userId="S::245138@ust.com::a20f9e76-e0f1-4220-abd5-2b05ebe99d2e" providerId="AD" clId="Web-{53ACBF9F-60E7-483B-81EB-5164D36006F2}" dt="2023-06-04T17:05:44.941" v="66"/>
          <ac:spMkLst>
            <pc:docMk/>
            <pc:sldMk cId="4064149177" sldId="450"/>
            <ac:spMk id="9" creationId="{89B387A0-A9A4-7F39-2752-C88651FBD9C6}"/>
          </ac:spMkLst>
        </pc:spChg>
        <pc:spChg chg="add del mod">
          <ac:chgData name="Amrutha Muraleedharan Nair(UST,IN)" userId="S::245138@ust.com::a20f9e76-e0f1-4220-abd5-2b05ebe99d2e" providerId="AD" clId="Web-{53ACBF9F-60E7-483B-81EB-5164D36006F2}" dt="2023-06-04T17:05:57.332" v="71"/>
          <ac:spMkLst>
            <pc:docMk/>
            <pc:sldMk cId="4064149177" sldId="450"/>
            <ac:spMk id="13" creationId="{89B387A0-A9A4-7F39-2752-C88651FBD9C6}"/>
          </ac:spMkLst>
        </pc:spChg>
        <pc:spChg chg="add del mod">
          <ac:chgData name="Amrutha Muraleedharan Nair(UST,IN)" userId="S::245138@ust.com::a20f9e76-e0f1-4220-abd5-2b05ebe99d2e" providerId="AD" clId="Web-{53ACBF9F-60E7-483B-81EB-5164D36006F2}" dt="2023-06-04T17:06:07.661" v="74"/>
          <ac:spMkLst>
            <pc:docMk/>
            <pc:sldMk cId="4064149177" sldId="450"/>
            <ac:spMk id="50" creationId="{A050F3C8-A548-4FC1-282D-E0CC2720D151}"/>
          </ac:spMkLst>
        </pc:spChg>
        <pc:graphicFrameChg chg="add del">
          <ac:chgData name="Amrutha Muraleedharan Nair(UST,IN)" userId="S::245138@ust.com::a20f9e76-e0f1-4220-abd5-2b05ebe99d2e" providerId="AD" clId="Web-{53ACBF9F-60E7-483B-81EB-5164D36006F2}" dt="2023-06-04T17:04:23.017" v="64"/>
          <ac:graphicFrameMkLst>
            <pc:docMk/>
            <pc:sldMk cId="4064149177" sldId="450"/>
            <ac:graphicFrameMk id="5" creationId="{57C0A81A-1C8D-DBA0-E971-E75CDBB1A21D}"/>
          </ac:graphicFrameMkLst>
        </pc:graphicFrameChg>
        <pc:graphicFrameChg chg="add del mod">
          <ac:chgData name="Amrutha Muraleedharan Nair(UST,IN)" userId="S::245138@ust.com::a20f9e76-e0f1-4220-abd5-2b05ebe99d2e" providerId="AD" clId="Web-{53ACBF9F-60E7-483B-81EB-5164D36006F2}" dt="2023-06-04T17:05:44.941" v="66"/>
          <ac:graphicFrameMkLst>
            <pc:docMk/>
            <pc:sldMk cId="4064149177" sldId="450"/>
            <ac:graphicFrameMk id="7" creationId="{FCCDD83C-2337-D98B-1B54-828773D8E91A}"/>
          </ac:graphicFrameMkLst>
        </pc:graphicFrameChg>
        <pc:graphicFrameChg chg="add del">
          <ac:chgData name="Amrutha Muraleedharan Nair(UST,IN)" userId="S::245138@ust.com::a20f9e76-e0f1-4220-abd5-2b05ebe99d2e" providerId="AD" clId="Web-{53ACBF9F-60E7-483B-81EB-5164D36006F2}" dt="2023-06-04T17:05:47.566" v="68"/>
          <ac:graphicFrameMkLst>
            <pc:docMk/>
            <pc:sldMk cId="4064149177" sldId="450"/>
            <ac:graphicFrameMk id="11" creationId="{57C0A81A-1C8D-DBA0-E971-E75CDBB1A21D}"/>
          </ac:graphicFrameMkLst>
        </pc:graphicFrameChg>
        <pc:graphicFrameChg chg="add mod">
          <ac:chgData name="Amrutha Muraleedharan Nair(UST,IN)" userId="S::245138@ust.com::a20f9e76-e0f1-4220-abd5-2b05ebe99d2e" providerId="AD" clId="Web-{53ACBF9F-60E7-483B-81EB-5164D36006F2}" dt="2023-06-04T17:06:30.583" v="77" actId="1076"/>
          <ac:graphicFrameMkLst>
            <pc:docMk/>
            <pc:sldMk cId="4064149177" sldId="450"/>
            <ac:graphicFrameMk id="14" creationId="{FCCDD83C-2337-D98B-1B54-828773D8E91A}"/>
          </ac:graphicFrameMkLst>
        </pc:graphicFrameChg>
      </pc:sldChg>
      <pc:sldChg chg="addSp delSp modSp new mod modClrScheme chgLayout">
        <pc:chgData name="Amrutha Muraleedharan Nair(UST,IN)" userId="S::245138@ust.com::a20f9e76-e0f1-4220-abd5-2b05ebe99d2e" providerId="AD" clId="Web-{53ACBF9F-60E7-483B-81EB-5164D36006F2}" dt="2023-06-04T17:13:16.065" v="112" actId="20577"/>
        <pc:sldMkLst>
          <pc:docMk/>
          <pc:sldMk cId="2889875302" sldId="451"/>
        </pc:sldMkLst>
        <pc:spChg chg="del">
          <ac:chgData name="Amrutha Muraleedharan Nair(UST,IN)" userId="S::245138@ust.com::a20f9e76-e0f1-4220-abd5-2b05ebe99d2e" providerId="AD" clId="Web-{53ACBF9F-60E7-483B-81EB-5164D36006F2}" dt="2023-06-04T17:06:58.209" v="80"/>
          <ac:spMkLst>
            <pc:docMk/>
            <pc:sldMk cId="2889875302" sldId="451"/>
            <ac:spMk id="2" creationId="{876A612A-1A52-C9BD-C22B-B50F5DB39433}"/>
          </ac:spMkLst>
        </pc:spChg>
        <pc:spChg chg="del">
          <ac:chgData name="Amrutha Muraleedharan Nair(UST,IN)" userId="S::245138@ust.com::a20f9e76-e0f1-4220-abd5-2b05ebe99d2e" providerId="AD" clId="Web-{53ACBF9F-60E7-483B-81EB-5164D36006F2}" dt="2023-06-04T17:06:58.209" v="80"/>
          <ac:spMkLst>
            <pc:docMk/>
            <pc:sldMk cId="2889875302" sldId="451"/>
            <ac:spMk id="3" creationId="{3CB27A1D-01DF-C88C-4E41-FEC91BEFDB1D}"/>
          </ac:spMkLst>
        </pc:spChg>
        <pc:spChg chg="del">
          <ac:chgData name="Amrutha Muraleedharan Nair(UST,IN)" userId="S::245138@ust.com::a20f9e76-e0f1-4220-abd5-2b05ebe99d2e" providerId="AD" clId="Web-{53ACBF9F-60E7-483B-81EB-5164D36006F2}" dt="2023-06-04T17:06:58.209" v="80"/>
          <ac:spMkLst>
            <pc:docMk/>
            <pc:sldMk cId="2889875302" sldId="451"/>
            <ac:spMk id="4" creationId="{24E64640-362D-D1DD-7F75-13DA984135AE}"/>
          </ac:spMkLst>
        </pc:spChg>
        <pc:spChg chg="add mod">
          <ac:chgData name="Amrutha Muraleedharan Nair(UST,IN)" userId="S::245138@ust.com::a20f9e76-e0f1-4220-abd5-2b05ebe99d2e" providerId="AD" clId="Web-{53ACBF9F-60E7-483B-81EB-5164D36006F2}" dt="2023-06-04T17:09:23.261" v="86" actId="20577"/>
          <ac:spMkLst>
            <pc:docMk/>
            <pc:sldMk cId="2889875302" sldId="451"/>
            <ac:spMk id="9" creationId="{F4F25D2D-66D4-127C-1C32-3787F2ED914F}"/>
          </ac:spMkLst>
        </pc:spChg>
        <pc:spChg chg="add mod">
          <ac:chgData name="Amrutha Muraleedharan Nair(UST,IN)" userId="S::245138@ust.com::a20f9e76-e0f1-4220-abd5-2b05ebe99d2e" providerId="AD" clId="Web-{53ACBF9F-60E7-483B-81EB-5164D36006F2}" dt="2023-06-04T17:13:16.065" v="112" actId="20577"/>
          <ac:spMkLst>
            <pc:docMk/>
            <pc:sldMk cId="2889875302" sldId="451"/>
            <ac:spMk id="11" creationId="{809C464C-0B07-28AA-563E-94F5D7EB8D94}"/>
          </ac:spMkLst>
        </pc:spChg>
      </pc:sldChg>
      <pc:sldChg chg="modSp new">
        <pc:chgData name="Amrutha Muraleedharan Nair(UST,IN)" userId="S::245138@ust.com::a20f9e76-e0f1-4220-abd5-2b05ebe99d2e" providerId="AD" clId="Web-{53ACBF9F-60E7-483B-81EB-5164D36006F2}" dt="2023-06-04T17:19:36.219" v="173" actId="20577"/>
        <pc:sldMkLst>
          <pc:docMk/>
          <pc:sldMk cId="3253641703" sldId="452"/>
        </pc:sldMkLst>
        <pc:spChg chg="mod">
          <ac:chgData name="Amrutha Muraleedharan Nair(UST,IN)" userId="S::245138@ust.com::a20f9e76-e0f1-4220-abd5-2b05ebe99d2e" providerId="AD" clId="Web-{53ACBF9F-60E7-483B-81EB-5164D36006F2}" dt="2023-06-04T17:14:57.756" v="118" actId="20577"/>
          <ac:spMkLst>
            <pc:docMk/>
            <pc:sldMk cId="3253641703" sldId="452"/>
            <ac:spMk id="2" creationId="{0C33AFDF-E03A-317B-B978-B87144FC9A7F}"/>
          </ac:spMkLst>
        </pc:spChg>
        <pc:spChg chg="mod">
          <ac:chgData name="Amrutha Muraleedharan Nair(UST,IN)" userId="S::245138@ust.com::a20f9e76-e0f1-4220-abd5-2b05ebe99d2e" providerId="AD" clId="Web-{53ACBF9F-60E7-483B-81EB-5164D36006F2}" dt="2023-06-04T17:19:36.219" v="173" actId="20577"/>
          <ac:spMkLst>
            <pc:docMk/>
            <pc:sldMk cId="3253641703" sldId="452"/>
            <ac:spMk id="3" creationId="{7214FC98-80BA-06F2-D4F0-A354180A9ABD}"/>
          </ac:spMkLst>
        </pc:spChg>
      </pc:sldChg>
      <pc:sldChg chg="modSp new">
        <pc:chgData name="Amrutha Muraleedharan Nair(UST,IN)" userId="S::245138@ust.com::a20f9e76-e0f1-4220-abd5-2b05ebe99d2e" providerId="AD" clId="Web-{53ACBF9F-60E7-483B-81EB-5164D36006F2}" dt="2023-06-04T17:21:51.364" v="190" actId="20577"/>
        <pc:sldMkLst>
          <pc:docMk/>
          <pc:sldMk cId="4134735254" sldId="453"/>
        </pc:sldMkLst>
        <pc:spChg chg="mod">
          <ac:chgData name="Amrutha Muraleedharan Nair(UST,IN)" userId="S::245138@ust.com::a20f9e76-e0f1-4220-abd5-2b05ebe99d2e" providerId="AD" clId="Web-{53ACBF9F-60E7-483B-81EB-5164D36006F2}" dt="2023-06-04T17:20:10.517" v="179" actId="20577"/>
          <ac:spMkLst>
            <pc:docMk/>
            <pc:sldMk cId="4134735254" sldId="453"/>
            <ac:spMk id="2" creationId="{08146841-8CF2-C4A0-EF09-C44B5264FA4F}"/>
          </ac:spMkLst>
        </pc:spChg>
        <pc:spChg chg="mod">
          <ac:chgData name="Amrutha Muraleedharan Nair(UST,IN)" userId="S::245138@ust.com::a20f9e76-e0f1-4220-abd5-2b05ebe99d2e" providerId="AD" clId="Web-{53ACBF9F-60E7-483B-81EB-5164D36006F2}" dt="2023-06-04T17:21:51.364" v="190" actId="20577"/>
          <ac:spMkLst>
            <pc:docMk/>
            <pc:sldMk cId="4134735254" sldId="453"/>
            <ac:spMk id="3" creationId="{4116B7D6-B1EC-7CBD-8BBB-3BE71B782AC4}"/>
          </ac:spMkLst>
        </pc:spChg>
      </pc:sldChg>
      <pc:sldChg chg="modSp new">
        <pc:chgData name="Amrutha Muraleedharan Nair(UST,IN)" userId="S::245138@ust.com::a20f9e76-e0f1-4220-abd5-2b05ebe99d2e" providerId="AD" clId="Web-{53ACBF9F-60E7-483B-81EB-5164D36006F2}" dt="2023-06-04T17:23:29.007" v="211" actId="20577"/>
        <pc:sldMkLst>
          <pc:docMk/>
          <pc:sldMk cId="1279355721" sldId="454"/>
        </pc:sldMkLst>
        <pc:spChg chg="mod">
          <ac:chgData name="Amrutha Muraleedharan Nair(UST,IN)" userId="S::245138@ust.com::a20f9e76-e0f1-4220-abd5-2b05ebe99d2e" providerId="AD" clId="Web-{53ACBF9F-60E7-483B-81EB-5164D36006F2}" dt="2023-06-04T17:22:04.895" v="201" actId="20577"/>
          <ac:spMkLst>
            <pc:docMk/>
            <pc:sldMk cId="1279355721" sldId="454"/>
            <ac:spMk id="2" creationId="{A1652244-C4B4-60B2-C0FB-A128C08939BA}"/>
          </ac:spMkLst>
        </pc:spChg>
        <pc:spChg chg="mod">
          <ac:chgData name="Amrutha Muraleedharan Nair(UST,IN)" userId="S::245138@ust.com::a20f9e76-e0f1-4220-abd5-2b05ebe99d2e" providerId="AD" clId="Web-{53ACBF9F-60E7-483B-81EB-5164D36006F2}" dt="2023-06-04T17:23:29.007" v="211" actId="20577"/>
          <ac:spMkLst>
            <pc:docMk/>
            <pc:sldMk cId="1279355721" sldId="454"/>
            <ac:spMk id="3" creationId="{619B39BB-26CD-581C-ADED-4C222D487A37}"/>
          </ac:spMkLst>
        </pc:spChg>
      </pc:sldChg>
    </pc:docChg>
  </pc:docChgLst>
  <pc:docChgLst>
    <pc:chgData name="Aysha Fathima(UST,IN)" userId="S::245237@ust.com::793b66bb-82ed-4dd4-a76c-0162ece74a5c" providerId="AD" clId="Web-{DB1CAC88-7DF7-42CF-83D5-E360AC7030D1}"/>
    <pc:docChg chg="addSld delSld modSld sldOrd">
      <pc:chgData name="Aysha Fathima(UST,IN)" userId="S::245237@ust.com::793b66bb-82ed-4dd4-a76c-0162ece74a5c" providerId="AD" clId="Web-{DB1CAC88-7DF7-42CF-83D5-E360AC7030D1}" dt="2023-06-07T04:32:08.124" v="351" actId="1076"/>
      <pc:docMkLst>
        <pc:docMk/>
      </pc:docMkLst>
      <pc:sldChg chg="modSp">
        <pc:chgData name="Aysha Fathima(UST,IN)" userId="S::245237@ust.com::793b66bb-82ed-4dd4-a76c-0162ece74a5c" providerId="AD" clId="Web-{DB1CAC88-7DF7-42CF-83D5-E360AC7030D1}" dt="2023-06-07T03:47:42.600" v="20" actId="1076"/>
        <pc:sldMkLst>
          <pc:docMk/>
          <pc:sldMk cId="3471233138" sldId="444"/>
        </pc:sldMkLst>
        <pc:spChg chg="mod">
          <ac:chgData name="Aysha Fathima(UST,IN)" userId="S::245237@ust.com::793b66bb-82ed-4dd4-a76c-0162ece74a5c" providerId="AD" clId="Web-{DB1CAC88-7DF7-42CF-83D5-E360AC7030D1}" dt="2023-06-07T03:47:42.600" v="20" actId="1076"/>
          <ac:spMkLst>
            <pc:docMk/>
            <pc:sldMk cId="3471233138" sldId="444"/>
            <ac:spMk id="2" creationId="{CF84D421-C7B5-C8BD-4EC5-EC920BE159F5}"/>
          </ac:spMkLst>
        </pc:spChg>
        <pc:spChg chg="mod">
          <ac:chgData name="Aysha Fathima(UST,IN)" userId="S::245237@ust.com::793b66bb-82ed-4dd4-a76c-0162ece74a5c" providerId="AD" clId="Web-{DB1CAC88-7DF7-42CF-83D5-E360AC7030D1}" dt="2023-06-07T03:47:29.991" v="19" actId="1076"/>
          <ac:spMkLst>
            <pc:docMk/>
            <pc:sldMk cId="3471233138" sldId="444"/>
            <ac:spMk id="6" creationId="{DFDC2640-2C1A-4D78-8606-80B4E8C41C99}"/>
          </ac:spMkLst>
        </pc:spChg>
      </pc:sldChg>
      <pc:sldChg chg="modSp">
        <pc:chgData name="Aysha Fathima(UST,IN)" userId="S::245237@ust.com::793b66bb-82ed-4dd4-a76c-0162ece74a5c" providerId="AD" clId="Web-{DB1CAC88-7DF7-42CF-83D5-E360AC7030D1}" dt="2023-06-07T03:51:46.779" v="76" actId="20577"/>
        <pc:sldMkLst>
          <pc:docMk/>
          <pc:sldMk cId="2054697134" sldId="445"/>
        </pc:sldMkLst>
        <pc:spChg chg="mod">
          <ac:chgData name="Aysha Fathima(UST,IN)" userId="S::245237@ust.com::793b66bb-82ed-4dd4-a76c-0162ece74a5c" providerId="AD" clId="Web-{DB1CAC88-7DF7-42CF-83D5-E360AC7030D1}" dt="2023-06-07T03:51:46.779" v="76" actId="20577"/>
          <ac:spMkLst>
            <pc:docMk/>
            <pc:sldMk cId="2054697134" sldId="445"/>
            <ac:spMk id="3" creationId="{1FBF1935-0D41-FF63-97D3-D7129A7E4DA7}"/>
          </ac:spMkLst>
        </pc:spChg>
      </pc:sldChg>
      <pc:sldChg chg="modSp">
        <pc:chgData name="Aysha Fathima(UST,IN)" userId="S::245237@ust.com::793b66bb-82ed-4dd4-a76c-0162ece74a5c" providerId="AD" clId="Web-{DB1CAC88-7DF7-42CF-83D5-E360AC7030D1}" dt="2023-06-07T03:52:08.561" v="81" actId="14100"/>
        <pc:sldMkLst>
          <pc:docMk/>
          <pc:sldMk cId="3335984074" sldId="446"/>
        </pc:sldMkLst>
        <pc:spChg chg="mod">
          <ac:chgData name="Aysha Fathima(UST,IN)" userId="S::245237@ust.com::793b66bb-82ed-4dd4-a76c-0162ece74a5c" providerId="AD" clId="Web-{DB1CAC88-7DF7-42CF-83D5-E360AC7030D1}" dt="2023-06-07T03:52:08.561" v="81" actId="14100"/>
          <ac:spMkLst>
            <pc:docMk/>
            <pc:sldMk cId="3335984074" sldId="446"/>
            <ac:spMk id="4" creationId="{E45243CB-142D-0908-E7A6-9810756180A1}"/>
          </ac:spMkLst>
        </pc:spChg>
      </pc:sldChg>
      <pc:sldChg chg="modSp">
        <pc:chgData name="Aysha Fathima(UST,IN)" userId="S::245237@ust.com::793b66bb-82ed-4dd4-a76c-0162ece74a5c" providerId="AD" clId="Web-{DB1CAC88-7DF7-42CF-83D5-E360AC7030D1}" dt="2023-06-07T04:19:40.714" v="208" actId="20577"/>
        <pc:sldMkLst>
          <pc:docMk/>
          <pc:sldMk cId="2889875302" sldId="451"/>
        </pc:sldMkLst>
        <pc:spChg chg="mod">
          <ac:chgData name="Aysha Fathima(UST,IN)" userId="S::245237@ust.com::793b66bb-82ed-4dd4-a76c-0162ece74a5c" providerId="AD" clId="Web-{DB1CAC88-7DF7-42CF-83D5-E360AC7030D1}" dt="2023-06-07T04:19:25.667" v="205" actId="1076"/>
          <ac:spMkLst>
            <pc:docMk/>
            <pc:sldMk cId="2889875302" sldId="451"/>
            <ac:spMk id="9" creationId="{F4F25D2D-66D4-127C-1C32-3787F2ED914F}"/>
          </ac:spMkLst>
        </pc:spChg>
        <pc:spChg chg="mod">
          <ac:chgData name="Aysha Fathima(UST,IN)" userId="S::245237@ust.com::793b66bb-82ed-4dd4-a76c-0162ece74a5c" providerId="AD" clId="Web-{DB1CAC88-7DF7-42CF-83D5-E360AC7030D1}" dt="2023-06-07T04:19:40.714" v="208" actId="20577"/>
          <ac:spMkLst>
            <pc:docMk/>
            <pc:sldMk cId="2889875302" sldId="451"/>
            <ac:spMk id="11" creationId="{809C464C-0B07-28AA-563E-94F5D7EB8D94}"/>
          </ac:spMkLst>
        </pc:spChg>
      </pc:sldChg>
      <pc:sldChg chg="modSp">
        <pc:chgData name="Aysha Fathima(UST,IN)" userId="S::245237@ust.com::793b66bb-82ed-4dd4-a76c-0162ece74a5c" providerId="AD" clId="Web-{DB1CAC88-7DF7-42CF-83D5-E360AC7030D1}" dt="2023-06-07T04:27:59.118" v="300" actId="14100"/>
        <pc:sldMkLst>
          <pc:docMk/>
          <pc:sldMk cId="3253641703" sldId="452"/>
        </pc:sldMkLst>
        <pc:spChg chg="mod">
          <ac:chgData name="Aysha Fathima(UST,IN)" userId="S::245237@ust.com::793b66bb-82ed-4dd4-a76c-0162ece74a5c" providerId="AD" clId="Web-{DB1CAC88-7DF7-42CF-83D5-E360AC7030D1}" dt="2023-06-07T04:27:41.008" v="298" actId="1076"/>
          <ac:spMkLst>
            <pc:docMk/>
            <pc:sldMk cId="3253641703" sldId="452"/>
            <ac:spMk id="2" creationId="{0C33AFDF-E03A-317B-B978-B87144FC9A7F}"/>
          </ac:spMkLst>
        </pc:spChg>
        <pc:spChg chg="mod">
          <ac:chgData name="Aysha Fathima(UST,IN)" userId="S::245237@ust.com::793b66bb-82ed-4dd4-a76c-0162ece74a5c" providerId="AD" clId="Web-{DB1CAC88-7DF7-42CF-83D5-E360AC7030D1}" dt="2023-06-07T04:27:59.118" v="300" actId="14100"/>
          <ac:spMkLst>
            <pc:docMk/>
            <pc:sldMk cId="3253641703" sldId="452"/>
            <ac:spMk id="3" creationId="{7214FC98-80BA-06F2-D4F0-A354180A9ABD}"/>
          </ac:spMkLst>
        </pc:spChg>
      </pc:sldChg>
      <pc:sldChg chg="modSp">
        <pc:chgData name="Aysha Fathima(UST,IN)" userId="S::245237@ust.com::793b66bb-82ed-4dd4-a76c-0162ece74a5c" providerId="AD" clId="Web-{DB1CAC88-7DF7-42CF-83D5-E360AC7030D1}" dt="2023-06-07T04:30:58.154" v="335" actId="20577"/>
        <pc:sldMkLst>
          <pc:docMk/>
          <pc:sldMk cId="21323365" sldId="457"/>
        </pc:sldMkLst>
        <pc:spChg chg="mod">
          <ac:chgData name="Aysha Fathima(UST,IN)" userId="S::245237@ust.com::793b66bb-82ed-4dd4-a76c-0162ece74a5c" providerId="AD" clId="Web-{DB1CAC88-7DF7-42CF-83D5-E360AC7030D1}" dt="2023-06-07T04:30:58.154" v="335" actId="20577"/>
          <ac:spMkLst>
            <pc:docMk/>
            <pc:sldMk cId="21323365" sldId="457"/>
            <ac:spMk id="3" creationId="{A7E79F2D-96A0-691F-B944-3EB231EDC4C9}"/>
          </ac:spMkLst>
        </pc:spChg>
      </pc:sldChg>
      <pc:sldChg chg="modSp">
        <pc:chgData name="Aysha Fathima(UST,IN)" userId="S::245237@ust.com::793b66bb-82ed-4dd4-a76c-0162ece74a5c" providerId="AD" clId="Web-{DB1CAC88-7DF7-42CF-83D5-E360AC7030D1}" dt="2023-06-07T03:54:09.329" v="93" actId="20577"/>
        <pc:sldMkLst>
          <pc:docMk/>
          <pc:sldMk cId="611245105" sldId="458"/>
        </pc:sldMkLst>
        <pc:spChg chg="mod">
          <ac:chgData name="Aysha Fathima(UST,IN)" userId="S::245237@ust.com::793b66bb-82ed-4dd4-a76c-0162ece74a5c" providerId="AD" clId="Web-{DB1CAC88-7DF7-42CF-83D5-E360AC7030D1}" dt="2023-06-07T03:54:09.329" v="93" actId="20577"/>
          <ac:spMkLst>
            <pc:docMk/>
            <pc:sldMk cId="611245105" sldId="458"/>
            <ac:spMk id="4" creationId="{FA634491-2E4D-9F4E-AE65-835A964B29C4}"/>
          </ac:spMkLst>
        </pc:spChg>
      </pc:sldChg>
      <pc:sldChg chg="modSp">
        <pc:chgData name="Aysha Fathima(UST,IN)" userId="S::245237@ust.com::793b66bb-82ed-4dd4-a76c-0162ece74a5c" providerId="AD" clId="Web-{DB1CAC88-7DF7-42CF-83D5-E360AC7030D1}" dt="2023-06-07T04:16:37.272" v="175" actId="1076"/>
        <pc:sldMkLst>
          <pc:docMk/>
          <pc:sldMk cId="2223074579" sldId="460"/>
        </pc:sldMkLst>
        <pc:spChg chg="mod">
          <ac:chgData name="Aysha Fathima(UST,IN)" userId="S::245237@ust.com::793b66bb-82ed-4dd4-a76c-0162ece74a5c" providerId="AD" clId="Web-{DB1CAC88-7DF7-42CF-83D5-E360AC7030D1}" dt="2023-06-07T04:16:37.272" v="175" actId="1076"/>
          <ac:spMkLst>
            <pc:docMk/>
            <pc:sldMk cId="2223074579" sldId="460"/>
            <ac:spMk id="4" creationId="{523B506B-2F1B-D0DE-7F5C-3073A8EEF27C}"/>
          </ac:spMkLst>
        </pc:spChg>
      </pc:sldChg>
      <pc:sldChg chg="delSp modSp">
        <pc:chgData name="Aysha Fathima(UST,IN)" userId="S::245237@ust.com::793b66bb-82ed-4dd4-a76c-0162ece74a5c" providerId="AD" clId="Web-{DB1CAC88-7DF7-42CF-83D5-E360AC7030D1}" dt="2023-06-07T03:46:36.005" v="10" actId="20577"/>
        <pc:sldMkLst>
          <pc:docMk/>
          <pc:sldMk cId="1862451208" sldId="463"/>
        </pc:sldMkLst>
        <pc:spChg chg="del">
          <ac:chgData name="Aysha Fathima(UST,IN)" userId="S::245237@ust.com::793b66bb-82ed-4dd4-a76c-0162ece74a5c" providerId="AD" clId="Web-{DB1CAC88-7DF7-42CF-83D5-E360AC7030D1}" dt="2023-06-07T03:45:54.457" v="0"/>
          <ac:spMkLst>
            <pc:docMk/>
            <pc:sldMk cId="1862451208" sldId="463"/>
            <ac:spMk id="2" creationId="{CD798A1B-B22D-9289-1968-CF41142D2D78}"/>
          </ac:spMkLst>
        </pc:spChg>
        <pc:spChg chg="mod">
          <ac:chgData name="Aysha Fathima(UST,IN)" userId="S::245237@ust.com::793b66bb-82ed-4dd4-a76c-0162ece74a5c" providerId="AD" clId="Web-{DB1CAC88-7DF7-42CF-83D5-E360AC7030D1}" dt="2023-06-07T03:46:36.005" v="10" actId="20577"/>
          <ac:spMkLst>
            <pc:docMk/>
            <pc:sldMk cId="1862451208" sldId="463"/>
            <ac:spMk id="4" creationId="{D0559783-E800-06D8-4E7D-C0DACA61DC74}"/>
          </ac:spMkLst>
        </pc:spChg>
      </pc:sldChg>
      <pc:sldChg chg="modSp">
        <pc:chgData name="Aysha Fathima(UST,IN)" userId="S::245237@ust.com::793b66bb-82ed-4dd4-a76c-0162ece74a5c" providerId="AD" clId="Web-{DB1CAC88-7DF7-42CF-83D5-E360AC7030D1}" dt="2023-06-07T04:22:33.515" v="234" actId="14100"/>
        <pc:sldMkLst>
          <pc:docMk/>
          <pc:sldMk cId="2446256365" sldId="464"/>
        </pc:sldMkLst>
        <pc:spChg chg="mod">
          <ac:chgData name="Aysha Fathima(UST,IN)" userId="S::245237@ust.com::793b66bb-82ed-4dd4-a76c-0162ece74a5c" providerId="AD" clId="Web-{DB1CAC88-7DF7-42CF-83D5-E360AC7030D1}" dt="2023-06-07T04:22:33.515" v="234" actId="14100"/>
          <ac:spMkLst>
            <pc:docMk/>
            <pc:sldMk cId="2446256365" sldId="464"/>
            <ac:spMk id="3" creationId="{8D91CC13-D100-A582-36D3-6FDEC02FE419}"/>
          </ac:spMkLst>
        </pc:spChg>
      </pc:sldChg>
      <pc:sldChg chg="addSp delSp modSp new">
        <pc:chgData name="Aysha Fathima(UST,IN)" userId="S::245237@ust.com::793b66bb-82ed-4dd4-a76c-0162ece74a5c" providerId="AD" clId="Web-{DB1CAC88-7DF7-42CF-83D5-E360AC7030D1}" dt="2023-06-07T03:59:29.463" v="143" actId="1076"/>
        <pc:sldMkLst>
          <pc:docMk/>
          <pc:sldMk cId="971346902" sldId="468"/>
        </pc:sldMkLst>
        <pc:spChg chg="del">
          <ac:chgData name="Aysha Fathima(UST,IN)" userId="S::245237@ust.com::793b66bb-82ed-4dd4-a76c-0162ece74a5c" providerId="AD" clId="Web-{DB1CAC88-7DF7-42CF-83D5-E360AC7030D1}" dt="2023-06-07T03:54:17.767" v="94"/>
          <ac:spMkLst>
            <pc:docMk/>
            <pc:sldMk cId="971346902" sldId="468"/>
            <ac:spMk id="2" creationId="{4452B017-926A-8A84-897A-2EA278533E0F}"/>
          </ac:spMkLst>
        </pc:spChg>
        <pc:spChg chg="del">
          <ac:chgData name="Aysha Fathima(UST,IN)" userId="S::245237@ust.com::793b66bb-82ed-4dd4-a76c-0162ece74a5c" providerId="AD" clId="Web-{DB1CAC88-7DF7-42CF-83D5-E360AC7030D1}" dt="2023-06-07T03:54:20.189" v="95"/>
          <ac:spMkLst>
            <pc:docMk/>
            <pc:sldMk cId="971346902" sldId="468"/>
            <ac:spMk id="3" creationId="{106CBE15-15B9-0030-3A5F-458CB298E85A}"/>
          </ac:spMkLst>
        </pc:spChg>
        <pc:spChg chg="del">
          <ac:chgData name="Aysha Fathima(UST,IN)" userId="S::245237@ust.com::793b66bb-82ed-4dd4-a76c-0162ece74a5c" providerId="AD" clId="Web-{DB1CAC88-7DF7-42CF-83D5-E360AC7030D1}" dt="2023-06-07T03:54:23.096" v="96"/>
          <ac:spMkLst>
            <pc:docMk/>
            <pc:sldMk cId="971346902" sldId="468"/>
            <ac:spMk id="4" creationId="{18B34846-0CB8-DDE3-B144-D749E1344F3F}"/>
          </ac:spMkLst>
        </pc:spChg>
        <pc:spChg chg="add mod">
          <ac:chgData name="Aysha Fathima(UST,IN)" userId="S::245237@ust.com::793b66bb-82ed-4dd4-a76c-0162ece74a5c" providerId="AD" clId="Web-{DB1CAC88-7DF7-42CF-83D5-E360AC7030D1}" dt="2023-06-07T03:59:29.463" v="143" actId="1076"/>
          <ac:spMkLst>
            <pc:docMk/>
            <pc:sldMk cId="971346902" sldId="468"/>
            <ac:spMk id="5" creationId="{16F92658-B7B1-4416-BAD4-277FB6A11DAA}"/>
          </ac:spMkLst>
        </pc:spChg>
      </pc:sldChg>
      <pc:sldChg chg="addSp delSp modSp new">
        <pc:chgData name="Aysha Fathima(UST,IN)" userId="S::245237@ust.com::793b66bb-82ed-4dd4-a76c-0162ece74a5c" providerId="AD" clId="Web-{DB1CAC88-7DF7-42CF-83D5-E360AC7030D1}" dt="2023-06-07T03:58:43.665" v="128" actId="1076"/>
        <pc:sldMkLst>
          <pc:docMk/>
          <pc:sldMk cId="4088965050" sldId="469"/>
        </pc:sldMkLst>
        <pc:spChg chg="del">
          <ac:chgData name="Aysha Fathima(UST,IN)" userId="S::245237@ust.com::793b66bb-82ed-4dd4-a76c-0162ece74a5c" providerId="AD" clId="Web-{DB1CAC88-7DF7-42CF-83D5-E360AC7030D1}" dt="2023-06-07T03:57:50.132" v="110"/>
          <ac:spMkLst>
            <pc:docMk/>
            <pc:sldMk cId="4088965050" sldId="469"/>
            <ac:spMk id="2" creationId="{4AEDA7E5-1765-8BF9-CC49-FAA4E2B3F6AC}"/>
          </ac:spMkLst>
        </pc:spChg>
        <pc:spChg chg="del">
          <ac:chgData name="Aysha Fathima(UST,IN)" userId="S::245237@ust.com::793b66bb-82ed-4dd4-a76c-0162ece74a5c" providerId="AD" clId="Web-{DB1CAC88-7DF7-42CF-83D5-E360AC7030D1}" dt="2023-06-07T03:57:52.585" v="111"/>
          <ac:spMkLst>
            <pc:docMk/>
            <pc:sldMk cId="4088965050" sldId="469"/>
            <ac:spMk id="3" creationId="{BEEB5AFF-23AC-27C5-397A-7E03B989E1A9}"/>
          </ac:spMkLst>
        </pc:spChg>
        <pc:spChg chg="del">
          <ac:chgData name="Aysha Fathima(UST,IN)" userId="S::245237@ust.com::793b66bb-82ed-4dd4-a76c-0162ece74a5c" providerId="AD" clId="Web-{DB1CAC88-7DF7-42CF-83D5-E360AC7030D1}" dt="2023-06-07T03:57:54.585" v="112"/>
          <ac:spMkLst>
            <pc:docMk/>
            <pc:sldMk cId="4088965050" sldId="469"/>
            <ac:spMk id="4" creationId="{CF06164D-B530-06A7-39C7-24421B9AE412}"/>
          </ac:spMkLst>
        </pc:spChg>
        <pc:spChg chg="add mod">
          <ac:chgData name="Aysha Fathima(UST,IN)" userId="S::245237@ust.com::793b66bb-82ed-4dd4-a76c-0162ece74a5c" providerId="AD" clId="Web-{DB1CAC88-7DF7-42CF-83D5-E360AC7030D1}" dt="2023-06-07T03:58:43.665" v="128" actId="1076"/>
          <ac:spMkLst>
            <pc:docMk/>
            <pc:sldMk cId="4088965050" sldId="469"/>
            <ac:spMk id="5" creationId="{48F7E6AF-17E3-26D1-B704-010B766A1270}"/>
          </ac:spMkLst>
        </pc:spChg>
      </pc:sldChg>
      <pc:sldChg chg="addSp modSp new">
        <pc:chgData name="Aysha Fathima(UST,IN)" userId="S::245237@ust.com::793b66bb-82ed-4dd4-a76c-0162ece74a5c" providerId="AD" clId="Web-{DB1CAC88-7DF7-42CF-83D5-E360AC7030D1}" dt="2023-06-07T04:17:27.226" v="185" actId="20577"/>
        <pc:sldMkLst>
          <pc:docMk/>
          <pc:sldMk cId="2413947291" sldId="470"/>
        </pc:sldMkLst>
        <pc:spChg chg="add mod">
          <ac:chgData name="Aysha Fathima(UST,IN)" userId="S::245237@ust.com::793b66bb-82ed-4dd4-a76c-0162ece74a5c" providerId="AD" clId="Web-{DB1CAC88-7DF7-42CF-83D5-E360AC7030D1}" dt="2023-06-07T04:17:27.226" v="185" actId="20577"/>
          <ac:spMkLst>
            <pc:docMk/>
            <pc:sldMk cId="2413947291" sldId="470"/>
            <ac:spMk id="2" creationId="{2DDB91A2-B31A-CD32-F3E9-399DB5361913}"/>
          </ac:spMkLst>
        </pc:spChg>
      </pc:sldChg>
      <pc:sldChg chg="addSp modSp add ord replId">
        <pc:chgData name="Aysha Fathima(UST,IN)" userId="S::245237@ust.com::793b66bb-82ed-4dd4-a76c-0162ece74a5c" providerId="AD" clId="Web-{DB1CAC88-7DF7-42CF-83D5-E360AC7030D1}" dt="2023-06-07T04:19:14.276" v="204" actId="20577"/>
        <pc:sldMkLst>
          <pc:docMk/>
          <pc:sldMk cId="4172955164" sldId="471"/>
        </pc:sldMkLst>
        <pc:spChg chg="add mod">
          <ac:chgData name="Aysha Fathima(UST,IN)" userId="S::245237@ust.com::793b66bb-82ed-4dd4-a76c-0162ece74a5c" providerId="AD" clId="Web-{DB1CAC88-7DF7-42CF-83D5-E360AC7030D1}" dt="2023-06-07T04:19:14.276" v="204" actId="20577"/>
          <ac:spMkLst>
            <pc:docMk/>
            <pc:sldMk cId="4172955164" sldId="471"/>
            <ac:spMk id="2" creationId="{90702084-6C3F-5D05-C983-0B4DCE7CDEEF}"/>
          </ac:spMkLst>
        </pc:spChg>
      </pc:sldChg>
      <pc:sldChg chg="addSp modSp new">
        <pc:chgData name="Aysha Fathima(UST,IN)" userId="S::245237@ust.com::793b66bb-82ed-4dd4-a76c-0162ece74a5c" providerId="AD" clId="Web-{DB1CAC88-7DF7-42CF-83D5-E360AC7030D1}" dt="2023-06-07T04:23:24.564" v="245" actId="20577"/>
        <pc:sldMkLst>
          <pc:docMk/>
          <pc:sldMk cId="153518819" sldId="472"/>
        </pc:sldMkLst>
        <pc:spChg chg="add mod">
          <ac:chgData name="Aysha Fathima(UST,IN)" userId="S::245237@ust.com::793b66bb-82ed-4dd4-a76c-0162ece74a5c" providerId="AD" clId="Web-{DB1CAC88-7DF7-42CF-83D5-E360AC7030D1}" dt="2023-06-07T04:23:24.564" v="245" actId="20577"/>
          <ac:spMkLst>
            <pc:docMk/>
            <pc:sldMk cId="153518819" sldId="472"/>
            <ac:spMk id="2" creationId="{8ECEA929-D785-C468-BD8B-BDF369A9C066}"/>
          </ac:spMkLst>
        </pc:spChg>
      </pc:sldChg>
      <pc:sldChg chg="addSp modSp add replId">
        <pc:chgData name="Aysha Fathima(UST,IN)" userId="S::245237@ust.com::793b66bb-82ed-4dd4-a76c-0162ece74a5c" providerId="AD" clId="Web-{DB1CAC88-7DF7-42CF-83D5-E360AC7030D1}" dt="2023-06-07T04:24:36.191" v="266" actId="20577"/>
        <pc:sldMkLst>
          <pc:docMk/>
          <pc:sldMk cId="1774473495" sldId="473"/>
        </pc:sldMkLst>
        <pc:spChg chg="add mod">
          <ac:chgData name="Aysha Fathima(UST,IN)" userId="S::245237@ust.com::793b66bb-82ed-4dd4-a76c-0162ece74a5c" providerId="AD" clId="Web-{DB1CAC88-7DF7-42CF-83D5-E360AC7030D1}" dt="2023-06-07T04:24:36.191" v="266" actId="20577"/>
          <ac:spMkLst>
            <pc:docMk/>
            <pc:sldMk cId="1774473495" sldId="473"/>
            <ac:spMk id="2" creationId="{D6A2E01C-13EA-FDF0-0B0B-655CD0AA226A}"/>
          </ac:spMkLst>
        </pc:spChg>
      </pc:sldChg>
      <pc:sldChg chg="addSp modSp add ord replId">
        <pc:chgData name="Aysha Fathima(UST,IN)" userId="S::245237@ust.com::793b66bb-82ed-4dd4-a76c-0162ece74a5c" providerId="AD" clId="Web-{DB1CAC88-7DF7-42CF-83D5-E360AC7030D1}" dt="2023-06-07T04:31:32.545" v="341" actId="20577"/>
        <pc:sldMkLst>
          <pc:docMk/>
          <pc:sldMk cId="2521809365" sldId="474"/>
        </pc:sldMkLst>
        <pc:spChg chg="add mod">
          <ac:chgData name="Aysha Fathima(UST,IN)" userId="S::245237@ust.com::793b66bb-82ed-4dd4-a76c-0162ece74a5c" providerId="AD" clId="Web-{DB1CAC88-7DF7-42CF-83D5-E360AC7030D1}" dt="2023-06-07T04:31:32.545" v="341" actId="20577"/>
          <ac:spMkLst>
            <pc:docMk/>
            <pc:sldMk cId="2521809365" sldId="474"/>
            <ac:spMk id="2" creationId="{1069AD27-49A8-68B1-E1FE-C8B6329BFCD7}"/>
          </ac:spMkLst>
        </pc:spChg>
      </pc:sldChg>
      <pc:sldChg chg="addSp modSp new ord">
        <pc:chgData name="Aysha Fathima(UST,IN)" userId="S::245237@ust.com::793b66bb-82ed-4dd4-a76c-0162ece74a5c" providerId="AD" clId="Web-{DB1CAC88-7DF7-42CF-83D5-E360AC7030D1}" dt="2023-06-07T04:32:08.124" v="351" actId="1076"/>
        <pc:sldMkLst>
          <pc:docMk/>
          <pc:sldMk cId="1066503391" sldId="475"/>
        </pc:sldMkLst>
        <pc:spChg chg="add mod">
          <ac:chgData name="Aysha Fathima(UST,IN)" userId="S::245237@ust.com::793b66bb-82ed-4dd4-a76c-0162ece74a5c" providerId="AD" clId="Web-{DB1CAC88-7DF7-42CF-83D5-E360AC7030D1}" dt="2023-06-07T04:32:08.124" v="351" actId="1076"/>
          <ac:spMkLst>
            <pc:docMk/>
            <pc:sldMk cId="1066503391" sldId="475"/>
            <ac:spMk id="2" creationId="{30686CCB-A81F-7832-50F7-B9AFC3756B4E}"/>
          </ac:spMkLst>
        </pc:spChg>
      </pc:sldChg>
      <pc:sldChg chg="new del">
        <pc:chgData name="Aysha Fathima(UST,IN)" userId="S::245237@ust.com::793b66bb-82ed-4dd4-a76c-0162ece74a5c" providerId="AD" clId="Web-{DB1CAC88-7DF7-42CF-83D5-E360AC7030D1}" dt="2023-06-07T04:26:15.084" v="281"/>
        <pc:sldMkLst>
          <pc:docMk/>
          <pc:sldMk cId="2176468363" sldId="475"/>
        </pc:sldMkLst>
      </pc:sldChg>
    </pc:docChg>
  </pc:docChgLst>
  <pc:docChgLst>
    <pc:chgData name="Amrutha Muraleedharan Nair(UST,IN)" userId="S::245138@ust.com::a20f9e76-e0f1-4220-abd5-2b05ebe99d2e" providerId="AD" clId="Web-{07C0830F-DC62-4E4D-A334-BFB3FF5D8720}"/>
    <pc:docChg chg="addSld delSld modSld">
      <pc:chgData name="Amrutha Muraleedharan Nair(UST,IN)" userId="S::245138@ust.com::a20f9e76-e0f1-4220-abd5-2b05ebe99d2e" providerId="AD" clId="Web-{07C0830F-DC62-4E4D-A334-BFB3FF5D8720}" dt="2023-06-06T04:26:29.411" v="193" actId="20577"/>
      <pc:docMkLst>
        <pc:docMk/>
      </pc:docMkLst>
      <pc:sldChg chg="delSp modSp new">
        <pc:chgData name="Amrutha Muraleedharan Nair(UST,IN)" userId="S::245138@ust.com::a20f9e76-e0f1-4220-abd5-2b05ebe99d2e" providerId="AD" clId="Web-{07C0830F-DC62-4E4D-A334-BFB3FF5D8720}" dt="2023-06-06T03:54:04.234" v="15" actId="20577"/>
        <pc:sldMkLst>
          <pc:docMk/>
          <pc:sldMk cId="4086634719" sldId="455"/>
        </pc:sldMkLst>
        <pc:spChg chg="del">
          <ac:chgData name="Amrutha Muraleedharan Nair(UST,IN)" userId="S::245138@ust.com::a20f9e76-e0f1-4220-abd5-2b05ebe99d2e" providerId="AD" clId="Web-{07C0830F-DC62-4E4D-A334-BFB3FF5D8720}" dt="2023-06-06T03:51:39.277" v="1"/>
          <ac:spMkLst>
            <pc:docMk/>
            <pc:sldMk cId="4086634719" sldId="455"/>
            <ac:spMk id="2" creationId="{DD7488F7-3618-31CF-39D0-56400816CDB3}"/>
          </ac:spMkLst>
        </pc:spChg>
        <pc:spChg chg="mod">
          <ac:chgData name="Amrutha Muraleedharan Nair(UST,IN)" userId="S::245138@ust.com::a20f9e76-e0f1-4220-abd5-2b05ebe99d2e" providerId="AD" clId="Web-{07C0830F-DC62-4E4D-A334-BFB3FF5D8720}" dt="2023-06-06T03:54:04.234" v="15" actId="20577"/>
          <ac:spMkLst>
            <pc:docMk/>
            <pc:sldMk cId="4086634719" sldId="455"/>
            <ac:spMk id="3" creationId="{D4DB9B8B-BC4F-3EF6-D3FE-562A4C26ADBE}"/>
          </ac:spMkLst>
        </pc:spChg>
      </pc:sldChg>
      <pc:sldChg chg="delSp modSp new">
        <pc:chgData name="Amrutha Muraleedharan Nair(UST,IN)" userId="S::245138@ust.com::a20f9e76-e0f1-4220-abd5-2b05ebe99d2e" providerId="AD" clId="Web-{07C0830F-DC62-4E4D-A334-BFB3FF5D8720}" dt="2023-06-06T04:07:14.114" v="95" actId="20577"/>
        <pc:sldMkLst>
          <pc:docMk/>
          <pc:sldMk cId="120940641" sldId="456"/>
        </pc:sldMkLst>
        <pc:spChg chg="del">
          <ac:chgData name="Amrutha Muraleedharan Nair(UST,IN)" userId="S::245138@ust.com::a20f9e76-e0f1-4220-abd5-2b05ebe99d2e" providerId="AD" clId="Web-{07C0830F-DC62-4E4D-A334-BFB3FF5D8720}" dt="2023-06-06T03:54:11.531" v="17"/>
          <ac:spMkLst>
            <pc:docMk/>
            <pc:sldMk cId="120940641" sldId="456"/>
            <ac:spMk id="2" creationId="{B4AD7B2D-7A82-9502-464F-7EDC6265B435}"/>
          </ac:spMkLst>
        </pc:spChg>
        <pc:spChg chg="mod">
          <ac:chgData name="Amrutha Muraleedharan Nair(UST,IN)" userId="S::245138@ust.com::a20f9e76-e0f1-4220-abd5-2b05ebe99d2e" providerId="AD" clId="Web-{07C0830F-DC62-4E4D-A334-BFB3FF5D8720}" dt="2023-06-06T04:07:14.114" v="95" actId="20577"/>
          <ac:spMkLst>
            <pc:docMk/>
            <pc:sldMk cId="120940641" sldId="456"/>
            <ac:spMk id="3" creationId="{FCB2E8E0-2028-D304-6117-11248D41835A}"/>
          </ac:spMkLst>
        </pc:spChg>
      </pc:sldChg>
      <pc:sldChg chg="delSp modSp new">
        <pc:chgData name="Amrutha Muraleedharan Nair(UST,IN)" userId="S::245138@ust.com::a20f9e76-e0f1-4220-abd5-2b05ebe99d2e" providerId="AD" clId="Web-{07C0830F-DC62-4E4D-A334-BFB3FF5D8720}" dt="2023-06-06T04:05:37.971" v="88" actId="20577"/>
        <pc:sldMkLst>
          <pc:docMk/>
          <pc:sldMk cId="21323365" sldId="457"/>
        </pc:sldMkLst>
        <pc:spChg chg="del">
          <ac:chgData name="Amrutha Muraleedharan Nair(UST,IN)" userId="S::245138@ust.com::a20f9e76-e0f1-4220-abd5-2b05ebe99d2e" providerId="AD" clId="Web-{07C0830F-DC62-4E4D-A334-BFB3FF5D8720}" dt="2023-06-06T04:03:07.967" v="73"/>
          <ac:spMkLst>
            <pc:docMk/>
            <pc:sldMk cId="21323365" sldId="457"/>
            <ac:spMk id="2" creationId="{D8281822-893D-831A-FE5E-D887928993E4}"/>
          </ac:spMkLst>
        </pc:spChg>
        <pc:spChg chg="mod">
          <ac:chgData name="Amrutha Muraleedharan Nair(UST,IN)" userId="S::245138@ust.com::a20f9e76-e0f1-4220-abd5-2b05ebe99d2e" providerId="AD" clId="Web-{07C0830F-DC62-4E4D-A334-BFB3FF5D8720}" dt="2023-06-06T04:05:37.971" v="88" actId="20577"/>
          <ac:spMkLst>
            <pc:docMk/>
            <pc:sldMk cId="21323365" sldId="457"/>
            <ac:spMk id="3" creationId="{A7E79F2D-96A0-691F-B944-3EB231EDC4C9}"/>
          </ac:spMkLst>
        </pc:spChg>
      </pc:sldChg>
      <pc:sldChg chg="addSp delSp modSp new del">
        <pc:chgData name="Amrutha Muraleedharan Nair(UST,IN)" userId="S::245138@ust.com::a20f9e76-e0f1-4220-abd5-2b05ebe99d2e" providerId="AD" clId="Web-{07C0830F-DC62-4E4D-A334-BFB3FF5D8720}" dt="2023-06-06T04:02:16.856" v="63"/>
        <pc:sldMkLst>
          <pc:docMk/>
          <pc:sldMk cId="941783155" sldId="457"/>
        </pc:sldMkLst>
        <pc:spChg chg="add del">
          <ac:chgData name="Amrutha Muraleedharan Nair(UST,IN)" userId="S::245138@ust.com::a20f9e76-e0f1-4220-abd5-2b05ebe99d2e" providerId="AD" clId="Web-{07C0830F-DC62-4E4D-A334-BFB3FF5D8720}" dt="2023-06-06T04:02:15.231" v="62"/>
          <ac:spMkLst>
            <pc:docMk/>
            <pc:sldMk cId="941783155" sldId="457"/>
            <ac:spMk id="2" creationId="{63D9904F-2F11-78C9-4E0A-F899CAE6FDE4}"/>
          </ac:spMkLst>
        </pc:spChg>
        <pc:spChg chg="mod">
          <ac:chgData name="Amrutha Muraleedharan Nair(UST,IN)" userId="S::245138@ust.com::a20f9e76-e0f1-4220-abd5-2b05ebe99d2e" providerId="AD" clId="Web-{07C0830F-DC62-4E4D-A334-BFB3FF5D8720}" dt="2023-06-06T04:02:13.965" v="61" actId="14100"/>
          <ac:spMkLst>
            <pc:docMk/>
            <pc:sldMk cId="941783155" sldId="457"/>
            <ac:spMk id="3" creationId="{9F7589D4-F10C-8A8A-9235-89E6D91A49E7}"/>
          </ac:spMkLst>
        </pc:spChg>
      </pc:sldChg>
      <pc:sldChg chg="delSp modSp new">
        <pc:chgData name="Amrutha Muraleedharan Nair(UST,IN)" userId="S::245138@ust.com::a20f9e76-e0f1-4220-abd5-2b05ebe99d2e" providerId="AD" clId="Web-{07C0830F-DC62-4E4D-A334-BFB3FF5D8720}" dt="2023-06-06T04:10:59.355" v="105" actId="20577"/>
        <pc:sldMkLst>
          <pc:docMk/>
          <pc:sldMk cId="611245105" sldId="458"/>
        </pc:sldMkLst>
        <pc:spChg chg="del">
          <ac:chgData name="Amrutha Muraleedharan Nair(UST,IN)" userId="S::245138@ust.com::a20f9e76-e0f1-4220-abd5-2b05ebe99d2e" providerId="AD" clId="Web-{07C0830F-DC62-4E4D-A334-BFB3FF5D8720}" dt="2023-06-06T04:08:33.804" v="97"/>
          <ac:spMkLst>
            <pc:docMk/>
            <pc:sldMk cId="611245105" sldId="458"/>
            <ac:spMk id="2" creationId="{A81E8CF3-6B92-00FB-153A-52B8C7362A31}"/>
          </ac:spMkLst>
        </pc:spChg>
        <pc:spChg chg="del">
          <ac:chgData name="Amrutha Muraleedharan Nair(UST,IN)" userId="S::245138@ust.com::a20f9e76-e0f1-4220-abd5-2b05ebe99d2e" providerId="AD" clId="Web-{07C0830F-DC62-4E4D-A334-BFB3FF5D8720}" dt="2023-06-06T04:08:37.679" v="98"/>
          <ac:spMkLst>
            <pc:docMk/>
            <pc:sldMk cId="611245105" sldId="458"/>
            <ac:spMk id="3" creationId="{0563DDBE-A89D-079A-FDA1-0F8DDBE39C64}"/>
          </ac:spMkLst>
        </pc:spChg>
        <pc:spChg chg="mod">
          <ac:chgData name="Amrutha Muraleedharan Nair(UST,IN)" userId="S::245138@ust.com::a20f9e76-e0f1-4220-abd5-2b05ebe99d2e" providerId="AD" clId="Web-{07C0830F-DC62-4E4D-A334-BFB3FF5D8720}" dt="2023-06-06T04:10:59.355" v="105" actId="20577"/>
          <ac:spMkLst>
            <pc:docMk/>
            <pc:sldMk cId="611245105" sldId="458"/>
            <ac:spMk id="4" creationId="{FA634491-2E4D-9F4E-AE65-835A964B29C4}"/>
          </ac:spMkLst>
        </pc:spChg>
      </pc:sldChg>
      <pc:sldChg chg="delSp modSp new">
        <pc:chgData name="Amrutha Muraleedharan Nair(UST,IN)" userId="S::245138@ust.com::a20f9e76-e0f1-4220-abd5-2b05ebe99d2e" providerId="AD" clId="Web-{07C0830F-DC62-4E4D-A334-BFB3FF5D8720}" dt="2023-06-06T04:12:07.075" v="114" actId="20577"/>
        <pc:sldMkLst>
          <pc:docMk/>
          <pc:sldMk cId="2223074579" sldId="460"/>
        </pc:sldMkLst>
        <pc:spChg chg="del">
          <ac:chgData name="Amrutha Muraleedharan Nair(UST,IN)" userId="S::245138@ust.com::a20f9e76-e0f1-4220-abd5-2b05ebe99d2e" providerId="AD" clId="Web-{07C0830F-DC62-4E4D-A334-BFB3FF5D8720}" dt="2023-06-06T04:11:08.370" v="107"/>
          <ac:spMkLst>
            <pc:docMk/>
            <pc:sldMk cId="2223074579" sldId="460"/>
            <ac:spMk id="2" creationId="{F7BBEA7F-A5C6-98DF-F2B9-7DEB4CD13036}"/>
          </ac:spMkLst>
        </pc:spChg>
        <pc:spChg chg="del">
          <ac:chgData name="Amrutha Muraleedharan Nair(UST,IN)" userId="S::245138@ust.com::a20f9e76-e0f1-4220-abd5-2b05ebe99d2e" providerId="AD" clId="Web-{07C0830F-DC62-4E4D-A334-BFB3FF5D8720}" dt="2023-06-06T04:11:11.855" v="108"/>
          <ac:spMkLst>
            <pc:docMk/>
            <pc:sldMk cId="2223074579" sldId="460"/>
            <ac:spMk id="3" creationId="{E30A60E4-6475-C40F-1A3D-C55C89D8BEA9}"/>
          </ac:spMkLst>
        </pc:spChg>
        <pc:spChg chg="mod">
          <ac:chgData name="Amrutha Muraleedharan Nair(UST,IN)" userId="S::245138@ust.com::a20f9e76-e0f1-4220-abd5-2b05ebe99d2e" providerId="AD" clId="Web-{07C0830F-DC62-4E4D-A334-BFB3FF5D8720}" dt="2023-06-06T04:12:07.075" v="114" actId="20577"/>
          <ac:spMkLst>
            <pc:docMk/>
            <pc:sldMk cId="2223074579" sldId="460"/>
            <ac:spMk id="4" creationId="{523B506B-2F1B-D0DE-7F5C-3073A8EEF27C}"/>
          </ac:spMkLst>
        </pc:spChg>
      </pc:sldChg>
      <pc:sldChg chg="addSp delSp modSp new">
        <pc:chgData name="Amrutha Muraleedharan Nair(UST,IN)" userId="S::245138@ust.com::a20f9e76-e0f1-4220-abd5-2b05ebe99d2e" providerId="AD" clId="Web-{07C0830F-DC62-4E4D-A334-BFB3FF5D8720}" dt="2023-06-06T04:15:31.143" v="160" actId="20577"/>
        <pc:sldMkLst>
          <pc:docMk/>
          <pc:sldMk cId="2072366905" sldId="461"/>
        </pc:sldMkLst>
        <pc:spChg chg="mod">
          <ac:chgData name="Amrutha Muraleedharan Nair(UST,IN)" userId="S::245138@ust.com::a20f9e76-e0f1-4220-abd5-2b05ebe99d2e" providerId="AD" clId="Web-{07C0830F-DC62-4E4D-A334-BFB3FF5D8720}" dt="2023-06-06T04:15:13.299" v="150"/>
          <ac:spMkLst>
            <pc:docMk/>
            <pc:sldMk cId="2072366905" sldId="461"/>
            <ac:spMk id="2" creationId="{A041BD57-430D-126A-A455-A65D4ED71A53}"/>
          </ac:spMkLst>
        </pc:spChg>
        <pc:spChg chg="del mod">
          <ac:chgData name="Amrutha Muraleedharan Nair(UST,IN)" userId="S::245138@ust.com::a20f9e76-e0f1-4220-abd5-2b05ebe99d2e" providerId="AD" clId="Web-{07C0830F-DC62-4E4D-A334-BFB3FF5D8720}" dt="2023-06-06T04:15:13.299" v="150"/>
          <ac:spMkLst>
            <pc:docMk/>
            <pc:sldMk cId="2072366905" sldId="461"/>
            <ac:spMk id="3" creationId="{95F7FF22-B985-F31C-19FA-90B9EC86AB3D}"/>
          </ac:spMkLst>
        </pc:spChg>
        <pc:graphicFrameChg chg="add modGraphic">
          <ac:chgData name="Amrutha Muraleedharan Nair(UST,IN)" userId="S::245138@ust.com::a20f9e76-e0f1-4220-abd5-2b05ebe99d2e" providerId="AD" clId="Web-{07C0830F-DC62-4E4D-A334-BFB3FF5D8720}" dt="2023-06-06T04:15:31.143" v="160" actId="20577"/>
          <ac:graphicFrameMkLst>
            <pc:docMk/>
            <pc:sldMk cId="2072366905" sldId="461"/>
            <ac:graphicFrameMk id="5" creationId="{79186AA4-B3EF-428B-8AD2-F7FC12CCB9C5}"/>
          </ac:graphicFrameMkLst>
        </pc:graphicFrameChg>
      </pc:sldChg>
      <pc:sldChg chg="delSp modSp new">
        <pc:chgData name="Amrutha Muraleedharan Nair(UST,IN)" userId="S::245138@ust.com::a20f9e76-e0f1-4220-abd5-2b05ebe99d2e" providerId="AD" clId="Web-{07C0830F-DC62-4E4D-A334-BFB3FF5D8720}" dt="2023-06-06T04:26:29.411" v="193" actId="20577"/>
        <pc:sldMkLst>
          <pc:docMk/>
          <pc:sldMk cId="2446256365" sldId="464"/>
        </pc:sldMkLst>
        <pc:spChg chg="del">
          <ac:chgData name="Amrutha Muraleedharan Nair(UST,IN)" userId="S::245138@ust.com::a20f9e76-e0f1-4220-abd5-2b05ebe99d2e" providerId="AD" clId="Web-{07C0830F-DC62-4E4D-A334-BFB3FF5D8720}" dt="2023-06-06T04:17:11.708" v="162"/>
          <ac:spMkLst>
            <pc:docMk/>
            <pc:sldMk cId="2446256365" sldId="464"/>
            <ac:spMk id="2" creationId="{249A6042-2797-FB5F-5B41-3839FA60CE52}"/>
          </ac:spMkLst>
        </pc:spChg>
        <pc:spChg chg="mod">
          <ac:chgData name="Amrutha Muraleedharan Nair(UST,IN)" userId="S::245138@ust.com::a20f9e76-e0f1-4220-abd5-2b05ebe99d2e" providerId="AD" clId="Web-{07C0830F-DC62-4E4D-A334-BFB3FF5D8720}" dt="2023-06-06T04:26:29.411" v="193" actId="20577"/>
          <ac:spMkLst>
            <pc:docMk/>
            <pc:sldMk cId="2446256365" sldId="464"/>
            <ac:spMk id="3" creationId="{8D91CC13-D100-A582-36D3-6FDEC02FE419}"/>
          </ac:spMkLst>
        </pc:spChg>
      </pc:sldChg>
    </pc:docChg>
  </pc:docChgLst>
  <pc:docChgLst>
    <pc:chgData name="Aysha Fathima(UST,IN)" userId="S::245237@ust.com::793b66bb-82ed-4dd4-a76c-0162ece74a5c" providerId="AD" clId="Web-{83E04995-0B37-4457-B953-B6BEEA87C1F2}"/>
    <pc:docChg chg="addSld modSld">
      <pc:chgData name="Aysha Fathima(UST,IN)" userId="S::245237@ust.com::793b66bb-82ed-4dd4-a76c-0162ece74a5c" providerId="AD" clId="Web-{83E04995-0B37-4457-B953-B6BEEA87C1F2}" dt="2023-06-07T09:56:42.974" v="130" actId="20577"/>
      <pc:docMkLst>
        <pc:docMk/>
      </pc:docMkLst>
      <pc:sldChg chg="modSp">
        <pc:chgData name="Aysha Fathima(UST,IN)" userId="S::245237@ust.com::793b66bb-82ed-4dd4-a76c-0162ece74a5c" providerId="AD" clId="Web-{83E04995-0B37-4457-B953-B6BEEA87C1F2}" dt="2023-06-07T09:36:54.257" v="10" actId="20577"/>
        <pc:sldMkLst>
          <pc:docMk/>
          <pc:sldMk cId="4134735254" sldId="453"/>
        </pc:sldMkLst>
        <pc:spChg chg="mod">
          <ac:chgData name="Aysha Fathima(UST,IN)" userId="S::245237@ust.com::793b66bb-82ed-4dd4-a76c-0162ece74a5c" providerId="AD" clId="Web-{83E04995-0B37-4457-B953-B6BEEA87C1F2}" dt="2023-06-07T09:36:10.818" v="4" actId="1076"/>
          <ac:spMkLst>
            <pc:docMk/>
            <pc:sldMk cId="4134735254" sldId="453"/>
            <ac:spMk id="2" creationId="{08146841-8CF2-C4A0-EF09-C44B5264FA4F}"/>
          </ac:spMkLst>
        </pc:spChg>
        <pc:spChg chg="mod">
          <ac:chgData name="Aysha Fathima(UST,IN)" userId="S::245237@ust.com::793b66bb-82ed-4dd4-a76c-0162ece74a5c" providerId="AD" clId="Web-{83E04995-0B37-4457-B953-B6BEEA87C1F2}" dt="2023-06-07T09:36:54.257" v="10" actId="20577"/>
          <ac:spMkLst>
            <pc:docMk/>
            <pc:sldMk cId="4134735254" sldId="453"/>
            <ac:spMk id="3" creationId="{4116B7D6-B1EC-7CBD-8BBB-3BE71B782AC4}"/>
          </ac:spMkLst>
        </pc:spChg>
      </pc:sldChg>
      <pc:sldChg chg="modSp">
        <pc:chgData name="Aysha Fathima(UST,IN)" userId="S::245237@ust.com::793b66bb-82ed-4dd4-a76c-0162ece74a5c" providerId="AD" clId="Web-{83E04995-0B37-4457-B953-B6BEEA87C1F2}" dt="2023-06-07T09:52:13.311" v="73" actId="1076"/>
        <pc:sldMkLst>
          <pc:docMk/>
          <pc:sldMk cId="1279355721" sldId="454"/>
        </pc:sldMkLst>
        <pc:spChg chg="mod">
          <ac:chgData name="Aysha Fathima(UST,IN)" userId="S::245237@ust.com::793b66bb-82ed-4dd4-a76c-0162ece74a5c" providerId="AD" clId="Web-{83E04995-0B37-4457-B953-B6BEEA87C1F2}" dt="2023-06-07T09:52:13.311" v="73" actId="1076"/>
          <ac:spMkLst>
            <pc:docMk/>
            <pc:sldMk cId="1279355721" sldId="454"/>
            <ac:spMk id="2" creationId="{A1652244-C4B4-60B2-C0FB-A128C08939BA}"/>
          </ac:spMkLst>
        </pc:spChg>
        <pc:spChg chg="mod">
          <ac:chgData name="Aysha Fathima(UST,IN)" userId="S::245237@ust.com::793b66bb-82ed-4dd4-a76c-0162ece74a5c" providerId="AD" clId="Web-{83E04995-0B37-4457-B953-B6BEEA87C1F2}" dt="2023-06-07T09:52:07.279" v="72" actId="1076"/>
          <ac:spMkLst>
            <pc:docMk/>
            <pc:sldMk cId="1279355721" sldId="454"/>
            <ac:spMk id="3" creationId="{619B39BB-26CD-581C-ADED-4C222D487A37}"/>
          </ac:spMkLst>
        </pc:spChg>
      </pc:sldChg>
      <pc:sldChg chg="modSp">
        <pc:chgData name="Aysha Fathima(UST,IN)" userId="S::245237@ust.com::793b66bb-82ed-4dd4-a76c-0162ece74a5c" providerId="AD" clId="Web-{83E04995-0B37-4457-B953-B6BEEA87C1F2}" dt="2023-06-07T09:50:02.354" v="48" actId="1076"/>
        <pc:sldMkLst>
          <pc:docMk/>
          <pc:sldMk cId="4086634719" sldId="455"/>
        </pc:sldMkLst>
        <pc:spChg chg="mod">
          <ac:chgData name="Aysha Fathima(UST,IN)" userId="S::245237@ust.com::793b66bb-82ed-4dd4-a76c-0162ece74a5c" providerId="AD" clId="Web-{83E04995-0B37-4457-B953-B6BEEA87C1F2}" dt="2023-06-07T09:50:02.354" v="48" actId="1076"/>
          <ac:spMkLst>
            <pc:docMk/>
            <pc:sldMk cId="4086634719" sldId="455"/>
            <ac:spMk id="3" creationId="{D4DB9B8B-BC4F-3EF6-D3FE-562A4C26ADBE}"/>
          </ac:spMkLst>
        </pc:spChg>
      </pc:sldChg>
      <pc:sldChg chg="modSp">
        <pc:chgData name="Aysha Fathima(UST,IN)" userId="S::245237@ust.com::793b66bb-82ed-4dd4-a76c-0162ece74a5c" providerId="AD" clId="Web-{83E04995-0B37-4457-B953-B6BEEA87C1F2}" dt="2023-06-07T09:54:12.173" v="103" actId="1076"/>
        <pc:sldMkLst>
          <pc:docMk/>
          <pc:sldMk cId="120940641" sldId="456"/>
        </pc:sldMkLst>
        <pc:spChg chg="mod">
          <ac:chgData name="Aysha Fathima(UST,IN)" userId="S::245237@ust.com::793b66bb-82ed-4dd4-a76c-0162ece74a5c" providerId="AD" clId="Web-{83E04995-0B37-4457-B953-B6BEEA87C1F2}" dt="2023-06-07T09:54:12.173" v="103" actId="1076"/>
          <ac:spMkLst>
            <pc:docMk/>
            <pc:sldMk cId="120940641" sldId="456"/>
            <ac:spMk id="3" creationId="{FCB2E8E0-2028-D304-6117-11248D41835A}"/>
          </ac:spMkLst>
        </pc:spChg>
      </pc:sldChg>
      <pc:sldChg chg="addSp modSp new">
        <pc:chgData name="Aysha Fathima(UST,IN)" userId="S::245237@ust.com::793b66bb-82ed-4dd4-a76c-0162ece74a5c" providerId="AD" clId="Web-{83E04995-0B37-4457-B953-B6BEEA87C1F2}" dt="2023-06-07T09:50:31.746" v="58" actId="1076"/>
        <pc:sldMkLst>
          <pc:docMk/>
          <pc:sldMk cId="2546680475" sldId="476"/>
        </pc:sldMkLst>
        <pc:spChg chg="add mod">
          <ac:chgData name="Aysha Fathima(UST,IN)" userId="S::245237@ust.com::793b66bb-82ed-4dd4-a76c-0162ece74a5c" providerId="AD" clId="Web-{83E04995-0B37-4457-B953-B6BEEA87C1F2}" dt="2023-06-07T09:50:31.746" v="58" actId="1076"/>
          <ac:spMkLst>
            <pc:docMk/>
            <pc:sldMk cId="2546680475" sldId="476"/>
            <ac:spMk id="2" creationId="{560505F4-B0C1-C3D6-DFCB-E0F6292F1CE6}"/>
          </ac:spMkLst>
        </pc:spChg>
      </pc:sldChg>
      <pc:sldChg chg="delSp modSp new">
        <pc:chgData name="Aysha Fathima(UST,IN)" userId="S::245237@ust.com::793b66bb-82ed-4dd4-a76c-0162ece74a5c" providerId="AD" clId="Web-{83E04995-0B37-4457-B953-B6BEEA87C1F2}" dt="2023-06-07T09:56:09.223" v="119" actId="1076"/>
        <pc:sldMkLst>
          <pc:docMk/>
          <pc:sldMk cId="2794203113" sldId="477"/>
        </pc:sldMkLst>
        <pc:spChg chg="del">
          <ac:chgData name="Aysha Fathima(UST,IN)" userId="S::245237@ust.com::793b66bb-82ed-4dd4-a76c-0162ece74a5c" providerId="AD" clId="Web-{83E04995-0B37-4457-B953-B6BEEA87C1F2}" dt="2023-06-07T09:52:37.296" v="78"/>
          <ac:spMkLst>
            <pc:docMk/>
            <pc:sldMk cId="2794203113" sldId="477"/>
            <ac:spMk id="2" creationId="{A004170C-3081-1A16-8B87-BBE679994A15}"/>
          </ac:spMkLst>
        </pc:spChg>
        <pc:spChg chg="mod">
          <ac:chgData name="Aysha Fathima(UST,IN)" userId="S::245237@ust.com::793b66bb-82ed-4dd4-a76c-0162ece74a5c" providerId="AD" clId="Web-{83E04995-0B37-4457-B953-B6BEEA87C1F2}" dt="2023-06-07T09:56:09.223" v="119" actId="1076"/>
          <ac:spMkLst>
            <pc:docMk/>
            <pc:sldMk cId="2794203113" sldId="477"/>
            <ac:spMk id="3" creationId="{C7320F81-E116-8A27-BF09-D96694BF6BD5}"/>
          </ac:spMkLst>
        </pc:spChg>
      </pc:sldChg>
      <pc:sldChg chg="addSp modSp new">
        <pc:chgData name="Aysha Fathima(UST,IN)" userId="S::245237@ust.com::793b66bb-82ed-4dd4-a76c-0162ece74a5c" providerId="AD" clId="Web-{83E04995-0B37-4457-B953-B6BEEA87C1F2}" dt="2023-06-07T09:56:42.974" v="130" actId="20577"/>
        <pc:sldMkLst>
          <pc:docMk/>
          <pc:sldMk cId="2788070933" sldId="478"/>
        </pc:sldMkLst>
        <pc:spChg chg="add mod">
          <ac:chgData name="Aysha Fathima(UST,IN)" userId="S::245237@ust.com::793b66bb-82ed-4dd4-a76c-0162ece74a5c" providerId="AD" clId="Web-{83E04995-0B37-4457-B953-B6BEEA87C1F2}" dt="2023-06-07T09:56:42.974" v="130" actId="20577"/>
          <ac:spMkLst>
            <pc:docMk/>
            <pc:sldMk cId="2788070933" sldId="478"/>
            <ac:spMk id="2" creationId="{99B3103C-8F06-36C1-7159-AF0F9B79B194}"/>
          </ac:spMkLst>
        </pc:spChg>
      </pc:sldChg>
    </pc:docChg>
  </pc:docChgLst>
  <pc:docChgLst>
    <pc:chgData name="Jenson Mathew(UST,IN)" userId="S::245048@ust.com::05811e0b-55b6-4c92-84c6-b60457c9df4a" providerId="AD" clId="Web-{8DA76414-0901-4CE6-8A23-C94D721C2AD8}"/>
    <pc:docChg chg="addSld modSld">
      <pc:chgData name="Jenson Mathew(UST,IN)" userId="S::245048@ust.com::05811e0b-55b6-4c92-84c6-b60457c9df4a" providerId="AD" clId="Web-{8DA76414-0901-4CE6-8A23-C94D721C2AD8}" dt="2023-06-04T15:52:26.694" v="197"/>
      <pc:docMkLst>
        <pc:docMk/>
      </pc:docMkLst>
      <pc:sldChg chg="addSp delSp modSp new">
        <pc:chgData name="Jenson Mathew(UST,IN)" userId="S::245048@ust.com::05811e0b-55b6-4c92-84c6-b60457c9df4a" providerId="AD" clId="Web-{8DA76414-0901-4CE6-8A23-C94D721C2AD8}" dt="2023-06-04T15:13:41.074" v="52" actId="20577"/>
        <pc:sldMkLst>
          <pc:docMk/>
          <pc:sldMk cId="3471233138" sldId="444"/>
        </pc:sldMkLst>
        <pc:spChg chg="mod">
          <ac:chgData name="Jenson Mathew(UST,IN)" userId="S::245048@ust.com::05811e0b-55b6-4c92-84c6-b60457c9df4a" providerId="AD" clId="Web-{8DA76414-0901-4CE6-8A23-C94D721C2AD8}" dt="2023-06-04T15:05:04.498" v="10" actId="20577"/>
          <ac:spMkLst>
            <pc:docMk/>
            <pc:sldMk cId="3471233138" sldId="444"/>
            <ac:spMk id="2" creationId="{CF84D421-C7B5-C8BD-4EC5-EC920BE159F5}"/>
          </ac:spMkLst>
        </pc:spChg>
        <pc:spChg chg="del mod">
          <ac:chgData name="Jenson Mathew(UST,IN)" userId="S::245048@ust.com::05811e0b-55b6-4c92-84c6-b60457c9df4a" providerId="AD" clId="Web-{8DA76414-0901-4CE6-8A23-C94D721C2AD8}" dt="2023-06-04T15:11:19.992" v="36"/>
          <ac:spMkLst>
            <pc:docMk/>
            <pc:sldMk cId="3471233138" sldId="444"/>
            <ac:spMk id="3" creationId="{DEB45BFA-4928-52A2-FF3D-A42547C3AEB5}"/>
          </ac:spMkLst>
        </pc:spChg>
        <pc:spChg chg="add del mod">
          <ac:chgData name="Jenson Mathew(UST,IN)" userId="S::245048@ust.com::05811e0b-55b6-4c92-84c6-b60457c9df4a" providerId="AD" clId="Web-{8DA76414-0901-4CE6-8A23-C94D721C2AD8}" dt="2023-06-04T15:11:24.086" v="37"/>
          <ac:spMkLst>
            <pc:docMk/>
            <pc:sldMk cId="3471233138" sldId="444"/>
            <ac:spMk id="5" creationId="{AA40D9D0-C48F-13C4-4DE2-7E209C7359C1}"/>
          </ac:spMkLst>
        </pc:spChg>
        <pc:spChg chg="add mod">
          <ac:chgData name="Jenson Mathew(UST,IN)" userId="S::245048@ust.com::05811e0b-55b6-4c92-84c6-b60457c9df4a" providerId="AD" clId="Web-{8DA76414-0901-4CE6-8A23-C94D721C2AD8}" dt="2023-06-04T15:13:41.074" v="52" actId="20577"/>
          <ac:spMkLst>
            <pc:docMk/>
            <pc:sldMk cId="3471233138" sldId="444"/>
            <ac:spMk id="6" creationId="{DFDC2640-2C1A-4D78-8606-80B4E8C41C99}"/>
          </ac:spMkLst>
        </pc:spChg>
      </pc:sldChg>
      <pc:sldChg chg="addSp delSp modSp new">
        <pc:chgData name="Jenson Mathew(UST,IN)" userId="S::245048@ust.com::05811e0b-55b6-4c92-84c6-b60457c9df4a" providerId="AD" clId="Web-{8DA76414-0901-4CE6-8A23-C94D721C2AD8}" dt="2023-06-04T15:41:57.298" v="93" actId="14100"/>
        <pc:sldMkLst>
          <pc:docMk/>
          <pc:sldMk cId="2054697134" sldId="445"/>
        </pc:sldMkLst>
        <pc:spChg chg="mod">
          <ac:chgData name="Jenson Mathew(UST,IN)" userId="S::245048@ust.com::05811e0b-55b6-4c92-84c6-b60457c9df4a" providerId="AD" clId="Web-{8DA76414-0901-4CE6-8A23-C94D721C2AD8}" dt="2023-06-04T15:36:48.272" v="55" actId="14100"/>
          <ac:spMkLst>
            <pc:docMk/>
            <pc:sldMk cId="2054697134" sldId="445"/>
            <ac:spMk id="2" creationId="{942FA264-90B1-A018-FD3F-1B7F35579376}"/>
          </ac:spMkLst>
        </pc:spChg>
        <pc:spChg chg="add mod">
          <ac:chgData name="Jenson Mathew(UST,IN)" userId="S::245048@ust.com::05811e0b-55b6-4c92-84c6-b60457c9df4a" providerId="AD" clId="Web-{8DA76414-0901-4CE6-8A23-C94D721C2AD8}" dt="2023-06-04T15:41:57.298" v="93" actId="14100"/>
          <ac:spMkLst>
            <pc:docMk/>
            <pc:sldMk cId="2054697134" sldId="445"/>
            <ac:spMk id="3" creationId="{1FBF1935-0D41-FF63-97D3-D7129A7E4DA7}"/>
          </ac:spMkLst>
        </pc:spChg>
        <pc:spChg chg="del">
          <ac:chgData name="Jenson Mathew(UST,IN)" userId="S::245048@ust.com::05811e0b-55b6-4c92-84c6-b60457c9df4a" providerId="AD" clId="Web-{8DA76414-0901-4CE6-8A23-C94D721C2AD8}" dt="2023-06-04T15:12:52.808" v="49"/>
          <ac:spMkLst>
            <pc:docMk/>
            <pc:sldMk cId="2054697134" sldId="445"/>
            <ac:spMk id="3" creationId="{EBE11C5A-FE55-66D1-E8DC-9222643B3CCF}"/>
          </ac:spMkLst>
        </pc:spChg>
      </pc:sldChg>
      <pc:sldChg chg="addSp delSp modSp new">
        <pc:chgData name="Jenson Mathew(UST,IN)" userId="S::245048@ust.com::05811e0b-55b6-4c92-84c6-b60457c9df4a" providerId="AD" clId="Web-{8DA76414-0901-4CE6-8A23-C94D721C2AD8}" dt="2023-06-04T15:46:33.120" v="102" actId="14100"/>
        <pc:sldMkLst>
          <pc:docMk/>
          <pc:sldMk cId="3335984074" sldId="446"/>
        </pc:sldMkLst>
        <pc:spChg chg="del">
          <ac:chgData name="Jenson Mathew(UST,IN)" userId="S::245048@ust.com::05811e0b-55b6-4c92-84c6-b60457c9df4a" providerId="AD" clId="Web-{8DA76414-0901-4CE6-8A23-C94D721C2AD8}" dt="2023-06-04T15:40:36.499" v="77"/>
          <ac:spMkLst>
            <pc:docMk/>
            <pc:sldMk cId="3335984074" sldId="446"/>
            <ac:spMk id="2" creationId="{2F3809D1-F337-A8E8-EEF0-EF6C660AA58F}"/>
          </ac:spMkLst>
        </pc:spChg>
        <pc:spChg chg="del mod">
          <ac:chgData name="Jenson Mathew(UST,IN)" userId="S::245048@ust.com::05811e0b-55b6-4c92-84c6-b60457c9df4a" providerId="AD" clId="Web-{8DA76414-0901-4CE6-8A23-C94D721C2AD8}" dt="2023-06-04T15:40:44.733" v="79"/>
          <ac:spMkLst>
            <pc:docMk/>
            <pc:sldMk cId="3335984074" sldId="446"/>
            <ac:spMk id="3" creationId="{EDCABF11-85DE-0BC8-8958-1819EE7109CB}"/>
          </ac:spMkLst>
        </pc:spChg>
        <pc:spChg chg="add mod">
          <ac:chgData name="Jenson Mathew(UST,IN)" userId="S::245048@ust.com::05811e0b-55b6-4c92-84c6-b60457c9df4a" providerId="AD" clId="Web-{8DA76414-0901-4CE6-8A23-C94D721C2AD8}" dt="2023-06-04T15:46:02.385" v="99" actId="14100"/>
          <ac:spMkLst>
            <pc:docMk/>
            <pc:sldMk cId="3335984074" sldId="446"/>
            <ac:spMk id="4" creationId="{E45243CB-142D-0908-E7A6-9810756180A1}"/>
          </ac:spMkLst>
        </pc:spChg>
        <pc:spChg chg="add mod">
          <ac:chgData name="Jenson Mathew(UST,IN)" userId="S::245048@ust.com::05811e0b-55b6-4c92-84c6-b60457c9df4a" providerId="AD" clId="Web-{8DA76414-0901-4CE6-8A23-C94D721C2AD8}" dt="2023-06-04T15:46:33.120" v="102" actId="14100"/>
          <ac:spMkLst>
            <pc:docMk/>
            <pc:sldMk cId="3335984074" sldId="446"/>
            <ac:spMk id="5" creationId="{D8F6F1FC-708C-2603-B5B9-0EB6756D138E}"/>
          </ac:spMkLst>
        </pc:spChg>
      </pc:sldChg>
      <pc:sldChg chg="addSp delSp modSp new">
        <pc:chgData name="Jenson Mathew(UST,IN)" userId="S::245048@ust.com::05811e0b-55b6-4c92-84c6-b60457c9df4a" providerId="AD" clId="Web-{8DA76414-0901-4CE6-8A23-C94D721C2AD8}" dt="2023-06-04T15:48:41.140" v="130" actId="20577"/>
        <pc:sldMkLst>
          <pc:docMk/>
          <pc:sldMk cId="4241687306" sldId="447"/>
        </pc:sldMkLst>
        <pc:spChg chg="mod">
          <ac:chgData name="Jenson Mathew(UST,IN)" userId="S::245048@ust.com::05811e0b-55b6-4c92-84c6-b60457c9df4a" providerId="AD" clId="Web-{8DA76414-0901-4CE6-8A23-C94D721C2AD8}" dt="2023-06-04T15:47:10.231" v="116" actId="20577"/>
          <ac:spMkLst>
            <pc:docMk/>
            <pc:sldMk cId="4241687306" sldId="447"/>
            <ac:spMk id="2" creationId="{866EA95E-F37C-900B-A1F3-BCA3D9C78D71}"/>
          </ac:spMkLst>
        </pc:spChg>
        <pc:spChg chg="del">
          <ac:chgData name="Jenson Mathew(UST,IN)" userId="S::245048@ust.com::05811e0b-55b6-4c92-84c6-b60457c9df4a" providerId="AD" clId="Web-{8DA76414-0901-4CE6-8A23-C94D721C2AD8}" dt="2023-06-04T15:47:36.200" v="117"/>
          <ac:spMkLst>
            <pc:docMk/>
            <pc:sldMk cId="4241687306" sldId="447"/>
            <ac:spMk id="3" creationId="{AF39C485-BED3-28B3-7E48-121A6E6FEABB}"/>
          </ac:spMkLst>
        </pc:spChg>
        <pc:spChg chg="add mod">
          <ac:chgData name="Jenson Mathew(UST,IN)" userId="S::245048@ust.com::05811e0b-55b6-4c92-84c6-b60457c9df4a" providerId="AD" clId="Web-{8DA76414-0901-4CE6-8A23-C94D721C2AD8}" dt="2023-06-04T15:48:41.140" v="130" actId="20577"/>
          <ac:spMkLst>
            <pc:docMk/>
            <pc:sldMk cId="4241687306" sldId="447"/>
            <ac:spMk id="4" creationId="{9D7F4DD3-D53F-4A24-D377-D7EF73BC9822}"/>
          </ac:spMkLst>
        </pc:spChg>
      </pc:sldChg>
      <pc:sldChg chg="addSp delSp modSp new">
        <pc:chgData name="Jenson Mathew(UST,IN)" userId="S::245048@ust.com::05811e0b-55b6-4c92-84c6-b60457c9df4a" providerId="AD" clId="Web-{8DA76414-0901-4CE6-8A23-C94D721C2AD8}" dt="2023-06-04T15:50:00.783" v="141" actId="14100"/>
        <pc:sldMkLst>
          <pc:docMk/>
          <pc:sldMk cId="2573899901" sldId="448"/>
        </pc:sldMkLst>
        <pc:spChg chg="mod">
          <ac:chgData name="Jenson Mathew(UST,IN)" userId="S::245048@ust.com::05811e0b-55b6-4c92-84c6-b60457c9df4a" providerId="AD" clId="Web-{8DA76414-0901-4CE6-8A23-C94D721C2AD8}" dt="2023-06-04T15:50:00.783" v="141" actId="14100"/>
          <ac:spMkLst>
            <pc:docMk/>
            <pc:sldMk cId="2573899901" sldId="448"/>
            <ac:spMk id="2" creationId="{3CB655A0-4579-DFCD-968B-2660E3910808}"/>
          </ac:spMkLst>
        </pc:spChg>
        <pc:spChg chg="del">
          <ac:chgData name="Jenson Mathew(UST,IN)" userId="S::245048@ust.com::05811e0b-55b6-4c92-84c6-b60457c9df4a" providerId="AD" clId="Web-{8DA76414-0901-4CE6-8A23-C94D721C2AD8}" dt="2023-06-04T15:48:56.531" v="132"/>
          <ac:spMkLst>
            <pc:docMk/>
            <pc:sldMk cId="2573899901" sldId="448"/>
            <ac:spMk id="3" creationId="{22C36C40-A4D1-7B22-37EF-095D2E22C50E}"/>
          </ac:spMkLst>
        </pc:spChg>
        <pc:spChg chg="add mod">
          <ac:chgData name="Jenson Mathew(UST,IN)" userId="S::245048@ust.com::05811e0b-55b6-4c92-84c6-b60457c9df4a" providerId="AD" clId="Web-{8DA76414-0901-4CE6-8A23-C94D721C2AD8}" dt="2023-06-04T15:49:54.471" v="140" actId="14100"/>
          <ac:spMkLst>
            <pc:docMk/>
            <pc:sldMk cId="2573899901" sldId="448"/>
            <ac:spMk id="4" creationId="{F17FE9C4-E993-F176-1E44-BCDC85390C4B}"/>
          </ac:spMkLst>
        </pc:spChg>
      </pc:sldChg>
      <pc:sldChg chg="addSp delSp modSp new mod chgLayout">
        <pc:chgData name="Jenson Mathew(UST,IN)" userId="S::245048@ust.com::05811e0b-55b6-4c92-84c6-b60457c9df4a" providerId="AD" clId="Web-{8DA76414-0901-4CE6-8A23-C94D721C2AD8}" dt="2023-06-04T15:52:26.694" v="197"/>
        <pc:sldMkLst>
          <pc:docMk/>
          <pc:sldMk cId="341536984" sldId="449"/>
        </pc:sldMkLst>
        <pc:spChg chg="del">
          <ac:chgData name="Jenson Mathew(UST,IN)" userId="S::245048@ust.com::05811e0b-55b6-4c92-84c6-b60457c9df4a" providerId="AD" clId="Web-{8DA76414-0901-4CE6-8A23-C94D721C2AD8}" dt="2023-06-04T15:51:23.786" v="144"/>
          <ac:spMkLst>
            <pc:docMk/>
            <pc:sldMk cId="341536984" sldId="449"/>
            <ac:spMk id="2" creationId="{84E9405F-CFF6-C355-01FE-F7493673DC76}"/>
          </ac:spMkLst>
        </pc:spChg>
        <pc:spChg chg="del">
          <ac:chgData name="Jenson Mathew(UST,IN)" userId="S::245048@ust.com::05811e0b-55b6-4c92-84c6-b60457c9df4a" providerId="AD" clId="Web-{8DA76414-0901-4CE6-8A23-C94D721C2AD8}" dt="2023-06-04T15:51:21.489" v="143"/>
          <ac:spMkLst>
            <pc:docMk/>
            <pc:sldMk cId="341536984" sldId="449"/>
            <ac:spMk id="3" creationId="{A8E77CCA-920B-99B2-4AE1-AB5EF322E4A7}"/>
          </ac:spMkLst>
        </pc:spChg>
        <pc:spChg chg="add mod">
          <ac:chgData name="Jenson Mathew(UST,IN)" userId="S::245048@ust.com::05811e0b-55b6-4c92-84c6-b60457c9df4a" providerId="AD" clId="Web-{8DA76414-0901-4CE6-8A23-C94D721C2AD8}" dt="2023-06-04T15:52:26.694" v="197"/>
          <ac:spMkLst>
            <pc:docMk/>
            <pc:sldMk cId="341536984" sldId="449"/>
            <ac:spMk id="4" creationId="{11BF4DC5-EE77-1103-5D3B-78DBE973A377}"/>
          </ac:spMkLst>
        </pc:spChg>
        <pc:spChg chg="add mod">
          <ac:chgData name="Jenson Mathew(UST,IN)" userId="S::245048@ust.com::05811e0b-55b6-4c92-84c6-b60457c9df4a" providerId="AD" clId="Web-{8DA76414-0901-4CE6-8A23-C94D721C2AD8}" dt="2023-06-04T15:52:26.694" v="197"/>
          <ac:spMkLst>
            <pc:docMk/>
            <pc:sldMk cId="341536984" sldId="449"/>
            <ac:spMk id="9" creationId="{3EC35C73-2393-0681-BD73-616F24940F22}"/>
          </ac:spMkLst>
        </pc:spChg>
      </pc:sldChg>
    </pc:docChg>
  </pc:docChgLst>
  <pc:docChgLst>
    <pc:chgData name="Jenson Mathew(UST,IN)" userId="S::245048@ust.com::05811e0b-55b6-4c92-84c6-b60457c9df4a" providerId="AD" clId="Web-{B409E90A-6F9C-46F7-BEB1-82BAEF32CCC2}"/>
    <pc:docChg chg="modSld">
      <pc:chgData name="Jenson Mathew(UST,IN)" userId="S::245048@ust.com::05811e0b-55b6-4c92-84c6-b60457c9df4a" providerId="AD" clId="Web-{B409E90A-6F9C-46F7-BEB1-82BAEF32CCC2}" dt="2023-06-05T06:14:43.519" v="17" actId="20577"/>
      <pc:docMkLst>
        <pc:docMk/>
      </pc:docMkLst>
      <pc:sldChg chg="delSp modSp">
        <pc:chgData name="Jenson Mathew(UST,IN)" userId="S::245048@ust.com::05811e0b-55b6-4c92-84c6-b60457c9df4a" providerId="AD" clId="Web-{B409E90A-6F9C-46F7-BEB1-82BAEF32CCC2}" dt="2023-06-05T06:14:43.519" v="17" actId="20577"/>
        <pc:sldMkLst>
          <pc:docMk/>
          <pc:sldMk cId="2090374411" sldId="256"/>
        </pc:sldMkLst>
        <pc:spChg chg="mod">
          <ac:chgData name="Jenson Mathew(UST,IN)" userId="S::245048@ust.com::05811e0b-55b6-4c92-84c6-b60457c9df4a" providerId="AD" clId="Web-{B409E90A-6F9C-46F7-BEB1-82BAEF32CCC2}" dt="2023-06-05T06:14:00.236" v="8" actId="14100"/>
          <ac:spMkLst>
            <pc:docMk/>
            <pc:sldMk cId="2090374411" sldId="256"/>
            <ac:spMk id="2" creationId="{8AB9DB62-7740-4015-9623-764DF9201FC5}"/>
          </ac:spMkLst>
        </pc:spChg>
        <pc:spChg chg="mod">
          <ac:chgData name="Jenson Mathew(UST,IN)" userId="S::245048@ust.com::05811e0b-55b6-4c92-84c6-b60457c9df4a" providerId="AD" clId="Web-{B409E90A-6F9C-46F7-BEB1-82BAEF32CCC2}" dt="2023-06-05T06:14:43.519" v="17" actId="20577"/>
          <ac:spMkLst>
            <pc:docMk/>
            <pc:sldMk cId="2090374411" sldId="256"/>
            <ac:spMk id="11" creationId="{436C3CF1-F21B-DB46-8DF3-194E00852FEE}"/>
          </ac:spMkLst>
        </pc:spChg>
        <pc:spChg chg="del mod">
          <ac:chgData name="Jenson Mathew(UST,IN)" userId="S::245048@ust.com::05811e0b-55b6-4c92-84c6-b60457c9df4a" providerId="AD" clId="Web-{B409E90A-6F9C-46F7-BEB1-82BAEF32CCC2}" dt="2023-06-05T06:12:59.969" v="4"/>
          <ac:spMkLst>
            <pc:docMk/>
            <pc:sldMk cId="2090374411" sldId="256"/>
            <ac:spMk id="19" creationId="{A385DD5C-AB56-7D44-97A6-153DA70A4202}"/>
          </ac:spMkLst>
        </pc:spChg>
      </pc:sldChg>
    </pc:docChg>
  </pc:docChgLst>
  <pc:docChgLst>
    <pc:chgData name="Jenson Mathew(UST,IN)" userId="S::245048@ust.com::05811e0b-55b6-4c92-84c6-b60457c9df4a" providerId="AD" clId="Web-{9D5BB32D-A674-4115-81A5-538620B9D239}"/>
    <pc:docChg chg="modSld">
      <pc:chgData name="Jenson Mathew(UST,IN)" userId="S::245048@ust.com::05811e0b-55b6-4c92-84c6-b60457c9df4a" providerId="AD" clId="Web-{9D5BB32D-A674-4115-81A5-538620B9D239}" dt="2023-06-05T08:35:23.315" v="62" actId="14100"/>
      <pc:docMkLst>
        <pc:docMk/>
      </pc:docMkLst>
      <pc:sldChg chg="modSp">
        <pc:chgData name="Jenson Mathew(UST,IN)" userId="S::245048@ust.com::05811e0b-55b6-4c92-84c6-b60457c9df4a" providerId="AD" clId="Web-{9D5BB32D-A674-4115-81A5-538620B9D239}" dt="2023-06-05T08:35:23.315" v="62" actId="14100"/>
        <pc:sldMkLst>
          <pc:docMk/>
          <pc:sldMk cId="2090374411" sldId="256"/>
        </pc:sldMkLst>
        <pc:spChg chg="mod">
          <ac:chgData name="Jenson Mathew(UST,IN)" userId="S::245048@ust.com::05811e0b-55b6-4c92-84c6-b60457c9df4a" providerId="AD" clId="Web-{9D5BB32D-A674-4115-81A5-538620B9D239}" dt="2023-06-05T08:35:23.315" v="62" actId="14100"/>
          <ac:spMkLst>
            <pc:docMk/>
            <pc:sldMk cId="2090374411" sldId="256"/>
            <ac:spMk id="2" creationId="{8AB9DB62-7740-4015-9623-764DF9201FC5}"/>
          </ac:spMkLst>
        </pc:spChg>
        <pc:spChg chg="mod">
          <ac:chgData name="Jenson Mathew(UST,IN)" userId="S::245048@ust.com::05811e0b-55b6-4c92-84c6-b60457c9df4a" providerId="AD" clId="Web-{9D5BB32D-A674-4115-81A5-538620B9D239}" dt="2023-06-05T08:34:30.220" v="61" actId="20577"/>
          <ac:spMkLst>
            <pc:docMk/>
            <pc:sldMk cId="2090374411" sldId="256"/>
            <ac:spMk id="11" creationId="{436C3CF1-F21B-DB46-8DF3-194E00852FEE}"/>
          </ac:spMkLst>
        </pc:spChg>
      </pc:sldChg>
    </pc:docChg>
  </pc:docChgLst>
  <pc:docChgLst>
    <pc:chgData name="Anirudh Gopalakrishnan(UST,IN)" userId="S::245099@ust.com::887f2d97-509d-441f-ad81-d7cec9cf312b" providerId="AD" clId="Web-{EF2BD1DD-4B1B-4821-ACB1-DD0B79AA0ABC}"/>
    <pc:docChg chg="addSld delSld modSld sldOrd">
      <pc:chgData name="Anirudh Gopalakrishnan(UST,IN)" userId="S::245099@ust.com::887f2d97-509d-441f-ad81-d7cec9cf312b" providerId="AD" clId="Web-{EF2BD1DD-4B1B-4821-ACB1-DD0B79AA0ABC}" dt="2023-06-06T04:44:02.690" v="248" actId="20577"/>
      <pc:docMkLst>
        <pc:docMk/>
      </pc:docMkLst>
      <pc:sldChg chg="modSp">
        <pc:chgData name="Anirudh Gopalakrishnan(UST,IN)" userId="S::245099@ust.com::887f2d97-509d-441f-ad81-d7cec9cf312b" providerId="AD" clId="Web-{EF2BD1DD-4B1B-4821-ACB1-DD0B79AA0ABC}" dt="2023-06-06T04:41:40.562" v="227" actId="20577"/>
        <pc:sldMkLst>
          <pc:docMk/>
          <pc:sldMk cId="4241687306" sldId="447"/>
        </pc:sldMkLst>
        <pc:spChg chg="mod">
          <ac:chgData name="Anirudh Gopalakrishnan(UST,IN)" userId="S::245099@ust.com::887f2d97-509d-441f-ad81-d7cec9cf312b" providerId="AD" clId="Web-{EF2BD1DD-4B1B-4821-ACB1-DD0B79AA0ABC}" dt="2023-06-06T04:41:40.562" v="227" actId="20577"/>
          <ac:spMkLst>
            <pc:docMk/>
            <pc:sldMk cId="4241687306" sldId="447"/>
            <ac:spMk id="4" creationId="{9D7F4DD3-D53F-4A24-D377-D7EF73BC9822}"/>
          </ac:spMkLst>
        </pc:spChg>
      </pc:sldChg>
      <pc:sldChg chg="modSp">
        <pc:chgData name="Anirudh Gopalakrishnan(UST,IN)" userId="S::245099@ust.com::887f2d97-509d-441f-ad81-d7cec9cf312b" providerId="AD" clId="Web-{EF2BD1DD-4B1B-4821-ACB1-DD0B79AA0ABC}" dt="2023-06-06T04:44:02.690" v="248" actId="20577"/>
        <pc:sldMkLst>
          <pc:docMk/>
          <pc:sldMk cId="2573899901" sldId="448"/>
        </pc:sldMkLst>
        <pc:spChg chg="mod">
          <ac:chgData name="Anirudh Gopalakrishnan(UST,IN)" userId="S::245099@ust.com::887f2d97-509d-441f-ad81-d7cec9cf312b" providerId="AD" clId="Web-{EF2BD1DD-4B1B-4821-ACB1-DD0B79AA0ABC}" dt="2023-06-06T04:42:10.297" v="231" actId="14100"/>
          <ac:spMkLst>
            <pc:docMk/>
            <pc:sldMk cId="2573899901" sldId="448"/>
            <ac:spMk id="2" creationId="{3CB655A0-4579-DFCD-968B-2660E3910808}"/>
          </ac:spMkLst>
        </pc:spChg>
        <pc:spChg chg="mod">
          <ac:chgData name="Anirudh Gopalakrishnan(UST,IN)" userId="S::245099@ust.com::887f2d97-509d-441f-ad81-d7cec9cf312b" providerId="AD" clId="Web-{EF2BD1DD-4B1B-4821-ACB1-DD0B79AA0ABC}" dt="2023-06-06T04:44:02.690" v="248" actId="20577"/>
          <ac:spMkLst>
            <pc:docMk/>
            <pc:sldMk cId="2573899901" sldId="448"/>
            <ac:spMk id="4" creationId="{F17FE9C4-E993-F176-1E44-BCDC85390C4B}"/>
          </ac:spMkLst>
        </pc:spChg>
      </pc:sldChg>
      <pc:sldChg chg="modSp">
        <pc:chgData name="Anirudh Gopalakrishnan(UST,IN)" userId="S::245099@ust.com::887f2d97-509d-441f-ad81-d7cec9cf312b" providerId="AD" clId="Web-{EF2BD1DD-4B1B-4821-ACB1-DD0B79AA0ABC}" dt="2023-06-06T04:39:57.857" v="215" actId="14100"/>
        <pc:sldMkLst>
          <pc:docMk/>
          <pc:sldMk cId="4064149177" sldId="450"/>
        </pc:sldMkLst>
        <pc:graphicFrameChg chg="mod">
          <ac:chgData name="Anirudh Gopalakrishnan(UST,IN)" userId="S::245099@ust.com::887f2d97-509d-441f-ad81-d7cec9cf312b" providerId="AD" clId="Web-{EF2BD1DD-4B1B-4821-ACB1-DD0B79AA0ABC}" dt="2023-06-06T04:39:57.857" v="215" actId="14100"/>
          <ac:graphicFrameMkLst>
            <pc:docMk/>
            <pc:sldMk cId="4064149177" sldId="450"/>
            <ac:graphicFrameMk id="14" creationId="{FCCDD83C-2337-D98B-1B54-828773D8E91A}"/>
          </ac:graphicFrameMkLst>
        </pc:graphicFrameChg>
      </pc:sldChg>
      <pc:sldChg chg="new del">
        <pc:chgData name="Anirudh Gopalakrishnan(UST,IN)" userId="S::245099@ust.com::887f2d97-509d-441f-ad81-d7cec9cf312b" providerId="AD" clId="Web-{EF2BD1DD-4B1B-4821-ACB1-DD0B79AA0ABC}" dt="2023-06-06T04:08:39.207" v="1"/>
        <pc:sldMkLst>
          <pc:docMk/>
          <pc:sldMk cId="2384045476" sldId="459"/>
        </pc:sldMkLst>
      </pc:sldChg>
      <pc:sldChg chg="addSp delSp modSp new mod modClrScheme chgLayout">
        <pc:chgData name="Anirudh Gopalakrishnan(UST,IN)" userId="S::245099@ust.com::887f2d97-509d-441f-ad81-d7cec9cf312b" providerId="AD" clId="Web-{EF2BD1DD-4B1B-4821-ACB1-DD0B79AA0ABC}" dt="2023-06-06T04:17:26.420" v="100" actId="14100"/>
        <pc:sldMkLst>
          <pc:docMk/>
          <pc:sldMk cId="2898160640" sldId="459"/>
        </pc:sldMkLst>
        <pc:spChg chg="add mod">
          <ac:chgData name="Anirudh Gopalakrishnan(UST,IN)" userId="S::245099@ust.com::887f2d97-509d-441f-ad81-d7cec9cf312b" providerId="AD" clId="Web-{EF2BD1DD-4B1B-4821-ACB1-DD0B79AA0ABC}" dt="2023-06-06T04:14:52.432" v="78" actId="14100"/>
          <ac:spMkLst>
            <pc:docMk/>
            <pc:sldMk cId="2898160640" sldId="459"/>
            <ac:spMk id="2" creationId="{D5CE3201-11BC-1931-E935-2939C5DC1305}"/>
          </ac:spMkLst>
        </pc:spChg>
        <pc:spChg chg="add del mod">
          <ac:chgData name="Anirudh Gopalakrishnan(UST,IN)" userId="S::245099@ust.com::887f2d97-509d-441f-ad81-d7cec9cf312b" providerId="AD" clId="Web-{EF2BD1DD-4B1B-4821-ACB1-DD0B79AA0ABC}" dt="2023-06-06T04:11:42.460" v="45"/>
          <ac:spMkLst>
            <pc:docMk/>
            <pc:sldMk cId="2898160640" sldId="459"/>
            <ac:spMk id="3" creationId="{82DB2889-1728-4BD1-9705-DF1DBA635EF6}"/>
          </ac:spMkLst>
        </pc:spChg>
        <pc:spChg chg="add mod">
          <ac:chgData name="Anirudh Gopalakrishnan(UST,IN)" userId="S::245099@ust.com::887f2d97-509d-441f-ad81-d7cec9cf312b" providerId="AD" clId="Web-{EF2BD1DD-4B1B-4821-ACB1-DD0B79AA0ABC}" dt="2023-06-06T04:17:26.420" v="100" actId="14100"/>
          <ac:spMkLst>
            <pc:docMk/>
            <pc:sldMk cId="2898160640" sldId="459"/>
            <ac:spMk id="4" creationId="{85FE2B4A-1222-6B41-8C0A-0590C25821CC}"/>
          </ac:spMkLst>
        </pc:spChg>
      </pc:sldChg>
      <pc:sldChg chg="modSp">
        <pc:chgData name="Anirudh Gopalakrishnan(UST,IN)" userId="S::245099@ust.com::887f2d97-509d-441f-ad81-d7cec9cf312b" providerId="AD" clId="Web-{EF2BD1DD-4B1B-4821-ACB1-DD0B79AA0ABC}" dt="2023-06-06T04:40:19.326" v="216" actId="14100"/>
        <pc:sldMkLst>
          <pc:docMk/>
          <pc:sldMk cId="2072366905" sldId="461"/>
        </pc:sldMkLst>
        <pc:graphicFrameChg chg="mod">
          <ac:chgData name="Anirudh Gopalakrishnan(UST,IN)" userId="S::245099@ust.com::887f2d97-509d-441f-ad81-d7cec9cf312b" providerId="AD" clId="Web-{EF2BD1DD-4B1B-4821-ACB1-DD0B79AA0ABC}" dt="2023-06-06T04:40:19.326" v="216" actId="14100"/>
          <ac:graphicFrameMkLst>
            <pc:docMk/>
            <pc:sldMk cId="2072366905" sldId="461"/>
            <ac:graphicFrameMk id="5" creationId="{79186AA4-B3EF-428B-8AD2-F7FC12CCB9C5}"/>
          </ac:graphicFrameMkLst>
        </pc:graphicFrameChg>
      </pc:sldChg>
      <pc:sldChg chg="addSp delSp modSp new">
        <pc:chgData name="Anirudh Gopalakrishnan(UST,IN)" userId="S::245099@ust.com::887f2d97-509d-441f-ad81-d7cec9cf312b" providerId="AD" clId="Web-{EF2BD1DD-4B1B-4821-ACB1-DD0B79AA0ABC}" dt="2023-06-06T04:17:13.201" v="98" actId="20577"/>
        <pc:sldMkLst>
          <pc:docMk/>
          <pc:sldMk cId="2103350557" sldId="462"/>
        </pc:sldMkLst>
        <pc:spChg chg="mod">
          <ac:chgData name="Anirudh Gopalakrishnan(UST,IN)" userId="S::245099@ust.com::887f2d97-509d-441f-ad81-d7cec9cf312b" providerId="AD" clId="Web-{EF2BD1DD-4B1B-4821-ACB1-DD0B79AA0ABC}" dt="2023-06-06T04:14:58.073" v="79" actId="14100"/>
          <ac:spMkLst>
            <pc:docMk/>
            <pc:sldMk cId="2103350557" sldId="462"/>
            <ac:spMk id="2" creationId="{58B3C25D-7C8D-73A9-5D6C-0F201B480662}"/>
          </ac:spMkLst>
        </pc:spChg>
        <pc:spChg chg="del">
          <ac:chgData name="Anirudh Gopalakrishnan(UST,IN)" userId="S::245099@ust.com::887f2d97-509d-441f-ad81-d7cec9cf312b" providerId="AD" clId="Web-{EF2BD1DD-4B1B-4821-ACB1-DD0B79AA0ABC}" dt="2023-06-06T04:13:13.242" v="61"/>
          <ac:spMkLst>
            <pc:docMk/>
            <pc:sldMk cId="2103350557" sldId="462"/>
            <ac:spMk id="3" creationId="{FAEA9091-A2C8-51D4-1028-56CE3B6E8BB0}"/>
          </ac:spMkLst>
        </pc:spChg>
        <pc:spChg chg="add mod">
          <ac:chgData name="Anirudh Gopalakrishnan(UST,IN)" userId="S::245099@ust.com::887f2d97-509d-441f-ad81-d7cec9cf312b" providerId="AD" clId="Web-{EF2BD1DD-4B1B-4821-ACB1-DD0B79AA0ABC}" dt="2023-06-06T04:17:13.201" v="98" actId="20577"/>
          <ac:spMkLst>
            <pc:docMk/>
            <pc:sldMk cId="2103350557" sldId="462"/>
            <ac:spMk id="4" creationId="{71403FF6-90D6-AA13-AC6B-310E2443D2EF}"/>
          </ac:spMkLst>
        </pc:spChg>
      </pc:sldChg>
      <pc:sldChg chg="addSp delSp modSp new">
        <pc:chgData name="Anirudh Gopalakrishnan(UST,IN)" userId="S::245099@ust.com::887f2d97-509d-441f-ad81-d7cec9cf312b" providerId="AD" clId="Web-{EF2BD1DD-4B1B-4821-ACB1-DD0B79AA0ABC}" dt="2023-06-06T04:16:58.388" v="96" actId="20577"/>
        <pc:sldMkLst>
          <pc:docMk/>
          <pc:sldMk cId="1862451208" sldId="463"/>
        </pc:sldMkLst>
        <pc:spChg chg="del">
          <ac:chgData name="Anirudh Gopalakrishnan(UST,IN)" userId="S::245099@ust.com::887f2d97-509d-441f-ad81-d7cec9cf312b" providerId="AD" clId="Web-{EF2BD1DD-4B1B-4821-ACB1-DD0B79AA0ABC}" dt="2023-06-06T04:15:13.167" v="81"/>
          <ac:spMkLst>
            <pc:docMk/>
            <pc:sldMk cId="1862451208" sldId="463"/>
            <ac:spMk id="3" creationId="{AF6CA697-3CD8-3BE4-0835-E2956ADAC8E6}"/>
          </ac:spMkLst>
        </pc:spChg>
        <pc:spChg chg="add mod">
          <ac:chgData name="Anirudh Gopalakrishnan(UST,IN)" userId="S::245099@ust.com::887f2d97-509d-441f-ad81-d7cec9cf312b" providerId="AD" clId="Web-{EF2BD1DD-4B1B-4821-ACB1-DD0B79AA0ABC}" dt="2023-06-06T04:16:58.388" v="96" actId="20577"/>
          <ac:spMkLst>
            <pc:docMk/>
            <pc:sldMk cId="1862451208" sldId="463"/>
            <ac:spMk id="4" creationId="{D0559783-E800-06D8-4E7D-C0DACA61DC74}"/>
          </ac:spMkLst>
        </pc:spChg>
      </pc:sldChg>
      <pc:sldChg chg="addSp delSp modSp new ord">
        <pc:chgData name="Anirudh Gopalakrishnan(UST,IN)" userId="S::245099@ust.com::887f2d97-509d-441f-ad81-d7cec9cf312b" providerId="AD" clId="Web-{EF2BD1DD-4B1B-4821-ACB1-DD0B79AA0ABC}" dt="2023-06-06T04:29:09.295" v="128" actId="14100"/>
        <pc:sldMkLst>
          <pc:docMk/>
          <pc:sldMk cId="1621013740" sldId="465"/>
        </pc:sldMkLst>
        <pc:spChg chg="mod">
          <ac:chgData name="Anirudh Gopalakrishnan(UST,IN)" userId="S::245099@ust.com::887f2d97-509d-441f-ad81-d7cec9cf312b" providerId="AD" clId="Web-{EF2BD1DD-4B1B-4821-ACB1-DD0B79AA0ABC}" dt="2023-06-06T04:27:26.559" v="114" actId="1076"/>
          <ac:spMkLst>
            <pc:docMk/>
            <pc:sldMk cId="1621013740" sldId="465"/>
            <ac:spMk id="2" creationId="{B8406973-93D1-AB5D-34A8-437CF1A1CE5B}"/>
          </ac:spMkLst>
        </pc:spChg>
        <pc:spChg chg="del">
          <ac:chgData name="Anirudh Gopalakrishnan(UST,IN)" userId="S::245099@ust.com::887f2d97-509d-441f-ad81-d7cec9cf312b" providerId="AD" clId="Web-{EF2BD1DD-4B1B-4821-ACB1-DD0B79AA0ABC}" dt="2023-06-06T04:26:54.542" v="108"/>
          <ac:spMkLst>
            <pc:docMk/>
            <pc:sldMk cId="1621013740" sldId="465"/>
            <ac:spMk id="3" creationId="{CA7367C6-923D-043E-AAF1-36C85598979D}"/>
          </ac:spMkLst>
        </pc:spChg>
        <pc:spChg chg="add mod">
          <ac:chgData name="Anirudh Gopalakrishnan(UST,IN)" userId="S::245099@ust.com::887f2d97-509d-441f-ad81-d7cec9cf312b" providerId="AD" clId="Web-{EF2BD1DD-4B1B-4821-ACB1-DD0B79AA0ABC}" dt="2023-06-06T04:29:09.295" v="128" actId="14100"/>
          <ac:spMkLst>
            <pc:docMk/>
            <pc:sldMk cId="1621013740" sldId="465"/>
            <ac:spMk id="4" creationId="{635F5A3B-DA4A-F420-DA13-A6F1889E8E38}"/>
          </ac:spMkLst>
        </pc:spChg>
      </pc:sldChg>
      <pc:sldChg chg="addSp delSp modSp new">
        <pc:chgData name="Anirudh Gopalakrishnan(UST,IN)" userId="S::245099@ust.com::887f2d97-509d-441f-ad81-d7cec9cf312b" providerId="AD" clId="Web-{EF2BD1DD-4B1B-4821-ACB1-DD0B79AA0ABC}" dt="2023-06-06T04:34:15.927" v="185" actId="20577"/>
        <pc:sldMkLst>
          <pc:docMk/>
          <pc:sldMk cId="4102523006" sldId="466"/>
        </pc:sldMkLst>
        <pc:spChg chg="mod">
          <ac:chgData name="Anirudh Gopalakrishnan(UST,IN)" userId="S::245099@ust.com::887f2d97-509d-441f-ad81-d7cec9cf312b" providerId="AD" clId="Web-{EF2BD1DD-4B1B-4821-ACB1-DD0B79AA0ABC}" dt="2023-06-06T04:29:47.687" v="133" actId="1076"/>
          <ac:spMkLst>
            <pc:docMk/>
            <pc:sldMk cId="4102523006" sldId="466"/>
            <ac:spMk id="2" creationId="{84B46415-FBA9-AC54-5165-0CC835EF03D3}"/>
          </ac:spMkLst>
        </pc:spChg>
        <pc:spChg chg="del">
          <ac:chgData name="Anirudh Gopalakrishnan(UST,IN)" userId="S::245099@ust.com::887f2d97-509d-441f-ad81-d7cec9cf312b" providerId="AD" clId="Web-{EF2BD1DD-4B1B-4821-ACB1-DD0B79AA0ABC}" dt="2023-06-06T04:29:43.671" v="132"/>
          <ac:spMkLst>
            <pc:docMk/>
            <pc:sldMk cId="4102523006" sldId="466"/>
            <ac:spMk id="3" creationId="{9F96B378-2077-0097-B56F-39A42755C318}"/>
          </ac:spMkLst>
        </pc:spChg>
        <pc:spChg chg="add mod">
          <ac:chgData name="Anirudh Gopalakrishnan(UST,IN)" userId="S::245099@ust.com::887f2d97-509d-441f-ad81-d7cec9cf312b" providerId="AD" clId="Web-{EF2BD1DD-4B1B-4821-ACB1-DD0B79AA0ABC}" dt="2023-06-06T04:34:15.927" v="185" actId="20577"/>
          <ac:spMkLst>
            <pc:docMk/>
            <pc:sldMk cId="4102523006" sldId="466"/>
            <ac:spMk id="4" creationId="{514FD561-2BF2-3C7B-D0E8-0F8785287A48}"/>
          </ac:spMkLst>
        </pc:spChg>
      </pc:sldChg>
      <pc:sldChg chg="addSp delSp modSp new">
        <pc:chgData name="Anirudh Gopalakrishnan(UST,IN)" userId="S::245099@ust.com::887f2d97-509d-441f-ad81-d7cec9cf312b" providerId="AD" clId="Web-{EF2BD1DD-4B1B-4821-ACB1-DD0B79AA0ABC}" dt="2023-06-06T04:35:41.038" v="212" actId="14100"/>
        <pc:sldMkLst>
          <pc:docMk/>
          <pc:sldMk cId="3629207378" sldId="467"/>
        </pc:sldMkLst>
        <pc:spChg chg="mod">
          <ac:chgData name="Anirudh Gopalakrishnan(UST,IN)" userId="S::245099@ust.com::887f2d97-509d-441f-ad81-d7cec9cf312b" providerId="AD" clId="Web-{EF2BD1DD-4B1B-4821-ACB1-DD0B79AA0ABC}" dt="2023-06-06T04:33:21.926" v="176" actId="20577"/>
          <ac:spMkLst>
            <pc:docMk/>
            <pc:sldMk cId="3629207378" sldId="467"/>
            <ac:spMk id="2" creationId="{AC36A029-4129-2613-D52F-5912A9DE29C5}"/>
          </ac:spMkLst>
        </pc:spChg>
        <pc:spChg chg="del">
          <ac:chgData name="Anirudh Gopalakrishnan(UST,IN)" userId="S::245099@ust.com::887f2d97-509d-441f-ad81-d7cec9cf312b" providerId="AD" clId="Web-{EF2BD1DD-4B1B-4821-ACB1-DD0B79AA0ABC}" dt="2023-06-06T04:33:25.067" v="177"/>
          <ac:spMkLst>
            <pc:docMk/>
            <pc:sldMk cId="3629207378" sldId="467"/>
            <ac:spMk id="3" creationId="{35639867-87B9-6451-1C48-A3B75089C7E7}"/>
          </ac:spMkLst>
        </pc:spChg>
        <pc:spChg chg="add mod">
          <ac:chgData name="Anirudh Gopalakrishnan(UST,IN)" userId="S::245099@ust.com::887f2d97-509d-441f-ad81-d7cec9cf312b" providerId="AD" clId="Web-{EF2BD1DD-4B1B-4821-ACB1-DD0B79AA0ABC}" dt="2023-06-06T04:35:41.038" v="212" actId="14100"/>
          <ac:spMkLst>
            <pc:docMk/>
            <pc:sldMk cId="3629207378" sldId="467"/>
            <ac:spMk id="4" creationId="{5493F225-095A-1FAF-9034-200F8E32A486}"/>
          </ac:spMkLst>
        </pc:spChg>
      </pc:sldChg>
    </pc:docChg>
  </pc:docChgLst>
  <pc:docChgLst>
    <pc:chgData name="Anirudh Gopalakrishnan(UST,IN)" userId="S::245099@ust.com::887f2d97-509d-441f-ad81-d7cec9cf312b" providerId="AD" clId="Web-{40C7E0C9-DD76-4678-ACA2-498DA1A5BAFF}"/>
    <pc:docChg chg="addSld delSld modSld sldOrd">
      <pc:chgData name="Anirudh Gopalakrishnan(UST,IN)" userId="S::245099@ust.com::887f2d97-509d-441f-ad81-d7cec9cf312b" providerId="AD" clId="Web-{40C7E0C9-DD76-4678-ACA2-498DA1A5BAFF}" dt="2023-06-03T11:51:15.246" v="615" actId="14100"/>
      <pc:docMkLst>
        <pc:docMk/>
      </pc:docMkLst>
      <pc:sldChg chg="addSp delSp modSp">
        <pc:chgData name="Anirudh Gopalakrishnan(UST,IN)" userId="S::245099@ust.com::887f2d97-509d-441f-ad81-d7cec9cf312b" providerId="AD" clId="Web-{40C7E0C9-DD76-4678-ACA2-498DA1A5BAFF}" dt="2023-06-03T10:51:31.822" v="65" actId="14100"/>
        <pc:sldMkLst>
          <pc:docMk/>
          <pc:sldMk cId="2090374411" sldId="256"/>
        </pc:sldMkLst>
        <pc:spChg chg="mod">
          <ac:chgData name="Anirudh Gopalakrishnan(UST,IN)" userId="S::245099@ust.com::887f2d97-509d-441f-ad81-d7cec9cf312b" providerId="AD" clId="Web-{40C7E0C9-DD76-4678-ACA2-498DA1A5BAFF}" dt="2023-06-03T10:51:31.822" v="65" actId="14100"/>
          <ac:spMkLst>
            <pc:docMk/>
            <pc:sldMk cId="2090374411" sldId="256"/>
            <ac:spMk id="2" creationId="{8AB9DB62-7740-4015-9623-764DF9201FC5}"/>
          </ac:spMkLst>
        </pc:spChg>
        <pc:spChg chg="add del mod">
          <ac:chgData name="Anirudh Gopalakrishnan(UST,IN)" userId="S::245099@ust.com::887f2d97-509d-441f-ad81-d7cec9cf312b" providerId="AD" clId="Web-{40C7E0C9-DD76-4678-ACA2-498DA1A5BAFF}" dt="2023-06-03T10:51:04.462" v="58"/>
          <ac:spMkLst>
            <pc:docMk/>
            <pc:sldMk cId="2090374411" sldId="256"/>
            <ac:spMk id="4" creationId="{6D8C7FEC-5B22-4241-8248-08C84685045D}"/>
          </ac:spMkLst>
        </pc:spChg>
        <pc:spChg chg="del mod">
          <ac:chgData name="Anirudh Gopalakrishnan(UST,IN)" userId="S::245099@ust.com::887f2d97-509d-441f-ad81-d7cec9cf312b" providerId="AD" clId="Web-{40C7E0C9-DD76-4678-ACA2-498DA1A5BAFF}" dt="2023-06-03T10:50:51.805" v="55"/>
          <ac:spMkLst>
            <pc:docMk/>
            <pc:sldMk cId="2090374411" sldId="256"/>
            <ac:spMk id="5" creationId="{5CEBBB1D-F7D8-D340-BD20-6F0A5E12BD08}"/>
          </ac:spMkLst>
        </pc:spChg>
      </pc:sldChg>
      <pc:sldChg chg="del">
        <pc:chgData name="Anirudh Gopalakrishnan(UST,IN)" userId="S::245099@ust.com::887f2d97-509d-441f-ad81-d7cec9cf312b" providerId="AD" clId="Web-{40C7E0C9-DD76-4678-ACA2-498DA1A5BAFF}" dt="2023-06-03T10:52:13.104" v="103"/>
        <pc:sldMkLst>
          <pc:docMk/>
          <pc:sldMk cId="1534054360" sldId="258"/>
        </pc:sldMkLst>
      </pc:sldChg>
      <pc:sldChg chg="del">
        <pc:chgData name="Anirudh Gopalakrishnan(UST,IN)" userId="S::245099@ust.com::887f2d97-509d-441f-ad81-d7cec9cf312b" providerId="AD" clId="Web-{40C7E0C9-DD76-4678-ACA2-498DA1A5BAFF}" dt="2023-06-03T10:48:48.958" v="0"/>
        <pc:sldMkLst>
          <pc:docMk/>
          <pc:sldMk cId="440525917" sldId="259"/>
        </pc:sldMkLst>
      </pc:sldChg>
      <pc:sldChg chg="del">
        <pc:chgData name="Anirudh Gopalakrishnan(UST,IN)" userId="S::245099@ust.com::887f2d97-509d-441f-ad81-d7cec9cf312b" providerId="AD" clId="Web-{40C7E0C9-DD76-4678-ACA2-498DA1A5BAFF}" dt="2023-06-03T10:51:47.900" v="73"/>
        <pc:sldMkLst>
          <pc:docMk/>
          <pc:sldMk cId="313684081" sldId="261"/>
        </pc:sldMkLst>
      </pc:sldChg>
      <pc:sldChg chg="del">
        <pc:chgData name="Anirudh Gopalakrishnan(UST,IN)" userId="S::245099@ust.com::887f2d97-509d-441f-ad81-d7cec9cf312b" providerId="AD" clId="Web-{40C7E0C9-DD76-4678-ACA2-498DA1A5BAFF}" dt="2023-06-03T10:51:48.525" v="74"/>
        <pc:sldMkLst>
          <pc:docMk/>
          <pc:sldMk cId="985609932" sldId="262"/>
        </pc:sldMkLst>
      </pc:sldChg>
      <pc:sldChg chg="del">
        <pc:chgData name="Anirudh Gopalakrishnan(UST,IN)" userId="S::245099@ust.com::887f2d97-509d-441f-ad81-d7cec9cf312b" providerId="AD" clId="Web-{40C7E0C9-DD76-4678-ACA2-498DA1A5BAFF}" dt="2023-06-03T10:51:50.119" v="76"/>
        <pc:sldMkLst>
          <pc:docMk/>
          <pc:sldMk cId="3405921034" sldId="263"/>
        </pc:sldMkLst>
      </pc:sldChg>
      <pc:sldChg chg="del">
        <pc:chgData name="Anirudh Gopalakrishnan(UST,IN)" userId="S::245099@ust.com::887f2d97-509d-441f-ad81-d7cec9cf312b" providerId="AD" clId="Web-{40C7E0C9-DD76-4678-ACA2-498DA1A5BAFF}" dt="2023-06-03T10:51:51.010" v="77"/>
        <pc:sldMkLst>
          <pc:docMk/>
          <pc:sldMk cId="4151454420" sldId="264"/>
        </pc:sldMkLst>
      </pc:sldChg>
      <pc:sldChg chg="del">
        <pc:chgData name="Anirudh Gopalakrishnan(UST,IN)" userId="S::245099@ust.com::887f2d97-509d-441f-ad81-d7cec9cf312b" providerId="AD" clId="Web-{40C7E0C9-DD76-4678-ACA2-498DA1A5BAFF}" dt="2023-06-03T10:51:53.338" v="81"/>
        <pc:sldMkLst>
          <pc:docMk/>
          <pc:sldMk cId="2458547348" sldId="267"/>
        </pc:sldMkLst>
      </pc:sldChg>
      <pc:sldChg chg="del">
        <pc:chgData name="Anirudh Gopalakrishnan(UST,IN)" userId="S::245099@ust.com::887f2d97-509d-441f-ad81-d7cec9cf312b" providerId="AD" clId="Web-{40C7E0C9-DD76-4678-ACA2-498DA1A5BAFF}" dt="2023-06-03T10:51:52.854" v="80"/>
        <pc:sldMkLst>
          <pc:docMk/>
          <pc:sldMk cId="2105252610" sldId="268"/>
        </pc:sldMkLst>
      </pc:sldChg>
      <pc:sldChg chg="del">
        <pc:chgData name="Anirudh Gopalakrishnan(UST,IN)" userId="S::245099@ust.com::887f2d97-509d-441f-ad81-d7cec9cf312b" providerId="AD" clId="Web-{40C7E0C9-DD76-4678-ACA2-498DA1A5BAFF}" dt="2023-06-03T10:52:14.651" v="106"/>
        <pc:sldMkLst>
          <pc:docMk/>
          <pc:sldMk cId="1185845478" sldId="269"/>
        </pc:sldMkLst>
      </pc:sldChg>
      <pc:sldChg chg="del">
        <pc:chgData name="Anirudh Gopalakrishnan(UST,IN)" userId="S::245099@ust.com::887f2d97-509d-441f-ad81-d7cec9cf312b" providerId="AD" clId="Web-{40C7E0C9-DD76-4678-ACA2-498DA1A5BAFF}" dt="2023-06-03T10:52:16.401" v="108"/>
        <pc:sldMkLst>
          <pc:docMk/>
          <pc:sldMk cId="2836617849" sldId="271"/>
        </pc:sldMkLst>
      </pc:sldChg>
      <pc:sldChg chg="del">
        <pc:chgData name="Anirudh Gopalakrishnan(UST,IN)" userId="S::245099@ust.com::887f2d97-509d-441f-ad81-d7cec9cf312b" providerId="AD" clId="Web-{40C7E0C9-DD76-4678-ACA2-498DA1A5BAFF}" dt="2023-06-03T10:52:16.854" v="109"/>
        <pc:sldMkLst>
          <pc:docMk/>
          <pc:sldMk cId="1731631077" sldId="272"/>
        </pc:sldMkLst>
      </pc:sldChg>
      <pc:sldChg chg="del">
        <pc:chgData name="Anirudh Gopalakrishnan(UST,IN)" userId="S::245099@ust.com::887f2d97-509d-441f-ad81-d7cec9cf312b" providerId="AD" clId="Web-{40C7E0C9-DD76-4678-ACA2-498DA1A5BAFF}" dt="2023-06-03T10:52:18.807" v="112"/>
        <pc:sldMkLst>
          <pc:docMk/>
          <pc:sldMk cId="918866540" sldId="273"/>
        </pc:sldMkLst>
      </pc:sldChg>
      <pc:sldChg chg="del">
        <pc:chgData name="Anirudh Gopalakrishnan(UST,IN)" userId="S::245099@ust.com::887f2d97-509d-441f-ad81-d7cec9cf312b" providerId="AD" clId="Web-{40C7E0C9-DD76-4678-ACA2-498DA1A5BAFF}" dt="2023-06-03T10:52:17.448" v="110"/>
        <pc:sldMkLst>
          <pc:docMk/>
          <pc:sldMk cId="3647498058" sldId="275"/>
        </pc:sldMkLst>
      </pc:sldChg>
      <pc:sldChg chg="del">
        <pc:chgData name="Anirudh Gopalakrishnan(UST,IN)" userId="S::245099@ust.com::887f2d97-509d-441f-ad81-d7cec9cf312b" providerId="AD" clId="Web-{40C7E0C9-DD76-4678-ACA2-498DA1A5BAFF}" dt="2023-06-03T10:52:17.932" v="111"/>
        <pc:sldMkLst>
          <pc:docMk/>
          <pc:sldMk cId="178359288" sldId="276"/>
        </pc:sldMkLst>
      </pc:sldChg>
      <pc:sldChg chg="del">
        <pc:chgData name="Anirudh Gopalakrishnan(UST,IN)" userId="S::245099@ust.com::887f2d97-509d-441f-ad81-d7cec9cf312b" providerId="AD" clId="Web-{40C7E0C9-DD76-4678-ACA2-498DA1A5BAFF}" dt="2023-06-03T10:52:21.557" v="114"/>
        <pc:sldMkLst>
          <pc:docMk/>
          <pc:sldMk cId="1223723885" sldId="277"/>
        </pc:sldMkLst>
      </pc:sldChg>
      <pc:sldChg chg="del">
        <pc:chgData name="Anirudh Gopalakrishnan(UST,IN)" userId="S::245099@ust.com::887f2d97-509d-441f-ad81-d7cec9cf312b" providerId="AD" clId="Web-{40C7E0C9-DD76-4678-ACA2-498DA1A5BAFF}" dt="2023-06-03T10:51:55.541" v="83"/>
        <pc:sldMkLst>
          <pc:docMk/>
          <pc:sldMk cId="1190766360" sldId="281"/>
        </pc:sldMkLst>
      </pc:sldChg>
      <pc:sldChg chg="del">
        <pc:chgData name="Anirudh Gopalakrishnan(UST,IN)" userId="S::245099@ust.com::887f2d97-509d-441f-ad81-d7cec9cf312b" providerId="AD" clId="Web-{40C7E0C9-DD76-4678-ACA2-498DA1A5BAFF}" dt="2023-06-03T10:51:42.791" v="68"/>
        <pc:sldMkLst>
          <pc:docMk/>
          <pc:sldMk cId="2636278161" sldId="309"/>
        </pc:sldMkLst>
      </pc:sldChg>
      <pc:sldChg chg="del">
        <pc:chgData name="Anirudh Gopalakrishnan(UST,IN)" userId="S::245099@ust.com::887f2d97-509d-441f-ad81-d7cec9cf312b" providerId="AD" clId="Web-{40C7E0C9-DD76-4678-ACA2-498DA1A5BAFF}" dt="2023-06-03T10:52:24.308" v="118"/>
        <pc:sldMkLst>
          <pc:docMk/>
          <pc:sldMk cId="3861105217" sldId="310"/>
        </pc:sldMkLst>
      </pc:sldChg>
      <pc:sldChg chg="del">
        <pc:chgData name="Anirudh Gopalakrishnan(UST,IN)" userId="S::245099@ust.com::887f2d97-509d-441f-ad81-d7cec9cf312b" providerId="AD" clId="Web-{40C7E0C9-DD76-4678-ACA2-498DA1A5BAFF}" dt="2023-06-03T10:51:39.416" v="66"/>
        <pc:sldMkLst>
          <pc:docMk/>
          <pc:sldMk cId="2518753999" sldId="315"/>
        </pc:sldMkLst>
      </pc:sldChg>
      <pc:sldChg chg="del">
        <pc:chgData name="Anirudh Gopalakrishnan(UST,IN)" userId="S::245099@ust.com::887f2d97-509d-441f-ad81-d7cec9cf312b" providerId="AD" clId="Web-{40C7E0C9-DD76-4678-ACA2-498DA1A5BAFF}" dt="2023-06-03T10:52:15.760" v="107"/>
        <pc:sldMkLst>
          <pc:docMk/>
          <pc:sldMk cId="1946059421" sldId="327"/>
        </pc:sldMkLst>
      </pc:sldChg>
      <pc:sldChg chg="del">
        <pc:chgData name="Anirudh Gopalakrishnan(UST,IN)" userId="S::245099@ust.com::887f2d97-509d-441f-ad81-d7cec9cf312b" providerId="AD" clId="Web-{40C7E0C9-DD76-4678-ACA2-498DA1A5BAFF}" dt="2023-06-03T10:51:41.916" v="67"/>
        <pc:sldMkLst>
          <pc:docMk/>
          <pc:sldMk cId="3581223390" sldId="332"/>
        </pc:sldMkLst>
      </pc:sldChg>
      <pc:sldChg chg="del">
        <pc:chgData name="Anirudh Gopalakrishnan(UST,IN)" userId="S::245099@ust.com::887f2d97-509d-441f-ad81-d7cec9cf312b" providerId="AD" clId="Web-{40C7E0C9-DD76-4678-ACA2-498DA1A5BAFF}" dt="2023-06-03T10:51:54.307" v="82"/>
        <pc:sldMkLst>
          <pc:docMk/>
          <pc:sldMk cId="996228247" sldId="333"/>
        </pc:sldMkLst>
      </pc:sldChg>
      <pc:sldChg chg="del">
        <pc:chgData name="Anirudh Gopalakrishnan(UST,IN)" userId="S::245099@ust.com::887f2d97-509d-441f-ad81-d7cec9cf312b" providerId="AD" clId="Web-{40C7E0C9-DD76-4678-ACA2-498DA1A5BAFF}" dt="2023-06-03T10:51:49.338" v="75"/>
        <pc:sldMkLst>
          <pc:docMk/>
          <pc:sldMk cId="2306160218" sldId="334"/>
        </pc:sldMkLst>
      </pc:sldChg>
      <pc:sldChg chg="del">
        <pc:chgData name="Anirudh Gopalakrishnan(UST,IN)" userId="S::245099@ust.com::887f2d97-509d-441f-ad81-d7cec9cf312b" providerId="AD" clId="Web-{40C7E0C9-DD76-4678-ACA2-498DA1A5BAFF}" dt="2023-06-03T10:51:52.260" v="79"/>
        <pc:sldMkLst>
          <pc:docMk/>
          <pc:sldMk cId="3931360048" sldId="335"/>
        </pc:sldMkLst>
      </pc:sldChg>
      <pc:sldChg chg="del">
        <pc:chgData name="Anirudh Gopalakrishnan(UST,IN)" userId="S::245099@ust.com::887f2d97-509d-441f-ad81-d7cec9cf312b" providerId="AD" clId="Web-{40C7E0C9-DD76-4678-ACA2-498DA1A5BAFF}" dt="2023-06-03T10:52:11.995" v="102"/>
        <pc:sldMkLst>
          <pc:docMk/>
          <pc:sldMk cId="3374876086" sldId="336"/>
        </pc:sldMkLst>
      </pc:sldChg>
      <pc:sldChg chg="del">
        <pc:chgData name="Anirudh Gopalakrishnan(UST,IN)" userId="S::245099@ust.com::887f2d97-509d-441f-ad81-d7cec9cf312b" providerId="AD" clId="Web-{40C7E0C9-DD76-4678-ACA2-498DA1A5BAFF}" dt="2023-06-03T10:52:04.448" v="89"/>
        <pc:sldMkLst>
          <pc:docMk/>
          <pc:sldMk cId="1223262913" sldId="338"/>
        </pc:sldMkLst>
      </pc:sldChg>
      <pc:sldChg chg="del">
        <pc:chgData name="Anirudh Gopalakrishnan(UST,IN)" userId="S::245099@ust.com::887f2d97-509d-441f-ad81-d7cec9cf312b" providerId="AD" clId="Web-{40C7E0C9-DD76-4678-ACA2-498DA1A5BAFF}" dt="2023-06-03T10:52:03.541" v="88"/>
        <pc:sldMkLst>
          <pc:docMk/>
          <pc:sldMk cId="2677790820" sldId="339"/>
        </pc:sldMkLst>
      </pc:sldChg>
      <pc:sldChg chg="del">
        <pc:chgData name="Anirudh Gopalakrishnan(UST,IN)" userId="S::245099@ust.com::887f2d97-509d-441f-ad81-d7cec9cf312b" providerId="AD" clId="Web-{40C7E0C9-DD76-4678-ACA2-498DA1A5BAFF}" dt="2023-06-03T10:52:03.041" v="87"/>
        <pc:sldMkLst>
          <pc:docMk/>
          <pc:sldMk cId="4288513543" sldId="340"/>
        </pc:sldMkLst>
      </pc:sldChg>
      <pc:sldChg chg="del">
        <pc:chgData name="Anirudh Gopalakrishnan(UST,IN)" userId="S::245099@ust.com::887f2d97-509d-441f-ad81-d7cec9cf312b" providerId="AD" clId="Web-{40C7E0C9-DD76-4678-ACA2-498DA1A5BAFF}" dt="2023-06-03T10:52:06.385" v="92"/>
        <pc:sldMkLst>
          <pc:docMk/>
          <pc:sldMk cId="3789367991" sldId="341"/>
        </pc:sldMkLst>
      </pc:sldChg>
      <pc:sldChg chg="del">
        <pc:chgData name="Anirudh Gopalakrishnan(UST,IN)" userId="S::245099@ust.com::887f2d97-509d-441f-ad81-d7cec9cf312b" providerId="AD" clId="Web-{40C7E0C9-DD76-4678-ACA2-498DA1A5BAFF}" dt="2023-06-03T10:52:06.760" v="93"/>
        <pc:sldMkLst>
          <pc:docMk/>
          <pc:sldMk cId="2480540128" sldId="342"/>
        </pc:sldMkLst>
      </pc:sldChg>
      <pc:sldChg chg="del">
        <pc:chgData name="Anirudh Gopalakrishnan(UST,IN)" userId="S::245099@ust.com::887f2d97-509d-441f-ad81-d7cec9cf312b" providerId="AD" clId="Web-{40C7E0C9-DD76-4678-ACA2-498DA1A5BAFF}" dt="2023-06-03T10:52:07.666" v="94"/>
        <pc:sldMkLst>
          <pc:docMk/>
          <pc:sldMk cId="3370257120" sldId="343"/>
        </pc:sldMkLst>
      </pc:sldChg>
      <pc:sldChg chg="del">
        <pc:chgData name="Anirudh Gopalakrishnan(UST,IN)" userId="S::245099@ust.com::887f2d97-509d-441f-ad81-d7cec9cf312b" providerId="AD" clId="Web-{40C7E0C9-DD76-4678-ACA2-498DA1A5BAFF}" dt="2023-06-03T10:52:20.667" v="113"/>
        <pc:sldMkLst>
          <pc:docMk/>
          <pc:sldMk cId="1666721084" sldId="344"/>
        </pc:sldMkLst>
      </pc:sldChg>
      <pc:sldChg chg="del">
        <pc:chgData name="Anirudh Gopalakrishnan(UST,IN)" userId="S::245099@ust.com::887f2d97-509d-441f-ad81-d7cec9cf312b" providerId="AD" clId="Web-{40C7E0C9-DD76-4678-ACA2-498DA1A5BAFF}" dt="2023-06-03T10:52:00.791" v="84"/>
        <pc:sldMkLst>
          <pc:docMk/>
          <pc:sldMk cId="966121958" sldId="345"/>
        </pc:sldMkLst>
      </pc:sldChg>
      <pc:sldChg chg="del">
        <pc:chgData name="Anirudh Gopalakrishnan(UST,IN)" userId="S::245099@ust.com::887f2d97-509d-441f-ad81-d7cec9cf312b" providerId="AD" clId="Web-{40C7E0C9-DD76-4678-ACA2-498DA1A5BAFF}" dt="2023-06-03T10:51:43.447" v="69"/>
        <pc:sldMkLst>
          <pc:docMk/>
          <pc:sldMk cId="3940872043" sldId="346"/>
        </pc:sldMkLst>
      </pc:sldChg>
      <pc:sldChg chg="del">
        <pc:chgData name="Anirudh Gopalakrishnan(UST,IN)" userId="S::245099@ust.com::887f2d97-509d-441f-ad81-d7cec9cf312b" providerId="AD" clId="Web-{40C7E0C9-DD76-4678-ACA2-498DA1A5BAFF}" dt="2023-06-03T10:52:11.573" v="101"/>
        <pc:sldMkLst>
          <pc:docMk/>
          <pc:sldMk cId="1459019061" sldId="347"/>
        </pc:sldMkLst>
      </pc:sldChg>
      <pc:sldChg chg="del">
        <pc:chgData name="Anirudh Gopalakrishnan(UST,IN)" userId="S::245099@ust.com::887f2d97-509d-441f-ad81-d7cec9cf312b" providerId="AD" clId="Web-{40C7E0C9-DD76-4678-ACA2-498DA1A5BAFF}" dt="2023-06-03T10:52:10.479" v="99"/>
        <pc:sldMkLst>
          <pc:docMk/>
          <pc:sldMk cId="514346655" sldId="348"/>
        </pc:sldMkLst>
      </pc:sldChg>
      <pc:sldChg chg="del">
        <pc:chgData name="Anirudh Gopalakrishnan(UST,IN)" userId="S::245099@ust.com::887f2d97-509d-441f-ad81-d7cec9cf312b" providerId="AD" clId="Web-{40C7E0C9-DD76-4678-ACA2-498DA1A5BAFF}" dt="2023-06-03T10:52:10.979" v="100"/>
        <pc:sldMkLst>
          <pc:docMk/>
          <pc:sldMk cId="1075505929" sldId="349"/>
        </pc:sldMkLst>
      </pc:sldChg>
      <pc:sldChg chg="del">
        <pc:chgData name="Anirudh Gopalakrishnan(UST,IN)" userId="S::245099@ust.com::887f2d97-509d-441f-ad81-d7cec9cf312b" providerId="AD" clId="Web-{40C7E0C9-DD76-4678-ACA2-498DA1A5BAFF}" dt="2023-06-03T10:51:51.479" v="78"/>
        <pc:sldMkLst>
          <pc:docMk/>
          <pc:sldMk cId="706976470" sldId="350"/>
        </pc:sldMkLst>
      </pc:sldChg>
      <pc:sldChg chg="del">
        <pc:chgData name="Anirudh Gopalakrishnan(UST,IN)" userId="S::245099@ust.com::887f2d97-509d-441f-ad81-d7cec9cf312b" providerId="AD" clId="Web-{40C7E0C9-DD76-4678-ACA2-498DA1A5BAFF}" dt="2023-06-03T10:51:46.463" v="70"/>
        <pc:sldMkLst>
          <pc:docMk/>
          <pc:sldMk cId="3849906748" sldId="352"/>
        </pc:sldMkLst>
      </pc:sldChg>
      <pc:sldChg chg="del">
        <pc:chgData name="Anirudh Gopalakrishnan(UST,IN)" userId="S::245099@ust.com::887f2d97-509d-441f-ad81-d7cec9cf312b" providerId="AD" clId="Web-{40C7E0C9-DD76-4678-ACA2-498DA1A5BAFF}" dt="2023-06-03T10:52:08.651" v="96"/>
        <pc:sldMkLst>
          <pc:docMk/>
          <pc:sldMk cId="1805429904" sldId="354"/>
        </pc:sldMkLst>
      </pc:sldChg>
      <pc:sldChg chg="del">
        <pc:chgData name="Anirudh Gopalakrishnan(UST,IN)" userId="S::245099@ust.com::887f2d97-509d-441f-ad81-d7cec9cf312b" providerId="AD" clId="Web-{40C7E0C9-DD76-4678-ACA2-498DA1A5BAFF}" dt="2023-06-03T10:52:22.682" v="117"/>
        <pc:sldMkLst>
          <pc:docMk/>
          <pc:sldMk cId="735149228" sldId="356"/>
        </pc:sldMkLst>
      </pc:sldChg>
      <pc:sldChg chg="del">
        <pc:chgData name="Anirudh Gopalakrishnan(UST,IN)" userId="S::245099@ust.com::887f2d97-509d-441f-ad81-d7cec9cf312b" providerId="AD" clId="Web-{40C7E0C9-DD76-4678-ACA2-498DA1A5BAFF}" dt="2023-06-03T10:52:13.604" v="104"/>
        <pc:sldMkLst>
          <pc:docMk/>
          <pc:sldMk cId="4220515085" sldId="357"/>
        </pc:sldMkLst>
      </pc:sldChg>
      <pc:sldChg chg="del">
        <pc:chgData name="Anirudh Gopalakrishnan(UST,IN)" userId="S::245099@ust.com::887f2d97-509d-441f-ad81-d7cec9cf312b" providerId="AD" clId="Web-{40C7E0C9-DD76-4678-ACA2-498DA1A5BAFF}" dt="2023-06-03T10:52:14.245" v="105"/>
        <pc:sldMkLst>
          <pc:docMk/>
          <pc:sldMk cId="2243934821" sldId="358"/>
        </pc:sldMkLst>
      </pc:sldChg>
      <pc:sldChg chg="del">
        <pc:chgData name="Anirudh Gopalakrishnan(UST,IN)" userId="S::245099@ust.com::887f2d97-509d-441f-ad81-d7cec9cf312b" providerId="AD" clId="Web-{40C7E0C9-DD76-4678-ACA2-498DA1A5BAFF}" dt="2023-06-03T10:52:09.479" v="97"/>
        <pc:sldMkLst>
          <pc:docMk/>
          <pc:sldMk cId="1953751856" sldId="359"/>
        </pc:sldMkLst>
      </pc:sldChg>
      <pc:sldChg chg="del">
        <pc:chgData name="Anirudh Gopalakrishnan(UST,IN)" userId="S::245099@ust.com::887f2d97-509d-441f-ad81-d7cec9cf312b" providerId="AD" clId="Web-{40C7E0C9-DD76-4678-ACA2-498DA1A5BAFF}" dt="2023-06-03T10:52:09.823" v="98"/>
        <pc:sldMkLst>
          <pc:docMk/>
          <pc:sldMk cId="1465264052" sldId="360"/>
        </pc:sldMkLst>
      </pc:sldChg>
      <pc:sldChg chg="del">
        <pc:chgData name="Anirudh Gopalakrishnan(UST,IN)" userId="S::245099@ust.com::887f2d97-509d-441f-ad81-d7cec9cf312b" providerId="AD" clId="Web-{40C7E0C9-DD76-4678-ACA2-498DA1A5BAFF}" dt="2023-06-03T10:52:01.588" v="85"/>
        <pc:sldMkLst>
          <pc:docMk/>
          <pc:sldMk cId="2195075640" sldId="408"/>
        </pc:sldMkLst>
      </pc:sldChg>
      <pc:sldChg chg="del">
        <pc:chgData name="Anirudh Gopalakrishnan(UST,IN)" userId="S::245099@ust.com::887f2d97-509d-441f-ad81-d7cec9cf312b" providerId="AD" clId="Web-{40C7E0C9-DD76-4678-ACA2-498DA1A5BAFF}" dt="2023-06-03T10:52:05.135" v="90"/>
        <pc:sldMkLst>
          <pc:docMk/>
          <pc:sldMk cId="2927538814" sldId="409"/>
        </pc:sldMkLst>
      </pc:sldChg>
      <pc:sldChg chg="del">
        <pc:chgData name="Anirudh Gopalakrishnan(UST,IN)" userId="S::245099@ust.com::887f2d97-509d-441f-ad81-d7cec9cf312b" providerId="AD" clId="Web-{40C7E0C9-DD76-4678-ACA2-498DA1A5BAFF}" dt="2023-06-03T10:52:02.260" v="86"/>
        <pc:sldMkLst>
          <pc:docMk/>
          <pc:sldMk cId="4286814727" sldId="410"/>
        </pc:sldMkLst>
      </pc:sldChg>
      <pc:sldChg chg="del">
        <pc:chgData name="Anirudh Gopalakrishnan(UST,IN)" userId="S::245099@ust.com::887f2d97-509d-441f-ad81-d7cec9cf312b" providerId="AD" clId="Web-{40C7E0C9-DD76-4678-ACA2-498DA1A5BAFF}" dt="2023-06-03T10:52:05.729" v="91"/>
        <pc:sldMkLst>
          <pc:docMk/>
          <pc:sldMk cId="2023733061" sldId="415"/>
        </pc:sldMkLst>
      </pc:sldChg>
      <pc:sldChg chg="new del">
        <pc:chgData name="Anirudh Gopalakrishnan(UST,IN)" userId="S::245099@ust.com::887f2d97-509d-441f-ad81-d7cec9cf312b" providerId="AD" clId="Web-{40C7E0C9-DD76-4678-ACA2-498DA1A5BAFF}" dt="2023-06-03T10:52:50.027" v="121"/>
        <pc:sldMkLst>
          <pc:docMk/>
          <pc:sldMk cId="3201554116" sldId="430"/>
        </pc:sldMkLst>
      </pc:sldChg>
      <pc:sldChg chg="modSp new del">
        <pc:chgData name="Anirudh Gopalakrishnan(UST,IN)" userId="S::245099@ust.com::887f2d97-509d-441f-ad81-d7cec9cf312b" providerId="AD" clId="Web-{40C7E0C9-DD76-4678-ACA2-498DA1A5BAFF}" dt="2023-06-03T11:09:52.742" v="256"/>
        <pc:sldMkLst>
          <pc:docMk/>
          <pc:sldMk cId="4007280779" sldId="431"/>
        </pc:sldMkLst>
        <pc:spChg chg="mod">
          <ac:chgData name="Anirudh Gopalakrishnan(UST,IN)" userId="S::245099@ust.com::887f2d97-509d-441f-ad81-d7cec9cf312b" providerId="AD" clId="Web-{40C7E0C9-DD76-4678-ACA2-498DA1A5BAFF}" dt="2023-06-03T10:55:59.766" v="151" actId="20577"/>
          <ac:spMkLst>
            <pc:docMk/>
            <pc:sldMk cId="4007280779" sldId="431"/>
            <ac:spMk id="2" creationId="{9A482D87-296A-7D40-3C85-B07148C3130C}"/>
          </ac:spMkLst>
        </pc:spChg>
        <pc:spChg chg="mod">
          <ac:chgData name="Anirudh Gopalakrishnan(UST,IN)" userId="S::245099@ust.com::887f2d97-509d-441f-ad81-d7cec9cf312b" providerId="AD" clId="Web-{40C7E0C9-DD76-4678-ACA2-498DA1A5BAFF}" dt="2023-06-03T10:58:07.239" v="174" actId="20577"/>
          <ac:spMkLst>
            <pc:docMk/>
            <pc:sldMk cId="4007280779" sldId="431"/>
            <ac:spMk id="3" creationId="{B74BE702-6516-6222-A979-B07AF0CCEDD0}"/>
          </ac:spMkLst>
        </pc:spChg>
      </pc:sldChg>
      <pc:sldChg chg="del">
        <pc:chgData name="Anirudh Gopalakrishnan(UST,IN)" userId="S::245099@ust.com::887f2d97-509d-441f-ad81-d7cec9cf312b" providerId="AD" clId="Web-{40C7E0C9-DD76-4678-ACA2-498DA1A5BAFF}" dt="2023-06-03T10:52:08.260" v="95"/>
        <pc:sldMkLst>
          <pc:docMk/>
          <pc:sldMk cId="4031676939" sldId="431"/>
        </pc:sldMkLst>
      </pc:sldChg>
      <pc:sldChg chg="addSp delSp modSp new mod chgLayout">
        <pc:chgData name="Anirudh Gopalakrishnan(UST,IN)" userId="S::245099@ust.com::887f2d97-509d-441f-ad81-d7cec9cf312b" providerId="AD" clId="Web-{40C7E0C9-DD76-4678-ACA2-498DA1A5BAFF}" dt="2023-06-03T10:53:59.873" v="133" actId="14100"/>
        <pc:sldMkLst>
          <pc:docMk/>
          <pc:sldMk cId="3445711155" sldId="432"/>
        </pc:sldMkLst>
        <pc:spChg chg="mod">
          <ac:chgData name="Anirudh Gopalakrishnan(UST,IN)" userId="S::245099@ust.com::887f2d97-509d-441f-ad81-d7cec9cf312b" providerId="AD" clId="Web-{40C7E0C9-DD76-4678-ACA2-498DA1A5BAFF}" dt="2023-06-03T10:53:59.873" v="133" actId="14100"/>
          <ac:spMkLst>
            <pc:docMk/>
            <pc:sldMk cId="3445711155" sldId="432"/>
            <ac:spMk id="2" creationId="{718A9040-C87F-53F5-CC5A-200655D10EF5}"/>
          </ac:spMkLst>
        </pc:spChg>
        <pc:spChg chg="del">
          <ac:chgData name="Anirudh Gopalakrishnan(UST,IN)" userId="S::245099@ust.com::887f2d97-509d-441f-ad81-d7cec9cf312b" providerId="AD" clId="Web-{40C7E0C9-DD76-4678-ACA2-498DA1A5BAFF}" dt="2023-06-03T10:53:45.763" v="130"/>
          <ac:spMkLst>
            <pc:docMk/>
            <pc:sldMk cId="3445711155" sldId="432"/>
            <ac:spMk id="3" creationId="{F6B26A0F-6608-8157-935C-23FFC420B7BD}"/>
          </ac:spMkLst>
        </pc:spChg>
        <pc:spChg chg="del">
          <ac:chgData name="Anirudh Gopalakrishnan(UST,IN)" userId="S::245099@ust.com::887f2d97-509d-441f-ad81-d7cec9cf312b" providerId="AD" clId="Web-{40C7E0C9-DD76-4678-ACA2-498DA1A5BAFF}" dt="2023-06-03T10:53:45.763" v="130"/>
          <ac:spMkLst>
            <pc:docMk/>
            <pc:sldMk cId="3445711155" sldId="432"/>
            <ac:spMk id="4" creationId="{E7821F0A-9A81-99AF-4B60-11610BA1577A}"/>
          </ac:spMkLst>
        </pc:spChg>
        <pc:spChg chg="del">
          <ac:chgData name="Anirudh Gopalakrishnan(UST,IN)" userId="S::245099@ust.com::887f2d97-509d-441f-ad81-d7cec9cf312b" providerId="AD" clId="Web-{40C7E0C9-DD76-4678-ACA2-498DA1A5BAFF}" dt="2023-06-03T10:53:38.403" v="129"/>
          <ac:spMkLst>
            <pc:docMk/>
            <pc:sldMk cId="3445711155" sldId="432"/>
            <ac:spMk id="5" creationId="{1E14AEE7-6E7D-CD86-176A-14E2B3BAC5A9}"/>
          </ac:spMkLst>
        </pc:spChg>
        <pc:spChg chg="add del mod">
          <ac:chgData name="Anirudh Gopalakrishnan(UST,IN)" userId="S::245099@ust.com::887f2d97-509d-441f-ad81-d7cec9cf312b" providerId="AD" clId="Web-{40C7E0C9-DD76-4678-ACA2-498DA1A5BAFF}" dt="2023-06-03T10:53:52.326" v="131"/>
          <ac:spMkLst>
            <pc:docMk/>
            <pc:sldMk cId="3445711155" sldId="432"/>
            <ac:spMk id="9" creationId="{47382A2B-6A30-AEE4-EAB3-7BA4EB5A9F89}"/>
          </ac:spMkLst>
        </pc:spChg>
      </pc:sldChg>
      <pc:sldChg chg="del">
        <pc:chgData name="Anirudh Gopalakrishnan(UST,IN)" userId="S::245099@ust.com::887f2d97-509d-441f-ad81-d7cec9cf312b" providerId="AD" clId="Web-{40C7E0C9-DD76-4678-ACA2-498DA1A5BAFF}" dt="2023-06-03T10:51:46.603" v="71"/>
        <pc:sldMkLst>
          <pc:docMk/>
          <pc:sldMk cId="4167451395" sldId="432"/>
        </pc:sldMkLst>
      </pc:sldChg>
      <pc:sldChg chg="addSp delSp modSp new del mod modClrScheme chgLayout">
        <pc:chgData name="Anirudh Gopalakrishnan(UST,IN)" userId="S::245099@ust.com::887f2d97-509d-441f-ad81-d7cec9cf312b" providerId="AD" clId="Web-{40C7E0C9-DD76-4678-ACA2-498DA1A5BAFF}" dt="2023-06-03T11:02:07.370" v="200"/>
        <pc:sldMkLst>
          <pc:docMk/>
          <pc:sldMk cId="1718572650" sldId="433"/>
        </pc:sldMkLst>
        <pc:spChg chg="add del mod ord">
          <ac:chgData name="Anirudh Gopalakrishnan(UST,IN)" userId="S::245099@ust.com::887f2d97-509d-441f-ad81-d7cec9cf312b" providerId="AD" clId="Web-{40C7E0C9-DD76-4678-ACA2-498DA1A5BAFF}" dt="2023-06-03T11:02:06.214" v="199"/>
          <ac:spMkLst>
            <pc:docMk/>
            <pc:sldMk cId="1718572650" sldId="433"/>
            <ac:spMk id="2" creationId="{D83228A9-D242-2D26-D5F7-3287933585BD}"/>
          </ac:spMkLst>
        </pc:spChg>
        <pc:spChg chg="add del mod ord">
          <ac:chgData name="Anirudh Gopalakrishnan(UST,IN)" userId="S::245099@ust.com::887f2d97-509d-441f-ad81-d7cec9cf312b" providerId="AD" clId="Web-{40C7E0C9-DD76-4678-ACA2-498DA1A5BAFF}" dt="2023-06-03T11:02:06.214" v="199"/>
          <ac:spMkLst>
            <pc:docMk/>
            <pc:sldMk cId="1718572650" sldId="433"/>
            <ac:spMk id="3" creationId="{0471DCE6-8D20-C640-0B15-DE84C9921E0F}"/>
          </ac:spMkLst>
        </pc:spChg>
        <pc:spChg chg="add del mod">
          <ac:chgData name="Anirudh Gopalakrishnan(UST,IN)" userId="S::245099@ust.com::887f2d97-509d-441f-ad81-d7cec9cf312b" providerId="AD" clId="Web-{40C7E0C9-DD76-4678-ACA2-498DA1A5BAFF}" dt="2023-06-03T11:00:37.743" v="190"/>
          <ac:spMkLst>
            <pc:docMk/>
            <pc:sldMk cId="1718572650" sldId="433"/>
            <ac:spMk id="8" creationId="{AE914ACF-EC77-F2C2-8B63-B5A4F7099A05}"/>
          </ac:spMkLst>
        </pc:spChg>
        <pc:spChg chg="add del mod">
          <ac:chgData name="Anirudh Gopalakrishnan(UST,IN)" userId="S::245099@ust.com::887f2d97-509d-441f-ad81-d7cec9cf312b" providerId="AD" clId="Web-{40C7E0C9-DD76-4678-ACA2-498DA1A5BAFF}" dt="2023-06-03T11:00:37.743" v="190"/>
          <ac:spMkLst>
            <pc:docMk/>
            <pc:sldMk cId="1718572650" sldId="433"/>
            <ac:spMk id="10" creationId="{752539BA-C5C5-707F-1325-CA7B0FEFE5A5}"/>
          </ac:spMkLst>
        </pc:spChg>
      </pc:sldChg>
      <pc:sldChg chg="del">
        <pc:chgData name="Anirudh Gopalakrishnan(UST,IN)" userId="S::245099@ust.com::887f2d97-509d-441f-ad81-d7cec9cf312b" providerId="AD" clId="Web-{40C7E0C9-DD76-4678-ACA2-498DA1A5BAFF}" dt="2023-06-03T10:52:22.354" v="116"/>
        <pc:sldMkLst>
          <pc:docMk/>
          <pc:sldMk cId="2999640993" sldId="433"/>
        </pc:sldMkLst>
      </pc:sldChg>
      <pc:sldChg chg="addSp modSp new add del ord">
        <pc:chgData name="Anirudh Gopalakrishnan(UST,IN)" userId="S::245099@ust.com::887f2d97-509d-441f-ad81-d7cec9cf312b" providerId="AD" clId="Web-{40C7E0C9-DD76-4678-ACA2-498DA1A5BAFF}" dt="2023-06-03T11:09:47.851" v="255" actId="1076"/>
        <pc:sldMkLst>
          <pc:docMk/>
          <pc:sldMk cId="3062864690" sldId="433"/>
        </pc:sldMkLst>
        <pc:spChg chg="add mod">
          <ac:chgData name="Anirudh Gopalakrishnan(UST,IN)" userId="S::245099@ust.com::887f2d97-509d-441f-ad81-d7cec9cf312b" providerId="AD" clId="Web-{40C7E0C9-DD76-4678-ACA2-498DA1A5BAFF}" dt="2023-06-03T11:09:47.851" v="255" actId="1076"/>
          <ac:spMkLst>
            <pc:docMk/>
            <pc:sldMk cId="3062864690" sldId="433"/>
            <ac:spMk id="2" creationId="{1ED93A6B-1C13-EDA4-7FE8-354770ABA7E8}"/>
          </ac:spMkLst>
        </pc:spChg>
        <pc:spChg chg="add mod">
          <ac:chgData name="Anirudh Gopalakrishnan(UST,IN)" userId="S::245099@ust.com::887f2d97-509d-441f-ad81-d7cec9cf312b" providerId="AD" clId="Web-{40C7E0C9-DD76-4678-ACA2-498DA1A5BAFF}" dt="2023-06-03T11:09:20.835" v="252" actId="14100"/>
          <ac:spMkLst>
            <pc:docMk/>
            <pc:sldMk cId="3062864690" sldId="433"/>
            <ac:spMk id="3" creationId="{F5413FD5-A8B1-5F10-502B-A4C3497D9D12}"/>
          </ac:spMkLst>
        </pc:spChg>
      </pc:sldChg>
      <pc:sldChg chg="addSp delSp modSp add del ord replId">
        <pc:chgData name="Anirudh Gopalakrishnan(UST,IN)" userId="S::245099@ust.com::887f2d97-509d-441f-ad81-d7cec9cf312b" providerId="AD" clId="Web-{40C7E0C9-DD76-4678-ACA2-498DA1A5BAFF}" dt="2023-06-03T11:35:54.175" v="469"/>
        <pc:sldMkLst>
          <pc:docMk/>
          <pc:sldMk cId="2520632832" sldId="434"/>
        </pc:sldMkLst>
        <pc:spChg chg="mod">
          <ac:chgData name="Anirudh Gopalakrishnan(UST,IN)" userId="S::245099@ust.com::887f2d97-509d-441f-ad81-d7cec9cf312b" providerId="AD" clId="Web-{40C7E0C9-DD76-4678-ACA2-498DA1A5BAFF}" dt="2023-06-03T11:10:03.539" v="260" actId="20577"/>
          <ac:spMkLst>
            <pc:docMk/>
            <pc:sldMk cId="2520632832" sldId="434"/>
            <ac:spMk id="2" creationId="{1ED93A6B-1C13-EDA4-7FE8-354770ABA7E8}"/>
          </ac:spMkLst>
        </pc:spChg>
        <pc:spChg chg="del mod">
          <ac:chgData name="Anirudh Gopalakrishnan(UST,IN)" userId="S::245099@ust.com::887f2d97-509d-441f-ad81-d7cec9cf312b" providerId="AD" clId="Web-{40C7E0C9-DD76-4678-ACA2-498DA1A5BAFF}" dt="2023-06-03T11:32:01.137" v="405"/>
          <ac:spMkLst>
            <pc:docMk/>
            <pc:sldMk cId="2520632832" sldId="434"/>
            <ac:spMk id="3" creationId="{F5413FD5-A8B1-5F10-502B-A4C3497D9D12}"/>
          </ac:spMkLst>
        </pc:spChg>
        <pc:spChg chg="add del mod">
          <ac:chgData name="Anirudh Gopalakrishnan(UST,IN)" userId="S::245099@ust.com::887f2d97-509d-441f-ad81-d7cec9cf312b" providerId="AD" clId="Web-{40C7E0C9-DD76-4678-ACA2-498DA1A5BAFF}" dt="2023-06-03T11:31:58.215" v="404"/>
          <ac:spMkLst>
            <pc:docMk/>
            <pc:sldMk cId="2520632832" sldId="434"/>
            <ac:spMk id="4" creationId="{8437303B-D80A-9422-7D32-67F5E053CDD0}"/>
          </ac:spMkLst>
        </pc:spChg>
      </pc:sldChg>
      <pc:sldChg chg="del">
        <pc:chgData name="Anirudh Gopalakrishnan(UST,IN)" userId="S::245099@ust.com::887f2d97-509d-441f-ad81-d7cec9cf312b" providerId="AD" clId="Web-{40C7E0C9-DD76-4678-ACA2-498DA1A5BAFF}" dt="2023-06-03T10:52:21.917" v="115"/>
        <pc:sldMkLst>
          <pc:docMk/>
          <pc:sldMk cId="3499738501" sldId="434"/>
        </pc:sldMkLst>
      </pc:sldChg>
      <pc:sldChg chg="modSp add replId">
        <pc:chgData name="Anirudh Gopalakrishnan(UST,IN)" userId="S::245099@ust.com::887f2d97-509d-441f-ad81-d7cec9cf312b" providerId="AD" clId="Web-{40C7E0C9-DD76-4678-ACA2-498DA1A5BAFF}" dt="2023-06-03T11:40:03.400" v="503" actId="1076"/>
        <pc:sldMkLst>
          <pc:docMk/>
          <pc:sldMk cId="2722902175" sldId="435"/>
        </pc:sldMkLst>
        <pc:spChg chg="mod">
          <ac:chgData name="Anirudh Gopalakrishnan(UST,IN)" userId="S::245099@ust.com::887f2d97-509d-441f-ad81-d7cec9cf312b" providerId="AD" clId="Web-{40C7E0C9-DD76-4678-ACA2-498DA1A5BAFF}" dt="2023-06-03T11:40:03.400" v="503" actId="1076"/>
          <ac:spMkLst>
            <pc:docMk/>
            <pc:sldMk cId="2722902175" sldId="435"/>
            <ac:spMk id="4" creationId="{8437303B-D80A-9422-7D32-67F5E053CDD0}"/>
          </ac:spMkLst>
        </pc:spChg>
      </pc:sldChg>
      <pc:sldChg chg="del">
        <pc:chgData name="Anirudh Gopalakrishnan(UST,IN)" userId="S::245099@ust.com::887f2d97-509d-441f-ad81-d7cec9cf312b" providerId="AD" clId="Web-{40C7E0C9-DD76-4678-ACA2-498DA1A5BAFF}" dt="2023-06-03T10:51:47.369" v="72"/>
        <pc:sldMkLst>
          <pc:docMk/>
          <pc:sldMk cId="3114185616" sldId="435"/>
        </pc:sldMkLst>
      </pc:sldChg>
      <pc:sldChg chg="modSp add replId">
        <pc:chgData name="Anirudh Gopalakrishnan(UST,IN)" userId="S::245099@ust.com::887f2d97-509d-441f-ad81-d7cec9cf312b" providerId="AD" clId="Web-{40C7E0C9-DD76-4678-ACA2-498DA1A5BAFF}" dt="2023-06-03T11:21:59.027" v="351" actId="20577"/>
        <pc:sldMkLst>
          <pc:docMk/>
          <pc:sldMk cId="3679124303" sldId="436"/>
        </pc:sldMkLst>
        <pc:spChg chg="mod">
          <ac:chgData name="Anirudh Gopalakrishnan(UST,IN)" userId="S::245099@ust.com::887f2d97-509d-441f-ad81-d7cec9cf312b" providerId="AD" clId="Web-{40C7E0C9-DD76-4678-ACA2-498DA1A5BAFF}" dt="2023-06-03T11:21:59.027" v="351" actId="20577"/>
          <ac:spMkLst>
            <pc:docMk/>
            <pc:sldMk cId="3679124303" sldId="436"/>
            <ac:spMk id="4" creationId="{8437303B-D80A-9422-7D32-67F5E053CDD0}"/>
          </ac:spMkLst>
        </pc:spChg>
      </pc:sldChg>
      <pc:sldChg chg="addSp modSp new mod modClrScheme chgLayout">
        <pc:chgData name="Anirudh Gopalakrishnan(UST,IN)" userId="S::245099@ust.com::887f2d97-509d-441f-ad81-d7cec9cf312b" providerId="AD" clId="Web-{40C7E0C9-DD76-4678-ACA2-498DA1A5BAFF}" dt="2023-06-03T11:24:29.297" v="374" actId="1076"/>
        <pc:sldMkLst>
          <pc:docMk/>
          <pc:sldMk cId="4201838964" sldId="437"/>
        </pc:sldMkLst>
        <pc:spChg chg="add mod">
          <ac:chgData name="Anirudh Gopalakrishnan(UST,IN)" userId="S::245099@ust.com::887f2d97-509d-441f-ad81-d7cec9cf312b" providerId="AD" clId="Web-{40C7E0C9-DD76-4678-ACA2-498DA1A5BAFF}" dt="2023-06-03T11:24:29.297" v="374" actId="1076"/>
          <ac:spMkLst>
            <pc:docMk/>
            <pc:sldMk cId="4201838964" sldId="437"/>
            <ac:spMk id="2" creationId="{D0794A22-91D5-7FD4-2251-97CBFF5CF7F9}"/>
          </ac:spMkLst>
        </pc:spChg>
        <pc:picChg chg="add mod">
          <ac:chgData name="Anirudh Gopalakrishnan(UST,IN)" userId="S::245099@ust.com::887f2d97-509d-441f-ad81-d7cec9cf312b" providerId="AD" clId="Web-{40C7E0C9-DD76-4678-ACA2-498DA1A5BAFF}" dt="2023-06-03T11:24:18.609" v="373"/>
          <ac:picMkLst>
            <pc:docMk/>
            <pc:sldMk cId="4201838964" sldId="437"/>
            <ac:picMk id="3" creationId="{3220C6C3-D4CF-72C2-A3E4-9A73CFAAA588}"/>
          </ac:picMkLst>
        </pc:picChg>
      </pc:sldChg>
      <pc:sldChg chg="addSp delSp modSp new">
        <pc:chgData name="Anirudh Gopalakrishnan(UST,IN)" userId="S::245099@ust.com::887f2d97-509d-441f-ad81-d7cec9cf312b" providerId="AD" clId="Web-{40C7E0C9-DD76-4678-ACA2-498DA1A5BAFF}" dt="2023-06-03T11:27:27.333" v="403" actId="20577"/>
        <pc:sldMkLst>
          <pc:docMk/>
          <pc:sldMk cId="1713517945" sldId="438"/>
        </pc:sldMkLst>
        <pc:spChg chg="mod">
          <ac:chgData name="Anirudh Gopalakrishnan(UST,IN)" userId="S::245099@ust.com::887f2d97-509d-441f-ad81-d7cec9cf312b" providerId="AD" clId="Web-{40C7E0C9-DD76-4678-ACA2-498DA1A5BAFF}" dt="2023-06-03T11:27:27.333" v="403" actId="20577"/>
          <ac:spMkLst>
            <pc:docMk/>
            <pc:sldMk cId="1713517945" sldId="438"/>
            <ac:spMk id="2" creationId="{9BED2248-766B-A5C1-E676-FB641698E18E}"/>
          </ac:spMkLst>
        </pc:spChg>
        <pc:spChg chg="del mod">
          <ac:chgData name="Anirudh Gopalakrishnan(UST,IN)" userId="S::245099@ust.com::887f2d97-509d-441f-ad81-d7cec9cf312b" providerId="AD" clId="Web-{40C7E0C9-DD76-4678-ACA2-498DA1A5BAFF}" dt="2023-06-03T11:26:17.144" v="392"/>
          <ac:spMkLst>
            <pc:docMk/>
            <pc:sldMk cId="1713517945" sldId="438"/>
            <ac:spMk id="3" creationId="{37F1BEFC-E779-3F81-A539-9DD25F2A57AD}"/>
          </ac:spMkLst>
        </pc:spChg>
        <pc:spChg chg="add del mod">
          <ac:chgData name="Anirudh Gopalakrishnan(UST,IN)" userId="S::245099@ust.com::887f2d97-509d-441f-ad81-d7cec9cf312b" providerId="AD" clId="Web-{40C7E0C9-DD76-4678-ACA2-498DA1A5BAFF}" dt="2023-06-03T11:26:21.941" v="393"/>
          <ac:spMkLst>
            <pc:docMk/>
            <pc:sldMk cId="1713517945" sldId="438"/>
            <ac:spMk id="5" creationId="{389912F6-BC1F-F018-D56D-B365DE54F03C}"/>
          </ac:spMkLst>
        </pc:spChg>
        <pc:spChg chg="add del mod">
          <ac:chgData name="Anirudh Gopalakrishnan(UST,IN)" userId="S::245099@ust.com::887f2d97-509d-441f-ad81-d7cec9cf312b" providerId="AD" clId="Web-{40C7E0C9-DD76-4678-ACA2-498DA1A5BAFF}" dt="2023-06-03T11:27:00.426" v="400"/>
          <ac:spMkLst>
            <pc:docMk/>
            <pc:sldMk cId="1713517945" sldId="438"/>
            <ac:spMk id="6" creationId="{F4DF2B33-902C-EC6D-96C3-D01BCCA564E7}"/>
          </ac:spMkLst>
        </pc:spChg>
        <pc:graphicFrameChg chg="add mod">
          <ac:chgData name="Anirudh Gopalakrishnan(UST,IN)" userId="S::245099@ust.com::887f2d97-509d-441f-ad81-d7cec9cf312b" providerId="AD" clId="Web-{40C7E0C9-DD76-4678-ACA2-498DA1A5BAFF}" dt="2023-06-03T11:27:14.348" v="401" actId="14100"/>
          <ac:graphicFrameMkLst>
            <pc:docMk/>
            <pc:sldMk cId="1713517945" sldId="438"/>
            <ac:graphicFrameMk id="8" creationId="{624D7181-1720-22D9-AD19-84B31A852D59}"/>
          </ac:graphicFrameMkLst>
        </pc:graphicFrameChg>
      </pc:sldChg>
      <pc:sldChg chg="addSp delSp modSp new">
        <pc:chgData name="Anirudh Gopalakrishnan(UST,IN)" userId="S::245099@ust.com::887f2d97-509d-441f-ad81-d7cec9cf312b" providerId="AD" clId="Web-{40C7E0C9-DD76-4678-ACA2-498DA1A5BAFF}" dt="2023-06-03T11:50:58.683" v="611" actId="14100"/>
        <pc:sldMkLst>
          <pc:docMk/>
          <pc:sldMk cId="3664395950" sldId="439"/>
        </pc:sldMkLst>
        <pc:spChg chg="mod">
          <ac:chgData name="Anirudh Gopalakrishnan(UST,IN)" userId="S::245099@ust.com::887f2d97-509d-441f-ad81-d7cec9cf312b" providerId="AD" clId="Web-{40C7E0C9-DD76-4678-ACA2-498DA1A5BAFF}" dt="2023-06-03T11:35:04.361" v="465" actId="20577"/>
          <ac:spMkLst>
            <pc:docMk/>
            <pc:sldMk cId="3664395950" sldId="439"/>
            <ac:spMk id="2" creationId="{20C3B0F0-F941-E7C9-2569-D08748812AF6}"/>
          </ac:spMkLst>
        </pc:spChg>
        <pc:spChg chg="del">
          <ac:chgData name="Anirudh Gopalakrishnan(UST,IN)" userId="S::245099@ust.com::887f2d97-509d-441f-ad81-d7cec9cf312b" providerId="AD" clId="Web-{40C7E0C9-DD76-4678-ACA2-498DA1A5BAFF}" dt="2023-06-03T11:32:47.138" v="435"/>
          <ac:spMkLst>
            <pc:docMk/>
            <pc:sldMk cId="3664395950" sldId="439"/>
            <ac:spMk id="3" creationId="{D44F21B5-98B6-C28B-F2DE-8F67E2F18BAD}"/>
          </ac:spMkLst>
        </pc:spChg>
        <pc:spChg chg="add mod">
          <ac:chgData name="Anirudh Gopalakrishnan(UST,IN)" userId="S::245099@ust.com::887f2d97-509d-441f-ad81-d7cec9cf312b" providerId="AD" clId="Web-{40C7E0C9-DD76-4678-ACA2-498DA1A5BAFF}" dt="2023-06-03T11:50:58.683" v="611" actId="14100"/>
          <ac:spMkLst>
            <pc:docMk/>
            <pc:sldMk cId="3664395950" sldId="439"/>
            <ac:spMk id="4" creationId="{F072E098-F268-9792-E0C1-6765B388C388}"/>
          </ac:spMkLst>
        </pc:spChg>
      </pc:sldChg>
      <pc:sldChg chg="addSp delSp modSp new">
        <pc:chgData name="Anirudh Gopalakrishnan(UST,IN)" userId="S::245099@ust.com::887f2d97-509d-441f-ad81-d7cec9cf312b" providerId="AD" clId="Web-{40C7E0C9-DD76-4678-ACA2-498DA1A5BAFF}" dt="2023-06-03T11:51:07.418" v="613" actId="14100"/>
        <pc:sldMkLst>
          <pc:docMk/>
          <pc:sldMk cId="3094092944" sldId="440"/>
        </pc:sldMkLst>
        <pc:spChg chg="mod">
          <ac:chgData name="Anirudh Gopalakrishnan(UST,IN)" userId="S::245099@ust.com::887f2d97-509d-441f-ad81-d7cec9cf312b" providerId="AD" clId="Web-{40C7E0C9-DD76-4678-ACA2-498DA1A5BAFF}" dt="2023-06-03T11:36:12.831" v="471" actId="20577"/>
          <ac:spMkLst>
            <pc:docMk/>
            <pc:sldMk cId="3094092944" sldId="440"/>
            <ac:spMk id="2" creationId="{805047CF-45E5-9AA7-1D8F-FD825D078322}"/>
          </ac:spMkLst>
        </pc:spChg>
        <pc:spChg chg="del">
          <ac:chgData name="Anirudh Gopalakrishnan(UST,IN)" userId="S::245099@ust.com::887f2d97-509d-441f-ad81-d7cec9cf312b" providerId="AD" clId="Web-{40C7E0C9-DD76-4678-ACA2-498DA1A5BAFF}" dt="2023-06-03T11:36:16.378" v="472"/>
          <ac:spMkLst>
            <pc:docMk/>
            <pc:sldMk cId="3094092944" sldId="440"/>
            <ac:spMk id="3" creationId="{13CC3FE0-D785-366C-9A96-B4F4EB669CAB}"/>
          </ac:spMkLst>
        </pc:spChg>
        <pc:spChg chg="add mod">
          <ac:chgData name="Anirudh Gopalakrishnan(UST,IN)" userId="S::245099@ust.com::887f2d97-509d-441f-ad81-d7cec9cf312b" providerId="AD" clId="Web-{40C7E0C9-DD76-4678-ACA2-498DA1A5BAFF}" dt="2023-06-03T11:51:07.418" v="613" actId="14100"/>
          <ac:spMkLst>
            <pc:docMk/>
            <pc:sldMk cId="3094092944" sldId="440"/>
            <ac:spMk id="4" creationId="{34239B54-59FF-4415-3B39-618856037518}"/>
          </ac:spMkLst>
        </pc:spChg>
      </pc:sldChg>
      <pc:sldChg chg="addSp delSp modSp new">
        <pc:chgData name="Anirudh Gopalakrishnan(UST,IN)" userId="S::245099@ust.com::887f2d97-509d-441f-ad81-d7cec9cf312b" providerId="AD" clId="Web-{40C7E0C9-DD76-4678-ACA2-498DA1A5BAFF}" dt="2023-06-03T11:51:15.246" v="615" actId="14100"/>
        <pc:sldMkLst>
          <pc:docMk/>
          <pc:sldMk cId="372242461" sldId="441"/>
        </pc:sldMkLst>
        <pc:spChg chg="mod">
          <ac:chgData name="Anirudh Gopalakrishnan(UST,IN)" userId="S::245099@ust.com::887f2d97-509d-441f-ad81-d7cec9cf312b" providerId="AD" clId="Web-{40C7E0C9-DD76-4678-ACA2-498DA1A5BAFF}" dt="2023-06-03T11:38:05.475" v="489" actId="20577"/>
          <ac:spMkLst>
            <pc:docMk/>
            <pc:sldMk cId="372242461" sldId="441"/>
            <ac:spMk id="2" creationId="{472E45A3-3C20-0112-A57A-09D1FF67AAA0}"/>
          </ac:spMkLst>
        </pc:spChg>
        <pc:spChg chg="del">
          <ac:chgData name="Anirudh Gopalakrishnan(UST,IN)" userId="S::245099@ust.com::887f2d97-509d-441f-ad81-d7cec9cf312b" providerId="AD" clId="Web-{40C7E0C9-DD76-4678-ACA2-498DA1A5BAFF}" dt="2023-06-03T11:38:08.787" v="490"/>
          <ac:spMkLst>
            <pc:docMk/>
            <pc:sldMk cId="372242461" sldId="441"/>
            <ac:spMk id="3" creationId="{42EC3521-C6E5-8657-CADC-FB8FEC4FD654}"/>
          </ac:spMkLst>
        </pc:spChg>
        <pc:spChg chg="add mod">
          <ac:chgData name="Anirudh Gopalakrishnan(UST,IN)" userId="S::245099@ust.com::887f2d97-509d-441f-ad81-d7cec9cf312b" providerId="AD" clId="Web-{40C7E0C9-DD76-4678-ACA2-498DA1A5BAFF}" dt="2023-06-03T11:51:15.246" v="615" actId="14100"/>
          <ac:spMkLst>
            <pc:docMk/>
            <pc:sldMk cId="372242461" sldId="441"/>
            <ac:spMk id="4" creationId="{3783F73B-575E-59C7-D64C-2222FA6F0FFD}"/>
          </ac:spMkLst>
        </pc:spChg>
      </pc:sldChg>
      <pc:sldChg chg="addSp delSp modSp new">
        <pc:chgData name="Anirudh Gopalakrishnan(UST,IN)" userId="S::245099@ust.com::887f2d97-509d-441f-ad81-d7cec9cf312b" providerId="AD" clId="Web-{40C7E0C9-DD76-4678-ACA2-498DA1A5BAFF}" dt="2023-06-03T11:47:37.896" v="563" actId="14100"/>
        <pc:sldMkLst>
          <pc:docMk/>
          <pc:sldMk cId="1220398974" sldId="442"/>
        </pc:sldMkLst>
        <pc:spChg chg="mod">
          <ac:chgData name="Anirudh Gopalakrishnan(UST,IN)" userId="S::245099@ust.com::887f2d97-509d-441f-ad81-d7cec9cf312b" providerId="AD" clId="Web-{40C7E0C9-DD76-4678-ACA2-498DA1A5BAFF}" dt="2023-06-03T11:45:09.314" v="526" actId="20577"/>
          <ac:spMkLst>
            <pc:docMk/>
            <pc:sldMk cId="1220398974" sldId="442"/>
            <ac:spMk id="2" creationId="{ECCFF513-D205-46EC-DC3C-CC6AD6264185}"/>
          </ac:spMkLst>
        </pc:spChg>
        <pc:spChg chg="del mod">
          <ac:chgData name="Anirudh Gopalakrishnan(UST,IN)" userId="S::245099@ust.com::887f2d97-509d-441f-ad81-d7cec9cf312b" providerId="AD" clId="Web-{40C7E0C9-DD76-4678-ACA2-498DA1A5BAFF}" dt="2023-06-03T11:45:59.613" v="541"/>
          <ac:spMkLst>
            <pc:docMk/>
            <pc:sldMk cId="1220398974" sldId="442"/>
            <ac:spMk id="3" creationId="{5D566D2A-EDDC-6E9C-9BE8-9184520F9853}"/>
          </ac:spMkLst>
        </pc:spChg>
        <pc:spChg chg="add mod">
          <ac:chgData name="Anirudh Gopalakrishnan(UST,IN)" userId="S::245099@ust.com::887f2d97-509d-441f-ad81-d7cec9cf312b" providerId="AD" clId="Web-{40C7E0C9-DD76-4678-ACA2-498DA1A5BAFF}" dt="2023-06-03T11:47:37.896" v="563" actId="14100"/>
          <ac:spMkLst>
            <pc:docMk/>
            <pc:sldMk cId="1220398974" sldId="442"/>
            <ac:spMk id="4" creationId="{CA647A7D-27E7-EA14-200D-B843C2EF6ADE}"/>
          </ac:spMkLst>
        </pc:spChg>
      </pc:sldChg>
      <pc:sldChg chg="addSp delSp modSp new del">
        <pc:chgData name="Anirudh Gopalakrishnan(UST,IN)" userId="S::245099@ust.com::887f2d97-509d-441f-ad81-d7cec9cf312b" providerId="AD" clId="Web-{40C7E0C9-DD76-4678-ACA2-498DA1A5BAFF}" dt="2023-06-03T11:47:29.162" v="562"/>
        <pc:sldMkLst>
          <pc:docMk/>
          <pc:sldMk cId="54342242" sldId="443"/>
        </pc:sldMkLst>
        <pc:spChg chg="add del">
          <ac:chgData name="Anirudh Gopalakrishnan(UST,IN)" userId="S::245099@ust.com::887f2d97-509d-441f-ad81-d7cec9cf312b" providerId="AD" clId="Web-{40C7E0C9-DD76-4678-ACA2-498DA1A5BAFF}" dt="2023-06-03T11:47:27.505" v="561"/>
          <ac:spMkLst>
            <pc:docMk/>
            <pc:sldMk cId="54342242" sldId="443"/>
            <ac:spMk id="2" creationId="{69578863-6284-9167-9FAE-6D5824AE9F72}"/>
          </ac:spMkLst>
        </pc:spChg>
        <pc:spChg chg="add del">
          <ac:chgData name="Anirudh Gopalakrishnan(UST,IN)" userId="S::245099@ust.com::887f2d97-509d-441f-ad81-d7cec9cf312b" providerId="AD" clId="Web-{40C7E0C9-DD76-4678-ACA2-498DA1A5BAFF}" dt="2023-06-03T11:47:26.115" v="560"/>
          <ac:spMkLst>
            <pc:docMk/>
            <pc:sldMk cId="54342242" sldId="443"/>
            <ac:spMk id="3" creationId="{491FC395-BFED-EB73-FEEF-5E500A22BB3D}"/>
          </ac:spMkLst>
        </pc:spChg>
        <pc:spChg chg="add del mod">
          <ac:chgData name="Anirudh Gopalakrishnan(UST,IN)" userId="S::245099@ust.com::887f2d97-509d-441f-ad81-d7cec9cf312b" providerId="AD" clId="Web-{40C7E0C9-DD76-4678-ACA2-498DA1A5BAFF}" dt="2023-06-03T11:47:20.708" v="559"/>
          <ac:spMkLst>
            <pc:docMk/>
            <pc:sldMk cId="54342242" sldId="443"/>
            <ac:spMk id="4" creationId="{39945F0A-D90A-EB10-C2B1-5A1E42869C7F}"/>
          </ac:spMkLst>
        </pc:spChg>
      </pc:sldChg>
      <pc:sldChg chg="addSp delSp modSp new">
        <pc:chgData name="Anirudh Gopalakrishnan(UST,IN)" userId="S::245099@ust.com::887f2d97-509d-441f-ad81-d7cec9cf312b" providerId="AD" clId="Web-{40C7E0C9-DD76-4678-ACA2-498DA1A5BAFF}" dt="2023-06-03T11:50:36.761" v="609" actId="20577"/>
        <pc:sldMkLst>
          <pc:docMk/>
          <pc:sldMk cId="469157843" sldId="443"/>
        </pc:sldMkLst>
        <pc:spChg chg="del">
          <ac:chgData name="Anirudh Gopalakrishnan(UST,IN)" userId="S::245099@ust.com::887f2d97-509d-441f-ad81-d7cec9cf312b" providerId="AD" clId="Web-{40C7E0C9-DD76-4678-ACA2-498DA1A5BAFF}" dt="2023-06-03T11:48:44.742" v="566"/>
          <ac:spMkLst>
            <pc:docMk/>
            <pc:sldMk cId="469157843" sldId="443"/>
            <ac:spMk id="2" creationId="{4607FCEA-EDAD-0014-AB11-69CFBB4D3F45}"/>
          </ac:spMkLst>
        </pc:spChg>
        <pc:spChg chg="del">
          <ac:chgData name="Anirudh Gopalakrishnan(UST,IN)" userId="S::245099@ust.com::887f2d97-509d-441f-ad81-d7cec9cf312b" providerId="AD" clId="Web-{40C7E0C9-DD76-4678-ACA2-498DA1A5BAFF}" dt="2023-06-03T11:48:42.664" v="565"/>
          <ac:spMkLst>
            <pc:docMk/>
            <pc:sldMk cId="469157843" sldId="443"/>
            <ac:spMk id="3" creationId="{69CE7CE4-E6BD-8345-065E-3A099FC01376}"/>
          </ac:spMkLst>
        </pc:spChg>
        <pc:spChg chg="add mod">
          <ac:chgData name="Anirudh Gopalakrishnan(UST,IN)" userId="S::245099@ust.com::887f2d97-509d-441f-ad81-d7cec9cf312b" providerId="AD" clId="Web-{40C7E0C9-DD76-4678-ACA2-498DA1A5BAFF}" dt="2023-06-03T11:50:36.761" v="609" actId="20577"/>
          <ac:spMkLst>
            <pc:docMk/>
            <pc:sldMk cId="469157843" sldId="443"/>
            <ac:spMk id="4" creationId="{75A0B2EB-C21F-0444-1CEC-A8EEF63D38FF}"/>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ata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45BBF5-D488-48CD-9083-B9004BC0F75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374D166-97C7-4565-B2E4-B1F573A7F2FA}">
      <dgm:prSet/>
      <dgm:spPr/>
      <dgm:t>
        <a:bodyPr/>
        <a:lstStyle/>
        <a:p>
          <a:r>
            <a:rPr lang="en-US"/>
            <a:t>Getting started with Amazon EKS is easy:</a:t>
          </a:r>
        </a:p>
      </dgm:t>
    </dgm:pt>
    <dgm:pt modelId="{9D226875-3FAC-4E8E-AFB4-DC31FD48C37A}" type="parTrans" cxnId="{2FAB1E66-B2F2-486A-96F2-B1F11ED58296}">
      <dgm:prSet/>
      <dgm:spPr/>
      <dgm:t>
        <a:bodyPr/>
        <a:lstStyle/>
        <a:p>
          <a:endParaRPr lang="en-US"/>
        </a:p>
      </dgm:t>
    </dgm:pt>
    <dgm:pt modelId="{D429394D-BBAC-4714-93BA-ABCA2EBD855C}" type="sibTrans" cxnId="{2FAB1E66-B2F2-486A-96F2-B1F11ED58296}">
      <dgm:prSet/>
      <dgm:spPr/>
      <dgm:t>
        <a:bodyPr/>
        <a:lstStyle/>
        <a:p>
          <a:endParaRPr lang="en-US"/>
        </a:p>
      </dgm:t>
    </dgm:pt>
    <dgm:pt modelId="{EF2A9221-E079-4E7D-9EEE-CD5296C0E98C}">
      <dgm:prSet/>
      <dgm:spPr/>
      <dgm:t>
        <a:bodyPr/>
        <a:lstStyle/>
        <a:p>
          <a:r>
            <a:rPr lang="en-US"/>
            <a:t>Create an Amazon EKS cluster in the AWS Management Console or with the AWS CLI or one of the AWS SDKs.</a:t>
          </a:r>
        </a:p>
      </dgm:t>
    </dgm:pt>
    <dgm:pt modelId="{C70BE1E7-F6FD-4F92-8D59-58B1085D2DBD}" type="parTrans" cxnId="{3530B659-3DF9-419C-9E6F-EA3941CC56B4}">
      <dgm:prSet/>
      <dgm:spPr/>
      <dgm:t>
        <a:bodyPr/>
        <a:lstStyle/>
        <a:p>
          <a:endParaRPr lang="en-US"/>
        </a:p>
      </dgm:t>
    </dgm:pt>
    <dgm:pt modelId="{03F3B9C2-EACA-4722-9741-9D38B6898F35}" type="sibTrans" cxnId="{3530B659-3DF9-419C-9E6F-EA3941CC56B4}">
      <dgm:prSet/>
      <dgm:spPr/>
      <dgm:t>
        <a:bodyPr/>
        <a:lstStyle/>
        <a:p>
          <a:endParaRPr lang="en-US"/>
        </a:p>
      </dgm:t>
    </dgm:pt>
    <dgm:pt modelId="{EC915E4D-E610-4503-A7A9-5630CD28774C}">
      <dgm:prSet/>
      <dgm:spPr/>
      <dgm:t>
        <a:bodyPr/>
        <a:lstStyle/>
        <a:p>
          <a:r>
            <a:rPr lang="en-US"/>
            <a:t>Launch managed or self-managed Amazon EC2 nodes, or deploy your workloads to AWS Fargate.</a:t>
          </a:r>
        </a:p>
      </dgm:t>
    </dgm:pt>
    <dgm:pt modelId="{302E16A9-450A-4930-B705-D61B27C4DD23}" type="parTrans" cxnId="{55106F5B-C380-4F45-9957-3074DCA7CB4F}">
      <dgm:prSet/>
      <dgm:spPr/>
      <dgm:t>
        <a:bodyPr/>
        <a:lstStyle/>
        <a:p>
          <a:endParaRPr lang="en-US"/>
        </a:p>
      </dgm:t>
    </dgm:pt>
    <dgm:pt modelId="{CA001054-8621-4723-A5BC-B30D8042EF7B}" type="sibTrans" cxnId="{55106F5B-C380-4F45-9957-3074DCA7CB4F}">
      <dgm:prSet/>
      <dgm:spPr/>
      <dgm:t>
        <a:bodyPr/>
        <a:lstStyle/>
        <a:p>
          <a:endParaRPr lang="en-US"/>
        </a:p>
      </dgm:t>
    </dgm:pt>
    <dgm:pt modelId="{90C5587F-9F3F-4262-AAC0-CC6ADE993176}">
      <dgm:prSet/>
      <dgm:spPr/>
      <dgm:t>
        <a:bodyPr/>
        <a:lstStyle/>
        <a:p>
          <a:r>
            <a:rPr lang="en-US"/>
            <a:t>When your cluster is ready, you can configure your favorite Kubernetes tools, such as kubectl, to communicate with your cluster.</a:t>
          </a:r>
        </a:p>
      </dgm:t>
    </dgm:pt>
    <dgm:pt modelId="{49E46C74-0226-4FBA-B3E2-AF19222B9CDC}" type="parTrans" cxnId="{6E6414BE-9A1D-4207-BF8B-DE9A3239B531}">
      <dgm:prSet/>
      <dgm:spPr/>
      <dgm:t>
        <a:bodyPr/>
        <a:lstStyle/>
        <a:p>
          <a:endParaRPr lang="en-US"/>
        </a:p>
      </dgm:t>
    </dgm:pt>
    <dgm:pt modelId="{961D6A00-F3C4-4A8E-BB90-FC3E12572548}" type="sibTrans" cxnId="{6E6414BE-9A1D-4207-BF8B-DE9A3239B531}">
      <dgm:prSet/>
      <dgm:spPr/>
      <dgm:t>
        <a:bodyPr/>
        <a:lstStyle/>
        <a:p>
          <a:endParaRPr lang="en-US"/>
        </a:p>
      </dgm:t>
    </dgm:pt>
    <dgm:pt modelId="{BD105335-58B4-44B9-B310-4D2C01ABD7D0}">
      <dgm:prSet/>
      <dgm:spPr/>
      <dgm:t>
        <a:bodyPr/>
        <a:lstStyle/>
        <a:p>
          <a:r>
            <a:rPr lang="en-US"/>
            <a:t>Deploy and manage workloads on your Amazon EKS cluster the same way that you would with any other Kubernetes environment. You can also view information about your workloads using the AWS Management Console.</a:t>
          </a:r>
        </a:p>
      </dgm:t>
    </dgm:pt>
    <dgm:pt modelId="{F8DE7A8E-56FD-4249-A59F-AFB59C8DFD30}" type="parTrans" cxnId="{31AAB708-9702-4D95-9243-581934FC69BD}">
      <dgm:prSet/>
      <dgm:spPr/>
      <dgm:t>
        <a:bodyPr/>
        <a:lstStyle/>
        <a:p>
          <a:endParaRPr lang="en-US"/>
        </a:p>
      </dgm:t>
    </dgm:pt>
    <dgm:pt modelId="{417132BF-F5E2-4058-8970-078B79F1A36E}" type="sibTrans" cxnId="{31AAB708-9702-4D95-9243-581934FC69BD}">
      <dgm:prSet/>
      <dgm:spPr/>
      <dgm:t>
        <a:bodyPr/>
        <a:lstStyle/>
        <a:p>
          <a:endParaRPr lang="en-US"/>
        </a:p>
      </dgm:t>
    </dgm:pt>
    <dgm:pt modelId="{B16F69CB-47A1-4398-9507-B4CBCEEAE7FC}" type="pres">
      <dgm:prSet presAssocID="{EF45BBF5-D488-48CD-9083-B9004BC0F753}" presName="root" presStyleCnt="0">
        <dgm:presLayoutVars>
          <dgm:dir/>
          <dgm:resizeHandles val="exact"/>
        </dgm:presLayoutVars>
      </dgm:prSet>
      <dgm:spPr/>
    </dgm:pt>
    <dgm:pt modelId="{B34F7FD3-1A57-4C96-95EA-14E67BB0F076}" type="pres">
      <dgm:prSet presAssocID="{D374D166-97C7-4565-B2E4-B1F573A7F2FA}" presName="compNode" presStyleCnt="0"/>
      <dgm:spPr/>
    </dgm:pt>
    <dgm:pt modelId="{3ED1016E-BCF6-41B4-A26E-93D7A6A74F34}" type="pres">
      <dgm:prSet presAssocID="{D374D166-97C7-4565-B2E4-B1F573A7F2FA}" presName="bgRect" presStyleLbl="bgShp" presStyleIdx="0" presStyleCnt="5"/>
      <dgm:spPr/>
    </dgm:pt>
    <dgm:pt modelId="{81276A8E-A0F7-475A-A06D-38C852F13D75}" type="pres">
      <dgm:prSet presAssocID="{D374D166-97C7-4565-B2E4-B1F573A7F2F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iosk"/>
        </a:ext>
      </dgm:extLst>
    </dgm:pt>
    <dgm:pt modelId="{7225584B-00EC-4E6D-AC0C-869E699D64AB}" type="pres">
      <dgm:prSet presAssocID="{D374D166-97C7-4565-B2E4-B1F573A7F2FA}" presName="spaceRect" presStyleCnt="0"/>
      <dgm:spPr/>
    </dgm:pt>
    <dgm:pt modelId="{61C7CCC8-F984-48CB-967D-87DA7EDA30BF}" type="pres">
      <dgm:prSet presAssocID="{D374D166-97C7-4565-B2E4-B1F573A7F2FA}" presName="parTx" presStyleLbl="revTx" presStyleIdx="0" presStyleCnt="5">
        <dgm:presLayoutVars>
          <dgm:chMax val="0"/>
          <dgm:chPref val="0"/>
        </dgm:presLayoutVars>
      </dgm:prSet>
      <dgm:spPr/>
    </dgm:pt>
    <dgm:pt modelId="{AE840417-A6D5-42D3-A941-61DFB989C944}" type="pres">
      <dgm:prSet presAssocID="{D429394D-BBAC-4714-93BA-ABCA2EBD855C}" presName="sibTrans" presStyleCnt="0"/>
      <dgm:spPr/>
    </dgm:pt>
    <dgm:pt modelId="{057E60F4-4FB9-4006-9B06-8E4CE9A4870B}" type="pres">
      <dgm:prSet presAssocID="{EF2A9221-E079-4E7D-9EEE-CD5296C0E98C}" presName="compNode" presStyleCnt="0"/>
      <dgm:spPr/>
    </dgm:pt>
    <dgm:pt modelId="{7A060AE4-B5BB-46F7-946B-53B070190B4E}" type="pres">
      <dgm:prSet presAssocID="{EF2A9221-E079-4E7D-9EEE-CD5296C0E98C}" presName="bgRect" presStyleLbl="bgShp" presStyleIdx="1" presStyleCnt="5"/>
      <dgm:spPr/>
    </dgm:pt>
    <dgm:pt modelId="{36335045-46E8-4D89-B2C1-6CE995B5036C}" type="pres">
      <dgm:prSet presAssocID="{EF2A9221-E079-4E7D-9EEE-CD5296C0E98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ud"/>
        </a:ext>
      </dgm:extLst>
    </dgm:pt>
    <dgm:pt modelId="{DE8936F9-BE97-4484-A84B-219805655E24}" type="pres">
      <dgm:prSet presAssocID="{EF2A9221-E079-4E7D-9EEE-CD5296C0E98C}" presName="spaceRect" presStyleCnt="0"/>
      <dgm:spPr/>
    </dgm:pt>
    <dgm:pt modelId="{F3E88AD9-577C-4055-954F-11CB459191EF}" type="pres">
      <dgm:prSet presAssocID="{EF2A9221-E079-4E7D-9EEE-CD5296C0E98C}" presName="parTx" presStyleLbl="revTx" presStyleIdx="1" presStyleCnt="5">
        <dgm:presLayoutVars>
          <dgm:chMax val="0"/>
          <dgm:chPref val="0"/>
        </dgm:presLayoutVars>
      </dgm:prSet>
      <dgm:spPr/>
    </dgm:pt>
    <dgm:pt modelId="{EA8060ED-FA14-4BED-9883-316525B5C982}" type="pres">
      <dgm:prSet presAssocID="{03F3B9C2-EACA-4722-9741-9D38B6898F35}" presName="sibTrans" presStyleCnt="0"/>
      <dgm:spPr/>
    </dgm:pt>
    <dgm:pt modelId="{544327CE-9FCA-4790-93EC-570006BA6843}" type="pres">
      <dgm:prSet presAssocID="{EC915E4D-E610-4503-A7A9-5630CD28774C}" presName="compNode" presStyleCnt="0"/>
      <dgm:spPr/>
    </dgm:pt>
    <dgm:pt modelId="{46A13198-68F2-4E08-B365-EC702CF0FEEA}" type="pres">
      <dgm:prSet presAssocID="{EC915E4D-E610-4503-A7A9-5630CD28774C}" presName="bgRect" presStyleLbl="bgShp" presStyleIdx="2" presStyleCnt="5"/>
      <dgm:spPr/>
    </dgm:pt>
    <dgm:pt modelId="{CF90ED58-682F-470C-AA49-842575E6371A}" type="pres">
      <dgm:prSet presAssocID="{EC915E4D-E610-4503-A7A9-5630CD28774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yncing Cloud"/>
        </a:ext>
      </dgm:extLst>
    </dgm:pt>
    <dgm:pt modelId="{7BA20FB9-09FE-4792-9DFA-3861F8A3C3A1}" type="pres">
      <dgm:prSet presAssocID="{EC915E4D-E610-4503-A7A9-5630CD28774C}" presName="spaceRect" presStyleCnt="0"/>
      <dgm:spPr/>
    </dgm:pt>
    <dgm:pt modelId="{55B738B7-BF9A-48FC-ABAA-3ABA7D5A214A}" type="pres">
      <dgm:prSet presAssocID="{EC915E4D-E610-4503-A7A9-5630CD28774C}" presName="parTx" presStyleLbl="revTx" presStyleIdx="2" presStyleCnt="5">
        <dgm:presLayoutVars>
          <dgm:chMax val="0"/>
          <dgm:chPref val="0"/>
        </dgm:presLayoutVars>
      </dgm:prSet>
      <dgm:spPr/>
    </dgm:pt>
    <dgm:pt modelId="{3F58918F-30E7-4BEE-B2C3-568AF197BEE0}" type="pres">
      <dgm:prSet presAssocID="{CA001054-8621-4723-A5BC-B30D8042EF7B}" presName="sibTrans" presStyleCnt="0"/>
      <dgm:spPr/>
    </dgm:pt>
    <dgm:pt modelId="{CDB99DBD-7280-49CA-92FE-9DBA9863F77B}" type="pres">
      <dgm:prSet presAssocID="{90C5587F-9F3F-4262-AAC0-CC6ADE993176}" presName="compNode" presStyleCnt="0"/>
      <dgm:spPr/>
    </dgm:pt>
    <dgm:pt modelId="{708B5544-0BC6-4DED-B5B5-F3CA6A2A13FC}" type="pres">
      <dgm:prSet presAssocID="{90C5587F-9F3F-4262-AAC0-CC6ADE993176}" presName="bgRect" presStyleLbl="bgShp" presStyleIdx="3" presStyleCnt="5"/>
      <dgm:spPr/>
    </dgm:pt>
    <dgm:pt modelId="{1F243A42-92C2-46A1-8C03-A366E81EBFB9}" type="pres">
      <dgm:prSet presAssocID="{90C5587F-9F3F-4262-AAC0-CC6ADE99317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able"/>
        </a:ext>
      </dgm:extLst>
    </dgm:pt>
    <dgm:pt modelId="{5A49249D-DA69-4DDA-B1BA-38E962495773}" type="pres">
      <dgm:prSet presAssocID="{90C5587F-9F3F-4262-AAC0-CC6ADE993176}" presName="spaceRect" presStyleCnt="0"/>
      <dgm:spPr/>
    </dgm:pt>
    <dgm:pt modelId="{C97B9A99-2790-4729-A006-EE8F5D3ACC8C}" type="pres">
      <dgm:prSet presAssocID="{90C5587F-9F3F-4262-AAC0-CC6ADE993176}" presName="parTx" presStyleLbl="revTx" presStyleIdx="3" presStyleCnt="5">
        <dgm:presLayoutVars>
          <dgm:chMax val="0"/>
          <dgm:chPref val="0"/>
        </dgm:presLayoutVars>
      </dgm:prSet>
      <dgm:spPr/>
    </dgm:pt>
    <dgm:pt modelId="{337FE6D4-3390-450B-AA2A-DD96DA9A3215}" type="pres">
      <dgm:prSet presAssocID="{961D6A00-F3C4-4A8E-BB90-FC3E12572548}" presName="sibTrans" presStyleCnt="0"/>
      <dgm:spPr/>
    </dgm:pt>
    <dgm:pt modelId="{70C43F88-A875-4026-865D-72BE21805F4C}" type="pres">
      <dgm:prSet presAssocID="{BD105335-58B4-44B9-B310-4D2C01ABD7D0}" presName="compNode" presStyleCnt="0"/>
      <dgm:spPr/>
    </dgm:pt>
    <dgm:pt modelId="{961FC570-1DAC-4EF7-A60B-CBCFBC8CA50D}" type="pres">
      <dgm:prSet presAssocID="{BD105335-58B4-44B9-B310-4D2C01ABD7D0}" presName="bgRect" presStyleLbl="bgShp" presStyleIdx="4" presStyleCnt="5"/>
      <dgm:spPr/>
    </dgm:pt>
    <dgm:pt modelId="{CDC56750-E1FD-470D-8A79-25FAED73BE7E}" type="pres">
      <dgm:prSet presAssocID="{BD105335-58B4-44B9-B310-4D2C01ABD7D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loud Computing"/>
        </a:ext>
      </dgm:extLst>
    </dgm:pt>
    <dgm:pt modelId="{9F9FF130-39DF-4904-B32E-449271E83FC2}" type="pres">
      <dgm:prSet presAssocID="{BD105335-58B4-44B9-B310-4D2C01ABD7D0}" presName="spaceRect" presStyleCnt="0"/>
      <dgm:spPr/>
    </dgm:pt>
    <dgm:pt modelId="{15127195-5D3C-4404-B7EA-1F30E6987C94}" type="pres">
      <dgm:prSet presAssocID="{BD105335-58B4-44B9-B310-4D2C01ABD7D0}" presName="parTx" presStyleLbl="revTx" presStyleIdx="4" presStyleCnt="5">
        <dgm:presLayoutVars>
          <dgm:chMax val="0"/>
          <dgm:chPref val="0"/>
        </dgm:presLayoutVars>
      </dgm:prSet>
      <dgm:spPr/>
    </dgm:pt>
  </dgm:ptLst>
  <dgm:cxnLst>
    <dgm:cxn modelId="{31AAB708-9702-4D95-9243-581934FC69BD}" srcId="{EF45BBF5-D488-48CD-9083-B9004BC0F753}" destId="{BD105335-58B4-44B9-B310-4D2C01ABD7D0}" srcOrd="4" destOrd="0" parTransId="{F8DE7A8E-56FD-4249-A59F-AFB59C8DFD30}" sibTransId="{417132BF-F5E2-4058-8970-078B79F1A36E}"/>
    <dgm:cxn modelId="{69C45C0D-A3EC-4D22-81B0-C9C6A3C64D1D}" type="presOf" srcId="{90C5587F-9F3F-4262-AAC0-CC6ADE993176}" destId="{C97B9A99-2790-4729-A006-EE8F5D3ACC8C}" srcOrd="0" destOrd="0" presId="urn:microsoft.com/office/officeart/2018/2/layout/IconVerticalSolidList"/>
    <dgm:cxn modelId="{55106F5B-C380-4F45-9957-3074DCA7CB4F}" srcId="{EF45BBF5-D488-48CD-9083-B9004BC0F753}" destId="{EC915E4D-E610-4503-A7A9-5630CD28774C}" srcOrd="2" destOrd="0" parTransId="{302E16A9-450A-4930-B705-D61B27C4DD23}" sibTransId="{CA001054-8621-4723-A5BC-B30D8042EF7B}"/>
    <dgm:cxn modelId="{812DF762-1025-4E36-8E64-11A6D56B4209}" type="presOf" srcId="{EF2A9221-E079-4E7D-9EEE-CD5296C0E98C}" destId="{F3E88AD9-577C-4055-954F-11CB459191EF}" srcOrd="0" destOrd="0" presId="urn:microsoft.com/office/officeart/2018/2/layout/IconVerticalSolidList"/>
    <dgm:cxn modelId="{2FAB1E66-B2F2-486A-96F2-B1F11ED58296}" srcId="{EF45BBF5-D488-48CD-9083-B9004BC0F753}" destId="{D374D166-97C7-4565-B2E4-B1F573A7F2FA}" srcOrd="0" destOrd="0" parTransId="{9D226875-3FAC-4E8E-AFB4-DC31FD48C37A}" sibTransId="{D429394D-BBAC-4714-93BA-ABCA2EBD855C}"/>
    <dgm:cxn modelId="{FCC05571-145B-40F6-92DF-B647755ED21F}" type="presOf" srcId="{EC915E4D-E610-4503-A7A9-5630CD28774C}" destId="{55B738B7-BF9A-48FC-ABAA-3ABA7D5A214A}" srcOrd="0" destOrd="0" presId="urn:microsoft.com/office/officeart/2018/2/layout/IconVerticalSolidList"/>
    <dgm:cxn modelId="{3530B659-3DF9-419C-9E6F-EA3941CC56B4}" srcId="{EF45BBF5-D488-48CD-9083-B9004BC0F753}" destId="{EF2A9221-E079-4E7D-9EEE-CD5296C0E98C}" srcOrd="1" destOrd="0" parTransId="{C70BE1E7-F6FD-4F92-8D59-58B1085D2DBD}" sibTransId="{03F3B9C2-EACA-4722-9741-9D38B6898F35}"/>
    <dgm:cxn modelId="{55022A8D-AE8D-43D2-AB56-B623DE90B134}" type="presOf" srcId="{BD105335-58B4-44B9-B310-4D2C01ABD7D0}" destId="{15127195-5D3C-4404-B7EA-1F30E6987C94}" srcOrd="0" destOrd="0" presId="urn:microsoft.com/office/officeart/2018/2/layout/IconVerticalSolidList"/>
    <dgm:cxn modelId="{77EC5792-954F-4192-97BF-966E0C7D8D4D}" type="presOf" srcId="{D374D166-97C7-4565-B2E4-B1F573A7F2FA}" destId="{61C7CCC8-F984-48CB-967D-87DA7EDA30BF}" srcOrd="0" destOrd="0" presId="urn:microsoft.com/office/officeart/2018/2/layout/IconVerticalSolidList"/>
    <dgm:cxn modelId="{6E6414BE-9A1D-4207-BF8B-DE9A3239B531}" srcId="{EF45BBF5-D488-48CD-9083-B9004BC0F753}" destId="{90C5587F-9F3F-4262-AAC0-CC6ADE993176}" srcOrd="3" destOrd="0" parTransId="{49E46C74-0226-4FBA-B3E2-AF19222B9CDC}" sibTransId="{961D6A00-F3C4-4A8E-BB90-FC3E12572548}"/>
    <dgm:cxn modelId="{E809D5DD-7D1D-47E4-A380-233B14777F30}" type="presOf" srcId="{EF45BBF5-D488-48CD-9083-B9004BC0F753}" destId="{B16F69CB-47A1-4398-9507-B4CBCEEAE7FC}" srcOrd="0" destOrd="0" presId="urn:microsoft.com/office/officeart/2018/2/layout/IconVerticalSolidList"/>
    <dgm:cxn modelId="{E5B97505-E37D-4B8D-94F1-2C37006DD982}" type="presParOf" srcId="{B16F69CB-47A1-4398-9507-B4CBCEEAE7FC}" destId="{B34F7FD3-1A57-4C96-95EA-14E67BB0F076}" srcOrd="0" destOrd="0" presId="urn:microsoft.com/office/officeart/2018/2/layout/IconVerticalSolidList"/>
    <dgm:cxn modelId="{AA665BFB-C077-4A24-84A3-93A66058819E}" type="presParOf" srcId="{B34F7FD3-1A57-4C96-95EA-14E67BB0F076}" destId="{3ED1016E-BCF6-41B4-A26E-93D7A6A74F34}" srcOrd="0" destOrd="0" presId="urn:microsoft.com/office/officeart/2018/2/layout/IconVerticalSolidList"/>
    <dgm:cxn modelId="{7F1C466D-1456-4A3E-8097-90A40408FF93}" type="presParOf" srcId="{B34F7FD3-1A57-4C96-95EA-14E67BB0F076}" destId="{81276A8E-A0F7-475A-A06D-38C852F13D75}" srcOrd="1" destOrd="0" presId="urn:microsoft.com/office/officeart/2018/2/layout/IconVerticalSolidList"/>
    <dgm:cxn modelId="{B3265985-83C5-4ABF-8DB0-0FD05FA30C87}" type="presParOf" srcId="{B34F7FD3-1A57-4C96-95EA-14E67BB0F076}" destId="{7225584B-00EC-4E6D-AC0C-869E699D64AB}" srcOrd="2" destOrd="0" presId="urn:microsoft.com/office/officeart/2018/2/layout/IconVerticalSolidList"/>
    <dgm:cxn modelId="{9D5AED42-0E0D-47F0-9CD1-8087B05455F0}" type="presParOf" srcId="{B34F7FD3-1A57-4C96-95EA-14E67BB0F076}" destId="{61C7CCC8-F984-48CB-967D-87DA7EDA30BF}" srcOrd="3" destOrd="0" presId="urn:microsoft.com/office/officeart/2018/2/layout/IconVerticalSolidList"/>
    <dgm:cxn modelId="{11305D2F-3171-419E-A53A-C063AD7781AB}" type="presParOf" srcId="{B16F69CB-47A1-4398-9507-B4CBCEEAE7FC}" destId="{AE840417-A6D5-42D3-A941-61DFB989C944}" srcOrd="1" destOrd="0" presId="urn:microsoft.com/office/officeart/2018/2/layout/IconVerticalSolidList"/>
    <dgm:cxn modelId="{DAD2F147-259E-41A5-85BC-1294B63F5895}" type="presParOf" srcId="{B16F69CB-47A1-4398-9507-B4CBCEEAE7FC}" destId="{057E60F4-4FB9-4006-9B06-8E4CE9A4870B}" srcOrd="2" destOrd="0" presId="urn:microsoft.com/office/officeart/2018/2/layout/IconVerticalSolidList"/>
    <dgm:cxn modelId="{BC75E65A-66E1-4556-920F-6230BA27A572}" type="presParOf" srcId="{057E60F4-4FB9-4006-9B06-8E4CE9A4870B}" destId="{7A060AE4-B5BB-46F7-946B-53B070190B4E}" srcOrd="0" destOrd="0" presId="urn:microsoft.com/office/officeart/2018/2/layout/IconVerticalSolidList"/>
    <dgm:cxn modelId="{E971C6F3-BC35-489F-8CE5-EAD7E8BBA6F9}" type="presParOf" srcId="{057E60F4-4FB9-4006-9B06-8E4CE9A4870B}" destId="{36335045-46E8-4D89-B2C1-6CE995B5036C}" srcOrd="1" destOrd="0" presId="urn:microsoft.com/office/officeart/2018/2/layout/IconVerticalSolidList"/>
    <dgm:cxn modelId="{E794C52E-A7F0-40B3-9ED2-AF32CDB67EB8}" type="presParOf" srcId="{057E60F4-4FB9-4006-9B06-8E4CE9A4870B}" destId="{DE8936F9-BE97-4484-A84B-219805655E24}" srcOrd="2" destOrd="0" presId="urn:microsoft.com/office/officeart/2018/2/layout/IconVerticalSolidList"/>
    <dgm:cxn modelId="{E27D0A7B-91A3-4F1E-A21C-FF3EA255CDFF}" type="presParOf" srcId="{057E60F4-4FB9-4006-9B06-8E4CE9A4870B}" destId="{F3E88AD9-577C-4055-954F-11CB459191EF}" srcOrd="3" destOrd="0" presId="urn:microsoft.com/office/officeart/2018/2/layout/IconVerticalSolidList"/>
    <dgm:cxn modelId="{7BB67F2A-C8EB-4BED-9F8A-E2726998E927}" type="presParOf" srcId="{B16F69CB-47A1-4398-9507-B4CBCEEAE7FC}" destId="{EA8060ED-FA14-4BED-9883-316525B5C982}" srcOrd="3" destOrd="0" presId="urn:microsoft.com/office/officeart/2018/2/layout/IconVerticalSolidList"/>
    <dgm:cxn modelId="{602949B6-776D-4D6B-ADC8-54D158CE1D31}" type="presParOf" srcId="{B16F69CB-47A1-4398-9507-B4CBCEEAE7FC}" destId="{544327CE-9FCA-4790-93EC-570006BA6843}" srcOrd="4" destOrd="0" presId="urn:microsoft.com/office/officeart/2018/2/layout/IconVerticalSolidList"/>
    <dgm:cxn modelId="{C85698E8-CED6-4080-B192-C7FF2107A12F}" type="presParOf" srcId="{544327CE-9FCA-4790-93EC-570006BA6843}" destId="{46A13198-68F2-4E08-B365-EC702CF0FEEA}" srcOrd="0" destOrd="0" presId="urn:microsoft.com/office/officeart/2018/2/layout/IconVerticalSolidList"/>
    <dgm:cxn modelId="{6507AAFB-A12D-4ECE-B8AD-4909D16C1D56}" type="presParOf" srcId="{544327CE-9FCA-4790-93EC-570006BA6843}" destId="{CF90ED58-682F-470C-AA49-842575E6371A}" srcOrd="1" destOrd="0" presId="urn:microsoft.com/office/officeart/2018/2/layout/IconVerticalSolidList"/>
    <dgm:cxn modelId="{EFB6771C-F2E5-49FE-9453-7D26E0A2312F}" type="presParOf" srcId="{544327CE-9FCA-4790-93EC-570006BA6843}" destId="{7BA20FB9-09FE-4792-9DFA-3861F8A3C3A1}" srcOrd="2" destOrd="0" presId="urn:microsoft.com/office/officeart/2018/2/layout/IconVerticalSolidList"/>
    <dgm:cxn modelId="{86BE0B15-BCCC-4E85-B8C6-0D0880FC8980}" type="presParOf" srcId="{544327CE-9FCA-4790-93EC-570006BA6843}" destId="{55B738B7-BF9A-48FC-ABAA-3ABA7D5A214A}" srcOrd="3" destOrd="0" presId="urn:microsoft.com/office/officeart/2018/2/layout/IconVerticalSolidList"/>
    <dgm:cxn modelId="{E3992E39-94BE-4766-A020-D52743933E42}" type="presParOf" srcId="{B16F69CB-47A1-4398-9507-B4CBCEEAE7FC}" destId="{3F58918F-30E7-4BEE-B2C3-568AF197BEE0}" srcOrd="5" destOrd="0" presId="urn:microsoft.com/office/officeart/2018/2/layout/IconVerticalSolidList"/>
    <dgm:cxn modelId="{B794EE79-A822-4C9F-A7B2-2D6300CCADEC}" type="presParOf" srcId="{B16F69CB-47A1-4398-9507-B4CBCEEAE7FC}" destId="{CDB99DBD-7280-49CA-92FE-9DBA9863F77B}" srcOrd="6" destOrd="0" presId="urn:microsoft.com/office/officeart/2018/2/layout/IconVerticalSolidList"/>
    <dgm:cxn modelId="{F48186BB-8B61-4E5E-B091-82ED6A70BFC4}" type="presParOf" srcId="{CDB99DBD-7280-49CA-92FE-9DBA9863F77B}" destId="{708B5544-0BC6-4DED-B5B5-F3CA6A2A13FC}" srcOrd="0" destOrd="0" presId="urn:microsoft.com/office/officeart/2018/2/layout/IconVerticalSolidList"/>
    <dgm:cxn modelId="{F02BF1DE-F345-4CEA-B378-252847617F3D}" type="presParOf" srcId="{CDB99DBD-7280-49CA-92FE-9DBA9863F77B}" destId="{1F243A42-92C2-46A1-8C03-A366E81EBFB9}" srcOrd="1" destOrd="0" presId="urn:microsoft.com/office/officeart/2018/2/layout/IconVerticalSolidList"/>
    <dgm:cxn modelId="{7A9F5FE1-40D4-41E8-B154-402516B452DD}" type="presParOf" srcId="{CDB99DBD-7280-49CA-92FE-9DBA9863F77B}" destId="{5A49249D-DA69-4DDA-B1BA-38E962495773}" srcOrd="2" destOrd="0" presId="urn:microsoft.com/office/officeart/2018/2/layout/IconVerticalSolidList"/>
    <dgm:cxn modelId="{B356BDD1-52EA-47FA-BA37-FA2C5B9106C4}" type="presParOf" srcId="{CDB99DBD-7280-49CA-92FE-9DBA9863F77B}" destId="{C97B9A99-2790-4729-A006-EE8F5D3ACC8C}" srcOrd="3" destOrd="0" presId="urn:microsoft.com/office/officeart/2018/2/layout/IconVerticalSolidList"/>
    <dgm:cxn modelId="{08B921F4-4EFD-429F-B7A7-FA9489275F5B}" type="presParOf" srcId="{B16F69CB-47A1-4398-9507-B4CBCEEAE7FC}" destId="{337FE6D4-3390-450B-AA2A-DD96DA9A3215}" srcOrd="7" destOrd="0" presId="urn:microsoft.com/office/officeart/2018/2/layout/IconVerticalSolidList"/>
    <dgm:cxn modelId="{A783511D-8D66-44F4-8751-030FF580D8BF}" type="presParOf" srcId="{B16F69CB-47A1-4398-9507-B4CBCEEAE7FC}" destId="{70C43F88-A875-4026-865D-72BE21805F4C}" srcOrd="8" destOrd="0" presId="urn:microsoft.com/office/officeart/2018/2/layout/IconVerticalSolidList"/>
    <dgm:cxn modelId="{191C07D4-F3CC-45A5-A217-B6EC3275433D}" type="presParOf" srcId="{70C43F88-A875-4026-865D-72BE21805F4C}" destId="{961FC570-1DAC-4EF7-A60B-CBCFBC8CA50D}" srcOrd="0" destOrd="0" presId="urn:microsoft.com/office/officeart/2018/2/layout/IconVerticalSolidList"/>
    <dgm:cxn modelId="{2C025944-E85F-490E-841B-1F418D249D37}" type="presParOf" srcId="{70C43F88-A875-4026-865D-72BE21805F4C}" destId="{CDC56750-E1FD-470D-8A79-25FAED73BE7E}" srcOrd="1" destOrd="0" presId="urn:microsoft.com/office/officeart/2018/2/layout/IconVerticalSolidList"/>
    <dgm:cxn modelId="{913A3605-BA3A-4F55-BACA-1072047181CA}" type="presParOf" srcId="{70C43F88-A875-4026-865D-72BE21805F4C}" destId="{9F9FF130-39DF-4904-B32E-449271E83FC2}" srcOrd="2" destOrd="0" presId="urn:microsoft.com/office/officeart/2018/2/layout/IconVerticalSolidList"/>
    <dgm:cxn modelId="{CBD69009-7B1C-4217-BCB6-63CF573E3744}" type="presParOf" srcId="{70C43F88-A875-4026-865D-72BE21805F4C}" destId="{15127195-5D3C-4404-B7EA-1F30E6987C9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0683D80-C491-4FE0-96C2-2585D4C89DE6}"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E87E354-A6FA-4A0E-8AC7-31E9232D6FD6}">
      <dgm:prSet/>
      <dgm:spPr/>
      <dgm:t>
        <a:bodyPr/>
        <a:lstStyle/>
        <a:p>
          <a:pPr>
            <a:lnSpc>
              <a:spcPct val="100000"/>
            </a:lnSpc>
          </a:pPr>
          <a:r>
            <a:rPr lang="en-US"/>
            <a:t>There are several reasons why you might choose Google Kubernetes Service (GKS) for your container orchestration needs:</a:t>
          </a:r>
        </a:p>
      </dgm:t>
    </dgm:pt>
    <dgm:pt modelId="{8FDEBDDB-7938-43F5-8ADD-F674C5261DD8}" type="parTrans" cxnId="{070EBA2B-2EE6-44F8-A878-6FA46D5A97AF}">
      <dgm:prSet/>
      <dgm:spPr/>
      <dgm:t>
        <a:bodyPr/>
        <a:lstStyle/>
        <a:p>
          <a:endParaRPr lang="en-US"/>
        </a:p>
      </dgm:t>
    </dgm:pt>
    <dgm:pt modelId="{EA63A9DC-DD7F-4CDC-A344-D7FEBDF30A3A}" type="sibTrans" cxnId="{070EBA2B-2EE6-44F8-A878-6FA46D5A97AF}">
      <dgm:prSet/>
      <dgm:spPr/>
      <dgm:t>
        <a:bodyPr/>
        <a:lstStyle/>
        <a:p>
          <a:endParaRPr lang="en-US"/>
        </a:p>
      </dgm:t>
    </dgm:pt>
    <dgm:pt modelId="{F93F8631-EA98-4F31-9207-DA266CF2FD7A}">
      <dgm:prSet/>
      <dgm:spPr/>
      <dgm:t>
        <a:bodyPr/>
        <a:lstStyle/>
        <a:p>
          <a:pPr>
            <a:lnSpc>
              <a:spcPct val="100000"/>
            </a:lnSpc>
          </a:pPr>
          <a:r>
            <a:rPr lang="en-US"/>
            <a:t>Managed Kubernetes: GKS is a fully managed Kubernetes service provided by Google Cloud. This means Google takes care of the underlying infrastructure, including cluster management, scaling, and upgrades, allowing you to focus on deploying and managing your applications. </a:t>
          </a:r>
        </a:p>
      </dgm:t>
    </dgm:pt>
    <dgm:pt modelId="{1EA7F2C4-3143-4428-9FF2-7DDE8AAF1399}" type="parTrans" cxnId="{7F624C41-C86F-47BA-BD75-223D0DB5355D}">
      <dgm:prSet/>
      <dgm:spPr/>
      <dgm:t>
        <a:bodyPr/>
        <a:lstStyle/>
        <a:p>
          <a:endParaRPr lang="en-US"/>
        </a:p>
      </dgm:t>
    </dgm:pt>
    <dgm:pt modelId="{AD0E711C-7D97-4AAD-AD14-A056DC0424C2}" type="sibTrans" cxnId="{7F624C41-C86F-47BA-BD75-223D0DB5355D}">
      <dgm:prSet/>
      <dgm:spPr/>
      <dgm:t>
        <a:bodyPr/>
        <a:lstStyle/>
        <a:p>
          <a:endParaRPr lang="en-US"/>
        </a:p>
      </dgm:t>
    </dgm:pt>
    <dgm:pt modelId="{ED3D0DD6-0F81-4107-80E8-593CAA134B05}">
      <dgm:prSet/>
      <dgm:spPr/>
      <dgm:t>
        <a:bodyPr/>
        <a:lstStyle/>
        <a:p>
          <a:pPr>
            <a:lnSpc>
              <a:spcPct val="100000"/>
            </a:lnSpc>
          </a:pPr>
          <a:r>
            <a:rPr lang="en-US"/>
            <a:t>Scalability and Reliability: GKS provides seamless scalability for your applications. It can automatically scale the number of containers or nodes based on resource utilization or custom-defined metrics.</a:t>
          </a:r>
        </a:p>
      </dgm:t>
    </dgm:pt>
    <dgm:pt modelId="{362BD32E-7A2E-4140-8E96-EA7243BE37FC}" type="parTrans" cxnId="{A395E4AB-6F61-4D44-BD5B-4488BB5C003B}">
      <dgm:prSet/>
      <dgm:spPr/>
      <dgm:t>
        <a:bodyPr/>
        <a:lstStyle/>
        <a:p>
          <a:endParaRPr lang="en-US"/>
        </a:p>
      </dgm:t>
    </dgm:pt>
    <dgm:pt modelId="{A312AF53-956C-4D44-A79A-B77D5201092C}" type="sibTrans" cxnId="{A395E4AB-6F61-4D44-BD5B-4488BB5C003B}">
      <dgm:prSet/>
      <dgm:spPr/>
      <dgm:t>
        <a:bodyPr/>
        <a:lstStyle/>
        <a:p>
          <a:endParaRPr lang="en-US"/>
        </a:p>
      </dgm:t>
    </dgm:pt>
    <dgm:pt modelId="{69DF866C-8629-4AD3-AE02-3EAA713005E0}">
      <dgm:prSet/>
      <dgm:spPr/>
      <dgm:t>
        <a:bodyPr/>
        <a:lstStyle/>
        <a:p>
          <a:pPr>
            <a:lnSpc>
              <a:spcPct val="100000"/>
            </a:lnSpc>
          </a:pPr>
          <a:r>
            <a:rPr lang="en-US"/>
            <a:t>Monitoring and </a:t>
          </a:r>
          <a:r>
            <a:rPr lang="en-US">
              <a:latin typeface="Arial"/>
            </a:rPr>
            <a:t>Debugging</a:t>
          </a:r>
          <a:endParaRPr lang="en-US"/>
        </a:p>
      </dgm:t>
    </dgm:pt>
    <dgm:pt modelId="{64FF71B8-F5B2-4B2D-A329-850E5728F0FB}" type="parTrans" cxnId="{79A20748-395B-4F16-B32F-321EF4074BB9}">
      <dgm:prSet/>
      <dgm:spPr/>
      <dgm:t>
        <a:bodyPr/>
        <a:lstStyle/>
        <a:p>
          <a:endParaRPr lang="en-US"/>
        </a:p>
      </dgm:t>
    </dgm:pt>
    <dgm:pt modelId="{AF4D5AA6-EF04-466D-88B2-7E1146C59369}" type="sibTrans" cxnId="{79A20748-395B-4F16-B32F-321EF4074BB9}">
      <dgm:prSet/>
      <dgm:spPr/>
      <dgm:t>
        <a:bodyPr/>
        <a:lstStyle/>
        <a:p>
          <a:endParaRPr lang="en-US"/>
        </a:p>
      </dgm:t>
    </dgm:pt>
    <dgm:pt modelId="{E048832B-E9ED-4588-B2DF-327406DF87DF}">
      <dgm:prSet/>
      <dgm:spPr/>
      <dgm:t>
        <a:bodyPr/>
        <a:lstStyle/>
        <a:p>
          <a:pPr>
            <a:lnSpc>
              <a:spcPct val="100000"/>
            </a:lnSpc>
          </a:pPr>
          <a:r>
            <a:rPr lang="en-US"/>
            <a:t>Ultimately, choosing GKS provides you with a managed Kubernetes solution that combines the power and flexibility of Kubernetes with the scalability, reliability, and security features of Google Cloud. It simplifies the deployment, management, and scaling of your containerized applications, allowing you to focus on delivering value to your customers.</a:t>
          </a:r>
        </a:p>
      </dgm:t>
    </dgm:pt>
    <dgm:pt modelId="{2DE20783-6C8D-4F94-9138-E9F7389DF231}" type="parTrans" cxnId="{17554800-A9C6-4F2D-9D3F-894D719A7A93}">
      <dgm:prSet/>
      <dgm:spPr/>
      <dgm:t>
        <a:bodyPr/>
        <a:lstStyle/>
        <a:p>
          <a:endParaRPr lang="en-US"/>
        </a:p>
      </dgm:t>
    </dgm:pt>
    <dgm:pt modelId="{16C32C0A-ECDF-4EFE-94FA-D72F2832C85B}" type="sibTrans" cxnId="{17554800-A9C6-4F2D-9D3F-894D719A7A93}">
      <dgm:prSet/>
      <dgm:spPr/>
      <dgm:t>
        <a:bodyPr/>
        <a:lstStyle/>
        <a:p>
          <a:endParaRPr lang="en-US"/>
        </a:p>
      </dgm:t>
    </dgm:pt>
    <dgm:pt modelId="{46A2BAE7-71D1-4070-A09C-DA396CEA67E8}" type="pres">
      <dgm:prSet presAssocID="{D0683D80-C491-4FE0-96C2-2585D4C89DE6}" presName="root" presStyleCnt="0">
        <dgm:presLayoutVars>
          <dgm:dir/>
          <dgm:resizeHandles val="exact"/>
        </dgm:presLayoutVars>
      </dgm:prSet>
      <dgm:spPr/>
    </dgm:pt>
    <dgm:pt modelId="{73B607BA-7E91-4E4F-8AE7-7426025DBBB7}" type="pres">
      <dgm:prSet presAssocID="{BE87E354-A6FA-4A0E-8AC7-31E9232D6FD6}" presName="compNode" presStyleCnt="0"/>
      <dgm:spPr/>
    </dgm:pt>
    <dgm:pt modelId="{5044320D-623C-4372-8494-B22BD6959C07}" type="pres">
      <dgm:prSet presAssocID="{BE87E354-A6FA-4A0E-8AC7-31E9232D6FD6}" presName="bgRect" presStyleLbl="bgShp" presStyleIdx="0" presStyleCnt="5"/>
      <dgm:spPr/>
    </dgm:pt>
    <dgm:pt modelId="{3048BFC8-E100-44D4-9159-567C33F7BBD5}" type="pres">
      <dgm:prSet presAssocID="{BE87E354-A6FA-4A0E-8AC7-31E9232D6FD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yncing Cloud"/>
        </a:ext>
      </dgm:extLst>
    </dgm:pt>
    <dgm:pt modelId="{390DA947-73DE-4750-BA66-273AAF83093D}" type="pres">
      <dgm:prSet presAssocID="{BE87E354-A6FA-4A0E-8AC7-31E9232D6FD6}" presName="spaceRect" presStyleCnt="0"/>
      <dgm:spPr/>
    </dgm:pt>
    <dgm:pt modelId="{AA474CC6-30E0-4F11-8A29-B98BC266CE70}" type="pres">
      <dgm:prSet presAssocID="{BE87E354-A6FA-4A0E-8AC7-31E9232D6FD6}" presName="parTx" presStyleLbl="revTx" presStyleIdx="0" presStyleCnt="5">
        <dgm:presLayoutVars>
          <dgm:chMax val="0"/>
          <dgm:chPref val="0"/>
        </dgm:presLayoutVars>
      </dgm:prSet>
      <dgm:spPr/>
    </dgm:pt>
    <dgm:pt modelId="{7EA55447-B92A-4AA7-903E-8567F8F4BDF4}" type="pres">
      <dgm:prSet presAssocID="{EA63A9DC-DD7F-4CDC-A344-D7FEBDF30A3A}" presName="sibTrans" presStyleCnt="0"/>
      <dgm:spPr/>
    </dgm:pt>
    <dgm:pt modelId="{6FBADB95-DCC9-4C44-AD2A-13855BB4658C}" type="pres">
      <dgm:prSet presAssocID="{F93F8631-EA98-4F31-9207-DA266CF2FD7A}" presName="compNode" presStyleCnt="0"/>
      <dgm:spPr/>
    </dgm:pt>
    <dgm:pt modelId="{BC1B40C9-1BFA-475B-9C0F-50E2C8DAB737}" type="pres">
      <dgm:prSet presAssocID="{F93F8631-EA98-4F31-9207-DA266CF2FD7A}" presName="bgRect" presStyleLbl="bgShp" presStyleIdx="1" presStyleCnt="5"/>
      <dgm:spPr/>
    </dgm:pt>
    <dgm:pt modelId="{FE6808E3-33D6-4FC9-B88F-70FCE535DFED}" type="pres">
      <dgm:prSet presAssocID="{F93F8631-EA98-4F31-9207-DA266CF2FD7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ud Computing"/>
        </a:ext>
      </dgm:extLst>
    </dgm:pt>
    <dgm:pt modelId="{828B31E9-846A-4D50-A3E3-2F55CF73E5CC}" type="pres">
      <dgm:prSet presAssocID="{F93F8631-EA98-4F31-9207-DA266CF2FD7A}" presName="spaceRect" presStyleCnt="0"/>
      <dgm:spPr/>
    </dgm:pt>
    <dgm:pt modelId="{FBC401ED-E575-46B5-B1F0-DAF1FA54DE31}" type="pres">
      <dgm:prSet presAssocID="{F93F8631-EA98-4F31-9207-DA266CF2FD7A}" presName="parTx" presStyleLbl="revTx" presStyleIdx="1" presStyleCnt="5">
        <dgm:presLayoutVars>
          <dgm:chMax val="0"/>
          <dgm:chPref val="0"/>
        </dgm:presLayoutVars>
      </dgm:prSet>
      <dgm:spPr/>
    </dgm:pt>
    <dgm:pt modelId="{A0674A5F-152F-4D3C-9D2C-E9A84D9C4963}" type="pres">
      <dgm:prSet presAssocID="{AD0E711C-7D97-4AAD-AD14-A056DC0424C2}" presName="sibTrans" presStyleCnt="0"/>
      <dgm:spPr/>
    </dgm:pt>
    <dgm:pt modelId="{6A9A9267-EE31-483C-AA15-346378D6EFBB}" type="pres">
      <dgm:prSet presAssocID="{ED3D0DD6-0F81-4107-80E8-593CAA134B05}" presName="compNode" presStyleCnt="0"/>
      <dgm:spPr/>
    </dgm:pt>
    <dgm:pt modelId="{B1A13BD8-2F4B-4C3E-87F1-E885AA418D97}" type="pres">
      <dgm:prSet presAssocID="{ED3D0DD6-0F81-4107-80E8-593CAA134B05}" presName="bgRect" presStyleLbl="bgShp" presStyleIdx="2" presStyleCnt="5"/>
      <dgm:spPr/>
    </dgm:pt>
    <dgm:pt modelId="{283ED0EB-A42C-4DE0-BE0D-F8CC3679FA66}" type="pres">
      <dgm:prSet presAssocID="{ED3D0DD6-0F81-4107-80E8-593CAA134B0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1C267ACD-A5D3-4678-93EF-36AA1241388F}" type="pres">
      <dgm:prSet presAssocID="{ED3D0DD6-0F81-4107-80E8-593CAA134B05}" presName="spaceRect" presStyleCnt="0"/>
      <dgm:spPr/>
    </dgm:pt>
    <dgm:pt modelId="{083A95F4-5C04-4473-A516-8BB1EC6CDE95}" type="pres">
      <dgm:prSet presAssocID="{ED3D0DD6-0F81-4107-80E8-593CAA134B05}" presName="parTx" presStyleLbl="revTx" presStyleIdx="2" presStyleCnt="5">
        <dgm:presLayoutVars>
          <dgm:chMax val="0"/>
          <dgm:chPref val="0"/>
        </dgm:presLayoutVars>
      </dgm:prSet>
      <dgm:spPr/>
    </dgm:pt>
    <dgm:pt modelId="{E1F23B73-12AA-449B-A62D-4178C139D300}" type="pres">
      <dgm:prSet presAssocID="{A312AF53-956C-4D44-A79A-B77D5201092C}" presName="sibTrans" presStyleCnt="0"/>
      <dgm:spPr/>
    </dgm:pt>
    <dgm:pt modelId="{880AD49D-01A6-40EA-902B-CB52DB64CA56}" type="pres">
      <dgm:prSet presAssocID="{69DF866C-8629-4AD3-AE02-3EAA713005E0}" presName="compNode" presStyleCnt="0"/>
      <dgm:spPr/>
    </dgm:pt>
    <dgm:pt modelId="{4244AED9-248C-4BF7-AD67-D3859B0553CF}" type="pres">
      <dgm:prSet presAssocID="{69DF866C-8629-4AD3-AE02-3EAA713005E0}" presName="bgRect" presStyleLbl="bgShp" presStyleIdx="3" presStyleCnt="5"/>
      <dgm:spPr/>
    </dgm:pt>
    <dgm:pt modelId="{F37574E6-40F5-4095-A9FF-5EDCB4504993}" type="pres">
      <dgm:prSet presAssocID="{69DF866C-8629-4AD3-AE02-3EAA713005E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rtbeat"/>
        </a:ext>
      </dgm:extLst>
    </dgm:pt>
    <dgm:pt modelId="{B902FDA4-CD4F-4CD3-9A55-986064F47666}" type="pres">
      <dgm:prSet presAssocID="{69DF866C-8629-4AD3-AE02-3EAA713005E0}" presName="spaceRect" presStyleCnt="0"/>
      <dgm:spPr/>
    </dgm:pt>
    <dgm:pt modelId="{246DCCC6-77A2-4E17-A125-AA1FB0A197B5}" type="pres">
      <dgm:prSet presAssocID="{69DF866C-8629-4AD3-AE02-3EAA713005E0}" presName="parTx" presStyleLbl="revTx" presStyleIdx="3" presStyleCnt="5">
        <dgm:presLayoutVars>
          <dgm:chMax val="0"/>
          <dgm:chPref val="0"/>
        </dgm:presLayoutVars>
      </dgm:prSet>
      <dgm:spPr/>
    </dgm:pt>
    <dgm:pt modelId="{907234EF-1152-463E-B43F-11955115A92A}" type="pres">
      <dgm:prSet presAssocID="{AF4D5AA6-EF04-466D-88B2-7E1146C59369}" presName="sibTrans" presStyleCnt="0"/>
      <dgm:spPr/>
    </dgm:pt>
    <dgm:pt modelId="{F5F08362-2263-4EFB-8F49-8099D3A2FBBC}" type="pres">
      <dgm:prSet presAssocID="{E048832B-E9ED-4588-B2DF-327406DF87DF}" presName="compNode" presStyleCnt="0"/>
      <dgm:spPr/>
    </dgm:pt>
    <dgm:pt modelId="{79626C79-F2C2-4D5B-BAE8-9EF28BDE1C83}" type="pres">
      <dgm:prSet presAssocID="{E048832B-E9ED-4588-B2DF-327406DF87DF}" presName="bgRect" presStyleLbl="bgShp" presStyleIdx="4" presStyleCnt="5"/>
      <dgm:spPr/>
    </dgm:pt>
    <dgm:pt modelId="{56447F08-48CC-4E46-A173-7AE98DE9F2E5}" type="pres">
      <dgm:prSet presAssocID="{E048832B-E9ED-4588-B2DF-327406DF87D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isconnected"/>
        </a:ext>
      </dgm:extLst>
    </dgm:pt>
    <dgm:pt modelId="{F268BEB1-68B1-48EE-8E28-F53B91EAC5DA}" type="pres">
      <dgm:prSet presAssocID="{E048832B-E9ED-4588-B2DF-327406DF87DF}" presName="spaceRect" presStyleCnt="0"/>
      <dgm:spPr/>
    </dgm:pt>
    <dgm:pt modelId="{449C5D12-05F5-4C47-9F89-EF63230CE299}" type="pres">
      <dgm:prSet presAssocID="{E048832B-E9ED-4588-B2DF-327406DF87DF}" presName="parTx" presStyleLbl="revTx" presStyleIdx="4" presStyleCnt="5">
        <dgm:presLayoutVars>
          <dgm:chMax val="0"/>
          <dgm:chPref val="0"/>
        </dgm:presLayoutVars>
      </dgm:prSet>
      <dgm:spPr/>
    </dgm:pt>
  </dgm:ptLst>
  <dgm:cxnLst>
    <dgm:cxn modelId="{17554800-A9C6-4F2D-9D3F-894D719A7A93}" srcId="{D0683D80-C491-4FE0-96C2-2585D4C89DE6}" destId="{E048832B-E9ED-4588-B2DF-327406DF87DF}" srcOrd="4" destOrd="0" parTransId="{2DE20783-6C8D-4F94-9138-E9F7389DF231}" sibTransId="{16C32C0A-ECDF-4EFE-94FA-D72F2832C85B}"/>
    <dgm:cxn modelId="{D7203802-94E1-43A2-943B-A73BDC3E2039}" type="presOf" srcId="{E048832B-E9ED-4588-B2DF-327406DF87DF}" destId="{449C5D12-05F5-4C47-9F89-EF63230CE299}" srcOrd="0" destOrd="0" presId="urn:microsoft.com/office/officeart/2018/2/layout/IconVerticalSolidList"/>
    <dgm:cxn modelId="{B219A905-679F-4416-BBA6-F8211D1F8B19}" type="presOf" srcId="{69DF866C-8629-4AD3-AE02-3EAA713005E0}" destId="{246DCCC6-77A2-4E17-A125-AA1FB0A197B5}" srcOrd="0" destOrd="0" presId="urn:microsoft.com/office/officeart/2018/2/layout/IconVerticalSolidList"/>
    <dgm:cxn modelId="{39B2D406-1B58-4C97-AB78-7D8044A18A1E}" type="presOf" srcId="{F93F8631-EA98-4F31-9207-DA266CF2FD7A}" destId="{FBC401ED-E575-46B5-B1F0-DAF1FA54DE31}" srcOrd="0" destOrd="0" presId="urn:microsoft.com/office/officeart/2018/2/layout/IconVerticalSolidList"/>
    <dgm:cxn modelId="{070EBA2B-2EE6-44F8-A878-6FA46D5A97AF}" srcId="{D0683D80-C491-4FE0-96C2-2585D4C89DE6}" destId="{BE87E354-A6FA-4A0E-8AC7-31E9232D6FD6}" srcOrd="0" destOrd="0" parTransId="{8FDEBDDB-7938-43F5-8ADD-F674C5261DD8}" sibTransId="{EA63A9DC-DD7F-4CDC-A344-D7FEBDF30A3A}"/>
    <dgm:cxn modelId="{7F624C41-C86F-47BA-BD75-223D0DB5355D}" srcId="{D0683D80-C491-4FE0-96C2-2585D4C89DE6}" destId="{F93F8631-EA98-4F31-9207-DA266CF2FD7A}" srcOrd="1" destOrd="0" parTransId="{1EA7F2C4-3143-4428-9FF2-7DDE8AAF1399}" sibTransId="{AD0E711C-7D97-4AAD-AD14-A056DC0424C2}"/>
    <dgm:cxn modelId="{5EDDE067-C19A-4B93-A947-F205F8B0BB3C}" type="presOf" srcId="{BE87E354-A6FA-4A0E-8AC7-31E9232D6FD6}" destId="{AA474CC6-30E0-4F11-8A29-B98BC266CE70}" srcOrd="0" destOrd="0" presId="urn:microsoft.com/office/officeart/2018/2/layout/IconVerticalSolidList"/>
    <dgm:cxn modelId="{79A20748-395B-4F16-B32F-321EF4074BB9}" srcId="{D0683D80-C491-4FE0-96C2-2585D4C89DE6}" destId="{69DF866C-8629-4AD3-AE02-3EAA713005E0}" srcOrd="3" destOrd="0" parTransId="{64FF71B8-F5B2-4B2D-A329-850E5728F0FB}" sibTransId="{AF4D5AA6-EF04-466D-88B2-7E1146C59369}"/>
    <dgm:cxn modelId="{A395E4AB-6F61-4D44-BD5B-4488BB5C003B}" srcId="{D0683D80-C491-4FE0-96C2-2585D4C89DE6}" destId="{ED3D0DD6-0F81-4107-80E8-593CAA134B05}" srcOrd="2" destOrd="0" parTransId="{362BD32E-7A2E-4140-8E96-EA7243BE37FC}" sibTransId="{A312AF53-956C-4D44-A79A-B77D5201092C}"/>
    <dgm:cxn modelId="{15FF7ECE-6E9A-4C77-A596-97A8BCAA525A}" type="presOf" srcId="{D0683D80-C491-4FE0-96C2-2585D4C89DE6}" destId="{46A2BAE7-71D1-4070-A09C-DA396CEA67E8}" srcOrd="0" destOrd="0" presId="urn:microsoft.com/office/officeart/2018/2/layout/IconVerticalSolidList"/>
    <dgm:cxn modelId="{842071F1-BF0B-477A-8425-01BA321AD361}" type="presOf" srcId="{ED3D0DD6-0F81-4107-80E8-593CAA134B05}" destId="{083A95F4-5C04-4473-A516-8BB1EC6CDE95}" srcOrd="0" destOrd="0" presId="urn:microsoft.com/office/officeart/2018/2/layout/IconVerticalSolidList"/>
    <dgm:cxn modelId="{625AD196-2754-4EDA-9F28-372F89FD16F3}" type="presParOf" srcId="{46A2BAE7-71D1-4070-A09C-DA396CEA67E8}" destId="{73B607BA-7E91-4E4F-8AE7-7426025DBBB7}" srcOrd="0" destOrd="0" presId="urn:microsoft.com/office/officeart/2018/2/layout/IconVerticalSolidList"/>
    <dgm:cxn modelId="{FD712870-D149-4633-9613-ACC3F7E8E209}" type="presParOf" srcId="{73B607BA-7E91-4E4F-8AE7-7426025DBBB7}" destId="{5044320D-623C-4372-8494-B22BD6959C07}" srcOrd="0" destOrd="0" presId="urn:microsoft.com/office/officeart/2018/2/layout/IconVerticalSolidList"/>
    <dgm:cxn modelId="{077646C0-2461-4D08-AFDC-336F05155688}" type="presParOf" srcId="{73B607BA-7E91-4E4F-8AE7-7426025DBBB7}" destId="{3048BFC8-E100-44D4-9159-567C33F7BBD5}" srcOrd="1" destOrd="0" presId="urn:microsoft.com/office/officeart/2018/2/layout/IconVerticalSolidList"/>
    <dgm:cxn modelId="{FF4B0D1F-E45E-466C-B363-6F900113608A}" type="presParOf" srcId="{73B607BA-7E91-4E4F-8AE7-7426025DBBB7}" destId="{390DA947-73DE-4750-BA66-273AAF83093D}" srcOrd="2" destOrd="0" presId="urn:microsoft.com/office/officeart/2018/2/layout/IconVerticalSolidList"/>
    <dgm:cxn modelId="{98D6EBC4-6BDF-48C7-9531-B1BB385B671B}" type="presParOf" srcId="{73B607BA-7E91-4E4F-8AE7-7426025DBBB7}" destId="{AA474CC6-30E0-4F11-8A29-B98BC266CE70}" srcOrd="3" destOrd="0" presId="urn:microsoft.com/office/officeart/2018/2/layout/IconVerticalSolidList"/>
    <dgm:cxn modelId="{E510CDDC-50A7-467A-91CF-D662D094D16C}" type="presParOf" srcId="{46A2BAE7-71D1-4070-A09C-DA396CEA67E8}" destId="{7EA55447-B92A-4AA7-903E-8567F8F4BDF4}" srcOrd="1" destOrd="0" presId="urn:microsoft.com/office/officeart/2018/2/layout/IconVerticalSolidList"/>
    <dgm:cxn modelId="{B4246280-711D-4A36-9978-07438BD613A5}" type="presParOf" srcId="{46A2BAE7-71D1-4070-A09C-DA396CEA67E8}" destId="{6FBADB95-DCC9-4C44-AD2A-13855BB4658C}" srcOrd="2" destOrd="0" presId="urn:microsoft.com/office/officeart/2018/2/layout/IconVerticalSolidList"/>
    <dgm:cxn modelId="{E8BBB07E-386B-4FB6-8850-15B378E9D8E2}" type="presParOf" srcId="{6FBADB95-DCC9-4C44-AD2A-13855BB4658C}" destId="{BC1B40C9-1BFA-475B-9C0F-50E2C8DAB737}" srcOrd="0" destOrd="0" presId="urn:microsoft.com/office/officeart/2018/2/layout/IconVerticalSolidList"/>
    <dgm:cxn modelId="{FF68BED0-127A-4976-8848-68D801BEBFF5}" type="presParOf" srcId="{6FBADB95-DCC9-4C44-AD2A-13855BB4658C}" destId="{FE6808E3-33D6-4FC9-B88F-70FCE535DFED}" srcOrd="1" destOrd="0" presId="urn:microsoft.com/office/officeart/2018/2/layout/IconVerticalSolidList"/>
    <dgm:cxn modelId="{DC2184FA-F6E7-41B6-9CDA-ED6795FFF60A}" type="presParOf" srcId="{6FBADB95-DCC9-4C44-AD2A-13855BB4658C}" destId="{828B31E9-846A-4D50-A3E3-2F55CF73E5CC}" srcOrd="2" destOrd="0" presId="urn:microsoft.com/office/officeart/2018/2/layout/IconVerticalSolidList"/>
    <dgm:cxn modelId="{64CE1D6E-F989-4F22-8F98-98A86BAE7C7D}" type="presParOf" srcId="{6FBADB95-DCC9-4C44-AD2A-13855BB4658C}" destId="{FBC401ED-E575-46B5-B1F0-DAF1FA54DE31}" srcOrd="3" destOrd="0" presId="urn:microsoft.com/office/officeart/2018/2/layout/IconVerticalSolidList"/>
    <dgm:cxn modelId="{904CBDEC-4267-48C2-9B9A-CDD20F6275BB}" type="presParOf" srcId="{46A2BAE7-71D1-4070-A09C-DA396CEA67E8}" destId="{A0674A5F-152F-4D3C-9D2C-E9A84D9C4963}" srcOrd="3" destOrd="0" presId="urn:microsoft.com/office/officeart/2018/2/layout/IconVerticalSolidList"/>
    <dgm:cxn modelId="{0AFEB4CA-E6EA-44F2-8276-D5C64D65980F}" type="presParOf" srcId="{46A2BAE7-71D1-4070-A09C-DA396CEA67E8}" destId="{6A9A9267-EE31-483C-AA15-346378D6EFBB}" srcOrd="4" destOrd="0" presId="urn:microsoft.com/office/officeart/2018/2/layout/IconVerticalSolidList"/>
    <dgm:cxn modelId="{7B674116-4C1E-4DAF-B6FD-39C3E345EA14}" type="presParOf" srcId="{6A9A9267-EE31-483C-AA15-346378D6EFBB}" destId="{B1A13BD8-2F4B-4C3E-87F1-E885AA418D97}" srcOrd="0" destOrd="0" presId="urn:microsoft.com/office/officeart/2018/2/layout/IconVerticalSolidList"/>
    <dgm:cxn modelId="{56DE8C7A-90E4-4381-95E3-522AD8955BE1}" type="presParOf" srcId="{6A9A9267-EE31-483C-AA15-346378D6EFBB}" destId="{283ED0EB-A42C-4DE0-BE0D-F8CC3679FA66}" srcOrd="1" destOrd="0" presId="urn:microsoft.com/office/officeart/2018/2/layout/IconVerticalSolidList"/>
    <dgm:cxn modelId="{9DF096C4-2F7E-4A11-A68E-D69DFCDB1872}" type="presParOf" srcId="{6A9A9267-EE31-483C-AA15-346378D6EFBB}" destId="{1C267ACD-A5D3-4678-93EF-36AA1241388F}" srcOrd="2" destOrd="0" presId="urn:microsoft.com/office/officeart/2018/2/layout/IconVerticalSolidList"/>
    <dgm:cxn modelId="{EAB48722-7325-46A4-911F-303EE72425EC}" type="presParOf" srcId="{6A9A9267-EE31-483C-AA15-346378D6EFBB}" destId="{083A95F4-5C04-4473-A516-8BB1EC6CDE95}" srcOrd="3" destOrd="0" presId="urn:microsoft.com/office/officeart/2018/2/layout/IconVerticalSolidList"/>
    <dgm:cxn modelId="{24DC4654-6CFB-424B-B5F1-4556AE1E4D32}" type="presParOf" srcId="{46A2BAE7-71D1-4070-A09C-DA396CEA67E8}" destId="{E1F23B73-12AA-449B-A62D-4178C139D300}" srcOrd="5" destOrd="0" presId="urn:microsoft.com/office/officeart/2018/2/layout/IconVerticalSolidList"/>
    <dgm:cxn modelId="{04A1F7B9-4410-4906-A41E-6E0A8CCDB932}" type="presParOf" srcId="{46A2BAE7-71D1-4070-A09C-DA396CEA67E8}" destId="{880AD49D-01A6-40EA-902B-CB52DB64CA56}" srcOrd="6" destOrd="0" presId="urn:microsoft.com/office/officeart/2018/2/layout/IconVerticalSolidList"/>
    <dgm:cxn modelId="{91674CE3-0AE4-4027-B027-A1745000BAF1}" type="presParOf" srcId="{880AD49D-01A6-40EA-902B-CB52DB64CA56}" destId="{4244AED9-248C-4BF7-AD67-D3859B0553CF}" srcOrd="0" destOrd="0" presId="urn:microsoft.com/office/officeart/2018/2/layout/IconVerticalSolidList"/>
    <dgm:cxn modelId="{B6AFCEA9-3440-450D-8A63-C5E2EB7F3F8C}" type="presParOf" srcId="{880AD49D-01A6-40EA-902B-CB52DB64CA56}" destId="{F37574E6-40F5-4095-A9FF-5EDCB4504993}" srcOrd="1" destOrd="0" presId="urn:microsoft.com/office/officeart/2018/2/layout/IconVerticalSolidList"/>
    <dgm:cxn modelId="{2A200D88-770F-4FC6-B7C4-C92107D069C8}" type="presParOf" srcId="{880AD49D-01A6-40EA-902B-CB52DB64CA56}" destId="{B902FDA4-CD4F-4CD3-9A55-986064F47666}" srcOrd="2" destOrd="0" presId="urn:microsoft.com/office/officeart/2018/2/layout/IconVerticalSolidList"/>
    <dgm:cxn modelId="{D6559F58-A26F-47DE-B6A4-0CC9CF017B3F}" type="presParOf" srcId="{880AD49D-01A6-40EA-902B-CB52DB64CA56}" destId="{246DCCC6-77A2-4E17-A125-AA1FB0A197B5}" srcOrd="3" destOrd="0" presId="urn:microsoft.com/office/officeart/2018/2/layout/IconVerticalSolidList"/>
    <dgm:cxn modelId="{F04C4767-70CF-41D0-80F9-0D9D985401CA}" type="presParOf" srcId="{46A2BAE7-71D1-4070-A09C-DA396CEA67E8}" destId="{907234EF-1152-463E-B43F-11955115A92A}" srcOrd="7" destOrd="0" presId="urn:microsoft.com/office/officeart/2018/2/layout/IconVerticalSolidList"/>
    <dgm:cxn modelId="{97719878-E2C9-4849-B079-17123CDFAB1D}" type="presParOf" srcId="{46A2BAE7-71D1-4070-A09C-DA396CEA67E8}" destId="{F5F08362-2263-4EFB-8F49-8099D3A2FBBC}" srcOrd="8" destOrd="0" presId="urn:microsoft.com/office/officeart/2018/2/layout/IconVerticalSolidList"/>
    <dgm:cxn modelId="{1BCF7156-2294-4C2F-A537-21E9EC1B9308}" type="presParOf" srcId="{F5F08362-2263-4EFB-8F49-8099D3A2FBBC}" destId="{79626C79-F2C2-4D5B-BAE8-9EF28BDE1C83}" srcOrd="0" destOrd="0" presId="urn:microsoft.com/office/officeart/2018/2/layout/IconVerticalSolidList"/>
    <dgm:cxn modelId="{1F2B3318-2966-43D6-9A7F-F032A28A253C}" type="presParOf" srcId="{F5F08362-2263-4EFB-8F49-8099D3A2FBBC}" destId="{56447F08-48CC-4E46-A173-7AE98DE9F2E5}" srcOrd="1" destOrd="0" presId="urn:microsoft.com/office/officeart/2018/2/layout/IconVerticalSolidList"/>
    <dgm:cxn modelId="{8196D4ED-A07D-4E46-91E9-B78AA0834983}" type="presParOf" srcId="{F5F08362-2263-4EFB-8F49-8099D3A2FBBC}" destId="{F268BEB1-68B1-48EE-8E28-F53B91EAC5DA}" srcOrd="2" destOrd="0" presId="urn:microsoft.com/office/officeart/2018/2/layout/IconVerticalSolidList"/>
    <dgm:cxn modelId="{7FFA4888-FAB8-4BB3-B414-79D7582E772D}" type="presParOf" srcId="{F5F08362-2263-4EFB-8F49-8099D3A2FBBC}" destId="{449C5D12-05F5-4C47-9F89-EF63230CE29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A824799-D4A6-40D6-AC1C-797B5B168E41}"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A198146F-DD95-4DDC-9699-27F3C76ACA59}">
      <dgm:prSet/>
      <dgm:spPr/>
      <dgm:t>
        <a:bodyPr/>
        <a:lstStyle/>
        <a:p>
          <a:r>
            <a:rPr lang="en-US"/>
            <a:t>The architecture of Google Kubernetes Service (GKS), also known as Google Kubernetes Engine (GKE), follows the standard Kubernetes architecture. </a:t>
          </a:r>
        </a:p>
      </dgm:t>
    </dgm:pt>
    <dgm:pt modelId="{B2095E0D-9A23-401A-BCCC-A20628FD60DD}" type="parTrans" cxnId="{3EAC9EE3-5BFD-44D1-9997-E151FCBE393B}">
      <dgm:prSet/>
      <dgm:spPr/>
      <dgm:t>
        <a:bodyPr/>
        <a:lstStyle/>
        <a:p>
          <a:endParaRPr lang="en-US"/>
        </a:p>
      </dgm:t>
    </dgm:pt>
    <dgm:pt modelId="{EB8603E8-EAB8-42CF-9B5B-7BA00FB4F62E}" type="sibTrans" cxnId="{3EAC9EE3-5BFD-44D1-9997-E151FCBE393B}">
      <dgm:prSet/>
      <dgm:spPr/>
      <dgm:t>
        <a:bodyPr/>
        <a:lstStyle/>
        <a:p>
          <a:endParaRPr lang="en-US"/>
        </a:p>
      </dgm:t>
    </dgm:pt>
    <dgm:pt modelId="{17D69409-3A84-4B8F-AA80-24FDEE15A01A}">
      <dgm:prSet/>
      <dgm:spPr/>
      <dgm:t>
        <a:bodyPr/>
        <a:lstStyle/>
        <a:p>
          <a:r>
            <a:rPr lang="en-US"/>
            <a:t>GKS provides a managed Kubernetes environment that abstracts the underlying infrastructure and simplifies the management of Kubernetes clusters. </a:t>
          </a:r>
        </a:p>
      </dgm:t>
    </dgm:pt>
    <dgm:pt modelId="{6382D871-31B8-40C2-837D-593B38F8D3BC}" type="parTrans" cxnId="{E5046F9F-28CE-4725-9A14-A3A83A773968}">
      <dgm:prSet/>
      <dgm:spPr/>
      <dgm:t>
        <a:bodyPr/>
        <a:lstStyle/>
        <a:p>
          <a:endParaRPr lang="en-US"/>
        </a:p>
      </dgm:t>
    </dgm:pt>
    <dgm:pt modelId="{B0F6AE96-5CB1-4862-95DE-648D51B2E613}" type="sibTrans" cxnId="{E5046F9F-28CE-4725-9A14-A3A83A773968}">
      <dgm:prSet/>
      <dgm:spPr/>
      <dgm:t>
        <a:bodyPr/>
        <a:lstStyle/>
        <a:p>
          <a:endParaRPr lang="en-US"/>
        </a:p>
      </dgm:t>
    </dgm:pt>
    <dgm:pt modelId="{2D8D9C56-B7A9-4C7E-ABB1-5CBD58E08685}">
      <dgm:prSet/>
      <dgm:spPr/>
      <dgm:t>
        <a:bodyPr/>
        <a:lstStyle/>
        <a:p>
          <a:r>
            <a:rPr lang="en-US"/>
            <a:t>GKS simplifies the management of Kubernetes clusters by abstracting the underlying infrastructure and providing a managed environment. </a:t>
          </a:r>
        </a:p>
      </dgm:t>
    </dgm:pt>
    <dgm:pt modelId="{37C9DBEC-524B-4C8C-A1B2-FBBD69F75261}" type="parTrans" cxnId="{A87400BE-C298-4140-AC9F-FC0073523272}">
      <dgm:prSet/>
      <dgm:spPr/>
      <dgm:t>
        <a:bodyPr/>
        <a:lstStyle/>
        <a:p>
          <a:endParaRPr lang="en-US"/>
        </a:p>
      </dgm:t>
    </dgm:pt>
    <dgm:pt modelId="{995FF489-E8B0-4594-935A-85DA40BECFFD}" type="sibTrans" cxnId="{A87400BE-C298-4140-AC9F-FC0073523272}">
      <dgm:prSet/>
      <dgm:spPr/>
      <dgm:t>
        <a:bodyPr/>
        <a:lstStyle/>
        <a:p>
          <a:endParaRPr lang="en-US"/>
        </a:p>
      </dgm:t>
    </dgm:pt>
    <dgm:pt modelId="{8DD2E1F7-3169-43B1-A39C-8F026C2D4410}">
      <dgm:prSet/>
      <dgm:spPr/>
      <dgm:t>
        <a:bodyPr/>
        <a:lstStyle/>
        <a:p>
          <a:r>
            <a:rPr lang="en-US"/>
            <a:t>This allows users to focus on deploying and managing their applications while benefiting from the scalability, reliability, and integration capabilities of Google Cloud Platform.</a:t>
          </a:r>
        </a:p>
      </dgm:t>
    </dgm:pt>
    <dgm:pt modelId="{D7560687-6B6F-44EB-82E8-F42C1033590C}" type="parTrans" cxnId="{A0AC9FC1-6A30-449A-A1D4-01E6BA525AC2}">
      <dgm:prSet/>
      <dgm:spPr/>
      <dgm:t>
        <a:bodyPr/>
        <a:lstStyle/>
        <a:p>
          <a:endParaRPr lang="en-US"/>
        </a:p>
      </dgm:t>
    </dgm:pt>
    <dgm:pt modelId="{6F1E9262-3EAB-491A-AB04-93E096E4414B}" type="sibTrans" cxnId="{A0AC9FC1-6A30-449A-A1D4-01E6BA525AC2}">
      <dgm:prSet/>
      <dgm:spPr/>
      <dgm:t>
        <a:bodyPr/>
        <a:lstStyle/>
        <a:p>
          <a:endParaRPr lang="en-US"/>
        </a:p>
      </dgm:t>
    </dgm:pt>
    <dgm:pt modelId="{7E59AEB3-1FA2-4A6A-A839-E8DD0009754B}" type="pres">
      <dgm:prSet presAssocID="{BA824799-D4A6-40D6-AC1C-797B5B168E41}" presName="vert0" presStyleCnt="0">
        <dgm:presLayoutVars>
          <dgm:dir/>
          <dgm:animOne val="branch"/>
          <dgm:animLvl val="lvl"/>
        </dgm:presLayoutVars>
      </dgm:prSet>
      <dgm:spPr/>
    </dgm:pt>
    <dgm:pt modelId="{C511F406-4F55-4932-A1FE-B93E643A6E6C}" type="pres">
      <dgm:prSet presAssocID="{A198146F-DD95-4DDC-9699-27F3C76ACA59}" presName="thickLine" presStyleLbl="alignNode1" presStyleIdx="0" presStyleCnt="4"/>
      <dgm:spPr/>
    </dgm:pt>
    <dgm:pt modelId="{313A1313-4275-46A3-A9D9-075F2CB4CE6D}" type="pres">
      <dgm:prSet presAssocID="{A198146F-DD95-4DDC-9699-27F3C76ACA59}" presName="horz1" presStyleCnt="0"/>
      <dgm:spPr/>
    </dgm:pt>
    <dgm:pt modelId="{AD36110E-B349-4435-A7DD-3DC2355FC01A}" type="pres">
      <dgm:prSet presAssocID="{A198146F-DD95-4DDC-9699-27F3C76ACA59}" presName="tx1" presStyleLbl="revTx" presStyleIdx="0" presStyleCnt="4"/>
      <dgm:spPr/>
    </dgm:pt>
    <dgm:pt modelId="{1D43A5E6-6A87-4840-A90F-C43E5F8B838B}" type="pres">
      <dgm:prSet presAssocID="{A198146F-DD95-4DDC-9699-27F3C76ACA59}" presName="vert1" presStyleCnt="0"/>
      <dgm:spPr/>
    </dgm:pt>
    <dgm:pt modelId="{4970279B-0B84-441F-924B-44E4E60DF30E}" type="pres">
      <dgm:prSet presAssocID="{17D69409-3A84-4B8F-AA80-24FDEE15A01A}" presName="thickLine" presStyleLbl="alignNode1" presStyleIdx="1" presStyleCnt="4"/>
      <dgm:spPr/>
    </dgm:pt>
    <dgm:pt modelId="{597B8899-4C6D-492B-A7B6-6B0CD2F24DAA}" type="pres">
      <dgm:prSet presAssocID="{17D69409-3A84-4B8F-AA80-24FDEE15A01A}" presName="horz1" presStyleCnt="0"/>
      <dgm:spPr/>
    </dgm:pt>
    <dgm:pt modelId="{3D329FC3-8CCA-4F46-B983-C0E9A1704C35}" type="pres">
      <dgm:prSet presAssocID="{17D69409-3A84-4B8F-AA80-24FDEE15A01A}" presName="tx1" presStyleLbl="revTx" presStyleIdx="1" presStyleCnt="4"/>
      <dgm:spPr/>
    </dgm:pt>
    <dgm:pt modelId="{A0A79496-F3B4-48EA-BCBD-0B5904F1CAC0}" type="pres">
      <dgm:prSet presAssocID="{17D69409-3A84-4B8F-AA80-24FDEE15A01A}" presName="vert1" presStyleCnt="0"/>
      <dgm:spPr/>
    </dgm:pt>
    <dgm:pt modelId="{F6002A97-E227-4C9A-BAA5-8FCAB6E52E8E}" type="pres">
      <dgm:prSet presAssocID="{2D8D9C56-B7A9-4C7E-ABB1-5CBD58E08685}" presName="thickLine" presStyleLbl="alignNode1" presStyleIdx="2" presStyleCnt="4"/>
      <dgm:spPr/>
    </dgm:pt>
    <dgm:pt modelId="{83382772-BDB3-49C9-8274-450F2D8C1CDE}" type="pres">
      <dgm:prSet presAssocID="{2D8D9C56-B7A9-4C7E-ABB1-5CBD58E08685}" presName="horz1" presStyleCnt="0"/>
      <dgm:spPr/>
    </dgm:pt>
    <dgm:pt modelId="{0EA0A7CD-BB60-45CA-A09E-FE6B3C99B148}" type="pres">
      <dgm:prSet presAssocID="{2D8D9C56-B7A9-4C7E-ABB1-5CBD58E08685}" presName="tx1" presStyleLbl="revTx" presStyleIdx="2" presStyleCnt="4"/>
      <dgm:spPr/>
    </dgm:pt>
    <dgm:pt modelId="{7C53B384-91F0-4E77-8C81-00A8122FC52E}" type="pres">
      <dgm:prSet presAssocID="{2D8D9C56-B7A9-4C7E-ABB1-5CBD58E08685}" presName="vert1" presStyleCnt="0"/>
      <dgm:spPr/>
    </dgm:pt>
    <dgm:pt modelId="{78639D7A-0D46-4459-98C2-CDBCA336C9B8}" type="pres">
      <dgm:prSet presAssocID="{8DD2E1F7-3169-43B1-A39C-8F026C2D4410}" presName="thickLine" presStyleLbl="alignNode1" presStyleIdx="3" presStyleCnt="4"/>
      <dgm:spPr/>
    </dgm:pt>
    <dgm:pt modelId="{D236F838-F552-4412-8B11-3E0714FCAD5E}" type="pres">
      <dgm:prSet presAssocID="{8DD2E1F7-3169-43B1-A39C-8F026C2D4410}" presName="horz1" presStyleCnt="0"/>
      <dgm:spPr/>
    </dgm:pt>
    <dgm:pt modelId="{99023E26-1ECD-48B0-876A-1ED4EDCDA07B}" type="pres">
      <dgm:prSet presAssocID="{8DD2E1F7-3169-43B1-A39C-8F026C2D4410}" presName="tx1" presStyleLbl="revTx" presStyleIdx="3" presStyleCnt="4"/>
      <dgm:spPr/>
    </dgm:pt>
    <dgm:pt modelId="{B452C29A-109C-4FAE-95B0-63EBD2E67EEA}" type="pres">
      <dgm:prSet presAssocID="{8DD2E1F7-3169-43B1-A39C-8F026C2D4410}" presName="vert1" presStyleCnt="0"/>
      <dgm:spPr/>
    </dgm:pt>
  </dgm:ptLst>
  <dgm:cxnLst>
    <dgm:cxn modelId="{CE036D09-E086-427F-869A-64C0152C599D}" type="presOf" srcId="{A198146F-DD95-4DDC-9699-27F3C76ACA59}" destId="{AD36110E-B349-4435-A7DD-3DC2355FC01A}" srcOrd="0" destOrd="0" presId="urn:microsoft.com/office/officeart/2008/layout/LinedList"/>
    <dgm:cxn modelId="{9476FD34-E339-4BC6-AD26-225607351017}" type="presOf" srcId="{8DD2E1F7-3169-43B1-A39C-8F026C2D4410}" destId="{99023E26-1ECD-48B0-876A-1ED4EDCDA07B}" srcOrd="0" destOrd="0" presId="urn:microsoft.com/office/officeart/2008/layout/LinedList"/>
    <dgm:cxn modelId="{857E6444-2BC5-480D-B567-D531370EADB8}" type="presOf" srcId="{2D8D9C56-B7A9-4C7E-ABB1-5CBD58E08685}" destId="{0EA0A7CD-BB60-45CA-A09E-FE6B3C99B148}" srcOrd="0" destOrd="0" presId="urn:microsoft.com/office/officeart/2008/layout/LinedList"/>
    <dgm:cxn modelId="{11A14E4B-1ADD-4F9B-A320-82198AC6FC56}" type="presOf" srcId="{BA824799-D4A6-40D6-AC1C-797B5B168E41}" destId="{7E59AEB3-1FA2-4A6A-A839-E8DD0009754B}" srcOrd="0" destOrd="0" presId="urn:microsoft.com/office/officeart/2008/layout/LinedList"/>
    <dgm:cxn modelId="{1553649C-1D1F-4F35-B8F0-6C238FD39912}" type="presOf" srcId="{17D69409-3A84-4B8F-AA80-24FDEE15A01A}" destId="{3D329FC3-8CCA-4F46-B983-C0E9A1704C35}" srcOrd="0" destOrd="0" presId="urn:microsoft.com/office/officeart/2008/layout/LinedList"/>
    <dgm:cxn modelId="{E5046F9F-28CE-4725-9A14-A3A83A773968}" srcId="{BA824799-D4A6-40D6-AC1C-797B5B168E41}" destId="{17D69409-3A84-4B8F-AA80-24FDEE15A01A}" srcOrd="1" destOrd="0" parTransId="{6382D871-31B8-40C2-837D-593B38F8D3BC}" sibTransId="{B0F6AE96-5CB1-4862-95DE-648D51B2E613}"/>
    <dgm:cxn modelId="{A87400BE-C298-4140-AC9F-FC0073523272}" srcId="{BA824799-D4A6-40D6-AC1C-797B5B168E41}" destId="{2D8D9C56-B7A9-4C7E-ABB1-5CBD58E08685}" srcOrd="2" destOrd="0" parTransId="{37C9DBEC-524B-4C8C-A1B2-FBBD69F75261}" sibTransId="{995FF489-E8B0-4594-935A-85DA40BECFFD}"/>
    <dgm:cxn modelId="{A0AC9FC1-6A30-449A-A1D4-01E6BA525AC2}" srcId="{BA824799-D4A6-40D6-AC1C-797B5B168E41}" destId="{8DD2E1F7-3169-43B1-A39C-8F026C2D4410}" srcOrd="3" destOrd="0" parTransId="{D7560687-6B6F-44EB-82E8-F42C1033590C}" sibTransId="{6F1E9262-3EAB-491A-AB04-93E096E4414B}"/>
    <dgm:cxn modelId="{3EAC9EE3-5BFD-44D1-9997-E151FCBE393B}" srcId="{BA824799-D4A6-40D6-AC1C-797B5B168E41}" destId="{A198146F-DD95-4DDC-9699-27F3C76ACA59}" srcOrd="0" destOrd="0" parTransId="{B2095E0D-9A23-401A-BCCC-A20628FD60DD}" sibTransId="{EB8603E8-EAB8-42CF-9B5B-7BA00FB4F62E}"/>
    <dgm:cxn modelId="{5851F746-A18F-4999-8EB1-D1A4E8AE4B72}" type="presParOf" srcId="{7E59AEB3-1FA2-4A6A-A839-E8DD0009754B}" destId="{C511F406-4F55-4932-A1FE-B93E643A6E6C}" srcOrd="0" destOrd="0" presId="urn:microsoft.com/office/officeart/2008/layout/LinedList"/>
    <dgm:cxn modelId="{436C3E1A-ED33-449D-96B6-4CD323C7AF4F}" type="presParOf" srcId="{7E59AEB3-1FA2-4A6A-A839-E8DD0009754B}" destId="{313A1313-4275-46A3-A9D9-075F2CB4CE6D}" srcOrd="1" destOrd="0" presId="urn:microsoft.com/office/officeart/2008/layout/LinedList"/>
    <dgm:cxn modelId="{8D6AAE87-8428-4819-B444-42449D0DAF8A}" type="presParOf" srcId="{313A1313-4275-46A3-A9D9-075F2CB4CE6D}" destId="{AD36110E-B349-4435-A7DD-3DC2355FC01A}" srcOrd="0" destOrd="0" presId="urn:microsoft.com/office/officeart/2008/layout/LinedList"/>
    <dgm:cxn modelId="{6FB53D99-1481-4F63-A0D4-ED6B94649C83}" type="presParOf" srcId="{313A1313-4275-46A3-A9D9-075F2CB4CE6D}" destId="{1D43A5E6-6A87-4840-A90F-C43E5F8B838B}" srcOrd="1" destOrd="0" presId="urn:microsoft.com/office/officeart/2008/layout/LinedList"/>
    <dgm:cxn modelId="{9B13478E-4A72-409F-B20C-0FD59E722F84}" type="presParOf" srcId="{7E59AEB3-1FA2-4A6A-A839-E8DD0009754B}" destId="{4970279B-0B84-441F-924B-44E4E60DF30E}" srcOrd="2" destOrd="0" presId="urn:microsoft.com/office/officeart/2008/layout/LinedList"/>
    <dgm:cxn modelId="{E93371B6-4CD3-4804-9FD6-46A099B15A6A}" type="presParOf" srcId="{7E59AEB3-1FA2-4A6A-A839-E8DD0009754B}" destId="{597B8899-4C6D-492B-A7B6-6B0CD2F24DAA}" srcOrd="3" destOrd="0" presId="urn:microsoft.com/office/officeart/2008/layout/LinedList"/>
    <dgm:cxn modelId="{34AE683E-1F6E-4B44-BB64-6FFA44EE779D}" type="presParOf" srcId="{597B8899-4C6D-492B-A7B6-6B0CD2F24DAA}" destId="{3D329FC3-8CCA-4F46-B983-C0E9A1704C35}" srcOrd="0" destOrd="0" presId="urn:microsoft.com/office/officeart/2008/layout/LinedList"/>
    <dgm:cxn modelId="{04D624ED-CE69-44B8-ADC2-5CB5B45981E9}" type="presParOf" srcId="{597B8899-4C6D-492B-A7B6-6B0CD2F24DAA}" destId="{A0A79496-F3B4-48EA-BCBD-0B5904F1CAC0}" srcOrd="1" destOrd="0" presId="urn:microsoft.com/office/officeart/2008/layout/LinedList"/>
    <dgm:cxn modelId="{3DAA67B3-FF40-4216-95CD-975AC9C7B99C}" type="presParOf" srcId="{7E59AEB3-1FA2-4A6A-A839-E8DD0009754B}" destId="{F6002A97-E227-4C9A-BAA5-8FCAB6E52E8E}" srcOrd="4" destOrd="0" presId="urn:microsoft.com/office/officeart/2008/layout/LinedList"/>
    <dgm:cxn modelId="{5E415ADC-347A-45E5-B8FB-917592D4422C}" type="presParOf" srcId="{7E59AEB3-1FA2-4A6A-A839-E8DD0009754B}" destId="{83382772-BDB3-49C9-8274-450F2D8C1CDE}" srcOrd="5" destOrd="0" presId="urn:microsoft.com/office/officeart/2008/layout/LinedList"/>
    <dgm:cxn modelId="{5A40F858-1629-4638-9B7C-2A7E35D91892}" type="presParOf" srcId="{83382772-BDB3-49C9-8274-450F2D8C1CDE}" destId="{0EA0A7CD-BB60-45CA-A09E-FE6B3C99B148}" srcOrd="0" destOrd="0" presId="urn:microsoft.com/office/officeart/2008/layout/LinedList"/>
    <dgm:cxn modelId="{2C873089-960C-4E9D-94FF-021478D2FDAD}" type="presParOf" srcId="{83382772-BDB3-49C9-8274-450F2D8C1CDE}" destId="{7C53B384-91F0-4E77-8C81-00A8122FC52E}" srcOrd="1" destOrd="0" presId="urn:microsoft.com/office/officeart/2008/layout/LinedList"/>
    <dgm:cxn modelId="{E32AA475-C78E-420E-A527-6269CFF2CDBF}" type="presParOf" srcId="{7E59AEB3-1FA2-4A6A-A839-E8DD0009754B}" destId="{78639D7A-0D46-4459-98C2-CDBCA336C9B8}" srcOrd="6" destOrd="0" presId="urn:microsoft.com/office/officeart/2008/layout/LinedList"/>
    <dgm:cxn modelId="{02A1240D-4127-40E8-9714-9B424A939789}" type="presParOf" srcId="{7E59AEB3-1FA2-4A6A-A839-E8DD0009754B}" destId="{D236F838-F552-4412-8B11-3E0714FCAD5E}" srcOrd="7" destOrd="0" presId="urn:microsoft.com/office/officeart/2008/layout/LinedList"/>
    <dgm:cxn modelId="{CE3FC953-2AC7-4991-9299-93DA584C99A9}" type="presParOf" srcId="{D236F838-F552-4412-8B11-3E0714FCAD5E}" destId="{99023E26-1ECD-48B0-876A-1ED4EDCDA07B}" srcOrd="0" destOrd="0" presId="urn:microsoft.com/office/officeart/2008/layout/LinedList"/>
    <dgm:cxn modelId="{F106FC22-F184-4688-9C2C-B60534C4EABD}" type="presParOf" srcId="{D236F838-F552-4412-8B11-3E0714FCAD5E}" destId="{B452C29A-109C-4FAE-95B0-63EBD2E67EE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D1016E-BCF6-41B4-A26E-93D7A6A74F34}">
      <dsp:nvSpPr>
        <dsp:cNvPr id="0" name=""/>
        <dsp:cNvSpPr/>
      </dsp:nvSpPr>
      <dsp:spPr>
        <a:xfrm>
          <a:off x="0" y="3679"/>
          <a:ext cx="11457432" cy="7836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276A8E-A0F7-475A-A06D-38C852F13D75}">
      <dsp:nvSpPr>
        <dsp:cNvPr id="0" name=""/>
        <dsp:cNvSpPr/>
      </dsp:nvSpPr>
      <dsp:spPr>
        <a:xfrm>
          <a:off x="237049" y="179996"/>
          <a:ext cx="430998" cy="43099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61C7CCC8-F984-48CB-967D-87DA7EDA30BF}">
      <dsp:nvSpPr>
        <dsp:cNvPr id="0" name=""/>
        <dsp:cNvSpPr/>
      </dsp:nvSpPr>
      <dsp:spPr>
        <a:xfrm>
          <a:off x="905096" y="3679"/>
          <a:ext cx="10552335" cy="783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935" tIns="82935" rIns="82935" bIns="82935" numCol="1" spcCol="1270" anchor="ctr" anchorCtr="0">
          <a:noAutofit/>
        </a:bodyPr>
        <a:lstStyle/>
        <a:p>
          <a:pPr marL="0" lvl="0" indent="0" algn="l" defTabSz="666750">
            <a:lnSpc>
              <a:spcPct val="90000"/>
            </a:lnSpc>
            <a:spcBef>
              <a:spcPct val="0"/>
            </a:spcBef>
            <a:spcAft>
              <a:spcPct val="35000"/>
            </a:spcAft>
            <a:buNone/>
          </a:pPr>
          <a:r>
            <a:rPr lang="en-US" sz="1500" kern="1200"/>
            <a:t>Getting started with Amazon EKS is easy:</a:t>
          </a:r>
        </a:p>
      </dsp:txBody>
      <dsp:txXfrm>
        <a:off x="905096" y="3679"/>
        <a:ext cx="10552335" cy="783633"/>
      </dsp:txXfrm>
    </dsp:sp>
    <dsp:sp modelId="{7A060AE4-B5BB-46F7-946B-53B070190B4E}">
      <dsp:nvSpPr>
        <dsp:cNvPr id="0" name=""/>
        <dsp:cNvSpPr/>
      </dsp:nvSpPr>
      <dsp:spPr>
        <a:xfrm>
          <a:off x="0" y="983221"/>
          <a:ext cx="11457432" cy="7836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335045-46E8-4D89-B2C1-6CE995B5036C}">
      <dsp:nvSpPr>
        <dsp:cNvPr id="0" name=""/>
        <dsp:cNvSpPr/>
      </dsp:nvSpPr>
      <dsp:spPr>
        <a:xfrm>
          <a:off x="237049" y="1159538"/>
          <a:ext cx="430998" cy="43099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F3E88AD9-577C-4055-954F-11CB459191EF}">
      <dsp:nvSpPr>
        <dsp:cNvPr id="0" name=""/>
        <dsp:cNvSpPr/>
      </dsp:nvSpPr>
      <dsp:spPr>
        <a:xfrm>
          <a:off x="905096" y="983221"/>
          <a:ext cx="10552335" cy="783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935" tIns="82935" rIns="82935" bIns="82935" numCol="1" spcCol="1270" anchor="ctr" anchorCtr="0">
          <a:noAutofit/>
        </a:bodyPr>
        <a:lstStyle/>
        <a:p>
          <a:pPr marL="0" lvl="0" indent="0" algn="l" defTabSz="666750">
            <a:lnSpc>
              <a:spcPct val="90000"/>
            </a:lnSpc>
            <a:spcBef>
              <a:spcPct val="0"/>
            </a:spcBef>
            <a:spcAft>
              <a:spcPct val="35000"/>
            </a:spcAft>
            <a:buNone/>
          </a:pPr>
          <a:r>
            <a:rPr lang="en-US" sz="1500" kern="1200"/>
            <a:t>Create an Amazon EKS cluster in the AWS Management Console or with the AWS CLI or one of the AWS SDKs.</a:t>
          </a:r>
        </a:p>
      </dsp:txBody>
      <dsp:txXfrm>
        <a:off x="905096" y="983221"/>
        <a:ext cx="10552335" cy="783633"/>
      </dsp:txXfrm>
    </dsp:sp>
    <dsp:sp modelId="{46A13198-68F2-4E08-B365-EC702CF0FEEA}">
      <dsp:nvSpPr>
        <dsp:cNvPr id="0" name=""/>
        <dsp:cNvSpPr/>
      </dsp:nvSpPr>
      <dsp:spPr>
        <a:xfrm>
          <a:off x="0" y="1962763"/>
          <a:ext cx="11457432" cy="7836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90ED58-682F-470C-AA49-842575E6371A}">
      <dsp:nvSpPr>
        <dsp:cNvPr id="0" name=""/>
        <dsp:cNvSpPr/>
      </dsp:nvSpPr>
      <dsp:spPr>
        <a:xfrm>
          <a:off x="237049" y="2139080"/>
          <a:ext cx="430998" cy="43099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55B738B7-BF9A-48FC-ABAA-3ABA7D5A214A}">
      <dsp:nvSpPr>
        <dsp:cNvPr id="0" name=""/>
        <dsp:cNvSpPr/>
      </dsp:nvSpPr>
      <dsp:spPr>
        <a:xfrm>
          <a:off x="905096" y="1962763"/>
          <a:ext cx="10552335" cy="783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935" tIns="82935" rIns="82935" bIns="82935" numCol="1" spcCol="1270" anchor="ctr" anchorCtr="0">
          <a:noAutofit/>
        </a:bodyPr>
        <a:lstStyle/>
        <a:p>
          <a:pPr marL="0" lvl="0" indent="0" algn="l" defTabSz="666750">
            <a:lnSpc>
              <a:spcPct val="90000"/>
            </a:lnSpc>
            <a:spcBef>
              <a:spcPct val="0"/>
            </a:spcBef>
            <a:spcAft>
              <a:spcPct val="35000"/>
            </a:spcAft>
            <a:buNone/>
          </a:pPr>
          <a:r>
            <a:rPr lang="en-US" sz="1500" kern="1200"/>
            <a:t>Launch managed or self-managed Amazon EC2 nodes, or deploy your workloads to AWS Fargate.</a:t>
          </a:r>
        </a:p>
      </dsp:txBody>
      <dsp:txXfrm>
        <a:off x="905096" y="1962763"/>
        <a:ext cx="10552335" cy="783633"/>
      </dsp:txXfrm>
    </dsp:sp>
    <dsp:sp modelId="{708B5544-0BC6-4DED-B5B5-F3CA6A2A13FC}">
      <dsp:nvSpPr>
        <dsp:cNvPr id="0" name=""/>
        <dsp:cNvSpPr/>
      </dsp:nvSpPr>
      <dsp:spPr>
        <a:xfrm>
          <a:off x="0" y="2942305"/>
          <a:ext cx="11457432" cy="7836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243A42-92C2-46A1-8C03-A366E81EBFB9}">
      <dsp:nvSpPr>
        <dsp:cNvPr id="0" name=""/>
        <dsp:cNvSpPr/>
      </dsp:nvSpPr>
      <dsp:spPr>
        <a:xfrm>
          <a:off x="237049" y="3118622"/>
          <a:ext cx="430998" cy="43099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C97B9A99-2790-4729-A006-EE8F5D3ACC8C}">
      <dsp:nvSpPr>
        <dsp:cNvPr id="0" name=""/>
        <dsp:cNvSpPr/>
      </dsp:nvSpPr>
      <dsp:spPr>
        <a:xfrm>
          <a:off x="905096" y="2942305"/>
          <a:ext cx="10552335" cy="783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935" tIns="82935" rIns="82935" bIns="82935" numCol="1" spcCol="1270" anchor="ctr" anchorCtr="0">
          <a:noAutofit/>
        </a:bodyPr>
        <a:lstStyle/>
        <a:p>
          <a:pPr marL="0" lvl="0" indent="0" algn="l" defTabSz="666750">
            <a:lnSpc>
              <a:spcPct val="90000"/>
            </a:lnSpc>
            <a:spcBef>
              <a:spcPct val="0"/>
            </a:spcBef>
            <a:spcAft>
              <a:spcPct val="35000"/>
            </a:spcAft>
            <a:buNone/>
          </a:pPr>
          <a:r>
            <a:rPr lang="en-US" sz="1500" kern="1200"/>
            <a:t>When your cluster is ready, you can configure your favorite Kubernetes tools, such as kubectl, to communicate with your cluster.</a:t>
          </a:r>
        </a:p>
      </dsp:txBody>
      <dsp:txXfrm>
        <a:off x="905096" y="2942305"/>
        <a:ext cx="10552335" cy="783633"/>
      </dsp:txXfrm>
    </dsp:sp>
    <dsp:sp modelId="{961FC570-1DAC-4EF7-A60B-CBCFBC8CA50D}">
      <dsp:nvSpPr>
        <dsp:cNvPr id="0" name=""/>
        <dsp:cNvSpPr/>
      </dsp:nvSpPr>
      <dsp:spPr>
        <a:xfrm>
          <a:off x="0" y="3921847"/>
          <a:ext cx="11457432" cy="7836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C56750-E1FD-470D-8A79-25FAED73BE7E}">
      <dsp:nvSpPr>
        <dsp:cNvPr id="0" name=""/>
        <dsp:cNvSpPr/>
      </dsp:nvSpPr>
      <dsp:spPr>
        <a:xfrm>
          <a:off x="237049" y="4098164"/>
          <a:ext cx="430998" cy="43099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15127195-5D3C-4404-B7EA-1F30E6987C94}">
      <dsp:nvSpPr>
        <dsp:cNvPr id="0" name=""/>
        <dsp:cNvSpPr/>
      </dsp:nvSpPr>
      <dsp:spPr>
        <a:xfrm>
          <a:off x="905096" y="3921847"/>
          <a:ext cx="10552335" cy="783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935" tIns="82935" rIns="82935" bIns="82935" numCol="1" spcCol="1270" anchor="ctr" anchorCtr="0">
          <a:noAutofit/>
        </a:bodyPr>
        <a:lstStyle/>
        <a:p>
          <a:pPr marL="0" lvl="0" indent="0" algn="l" defTabSz="666750">
            <a:lnSpc>
              <a:spcPct val="90000"/>
            </a:lnSpc>
            <a:spcBef>
              <a:spcPct val="0"/>
            </a:spcBef>
            <a:spcAft>
              <a:spcPct val="35000"/>
            </a:spcAft>
            <a:buNone/>
          </a:pPr>
          <a:r>
            <a:rPr lang="en-US" sz="1500" kern="1200"/>
            <a:t>Deploy and manage workloads on your Amazon EKS cluster the same way that you would with any other Kubernetes environment. You can also view information about your workloads using the AWS Management Console.</a:t>
          </a:r>
        </a:p>
      </dsp:txBody>
      <dsp:txXfrm>
        <a:off x="905096" y="3921847"/>
        <a:ext cx="10552335" cy="7836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44320D-623C-4372-8494-B22BD6959C07}">
      <dsp:nvSpPr>
        <dsp:cNvPr id="0" name=""/>
        <dsp:cNvSpPr/>
      </dsp:nvSpPr>
      <dsp:spPr>
        <a:xfrm>
          <a:off x="0" y="3811"/>
          <a:ext cx="11457432" cy="81177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48BFC8-E100-44D4-9159-567C33F7BBD5}">
      <dsp:nvSpPr>
        <dsp:cNvPr id="0" name=""/>
        <dsp:cNvSpPr/>
      </dsp:nvSpPr>
      <dsp:spPr>
        <a:xfrm>
          <a:off x="245561" y="186460"/>
          <a:ext cx="446475" cy="4464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AA474CC6-30E0-4F11-8A29-B98BC266CE70}">
      <dsp:nvSpPr>
        <dsp:cNvPr id="0" name=""/>
        <dsp:cNvSpPr/>
      </dsp:nvSpPr>
      <dsp:spPr>
        <a:xfrm>
          <a:off x="937597" y="3811"/>
          <a:ext cx="10519834" cy="8117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913" tIns="85913" rIns="85913" bIns="85913" numCol="1" spcCol="1270" anchor="ctr" anchorCtr="0">
          <a:noAutofit/>
        </a:bodyPr>
        <a:lstStyle/>
        <a:p>
          <a:pPr marL="0" lvl="0" indent="0" algn="l" defTabSz="622300">
            <a:lnSpc>
              <a:spcPct val="100000"/>
            </a:lnSpc>
            <a:spcBef>
              <a:spcPct val="0"/>
            </a:spcBef>
            <a:spcAft>
              <a:spcPct val="35000"/>
            </a:spcAft>
            <a:buNone/>
          </a:pPr>
          <a:r>
            <a:rPr lang="en-US" sz="1400" kern="1200"/>
            <a:t>There are several reasons why you might choose Google Kubernetes Service (GKS) for your container orchestration needs:</a:t>
          </a:r>
        </a:p>
      </dsp:txBody>
      <dsp:txXfrm>
        <a:off x="937597" y="3811"/>
        <a:ext cx="10519834" cy="811773"/>
      </dsp:txXfrm>
    </dsp:sp>
    <dsp:sp modelId="{BC1B40C9-1BFA-475B-9C0F-50E2C8DAB737}">
      <dsp:nvSpPr>
        <dsp:cNvPr id="0" name=""/>
        <dsp:cNvSpPr/>
      </dsp:nvSpPr>
      <dsp:spPr>
        <a:xfrm>
          <a:off x="0" y="1018527"/>
          <a:ext cx="11457432" cy="81177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6808E3-33D6-4FC9-B88F-70FCE535DFED}">
      <dsp:nvSpPr>
        <dsp:cNvPr id="0" name=""/>
        <dsp:cNvSpPr/>
      </dsp:nvSpPr>
      <dsp:spPr>
        <a:xfrm>
          <a:off x="245561" y="1201176"/>
          <a:ext cx="446475" cy="4464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FBC401ED-E575-46B5-B1F0-DAF1FA54DE31}">
      <dsp:nvSpPr>
        <dsp:cNvPr id="0" name=""/>
        <dsp:cNvSpPr/>
      </dsp:nvSpPr>
      <dsp:spPr>
        <a:xfrm>
          <a:off x="937597" y="1018527"/>
          <a:ext cx="10519834" cy="8117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913" tIns="85913" rIns="85913" bIns="85913" numCol="1" spcCol="1270" anchor="ctr" anchorCtr="0">
          <a:noAutofit/>
        </a:bodyPr>
        <a:lstStyle/>
        <a:p>
          <a:pPr marL="0" lvl="0" indent="0" algn="l" defTabSz="622300">
            <a:lnSpc>
              <a:spcPct val="100000"/>
            </a:lnSpc>
            <a:spcBef>
              <a:spcPct val="0"/>
            </a:spcBef>
            <a:spcAft>
              <a:spcPct val="35000"/>
            </a:spcAft>
            <a:buNone/>
          </a:pPr>
          <a:r>
            <a:rPr lang="en-US" sz="1400" kern="1200"/>
            <a:t>Managed Kubernetes: GKS is a fully managed Kubernetes service provided by Google Cloud. This means Google takes care of the underlying infrastructure, including cluster management, scaling, and upgrades, allowing you to focus on deploying and managing your applications. </a:t>
          </a:r>
        </a:p>
      </dsp:txBody>
      <dsp:txXfrm>
        <a:off x="937597" y="1018527"/>
        <a:ext cx="10519834" cy="811773"/>
      </dsp:txXfrm>
    </dsp:sp>
    <dsp:sp modelId="{B1A13BD8-2F4B-4C3E-87F1-E885AA418D97}">
      <dsp:nvSpPr>
        <dsp:cNvPr id="0" name=""/>
        <dsp:cNvSpPr/>
      </dsp:nvSpPr>
      <dsp:spPr>
        <a:xfrm>
          <a:off x="0" y="2033243"/>
          <a:ext cx="11457432" cy="81177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3ED0EB-A42C-4DE0-BE0D-F8CC3679FA66}">
      <dsp:nvSpPr>
        <dsp:cNvPr id="0" name=""/>
        <dsp:cNvSpPr/>
      </dsp:nvSpPr>
      <dsp:spPr>
        <a:xfrm>
          <a:off x="245561" y="2215892"/>
          <a:ext cx="446475" cy="4464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083A95F4-5C04-4473-A516-8BB1EC6CDE95}">
      <dsp:nvSpPr>
        <dsp:cNvPr id="0" name=""/>
        <dsp:cNvSpPr/>
      </dsp:nvSpPr>
      <dsp:spPr>
        <a:xfrm>
          <a:off x="937597" y="2033243"/>
          <a:ext cx="10519834" cy="8117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913" tIns="85913" rIns="85913" bIns="85913" numCol="1" spcCol="1270" anchor="ctr" anchorCtr="0">
          <a:noAutofit/>
        </a:bodyPr>
        <a:lstStyle/>
        <a:p>
          <a:pPr marL="0" lvl="0" indent="0" algn="l" defTabSz="622300">
            <a:lnSpc>
              <a:spcPct val="100000"/>
            </a:lnSpc>
            <a:spcBef>
              <a:spcPct val="0"/>
            </a:spcBef>
            <a:spcAft>
              <a:spcPct val="35000"/>
            </a:spcAft>
            <a:buNone/>
          </a:pPr>
          <a:r>
            <a:rPr lang="en-US" sz="1400" kern="1200"/>
            <a:t>Scalability and Reliability: GKS provides seamless scalability for your applications. It can automatically scale the number of containers or nodes based on resource utilization or custom-defined metrics.</a:t>
          </a:r>
        </a:p>
      </dsp:txBody>
      <dsp:txXfrm>
        <a:off x="937597" y="2033243"/>
        <a:ext cx="10519834" cy="811773"/>
      </dsp:txXfrm>
    </dsp:sp>
    <dsp:sp modelId="{4244AED9-248C-4BF7-AD67-D3859B0553CF}">
      <dsp:nvSpPr>
        <dsp:cNvPr id="0" name=""/>
        <dsp:cNvSpPr/>
      </dsp:nvSpPr>
      <dsp:spPr>
        <a:xfrm>
          <a:off x="0" y="3047960"/>
          <a:ext cx="11457432" cy="81177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7574E6-40F5-4095-A9FF-5EDCB4504993}">
      <dsp:nvSpPr>
        <dsp:cNvPr id="0" name=""/>
        <dsp:cNvSpPr/>
      </dsp:nvSpPr>
      <dsp:spPr>
        <a:xfrm>
          <a:off x="245561" y="3230609"/>
          <a:ext cx="446475" cy="44647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246DCCC6-77A2-4E17-A125-AA1FB0A197B5}">
      <dsp:nvSpPr>
        <dsp:cNvPr id="0" name=""/>
        <dsp:cNvSpPr/>
      </dsp:nvSpPr>
      <dsp:spPr>
        <a:xfrm>
          <a:off x="937597" y="3047960"/>
          <a:ext cx="10519834" cy="8117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913" tIns="85913" rIns="85913" bIns="85913" numCol="1" spcCol="1270" anchor="ctr" anchorCtr="0">
          <a:noAutofit/>
        </a:bodyPr>
        <a:lstStyle/>
        <a:p>
          <a:pPr marL="0" lvl="0" indent="0" algn="l" defTabSz="622300">
            <a:lnSpc>
              <a:spcPct val="100000"/>
            </a:lnSpc>
            <a:spcBef>
              <a:spcPct val="0"/>
            </a:spcBef>
            <a:spcAft>
              <a:spcPct val="35000"/>
            </a:spcAft>
            <a:buNone/>
          </a:pPr>
          <a:r>
            <a:rPr lang="en-US" sz="1400" kern="1200"/>
            <a:t>Monitoring and </a:t>
          </a:r>
          <a:r>
            <a:rPr lang="en-US" sz="1400" kern="1200">
              <a:latin typeface="Arial"/>
            </a:rPr>
            <a:t>Debugging</a:t>
          </a:r>
          <a:endParaRPr lang="en-US" sz="1400" kern="1200"/>
        </a:p>
      </dsp:txBody>
      <dsp:txXfrm>
        <a:off x="937597" y="3047960"/>
        <a:ext cx="10519834" cy="811773"/>
      </dsp:txXfrm>
    </dsp:sp>
    <dsp:sp modelId="{79626C79-F2C2-4D5B-BAE8-9EF28BDE1C83}">
      <dsp:nvSpPr>
        <dsp:cNvPr id="0" name=""/>
        <dsp:cNvSpPr/>
      </dsp:nvSpPr>
      <dsp:spPr>
        <a:xfrm>
          <a:off x="0" y="4062676"/>
          <a:ext cx="11457432" cy="81177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447F08-48CC-4E46-A173-7AE98DE9F2E5}">
      <dsp:nvSpPr>
        <dsp:cNvPr id="0" name=""/>
        <dsp:cNvSpPr/>
      </dsp:nvSpPr>
      <dsp:spPr>
        <a:xfrm>
          <a:off x="245561" y="4245325"/>
          <a:ext cx="446475" cy="44647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449C5D12-05F5-4C47-9F89-EF63230CE299}">
      <dsp:nvSpPr>
        <dsp:cNvPr id="0" name=""/>
        <dsp:cNvSpPr/>
      </dsp:nvSpPr>
      <dsp:spPr>
        <a:xfrm>
          <a:off x="937597" y="4062676"/>
          <a:ext cx="10519834" cy="8117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913" tIns="85913" rIns="85913" bIns="85913" numCol="1" spcCol="1270" anchor="ctr" anchorCtr="0">
          <a:noAutofit/>
        </a:bodyPr>
        <a:lstStyle/>
        <a:p>
          <a:pPr marL="0" lvl="0" indent="0" algn="l" defTabSz="622300">
            <a:lnSpc>
              <a:spcPct val="100000"/>
            </a:lnSpc>
            <a:spcBef>
              <a:spcPct val="0"/>
            </a:spcBef>
            <a:spcAft>
              <a:spcPct val="35000"/>
            </a:spcAft>
            <a:buNone/>
          </a:pPr>
          <a:r>
            <a:rPr lang="en-US" sz="1400" kern="1200"/>
            <a:t>Ultimately, choosing GKS provides you with a managed Kubernetes solution that combines the power and flexibility of Kubernetes with the scalability, reliability, and security features of Google Cloud. It simplifies the deployment, management, and scaling of your containerized applications, allowing you to focus on delivering value to your customers.</a:t>
          </a:r>
        </a:p>
      </dsp:txBody>
      <dsp:txXfrm>
        <a:off x="937597" y="4062676"/>
        <a:ext cx="10519834" cy="8117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11F406-4F55-4932-A1FE-B93E643A6E6C}">
      <dsp:nvSpPr>
        <dsp:cNvPr id="0" name=""/>
        <dsp:cNvSpPr/>
      </dsp:nvSpPr>
      <dsp:spPr>
        <a:xfrm>
          <a:off x="0" y="0"/>
          <a:ext cx="10133806" cy="0"/>
        </a:xfrm>
        <a:prstGeom prst="line">
          <a:avLst/>
        </a:prstGeom>
        <a:solidFill>
          <a:schemeClr val="accent1">
            <a:hueOff val="0"/>
            <a:satOff val="0"/>
            <a:lumOff val="0"/>
            <a:alphaOff val="0"/>
          </a:schemeClr>
        </a:solidFill>
        <a:ln w="12700" cap="sq"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36110E-B349-4435-A7DD-3DC2355FC01A}">
      <dsp:nvSpPr>
        <dsp:cNvPr id="0" name=""/>
        <dsp:cNvSpPr/>
      </dsp:nvSpPr>
      <dsp:spPr>
        <a:xfrm>
          <a:off x="0" y="0"/>
          <a:ext cx="10133806" cy="10629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The architecture of Google Kubernetes Service (GKS), also known as Google Kubernetes Engine (GKE), follows the standard Kubernetes architecture. </a:t>
          </a:r>
        </a:p>
      </dsp:txBody>
      <dsp:txXfrm>
        <a:off x="0" y="0"/>
        <a:ext cx="10133806" cy="1062990"/>
      </dsp:txXfrm>
    </dsp:sp>
    <dsp:sp modelId="{4970279B-0B84-441F-924B-44E4E60DF30E}">
      <dsp:nvSpPr>
        <dsp:cNvPr id="0" name=""/>
        <dsp:cNvSpPr/>
      </dsp:nvSpPr>
      <dsp:spPr>
        <a:xfrm>
          <a:off x="0" y="1062990"/>
          <a:ext cx="10133806" cy="0"/>
        </a:xfrm>
        <a:prstGeom prst="line">
          <a:avLst/>
        </a:prstGeom>
        <a:solidFill>
          <a:schemeClr val="accent1">
            <a:hueOff val="0"/>
            <a:satOff val="0"/>
            <a:lumOff val="0"/>
            <a:alphaOff val="0"/>
          </a:schemeClr>
        </a:solidFill>
        <a:ln w="12700" cap="sq"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329FC3-8CCA-4F46-B983-C0E9A1704C35}">
      <dsp:nvSpPr>
        <dsp:cNvPr id="0" name=""/>
        <dsp:cNvSpPr/>
      </dsp:nvSpPr>
      <dsp:spPr>
        <a:xfrm>
          <a:off x="0" y="1062990"/>
          <a:ext cx="10133806" cy="10629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GKS provides a managed Kubernetes environment that abstracts the underlying infrastructure and simplifies the management of Kubernetes clusters. </a:t>
          </a:r>
        </a:p>
      </dsp:txBody>
      <dsp:txXfrm>
        <a:off x="0" y="1062990"/>
        <a:ext cx="10133806" cy="1062990"/>
      </dsp:txXfrm>
    </dsp:sp>
    <dsp:sp modelId="{F6002A97-E227-4C9A-BAA5-8FCAB6E52E8E}">
      <dsp:nvSpPr>
        <dsp:cNvPr id="0" name=""/>
        <dsp:cNvSpPr/>
      </dsp:nvSpPr>
      <dsp:spPr>
        <a:xfrm>
          <a:off x="0" y="2125980"/>
          <a:ext cx="10133806" cy="0"/>
        </a:xfrm>
        <a:prstGeom prst="line">
          <a:avLst/>
        </a:prstGeom>
        <a:solidFill>
          <a:schemeClr val="accent1">
            <a:hueOff val="0"/>
            <a:satOff val="0"/>
            <a:lumOff val="0"/>
            <a:alphaOff val="0"/>
          </a:schemeClr>
        </a:solidFill>
        <a:ln w="12700" cap="sq"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A0A7CD-BB60-45CA-A09E-FE6B3C99B148}">
      <dsp:nvSpPr>
        <dsp:cNvPr id="0" name=""/>
        <dsp:cNvSpPr/>
      </dsp:nvSpPr>
      <dsp:spPr>
        <a:xfrm>
          <a:off x="0" y="2125980"/>
          <a:ext cx="10133806" cy="10629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GKS simplifies the management of Kubernetes clusters by abstracting the underlying infrastructure and providing a managed environment. </a:t>
          </a:r>
        </a:p>
      </dsp:txBody>
      <dsp:txXfrm>
        <a:off x="0" y="2125980"/>
        <a:ext cx="10133806" cy="1062990"/>
      </dsp:txXfrm>
    </dsp:sp>
    <dsp:sp modelId="{78639D7A-0D46-4459-98C2-CDBCA336C9B8}">
      <dsp:nvSpPr>
        <dsp:cNvPr id="0" name=""/>
        <dsp:cNvSpPr/>
      </dsp:nvSpPr>
      <dsp:spPr>
        <a:xfrm>
          <a:off x="0" y="3188969"/>
          <a:ext cx="10133806" cy="0"/>
        </a:xfrm>
        <a:prstGeom prst="line">
          <a:avLst/>
        </a:prstGeom>
        <a:solidFill>
          <a:schemeClr val="accent1">
            <a:hueOff val="0"/>
            <a:satOff val="0"/>
            <a:lumOff val="0"/>
            <a:alphaOff val="0"/>
          </a:schemeClr>
        </a:solidFill>
        <a:ln w="12700" cap="sq"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023E26-1ECD-48B0-876A-1ED4EDCDA07B}">
      <dsp:nvSpPr>
        <dsp:cNvPr id="0" name=""/>
        <dsp:cNvSpPr/>
      </dsp:nvSpPr>
      <dsp:spPr>
        <a:xfrm>
          <a:off x="0" y="3188970"/>
          <a:ext cx="10133806" cy="10629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This allows users to focus on deploying and managing their applications while benefiting from the scalability, reliability, and integration capabilities of Google Cloud Platform.</a:t>
          </a:r>
        </a:p>
      </dsp:txBody>
      <dsp:txXfrm>
        <a:off x="0" y="3188970"/>
        <a:ext cx="10133806" cy="106299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6B232A-A90B-0843-9FE3-CD41AEF1F4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D6EF4F6-6352-EF49-8B94-F88281AD3C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FA1003-23F1-F848-ABD7-AA279ACD1B1C}" type="datetimeFigureOut">
              <a:rPr lang="en-US" smtClean="0"/>
              <a:t>6/7/2023</a:t>
            </a:fld>
            <a:endParaRPr lang="en-US"/>
          </a:p>
        </p:txBody>
      </p:sp>
      <p:sp>
        <p:nvSpPr>
          <p:cNvPr id="4" name="Footer Placeholder 3">
            <a:extLst>
              <a:ext uri="{FF2B5EF4-FFF2-40B4-BE49-F238E27FC236}">
                <a16:creationId xmlns:a16="http://schemas.microsoft.com/office/drawing/2014/main" id="{6DF22398-7E15-714C-85A0-DACC6DC3F11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F1B2665-97EF-CE47-ABE4-18D4D76C98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AB60F0-68D7-274B-9B3A-8BD634CF5613}" type="slidenum">
              <a:rPr lang="en-US" smtClean="0"/>
              <a:t>‹#›</a:t>
            </a:fld>
            <a:endParaRPr lang="en-US"/>
          </a:p>
        </p:txBody>
      </p:sp>
    </p:spTree>
    <p:extLst>
      <p:ext uri="{BB962C8B-B14F-4D97-AF65-F5344CB8AC3E}">
        <p14:creationId xmlns:p14="http://schemas.microsoft.com/office/powerpoint/2010/main" val="1276413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F6C0D1-008B-C245-AF1E-F6ADA8BEAF3C}" type="datetimeFigureOut">
              <a:rPr lang="en-US" smtClean="0"/>
              <a:t>6/7/2023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B8535-DC0F-AF47-A510-8461A80C06B7}" type="slidenum">
              <a:rPr lang="en-US" smtClean="0"/>
              <a:t>‹#›</a:t>
            </a:fld>
            <a:endParaRPr lang="en-US"/>
          </a:p>
        </p:txBody>
      </p:sp>
    </p:spTree>
    <p:extLst>
      <p:ext uri="{BB962C8B-B14F-4D97-AF65-F5344CB8AC3E}">
        <p14:creationId xmlns:p14="http://schemas.microsoft.com/office/powerpoint/2010/main" val="70781101"/>
      </p:ext>
    </p:extLst>
  </p:cSld>
  <p:clrMap bg1="lt1" tx1="dk1" bg2="lt2" tx2="dk2" accent1="accent1" accent2="accent2" accent3="accent3" accent4="accent4" accent5="accent5" accent6="accent6" hlink="hlink" folHlink="folHlink"/>
  <p:notesStyle>
    <a:lvl1pPr marL="182880" indent="-182880" algn="l" defTabSz="914400" rtl="0" eaLnBrk="1" latinLnBrk="0" hangingPunct="1">
      <a:spcBef>
        <a:spcPts val="600"/>
      </a:spcBef>
      <a:buFont typeface="Arial" panose="020B0604020202020204" pitchFamily="34" charset="0"/>
      <a:buChar char="•"/>
      <a:defRPr sz="1200" kern="1200">
        <a:solidFill>
          <a:schemeClr val="tx1"/>
        </a:solidFill>
        <a:latin typeface="+mn-lt"/>
        <a:ea typeface="+mn-ea"/>
        <a:cs typeface="+mn-cs"/>
      </a:defRPr>
    </a:lvl1pPr>
    <a:lvl2pPr marL="3657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5486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7315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91440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109728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6pPr>
    <a:lvl7pPr marL="12801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7pPr>
    <a:lvl8pPr marL="14630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8pPr>
    <a:lvl9pPr marL="16459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CB8535-DC0F-AF47-A510-8461A80C06B7}" type="slidenum">
              <a:rPr lang="en-US" smtClean="0"/>
              <a:t>1</a:t>
            </a:fld>
            <a:endParaRPr lang="en-US"/>
          </a:p>
        </p:txBody>
      </p:sp>
    </p:spTree>
    <p:extLst>
      <p:ext uri="{BB962C8B-B14F-4D97-AF65-F5344CB8AC3E}">
        <p14:creationId xmlns:p14="http://schemas.microsoft.com/office/powerpoint/2010/main" val="1197377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hyperlink" Target="https://www.facebook.com/USTGlobal" TargetMode="External"/><Relationship Id="rId2" Type="http://schemas.openxmlformats.org/officeDocument/2006/relationships/hyperlink" Target="http://www.linkedin.com/company/ust-global" TargetMode="Externa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www.youtube.com/ustglobalweb" TargetMode="External"/><Relationship Id="rId4" Type="http://schemas.openxmlformats.org/officeDocument/2006/relationships/hyperlink" Target="https://twitter.com/USTGlobal" TargetMode="Externa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ust.com/"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9F2F8409-9B9B-CE4D-A6D2-B42B785F8AAC}"/>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9" name="UST" descr="UST">
            <a:extLst>
              <a:ext uri="{FF2B5EF4-FFF2-40B4-BE49-F238E27FC236}">
                <a16:creationId xmlns:a16="http://schemas.microsoft.com/office/drawing/2014/main" id="{2D82142E-2BFE-4214-9282-12F54DFC4566}"/>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1702053" y="1585468"/>
            <a:ext cx="8686800" cy="2105012"/>
          </a:xfrm>
        </p:spPr>
        <p:txBody>
          <a:bodyPr anchor="b" anchorCtr="0"/>
          <a:lstStyle>
            <a:lvl1pPr algn="l">
              <a:defRPr sz="48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702053" y="3931920"/>
            <a:ext cx="8686800" cy="914400"/>
          </a:xfrm>
        </p:spPr>
        <p:txBody>
          <a:bodyPr>
            <a:noAutofit/>
          </a:bodyPr>
          <a:lstStyle>
            <a:lvl1pPr marL="0" indent="0" algn="l">
              <a:spcBef>
                <a:spcPts val="0"/>
              </a:spcBef>
              <a:buNone/>
              <a:defRPr sz="2400">
                <a:solidFill>
                  <a:schemeClr val="bg1"/>
                </a:solidFill>
              </a:defRPr>
            </a:lvl1pPr>
            <a:lvl2pPr marL="0" indent="0" algn="l">
              <a:spcBef>
                <a:spcPts val="0"/>
              </a:spcBef>
              <a:buNone/>
              <a:defRPr sz="2400">
                <a:solidFill>
                  <a:schemeClr val="bg1"/>
                </a:solidFill>
              </a:defRPr>
            </a:lvl2pPr>
            <a:lvl3pPr marL="0" indent="0" algn="l">
              <a:spcBef>
                <a:spcPts val="0"/>
              </a:spcBef>
              <a:buNone/>
              <a:defRPr sz="2400">
                <a:solidFill>
                  <a:schemeClr val="bg1"/>
                </a:solidFill>
              </a:defRPr>
            </a:lvl3pPr>
            <a:lvl4pPr marL="0" indent="0" algn="l">
              <a:spcBef>
                <a:spcPts val="0"/>
              </a:spcBef>
              <a:buNone/>
              <a:defRPr sz="2400">
                <a:solidFill>
                  <a:schemeClr val="bg1"/>
                </a:solidFill>
              </a:defRPr>
            </a:lvl4pPr>
            <a:lvl5pPr marL="0" indent="0" algn="l">
              <a:spcBef>
                <a:spcPts val="0"/>
              </a:spcBef>
              <a:buNone/>
              <a:defRPr sz="2400">
                <a:solidFill>
                  <a:schemeClr val="bg1"/>
                </a:solidFill>
              </a:defRPr>
            </a:lvl5pPr>
            <a:lvl6pPr marL="0" indent="0" algn="l">
              <a:spcBef>
                <a:spcPts val="0"/>
              </a:spcBef>
              <a:buNone/>
              <a:defRPr sz="2400">
                <a:solidFill>
                  <a:schemeClr val="bg1"/>
                </a:solidFill>
              </a:defRPr>
            </a:lvl6pPr>
            <a:lvl7pPr marL="0" indent="0" algn="l">
              <a:spcBef>
                <a:spcPts val="0"/>
              </a:spcBef>
              <a:buNone/>
              <a:defRPr sz="2400">
                <a:solidFill>
                  <a:schemeClr val="bg1"/>
                </a:solidFill>
              </a:defRPr>
            </a:lvl7pPr>
            <a:lvl8pPr marL="0" indent="0" algn="l">
              <a:spcBef>
                <a:spcPts val="0"/>
              </a:spcBef>
              <a:buNone/>
              <a:defRPr sz="2400">
                <a:solidFill>
                  <a:schemeClr val="bg1"/>
                </a:solidFill>
              </a:defRPr>
            </a:lvl8pPr>
            <a:lvl9pPr marL="0" indent="0" algn="l">
              <a:spcBef>
                <a:spcPts val="0"/>
              </a:spcBef>
              <a:buNone/>
              <a:defRPr sz="2400">
                <a:solidFill>
                  <a:schemeClr val="bg1"/>
                </a:solidFill>
              </a:defRPr>
            </a:lvl9pPr>
          </a:lstStyle>
          <a:p>
            <a:r>
              <a:rPr lang="en-US"/>
              <a:t>[Optional subtitle]</a:t>
            </a:r>
          </a:p>
        </p:txBody>
      </p:sp>
      <p:sp>
        <p:nvSpPr>
          <p:cNvPr id="7" name="Text Placeholder 3">
            <a:extLst>
              <a:ext uri="{FF2B5EF4-FFF2-40B4-BE49-F238E27FC236}">
                <a16:creationId xmlns:a16="http://schemas.microsoft.com/office/drawing/2014/main" id="{E404E13A-A174-144E-87D8-E5915BFAC31A}"/>
              </a:ext>
            </a:extLst>
          </p:cNvPr>
          <p:cNvSpPr>
            <a:spLocks noGrp="1"/>
          </p:cNvSpPr>
          <p:nvPr>
            <p:ph type="body" sz="quarter" idx="10" hasCustomPrompt="1"/>
          </p:nvPr>
        </p:nvSpPr>
        <p:spPr>
          <a:xfrm>
            <a:off x="1702052" y="5577840"/>
            <a:ext cx="8686800" cy="914400"/>
          </a:xfrm>
        </p:spPr>
        <p:txBody>
          <a:bodyPr anchor="b" anchorCtr="0">
            <a:noAutofit/>
          </a:bodyPr>
          <a:lstStyle>
            <a:lvl1pPr marL="0" indent="0">
              <a:spcBef>
                <a:spcPts val="0"/>
              </a:spcBef>
              <a:buFontTx/>
              <a:buNone/>
              <a:defRPr sz="1600" b="1">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[Month 00, 0000]</a:t>
            </a:r>
            <a:br>
              <a:rPr lang="en-US"/>
            </a:br>
            <a:r>
              <a:rPr lang="en-US"/>
              <a:t>[Presenter Name]</a:t>
            </a:r>
            <a:br>
              <a:rPr lang="en-US"/>
            </a:br>
            <a:r>
              <a:rPr lang="en-US"/>
              <a:t>[Title]</a:t>
            </a:r>
          </a:p>
        </p:txBody>
      </p:sp>
    </p:spTree>
    <p:extLst>
      <p:ext uri="{BB962C8B-B14F-4D97-AF65-F5344CB8AC3E}">
        <p14:creationId xmlns:p14="http://schemas.microsoft.com/office/powerpoint/2010/main" val="128600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6546" userDrawn="1">
          <p15:clr>
            <a:srgbClr val="FBAE40"/>
          </p15:clr>
        </p15:guide>
        <p15:guide id="3" orient="horz" pos="776" userDrawn="1">
          <p15:clr>
            <a:srgbClr val="FBAE40"/>
          </p15:clr>
        </p15:guide>
        <p15:guide id="4" pos="74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8211312" y="1828800"/>
            <a:ext cx="361188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4147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pos="4978" userDrawn="1">
          <p15:clr>
            <a:srgbClr val="FBAE40"/>
          </p15:clr>
        </p15:guide>
        <p15:guide id="4" pos="5172" userDrawn="1">
          <p15:clr>
            <a:srgbClr val="FBAE40"/>
          </p15:clr>
        </p15:guide>
        <p15:guide id="5" orient="horz" pos="1152" userDrawn="1">
          <p15:clr>
            <a:srgbClr val="FBAE40"/>
          </p15:clr>
        </p15:guide>
        <p15:guide id="6" orient="horz" pos="3832" userDrawn="1">
          <p15:clr>
            <a:srgbClr val="FBAE40"/>
          </p15:clr>
        </p15:guide>
        <p15:guide id="7" orient="horz" pos="414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3310128"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6245352"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5">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099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084" userDrawn="1">
          <p15:clr>
            <a:srgbClr val="FBAE40"/>
          </p15:clr>
        </p15:guide>
        <p15:guide id="2" pos="1890" userDrawn="1">
          <p15:clr>
            <a:srgbClr val="FBAE40"/>
          </p15:clr>
        </p15:guide>
        <p15:guide id="3" pos="5594" userDrawn="1">
          <p15:clr>
            <a:srgbClr val="FBAE40"/>
          </p15:clr>
        </p15:guide>
        <p15:guide id="4" pos="5788" userDrawn="1">
          <p15:clr>
            <a:srgbClr val="FBAE40"/>
          </p15:clr>
        </p15:guide>
        <p15:guide id="5" pos="3744" userDrawn="1">
          <p15:clr>
            <a:srgbClr val="FBAE40"/>
          </p15:clr>
        </p15:guide>
        <p15:guide id="6" pos="3934" userDrawn="1">
          <p15:clr>
            <a:srgbClr val="FBAE40"/>
          </p15:clr>
        </p15:guide>
        <p15:guide id="7" orient="horz" pos="1152" userDrawn="1">
          <p15:clr>
            <a:srgbClr val="FBAE40"/>
          </p15:clr>
        </p15:guide>
        <p15:guide id="8" orient="horz" pos="3832" userDrawn="1">
          <p15:clr>
            <a:srgbClr val="FBAE40"/>
          </p15:clr>
        </p15:guide>
        <p15:guide id="9" orient="horz" pos="4148"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F123-E2C1-8448-BA4B-9ECBEA28E8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211312"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5738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4978" userDrawn="1">
          <p15:clr>
            <a:srgbClr val="FBAE40"/>
          </p15:clr>
        </p15:guide>
        <p15:guide id="4" pos="5172" userDrawn="1">
          <p15:clr>
            <a:srgbClr val="FBAE40"/>
          </p15:clr>
        </p15:guide>
        <p15:guide id="5" orient="horz" pos="3832" userDrawn="1">
          <p15:clr>
            <a:srgbClr val="FBAE40"/>
          </p15:clr>
        </p15:guide>
        <p15:guide id="6" orient="horz" pos="1152" userDrawn="1">
          <p15:clr>
            <a:srgbClr val="FBAE40"/>
          </p15:clr>
        </p15:guide>
        <p15:guide id="7" orient="horz" pos="414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031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Big Statement">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89B539CA-0534-5E4A-B663-3F3275090CF1}"/>
              </a:ext>
              <a:ext uri="{C183D7F6-B498-43B3-948B-1728B52AA6E4}">
                <adec:decorative xmlns:adec="http://schemas.microsoft.com/office/drawing/2017/decorative" val="1"/>
              </a:ext>
            </a:extLst>
          </p:cNvPr>
          <p:cNvSpPr/>
          <p:nvPr userDrawn="1"/>
        </p:nvSpPr>
        <p:spPr bwMode="hidden">
          <a:xfrm>
            <a:off x="6096000" y="0"/>
            <a:ext cx="6095999" cy="685799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5425440" cy="13716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2286000"/>
            <a:ext cx="5425440" cy="37947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hasCustomPrompt="1"/>
          </p:nvPr>
        </p:nvSpPr>
        <p:spPr>
          <a:xfrm>
            <a:off x="6400800" y="365125"/>
            <a:ext cx="5422392" cy="5715635"/>
          </a:xfrm>
        </p:spPr>
        <p:txBody>
          <a:bodyPr/>
          <a:lstStyle>
            <a:lvl1pPr marL="0" indent="0">
              <a:lnSpc>
                <a:spcPct val="90000"/>
              </a:lnSpc>
              <a:spcBef>
                <a:spcPts val="0"/>
              </a:spcBef>
              <a:buNone/>
              <a:defRPr sz="5400">
                <a:solidFill>
                  <a:schemeClr val="bg1"/>
                </a:solidFill>
              </a:defRPr>
            </a:lvl1pPr>
            <a:lvl2pPr marL="182880">
              <a:spcBef>
                <a:spcPts val="1200"/>
              </a:spcBef>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0" name="Slide Number Placeholder 10">
            <a:extLst>
              <a:ext uri="{FF2B5EF4-FFF2-40B4-BE49-F238E27FC236}">
                <a16:creationId xmlns:a16="http://schemas.microsoft.com/office/drawing/2014/main" id="{95469DE3-42AA-6A44-9155-4EF809893A46}"/>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bg1"/>
                </a:solidFill>
                <a:latin typeface="+mn-lt"/>
                <a:cs typeface="Trebuchet MS"/>
              </a:rPr>
              <a:t> </a:t>
            </a:r>
            <a:fld id="{110FD68B-4EE4-9D43-89F2-B87D6C9CEE3A}" type="slidenum">
              <a:rPr lang="en-US" sz="800" smtClean="0">
                <a:solidFill>
                  <a:schemeClr val="bg1"/>
                </a:solidFill>
                <a:latin typeface="+mn-lt"/>
                <a:cs typeface="Trebuchet MS"/>
              </a:rPr>
              <a:pPr algn="r"/>
              <a:t>‹#›</a:t>
            </a:fld>
            <a:endParaRPr lang="en-US" sz="800">
              <a:solidFill>
                <a:schemeClr val="bg1"/>
              </a:solidFill>
              <a:latin typeface="+mn-lt"/>
              <a:cs typeface="Trebuchet MS"/>
            </a:endParaRPr>
          </a:p>
        </p:txBody>
      </p:sp>
    </p:spTree>
    <p:extLst>
      <p:ext uri="{BB962C8B-B14F-4D97-AF65-F5344CB8AC3E}">
        <p14:creationId xmlns:p14="http://schemas.microsoft.com/office/powerpoint/2010/main" val="308089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48" userDrawn="1">
          <p15:clr>
            <a:srgbClr val="FBAE40"/>
          </p15:clr>
        </p15:guide>
        <p15:guide id="2" pos="4032" userDrawn="1">
          <p15:clr>
            <a:srgbClr val="FBAE40"/>
          </p15:clr>
        </p15:guide>
        <p15:guide id="3" orient="horz" pos="3832">
          <p15:clr>
            <a:srgbClr val="FBAE40"/>
          </p15:clr>
        </p15:guide>
        <p15:guide id="4" orient="horz" pos="1440" userDrawn="1">
          <p15:clr>
            <a:srgbClr val="FBAE40"/>
          </p15:clr>
        </p15:guide>
        <p15:guide id="5" orient="horz" pos="4148">
          <p15:clr>
            <a:srgbClr val="FBAE40"/>
          </p15:clr>
        </p15:guide>
        <p15:guide id="6"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g Statement">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8503920"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27159558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g Statement and Photo">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5578476"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Picture Placeholder 2">
            <a:extLst>
              <a:ext uri="{FF2B5EF4-FFF2-40B4-BE49-F238E27FC236}">
                <a16:creationId xmlns:a16="http://schemas.microsoft.com/office/drawing/2014/main" id="{85703ED2-2085-054E-9C34-0E934DFAD104}"/>
              </a:ext>
            </a:extLst>
          </p:cNvPr>
          <p:cNvSpPr>
            <a:spLocks noGrp="1"/>
          </p:cNvSpPr>
          <p:nvPr>
            <p:ph type="pic" sz="quarter" idx="13" hasCustomPrompt="1"/>
          </p:nvPr>
        </p:nvSpPr>
        <p:spPr>
          <a:xfrm>
            <a:off x="6245225" y="2880360"/>
            <a:ext cx="5578475" cy="3200400"/>
          </a:xfrm>
          <a:solidFill>
            <a:srgbClr val="7A7480"/>
          </a:solidFill>
        </p:spPr>
        <p:txBody>
          <a:bodyPr anchor="ctr" anchorCtr="0">
            <a:normAutofit/>
          </a:bodyPr>
          <a:lstStyle>
            <a:lvl1pPr marL="0" indent="0" algn="ctr">
              <a:buFontTx/>
              <a:buNone/>
              <a:defRPr sz="1200">
                <a:solidFill>
                  <a:schemeClr val="tx1"/>
                </a:solidFill>
              </a:defRPr>
            </a:lvl1pPr>
          </a:lstStyle>
          <a:p>
            <a:r>
              <a:rPr lang="en-US"/>
              <a:t>[Click icon to insert photo]</a:t>
            </a:r>
          </a:p>
        </p:txBody>
      </p:sp>
    </p:spTree>
    <p:extLst>
      <p:ext uri="{BB962C8B-B14F-4D97-AF65-F5344CB8AC3E}">
        <p14:creationId xmlns:p14="http://schemas.microsoft.com/office/powerpoint/2010/main" val="30329422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3744" userDrawn="1">
          <p15:clr>
            <a:srgbClr val="FBAE40"/>
          </p15:clr>
        </p15:guide>
        <p15:guide id="6" pos="393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matrix slide ">
    <p:bg>
      <p:bgPr>
        <a:solidFill>
          <a:srgbClr val="231F20"/>
        </a:solidFill>
        <a:effectLst/>
      </p:bgPr>
    </p:bg>
    <p:spTree>
      <p:nvGrpSpPr>
        <p:cNvPr id="1" name=""/>
        <p:cNvGrpSpPr/>
        <p:nvPr/>
      </p:nvGrpSpPr>
      <p:grpSpPr>
        <a:xfrm>
          <a:off x="0" y="0"/>
          <a:ext cx="0" cy="0"/>
          <a:chOff x="0" y="0"/>
          <a:chExt cx="0" cy="0"/>
        </a:xfrm>
      </p:grpSpPr>
      <p:sp>
        <p:nvSpPr>
          <p:cNvPr id="36" name="Shape 254">
            <a:extLst>
              <a:ext uri="{FF2B5EF4-FFF2-40B4-BE49-F238E27FC236}">
                <a16:creationId xmlns:a16="http://schemas.microsoft.com/office/drawing/2014/main" id="{3654D345-857C-AD48-BF41-7384F4B8FC7E}"/>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15" name="Group 14">
            <a:extLst>
              <a:ext uri="{FF2B5EF4-FFF2-40B4-BE49-F238E27FC236}">
                <a16:creationId xmlns:a16="http://schemas.microsoft.com/office/drawing/2014/main" id="{07DD0EA4-E8C6-6144-8A55-68EC0BD75623}"/>
              </a:ext>
            </a:extLst>
          </p:cNvPr>
          <p:cNvGrpSpPr/>
          <p:nvPr userDrawn="1"/>
        </p:nvGrpSpPr>
        <p:grpSpPr>
          <a:xfrm>
            <a:off x="4276115" y="2272177"/>
            <a:ext cx="3634508" cy="3229764"/>
            <a:chOff x="4523760" y="2165131"/>
            <a:chExt cx="3139218" cy="3300132"/>
          </a:xfrm>
        </p:grpSpPr>
        <p:grpSp>
          <p:nvGrpSpPr>
            <p:cNvPr id="16" name="Group 15">
              <a:extLst>
                <a:ext uri="{FF2B5EF4-FFF2-40B4-BE49-F238E27FC236}">
                  <a16:creationId xmlns:a16="http://schemas.microsoft.com/office/drawing/2014/main" id="{12CE0F8A-9749-2841-ADE4-5DABA3F59900}"/>
                </a:ext>
              </a:extLst>
            </p:cNvPr>
            <p:cNvGrpSpPr/>
            <p:nvPr/>
          </p:nvGrpSpPr>
          <p:grpSpPr>
            <a:xfrm rot="10800000">
              <a:off x="6616255" y="2165131"/>
              <a:ext cx="1046723" cy="3300132"/>
              <a:chOff x="5319301" y="2165131"/>
              <a:chExt cx="1046723" cy="3300132"/>
            </a:xfrm>
          </p:grpSpPr>
          <p:sp>
            <p:nvSpPr>
              <p:cNvPr id="23" name="Freeform 22">
                <a:extLst>
                  <a:ext uri="{FF2B5EF4-FFF2-40B4-BE49-F238E27FC236}">
                    <a16:creationId xmlns:a16="http://schemas.microsoft.com/office/drawing/2014/main" id="{C098769E-92CD-8F41-93BC-58F6E171AF4C}"/>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24" name="Freeform 23">
                <a:extLst>
                  <a:ext uri="{FF2B5EF4-FFF2-40B4-BE49-F238E27FC236}">
                    <a16:creationId xmlns:a16="http://schemas.microsoft.com/office/drawing/2014/main" id="{8C7E4065-7786-324C-81B7-8A3F60B60784}"/>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7" name="Group 16">
              <a:extLst>
                <a:ext uri="{FF2B5EF4-FFF2-40B4-BE49-F238E27FC236}">
                  <a16:creationId xmlns:a16="http://schemas.microsoft.com/office/drawing/2014/main" id="{43891A5D-A47C-CE46-9D89-BC4054326B32}"/>
                </a:ext>
              </a:extLst>
            </p:cNvPr>
            <p:cNvGrpSpPr/>
            <p:nvPr/>
          </p:nvGrpSpPr>
          <p:grpSpPr>
            <a:xfrm>
              <a:off x="4523760" y="2165131"/>
              <a:ext cx="3139218" cy="3300132"/>
              <a:chOff x="4523760" y="2165131"/>
              <a:chExt cx="3139218" cy="3300132"/>
            </a:xfrm>
          </p:grpSpPr>
          <p:sp>
            <p:nvSpPr>
              <p:cNvPr id="18" name="Freeform 17">
                <a:extLst>
                  <a:ext uri="{FF2B5EF4-FFF2-40B4-BE49-F238E27FC236}">
                    <a16:creationId xmlns:a16="http://schemas.microsoft.com/office/drawing/2014/main" id="{2AAE9772-3782-544A-ACF3-536CB51CB024}"/>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9" name="Freeform 18">
                <a:extLst>
                  <a:ext uri="{FF2B5EF4-FFF2-40B4-BE49-F238E27FC236}">
                    <a16:creationId xmlns:a16="http://schemas.microsoft.com/office/drawing/2014/main" id="{78CE2C25-6F54-8747-B804-56A15454E2FC}"/>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20" name="Group 19">
                <a:extLst>
                  <a:ext uri="{FF2B5EF4-FFF2-40B4-BE49-F238E27FC236}">
                    <a16:creationId xmlns:a16="http://schemas.microsoft.com/office/drawing/2014/main" id="{E8CEF591-02C0-5A4E-9D30-BF8404CB082A}"/>
                  </a:ext>
                </a:extLst>
              </p:cNvPr>
              <p:cNvGrpSpPr/>
              <p:nvPr/>
            </p:nvGrpSpPr>
            <p:grpSpPr>
              <a:xfrm>
                <a:off x="4523760" y="3772576"/>
                <a:ext cx="3139218" cy="0"/>
                <a:chOff x="4523760" y="3772576"/>
                <a:chExt cx="3139218" cy="0"/>
              </a:xfrm>
            </p:grpSpPr>
            <p:cxnSp>
              <p:nvCxnSpPr>
                <p:cNvPr id="21" name="Straight Connector 20">
                  <a:extLst>
                    <a:ext uri="{FF2B5EF4-FFF2-40B4-BE49-F238E27FC236}">
                      <a16:creationId xmlns:a16="http://schemas.microsoft.com/office/drawing/2014/main" id="{12974C4C-126A-9B4C-BB85-E4588AC80AE5}"/>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22" name="Straight Connector 21">
                  <a:extLst>
                    <a:ext uri="{FF2B5EF4-FFF2-40B4-BE49-F238E27FC236}">
                      <a16:creationId xmlns:a16="http://schemas.microsoft.com/office/drawing/2014/main" id="{3889D689-652E-AA41-93D0-8D00C6D2E752}"/>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25" name="Title 1">
            <a:extLst>
              <a:ext uri="{FF2B5EF4-FFF2-40B4-BE49-F238E27FC236}">
                <a16:creationId xmlns:a16="http://schemas.microsoft.com/office/drawing/2014/main" id="{7C8CF3D2-BEBA-C349-B2D6-0B549233818C}"/>
              </a:ext>
            </a:extLst>
          </p:cNvPr>
          <p:cNvSpPr>
            <a:spLocks noGrp="1"/>
          </p:cNvSpPr>
          <p:nvPr>
            <p:ph type="title" hasCustomPrompt="1"/>
          </p:nvPr>
        </p:nvSpPr>
        <p:spPr>
          <a:xfrm>
            <a:off x="365760" y="365760"/>
            <a:ext cx="11457432" cy="914400"/>
          </a:xfrm>
        </p:spPr>
        <p:txBody>
          <a:bodyPr/>
          <a:lstStyle/>
          <a:p>
            <a:r>
              <a:rPr lang="en-US"/>
              <a:t>[Slide title]</a:t>
            </a:r>
          </a:p>
        </p:txBody>
      </p:sp>
      <p:sp>
        <p:nvSpPr>
          <p:cNvPr id="28" name="Text Placeholder 3">
            <a:extLst>
              <a:ext uri="{FF2B5EF4-FFF2-40B4-BE49-F238E27FC236}">
                <a16:creationId xmlns:a16="http://schemas.microsoft.com/office/drawing/2014/main" id="{722AE925-73E6-1E40-B1D3-2D4167D79D3C}"/>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9" name="Text Placeholder 3">
            <a:extLst>
              <a:ext uri="{FF2B5EF4-FFF2-40B4-BE49-F238E27FC236}">
                <a16:creationId xmlns:a16="http://schemas.microsoft.com/office/drawing/2014/main" id="{D8198605-B885-9A41-8D8A-D035A91904C0}"/>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3">
            <a:extLst>
              <a:ext uri="{FF2B5EF4-FFF2-40B4-BE49-F238E27FC236}">
                <a16:creationId xmlns:a16="http://schemas.microsoft.com/office/drawing/2014/main" id="{6129372C-1EEE-8D46-8BE0-E15A7B7EE08C}"/>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1" name="Text Placeholder 3">
            <a:extLst>
              <a:ext uri="{FF2B5EF4-FFF2-40B4-BE49-F238E27FC236}">
                <a16:creationId xmlns:a16="http://schemas.microsoft.com/office/drawing/2014/main" id="{59053C17-DAF2-5640-99DA-51CFD6E4D740}"/>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3">
            <a:extLst>
              <a:ext uri="{FF2B5EF4-FFF2-40B4-BE49-F238E27FC236}">
                <a16:creationId xmlns:a16="http://schemas.microsoft.com/office/drawing/2014/main" id="{B430F098-CBE4-764A-8AFE-7AE021AD1D23}"/>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3" name="Text Placeholder 3">
            <a:extLst>
              <a:ext uri="{FF2B5EF4-FFF2-40B4-BE49-F238E27FC236}">
                <a16:creationId xmlns:a16="http://schemas.microsoft.com/office/drawing/2014/main" id="{F8F3784F-29C6-2A4E-8652-9006987E615A}"/>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3">
            <a:extLst>
              <a:ext uri="{FF2B5EF4-FFF2-40B4-BE49-F238E27FC236}">
                <a16:creationId xmlns:a16="http://schemas.microsoft.com/office/drawing/2014/main" id="{486FE411-AEA1-074C-8E1E-AB726E404A6D}"/>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35" name="Text Placeholder 3">
            <a:extLst>
              <a:ext uri="{FF2B5EF4-FFF2-40B4-BE49-F238E27FC236}">
                <a16:creationId xmlns:a16="http://schemas.microsoft.com/office/drawing/2014/main" id="{0127D421-D043-2348-8234-BD3E2C07B56B}"/>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14548612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hite matrix">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DAF5ADD-F8F2-F343-8BFE-07BA26E6706E}"/>
              </a:ext>
            </a:extLst>
          </p:cNvPr>
          <p:cNvSpPr/>
          <p:nvPr userDrawn="1"/>
        </p:nvSpPr>
        <p:spPr>
          <a:xfrm>
            <a:off x="8077011"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0" name="Rectangle 29">
            <a:extLst>
              <a:ext uri="{FF2B5EF4-FFF2-40B4-BE49-F238E27FC236}">
                <a16:creationId xmlns:a16="http://schemas.microsoft.com/office/drawing/2014/main" id="{17D3E450-F0B4-AE4F-A018-48E5825AD249}"/>
              </a:ext>
            </a:extLst>
          </p:cNvPr>
          <p:cNvSpPr/>
          <p:nvPr userDrawn="1"/>
        </p:nvSpPr>
        <p:spPr>
          <a:xfrm>
            <a:off x="8077011"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1" name="Rectangle 30">
            <a:extLst>
              <a:ext uri="{FF2B5EF4-FFF2-40B4-BE49-F238E27FC236}">
                <a16:creationId xmlns:a16="http://schemas.microsoft.com/office/drawing/2014/main" id="{EB2F3EF2-AD8F-BA42-80FD-6B2B75404CBE}"/>
              </a:ext>
            </a:extLst>
          </p:cNvPr>
          <p:cNvSpPr/>
          <p:nvPr userDrawn="1"/>
        </p:nvSpPr>
        <p:spPr>
          <a:xfrm>
            <a:off x="8077011"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7" name="Rectangle 26">
            <a:extLst>
              <a:ext uri="{FF2B5EF4-FFF2-40B4-BE49-F238E27FC236}">
                <a16:creationId xmlns:a16="http://schemas.microsoft.com/office/drawing/2014/main" id="{A939AD89-F192-FF4C-9FDE-8CDC37E3A118}"/>
              </a:ext>
            </a:extLst>
          </p:cNvPr>
          <p:cNvSpPr/>
          <p:nvPr userDrawn="1"/>
        </p:nvSpPr>
        <p:spPr>
          <a:xfrm>
            <a:off x="1169584"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8" name="Rectangle 27">
            <a:extLst>
              <a:ext uri="{FF2B5EF4-FFF2-40B4-BE49-F238E27FC236}">
                <a16:creationId xmlns:a16="http://schemas.microsoft.com/office/drawing/2014/main" id="{0F78E8BA-7299-5B4B-90EF-16DDCFF61B65}"/>
              </a:ext>
            </a:extLst>
          </p:cNvPr>
          <p:cNvSpPr/>
          <p:nvPr userDrawn="1"/>
        </p:nvSpPr>
        <p:spPr>
          <a:xfrm>
            <a:off x="1169584"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 name="Rectangle 1">
            <a:extLst>
              <a:ext uri="{FF2B5EF4-FFF2-40B4-BE49-F238E27FC236}">
                <a16:creationId xmlns:a16="http://schemas.microsoft.com/office/drawing/2014/main" id="{E39CEA8B-A2F8-3B4B-92B2-F430FA70E5D8}"/>
              </a:ext>
            </a:extLst>
          </p:cNvPr>
          <p:cNvSpPr/>
          <p:nvPr userDrawn="1"/>
        </p:nvSpPr>
        <p:spPr>
          <a:xfrm>
            <a:off x="1169584"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Shape 254">
            <a:extLst>
              <a:ext uri="{FF2B5EF4-FFF2-40B4-BE49-F238E27FC236}">
                <a16:creationId xmlns:a16="http://schemas.microsoft.com/office/drawing/2014/main" id="{75862DAC-BC9F-534C-9C89-CE60499DB282}"/>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A7F76238-5A1A-CD49-AFE0-ECC1928CEF6B}"/>
              </a:ext>
            </a:extLst>
          </p:cNvPr>
          <p:cNvGrpSpPr/>
          <p:nvPr userDrawn="1"/>
        </p:nvGrpSpPr>
        <p:grpSpPr>
          <a:xfrm>
            <a:off x="4276115" y="2272177"/>
            <a:ext cx="3634508" cy="3229764"/>
            <a:chOff x="4523760" y="2165131"/>
            <a:chExt cx="3139218" cy="3300132"/>
          </a:xfrm>
        </p:grpSpPr>
        <p:grpSp>
          <p:nvGrpSpPr>
            <p:cNvPr id="10" name="Group 9">
              <a:extLst>
                <a:ext uri="{FF2B5EF4-FFF2-40B4-BE49-F238E27FC236}">
                  <a16:creationId xmlns:a16="http://schemas.microsoft.com/office/drawing/2014/main" id="{3926780E-0B08-7C41-9DB5-0748FEF36629}"/>
                </a:ext>
              </a:extLst>
            </p:cNvPr>
            <p:cNvGrpSpPr/>
            <p:nvPr/>
          </p:nvGrpSpPr>
          <p:grpSpPr>
            <a:xfrm rot="10800000">
              <a:off x="6616255" y="2165131"/>
              <a:ext cx="1046723" cy="3300132"/>
              <a:chOff x="5319301" y="2165131"/>
              <a:chExt cx="1046723" cy="3300132"/>
            </a:xfrm>
          </p:grpSpPr>
          <p:sp>
            <p:nvSpPr>
              <p:cNvPr id="17" name="Freeform 16">
                <a:extLst>
                  <a:ext uri="{FF2B5EF4-FFF2-40B4-BE49-F238E27FC236}">
                    <a16:creationId xmlns:a16="http://schemas.microsoft.com/office/drawing/2014/main" id="{95B6473F-E718-0D49-92EB-0C52F372925A}"/>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8" name="Freeform 17">
                <a:extLst>
                  <a:ext uri="{FF2B5EF4-FFF2-40B4-BE49-F238E27FC236}">
                    <a16:creationId xmlns:a16="http://schemas.microsoft.com/office/drawing/2014/main" id="{DAB00B52-8B5D-0D4E-89BA-E74849ECF2FD}"/>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1" name="Group 10">
              <a:extLst>
                <a:ext uri="{FF2B5EF4-FFF2-40B4-BE49-F238E27FC236}">
                  <a16:creationId xmlns:a16="http://schemas.microsoft.com/office/drawing/2014/main" id="{54F95102-21B7-5D43-B11A-49C22A401513}"/>
                </a:ext>
              </a:extLst>
            </p:cNvPr>
            <p:cNvGrpSpPr/>
            <p:nvPr/>
          </p:nvGrpSpPr>
          <p:grpSpPr>
            <a:xfrm>
              <a:off x="4523760" y="2165131"/>
              <a:ext cx="3139218" cy="3300132"/>
              <a:chOff x="4523760" y="2165131"/>
              <a:chExt cx="3139218" cy="3300132"/>
            </a:xfrm>
          </p:grpSpPr>
          <p:sp>
            <p:nvSpPr>
              <p:cNvPr id="12" name="Freeform 11">
                <a:extLst>
                  <a:ext uri="{FF2B5EF4-FFF2-40B4-BE49-F238E27FC236}">
                    <a16:creationId xmlns:a16="http://schemas.microsoft.com/office/drawing/2014/main" id="{D5C885FC-FEA3-6A47-B3DA-10BAE1B65B41}"/>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3" name="Freeform 12">
                <a:extLst>
                  <a:ext uri="{FF2B5EF4-FFF2-40B4-BE49-F238E27FC236}">
                    <a16:creationId xmlns:a16="http://schemas.microsoft.com/office/drawing/2014/main" id="{4964E914-17DD-EA45-9539-DBC75C8DB186}"/>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14" name="Group 13">
                <a:extLst>
                  <a:ext uri="{FF2B5EF4-FFF2-40B4-BE49-F238E27FC236}">
                    <a16:creationId xmlns:a16="http://schemas.microsoft.com/office/drawing/2014/main" id="{243E3ADF-DC21-554A-8700-783D72893BF9}"/>
                  </a:ext>
                </a:extLst>
              </p:cNvPr>
              <p:cNvGrpSpPr/>
              <p:nvPr/>
            </p:nvGrpSpPr>
            <p:grpSpPr>
              <a:xfrm>
                <a:off x="4523760" y="3772576"/>
                <a:ext cx="3139218" cy="0"/>
                <a:chOff x="4523760" y="3772576"/>
                <a:chExt cx="3139218" cy="0"/>
              </a:xfrm>
            </p:grpSpPr>
            <p:cxnSp>
              <p:nvCxnSpPr>
                <p:cNvPr id="15" name="Straight Connector 14">
                  <a:extLst>
                    <a:ext uri="{FF2B5EF4-FFF2-40B4-BE49-F238E27FC236}">
                      <a16:creationId xmlns:a16="http://schemas.microsoft.com/office/drawing/2014/main" id="{EA01B305-7F11-B942-990C-C814D94EF69B}"/>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16" name="Straight Connector 15">
                  <a:extLst>
                    <a:ext uri="{FF2B5EF4-FFF2-40B4-BE49-F238E27FC236}">
                      <a16:creationId xmlns:a16="http://schemas.microsoft.com/office/drawing/2014/main" id="{7573937A-7329-6A44-A5E0-6054923AD210}"/>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19" name="Text Placeholder 3">
            <a:extLst>
              <a:ext uri="{FF2B5EF4-FFF2-40B4-BE49-F238E27FC236}">
                <a16:creationId xmlns:a16="http://schemas.microsoft.com/office/drawing/2014/main" id="{32194EF1-9713-B545-A686-F6233D0C83CB}"/>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0" name="Text Placeholder 3">
            <a:extLst>
              <a:ext uri="{FF2B5EF4-FFF2-40B4-BE49-F238E27FC236}">
                <a16:creationId xmlns:a16="http://schemas.microsoft.com/office/drawing/2014/main" id="{76D6238E-7EFF-1944-B782-00E6D63FCA78}"/>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3">
            <a:extLst>
              <a:ext uri="{FF2B5EF4-FFF2-40B4-BE49-F238E27FC236}">
                <a16:creationId xmlns:a16="http://schemas.microsoft.com/office/drawing/2014/main" id="{B0F906E1-AFB2-3342-9AEE-5D9D3825D059}"/>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2" name="Text Placeholder 3">
            <a:extLst>
              <a:ext uri="{FF2B5EF4-FFF2-40B4-BE49-F238E27FC236}">
                <a16:creationId xmlns:a16="http://schemas.microsoft.com/office/drawing/2014/main" id="{6F22C132-DC15-354D-A2CF-2709D58EC79E}"/>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3">
            <a:extLst>
              <a:ext uri="{FF2B5EF4-FFF2-40B4-BE49-F238E27FC236}">
                <a16:creationId xmlns:a16="http://schemas.microsoft.com/office/drawing/2014/main" id="{3DDB394F-E1C7-9246-982F-9B98213F2451}"/>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4" name="Text Placeholder 3">
            <a:extLst>
              <a:ext uri="{FF2B5EF4-FFF2-40B4-BE49-F238E27FC236}">
                <a16:creationId xmlns:a16="http://schemas.microsoft.com/office/drawing/2014/main" id="{C234B5C4-1230-8C4E-AD1C-1CBA6628DF9E}"/>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5" name="Text Placeholder 3">
            <a:extLst>
              <a:ext uri="{FF2B5EF4-FFF2-40B4-BE49-F238E27FC236}">
                <a16:creationId xmlns:a16="http://schemas.microsoft.com/office/drawing/2014/main" id="{E5E72B16-C9CB-364D-87B5-41808627C99A}"/>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26" name="Text Placeholder 3">
            <a:extLst>
              <a:ext uri="{FF2B5EF4-FFF2-40B4-BE49-F238E27FC236}">
                <a16:creationId xmlns:a16="http://schemas.microsoft.com/office/drawing/2014/main" id="{987FC7CF-BBAC-484D-8F40-A8B0E9643121}"/>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791797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tatement and Photo">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365760"/>
            <a:ext cx="4114800" cy="2560320"/>
          </a:xfrm>
          <a:solidFill>
            <a:srgbClr val="006E74"/>
          </a:solidFill>
        </p:spPr>
        <p:txBody>
          <a:bodyPr lIns="182880" tIns="182880" rIns="182880" bIns="182880">
            <a:noAutofit/>
          </a:bodyPr>
          <a:lstStyle>
            <a:lvl1pPr marL="0" indent="0">
              <a:lnSpc>
                <a:spcPct val="90000"/>
              </a:lnSpc>
              <a:spcBef>
                <a:spcPts val="0"/>
              </a:spcBef>
              <a:buNone/>
              <a:defRPr sz="3200">
                <a:solidFill>
                  <a:schemeClr val="bg1"/>
                </a:solidFill>
              </a:defRPr>
            </a:lvl1pPr>
            <a:lvl2pPr marL="182880" indent="-182880">
              <a:spcBef>
                <a:spcPts val="1200"/>
              </a:spcBef>
              <a:buFont typeface="Arial" panose="020B0604020202020204" pitchFamily="34" charset="0"/>
              <a:buChar char="•"/>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[Statement]</a:t>
            </a:r>
          </a:p>
          <a:p>
            <a:pPr lvl="1"/>
            <a:r>
              <a:rPr lang="en-US"/>
              <a:t>Second level</a:t>
            </a:r>
          </a:p>
          <a:p>
            <a:pPr lvl="2"/>
            <a:r>
              <a:rPr lang="en-US"/>
              <a:t>Third level</a:t>
            </a:r>
          </a:p>
          <a:p>
            <a:pPr lvl="3"/>
            <a:r>
              <a:rPr lang="en-US"/>
              <a:t>Fourth level</a:t>
            </a:r>
          </a:p>
          <a:p>
            <a:pPr lvl="4"/>
            <a:r>
              <a:rPr lang="en-US"/>
              <a:t>Fifth level</a:t>
            </a:r>
          </a:p>
        </p:txBody>
      </p:sp>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6245352" y="365760"/>
            <a:ext cx="5577840" cy="571754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427783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1">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F0AF58B2-47B7-814E-A6E5-ECB9608EF8B7}"/>
              </a:ext>
              <a:ext uri="{C183D7F6-B498-43B3-948B-1728B52AA6E4}">
                <adec:decorative xmlns:adec="http://schemas.microsoft.com/office/drawing/2017/decorative" val="1"/>
              </a:ext>
            </a:extLst>
          </p:cNvPr>
          <p:cNvSpPr/>
          <p:nvPr userDrawn="1"/>
        </p:nvSpPr>
        <p:spPr bwMode="hidden">
          <a:xfrm>
            <a:off x="0" y="3840480"/>
            <a:ext cx="12192000" cy="3017520"/>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1188720" y="1234440"/>
            <a:ext cx="5166360" cy="2304288"/>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188720" y="4114799"/>
            <a:ext cx="5166360" cy="685800"/>
          </a:xfrm>
        </p:spPr>
        <p:txBody>
          <a:bodyPr anchor="t" anchorCtr="0">
            <a:noAutofit/>
          </a:bodyPr>
          <a:lstStyle>
            <a:lvl1pPr marL="0" indent="0" algn="l">
              <a:spcBef>
                <a:spcPts val="0"/>
              </a:spcBef>
              <a:buNone/>
              <a:defRPr sz="2000" b="0">
                <a:solidFill>
                  <a:schemeClr val="tx1"/>
                </a:solidFill>
              </a:defRPr>
            </a:lvl1pPr>
            <a:lvl2pPr marL="0" indent="0" algn="l">
              <a:spcBef>
                <a:spcPts val="0"/>
              </a:spcBef>
              <a:buNone/>
              <a:defRPr sz="2000">
                <a:solidFill>
                  <a:schemeClr val="tx1"/>
                </a:solidFill>
              </a:defRPr>
            </a:lvl2pPr>
            <a:lvl3pPr marL="0" indent="0" algn="l">
              <a:spcBef>
                <a:spcPts val="0"/>
              </a:spcBef>
              <a:buNone/>
              <a:defRPr sz="2000">
                <a:solidFill>
                  <a:schemeClr val="tx1"/>
                </a:solidFill>
              </a:defRPr>
            </a:lvl3pPr>
            <a:lvl4pPr marL="0" indent="0" algn="l">
              <a:spcBef>
                <a:spcPts val="0"/>
              </a:spcBef>
              <a:buNone/>
              <a:defRPr sz="2000">
                <a:solidFill>
                  <a:schemeClr val="tx1"/>
                </a:solidFill>
              </a:defRPr>
            </a:lvl4pPr>
            <a:lvl5pPr marL="0" indent="0" algn="l">
              <a:spcBef>
                <a:spcPts val="0"/>
              </a:spcBef>
              <a:buNone/>
              <a:defRPr sz="2000">
                <a:solidFill>
                  <a:schemeClr val="tx1"/>
                </a:solidFill>
              </a:defRPr>
            </a:lvl5pPr>
            <a:lvl6pPr marL="0" indent="0" algn="l">
              <a:spcBef>
                <a:spcPts val="0"/>
              </a:spcBef>
              <a:buNone/>
              <a:defRPr sz="2000">
                <a:solidFill>
                  <a:schemeClr val="tx1"/>
                </a:solidFill>
              </a:defRPr>
            </a:lvl6pPr>
            <a:lvl7pPr marL="0" indent="0" algn="l">
              <a:spcBef>
                <a:spcPts val="0"/>
              </a:spcBef>
              <a:buNone/>
              <a:defRPr sz="2000">
                <a:solidFill>
                  <a:schemeClr val="tx1"/>
                </a:solidFill>
              </a:defRPr>
            </a:lvl7pPr>
            <a:lvl8pPr marL="0" indent="0" algn="l">
              <a:spcBef>
                <a:spcPts val="0"/>
              </a:spcBef>
              <a:buNone/>
              <a:defRPr sz="2000">
                <a:solidFill>
                  <a:schemeClr val="tx1"/>
                </a:solidFill>
              </a:defRPr>
            </a:lvl8pPr>
            <a:lvl9pPr marL="0" indent="0" algn="l">
              <a:spcBef>
                <a:spcPts val="0"/>
              </a:spcBef>
              <a:buNone/>
              <a:defRPr sz="2000">
                <a:solidFill>
                  <a:schemeClr val="tx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118872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6657340" y="2148840"/>
            <a:ext cx="5166360" cy="43434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56461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748" userDrawn="1">
          <p15:clr>
            <a:srgbClr val="FBAE40"/>
          </p15:clr>
        </p15:guide>
        <p15:guide id="3" pos="4192" userDrawn="1">
          <p15:clr>
            <a:srgbClr val="FBAE40"/>
          </p15:clr>
        </p15:guide>
        <p15:guide id="4" pos="4004" userDrawn="1">
          <p15:clr>
            <a:srgbClr val="FBAE40"/>
          </p15:clr>
        </p15:guide>
        <p15:guide id="5" orient="horz" pos="776"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and Statem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4" y="1828800"/>
            <a:ext cx="5184775" cy="32004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hasCustomPrompt="1"/>
          </p:nvPr>
        </p:nvSpPr>
        <p:spPr>
          <a:xfrm>
            <a:off x="6245352" y="1828800"/>
            <a:ext cx="5577840" cy="3200400"/>
          </a:xfrm>
        </p:spPr>
        <p:txBody>
          <a:bodyPr anchor="b" anchorCtr="0">
            <a:normAutofit/>
          </a:bodyPr>
          <a:lstStyle>
            <a:lvl1pPr marL="0" indent="0">
              <a:lnSpc>
                <a:spcPct val="90000"/>
              </a:lnSpc>
              <a:spcBef>
                <a:spcPts val="0"/>
              </a:spcBef>
              <a:buNone/>
              <a:defRPr sz="3600">
                <a:solidFill>
                  <a:schemeClr val="tx1"/>
                </a:solidFill>
              </a:defRPr>
            </a:lvl1pPr>
            <a:lvl2pPr marL="182880" indent="-182880">
              <a:spcBef>
                <a:spcPts val="1200"/>
              </a:spcBef>
              <a:buFont typeface="Arial" panose="020B0604020202020204" pitchFamily="34" charset="0"/>
              <a:buChar char="•"/>
              <a:defRPr sz="1800"/>
            </a:lvl2pPr>
            <a:lvl3pPr marL="365760">
              <a:defRPr sz="1800"/>
            </a:lvl3pPr>
            <a:lvl4pPr marL="548640">
              <a:defRPr sz="1800"/>
            </a:lvl4pPr>
            <a:lvl5pPr marL="731520">
              <a:defRPr sz="1800"/>
            </a:lvl5pPr>
            <a:lvl6pPr marL="914400">
              <a:defRPr sz="1800"/>
            </a:lvl6pPr>
            <a:lvl7pPr marL="1097280">
              <a:defRPr sz="1800"/>
            </a:lvl7pPr>
            <a:lvl8pPr marL="1280160">
              <a:defRPr sz="1800"/>
            </a:lvl8pPr>
            <a:lvl9pPr marL="1463040">
              <a:defRPr sz="1800"/>
            </a:lvl9pPr>
          </a:lstStyle>
          <a:p>
            <a:pPr lvl="0"/>
            <a:r>
              <a:rPr lang="en-US"/>
              <a:t>[Statement]</a:t>
            </a:r>
          </a:p>
        </p:txBody>
      </p:sp>
    </p:spTree>
    <p:extLst>
      <p:ext uri="{BB962C8B-B14F-4D97-AF65-F5344CB8AC3E}">
        <p14:creationId xmlns:p14="http://schemas.microsoft.com/office/powerpoint/2010/main" val="194663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3936" userDrawn="1">
          <p15:clr>
            <a:srgbClr val="FBAE40"/>
          </p15:clr>
        </p15:guide>
        <p15:guide id="4" pos="3744" userDrawn="1">
          <p15:clr>
            <a:srgbClr val="FBAE40"/>
          </p15:clr>
        </p15:guide>
        <p15:guide id="7" orient="horz" pos="1152">
          <p15:clr>
            <a:srgbClr val="FBAE40"/>
          </p15:clr>
        </p15:guide>
        <p15:guide id="8" orient="horz" pos="3832">
          <p15:clr>
            <a:srgbClr val="FBAE40"/>
          </p15:clr>
        </p15:guide>
        <p15:guide id="9" orient="horz" pos="4148">
          <p15:clr>
            <a:srgbClr val="FBAE40"/>
          </p15:clr>
        </p15:guide>
        <p15:guide id="10" orient="horz" pos="3168" userDrawn="1">
          <p15:clr>
            <a:srgbClr val="FBAE40"/>
          </p15:clr>
        </p15:guide>
        <p15:guide id="11" pos="476"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5" y="1828801"/>
            <a:ext cx="8121650" cy="42545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99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4527516"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5461686" y="0"/>
            <a:ext cx="6730314" cy="5288692"/>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365759" y="1594022"/>
            <a:ext cx="4527516" cy="415187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2287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Photo and Sidebar">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0" y="0"/>
            <a:ext cx="8711514" cy="5647038"/>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444843"/>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7290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Cluster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8519160"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9028176" y="365760"/>
            <a:ext cx="2795016" cy="278892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6096000" y="1828800"/>
            <a:ext cx="2788920" cy="278892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1F89D7C7-C7B4-A74A-B754-DF69007D9111}"/>
              </a:ext>
            </a:extLst>
          </p:cNvPr>
          <p:cNvSpPr>
            <a:spLocks noGrp="1"/>
          </p:cNvSpPr>
          <p:nvPr>
            <p:ph type="body" sz="quarter" idx="12"/>
          </p:nvPr>
        </p:nvSpPr>
        <p:spPr>
          <a:xfrm>
            <a:off x="9028176" y="3289300"/>
            <a:ext cx="2795016" cy="278892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5">
            <a:extLst>
              <a:ext uri="{FF2B5EF4-FFF2-40B4-BE49-F238E27FC236}">
                <a16:creationId xmlns:a16="http://schemas.microsoft.com/office/drawing/2014/main" id="{4C83E999-6B6B-E44A-8409-73A1C711A568}"/>
              </a:ext>
            </a:extLst>
          </p:cNvPr>
          <p:cNvSpPr>
            <a:spLocks noGrp="1"/>
          </p:cNvSpPr>
          <p:nvPr>
            <p:ph type="body" sz="quarter" idx="14"/>
          </p:nvPr>
        </p:nvSpPr>
        <p:spPr>
          <a:xfrm>
            <a:off x="3172968" y="4069080"/>
            <a:ext cx="2788920" cy="27889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67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Cluster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7708392" y="365760"/>
            <a:ext cx="4114800" cy="411480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365758" y="1554480"/>
            <a:ext cx="4114800" cy="219456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4617719" y="2103118"/>
            <a:ext cx="2953512"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a:extLst>
              <a:ext uri="{FF2B5EF4-FFF2-40B4-BE49-F238E27FC236}">
                <a16:creationId xmlns:a16="http://schemas.microsoft.com/office/drawing/2014/main" id="{1F89D7C7-C7B4-A74A-B754-DF69007D9111}"/>
              </a:ext>
            </a:extLst>
          </p:cNvPr>
          <p:cNvSpPr>
            <a:spLocks noGrp="1"/>
          </p:cNvSpPr>
          <p:nvPr>
            <p:ph type="body" sz="quarter" idx="12"/>
          </p:nvPr>
        </p:nvSpPr>
        <p:spPr>
          <a:xfrm>
            <a:off x="7708392" y="4617720"/>
            <a:ext cx="2971800" cy="146304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2418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Cluster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7708392" y="365125"/>
            <a:ext cx="2331720" cy="2332355"/>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2286000" y="1828801"/>
            <a:ext cx="528523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7708392" y="2834640"/>
            <a:ext cx="4114800"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461772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302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Quarters Sa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8202168"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8202168"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588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Quarters Bla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UST" descr="UST">
            <a:extLst>
              <a:ext uri="{FF2B5EF4-FFF2-40B4-BE49-F238E27FC236}">
                <a16:creationId xmlns:a16="http://schemas.microsoft.com/office/drawing/2014/main" id="{B2036B4F-78BB-BB43-B04B-458DE6C4A674}"/>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bwMode="auto">
          <a:xfrm>
            <a:off x="365760" y="365760"/>
            <a:ext cx="8203819" cy="914400"/>
          </a:xfrm>
        </p:spPr>
        <p:txBody>
          <a:bodyPr/>
          <a:lstStyle>
            <a:lvl1pPr>
              <a:defRPr>
                <a:solidFill>
                  <a:schemeClr val="bg1"/>
                </a:solidFill>
              </a:defRPr>
            </a:lvl1p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bwMode="auto">
          <a:xfrm>
            <a:off x="365759" y="1828800"/>
            <a:ext cx="8203819" cy="4251960"/>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solidFill>
                  <a:schemeClr val="bg1"/>
                </a:solidFill>
              </a:defRPr>
            </a:lvl6pPr>
            <a:lvl7pPr>
              <a:defRPr sz="1800">
                <a:solidFill>
                  <a:schemeClr val="bg1"/>
                </a:solidFill>
              </a:defRPr>
            </a:lvl7pPr>
            <a:lvl8pPr>
              <a:defRPr sz="1800">
                <a:solidFill>
                  <a:schemeClr val="bg1"/>
                </a:solidFill>
              </a:defRPr>
            </a:lvl8pPr>
            <a:lvl9pPr>
              <a:defRPr sz="18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4742" cy="4251960"/>
          </a:xfrm>
        </p:spPr>
        <p:txBody>
          <a:bodyPr>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solidFill>
                  <a:schemeClr val="tx1"/>
                </a:solidFill>
              </a:defRPr>
            </a:lvl6pPr>
            <a:lvl7pPr>
              <a:defRPr sz="1600">
                <a:solidFill>
                  <a:schemeClr val="tx1"/>
                </a:solidFill>
              </a:defRPr>
            </a:lvl7pPr>
            <a:lvl8pPr>
              <a:defRPr sz="1600">
                <a:solidFill>
                  <a:schemeClr val="tx1"/>
                </a:solidFill>
              </a:defRPr>
            </a:lvl8pPr>
            <a:lvl9pPr>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64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Picture Placeholder 2">
            <a:extLst>
              <a:ext uri="{FF2B5EF4-FFF2-40B4-BE49-F238E27FC236}">
                <a16:creationId xmlns:a16="http://schemas.microsoft.com/office/drawing/2014/main" id="{0E0C2D94-E952-734F-B3B4-6BE1B7326811}"/>
              </a:ext>
            </a:extLst>
          </p:cNvPr>
          <p:cNvSpPr>
            <a:spLocks noGrp="1"/>
          </p:cNvSpPr>
          <p:nvPr>
            <p:ph type="pic" sz="quarter" idx="14" hasCustomPrompt="1"/>
          </p:nvPr>
        </p:nvSpPr>
        <p:spPr>
          <a:xfrm>
            <a:off x="365759"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3" name="Content Placeholder 3">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4343400"/>
            <a:ext cx="3611880" cy="1737360"/>
          </a:xfrm>
        </p:spPr>
        <p:txBody>
          <a:bodyPr>
            <a:noAutofit/>
          </a:bodyPr>
          <a:lstStyle>
            <a:lvl1pPr marL="0" indent="0">
              <a:spcBef>
                <a:spcPts val="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0" name="Picture Placeholder 4">
            <a:extLst>
              <a:ext uri="{FF2B5EF4-FFF2-40B4-BE49-F238E27FC236}">
                <a16:creationId xmlns:a16="http://schemas.microsoft.com/office/drawing/2014/main" id="{FBBF2C33-AC91-D145-A1D8-489F8804A0BF}"/>
              </a:ext>
            </a:extLst>
          </p:cNvPr>
          <p:cNvSpPr>
            <a:spLocks noGrp="1"/>
          </p:cNvSpPr>
          <p:nvPr>
            <p:ph type="pic" sz="quarter" idx="15" hasCustomPrompt="1"/>
          </p:nvPr>
        </p:nvSpPr>
        <p:spPr>
          <a:xfrm>
            <a:off x="428853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4" name="Content Placeholder 5">
            <a:extLst>
              <a:ext uri="{FF2B5EF4-FFF2-40B4-BE49-F238E27FC236}">
                <a16:creationId xmlns:a16="http://schemas.microsoft.com/office/drawing/2014/main" id="{F38A127C-C71C-410F-8BEA-B1AA4E4DB590}"/>
              </a:ext>
            </a:extLst>
          </p:cNvPr>
          <p:cNvSpPr>
            <a:spLocks noGrp="1"/>
          </p:cNvSpPr>
          <p:nvPr>
            <p:ph sz="half" idx="2" hasCustomPrompt="1"/>
          </p:nvPr>
        </p:nvSpPr>
        <p:spPr>
          <a:xfrm>
            <a:off x="4288536"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422E667F-004C-0D48-B1F6-92F8E2AA02A2}"/>
              </a:ext>
            </a:extLst>
          </p:cNvPr>
          <p:cNvSpPr>
            <a:spLocks noGrp="1"/>
          </p:cNvSpPr>
          <p:nvPr>
            <p:ph type="pic" sz="quarter" idx="16" hasCustomPrompt="1"/>
          </p:nvPr>
        </p:nvSpPr>
        <p:spPr>
          <a:xfrm>
            <a:off x="821067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14" name="Content Placeholder 7">
            <a:extLst>
              <a:ext uri="{FF2B5EF4-FFF2-40B4-BE49-F238E27FC236}">
                <a16:creationId xmlns:a16="http://schemas.microsoft.com/office/drawing/2014/main" id="{48592F68-1A92-1442-9565-3EF907A57B35}"/>
              </a:ext>
            </a:extLst>
          </p:cNvPr>
          <p:cNvSpPr>
            <a:spLocks noGrp="1"/>
          </p:cNvSpPr>
          <p:nvPr>
            <p:ph sz="quarter" idx="13" hasCustomPrompt="1"/>
          </p:nvPr>
        </p:nvSpPr>
        <p:spPr>
          <a:xfrm>
            <a:off x="8211312"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Tree>
    <p:extLst>
      <p:ext uri="{BB962C8B-B14F-4D97-AF65-F5344CB8AC3E}">
        <p14:creationId xmlns:p14="http://schemas.microsoft.com/office/powerpoint/2010/main" val="7661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guide id="8" orient="horz" pos="2736" userDrawn="1">
          <p15:clr>
            <a:srgbClr val="FBAE40"/>
          </p15:clr>
        </p15:guide>
        <p15:guide id="9" orient="horz" pos="25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2">
    <p:bg>
      <p:bgRef idx="1001">
        <a:schemeClr val="bg1"/>
      </p:bgRef>
    </p:bg>
    <p:spTree>
      <p:nvGrpSpPr>
        <p:cNvPr id="1" name=""/>
        <p:cNvGrpSpPr/>
        <p:nvPr/>
      </p:nvGrpSpPr>
      <p:grpSpPr>
        <a:xfrm>
          <a:off x="0" y="0"/>
          <a:ext cx="0" cy="0"/>
          <a:chOff x="0" y="0"/>
          <a:chExt cx="0" cy="0"/>
        </a:xfrm>
      </p:grpSpPr>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6657340" y="365759"/>
            <a:ext cx="5166360" cy="3200400"/>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bwMode="gray">
          <a:xfrm>
            <a:off x="6931152" y="2651760"/>
            <a:ext cx="4617720" cy="685800"/>
          </a:xfrm>
        </p:spPr>
        <p:txBody>
          <a:bodyPr anchor="t" anchorCtr="0">
            <a:noAutofit/>
          </a:bodyPr>
          <a:lstStyle>
            <a:lvl1pPr marL="0" indent="0" algn="l">
              <a:spcBef>
                <a:spcPts val="0"/>
              </a:spcBef>
              <a:buNone/>
              <a:defRPr sz="2000" b="0">
                <a:solidFill>
                  <a:schemeClr val="bg1"/>
                </a:solidFill>
              </a:defRPr>
            </a:lvl1pPr>
            <a:lvl2pPr marL="0" indent="0" algn="l">
              <a:spcBef>
                <a:spcPts val="0"/>
              </a:spcBef>
              <a:buNone/>
              <a:defRPr sz="2000">
                <a:solidFill>
                  <a:schemeClr val="bg1"/>
                </a:solidFill>
              </a:defRPr>
            </a:lvl2pPr>
            <a:lvl3pPr marL="0" indent="0" algn="l">
              <a:spcBef>
                <a:spcPts val="0"/>
              </a:spcBef>
              <a:buNone/>
              <a:defRPr sz="2000">
                <a:solidFill>
                  <a:schemeClr val="bg1"/>
                </a:solidFill>
              </a:defRPr>
            </a:lvl3pPr>
            <a:lvl4pPr marL="0" indent="0" algn="l">
              <a:spcBef>
                <a:spcPts val="0"/>
              </a:spcBef>
              <a:buNone/>
              <a:defRPr sz="2000">
                <a:solidFill>
                  <a:schemeClr val="bg1"/>
                </a:solidFill>
              </a:defRPr>
            </a:lvl4pPr>
            <a:lvl5pPr marL="0" indent="0" algn="l">
              <a:spcBef>
                <a:spcPts val="0"/>
              </a:spcBef>
              <a:buNone/>
              <a:defRPr sz="2000">
                <a:solidFill>
                  <a:schemeClr val="bg1"/>
                </a:solidFill>
              </a:defRPr>
            </a:lvl5pPr>
            <a:lvl6pPr marL="0" indent="0" algn="l">
              <a:spcBef>
                <a:spcPts val="0"/>
              </a:spcBef>
              <a:buNone/>
              <a:defRPr sz="2000">
                <a:solidFill>
                  <a:schemeClr val="bg1"/>
                </a:solidFill>
              </a:defRPr>
            </a:lvl6pPr>
            <a:lvl7pPr marL="0" indent="0" algn="l">
              <a:spcBef>
                <a:spcPts val="0"/>
              </a:spcBef>
              <a:buNone/>
              <a:defRPr sz="2000">
                <a:solidFill>
                  <a:schemeClr val="bg1"/>
                </a:solidFill>
              </a:defRPr>
            </a:lvl7pPr>
            <a:lvl8pPr marL="0" indent="0" algn="l">
              <a:spcBef>
                <a:spcPts val="0"/>
              </a:spcBef>
              <a:buNone/>
              <a:defRPr sz="2000">
                <a:solidFill>
                  <a:schemeClr val="bg1"/>
                </a:solidFill>
              </a:defRPr>
            </a:lvl8pPr>
            <a:lvl9pPr marL="0" indent="0" algn="l">
              <a:spcBef>
                <a:spcPts val="0"/>
              </a:spcBef>
              <a:buNone/>
              <a:defRPr sz="2000">
                <a:solidFill>
                  <a:schemeClr val="bg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665734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1188720" y="1234440"/>
            <a:ext cx="5166360" cy="52578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12110306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p15:clr>
            <a:srgbClr val="FBAE40"/>
          </p15:clr>
        </p15:guide>
        <p15:guide id="2" pos="4004">
          <p15:clr>
            <a:srgbClr val="FBAE40"/>
          </p15:clr>
        </p15:guide>
        <p15:guide id="3" pos="4192">
          <p15:clr>
            <a:srgbClr val="FBAE40"/>
          </p15:clr>
        </p15:guide>
        <p15:guide id="4" orient="horz" pos="776" userDrawn="1">
          <p15:clr>
            <a:srgbClr val="FBAE40"/>
          </p15:clr>
        </p15:guide>
        <p15:guide id="5" pos="748"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iograph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A626-DA7F-514F-B001-17AA4B414442}"/>
              </a:ext>
            </a:extLst>
          </p:cNvPr>
          <p:cNvSpPr>
            <a:spLocks noGrp="1"/>
          </p:cNvSpPr>
          <p:nvPr>
            <p:ph type="title" hasCustomPrompt="1"/>
          </p:nvPr>
        </p:nvSpPr>
        <p:spPr>
          <a:xfrm>
            <a:off x="365760" y="365760"/>
            <a:ext cx="8203565" cy="914400"/>
          </a:xfrm>
        </p:spPr>
        <p:txBody>
          <a:bodyPr/>
          <a:lstStyle/>
          <a:p>
            <a:r>
              <a:rPr lang="en-US"/>
              <a:t>[Slide title]</a:t>
            </a:r>
          </a:p>
        </p:txBody>
      </p:sp>
      <p:sp>
        <p:nvSpPr>
          <p:cNvPr id="11" name="Text Placeholder 2">
            <a:extLst>
              <a:ext uri="{FF2B5EF4-FFF2-40B4-BE49-F238E27FC236}">
                <a16:creationId xmlns:a16="http://schemas.microsoft.com/office/drawing/2014/main" id="{3C2EDD2B-10F3-2145-9FDC-23B8925E5553}"/>
              </a:ext>
            </a:extLst>
          </p:cNvPr>
          <p:cNvSpPr>
            <a:spLocks noGrp="1"/>
          </p:cNvSpPr>
          <p:nvPr>
            <p:ph type="body" sz="quarter" idx="11" hasCustomPrompt="1"/>
          </p:nvPr>
        </p:nvSpPr>
        <p:spPr>
          <a:xfrm>
            <a:off x="365124" y="1828800"/>
            <a:ext cx="263347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a:t>
            </a:r>
            <a:r>
              <a:rPr lang="en-US" err="1"/>
              <a:t>Firstname</a:t>
            </a:r>
            <a:r>
              <a:rPr lang="en-US"/>
              <a:t> </a:t>
            </a:r>
            <a:r>
              <a:rPr lang="en-US" err="1"/>
              <a:t>Lastname</a:t>
            </a:r>
            <a:r>
              <a:rPr lang="en-US"/>
              <a:t>]</a:t>
            </a:r>
          </a:p>
          <a:p>
            <a:pPr lvl="1"/>
            <a:r>
              <a:rPr lang="en-US"/>
              <a:t>[Title, Region]</a:t>
            </a:r>
          </a:p>
          <a:p>
            <a:pPr lvl="2"/>
            <a:r>
              <a:rPr lang="en-US"/>
              <a:t>[Summary]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Text Placeholder 3">
            <a:extLst>
              <a:ext uri="{FF2B5EF4-FFF2-40B4-BE49-F238E27FC236}">
                <a16:creationId xmlns:a16="http://schemas.microsoft.com/office/drawing/2014/main" id="{48396495-DC8A-C048-99CD-670CAF8BE410}"/>
              </a:ext>
            </a:extLst>
          </p:cNvPr>
          <p:cNvSpPr>
            <a:spLocks noGrp="1"/>
          </p:cNvSpPr>
          <p:nvPr>
            <p:ph type="body" sz="quarter" idx="12" hasCustomPrompt="1"/>
          </p:nvPr>
        </p:nvSpPr>
        <p:spPr>
          <a:xfrm>
            <a:off x="3308350" y="1828800"/>
            <a:ext cx="395935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[Sector]</a:t>
            </a:r>
          </a:p>
          <a:p>
            <a:pPr lvl="1"/>
            <a:r>
              <a:rPr lang="en-US"/>
              <a:t>[00 years of experience]</a:t>
            </a:r>
          </a:p>
          <a:p>
            <a:pPr lvl="2"/>
            <a:r>
              <a:rPr lang="en-US"/>
              <a:t>[Biography]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Picture Placeholder 4">
            <a:extLst>
              <a:ext uri="{FF2B5EF4-FFF2-40B4-BE49-F238E27FC236}">
                <a16:creationId xmlns:a16="http://schemas.microsoft.com/office/drawing/2014/main" id="{FBE02541-C35D-1542-9123-AB8132D8C3AE}"/>
              </a:ext>
            </a:extLst>
          </p:cNvPr>
          <p:cNvSpPr>
            <a:spLocks noGrp="1"/>
          </p:cNvSpPr>
          <p:nvPr>
            <p:ph type="pic" sz="quarter" idx="13" hasCustomPrompt="1"/>
          </p:nvPr>
        </p:nvSpPr>
        <p:spPr>
          <a:xfrm>
            <a:off x="7571232" y="1828797"/>
            <a:ext cx="4251960" cy="425196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156791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768" userDrawn="1">
          <p15:clr>
            <a:srgbClr val="FBAE40"/>
          </p15:clr>
        </p15:guide>
        <p15:guide id="2" pos="4580" userDrawn="1">
          <p15:clr>
            <a:srgbClr val="FBAE40"/>
          </p15:clr>
        </p15:guide>
        <p15:guide id="3" orient="horz" pos="1152" userDrawn="1">
          <p15:clr>
            <a:srgbClr val="FBAE40"/>
          </p15:clr>
        </p15:guide>
        <p15:guide id="4" orient="horz" pos="3832" userDrawn="1">
          <p15:clr>
            <a:srgbClr val="FBAE40"/>
          </p15:clr>
        </p15:guide>
        <p15:guide id="5" pos="1890" userDrawn="1">
          <p15:clr>
            <a:srgbClr val="FBAE40"/>
          </p15:clr>
        </p15:guide>
        <p15:guide id="6" pos="2084"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Header - Sand">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376EEDB8-9F5B-F544-9AD6-4602265A5F11}"/>
              </a:ext>
              <a:ext uri="{C183D7F6-B498-43B3-948B-1728B52AA6E4}">
                <adec:decorative xmlns:adec="http://schemas.microsoft.com/office/drawing/2017/decorative" val="1"/>
              </a:ext>
            </a:extLst>
          </p:cNvPr>
          <p:cNvSpPr/>
          <p:nvPr userDrawn="1"/>
        </p:nvSpPr>
        <p:spPr bwMode="hidden">
          <a:xfrm>
            <a:off x="758952" y="365124"/>
            <a:ext cx="11064240" cy="5810885"/>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124712" y="731520"/>
            <a:ext cx="8503920" cy="2103120"/>
          </a:xfrm>
        </p:spPr>
        <p:txBody>
          <a:bodyPr anchor="t"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124712" y="2971798"/>
            <a:ext cx="8505190" cy="3111501"/>
          </a:xfrm>
        </p:spPr>
        <p:txBody>
          <a:bodyPr/>
          <a:lstStyle/>
          <a:p>
            <a:pPr lvl="0"/>
            <a:r>
              <a:rPr lang="en-US"/>
              <a:t>[Additional content, if needed]</a:t>
            </a:r>
          </a:p>
        </p:txBody>
      </p:sp>
    </p:spTree>
    <p:extLst>
      <p:ext uri="{BB962C8B-B14F-4D97-AF65-F5344CB8AC3E}">
        <p14:creationId xmlns:p14="http://schemas.microsoft.com/office/powerpoint/2010/main" val="1039976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6066" userDrawn="1">
          <p15:clr>
            <a:srgbClr val="FBAE40"/>
          </p15:clr>
        </p15:guide>
        <p15:guide id="3" orient="horz" pos="3832">
          <p15:clr>
            <a:srgbClr val="FBAE40"/>
          </p15:clr>
        </p15:guide>
        <p15:guide id="4" orient="horz" pos="4148">
          <p15:clr>
            <a:srgbClr val="FBAE40"/>
          </p15:clr>
        </p15:guide>
        <p15:guide id="5" pos="708"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06E7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760" y="1737360"/>
            <a:ext cx="8503920" cy="2103120"/>
          </a:xfrm>
        </p:spPr>
        <p:txBody>
          <a:bodyPr anchor="b"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Tree>
    <p:extLst>
      <p:ext uri="{BB962C8B-B14F-4D97-AF65-F5344CB8AC3E}">
        <p14:creationId xmlns:p14="http://schemas.microsoft.com/office/powerpoint/2010/main" val="18581659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2514600"/>
            <a:ext cx="1280160" cy="3568700"/>
          </a:xfrm>
        </p:spPr>
        <p:txBody>
          <a:bodyPr anchor="t" anchorCtr="0">
            <a:noAutofit/>
          </a:bodyPr>
          <a:lstStyle>
            <a:lvl1pPr marL="0" indent="0" algn="r">
              <a:lnSpc>
                <a:spcPct val="85000"/>
              </a:lnSpc>
              <a:spcBef>
                <a:spcPts val="0"/>
              </a:spcBef>
              <a:buFontTx/>
              <a:buNone/>
              <a:defRPr sz="7200" spc="-100" baseline="0"/>
            </a:lvl1pPr>
            <a:lvl2pPr marL="0" indent="0" algn="r">
              <a:lnSpc>
                <a:spcPct val="85000"/>
              </a:lnSpc>
              <a:spcBef>
                <a:spcPts val="0"/>
              </a:spcBef>
              <a:buFontTx/>
              <a:buNone/>
              <a:defRPr sz="7200" spc="-100" baseline="0"/>
            </a:lvl2pPr>
            <a:lvl3pPr marL="0" indent="0" algn="r">
              <a:lnSpc>
                <a:spcPct val="85000"/>
              </a:lnSpc>
              <a:spcBef>
                <a:spcPts val="0"/>
              </a:spcBef>
              <a:buFontTx/>
              <a:buNone/>
              <a:defRPr sz="7200" spc="-100" baseline="0"/>
            </a:lvl3pPr>
            <a:lvl4pPr marL="0" indent="0" algn="r">
              <a:lnSpc>
                <a:spcPct val="85000"/>
              </a:lnSpc>
              <a:spcBef>
                <a:spcPts val="0"/>
              </a:spcBef>
              <a:buFontTx/>
              <a:buNone/>
              <a:defRPr sz="7200" spc="-100" baseline="0"/>
            </a:lvl4pPr>
            <a:lvl5pPr marL="0" indent="0" algn="r">
              <a:lnSpc>
                <a:spcPct val="85000"/>
              </a:lnSpc>
              <a:spcBef>
                <a:spcPts val="0"/>
              </a:spcBef>
              <a:buFontTx/>
              <a:buNone/>
              <a:defRPr sz="7200" spc="-100" baseline="0"/>
            </a:lvl5pPr>
            <a:lvl6pPr marL="0" indent="0" algn="r">
              <a:lnSpc>
                <a:spcPct val="85000"/>
              </a:lnSpc>
              <a:spcBef>
                <a:spcPts val="0"/>
              </a:spcBef>
              <a:buFontTx/>
              <a:buNone/>
              <a:defRPr sz="7200" spc="-100" baseline="0"/>
            </a:lvl6pPr>
            <a:lvl7pPr marL="0" indent="0" algn="r">
              <a:lnSpc>
                <a:spcPct val="85000"/>
              </a:lnSpc>
              <a:spcBef>
                <a:spcPts val="0"/>
              </a:spcBef>
              <a:buFontTx/>
              <a:buNone/>
              <a:defRPr sz="7200" spc="-100" baseline="0"/>
            </a:lvl7pPr>
            <a:lvl8pPr marL="0" indent="0" algn="r">
              <a:lnSpc>
                <a:spcPct val="85000"/>
              </a:lnSpc>
              <a:spcBef>
                <a:spcPts val="0"/>
              </a:spcBef>
              <a:buFontTx/>
              <a:buNone/>
              <a:defRPr sz="7200" spc="-100" baseline="0"/>
            </a:lvl8pPr>
            <a:lvl9pPr marL="0" indent="0" algn="r">
              <a:lnSpc>
                <a:spcPct val="85000"/>
              </a:lnSpc>
              <a:spcBef>
                <a:spcPts val="0"/>
              </a:spcBef>
              <a:buFontTx/>
              <a:buNone/>
              <a:defRPr sz="72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514600"/>
            <a:ext cx="9994900" cy="3568700"/>
          </a:xfrm>
        </p:spPr>
        <p:txBody>
          <a:bodyPr anchor="t" anchorCtr="0"/>
          <a:lstStyle>
            <a:lvl1pPr>
              <a:lnSpc>
                <a:spcPct val="85000"/>
              </a:lnSpc>
              <a:defRPr sz="7200" b="0" spc="-100" baseline="0"/>
            </a:lvl1pPr>
          </a:lstStyle>
          <a:p>
            <a:r>
              <a:rPr lang="en-US"/>
              <a:t>[Section title]</a:t>
            </a:r>
          </a:p>
        </p:txBody>
      </p:sp>
    </p:spTree>
    <p:extLst>
      <p:ext uri="{BB962C8B-B14F-4D97-AF65-F5344CB8AC3E}">
        <p14:creationId xmlns:p14="http://schemas.microsoft.com/office/powerpoint/2010/main" val="32292732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userDrawn="1">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Header - Big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8" y="365125"/>
            <a:ext cx="2525487" cy="3473475"/>
          </a:xfrm>
        </p:spPr>
        <p:txBody>
          <a:bodyPr wrap="none" anchor="t" anchorCtr="0">
            <a:noAutofit/>
          </a:bodyPr>
          <a:lstStyle>
            <a:lvl1pPr marL="0" indent="0" algn="l">
              <a:lnSpc>
                <a:spcPct val="85000"/>
              </a:lnSpc>
              <a:spcBef>
                <a:spcPts val="0"/>
              </a:spcBef>
              <a:buFontTx/>
              <a:buNone/>
              <a:defRPr sz="17000" spc="-100" baseline="0"/>
            </a:lvl1pPr>
            <a:lvl2pPr marL="0" indent="0" algn="l">
              <a:lnSpc>
                <a:spcPct val="85000"/>
              </a:lnSpc>
              <a:spcBef>
                <a:spcPts val="0"/>
              </a:spcBef>
              <a:buFontTx/>
              <a:buNone/>
              <a:defRPr sz="17000" spc="-100" baseline="0"/>
            </a:lvl2pPr>
            <a:lvl3pPr marL="0" indent="0" algn="l">
              <a:lnSpc>
                <a:spcPct val="85000"/>
              </a:lnSpc>
              <a:spcBef>
                <a:spcPts val="0"/>
              </a:spcBef>
              <a:buFontTx/>
              <a:buNone/>
              <a:defRPr sz="17000" spc="-100" baseline="0"/>
            </a:lvl3pPr>
            <a:lvl4pPr marL="0" indent="0" algn="l">
              <a:lnSpc>
                <a:spcPct val="85000"/>
              </a:lnSpc>
              <a:spcBef>
                <a:spcPts val="0"/>
              </a:spcBef>
              <a:buFontTx/>
              <a:buNone/>
              <a:defRPr sz="17000" spc="-100" baseline="0"/>
            </a:lvl4pPr>
            <a:lvl5pPr marL="0" indent="0" algn="l">
              <a:lnSpc>
                <a:spcPct val="85000"/>
              </a:lnSpc>
              <a:spcBef>
                <a:spcPts val="0"/>
              </a:spcBef>
              <a:buFontTx/>
              <a:buNone/>
              <a:defRPr sz="17000" spc="-100" baseline="0"/>
            </a:lvl5pPr>
            <a:lvl6pPr marL="0" indent="0" algn="l">
              <a:lnSpc>
                <a:spcPct val="85000"/>
              </a:lnSpc>
              <a:spcBef>
                <a:spcPts val="0"/>
              </a:spcBef>
              <a:buFontTx/>
              <a:buNone/>
              <a:defRPr sz="17000" spc="-100" baseline="0"/>
            </a:lvl6pPr>
            <a:lvl7pPr marL="0" indent="0" algn="l">
              <a:lnSpc>
                <a:spcPct val="85000"/>
              </a:lnSpc>
              <a:spcBef>
                <a:spcPts val="0"/>
              </a:spcBef>
              <a:buFontTx/>
              <a:buNone/>
              <a:defRPr sz="17000" spc="-100" baseline="0"/>
            </a:lvl7pPr>
            <a:lvl8pPr marL="0" indent="0" algn="l">
              <a:lnSpc>
                <a:spcPct val="85000"/>
              </a:lnSpc>
              <a:spcBef>
                <a:spcPts val="0"/>
              </a:spcBef>
              <a:buFontTx/>
              <a:buNone/>
              <a:defRPr sz="17000" spc="-100" baseline="0"/>
            </a:lvl8pPr>
            <a:lvl9pPr marL="0" indent="0" algn="l">
              <a:lnSpc>
                <a:spcPct val="85000"/>
              </a:lnSpc>
              <a:spcBef>
                <a:spcPts val="0"/>
              </a:spcBef>
              <a:buFontTx/>
              <a:buNone/>
              <a:defRPr sz="170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329840"/>
            <a:ext cx="9994392" cy="1508760"/>
          </a:xfrm>
        </p:spPr>
        <p:txBody>
          <a:bodyPr anchor="b" anchorCtr="0"/>
          <a:lstStyle>
            <a:lvl1pPr>
              <a:defRPr sz="4800" b="0" spc="0" baseline="0"/>
            </a:lvl1pPr>
          </a:lstStyle>
          <a:p>
            <a:r>
              <a:rPr lang="en-US"/>
              <a:t>[Section title]</a:t>
            </a:r>
          </a:p>
        </p:txBody>
      </p:sp>
      <p:sp>
        <p:nvSpPr>
          <p:cNvPr id="9" name="Text Placeholder 3">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828799" y="4114800"/>
            <a:ext cx="9994392" cy="1968500"/>
          </a:xfrm>
        </p:spPr>
        <p:txBody>
          <a:bodyPr/>
          <a:lstStyle/>
          <a:p>
            <a:pPr lvl="0"/>
            <a:r>
              <a:rPr lang="en-US"/>
              <a:t>[Additional content, if needed]</a:t>
            </a:r>
          </a:p>
        </p:txBody>
      </p:sp>
    </p:spTree>
    <p:extLst>
      <p:ext uri="{BB962C8B-B14F-4D97-AF65-F5344CB8AC3E}">
        <p14:creationId xmlns:p14="http://schemas.microsoft.com/office/powerpoint/2010/main" val="29118664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Black background">
    <p:bg>
      <p:bgPr>
        <a:solidFill>
          <a:srgbClr val="231F20"/>
        </a:solidFill>
        <a:effectLst/>
      </p:bgPr>
    </p:bg>
    <p:spTree>
      <p:nvGrpSpPr>
        <p:cNvPr id="1" name=""/>
        <p:cNvGrpSpPr/>
        <p:nvPr/>
      </p:nvGrpSpPr>
      <p:grpSpPr>
        <a:xfrm>
          <a:off x="0" y="0"/>
          <a:ext cx="0" cy="0"/>
          <a:chOff x="0" y="0"/>
          <a:chExt cx="0" cy="0"/>
        </a:xfrm>
      </p:grpSpPr>
      <p:sp>
        <p:nvSpPr>
          <p:cNvPr id="68" name="Title 1">
            <a:extLst>
              <a:ext uri="{FF2B5EF4-FFF2-40B4-BE49-F238E27FC236}">
                <a16:creationId xmlns:a16="http://schemas.microsoft.com/office/drawing/2014/main" id="{8CF004B4-FCDF-ED40-845E-32E235948461}"/>
              </a:ext>
            </a:extLst>
          </p:cNvPr>
          <p:cNvSpPr>
            <a:spLocks noGrp="1"/>
          </p:cNvSpPr>
          <p:nvPr>
            <p:ph type="title" hasCustomPrompt="1"/>
          </p:nvPr>
        </p:nvSpPr>
        <p:spPr>
          <a:xfrm>
            <a:off x="365760" y="365760"/>
            <a:ext cx="11457432" cy="914400"/>
          </a:xfrm>
        </p:spPr>
        <p:txBody>
          <a:bodyPr/>
          <a:lstStyle/>
          <a:p>
            <a:r>
              <a:rPr lang="en-US"/>
              <a:t>[Slide title]</a:t>
            </a:r>
          </a:p>
        </p:txBody>
      </p:sp>
    </p:spTree>
    <p:extLst>
      <p:ext uri="{BB962C8B-B14F-4D97-AF65-F5344CB8AC3E}">
        <p14:creationId xmlns:p14="http://schemas.microsoft.com/office/powerpoint/2010/main" val="24075267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nd backgroun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36628108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82774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4713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Boundless impact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2CE6C-948C-8C4D-B2C9-3681E407385A}"/>
              </a:ext>
            </a:extLst>
          </p:cNvPr>
          <p:cNvSpPr/>
          <p:nvPr userDrawn="1"/>
        </p:nvSpPr>
        <p:spPr>
          <a:xfrm>
            <a:off x="1027288" y="1715911"/>
            <a:ext cx="5937955" cy="3883378"/>
          </a:xfrm>
          <a:prstGeom prst="rect">
            <a:avLst/>
          </a:prstGeom>
          <a:solidFill>
            <a:schemeClr val="tx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4" name="TextBox 3">
            <a:extLst>
              <a:ext uri="{FF2B5EF4-FFF2-40B4-BE49-F238E27FC236}">
                <a16:creationId xmlns:a16="http://schemas.microsoft.com/office/drawing/2014/main" id="{98950798-3CD2-0446-A548-33B6591367B8}"/>
              </a:ext>
            </a:extLst>
          </p:cNvPr>
          <p:cNvSpPr txBox="1"/>
          <p:nvPr userDrawn="1"/>
        </p:nvSpPr>
        <p:spPr>
          <a:xfrm>
            <a:off x="1371995" y="3826932"/>
            <a:ext cx="5446494" cy="1501423"/>
          </a:xfrm>
          <a:prstGeom prst="rect">
            <a:avLst/>
          </a:prstGeom>
          <a:noFill/>
        </p:spPr>
        <p:txBody>
          <a:bodyPr wrap="square" lIns="0" tIns="0" rIns="0" bIns="0" rtlCol="0">
            <a:noAutofit/>
          </a:bodyPr>
          <a:lstStyle/>
          <a:p>
            <a:pPr marL="0" indent="0" algn="l">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2368135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rporate Factsheet">
    <p:bg>
      <p:bgRef idx="1001">
        <a:schemeClr val="bg2"/>
      </p:bgRef>
    </p:bg>
    <p:spTree>
      <p:nvGrpSpPr>
        <p:cNvPr id="1" name=""/>
        <p:cNvGrpSpPr/>
        <p:nvPr/>
      </p:nvGrpSpPr>
      <p:grpSpPr>
        <a:xfrm>
          <a:off x="0" y="0"/>
          <a:ext cx="0" cy="0"/>
          <a:chOff x="0" y="0"/>
          <a:chExt cx="0" cy="0"/>
        </a:xfrm>
      </p:grpSpPr>
      <p:sp>
        <p:nvSpPr>
          <p:cNvPr id="3" name="Text">
            <a:extLst>
              <a:ext uri="{FF2B5EF4-FFF2-40B4-BE49-F238E27FC236}">
                <a16:creationId xmlns:a16="http://schemas.microsoft.com/office/drawing/2014/main" id="{A0CB00BB-E975-8547-9DD4-8C2702FDE56A}"/>
              </a:ext>
            </a:extLst>
          </p:cNvPr>
          <p:cNvSpPr txBox="1"/>
          <p:nvPr userDrawn="1"/>
        </p:nvSpPr>
        <p:spPr>
          <a:xfrm>
            <a:off x="365759" y="365760"/>
            <a:ext cx="7318951" cy="1188720"/>
          </a:xfrm>
          <a:prstGeom prst="rect">
            <a:avLst/>
          </a:prstGeom>
          <a:noFill/>
        </p:spPr>
        <p:txBody>
          <a:bodyPr wrap="square" lIns="0" tIns="0" rIns="0" bIns="0" rtlCol="0">
            <a:noAutofit/>
          </a:bodyPr>
          <a:lstStyle/>
          <a:p>
            <a:pPr>
              <a:lnSpc>
                <a:spcPct val="95000"/>
              </a:lnSpc>
              <a:buSzPct val="100000"/>
            </a:pPr>
            <a:r>
              <a:rPr lang="en-US" sz="3200" b="1"/>
              <a:t>Who we are</a:t>
            </a:r>
          </a:p>
        </p:txBody>
      </p:sp>
      <p:graphicFrame>
        <p:nvGraphicFramePr>
          <p:cNvPr id="5" name="Table">
            <a:extLst>
              <a:ext uri="{FF2B5EF4-FFF2-40B4-BE49-F238E27FC236}">
                <a16:creationId xmlns:a16="http://schemas.microsoft.com/office/drawing/2014/main" id="{FDD9A781-AAB3-1F4F-B85C-5BAB8117F4EB}"/>
              </a:ext>
            </a:extLst>
          </p:cNvPr>
          <p:cNvGraphicFramePr>
            <a:graphicFrameLocks noGrp="1"/>
          </p:cNvGraphicFramePr>
          <p:nvPr userDrawn="1">
            <p:extLst>
              <p:ext uri="{D42A27DB-BD31-4B8C-83A1-F6EECF244321}">
                <p14:modId xmlns:p14="http://schemas.microsoft.com/office/powerpoint/2010/main" val="1395544995"/>
              </p:ext>
            </p:extLst>
          </p:nvPr>
        </p:nvGraphicFramePr>
        <p:xfrm>
          <a:off x="365758" y="1554480"/>
          <a:ext cx="4724638" cy="2340864"/>
        </p:xfrm>
        <a:graphic>
          <a:graphicData uri="http://schemas.openxmlformats.org/drawingml/2006/table">
            <a:tbl>
              <a:tblPr>
                <a:tableStyleId>{2D5ABB26-0587-4C30-8999-92F81FD0307C}</a:tableStyleId>
              </a:tblPr>
              <a:tblGrid>
                <a:gridCol w="4724638">
                  <a:extLst>
                    <a:ext uri="{9D8B030D-6E8A-4147-A177-3AD203B41FA5}">
                      <a16:colId xmlns:a16="http://schemas.microsoft.com/office/drawing/2014/main" val="2301779111"/>
                    </a:ext>
                  </a:extLst>
                </a:gridCol>
              </a:tblGrid>
              <a:tr h="879476">
                <a:tc>
                  <a:txBody>
                    <a:bodyPr/>
                    <a:lstStyle/>
                    <a:p>
                      <a:pPr>
                        <a:lnSpc>
                          <a:spcPct val="80000"/>
                        </a:lnSpc>
                      </a:pPr>
                      <a:r>
                        <a:rPr lang="en-US" sz="9600" spc="-100" baseline="0"/>
                        <a:t>Impact</a:t>
                      </a:r>
                    </a:p>
                    <a:p>
                      <a:pPr>
                        <a:lnSpc>
                          <a:spcPct val="80000"/>
                        </a:lnSpc>
                      </a:pPr>
                      <a:r>
                        <a:rPr lang="en-US" sz="9600" spc="-100" baseline="0"/>
                        <a:t>unbound</a:t>
                      </a:r>
                    </a:p>
                  </a:txBody>
                  <a:tcPr marL="0" marR="0" marT="0" marB="0"/>
                </a:tc>
                <a:extLst>
                  <a:ext uri="{0D108BD9-81ED-4DB2-BD59-A6C34878D82A}">
                    <a16:rowId xmlns:a16="http://schemas.microsoft.com/office/drawing/2014/main" val="2389767732"/>
                  </a:ext>
                </a:extLst>
              </a:tr>
            </a:tbl>
          </a:graphicData>
        </a:graphic>
      </p:graphicFrame>
      <p:sp>
        <p:nvSpPr>
          <p:cNvPr id="6" name="Rectangle">
            <a:extLst>
              <a:ext uri="{FF2B5EF4-FFF2-40B4-BE49-F238E27FC236}">
                <a16:creationId xmlns:a16="http://schemas.microsoft.com/office/drawing/2014/main" id="{301406CB-2148-E947-9390-7E9AA616ECB1}"/>
              </a:ext>
            </a:extLst>
          </p:cNvPr>
          <p:cNvSpPr/>
          <p:nvPr userDrawn="1"/>
        </p:nvSpPr>
        <p:spPr>
          <a:xfrm>
            <a:off x="1816100" y="4023360"/>
            <a:ext cx="2478659" cy="2059940"/>
          </a:xfrm>
          <a:prstGeom prst="rect">
            <a:avLst/>
          </a:prstGeom>
          <a:solidFill>
            <a:srgbClr val="006E74"/>
          </a:solidFill>
          <a:ln>
            <a:noFill/>
          </a:ln>
        </p:spPr>
        <p:style>
          <a:lnRef idx="0">
            <a:schemeClr val="accent1"/>
          </a:lnRef>
          <a:fillRef idx="1">
            <a:schemeClr val="accent1"/>
          </a:fillRef>
          <a:effectRef idx="0">
            <a:srgbClr val="000000"/>
          </a:effectRef>
          <a:fontRef idx="minor">
            <a:schemeClr val="bg1"/>
          </a:fontRef>
        </p:style>
        <p:txBody>
          <a:bodyPr lIns="274320" tIns="91440" bIns="91440" rtlCol="0" anchor="ctr" anchorCtr="0"/>
          <a:lstStyle/>
          <a:p>
            <a:r>
              <a:rPr lang="en-US"/>
              <a:t>Transforming the world's best companies through the power of technology.</a:t>
            </a:r>
          </a:p>
        </p:txBody>
      </p:sp>
      <p:grpSp>
        <p:nvGrpSpPr>
          <p:cNvPr id="7" name="Group">
            <a:extLst>
              <a:ext uri="{FF2B5EF4-FFF2-40B4-BE49-F238E27FC236}">
                <a16:creationId xmlns:a16="http://schemas.microsoft.com/office/drawing/2014/main" id="{73E17E7C-7BE8-4C48-80C8-1EFDE1F20B86}"/>
              </a:ext>
            </a:extLst>
          </p:cNvPr>
          <p:cNvGrpSpPr/>
          <p:nvPr userDrawn="1"/>
        </p:nvGrpSpPr>
        <p:grpSpPr>
          <a:xfrm>
            <a:off x="5611672" y="-1"/>
            <a:ext cx="5489145" cy="6858001"/>
            <a:chOff x="5611672" y="-1"/>
            <a:chExt cx="5489145" cy="6858001"/>
          </a:xfrm>
        </p:grpSpPr>
        <p:cxnSp>
          <p:nvCxnSpPr>
            <p:cNvPr id="8" name="Line">
              <a:extLst>
                <a:ext uri="{FF2B5EF4-FFF2-40B4-BE49-F238E27FC236}">
                  <a16:creationId xmlns:a16="http://schemas.microsoft.com/office/drawing/2014/main" id="{DF5BABAE-BBAB-2144-B34B-0BA7DE7A83FB}"/>
                </a:ext>
              </a:extLst>
            </p:cNvPr>
            <p:cNvCxnSpPr>
              <a:cxnSpLocks/>
            </p:cNvCxnSpPr>
            <p:nvPr/>
          </p:nvCxnSpPr>
          <p:spPr>
            <a:xfrm>
              <a:off x="7900416" y="-1"/>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9" name="Text">
              <a:extLst>
                <a:ext uri="{FF2B5EF4-FFF2-40B4-BE49-F238E27FC236}">
                  <a16:creationId xmlns:a16="http://schemas.microsoft.com/office/drawing/2014/main" id="{F797171B-92E3-7C4D-99EA-F8D05B4C8945}"/>
                </a:ext>
              </a:extLst>
            </p:cNvPr>
            <p:cNvSpPr txBox="1"/>
            <p:nvPr/>
          </p:nvSpPr>
          <p:spPr>
            <a:xfrm>
              <a:off x="7900416" y="868679"/>
              <a:ext cx="3200400" cy="1054099"/>
            </a:xfrm>
            <a:prstGeom prst="rect">
              <a:avLst/>
            </a:prstGeom>
            <a:noFill/>
          </p:spPr>
          <p:txBody>
            <a:bodyPr wrap="square" lIns="0" tIns="0" rIns="0" bIns="0" rtlCol="0" anchor="ctr" anchorCtr="0">
              <a:noAutofit/>
            </a:bodyPr>
            <a:lstStyle/>
            <a:p>
              <a:pPr>
                <a:spcAft>
                  <a:spcPts val="300"/>
                </a:spcAft>
                <a:buSzPct val="100000"/>
              </a:pPr>
              <a:r>
                <a:rPr lang="en-US" sz="1000" b="1"/>
                <a:t>Our history</a:t>
              </a:r>
            </a:p>
            <a:p>
              <a:pPr>
                <a:spcBef>
                  <a:spcPts val="300"/>
                </a:spcBef>
                <a:buSzPct val="100000"/>
              </a:pPr>
              <a:r>
                <a:rPr lang="en-US" sz="1000"/>
                <a:t>Born digital in 1999</a:t>
              </a:r>
            </a:p>
            <a:p>
              <a:pPr>
                <a:spcBef>
                  <a:spcPts val="300"/>
                </a:spcBef>
                <a:buSzPct val="100000"/>
              </a:pPr>
              <a:r>
                <a:rPr lang="en-US" sz="1000"/>
                <a:t>HQ. Orange County, CA</a:t>
              </a:r>
            </a:p>
            <a:p>
              <a:pPr>
                <a:spcBef>
                  <a:spcPts val="300"/>
                </a:spcBef>
                <a:buSzPct val="100000"/>
              </a:pPr>
              <a:r>
                <a:rPr lang="en-US" sz="1000"/>
                <a:t>29,000⁺ employees</a:t>
              </a:r>
            </a:p>
            <a:p>
              <a:pPr>
                <a:spcBef>
                  <a:spcPts val="300"/>
                </a:spcBef>
                <a:buSzPct val="100000"/>
              </a:pPr>
              <a:r>
                <a:rPr lang="en-US" sz="1000"/>
                <a:t>140⁺ global 1000 clients</a:t>
              </a:r>
            </a:p>
          </p:txBody>
        </p:sp>
        <p:cxnSp>
          <p:nvCxnSpPr>
            <p:cNvPr id="10" name="Line">
              <a:extLst>
                <a:ext uri="{FF2B5EF4-FFF2-40B4-BE49-F238E27FC236}">
                  <a16:creationId xmlns:a16="http://schemas.microsoft.com/office/drawing/2014/main" id="{37B56125-9A27-864F-B63E-01B8C04224E5}"/>
                </a:ext>
              </a:extLst>
            </p:cNvPr>
            <p:cNvCxnSpPr>
              <a:cxnSpLocks/>
            </p:cNvCxnSpPr>
            <p:nvPr/>
          </p:nvCxnSpPr>
          <p:spPr>
            <a:xfrm flipH="1">
              <a:off x="7900415" y="1922778"/>
              <a:ext cx="2" cy="47443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1" name="Text">
              <a:extLst>
                <a:ext uri="{FF2B5EF4-FFF2-40B4-BE49-F238E27FC236}">
                  <a16:creationId xmlns:a16="http://schemas.microsoft.com/office/drawing/2014/main" id="{FCB43F01-E21E-C640-832F-7667C0320EF5}"/>
                </a:ext>
              </a:extLst>
            </p:cNvPr>
            <p:cNvSpPr txBox="1"/>
            <p:nvPr/>
          </p:nvSpPr>
          <p:spPr>
            <a:xfrm>
              <a:off x="5611672" y="2515869"/>
              <a:ext cx="2288743" cy="1508760"/>
            </a:xfrm>
            <a:prstGeom prst="rect">
              <a:avLst/>
            </a:prstGeom>
            <a:noFill/>
          </p:spPr>
          <p:txBody>
            <a:bodyPr wrap="square" lIns="0" tIns="0" rIns="0" bIns="0" rtlCol="0" anchor="ctr" anchorCtr="0">
              <a:noAutofit/>
            </a:bodyPr>
            <a:lstStyle/>
            <a:p>
              <a:pPr algn="r">
                <a:spcAft>
                  <a:spcPts val="300"/>
                </a:spcAft>
                <a:buSzPct val="100000"/>
              </a:pPr>
              <a:r>
                <a:rPr lang="en-US" sz="1000" b="1"/>
                <a:t>Industry verticals</a:t>
              </a:r>
            </a:p>
            <a:p>
              <a:pPr algn="r">
                <a:spcBef>
                  <a:spcPts val="300"/>
                </a:spcBef>
                <a:buSzPct val="100000"/>
              </a:pPr>
              <a:r>
                <a:rPr lang="en-US" sz="1000"/>
                <a:t>Financial Services</a:t>
              </a:r>
            </a:p>
            <a:p>
              <a:pPr algn="r">
                <a:spcBef>
                  <a:spcPts val="300"/>
                </a:spcBef>
                <a:buSzPct val="100000"/>
              </a:pPr>
              <a:r>
                <a:rPr lang="en-US" sz="1000"/>
                <a:t>Healthcare</a:t>
              </a:r>
            </a:p>
            <a:p>
              <a:pPr algn="r">
                <a:spcBef>
                  <a:spcPts val="300"/>
                </a:spcBef>
                <a:buSzPct val="100000"/>
              </a:pPr>
              <a:r>
                <a:rPr lang="en-US" sz="1000"/>
                <a:t>Retail &amp; CPG</a:t>
              </a:r>
            </a:p>
            <a:p>
              <a:pPr algn="r">
                <a:spcBef>
                  <a:spcPts val="300"/>
                </a:spcBef>
                <a:buSzPct val="100000"/>
              </a:pPr>
              <a:r>
                <a:rPr lang="en-US" sz="1000"/>
                <a:t>Manufacturing</a:t>
              </a:r>
            </a:p>
            <a:p>
              <a:pPr algn="r">
                <a:spcBef>
                  <a:spcPts val="300"/>
                </a:spcBef>
                <a:buSzPct val="100000"/>
              </a:pPr>
              <a:r>
                <a:rPr lang="en-US" sz="1000"/>
                <a:t>Technology, Media &amp; Telecom</a:t>
              </a:r>
            </a:p>
            <a:p>
              <a:pPr algn="r">
                <a:spcBef>
                  <a:spcPts val="300"/>
                </a:spcBef>
                <a:buSzPct val="100000"/>
              </a:pPr>
              <a:r>
                <a:rPr lang="en-US" sz="1000"/>
                <a:t>Semiconductor</a:t>
              </a:r>
            </a:p>
            <a:p>
              <a:pPr algn="r">
                <a:spcBef>
                  <a:spcPts val="300"/>
                </a:spcBef>
                <a:buSzPct val="100000"/>
              </a:pPr>
              <a:r>
                <a:rPr lang="en-US" sz="1000"/>
                <a:t>Public Sector</a:t>
              </a:r>
            </a:p>
          </p:txBody>
        </p:sp>
        <p:cxnSp>
          <p:nvCxnSpPr>
            <p:cNvPr id="12" name="Line">
              <a:extLst>
                <a:ext uri="{FF2B5EF4-FFF2-40B4-BE49-F238E27FC236}">
                  <a16:creationId xmlns:a16="http://schemas.microsoft.com/office/drawing/2014/main" id="{4EA3ACE4-7F44-B043-A746-A76826D9D641}"/>
                </a:ext>
              </a:extLst>
            </p:cNvPr>
            <p:cNvCxnSpPr>
              <a:cxnSpLocks/>
            </p:cNvCxnSpPr>
            <p:nvPr/>
          </p:nvCxnSpPr>
          <p:spPr>
            <a:xfrm>
              <a:off x="7900416" y="4127157"/>
              <a:ext cx="0" cy="49056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3" name="Text">
              <a:extLst>
                <a:ext uri="{FF2B5EF4-FFF2-40B4-BE49-F238E27FC236}">
                  <a16:creationId xmlns:a16="http://schemas.microsoft.com/office/drawing/2014/main" id="{679C62A1-7F75-E34D-8087-47017D45EF0B}"/>
                </a:ext>
              </a:extLst>
            </p:cNvPr>
            <p:cNvSpPr txBox="1"/>
            <p:nvPr/>
          </p:nvSpPr>
          <p:spPr>
            <a:xfrm>
              <a:off x="7900417" y="4615181"/>
              <a:ext cx="3200400" cy="1374139"/>
            </a:xfrm>
            <a:prstGeom prst="rect">
              <a:avLst/>
            </a:prstGeom>
            <a:noFill/>
          </p:spPr>
          <p:txBody>
            <a:bodyPr wrap="square" lIns="0" tIns="0" rIns="0" bIns="0" rtlCol="0" anchor="ctr" anchorCtr="0">
              <a:noAutofit/>
            </a:bodyPr>
            <a:lstStyle/>
            <a:p>
              <a:pPr>
                <a:spcAft>
                  <a:spcPts val="300"/>
                </a:spcAft>
                <a:buSzPct val="100000"/>
              </a:pPr>
              <a:r>
                <a:rPr lang="en-US" sz="1000" b="1"/>
                <a:t>Global presence</a:t>
              </a:r>
            </a:p>
            <a:p>
              <a:pPr>
                <a:spcBef>
                  <a:spcPts val="300"/>
                </a:spcBef>
                <a:buSzPct val="100000"/>
              </a:pPr>
              <a:r>
                <a:rPr lang="en-US" sz="1000"/>
                <a:t>30 countries</a:t>
              </a:r>
            </a:p>
            <a:p>
              <a:pPr>
                <a:spcBef>
                  <a:spcPts val="300"/>
                </a:spcBef>
                <a:buSzPct val="100000"/>
              </a:pPr>
              <a:r>
                <a:rPr lang="en-US" sz="1000"/>
                <a:t>79 offices worldwide</a:t>
              </a:r>
            </a:p>
            <a:p>
              <a:pPr>
                <a:spcBef>
                  <a:spcPts val="300"/>
                </a:spcBef>
                <a:buSzPct val="100000"/>
              </a:pPr>
              <a:r>
                <a:rPr lang="en-US" sz="1000"/>
                <a:t>USA, Canada, India, Malaysia, Singapore, Philippines, China, Taiwan, Australia, Israel, England, Bulgaria, France, Germany, Portugal, Poland, Spain, Mexico</a:t>
              </a:r>
            </a:p>
          </p:txBody>
        </p:sp>
        <p:cxnSp>
          <p:nvCxnSpPr>
            <p:cNvPr id="14" name="Line">
              <a:extLst>
                <a:ext uri="{FF2B5EF4-FFF2-40B4-BE49-F238E27FC236}">
                  <a16:creationId xmlns:a16="http://schemas.microsoft.com/office/drawing/2014/main" id="{CCD82F03-BAC0-F546-8719-87E64DDBA3A9}"/>
                </a:ext>
              </a:extLst>
            </p:cNvPr>
            <p:cNvCxnSpPr>
              <a:cxnSpLocks/>
            </p:cNvCxnSpPr>
            <p:nvPr/>
          </p:nvCxnSpPr>
          <p:spPr>
            <a:xfrm>
              <a:off x="7900416" y="5989320"/>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grpSp>
    </p:spTree>
    <p:extLst>
      <p:ext uri="{BB962C8B-B14F-4D97-AF65-F5344CB8AC3E}">
        <p14:creationId xmlns:p14="http://schemas.microsoft.com/office/powerpoint/2010/main" val="20042205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Boundless impact slide">
    <p:bg>
      <p:bgPr>
        <a:solidFill>
          <a:srgbClr val="231F2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6B62B1-9C6E-8243-AC90-63B62A0D9ADE}"/>
              </a:ext>
            </a:extLst>
          </p:cNvPr>
          <p:cNvSpPr txBox="1"/>
          <p:nvPr userDrawn="1"/>
        </p:nvSpPr>
        <p:spPr>
          <a:xfrm>
            <a:off x="367284" y="2937933"/>
            <a:ext cx="11457432" cy="982134"/>
          </a:xfrm>
          <a:prstGeom prst="rect">
            <a:avLst/>
          </a:prstGeom>
          <a:noFill/>
        </p:spPr>
        <p:txBody>
          <a:bodyPr wrap="square" lIns="0" tIns="0" rIns="0" bIns="0" rtlCol="0">
            <a:noAutofit/>
          </a:bodyPr>
          <a:lstStyle/>
          <a:p>
            <a:pPr marL="0" indent="0" algn="ctr">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1185766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bg>
      <p:bgRef idx="1001">
        <a:schemeClr val="bg1"/>
      </p:bgRef>
    </p:bg>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7FA7D119-7ED9-8543-A4BE-CCA60CA4A421}"/>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4" name="UST" descr="UST">
            <a:extLst>
              <a:ext uri="{FF2B5EF4-FFF2-40B4-BE49-F238E27FC236}">
                <a16:creationId xmlns:a16="http://schemas.microsoft.com/office/drawing/2014/main" id="{6524CCB4-9AB2-A248-A0DC-6590BB8A0F7C}"/>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Thank You">
            <a:extLst>
              <a:ext uri="{FF2B5EF4-FFF2-40B4-BE49-F238E27FC236}">
                <a16:creationId xmlns:a16="http://schemas.microsoft.com/office/drawing/2014/main" id="{3B3D034D-06BF-E34D-97D9-E1FB041EDECA}"/>
              </a:ext>
            </a:extLst>
          </p:cNvPr>
          <p:cNvSpPr txBox="1">
            <a:spLocks/>
          </p:cNvSpPr>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a:t>Thank you</a:t>
            </a:r>
          </a:p>
        </p:txBody>
      </p:sp>
      <p:sp>
        <p:nvSpPr>
          <p:cNvPr id="12" name="Text Placeholder 1">
            <a:extLst>
              <a:ext uri="{FF2B5EF4-FFF2-40B4-BE49-F238E27FC236}">
                <a16:creationId xmlns:a16="http://schemas.microsoft.com/office/drawing/2014/main" id="{230CA0A7-AB3D-9640-8F81-41F4E103F68C}"/>
              </a:ext>
            </a:extLst>
          </p:cNvPr>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p>
        </p:txBody>
      </p:sp>
      <p:sp>
        <p:nvSpPr>
          <p:cNvPr id="18" name="URL">
            <a:extLst>
              <a:ext uri="{FF2B5EF4-FFF2-40B4-BE49-F238E27FC236}">
                <a16:creationId xmlns:a16="http://schemas.microsoft.com/office/drawing/2014/main" id="{2B56852A-13EA-DC41-9045-334298984C85}"/>
              </a:ext>
            </a:extLst>
          </p:cNvPr>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err="1">
                <a:solidFill>
                  <a:schemeClr val="bg1"/>
                </a:solidFill>
              </a:rPr>
              <a:t>ust.com</a:t>
            </a:r>
            <a:endParaRPr lang="en-US" sz="1600" b="1">
              <a:solidFill>
                <a:schemeClr val="bg1"/>
              </a:solidFill>
            </a:endParaRPr>
          </a:p>
        </p:txBody>
      </p:sp>
    </p:spTree>
    <p:extLst>
      <p:ext uri="{BB962C8B-B14F-4D97-AF65-F5344CB8AC3E}">
        <p14:creationId xmlns:p14="http://schemas.microsoft.com/office/powerpoint/2010/main" val="38763996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88" userDrawn="1">
          <p15:clr>
            <a:srgbClr val="FBAE40"/>
          </p15:clr>
        </p15:guide>
        <p15:guide id="5" orient="horz" pos="4090" userDrawn="1">
          <p15:clr>
            <a:srgbClr val="FBAE40"/>
          </p15:clr>
        </p15:guide>
        <p15:guide id="6" pos="5594"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pyright and Confidentiality">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B89A1D1F-C3AD-134F-846A-E44B5B196324}"/>
              </a:ext>
            </a:extLst>
          </p:cNvPr>
          <p:cNvSpPr txBox="1">
            <a:spLocks/>
          </p:cNvSpPr>
          <p:nvPr userDrawn="1"/>
        </p:nvSpPr>
        <p:spPr>
          <a:xfrm>
            <a:off x="365760" y="365760"/>
            <a:ext cx="8184515"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Copyright and confidentiality notice</a:t>
            </a:r>
          </a:p>
        </p:txBody>
      </p:sp>
      <p:sp>
        <p:nvSpPr>
          <p:cNvPr id="8" name="TextBox">
            <a:extLst>
              <a:ext uri="{FF2B5EF4-FFF2-40B4-BE49-F238E27FC236}">
                <a16:creationId xmlns:a16="http://schemas.microsoft.com/office/drawing/2014/main" id="{CA53F076-5B9C-7D40-B411-24F312CD2730}"/>
              </a:ext>
            </a:extLst>
          </p:cNvPr>
          <p:cNvSpPr txBox="1"/>
          <p:nvPr userDrawn="1"/>
        </p:nvSpPr>
        <p:spPr>
          <a:xfrm>
            <a:off x="365761" y="1828800"/>
            <a:ext cx="8183879" cy="4251960"/>
          </a:xfrm>
          <a:prstGeom prst="rect">
            <a:avLst/>
          </a:prstGeom>
          <a:noFill/>
        </p:spPr>
        <p:txBody>
          <a:bodyPr wrap="square" lIns="0" tIns="0" rIns="0" bIns="0" rtlCol="0">
            <a:noAutofit/>
          </a:bodyPr>
          <a:lstStyle/>
          <a:p>
            <a:pPr>
              <a:lnSpc>
                <a:spcPct val="100000"/>
              </a:lnSpc>
              <a:spcBef>
                <a:spcPts val="1200"/>
              </a:spcBef>
              <a:buSzPct val="100000"/>
            </a:pPr>
            <a:r>
              <a:rPr lang="en-US"/>
              <a:t>Copyright © 2022 by UST Global Inc. All rights reserved.</a:t>
            </a:r>
          </a:p>
          <a:p>
            <a:pPr>
              <a:lnSpc>
                <a:spcPct val="100000"/>
              </a:lnSpc>
              <a:spcBef>
                <a:spcPts val="1200"/>
              </a:spcBef>
              <a:buSzPct val="100000"/>
            </a:pPr>
            <a:r>
              <a:rPr lang="en-US"/>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Inc and may not be disclosed to any third party. Exceptions to this notice are permitted only with the express, written permission of UST Global Inc.</a:t>
            </a:r>
          </a:p>
          <a:p>
            <a:pPr>
              <a:lnSpc>
                <a:spcPct val="100000"/>
              </a:lnSpc>
              <a:spcBef>
                <a:spcPts val="1200"/>
              </a:spcBef>
              <a:buSzPct val="100000"/>
            </a:pPr>
            <a:r>
              <a:rPr lang="en-US"/>
              <a:t>UST</a:t>
            </a:r>
            <a:r>
              <a:rPr lang="en-US" baseline="30000"/>
              <a:t>®</a:t>
            </a:r>
            <a:r>
              <a:rPr lang="en-US"/>
              <a:t> is a registered service mark of UST Global Inc.</a:t>
            </a:r>
          </a:p>
        </p:txBody>
      </p:sp>
      <p:sp>
        <p:nvSpPr>
          <p:cNvPr id="30" name="TextBox">
            <a:extLst>
              <a:ext uri="{FF2B5EF4-FFF2-40B4-BE49-F238E27FC236}">
                <a16:creationId xmlns:a16="http://schemas.microsoft.com/office/drawing/2014/main" id="{0F0A4EC5-5B06-1C4A-A502-579AB0732ADE}"/>
              </a:ext>
            </a:extLst>
          </p:cNvPr>
          <p:cNvSpPr/>
          <p:nvPr userDrawn="1"/>
        </p:nvSpPr>
        <p:spPr bwMode="auto">
          <a:xfrm>
            <a:off x="8870950" y="1828800"/>
            <a:ext cx="2952242" cy="4254500"/>
          </a:xfrm>
          <a:prstGeom prst="rect">
            <a:avLst/>
          </a:prstGeom>
          <a:solidFill>
            <a:srgbClr val="ECECE1"/>
          </a:solidFill>
          <a:ln>
            <a:noFill/>
          </a:ln>
        </p:spPr>
        <p:style>
          <a:lnRef idx="0">
            <a:schemeClr val="accent1"/>
          </a:lnRef>
          <a:fillRef idx="1">
            <a:schemeClr val="accent1"/>
          </a:fillRef>
          <a:effectRef idx="0">
            <a:srgbClr val="000000"/>
          </a:effectRef>
          <a:fontRef idx="minor">
            <a:schemeClr val="bg1"/>
          </a:fontRef>
        </p:style>
        <p:txBody>
          <a:bodyPr lIns="320040" tIns="320040" rIns="182880" bIns="822960" rtlCol="0" anchor="t" anchorCtr="0"/>
          <a:lstStyle/>
          <a:p>
            <a:pPr>
              <a:lnSpc>
                <a:spcPct val="100000"/>
              </a:lnSpc>
              <a:spcBef>
                <a:spcPts val="0"/>
              </a:spcBef>
              <a:buSzPct val="100000"/>
            </a:pPr>
            <a:r>
              <a:rPr lang="en-US" b="1">
                <a:solidFill>
                  <a:schemeClr val="tx1"/>
                </a:solidFill>
              </a:rPr>
              <a:t>UST</a:t>
            </a:r>
          </a:p>
          <a:p>
            <a:pPr>
              <a:lnSpc>
                <a:spcPct val="100000"/>
              </a:lnSpc>
              <a:spcBef>
                <a:spcPts val="0"/>
              </a:spcBef>
              <a:buSzPct val="100000"/>
            </a:pPr>
            <a:r>
              <a:rPr lang="en-US" b="0">
                <a:solidFill>
                  <a:schemeClr val="tx1"/>
                </a:solidFill>
              </a:rPr>
              <a:t>5 Polaris Way</a:t>
            </a:r>
          </a:p>
          <a:p>
            <a:pPr>
              <a:lnSpc>
                <a:spcPct val="100000"/>
              </a:lnSpc>
              <a:spcBef>
                <a:spcPts val="0"/>
              </a:spcBef>
              <a:buSzPct val="100000"/>
            </a:pPr>
            <a:r>
              <a:rPr lang="en-US" b="0">
                <a:solidFill>
                  <a:schemeClr val="tx1"/>
                </a:solidFill>
              </a:rPr>
              <a:t>Aliso Viejo, CA 92656</a:t>
            </a:r>
          </a:p>
          <a:p>
            <a:pPr>
              <a:lnSpc>
                <a:spcPct val="100000"/>
              </a:lnSpc>
              <a:spcBef>
                <a:spcPts val="1200"/>
              </a:spcBef>
              <a:buSzPct val="100000"/>
            </a:pPr>
            <a:r>
              <a:rPr lang="en-US" b="0">
                <a:solidFill>
                  <a:schemeClr val="tx1"/>
                </a:solidFill>
              </a:rPr>
              <a:t>T +1 949 716 8757</a:t>
            </a:r>
          </a:p>
          <a:p>
            <a:pPr>
              <a:lnSpc>
                <a:spcPct val="100000"/>
              </a:lnSpc>
              <a:spcBef>
                <a:spcPts val="0"/>
              </a:spcBef>
              <a:buSzPct val="100000"/>
            </a:pPr>
            <a:r>
              <a:rPr lang="en-US" b="0">
                <a:solidFill>
                  <a:schemeClr val="tx1"/>
                </a:solidFill>
              </a:rPr>
              <a:t>F +1 949 716 8396</a:t>
            </a:r>
          </a:p>
          <a:p>
            <a:pPr>
              <a:lnSpc>
                <a:spcPct val="100000"/>
              </a:lnSpc>
              <a:spcBef>
                <a:spcPts val="1200"/>
              </a:spcBef>
              <a:buSzPct val="100000"/>
            </a:pPr>
            <a:r>
              <a:rPr lang="en-US" b="1">
                <a:solidFill>
                  <a:schemeClr val="tx1"/>
                </a:solidFill>
              </a:rPr>
              <a:t>ust.com</a:t>
            </a:r>
          </a:p>
        </p:txBody>
      </p:sp>
      <p:sp>
        <p:nvSpPr>
          <p:cNvPr id="11" name="LinkedIn">
            <a:hlinkClick r:id="rId2"/>
            <a:extLst>
              <a:ext uri="{FF2B5EF4-FFF2-40B4-BE49-F238E27FC236}">
                <a16:creationId xmlns:a16="http://schemas.microsoft.com/office/drawing/2014/main" id="{36E860F1-0833-42C3-B18C-E49EAE88C996}"/>
              </a:ext>
            </a:extLst>
          </p:cNvPr>
          <p:cNvSpPr>
            <a:spLocks noChangeAspect="1" noEditPoints="1"/>
          </p:cNvSpPr>
          <p:nvPr userDrawn="1"/>
        </p:nvSpPr>
        <p:spPr bwMode="auto">
          <a:xfrm>
            <a:off x="9197136" y="5555832"/>
            <a:ext cx="256196" cy="244253"/>
          </a:xfrm>
          <a:custGeom>
            <a:avLst/>
            <a:gdLst>
              <a:gd name="T0" fmla="*/ 671 w 671"/>
              <a:gd name="T1" fmla="*/ 641 h 641"/>
              <a:gd name="T2" fmla="*/ 671 w 671"/>
              <a:gd name="T3" fmla="*/ 641 h 641"/>
              <a:gd name="T4" fmla="*/ 527 w 671"/>
              <a:gd name="T5" fmla="*/ 641 h 641"/>
              <a:gd name="T6" fmla="*/ 527 w 671"/>
              <a:gd name="T7" fmla="*/ 410 h 641"/>
              <a:gd name="T8" fmla="*/ 454 w 671"/>
              <a:gd name="T9" fmla="*/ 312 h 641"/>
              <a:gd name="T10" fmla="*/ 380 w 671"/>
              <a:gd name="T11" fmla="*/ 365 h 641"/>
              <a:gd name="T12" fmla="*/ 376 w 671"/>
              <a:gd name="T13" fmla="*/ 400 h 641"/>
              <a:gd name="T14" fmla="*/ 376 w 671"/>
              <a:gd name="T15" fmla="*/ 641 h 641"/>
              <a:gd name="T16" fmla="*/ 232 w 671"/>
              <a:gd name="T17" fmla="*/ 641 h 641"/>
              <a:gd name="T18" fmla="*/ 232 w 671"/>
              <a:gd name="T19" fmla="*/ 209 h 641"/>
              <a:gd name="T20" fmla="*/ 376 w 671"/>
              <a:gd name="T21" fmla="*/ 209 h 641"/>
              <a:gd name="T22" fmla="*/ 376 w 671"/>
              <a:gd name="T23" fmla="*/ 270 h 641"/>
              <a:gd name="T24" fmla="*/ 505 w 671"/>
              <a:gd name="T25" fmla="*/ 199 h 641"/>
              <a:gd name="T26" fmla="*/ 671 w 671"/>
              <a:gd name="T27" fmla="*/ 393 h 641"/>
              <a:gd name="T28" fmla="*/ 671 w 671"/>
              <a:gd name="T29" fmla="*/ 641 h 641"/>
              <a:gd name="T30" fmla="*/ 81 w 671"/>
              <a:gd name="T31" fmla="*/ 150 h 641"/>
              <a:gd name="T32" fmla="*/ 81 w 671"/>
              <a:gd name="T33" fmla="*/ 150 h 641"/>
              <a:gd name="T34" fmla="*/ 80 w 671"/>
              <a:gd name="T35" fmla="*/ 150 h 641"/>
              <a:gd name="T36" fmla="*/ 0 w 671"/>
              <a:gd name="T37" fmla="*/ 75 h 641"/>
              <a:gd name="T38" fmla="*/ 82 w 671"/>
              <a:gd name="T39" fmla="*/ 0 h 641"/>
              <a:gd name="T40" fmla="*/ 162 w 671"/>
              <a:gd name="T41" fmla="*/ 75 h 641"/>
              <a:gd name="T42" fmla="*/ 81 w 671"/>
              <a:gd name="T43" fmla="*/ 150 h 641"/>
              <a:gd name="T44" fmla="*/ 152 w 671"/>
              <a:gd name="T45" fmla="*/ 641 h 641"/>
              <a:gd name="T46" fmla="*/ 152 w 671"/>
              <a:gd name="T47" fmla="*/ 641 h 641"/>
              <a:gd name="T48" fmla="*/ 9 w 671"/>
              <a:gd name="T49" fmla="*/ 641 h 641"/>
              <a:gd name="T50" fmla="*/ 9 w 671"/>
              <a:gd name="T51" fmla="*/ 209 h 641"/>
              <a:gd name="T52" fmla="*/ 152 w 671"/>
              <a:gd name="T53" fmla="*/ 209 h 641"/>
              <a:gd name="T54" fmla="*/ 152 w 671"/>
              <a:gd name="T55"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1" h="641">
                <a:moveTo>
                  <a:pt x="671" y="641"/>
                </a:moveTo>
                <a:lnTo>
                  <a:pt x="671" y="641"/>
                </a:lnTo>
                <a:lnTo>
                  <a:pt x="527" y="641"/>
                </a:lnTo>
                <a:lnTo>
                  <a:pt x="527" y="410"/>
                </a:lnTo>
                <a:cubicBezTo>
                  <a:pt x="527" y="352"/>
                  <a:pt x="506" y="312"/>
                  <a:pt x="454" y="312"/>
                </a:cubicBezTo>
                <a:cubicBezTo>
                  <a:pt x="415" y="312"/>
                  <a:pt x="391" y="339"/>
                  <a:pt x="380" y="365"/>
                </a:cubicBezTo>
                <a:cubicBezTo>
                  <a:pt x="377" y="374"/>
                  <a:pt x="376" y="387"/>
                  <a:pt x="376" y="400"/>
                </a:cubicBezTo>
                <a:lnTo>
                  <a:pt x="376" y="641"/>
                </a:lnTo>
                <a:lnTo>
                  <a:pt x="232" y="641"/>
                </a:lnTo>
                <a:cubicBezTo>
                  <a:pt x="232" y="641"/>
                  <a:pt x="234" y="249"/>
                  <a:pt x="232" y="209"/>
                </a:cubicBezTo>
                <a:lnTo>
                  <a:pt x="376" y="209"/>
                </a:lnTo>
                <a:lnTo>
                  <a:pt x="376" y="270"/>
                </a:lnTo>
                <a:cubicBezTo>
                  <a:pt x="395" y="241"/>
                  <a:pt x="429" y="199"/>
                  <a:pt x="505" y="199"/>
                </a:cubicBezTo>
                <a:cubicBezTo>
                  <a:pt x="600" y="199"/>
                  <a:pt x="671" y="260"/>
                  <a:pt x="671" y="393"/>
                </a:cubicBezTo>
                <a:lnTo>
                  <a:pt x="671" y="641"/>
                </a:lnTo>
                <a:close/>
                <a:moveTo>
                  <a:pt x="81" y="150"/>
                </a:moveTo>
                <a:lnTo>
                  <a:pt x="81" y="150"/>
                </a:lnTo>
                <a:lnTo>
                  <a:pt x="80" y="150"/>
                </a:lnTo>
                <a:cubicBezTo>
                  <a:pt x="31" y="150"/>
                  <a:pt x="0" y="117"/>
                  <a:pt x="0" y="75"/>
                </a:cubicBezTo>
                <a:cubicBezTo>
                  <a:pt x="0" y="33"/>
                  <a:pt x="32" y="0"/>
                  <a:pt x="82" y="0"/>
                </a:cubicBezTo>
                <a:cubicBezTo>
                  <a:pt x="131" y="0"/>
                  <a:pt x="161" y="33"/>
                  <a:pt x="162" y="75"/>
                </a:cubicBezTo>
                <a:cubicBezTo>
                  <a:pt x="162" y="117"/>
                  <a:pt x="131" y="150"/>
                  <a:pt x="81" y="150"/>
                </a:cubicBezTo>
                <a:close/>
                <a:moveTo>
                  <a:pt x="152" y="641"/>
                </a:moveTo>
                <a:lnTo>
                  <a:pt x="152" y="641"/>
                </a:lnTo>
                <a:lnTo>
                  <a:pt x="9" y="641"/>
                </a:lnTo>
                <a:lnTo>
                  <a:pt x="9" y="209"/>
                </a:lnTo>
                <a:lnTo>
                  <a:pt x="152" y="209"/>
                </a:lnTo>
                <a:lnTo>
                  <a:pt x="152" y="641"/>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acebook">
            <a:hlinkClick r:id="rId3"/>
            <a:extLst>
              <a:ext uri="{FF2B5EF4-FFF2-40B4-BE49-F238E27FC236}">
                <a16:creationId xmlns:a16="http://schemas.microsoft.com/office/drawing/2014/main" id="{D3CE881A-2E2C-4BF7-81A2-0B6ABD537CEA}"/>
              </a:ext>
            </a:extLst>
          </p:cNvPr>
          <p:cNvSpPr>
            <a:spLocks/>
          </p:cNvSpPr>
          <p:nvPr userDrawn="1"/>
        </p:nvSpPr>
        <p:spPr bwMode="auto">
          <a:xfrm>
            <a:off x="9674955" y="5537234"/>
            <a:ext cx="121831" cy="262851"/>
          </a:xfrm>
          <a:custGeom>
            <a:avLst/>
            <a:gdLst>
              <a:gd name="T0" fmla="*/ 321 w 321"/>
              <a:gd name="T1" fmla="*/ 223 h 690"/>
              <a:gd name="T2" fmla="*/ 321 w 321"/>
              <a:gd name="T3" fmla="*/ 223 h 690"/>
              <a:gd name="T4" fmla="*/ 212 w 321"/>
              <a:gd name="T5" fmla="*/ 223 h 690"/>
              <a:gd name="T6" fmla="*/ 212 w 321"/>
              <a:gd name="T7" fmla="*/ 152 h 690"/>
              <a:gd name="T8" fmla="*/ 242 w 321"/>
              <a:gd name="T9" fmla="*/ 118 h 690"/>
              <a:gd name="T10" fmla="*/ 319 w 321"/>
              <a:gd name="T11" fmla="*/ 118 h 690"/>
              <a:gd name="T12" fmla="*/ 319 w 321"/>
              <a:gd name="T13" fmla="*/ 0 h 690"/>
              <a:gd name="T14" fmla="*/ 213 w 321"/>
              <a:gd name="T15" fmla="*/ 0 h 690"/>
              <a:gd name="T16" fmla="*/ 69 w 321"/>
              <a:gd name="T17" fmla="*/ 144 h 690"/>
              <a:gd name="T18" fmla="*/ 69 w 321"/>
              <a:gd name="T19" fmla="*/ 223 h 690"/>
              <a:gd name="T20" fmla="*/ 0 w 321"/>
              <a:gd name="T21" fmla="*/ 223 h 690"/>
              <a:gd name="T22" fmla="*/ 0 w 321"/>
              <a:gd name="T23" fmla="*/ 345 h 690"/>
              <a:gd name="T24" fmla="*/ 69 w 321"/>
              <a:gd name="T25" fmla="*/ 345 h 690"/>
              <a:gd name="T26" fmla="*/ 69 w 321"/>
              <a:gd name="T27" fmla="*/ 690 h 690"/>
              <a:gd name="T28" fmla="*/ 212 w 321"/>
              <a:gd name="T29" fmla="*/ 690 h 690"/>
              <a:gd name="T30" fmla="*/ 212 w 321"/>
              <a:gd name="T31" fmla="*/ 345 h 690"/>
              <a:gd name="T32" fmla="*/ 309 w 321"/>
              <a:gd name="T33" fmla="*/ 345 h 690"/>
              <a:gd name="T34" fmla="*/ 321 w 321"/>
              <a:gd name="T35" fmla="*/ 22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690">
                <a:moveTo>
                  <a:pt x="321" y="223"/>
                </a:moveTo>
                <a:lnTo>
                  <a:pt x="321" y="223"/>
                </a:lnTo>
                <a:lnTo>
                  <a:pt x="212" y="223"/>
                </a:lnTo>
                <a:lnTo>
                  <a:pt x="212" y="152"/>
                </a:lnTo>
                <a:cubicBezTo>
                  <a:pt x="212" y="125"/>
                  <a:pt x="230" y="118"/>
                  <a:pt x="242" y="118"/>
                </a:cubicBezTo>
                <a:lnTo>
                  <a:pt x="319" y="118"/>
                </a:lnTo>
                <a:lnTo>
                  <a:pt x="319" y="0"/>
                </a:lnTo>
                <a:lnTo>
                  <a:pt x="213" y="0"/>
                </a:lnTo>
                <a:cubicBezTo>
                  <a:pt x="95" y="0"/>
                  <a:pt x="69" y="88"/>
                  <a:pt x="69" y="144"/>
                </a:cubicBezTo>
                <a:lnTo>
                  <a:pt x="69" y="223"/>
                </a:lnTo>
                <a:lnTo>
                  <a:pt x="0" y="223"/>
                </a:lnTo>
                <a:lnTo>
                  <a:pt x="0" y="345"/>
                </a:lnTo>
                <a:lnTo>
                  <a:pt x="69" y="345"/>
                </a:lnTo>
                <a:lnTo>
                  <a:pt x="69" y="690"/>
                </a:lnTo>
                <a:lnTo>
                  <a:pt x="212" y="690"/>
                </a:lnTo>
                <a:lnTo>
                  <a:pt x="212" y="345"/>
                </a:lnTo>
                <a:lnTo>
                  <a:pt x="309" y="345"/>
                </a:lnTo>
                <a:lnTo>
                  <a:pt x="321" y="22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Twitter">
            <a:hlinkClick r:id="rId4"/>
            <a:extLst>
              <a:ext uri="{FF2B5EF4-FFF2-40B4-BE49-F238E27FC236}">
                <a16:creationId xmlns:a16="http://schemas.microsoft.com/office/drawing/2014/main" id="{BF12F575-1E00-479B-A66D-E741929EE483}"/>
              </a:ext>
            </a:extLst>
          </p:cNvPr>
          <p:cNvSpPr>
            <a:spLocks/>
          </p:cNvSpPr>
          <p:nvPr userDrawn="1"/>
        </p:nvSpPr>
        <p:spPr bwMode="auto">
          <a:xfrm>
            <a:off x="10031913" y="5580629"/>
            <a:ext cx="268783" cy="219456"/>
          </a:xfrm>
          <a:custGeom>
            <a:avLst/>
            <a:gdLst>
              <a:gd name="T0" fmla="*/ 709 w 709"/>
              <a:gd name="T1" fmla="*/ 68 h 576"/>
              <a:gd name="T2" fmla="*/ 709 w 709"/>
              <a:gd name="T3" fmla="*/ 68 h 576"/>
              <a:gd name="T4" fmla="*/ 626 w 709"/>
              <a:gd name="T5" fmla="*/ 91 h 576"/>
              <a:gd name="T6" fmla="*/ 690 w 709"/>
              <a:gd name="T7" fmla="*/ 11 h 576"/>
              <a:gd name="T8" fmla="*/ 597 w 709"/>
              <a:gd name="T9" fmla="*/ 46 h 576"/>
              <a:gd name="T10" fmla="*/ 491 w 709"/>
              <a:gd name="T11" fmla="*/ 0 h 576"/>
              <a:gd name="T12" fmla="*/ 346 w 709"/>
              <a:gd name="T13" fmla="*/ 145 h 576"/>
              <a:gd name="T14" fmla="*/ 350 w 709"/>
              <a:gd name="T15" fmla="*/ 179 h 576"/>
              <a:gd name="T16" fmla="*/ 50 w 709"/>
              <a:gd name="T17" fmla="*/ 27 h 576"/>
              <a:gd name="T18" fmla="*/ 30 w 709"/>
              <a:gd name="T19" fmla="*/ 100 h 576"/>
              <a:gd name="T20" fmla="*/ 95 w 709"/>
              <a:gd name="T21" fmla="*/ 221 h 576"/>
              <a:gd name="T22" fmla="*/ 29 w 709"/>
              <a:gd name="T23" fmla="*/ 203 h 576"/>
              <a:gd name="T24" fmla="*/ 29 w 709"/>
              <a:gd name="T25" fmla="*/ 204 h 576"/>
              <a:gd name="T26" fmla="*/ 146 w 709"/>
              <a:gd name="T27" fmla="*/ 347 h 576"/>
              <a:gd name="T28" fmla="*/ 107 w 709"/>
              <a:gd name="T29" fmla="*/ 352 h 576"/>
              <a:gd name="T30" fmla="*/ 80 w 709"/>
              <a:gd name="T31" fmla="*/ 349 h 576"/>
              <a:gd name="T32" fmla="*/ 216 w 709"/>
              <a:gd name="T33" fmla="*/ 450 h 576"/>
              <a:gd name="T34" fmla="*/ 35 w 709"/>
              <a:gd name="T35" fmla="*/ 513 h 576"/>
              <a:gd name="T36" fmla="*/ 0 w 709"/>
              <a:gd name="T37" fmla="*/ 511 h 576"/>
              <a:gd name="T38" fmla="*/ 223 w 709"/>
              <a:gd name="T39" fmla="*/ 576 h 576"/>
              <a:gd name="T40" fmla="*/ 637 w 709"/>
              <a:gd name="T41" fmla="*/ 162 h 576"/>
              <a:gd name="T42" fmla="*/ 637 w 709"/>
              <a:gd name="T43" fmla="*/ 143 h 576"/>
              <a:gd name="T44" fmla="*/ 709 w 709"/>
              <a:gd name="T45" fmla="*/ 6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9" h="576">
                <a:moveTo>
                  <a:pt x="709" y="68"/>
                </a:moveTo>
                <a:lnTo>
                  <a:pt x="709" y="68"/>
                </a:lnTo>
                <a:cubicBezTo>
                  <a:pt x="683" y="80"/>
                  <a:pt x="655" y="88"/>
                  <a:pt x="626" y="91"/>
                </a:cubicBezTo>
                <a:cubicBezTo>
                  <a:pt x="656" y="73"/>
                  <a:pt x="679" y="45"/>
                  <a:pt x="690" y="11"/>
                </a:cubicBezTo>
                <a:cubicBezTo>
                  <a:pt x="662" y="27"/>
                  <a:pt x="630" y="39"/>
                  <a:pt x="597" y="46"/>
                </a:cubicBezTo>
                <a:cubicBezTo>
                  <a:pt x="571" y="18"/>
                  <a:pt x="533" y="0"/>
                  <a:pt x="491" y="0"/>
                </a:cubicBezTo>
                <a:cubicBezTo>
                  <a:pt x="411" y="0"/>
                  <a:pt x="346" y="65"/>
                  <a:pt x="346" y="145"/>
                </a:cubicBezTo>
                <a:cubicBezTo>
                  <a:pt x="346" y="157"/>
                  <a:pt x="347" y="168"/>
                  <a:pt x="350" y="179"/>
                </a:cubicBezTo>
                <a:cubicBezTo>
                  <a:pt x="229" y="172"/>
                  <a:pt x="122" y="115"/>
                  <a:pt x="50" y="27"/>
                </a:cubicBezTo>
                <a:cubicBezTo>
                  <a:pt x="37" y="48"/>
                  <a:pt x="30" y="73"/>
                  <a:pt x="30" y="100"/>
                </a:cubicBezTo>
                <a:cubicBezTo>
                  <a:pt x="30" y="150"/>
                  <a:pt x="56" y="195"/>
                  <a:pt x="95" y="221"/>
                </a:cubicBezTo>
                <a:cubicBezTo>
                  <a:pt x="71" y="220"/>
                  <a:pt x="49" y="213"/>
                  <a:pt x="29" y="203"/>
                </a:cubicBezTo>
                <a:cubicBezTo>
                  <a:pt x="29" y="203"/>
                  <a:pt x="29" y="204"/>
                  <a:pt x="29" y="204"/>
                </a:cubicBezTo>
                <a:cubicBezTo>
                  <a:pt x="29" y="275"/>
                  <a:pt x="79" y="334"/>
                  <a:pt x="146" y="347"/>
                </a:cubicBezTo>
                <a:cubicBezTo>
                  <a:pt x="133" y="350"/>
                  <a:pt x="121" y="352"/>
                  <a:pt x="107" y="352"/>
                </a:cubicBezTo>
                <a:cubicBezTo>
                  <a:pt x="98" y="352"/>
                  <a:pt x="89" y="351"/>
                  <a:pt x="80" y="349"/>
                </a:cubicBezTo>
                <a:cubicBezTo>
                  <a:pt x="98" y="407"/>
                  <a:pt x="152" y="449"/>
                  <a:pt x="216" y="450"/>
                </a:cubicBezTo>
                <a:cubicBezTo>
                  <a:pt x="166" y="489"/>
                  <a:pt x="103" y="513"/>
                  <a:pt x="35" y="513"/>
                </a:cubicBezTo>
                <a:cubicBezTo>
                  <a:pt x="23" y="513"/>
                  <a:pt x="12" y="512"/>
                  <a:pt x="0" y="511"/>
                </a:cubicBezTo>
                <a:cubicBezTo>
                  <a:pt x="65" y="552"/>
                  <a:pt x="141" y="576"/>
                  <a:pt x="223" y="576"/>
                </a:cubicBezTo>
                <a:cubicBezTo>
                  <a:pt x="491" y="576"/>
                  <a:pt x="637" y="354"/>
                  <a:pt x="637" y="162"/>
                </a:cubicBezTo>
                <a:cubicBezTo>
                  <a:pt x="637" y="156"/>
                  <a:pt x="637" y="150"/>
                  <a:pt x="637" y="143"/>
                </a:cubicBezTo>
                <a:cubicBezTo>
                  <a:pt x="665" y="123"/>
                  <a:pt x="690" y="97"/>
                  <a:pt x="709" y="6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YouTube">
            <a:hlinkClick r:id="rId5"/>
            <a:extLst>
              <a:ext uri="{FF2B5EF4-FFF2-40B4-BE49-F238E27FC236}">
                <a16:creationId xmlns:a16="http://schemas.microsoft.com/office/drawing/2014/main" id="{7FB14B23-C759-4C47-887D-A27839DAE366}"/>
              </a:ext>
            </a:extLst>
          </p:cNvPr>
          <p:cNvSpPr>
            <a:spLocks noEditPoints="1"/>
          </p:cNvSpPr>
          <p:nvPr userDrawn="1"/>
        </p:nvSpPr>
        <p:spPr bwMode="auto">
          <a:xfrm>
            <a:off x="10916563" y="5594887"/>
            <a:ext cx="290762" cy="205198"/>
          </a:xfrm>
          <a:custGeom>
            <a:avLst/>
            <a:gdLst>
              <a:gd name="T0" fmla="*/ 307 w 768"/>
              <a:gd name="T1" fmla="*/ 384 h 538"/>
              <a:gd name="T2" fmla="*/ 307 w 768"/>
              <a:gd name="T3" fmla="*/ 384 h 538"/>
              <a:gd name="T4" fmla="*/ 307 w 768"/>
              <a:gd name="T5" fmla="*/ 154 h 538"/>
              <a:gd name="T6" fmla="*/ 507 w 768"/>
              <a:gd name="T7" fmla="*/ 269 h 538"/>
              <a:gd name="T8" fmla="*/ 307 w 768"/>
              <a:gd name="T9" fmla="*/ 384 h 538"/>
              <a:gd name="T10" fmla="*/ 752 w 768"/>
              <a:gd name="T11" fmla="*/ 84 h 538"/>
              <a:gd name="T12" fmla="*/ 752 w 768"/>
              <a:gd name="T13" fmla="*/ 84 h 538"/>
              <a:gd name="T14" fmla="*/ 684 w 768"/>
              <a:gd name="T15" fmla="*/ 16 h 538"/>
              <a:gd name="T16" fmla="*/ 384 w 768"/>
              <a:gd name="T17" fmla="*/ 0 h 538"/>
              <a:gd name="T18" fmla="*/ 84 w 768"/>
              <a:gd name="T19" fmla="*/ 16 h 538"/>
              <a:gd name="T20" fmla="*/ 16 w 768"/>
              <a:gd name="T21" fmla="*/ 84 h 538"/>
              <a:gd name="T22" fmla="*/ 0 w 768"/>
              <a:gd name="T23" fmla="*/ 269 h 538"/>
              <a:gd name="T24" fmla="*/ 16 w 768"/>
              <a:gd name="T25" fmla="*/ 454 h 538"/>
              <a:gd name="T26" fmla="*/ 84 w 768"/>
              <a:gd name="T27" fmla="*/ 522 h 538"/>
              <a:gd name="T28" fmla="*/ 384 w 768"/>
              <a:gd name="T29" fmla="*/ 538 h 538"/>
              <a:gd name="T30" fmla="*/ 684 w 768"/>
              <a:gd name="T31" fmla="*/ 522 h 538"/>
              <a:gd name="T32" fmla="*/ 752 w 768"/>
              <a:gd name="T33" fmla="*/ 454 h 538"/>
              <a:gd name="T34" fmla="*/ 768 w 768"/>
              <a:gd name="T35" fmla="*/ 269 h 538"/>
              <a:gd name="T36" fmla="*/ 752 w 768"/>
              <a:gd name="T37" fmla="*/ 84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8" h="538">
                <a:moveTo>
                  <a:pt x="307" y="384"/>
                </a:moveTo>
                <a:lnTo>
                  <a:pt x="307" y="384"/>
                </a:lnTo>
                <a:lnTo>
                  <a:pt x="307" y="154"/>
                </a:lnTo>
                <a:lnTo>
                  <a:pt x="507" y="269"/>
                </a:lnTo>
                <a:lnTo>
                  <a:pt x="307" y="384"/>
                </a:lnTo>
                <a:close/>
                <a:moveTo>
                  <a:pt x="752" y="84"/>
                </a:moveTo>
                <a:lnTo>
                  <a:pt x="752" y="84"/>
                </a:lnTo>
                <a:cubicBezTo>
                  <a:pt x="743" y="51"/>
                  <a:pt x="717" y="25"/>
                  <a:pt x="684" y="16"/>
                </a:cubicBezTo>
                <a:cubicBezTo>
                  <a:pt x="624" y="0"/>
                  <a:pt x="384" y="0"/>
                  <a:pt x="384" y="0"/>
                </a:cubicBezTo>
                <a:cubicBezTo>
                  <a:pt x="384" y="0"/>
                  <a:pt x="144" y="0"/>
                  <a:pt x="84" y="16"/>
                </a:cubicBezTo>
                <a:cubicBezTo>
                  <a:pt x="51" y="25"/>
                  <a:pt x="25" y="51"/>
                  <a:pt x="16" y="84"/>
                </a:cubicBezTo>
                <a:cubicBezTo>
                  <a:pt x="0" y="144"/>
                  <a:pt x="0" y="269"/>
                  <a:pt x="0" y="269"/>
                </a:cubicBezTo>
                <a:cubicBezTo>
                  <a:pt x="0" y="269"/>
                  <a:pt x="0" y="394"/>
                  <a:pt x="16" y="454"/>
                </a:cubicBezTo>
                <a:cubicBezTo>
                  <a:pt x="25" y="487"/>
                  <a:pt x="51" y="513"/>
                  <a:pt x="84" y="522"/>
                </a:cubicBezTo>
                <a:cubicBezTo>
                  <a:pt x="144" y="538"/>
                  <a:pt x="384" y="538"/>
                  <a:pt x="384" y="538"/>
                </a:cubicBezTo>
                <a:cubicBezTo>
                  <a:pt x="384" y="538"/>
                  <a:pt x="624" y="538"/>
                  <a:pt x="684" y="522"/>
                </a:cubicBezTo>
                <a:cubicBezTo>
                  <a:pt x="717" y="513"/>
                  <a:pt x="743" y="487"/>
                  <a:pt x="752" y="454"/>
                </a:cubicBezTo>
                <a:cubicBezTo>
                  <a:pt x="768" y="394"/>
                  <a:pt x="768" y="269"/>
                  <a:pt x="768" y="269"/>
                </a:cubicBezTo>
                <a:cubicBezTo>
                  <a:pt x="768" y="269"/>
                  <a:pt x="768" y="144"/>
                  <a:pt x="752" y="84"/>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0" name="Picture 22" descr="A close up of a sign&#10;&#10;Description automatically generated">
            <a:extLst>
              <a:ext uri="{FF2B5EF4-FFF2-40B4-BE49-F238E27FC236}">
                <a16:creationId xmlns:a16="http://schemas.microsoft.com/office/drawing/2014/main" id="{1BF68AD8-32F7-6640-ABD8-B8FA66DB0802}"/>
              </a:ext>
            </a:extLst>
          </p:cNvPr>
          <p:cNvPicPr>
            <a:picLocks noChangeAspect="1"/>
          </p:cNvPicPr>
          <p:nvPr userDrawn="1"/>
        </p:nvPicPr>
        <p:blipFill>
          <a:blip r:embed="rId6"/>
          <a:stretch>
            <a:fillRect/>
          </a:stretch>
        </p:blipFill>
        <p:spPr>
          <a:xfrm>
            <a:off x="10475771" y="5555833"/>
            <a:ext cx="265741" cy="262852"/>
          </a:xfrm>
          <a:prstGeom prst="rect">
            <a:avLst/>
          </a:prstGeom>
        </p:spPr>
      </p:pic>
    </p:spTree>
    <p:extLst>
      <p:ext uri="{BB962C8B-B14F-4D97-AF65-F5344CB8AC3E}">
        <p14:creationId xmlns:p14="http://schemas.microsoft.com/office/powerpoint/2010/main" val="4278099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0" userDrawn="1">
          <p15:clr>
            <a:srgbClr val="FBAE40"/>
          </p15:clr>
        </p15:guide>
        <p15:guide id="2" orient="horz" pos="3832" userDrawn="1">
          <p15:clr>
            <a:srgbClr val="FBAE40"/>
          </p15:clr>
        </p15:guide>
        <p15:guide id="3" pos="5588" userDrawn="1">
          <p15:clr>
            <a:srgbClr val="FBAE40"/>
          </p15:clr>
        </p15:guide>
        <p15:guide id="4" pos="5786" userDrawn="1">
          <p15:clr>
            <a:srgbClr val="FBAE40"/>
          </p15:clr>
        </p15:guide>
        <p15:guide id="5" orient="horz" pos="4148" userDrawn="1">
          <p15:clr>
            <a:srgbClr val="FBAE40"/>
          </p15:clr>
        </p15:guide>
        <p15:guide id="6" pos="5386" userDrawn="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ppendix slide">
    <p:bg>
      <p:bgPr>
        <a:solidFill>
          <a:srgbClr val="006E74"/>
        </a:solidFill>
        <a:effectLst/>
      </p:bgPr>
    </p:bg>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
        <p:nvSpPr>
          <p:cNvPr id="3" name="TextBox 2">
            <a:extLst>
              <a:ext uri="{FF2B5EF4-FFF2-40B4-BE49-F238E27FC236}">
                <a16:creationId xmlns:a16="http://schemas.microsoft.com/office/drawing/2014/main" id="{BBAC10D0-7A8D-F54B-AFA4-6CBFAE45447B}"/>
              </a:ext>
            </a:extLst>
          </p:cNvPr>
          <p:cNvSpPr txBox="1"/>
          <p:nvPr userDrawn="1"/>
        </p:nvSpPr>
        <p:spPr>
          <a:xfrm>
            <a:off x="365760" y="1737360"/>
            <a:ext cx="6702305" cy="210312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1200"/>
              </a:spcBef>
              <a:spcAft>
                <a:spcPts val="0"/>
              </a:spcAft>
              <a:buClrTx/>
              <a:buSzPct val="100000"/>
              <a:buFont typeface="Arial"/>
              <a:buNone/>
              <a:tabLst/>
              <a:defRPr/>
            </a:pPr>
            <a:r>
              <a:rPr kumimoji="0" lang="en-US" sz="4800" b="0" i="0" u="none" strike="noStrike" kern="1200" cap="none" spc="0" normalizeH="0" baseline="0" noProof="0">
                <a:ln>
                  <a:noFill/>
                </a:ln>
                <a:solidFill>
                  <a:srgbClr val="FFFFFF"/>
                </a:solidFill>
                <a:effectLst/>
                <a:uLnTx/>
                <a:uFillTx/>
                <a:latin typeface="+mn-lt"/>
                <a:ea typeface="+mj-ea"/>
                <a:cs typeface="+mj-cs"/>
              </a:rPr>
              <a:t>Appendix</a:t>
            </a:r>
            <a:endParaRPr lang="en-US" sz="4800" b="0"/>
          </a:p>
        </p:txBody>
      </p:sp>
    </p:spTree>
    <p:extLst>
      <p:ext uri="{BB962C8B-B14F-4D97-AF65-F5344CB8AC3E}">
        <p14:creationId xmlns:p14="http://schemas.microsoft.com/office/powerpoint/2010/main" val="1256629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orldwide office locations">
    <p:bg>
      <p:bgPr>
        <a:solidFill>
          <a:srgbClr val="231F20"/>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DA48B4B-3B81-F74C-8FE3-0FD399854022}"/>
              </a:ext>
            </a:extLst>
          </p:cNvPr>
          <p:cNvSpPr txBox="1">
            <a:spLocks/>
          </p:cNvSpPr>
          <p:nvPr userDrawn="1"/>
        </p:nvSpPr>
        <p:spPr>
          <a:xfrm>
            <a:off x="365760" y="365760"/>
            <a:ext cx="9972040" cy="914400"/>
          </a:xfrm>
          <a:prstGeom prst="rect">
            <a:avLst/>
          </a:prstGeom>
        </p:spPr>
        <p:txBody>
          <a:bodyPr vert="horz" lIns="0" tIns="0" rIns="0" bIns="0" rtlCol="0" anchor="t" anchorCtr="0">
            <a:noAutofit/>
          </a:bodyPr>
          <a:lstStyle>
            <a:lvl1pPr>
              <a:lnSpc>
                <a:spcPct val="90000"/>
              </a:lnSpc>
              <a:spcBef>
                <a:spcPct val="0"/>
              </a:spcBef>
              <a:buNone/>
              <a:defRPr sz="3200" b="1">
                <a:latin typeface="+mj-lt"/>
                <a:ea typeface="+mj-ea"/>
                <a:cs typeface="+mj-cs"/>
              </a:defRPr>
            </a:lvl1pPr>
          </a:lstStyle>
          <a:p>
            <a:pPr lvl="0"/>
            <a:r>
              <a:rPr lang="en-US"/>
              <a:t>Where you'll find us</a:t>
            </a:r>
          </a:p>
        </p:txBody>
      </p:sp>
      <p:sp>
        <p:nvSpPr>
          <p:cNvPr id="35" name="World">
            <a:extLst>
              <a:ext uri="{FF2B5EF4-FFF2-40B4-BE49-F238E27FC236}">
                <a16:creationId xmlns:a16="http://schemas.microsoft.com/office/drawing/2014/main" id="{7C2AFA76-BC5C-4DE3-833C-BD040628F7B0}"/>
              </a:ext>
            </a:extLst>
          </p:cNvPr>
          <p:cNvSpPr>
            <a:spLocks noChangeAspect="1" noEditPoints="1"/>
          </p:cNvSpPr>
          <p:nvPr userDrawn="1"/>
        </p:nvSpPr>
        <p:spPr bwMode="auto">
          <a:xfrm>
            <a:off x="3510188" y="1253592"/>
            <a:ext cx="8202168" cy="4251960"/>
          </a:xfrm>
          <a:custGeom>
            <a:avLst/>
            <a:gdLst>
              <a:gd name="T0" fmla="*/ 7449 w 8611"/>
              <a:gd name="T1" fmla="*/ 1277 h 4463"/>
              <a:gd name="T2" fmla="*/ 6996 w 8611"/>
              <a:gd name="T3" fmla="*/ 2869 h 4463"/>
              <a:gd name="T4" fmla="*/ 6945 w 8611"/>
              <a:gd name="T5" fmla="*/ 3360 h 4463"/>
              <a:gd name="T6" fmla="*/ 7246 w 8611"/>
              <a:gd name="T7" fmla="*/ 3672 h 4463"/>
              <a:gd name="T8" fmla="*/ 7447 w 8611"/>
              <a:gd name="T9" fmla="*/ 3150 h 4463"/>
              <a:gd name="T10" fmla="*/ 6989 w 8611"/>
              <a:gd name="T11" fmla="*/ 2545 h 4463"/>
              <a:gd name="T12" fmla="*/ 6997 w 8611"/>
              <a:gd name="T13" fmla="*/ 2386 h 4463"/>
              <a:gd name="T14" fmla="*/ 8358 w 8611"/>
              <a:gd name="T15" fmla="*/ 3894 h 4463"/>
              <a:gd name="T16" fmla="*/ 7529 w 8611"/>
              <a:gd name="T17" fmla="*/ 3121 h 4463"/>
              <a:gd name="T18" fmla="*/ 7859 w 8611"/>
              <a:gd name="T19" fmla="*/ 432 h 4463"/>
              <a:gd name="T20" fmla="*/ 6732 w 8611"/>
              <a:gd name="T21" fmla="*/ 0 h 4463"/>
              <a:gd name="T22" fmla="*/ 5643 w 8611"/>
              <a:gd name="T23" fmla="*/ 489 h 4463"/>
              <a:gd name="T24" fmla="*/ 4919 w 8611"/>
              <a:gd name="T25" fmla="*/ 675 h 4463"/>
              <a:gd name="T26" fmla="*/ 4128 w 8611"/>
              <a:gd name="T27" fmla="*/ 1077 h 4463"/>
              <a:gd name="T28" fmla="*/ 4567 w 8611"/>
              <a:gd name="T29" fmla="*/ 714 h 4463"/>
              <a:gd name="T30" fmla="*/ 4468 w 8611"/>
              <a:gd name="T31" fmla="*/ 1236 h 4463"/>
              <a:gd name="T32" fmla="*/ 3784 w 8611"/>
              <a:gd name="T33" fmla="*/ 1867 h 4463"/>
              <a:gd name="T34" fmla="*/ 4307 w 8611"/>
              <a:gd name="T35" fmla="*/ 1650 h 4463"/>
              <a:gd name="T36" fmla="*/ 4649 w 8611"/>
              <a:gd name="T37" fmla="*/ 1844 h 4463"/>
              <a:gd name="T38" fmla="*/ 4283 w 8611"/>
              <a:gd name="T39" fmla="*/ 1920 h 4463"/>
              <a:gd name="T40" fmla="*/ 4212 w 8611"/>
              <a:gd name="T41" fmla="*/ 2695 h 4463"/>
              <a:gd name="T42" fmla="*/ 4439 w 8611"/>
              <a:gd name="T43" fmla="*/ 3737 h 4463"/>
              <a:gd name="T44" fmla="*/ 4992 w 8611"/>
              <a:gd name="T45" fmla="*/ 2911 h 4463"/>
              <a:gd name="T46" fmla="*/ 4875 w 8611"/>
              <a:gd name="T47" fmla="*/ 2277 h 4463"/>
              <a:gd name="T48" fmla="*/ 5263 w 8611"/>
              <a:gd name="T49" fmla="*/ 2068 h 4463"/>
              <a:gd name="T50" fmla="*/ 5779 w 8611"/>
              <a:gd name="T51" fmla="*/ 2505 h 4463"/>
              <a:gd name="T52" fmla="*/ 6218 w 8611"/>
              <a:gd name="T53" fmla="*/ 2289 h 4463"/>
              <a:gd name="T54" fmla="*/ 6583 w 8611"/>
              <a:gd name="T55" fmla="*/ 2651 h 4463"/>
              <a:gd name="T56" fmla="*/ 6749 w 8611"/>
              <a:gd name="T57" fmla="*/ 2316 h 4463"/>
              <a:gd name="T58" fmla="*/ 7091 w 8611"/>
              <a:gd name="T59" fmla="*/ 1918 h 4463"/>
              <a:gd name="T60" fmla="*/ 7450 w 8611"/>
              <a:gd name="T61" fmla="*/ 1021 h 4463"/>
              <a:gd name="T62" fmla="*/ 7799 w 8611"/>
              <a:gd name="T63" fmla="*/ 1162 h 4463"/>
              <a:gd name="T64" fmla="*/ 8431 w 8611"/>
              <a:gd name="T65" fmla="*/ 699 h 4463"/>
              <a:gd name="T66" fmla="*/ 7254 w 8611"/>
              <a:gd name="T67" fmla="*/ 1916 h 4463"/>
              <a:gd name="T68" fmla="*/ 7254 w 8611"/>
              <a:gd name="T69" fmla="*/ 1916 h 4463"/>
              <a:gd name="T70" fmla="*/ 7541 w 8611"/>
              <a:gd name="T71" fmla="*/ 3946 h 4463"/>
              <a:gd name="T72" fmla="*/ 5208 w 8611"/>
              <a:gd name="T73" fmla="*/ 3193 h 4463"/>
              <a:gd name="T74" fmla="*/ 2242 w 8611"/>
              <a:gd name="T75" fmla="*/ 2576 h 4463"/>
              <a:gd name="T76" fmla="*/ 2373 w 8611"/>
              <a:gd name="T77" fmla="*/ 4463 h 4463"/>
              <a:gd name="T78" fmla="*/ 2975 w 8611"/>
              <a:gd name="T79" fmla="*/ 2956 h 4463"/>
              <a:gd name="T80" fmla="*/ 2114 w 8611"/>
              <a:gd name="T81" fmla="*/ 811 h 4463"/>
              <a:gd name="T82" fmla="*/ 2633 w 8611"/>
              <a:gd name="T83" fmla="*/ 128 h 4463"/>
              <a:gd name="T84" fmla="*/ 3050 w 8611"/>
              <a:gd name="T85" fmla="*/ 531 h 4463"/>
              <a:gd name="T86" fmla="*/ 3901 w 8611"/>
              <a:gd name="T87" fmla="*/ 1399 h 4463"/>
              <a:gd name="T88" fmla="*/ 3761 w 8611"/>
              <a:gd name="T89" fmla="*/ 1173 h 4463"/>
              <a:gd name="T90" fmla="*/ 6870 w 8611"/>
              <a:gd name="T91" fmla="*/ 2711 h 4463"/>
              <a:gd name="T92" fmla="*/ 6870 w 8611"/>
              <a:gd name="T93" fmla="*/ 2932 h 4463"/>
              <a:gd name="T94" fmla="*/ 1714 w 8611"/>
              <a:gd name="T95" fmla="*/ 2085 h 4463"/>
              <a:gd name="T96" fmla="*/ 2611 w 8611"/>
              <a:gd name="T97" fmla="*/ 1404 h 4463"/>
              <a:gd name="T98" fmla="*/ 2171 w 8611"/>
              <a:gd name="T99" fmla="*/ 883 h 4463"/>
              <a:gd name="T100" fmla="*/ 2362 w 8611"/>
              <a:gd name="T101" fmla="*/ 841 h 4463"/>
              <a:gd name="T102" fmla="*/ 1050 w 8611"/>
              <a:gd name="T103" fmla="*/ 396 h 4463"/>
              <a:gd name="T104" fmla="*/ 380 w 8611"/>
              <a:gd name="T105" fmla="*/ 1112 h 4463"/>
              <a:gd name="T106" fmla="*/ 1651 w 8611"/>
              <a:gd name="T107" fmla="*/ 2481 h 4463"/>
              <a:gd name="T108" fmla="*/ 6560 w 8611"/>
              <a:gd name="T109" fmla="*/ 2743 h 4463"/>
              <a:gd name="T110" fmla="*/ 6523 w 8611"/>
              <a:gd name="T111" fmla="*/ 2780 h 4463"/>
              <a:gd name="T112" fmla="*/ 6579 w 8611"/>
              <a:gd name="T113" fmla="*/ 2979 h 4463"/>
              <a:gd name="T114" fmla="*/ 5948 w 8611"/>
              <a:gd name="T115" fmla="*/ 2706 h 4463"/>
              <a:gd name="T116" fmla="*/ 3654 w 8611"/>
              <a:gd name="T117" fmla="*/ 811 h 4463"/>
              <a:gd name="T118" fmla="*/ 3654 w 8611"/>
              <a:gd name="T119" fmla="*/ 811 h 4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11" h="4463">
                <a:moveTo>
                  <a:pt x="7449" y="1700"/>
                </a:moveTo>
                <a:lnTo>
                  <a:pt x="7449" y="1700"/>
                </a:lnTo>
                <a:lnTo>
                  <a:pt x="7510" y="1700"/>
                </a:lnTo>
                <a:lnTo>
                  <a:pt x="7510" y="1277"/>
                </a:lnTo>
                <a:lnTo>
                  <a:pt x="7449" y="1277"/>
                </a:lnTo>
                <a:lnTo>
                  <a:pt x="7449" y="1700"/>
                </a:lnTo>
                <a:close/>
                <a:moveTo>
                  <a:pt x="6916" y="2980"/>
                </a:moveTo>
                <a:lnTo>
                  <a:pt x="6916" y="2980"/>
                </a:lnTo>
                <a:lnTo>
                  <a:pt x="6996" y="2980"/>
                </a:lnTo>
                <a:lnTo>
                  <a:pt x="6996" y="2869"/>
                </a:lnTo>
                <a:lnTo>
                  <a:pt x="6916" y="2869"/>
                </a:lnTo>
                <a:lnTo>
                  <a:pt x="6916" y="2980"/>
                </a:lnTo>
                <a:close/>
                <a:moveTo>
                  <a:pt x="7155" y="3150"/>
                </a:moveTo>
                <a:lnTo>
                  <a:pt x="7155" y="3150"/>
                </a:lnTo>
                <a:lnTo>
                  <a:pt x="6945" y="3360"/>
                </a:lnTo>
                <a:lnTo>
                  <a:pt x="6803" y="3360"/>
                </a:lnTo>
                <a:lnTo>
                  <a:pt x="6803" y="3741"/>
                </a:lnTo>
                <a:lnTo>
                  <a:pt x="7014" y="3741"/>
                </a:lnTo>
                <a:lnTo>
                  <a:pt x="7083" y="3672"/>
                </a:lnTo>
                <a:lnTo>
                  <a:pt x="7246" y="3672"/>
                </a:lnTo>
                <a:lnTo>
                  <a:pt x="7428" y="3854"/>
                </a:lnTo>
                <a:lnTo>
                  <a:pt x="7578" y="3854"/>
                </a:lnTo>
                <a:lnTo>
                  <a:pt x="7751" y="3682"/>
                </a:lnTo>
                <a:lnTo>
                  <a:pt x="7751" y="3453"/>
                </a:lnTo>
                <a:lnTo>
                  <a:pt x="7447" y="3150"/>
                </a:lnTo>
                <a:lnTo>
                  <a:pt x="7155" y="3150"/>
                </a:lnTo>
                <a:close/>
                <a:moveTo>
                  <a:pt x="6938" y="2386"/>
                </a:moveTo>
                <a:lnTo>
                  <a:pt x="6938" y="2386"/>
                </a:lnTo>
                <a:lnTo>
                  <a:pt x="6938" y="2494"/>
                </a:lnTo>
                <a:lnTo>
                  <a:pt x="6989" y="2545"/>
                </a:lnTo>
                <a:lnTo>
                  <a:pt x="6989" y="2707"/>
                </a:lnTo>
                <a:lnTo>
                  <a:pt x="7091" y="2707"/>
                </a:lnTo>
                <a:lnTo>
                  <a:pt x="7091" y="2566"/>
                </a:lnTo>
                <a:lnTo>
                  <a:pt x="6997" y="2472"/>
                </a:lnTo>
                <a:lnTo>
                  <a:pt x="6997" y="2386"/>
                </a:lnTo>
                <a:lnTo>
                  <a:pt x="6938" y="2386"/>
                </a:lnTo>
                <a:close/>
                <a:moveTo>
                  <a:pt x="8059" y="4075"/>
                </a:moveTo>
                <a:lnTo>
                  <a:pt x="8059" y="4075"/>
                </a:lnTo>
                <a:lnTo>
                  <a:pt x="8118" y="4134"/>
                </a:lnTo>
                <a:lnTo>
                  <a:pt x="8358" y="3894"/>
                </a:lnTo>
                <a:lnTo>
                  <a:pt x="8299" y="3835"/>
                </a:lnTo>
                <a:lnTo>
                  <a:pt x="8059" y="4075"/>
                </a:lnTo>
                <a:close/>
                <a:moveTo>
                  <a:pt x="7322" y="2914"/>
                </a:moveTo>
                <a:lnTo>
                  <a:pt x="7322" y="2914"/>
                </a:lnTo>
                <a:lnTo>
                  <a:pt x="7529" y="3121"/>
                </a:lnTo>
                <a:lnTo>
                  <a:pt x="7598" y="3053"/>
                </a:lnTo>
                <a:lnTo>
                  <a:pt x="7390" y="2845"/>
                </a:lnTo>
                <a:lnTo>
                  <a:pt x="7322" y="2914"/>
                </a:lnTo>
                <a:close/>
                <a:moveTo>
                  <a:pt x="7859" y="432"/>
                </a:moveTo>
                <a:lnTo>
                  <a:pt x="7859" y="432"/>
                </a:lnTo>
                <a:lnTo>
                  <a:pt x="7690" y="263"/>
                </a:lnTo>
                <a:lnTo>
                  <a:pt x="7189" y="263"/>
                </a:lnTo>
                <a:lnTo>
                  <a:pt x="7117" y="191"/>
                </a:lnTo>
                <a:lnTo>
                  <a:pt x="6732" y="191"/>
                </a:lnTo>
                <a:lnTo>
                  <a:pt x="6732" y="0"/>
                </a:lnTo>
                <a:lnTo>
                  <a:pt x="6062" y="0"/>
                </a:lnTo>
                <a:lnTo>
                  <a:pt x="5852" y="209"/>
                </a:lnTo>
                <a:lnTo>
                  <a:pt x="5697" y="209"/>
                </a:lnTo>
                <a:lnTo>
                  <a:pt x="5643" y="262"/>
                </a:lnTo>
                <a:lnTo>
                  <a:pt x="5643" y="489"/>
                </a:lnTo>
                <a:lnTo>
                  <a:pt x="5243" y="489"/>
                </a:lnTo>
                <a:lnTo>
                  <a:pt x="4953" y="779"/>
                </a:lnTo>
                <a:lnTo>
                  <a:pt x="4867" y="779"/>
                </a:lnTo>
                <a:lnTo>
                  <a:pt x="4865" y="675"/>
                </a:lnTo>
                <a:lnTo>
                  <a:pt x="4919" y="675"/>
                </a:lnTo>
                <a:lnTo>
                  <a:pt x="5004" y="590"/>
                </a:lnTo>
                <a:lnTo>
                  <a:pt x="4777" y="363"/>
                </a:lnTo>
                <a:lnTo>
                  <a:pt x="4578" y="363"/>
                </a:lnTo>
                <a:lnTo>
                  <a:pt x="4128" y="813"/>
                </a:lnTo>
                <a:lnTo>
                  <a:pt x="4128" y="1077"/>
                </a:lnTo>
                <a:lnTo>
                  <a:pt x="4216" y="1077"/>
                </a:lnTo>
                <a:lnTo>
                  <a:pt x="4341" y="1201"/>
                </a:lnTo>
                <a:lnTo>
                  <a:pt x="4434" y="1108"/>
                </a:lnTo>
                <a:lnTo>
                  <a:pt x="4434" y="848"/>
                </a:lnTo>
                <a:lnTo>
                  <a:pt x="4567" y="714"/>
                </a:lnTo>
                <a:lnTo>
                  <a:pt x="4599" y="745"/>
                </a:lnTo>
                <a:lnTo>
                  <a:pt x="4494" y="849"/>
                </a:lnTo>
                <a:lnTo>
                  <a:pt x="4494" y="1009"/>
                </a:lnTo>
                <a:lnTo>
                  <a:pt x="4695" y="1009"/>
                </a:lnTo>
                <a:lnTo>
                  <a:pt x="4468" y="1236"/>
                </a:lnTo>
                <a:lnTo>
                  <a:pt x="4208" y="1237"/>
                </a:lnTo>
                <a:lnTo>
                  <a:pt x="3961" y="1484"/>
                </a:lnTo>
                <a:lnTo>
                  <a:pt x="3961" y="1645"/>
                </a:lnTo>
                <a:lnTo>
                  <a:pt x="3784" y="1645"/>
                </a:lnTo>
                <a:lnTo>
                  <a:pt x="3784" y="1867"/>
                </a:lnTo>
                <a:lnTo>
                  <a:pt x="3946" y="1868"/>
                </a:lnTo>
                <a:lnTo>
                  <a:pt x="4188" y="1625"/>
                </a:lnTo>
                <a:lnTo>
                  <a:pt x="4377" y="1813"/>
                </a:lnTo>
                <a:lnTo>
                  <a:pt x="4424" y="1767"/>
                </a:lnTo>
                <a:lnTo>
                  <a:pt x="4307" y="1650"/>
                </a:lnTo>
                <a:lnTo>
                  <a:pt x="4307" y="1580"/>
                </a:lnTo>
                <a:lnTo>
                  <a:pt x="4476" y="1749"/>
                </a:lnTo>
                <a:lnTo>
                  <a:pt x="4476" y="1788"/>
                </a:lnTo>
                <a:lnTo>
                  <a:pt x="4532" y="1844"/>
                </a:lnTo>
                <a:lnTo>
                  <a:pt x="4649" y="1844"/>
                </a:lnTo>
                <a:lnTo>
                  <a:pt x="4727" y="1922"/>
                </a:lnTo>
                <a:lnTo>
                  <a:pt x="4864" y="1922"/>
                </a:lnTo>
                <a:lnTo>
                  <a:pt x="4864" y="2062"/>
                </a:lnTo>
                <a:lnTo>
                  <a:pt x="4425" y="2062"/>
                </a:lnTo>
                <a:lnTo>
                  <a:pt x="4283" y="1920"/>
                </a:lnTo>
                <a:lnTo>
                  <a:pt x="3886" y="1920"/>
                </a:lnTo>
                <a:lnTo>
                  <a:pt x="3577" y="2229"/>
                </a:lnTo>
                <a:lnTo>
                  <a:pt x="3577" y="2540"/>
                </a:lnTo>
                <a:lnTo>
                  <a:pt x="3732" y="2695"/>
                </a:lnTo>
                <a:lnTo>
                  <a:pt x="4212" y="2695"/>
                </a:lnTo>
                <a:lnTo>
                  <a:pt x="4212" y="2859"/>
                </a:lnTo>
                <a:lnTo>
                  <a:pt x="4315" y="2961"/>
                </a:lnTo>
                <a:lnTo>
                  <a:pt x="4315" y="3459"/>
                </a:lnTo>
                <a:lnTo>
                  <a:pt x="4439" y="3583"/>
                </a:lnTo>
                <a:lnTo>
                  <a:pt x="4439" y="3737"/>
                </a:lnTo>
                <a:lnTo>
                  <a:pt x="4552" y="3737"/>
                </a:lnTo>
                <a:lnTo>
                  <a:pt x="4795" y="3494"/>
                </a:lnTo>
                <a:lnTo>
                  <a:pt x="4795" y="3425"/>
                </a:lnTo>
                <a:lnTo>
                  <a:pt x="4992" y="3228"/>
                </a:lnTo>
                <a:lnTo>
                  <a:pt x="4992" y="2911"/>
                </a:lnTo>
                <a:lnTo>
                  <a:pt x="5215" y="2687"/>
                </a:lnTo>
                <a:lnTo>
                  <a:pt x="5215" y="2591"/>
                </a:lnTo>
                <a:lnTo>
                  <a:pt x="5101" y="2591"/>
                </a:lnTo>
                <a:lnTo>
                  <a:pt x="4831" y="2321"/>
                </a:lnTo>
                <a:lnTo>
                  <a:pt x="4875" y="2277"/>
                </a:lnTo>
                <a:lnTo>
                  <a:pt x="5112" y="2514"/>
                </a:lnTo>
                <a:lnTo>
                  <a:pt x="5267" y="2514"/>
                </a:lnTo>
                <a:lnTo>
                  <a:pt x="5461" y="2320"/>
                </a:lnTo>
                <a:lnTo>
                  <a:pt x="5237" y="2094"/>
                </a:lnTo>
                <a:lnTo>
                  <a:pt x="5263" y="2068"/>
                </a:lnTo>
                <a:lnTo>
                  <a:pt x="5395" y="2200"/>
                </a:lnTo>
                <a:lnTo>
                  <a:pt x="5600" y="2200"/>
                </a:lnTo>
                <a:lnTo>
                  <a:pt x="5715" y="2314"/>
                </a:lnTo>
                <a:lnTo>
                  <a:pt x="5779" y="2314"/>
                </a:lnTo>
                <a:lnTo>
                  <a:pt x="5779" y="2505"/>
                </a:lnTo>
                <a:lnTo>
                  <a:pt x="5907" y="2632"/>
                </a:lnTo>
                <a:lnTo>
                  <a:pt x="5963" y="2575"/>
                </a:lnTo>
                <a:lnTo>
                  <a:pt x="5963" y="2445"/>
                </a:lnTo>
                <a:lnTo>
                  <a:pt x="6162" y="2289"/>
                </a:lnTo>
                <a:lnTo>
                  <a:pt x="6218" y="2289"/>
                </a:lnTo>
                <a:lnTo>
                  <a:pt x="6307" y="2378"/>
                </a:lnTo>
                <a:cubicBezTo>
                  <a:pt x="6307" y="2378"/>
                  <a:pt x="6300" y="2447"/>
                  <a:pt x="6307" y="2447"/>
                </a:cubicBezTo>
                <a:lnTo>
                  <a:pt x="6379" y="2447"/>
                </a:lnTo>
                <a:lnTo>
                  <a:pt x="6579" y="2647"/>
                </a:lnTo>
                <a:lnTo>
                  <a:pt x="6583" y="2651"/>
                </a:lnTo>
                <a:lnTo>
                  <a:pt x="6669" y="2564"/>
                </a:lnTo>
                <a:lnTo>
                  <a:pt x="6669" y="2478"/>
                </a:lnTo>
                <a:lnTo>
                  <a:pt x="6567" y="2376"/>
                </a:lnTo>
                <a:lnTo>
                  <a:pt x="6628" y="2316"/>
                </a:lnTo>
                <a:lnTo>
                  <a:pt x="6749" y="2316"/>
                </a:lnTo>
                <a:lnTo>
                  <a:pt x="6965" y="2099"/>
                </a:lnTo>
                <a:lnTo>
                  <a:pt x="6965" y="1959"/>
                </a:lnTo>
                <a:lnTo>
                  <a:pt x="6863" y="1857"/>
                </a:lnTo>
                <a:lnTo>
                  <a:pt x="6947" y="1774"/>
                </a:lnTo>
                <a:lnTo>
                  <a:pt x="7091" y="1918"/>
                </a:lnTo>
                <a:lnTo>
                  <a:pt x="7153" y="1918"/>
                </a:lnTo>
                <a:lnTo>
                  <a:pt x="7153" y="1799"/>
                </a:lnTo>
                <a:lnTo>
                  <a:pt x="7371" y="1582"/>
                </a:lnTo>
                <a:lnTo>
                  <a:pt x="7371" y="1100"/>
                </a:lnTo>
                <a:lnTo>
                  <a:pt x="7450" y="1021"/>
                </a:lnTo>
                <a:lnTo>
                  <a:pt x="7770" y="1021"/>
                </a:lnTo>
                <a:lnTo>
                  <a:pt x="7883" y="908"/>
                </a:lnTo>
                <a:lnTo>
                  <a:pt x="8002" y="908"/>
                </a:lnTo>
                <a:lnTo>
                  <a:pt x="8002" y="958"/>
                </a:lnTo>
                <a:lnTo>
                  <a:pt x="7799" y="1162"/>
                </a:lnTo>
                <a:lnTo>
                  <a:pt x="7799" y="1388"/>
                </a:lnTo>
                <a:lnTo>
                  <a:pt x="7842" y="1388"/>
                </a:lnTo>
                <a:lnTo>
                  <a:pt x="7985" y="1244"/>
                </a:lnTo>
                <a:lnTo>
                  <a:pt x="7985" y="1119"/>
                </a:lnTo>
                <a:cubicBezTo>
                  <a:pt x="7985" y="1119"/>
                  <a:pt x="8427" y="699"/>
                  <a:pt x="8431" y="699"/>
                </a:cubicBezTo>
                <a:lnTo>
                  <a:pt x="8526" y="794"/>
                </a:lnTo>
                <a:lnTo>
                  <a:pt x="8611" y="709"/>
                </a:lnTo>
                <a:lnTo>
                  <a:pt x="8334" y="432"/>
                </a:lnTo>
                <a:lnTo>
                  <a:pt x="7859" y="432"/>
                </a:lnTo>
                <a:close/>
                <a:moveTo>
                  <a:pt x="7254" y="1916"/>
                </a:moveTo>
                <a:lnTo>
                  <a:pt x="7254" y="1916"/>
                </a:lnTo>
                <a:lnTo>
                  <a:pt x="7311" y="1974"/>
                </a:lnTo>
                <a:lnTo>
                  <a:pt x="7498" y="1787"/>
                </a:lnTo>
                <a:lnTo>
                  <a:pt x="7441" y="1729"/>
                </a:lnTo>
                <a:lnTo>
                  <a:pt x="7254" y="1916"/>
                </a:lnTo>
                <a:close/>
                <a:moveTo>
                  <a:pt x="7541" y="4030"/>
                </a:moveTo>
                <a:lnTo>
                  <a:pt x="7541" y="4030"/>
                </a:lnTo>
                <a:lnTo>
                  <a:pt x="7639" y="4030"/>
                </a:lnTo>
                <a:lnTo>
                  <a:pt x="7639" y="3946"/>
                </a:lnTo>
                <a:lnTo>
                  <a:pt x="7541" y="3946"/>
                </a:lnTo>
                <a:lnTo>
                  <a:pt x="7541" y="4030"/>
                </a:lnTo>
                <a:close/>
                <a:moveTo>
                  <a:pt x="5088" y="3476"/>
                </a:moveTo>
                <a:lnTo>
                  <a:pt x="5088" y="3476"/>
                </a:lnTo>
                <a:lnTo>
                  <a:pt x="5208" y="3476"/>
                </a:lnTo>
                <a:lnTo>
                  <a:pt x="5208" y="3193"/>
                </a:lnTo>
                <a:lnTo>
                  <a:pt x="5088" y="3193"/>
                </a:lnTo>
                <a:lnTo>
                  <a:pt x="5088" y="3476"/>
                </a:lnTo>
                <a:close/>
                <a:moveTo>
                  <a:pt x="2594" y="2576"/>
                </a:moveTo>
                <a:lnTo>
                  <a:pt x="2594" y="2576"/>
                </a:lnTo>
                <a:lnTo>
                  <a:pt x="2242" y="2576"/>
                </a:lnTo>
                <a:lnTo>
                  <a:pt x="2071" y="2747"/>
                </a:lnTo>
                <a:lnTo>
                  <a:pt x="2071" y="2999"/>
                </a:lnTo>
                <a:lnTo>
                  <a:pt x="2265" y="3193"/>
                </a:lnTo>
                <a:lnTo>
                  <a:pt x="2265" y="4354"/>
                </a:lnTo>
                <a:lnTo>
                  <a:pt x="2373" y="4463"/>
                </a:lnTo>
                <a:lnTo>
                  <a:pt x="2429" y="4463"/>
                </a:lnTo>
                <a:lnTo>
                  <a:pt x="2429" y="4071"/>
                </a:lnTo>
                <a:lnTo>
                  <a:pt x="3166" y="3334"/>
                </a:lnTo>
                <a:lnTo>
                  <a:pt x="3166" y="2956"/>
                </a:lnTo>
                <a:lnTo>
                  <a:pt x="2975" y="2956"/>
                </a:lnTo>
                <a:lnTo>
                  <a:pt x="2594" y="2576"/>
                </a:lnTo>
                <a:close/>
                <a:moveTo>
                  <a:pt x="1937" y="787"/>
                </a:moveTo>
                <a:lnTo>
                  <a:pt x="1937" y="787"/>
                </a:lnTo>
                <a:lnTo>
                  <a:pt x="2037" y="887"/>
                </a:lnTo>
                <a:lnTo>
                  <a:pt x="2114" y="811"/>
                </a:lnTo>
                <a:lnTo>
                  <a:pt x="2013" y="710"/>
                </a:lnTo>
                <a:lnTo>
                  <a:pt x="1937" y="787"/>
                </a:lnTo>
                <a:close/>
                <a:moveTo>
                  <a:pt x="3552" y="128"/>
                </a:moveTo>
                <a:lnTo>
                  <a:pt x="3552" y="128"/>
                </a:lnTo>
                <a:lnTo>
                  <a:pt x="2633" y="128"/>
                </a:lnTo>
                <a:lnTo>
                  <a:pt x="2633" y="262"/>
                </a:lnTo>
                <a:lnTo>
                  <a:pt x="2784" y="262"/>
                </a:lnTo>
                <a:cubicBezTo>
                  <a:pt x="2784" y="262"/>
                  <a:pt x="2787" y="688"/>
                  <a:pt x="2784" y="685"/>
                </a:cubicBezTo>
                <a:lnTo>
                  <a:pt x="2896" y="685"/>
                </a:lnTo>
                <a:lnTo>
                  <a:pt x="3050" y="531"/>
                </a:lnTo>
                <a:lnTo>
                  <a:pt x="3270" y="531"/>
                </a:lnTo>
                <a:lnTo>
                  <a:pt x="3552" y="249"/>
                </a:lnTo>
                <a:lnTo>
                  <a:pt x="3552" y="128"/>
                </a:lnTo>
                <a:close/>
                <a:moveTo>
                  <a:pt x="3901" y="1399"/>
                </a:moveTo>
                <a:lnTo>
                  <a:pt x="3901" y="1399"/>
                </a:lnTo>
                <a:lnTo>
                  <a:pt x="4001" y="1399"/>
                </a:lnTo>
                <a:lnTo>
                  <a:pt x="4001" y="1208"/>
                </a:lnTo>
                <a:lnTo>
                  <a:pt x="3873" y="1080"/>
                </a:lnTo>
                <a:lnTo>
                  <a:pt x="3855" y="1080"/>
                </a:lnTo>
                <a:lnTo>
                  <a:pt x="3761" y="1173"/>
                </a:lnTo>
                <a:lnTo>
                  <a:pt x="3761" y="1342"/>
                </a:lnTo>
                <a:lnTo>
                  <a:pt x="3843" y="1342"/>
                </a:lnTo>
                <a:lnTo>
                  <a:pt x="3901" y="1399"/>
                </a:lnTo>
                <a:close/>
                <a:moveTo>
                  <a:pt x="6870" y="2711"/>
                </a:moveTo>
                <a:lnTo>
                  <a:pt x="6870" y="2711"/>
                </a:lnTo>
                <a:lnTo>
                  <a:pt x="6830" y="2672"/>
                </a:lnTo>
                <a:lnTo>
                  <a:pt x="6671" y="2831"/>
                </a:lnTo>
                <a:lnTo>
                  <a:pt x="6671" y="2876"/>
                </a:lnTo>
                <a:lnTo>
                  <a:pt x="6727" y="2932"/>
                </a:lnTo>
                <a:lnTo>
                  <a:pt x="6870" y="2932"/>
                </a:lnTo>
                <a:lnTo>
                  <a:pt x="6870" y="2711"/>
                </a:lnTo>
                <a:close/>
                <a:moveTo>
                  <a:pt x="1815" y="2319"/>
                </a:moveTo>
                <a:lnTo>
                  <a:pt x="1815" y="2319"/>
                </a:lnTo>
                <a:lnTo>
                  <a:pt x="1713" y="2319"/>
                </a:lnTo>
                <a:lnTo>
                  <a:pt x="1714" y="2085"/>
                </a:lnTo>
                <a:lnTo>
                  <a:pt x="2032" y="2085"/>
                </a:lnTo>
                <a:lnTo>
                  <a:pt x="2034" y="2177"/>
                </a:lnTo>
                <a:lnTo>
                  <a:pt x="2115" y="2177"/>
                </a:lnTo>
                <a:lnTo>
                  <a:pt x="2115" y="1900"/>
                </a:lnTo>
                <a:lnTo>
                  <a:pt x="2611" y="1404"/>
                </a:lnTo>
                <a:lnTo>
                  <a:pt x="2696" y="1404"/>
                </a:lnTo>
                <a:lnTo>
                  <a:pt x="2697" y="1282"/>
                </a:lnTo>
                <a:lnTo>
                  <a:pt x="2691" y="1277"/>
                </a:lnTo>
                <a:lnTo>
                  <a:pt x="2297" y="883"/>
                </a:lnTo>
                <a:lnTo>
                  <a:pt x="2171" y="883"/>
                </a:lnTo>
                <a:lnTo>
                  <a:pt x="2171" y="1188"/>
                </a:lnTo>
                <a:lnTo>
                  <a:pt x="1812" y="1188"/>
                </a:lnTo>
                <a:lnTo>
                  <a:pt x="1812" y="864"/>
                </a:lnTo>
                <a:lnTo>
                  <a:pt x="2099" y="578"/>
                </a:lnTo>
                <a:lnTo>
                  <a:pt x="2362" y="841"/>
                </a:lnTo>
                <a:lnTo>
                  <a:pt x="2432" y="841"/>
                </a:lnTo>
                <a:cubicBezTo>
                  <a:pt x="2432" y="841"/>
                  <a:pt x="2594" y="676"/>
                  <a:pt x="2594" y="676"/>
                </a:cubicBezTo>
                <a:lnTo>
                  <a:pt x="2182" y="265"/>
                </a:lnTo>
                <a:lnTo>
                  <a:pt x="1181" y="265"/>
                </a:lnTo>
                <a:lnTo>
                  <a:pt x="1050" y="396"/>
                </a:lnTo>
                <a:lnTo>
                  <a:pt x="163" y="396"/>
                </a:lnTo>
                <a:lnTo>
                  <a:pt x="0" y="560"/>
                </a:lnTo>
                <a:lnTo>
                  <a:pt x="0" y="953"/>
                </a:lnTo>
                <a:lnTo>
                  <a:pt x="159" y="1112"/>
                </a:lnTo>
                <a:lnTo>
                  <a:pt x="380" y="1112"/>
                </a:lnTo>
                <a:lnTo>
                  <a:pt x="380" y="978"/>
                </a:lnTo>
                <a:lnTo>
                  <a:pt x="577" y="978"/>
                </a:lnTo>
                <a:lnTo>
                  <a:pt x="1000" y="1401"/>
                </a:lnTo>
                <a:lnTo>
                  <a:pt x="1000" y="1829"/>
                </a:lnTo>
                <a:lnTo>
                  <a:pt x="1651" y="2481"/>
                </a:lnTo>
                <a:lnTo>
                  <a:pt x="1808" y="2481"/>
                </a:lnTo>
                <a:lnTo>
                  <a:pt x="1999" y="2671"/>
                </a:lnTo>
                <a:lnTo>
                  <a:pt x="2083" y="2587"/>
                </a:lnTo>
                <a:lnTo>
                  <a:pt x="1815" y="2319"/>
                </a:lnTo>
                <a:close/>
                <a:moveTo>
                  <a:pt x="6560" y="2743"/>
                </a:moveTo>
                <a:lnTo>
                  <a:pt x="6560" y="2743"/>
                </a:lnTo>
                <a:lnTo>
                  <a:pt x="6539" y="2722"/>
                </a:lnTo>
                <a:lnTo>
                  <a:pt x="6406" y="2589"/>
                </a:lnTo>
                <a:cubicBezTo>
                  <a:pt x="6407" y="2588"/>
                  <a:pt x="6369" y="2625"/>
                  <a:pt x="6369" y="2625"/>
                </a:cubicBezTo>
                <a:lnTo>
                  <a:pt x="6523" y="2780"/>
                </a:lnTo>
                <a:lnTo>
                  <a:pt x="6560" y="2743"/>
                </a:lnTo>
                <a:close/>
                <a:moveTo>
                  <a:pt x="6393" y="2695"/>
                </a:moveTo>
                <a:lnTo>
                  <a:pt x="6393" y="2695"/>
                </a:lnTo>
                <a:cubicBezTo>
                  <a:pt x="6395" y="2693"/>
                  <a:pt x="6346" y="2743"/>
                  <a:pt x="6346" y="2743"/>
                </a:cubicBezTo>
                <a:lnTo>
                  <a:pt x="6579" y="2979"/>
                </a:lnTo>
                <a:lnTo>
                  <a:pt x="6628" y="2930"/>
                </a:lnTo>
                <a:lnTo>
                  <a:pt x="6595" y="2896"/>
                </a:lnTo>
                <a:lnTo>
                  <a:pt x="6393" y="2695"/>
                </a:lnTo>
                <a:close/>
                <a:moveTo>
                  <a:pt x="5948" y="2706"/>
                </a:moveTo>
                <a:lnTo>
                  <a:pt x="5948" y="2706"/>
                </a:lnTo>
                <a:lnTo>
                  <a:pt x="6008" y="2706"/>
                </a:lnTo>
                <a:lnTo>
                  <a:pt x="6008" y="2622"/>
                </a:lnTo>
                <a:lnTo>
                  <a:pt x="5948" y="2622"/>
                </a:lnTo>
                <a:lnTo>
                  <a:pt x="5948" y="2706"/>
                </a:lnTo>
                <a:close/>
                <a:moveTo>
                  <a:pt x="3654" y="811"/>
                </a:moveTo>
                <a:lnTo>
                  <a:pt x="3654" y="811"/>
                </a:lnTo>
                <a:lnTo>
                  <a:pt x="3436" y="811"/>
                </a:lnTo>
                <a:lnTo>
                  <a:pt x="3436" y="660"/>
                </a:lnTo>
                <a:lnTo>
                  <a:pt x="3654" y="660"/>
                </a:lnTo>
                <a:lnTo>
                  <a:pt x="3654" y="81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Square">
            <a:extLst>
              <a:ext uri="{FF2B5EF4-FFF2-40B4-BE49-F238E27FC236}">
                <a16:creationId xmlns:a16="http://schemas.microsoft.com/office/drawing/2014/main" id="{B6D432C7-9182-4549-AAB4-B7A46C09E16E}"/>
              </a:ext>
            </a:extLst>
          </p:cNvPr>
          <p:cNvSpPr>
            <a:spLocks noChangeAspect="1"/>
          </p:cNvSpPr>
          <p:nvPr userDrawn="1"/>
        </p:nvSpPr>
        <p:spPr bwMode="auto">
          <a:xfrm>
            <a:off x="4459229" y="2991734"/>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Square">
            <a:extLst>
              <a:ext uri="{FF2B5EF4-FFF2-40B4-BE49-F238E27FC236}">
                <a16:creationId xmlns:a16="http://schemas.microsoft.com/office/drawing/2014/main" id="{C44521A5-FBAB-4323-92EA-CD8E164EF2A7}"/>
              </a:ext>
            </a:extLst>
          </p:cNvPr>
          <p:cNvSpPr>
            <a:spLocks noChangeAspect="1"/>
          </p:cNvSpPr>
          <p:nvPr userDrawn="1"/>
        </p:nvSpPr>
        <p:spPr bwMode="auto">
          <a:xfrm>
            <a:off x="4910701" y="3439727"/>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Square">
            <a:extLst>
              <a:ext uri="{FF2B5EF4-FFF2-40B4-BE49-F238E27FC236}">
                <a16:creationId xmlns:a16="http://schemas.microsoft.com/office/drawing/2014/main" id="{38B5F1BD-530B-4E83-AB5D-F4984D180B0A}"/>
              </a:ext>
            </a:extLst>
          </p:cNvPr>
          <p:cNvSpPr>
            <a:spLocks noChangeAspect="1"/>
          </p:cNvSpPr>
          <p:nvPr userDrawn="1"/>
        </p:nvSpPr>
        <p:spPr bwMode="auto">
          <a:xfrm>
            <a:off x="5683943" y="258110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Square">
            <a:extLst>
              <a:ext uri="{FF2B5EF4-FFF2-40B4-BE49-F238E27FC236}">
                <a16:creationId xmlns:a16="http://schemas.microsoft.com/office/drawing/2014/main" id="{95CB0B1D-2EC2-45F1-A026-6B3889ED2703}"/>
              </a:ext>
            </a:extLst>
          </p:cNvPr>
          <p:cNvSpPr>
            <a:spLocks noChangeAspect="1"/>
          </p:cNvSpPr>
          <p:nvPr userDrawn="1"/>
        </p:nvSpPr>
        <p:spPr bwMode="auto">
          <a:xfrm>
            <a:off x="7056004" y="2890532"/>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Square">
            <a:extLst>
              <a:ext uri="{FF2B5EF4-FFF2-40B4-BE49-F238E27FC236}">
                <a16:creationId xmlns:a16="http://schemas.microsoft.com/office/drawing/2014/main" id="{6A8DD528-CB0C-4EE8-9B29-B0AFFA1E2ECA}"/>
              </a:ext>
            </a:extLst>
          </p:cNvPr>
          <p:cNvSpPr>
            <a:spLocks noChangeAspect="1"/>
          </p:cNvSpPr>
          <p:nvPr userDrawn="1"/>
        </p:nvSpPr>
        <p:spPr bwMode="auto">
          <a:xfrm>
            <a:off x="7564061" y="2470978"/>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Square">
            <a:extLst>
              <a:ext uri="{FF2B5EF4-FFF2-40B4-BE49-F238E27FC236}">
                <a16:creationId xmlns:a16="http://schemas.microsoft.com/office/drawing/2014/main" id="{0C760795-FAB9-477A-8DC7-40EF93B0F3FA}"/>
              </a:ext>
            </a:extLst>
          </p:cNvPr>
          <p:cNvSpPr>
            <a:spLocks noChangeAspect="1"/>
          </p:cNvSpPr>
          <p:nvPr userDrawn="1"/>
        </p:nvSpPr>
        <p:spPr bwMode="auto">
          <a:xfrm>
            <a:off x="9988821" y="324267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TextBox 41">
            <a:extLst>
              <a:ext uri="{FF2B5EF4-FFF2-40B4-BE49-F238E27FC236}">
                <a16:creationId xmlns:a16="http://schemas.microsoft.com/office/drawing/2014/main" id="{0D181054-2DEE-4169-93EB-0C4AFF3D9596}"/>
              </a:ext>
            </a:extLst>
          </p:cNvPr>
          <p:cNvSpPr txBox="1"/>
          <p:nvPr userDrawn="1"/>
        </p:nvSpPr>
        <p:spPr>
          <a:xfrm>
            <a:off x="2466926" y="3285572"/>
            <a:ext cx="2216761" cy="1406219"/>
          </a:xfrm>
          <a:prstGeom prst="rect">
            <a:avLst/>
          </a:prstGeom>
          <a:noFill/>
        </p:spPr>
        <p:txBody>
          <a:bodyPr wrap="none" lIns="0" tIns="0" rIns="0" bIns="0" rtlCol="0">
            <a:spAutoFit/>
          </a:bodyPr>
          <a:lstStyle/>
          <a:p>
            <a:pPr>
              <a:lnSpc>
                <a:spcPct val="110000"/>
              </a:lnSpc>
              <a:buSzPct val="100000"/>
            </a:pPr>
            <a:r>
              <a:rPr lang="en-US" sz="1200" b="1"/>
              <a:t>AMERICAS</a:t>
            </a:r>
          </a:p>
          <a:p>
            <a:pPr>
              <a:lnSpc>
                <a:spcPct val="110000"/>
              </a:lnSpc>
              <a:buSzPct val="100000"/>
            </a:pPr>
            <a:r>
              <a:rPr lang="en-US" sz="1200"/>
              <a:t>Global HQ – Orange County, CA</a:t>
            </a:r>
          </a:p>
          <a:p>
            <a:pPr>
              <a:lnSpc>
                <a:spcPct val="110000"/>
              </a:lnSpc>
              <a:buSzPct val="100000"/>
            </a:pPr>
            <a:r>
              <a:rPr lang="en-US" sz="1200"/>
              <a:t>Bentonville, AR</a:t>
            </a:r>
          </a:p>
          <a:p>
            <a:pPr>
              <a:lnSpc>
                <a:spcPct val="110000"/>
              </a:lnSpc>
              <a:buSzPct val="100000"/>
            </a:pPr>
            <a:r>
              <a:rPr lang="en-US" sz="1200"/>
              <a:t>Chicago, IL</a:t>
            </a:r>
          </a:p>
          <a:p>
            <a:pPr>
              <a:lnSpc>
                <a:spcPct val="110000"/>
              </a:lnSpc>
              <a:buSzPct val="100000"/>
            </a:pPr>
            <a:r>
              <a:rPr lang="en-US" sz="1200"/>
              <a:t>Toronto</a:t>
            </a:r>
          </a:p>
          <a:p>
            <a:pPr>
              <a:lnSpc>
                <a:spcPct val="110000"/>
              </a:lnSpc>
              <a:buSzPct val="100000"/>
            </a:pPr>
            <a:r>
              <a:rPr lang="en-US" sz="1200"/>
              <a:t>Guadalajara</a:t>
            </a:r>
          </a:p>
          <a:p>
            <a:pPr>
              <a:lnSpc>
                <a:spcPct val="110000"/>
              </a:lnSpc>
              <a:buSzPct val="100000"/>
            </a:pPr>
            <a:r>
              <a:rPr lang="en-US" sz="1200"/>
              <a:t>Leon</a:t>
            </a:r>
          </a:p>
        </p:txBody>
      </p:sp>
      <p:sp>
        <p:nvSpPr>
          <p:cNvPr id="43" name="TextBox 42">
            <a:extLst>
              <a:ext uri="{FF2B5EF4-FFF2-40B4-BE49-F238E27FC236}">
                <a16:creationId xmlns:a16="http://schemas.microsoft.com/office/drawing/2014/main" id="{4D23974C-9033-4BD9-8E4F-942D8AB2EE37}"/>
              </a:ext>
            </a:extLst>
          </p:cNvPr>
          <p:cNvSpPr txBox="1"/>
          <p:nvPr userDrawn="1"/>
        </p:nvSpPr>
        <p:spPr>
          <a:xfrm>
            <a:off x="8756199" y="4062645"/>
            <a:ext cx="1014581" cy="1203086"/>
          </a:xfrm>
          <a:prstGeom prst="rect">
            <a:avLst/>
          </a:prstGeom>
          <a:noFill/>
        </p:spPr>
        <p:txBody>
          <a:bodyPr wrap="square" lIns="0" tIns="0" rIns="0" bIns="0" rtlCol="0">
            <a:spAutoFit/>
          </a:bodyPr>
          <a:lstStyle/>
          <a:p>
            <a:pPr>
              <a:lnSpc>
                <a:spcPct val="110000"/>
              </a:lnSpc>
              <a:buSzPct val="100000"/>
            </a:pPr>
            <a:r>
              <a:rPr lang="en-US" sz="1200" b="1"/>
              <a:t>INDIA</a:t>
            </a:r>
          </a:p>
          <a:p>
            <a:pPr>
              <a:lnSpc>
                <a:spcPct val="110000"/>
              </a:lnSpc>
              <a:buSzPct val="100000"/>
            </a:pPr>
            <a:r>
              <a:rPr lang="en-US" sz="1200"/>
              <a:t>Trivandrum</a:t>
            </a:r>
          </a:p>
          <a:p>
            <a:pPr>
              <a:lnSpc>
                <a:spcPct val="110000"/>
              </a:lnSpc>
              <a:buSzPct val="100000"/>
            </a:pPr>
            <a:r>
              <a:rPr lang="en-US" sz="1200"/>
              <a:t>Bangalore</a:t>
            </a:r>
          </a:p>
          <a:p>
            <a:pPr>
              <a:lnSpc>
                <a:spcPct val="110000"/>
              </a:lnSpc>
              <a:buSzPct val="100000"/>
            </a:pPr>
            <a:r>
              <a:rPr lang="en-US" sz="1200"/>
              <a:t>Chennai</a:t>
            </a:r>
          </a:p>
          <a:p>
            <a:pPr>
              <a:lnSpc>
                <a:spcPct val="110000"/>
              </a:lnSpc>
              <a:buSzPct val="100000"/>
            </a:pPr>
            <a:r>
              <a:rPr lang="en-US" sz="1200"/>
              <a:t>Hyderabad</a:t>
            </a:r>
          </a:p>
          <a:p>
            <a:pPr>
              <a:lnSpc>
                <a:spcPct val="110000"/>
              </a:lnSpc>
              <a:buSzPct val="100000"/>
            </a:pPr>
            <a:r>
              <a:rPr lang="en-US" sz="1200"/>
              <a:t>Kochi</a:t>
            </a:r>
          </a:p>
        </p:txBody>
      </p:sp>
      <p:sp>
        <p:nvSpPr>
          <p:cNvPr id="44" name="TextBox 43">
            <a:extLst>
              <a:ext uri="{FF2B5EF4-FFF2-40B4-BE49-F238E27FC236}">
                <a16:creationId xmlns:a16="http://schemas.microsoft.com/office/drawing/2014/main" id="{289F1200-5735-4AA4-84CE-58A64A97DED4}"/>
              </a:ext>
            </a:extLst>
          </p:cNvPr>
          <p:cNvSpPr txBox="1"/>
          <p:nvPr userDrawn="1"/>
        </p:nvSpPr>
        <p:spPr>
          <a:xfrm>
            <a:off x="10846833" y="2793396"/>
            <a:ext cx="697307" cy="1406219"/>
          </a:xfrm>
          <a:prstGeom prst="rect">
            <a:avLst/>
          </a:prstGeom>
          <a:noFill/>
        </p:spPr>
        <p:txBody>
          <a:bodyPr wrap="none" lIns="0" tIns="0" rIns="0" bIns="0" rtlCol="0">
            <a:spAutoFit/>
          </a:bodyPr>
          <a:lstStyle/>
          <a:p>
            <a:pPr>
              <a:lnSpc>
                <a:spcPct val="110000"/>
              </a:lnSpc>
              <a:buSzPct val="100000"/>
            </a:pPr>
            <a:r>
              <a:rPr lang="en-US" sz="1200" b="1"/>
              <a:t>APAC</a:t>
            </a:r>
          </a:p>
          <a:p>
            <a:pPr>
              <a:lnSpc>
                <a:spcPct val="110000"/>
              </a:lnSpc>
              <a:buSzPct val="100000"/>
            </a:pPr>
            <a:r>
              <a:rPr lang="en-US" sz="1200"/>
              <a:t>Singapore</a:t>
            </a:r>
          </a:p>
          <a:p>
            <a:pPr>
              <a:lnSpc>
                <a:spcPct val="110000"/>
              </a:lnSpc>
              <a:buSzPct val="100000"/>
            </a:pPr>
            <a:r>
              <a:rPr lang="en-US" sz="1200"/>
              <a:t>Manila </a:t>
            </a:r>
          </a:p>
          <a:p>
            <a:pPr>
              <a:lnSpc>
                <a:spcPct val="110000"/>
              </a:lnSpc>
              <a:buSzPct val="100000"/>
            </a:pPr>
            <a:r>
              <a:rPr lang="en-US" sz="1200"/>
              <a:t>Penang</a:t>
            </a:r>
          </a:p>
          <a:p>
            <a:pPr>
              <a:lnSpc>
                <a:spcPct val="110000"/>
              </a:lnSpc>
              <a:buSzPct val="100000"/>
            </a:pPr>
            <a:r>
              <a:rPr lang="en-US" sz="1200"/>
              <a:t>Shanghai</a:t>
            </a:r>
          </a:p>
          <a:p>
            <a:pPr>
              <a:lnSpc>
                <a:spcPct val="110000"/>
              </a:lnSpc>
              <a:buSzPct val="100000"/>
            </a:pPr>
            <a:r>
              <a:rPr lang="en-US" sz="1200"/>
              <a:t>Taiwan</a:t>
            </a:r>
            <a:endParaRPr lang="en-US" sz="1200" b="1"/>
          </a:p>
          <a:p>
            <a:pPr>
              <a:lnSpc>
                <a:spcPct val="110000"/>
              </a:lnSpc>
              <a:buSzPct val="100000"/>
            </a:pPr>
            <a:r>
              <a:rPr lang="en-US" sz="1200"/>
              <a:t>Sydney</a:t>
            </a:r>
          </a:p>
        </p:txBody>
      </p:sp>
      <p:sp>
        <p:nvSpPr>
          <p:cNvPr id="45" name="Square">
            <a:extLst>
              <a:ext uri="{FF2B5EF4-FFF2-40B4-BE49-F238E27FC236}">
                <a16:creationId xmlns:a16="http://schemas.microsoft.com/office/drawing/2014/main" id="{FD45FAC1-5259-4090-B2E7-12FC2F168757}"/>
              </a:ext>
            </a:extLst>
          </p:cNvPr>
          <p:cNvSpPr>
            <a:spLocks noChangeAspect="1"/>
          </p:cNvSpPr>
          <p:nvPr userDrawn="1"/>
        </p:nvSpPr>
        <p:spPr bwMode="auto">
          <a:xfrm>
            <a:off x="7173834" y="24283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Square">
            <a:extLst>
              <a:ext uri="{FF2B5EF4-FFF2-40B4-BE49-F238E27FC236}">
                <a16:creationId xmlns:a16="http://schemas.microsoft.com/office/drawing/2014/main" id="{A0E0C05F-2E55-46C4-8A5F-F32B26A239E6}"/>
              </a:ext>
            </a:extLst>
          </p:cNvPr>
          <p:cNvSpPr>
            <a:spLocks noChangeAspect="1"/>
          </p:cNvSpPr>
          <p:nvPr userDrawn="1"/>
        </p:nvSpPr>
        <p:spPr bwMode="auto">
          <a:xfrm>
            <a:off x="5474349" y="241101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Square">
            <a:extLst>
              <a:ext uri="{FF2B5EF4-FFF2-40B4-BE49-F238E27FC236}">
                <a16:creationId xmlns:a16="http://schemas.microsoft.com/office/drawing/2014/main" id="{1B39057A-028E-4A16-A271-4656F118D4DF}"/>
              </a:ext>
            </a:extLst>
          </p:cNvPr>
          <p:cNvSpPr>
            <a:spLocks noChangeAspect="1"/>
          </p:cNvSpPr>
          <p:nvPr userDrawn="1"/>
        </p:nvSpPr>
        <p:spPr bwMode="auto">
          <a:xfrm>
            <a:off x="5328530" y="259235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Square">
            <a:extLst>
              <a:ext uri="{FF2B5EF4-FFF2-40B4-BE49-F238E27FC236}">
                <a16:creationId xmlns:a16="http://schemas.microsoft.com/office/drawing/2014/main" id="{20BA3F41-C6DE-4E07-952E-17A17309121C}"/>
              </a:ext>
            </a:extLst>
          </p:cNvPr>
          <p:cNvSpPr>
            <a:spLocks noChangeAspect="1"/>
          </p:cNvSpPr>
          <p:nvPr userDrawn="1"/>
        </p:nvSpPr>
        <p:spPr bwMode="auto">
          <a:xfrm>
            <a:off x="5056661" y="3385866"/>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Square">
            <a:extLst>
              <a:ext uri="{FF2B5EF4-FFF2-40B4-BE49-F238E27FC236}">
                <a16:creationId xmlns:a16="http://schemas.microsoft.com/office/drawing/2014/main" id="{A8781DF0-3E5F-4C93-AE7F-D1A023AC33B6}"/>
              </a:ext>
            </a:extLst>
          </p:cNvPr>
          <p:cNvSpPr>
            <a:spLocks noChangeAspect="1"/>
          </p:cNvSpPr>
          <p:nvPr userDrawn="1"/>
        </p:nvSpPr>
        <p:spPr bwMode="auto">
          <a:xfrm>
            <a:off x="8972526" y="3652651"/>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Square">
            <a:extLst>
              <a:ext uri="{FF2B5EF4-FFF2-40B4-BE49-F238E27FC236}">
                <a16:creationId xmlns:a16="http://schemas.microsoft.com/office/drawing/2014/main" id="{CBD1AF64-07E6-41FA-BEDE-C903AAB5B8E1}"/>
              </a:ext>
            </a:extLst>
          </p:cNvPr>
          <p:cNvSpPr>
            <a:spLocks noChangeAspect="1"/>
          </p:cNvSpPr>
          <p:nvPr userDrawn="1"/>
        </p:nvSpPr>
        <p:spPr bwMode="auto">
          <a:xfrm>
            <a:off x="10109817" y="3593620"/>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1" name="Group 50">
            <a:extLst>
              <a:ext uri="{FF2B5EF4-FFF2-40B4-BE49-F238E27FC236}">
                <a16:creationId xmlns:a16="http://schemas.microsoft.com/office/drawing/2014/main" id="{A6EA51F9-BF12-4862-BF1B-3D654421554C}"/>
              </a:ext>
            </a:extLst>
          </p:cNvPr>
          <p:cNvGrpSpPr/>
          <p:nvPr userDrawn="1"/>
        </p:nvGrpSpPr>
        <p:grpSpPr>
          <a:xfrm>
            <a:off x="505022" y="1248216"/>
            <a:ext cx="2393683" cy="493424"/>
            <a:chOff x="505022" y="1102421"/>
            <a:chExt cx="2393683" cy="493424"/>
          </a:xfrm>
        </p:grpSpPr>
        <p:sp>
          <p:nvSpPr>
            <p:cNvPr id="52" name="TextBox 51">
              <a:extLst>
                <a:ext uri="{FF2B5EF4-FFF2-40B4-BE49-F238E27FC236}">
                  <a16:creationId xmlns:a16="http://schemas.microsoft.com/office/drawing/2014/main" id="{19A07857-A7C6-4CFD-833B-AEEF2DF6A779}"/>
                </a:ext>
              </a:extLst>
            </p:cNvPr>
            <p:cNvSpPr txBox="1"/>
            <p:nvPr/>
          </p:nvSpPr>
          <p:spPr>
            <a:xfrm>
              <a:off x="775880" y="1411179"/>
              <a:ext cx="1253548" cy="184666"/>
            </a:xfrm>
            <a:prstGeom prst="rect">
              <a:avLst/>
            </a:prstGeom>
            <a:noFill/>
          </p:spPr>
          <p:txBody>
            <a:bodyPr wrap="none" lIns="0" tIns="0" rIns="0" bIns="0" rtlCol="0">
              <a:spAutoFit/>
            </a:bodyPr>
            <a:lstStyle/>
            <a:p>
              <a:pPr>
                <a:lnSpc>
                  <a:spcPct val="100000"/>
                </a:lnSpc>
                <a:spcBef>
                  <a:spcPts val="1200"/>
                </a:spcBef>
                <a:buSzPct val="100000"/>
              </a:pPr>
              <a:r>
                <a:rPr lang="en-GB" sz="1200"/>
                <a:t>Operation Centers</a:t>
              </a:r>
            </a:p>
          </p:txBody>
        </p:sp>
        <p:sp>
          <p:nvSpPr>
            <p:cNvPr id="53" name="Square">
              <a:extLst>
                <a:ext uri="{FF2B5EF4-FFF2-40B4-BE49-F238E27FC236}">
                  <a16:creationId xmlns:a16="http://schemas.microsoft.com/office/drawing/2014/main" id="{5FF0A67D-0029-4487-A556-417CB1AAC37C}"/>
                </a:ext>
              </a:extLst>
            </p:cNvPr>
            <p:cNvSpPr>
              <a:spLocks noChangeAspect="1"/>
            </p:cNvSpPr>
            <p:nvPr/>
          </p:nvSpPr>
          <p:spPr bwMode="auto">
            <a:xfrm>
              <a:off x="505022" y="1130730"/>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Square">
              <a:extLst>
                <a:ext uri="{FF2B5EF4-FFF2-40B4-BE49-F238E27FC236}">
                  <a16:creationId xmlns:a16="http://schemas.microsoft.com/office/drawing/2014/main" id="{324AFA3B-6041-49FE-89E1-0ACA9102BA97}"/>
                </a:ext>
              </a:extLst>
            </p:cNvPr>
            <p:cNvSpPr>
              <a:spLocks noChangeAspect="1"/>
            </p:cNvSpPr>
            <p:nvPr/>
          </p:nvSpPr>
          <p:spPr bwMode="auto">
            <a:xfrm>
              <a:off x="505022" y="1464413"/>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TextBox 54">
              <a:extLst>
                <a:ext uri="{FF2B5EF4-FFF2-40B4-BE49-F238E27FC236}">
                  <a16:creationId xmlns:a16="http://schemas.microsoft.com/office/drawing/2014/main" id="{7B124261-3C85-4621-B1A3-7D3D5D9C95B1}"/>
                </a:ext>
              </a:extLst>
            </p:cNvPr>
            <p:cNvSpPr txBox="1"/>
            <p:nvPr/>
          </p:nvSpPr>
          <p:spPr>
            <a:xfrm>
              <a:off x="775880" y="1102421"/>
              <a:ext cx="2122825" cy="184666"/>
            </a:xfrm>
            <a:prstGeom prst="rect">
              <a:avLst/>
            </a:prstGeom>
            <a:noFill/>
          </p:spPr>
          <p:txBody>
            <a:bodyPr wrap="none" lIns="0" tIns="0" rIns="0" bIns="0" rtlCol="0">
              <a:spAutoFit/>
            </a:bodyPr>
            <a:lstStyle/>
            <a:p>
              <a:pPr>
                <a:lnSpc>
                  <a:spcPct val="100000"/>
                </a:lnSpc>
                <a:spcBef>
                  <a:spcPts val="1200"/>
                </a:spcBef>
                <a:buSzPct val="100000"/>
              </a:pPr>
              <a:r>
                <a:rPr lang="en-GB" sz="1200"/>
                <a:t>Main Offices &amp; Innovation Labs</a:t>
              </a:r>
            </a:p>
          </p:txBody>
        </p:sp>
      </p:grpSp>
      <p:sp>
        <p:nvSpPr>
          <p:cNvPr id="56" name="TextBox 55">
            <a:extLst>
              <a:ext uri="{FF2B5EF4-FFF2-40B4-BE49-F238E27FC236}">
                <a16:creationId xmlns:a16="http://schemas.microsoft.com/office/drawing/2014/main" id="{462334E5-6165-4FF6-AD7D-FC927A0308B4}"/>
              </a:ext>
            </a:extLst>
          </p:cNvPr>
          <p:cNvSpPr txBox="1"/>
          <p:nvPr userDrawn="1"/>
        </p:nvSpPr>
        <p:spPr>
          <a:xfrm>
            <a:off x="6814623" y="4126499"/>
            <a:ext cx="561629" cy="1609351"/>
          </a:xfrm>
          <a:prstGeom prst="rect">
            <a:avLst/>
          </a:prstGeom>
          <a:noFill/>
        </p:spPr>
        <p:txBody>
          <a:bodyPr wrap="none" lIns="0" tIns="0" rIns="0" bIns="0" rtlCol="0">
            <a:spAutoFit/>
          </a:bodyPr>
          <a:lstStyle/>
          <a:p>
            <a:pPr>
              <a:lnSpc>
                <a:spcPct val="110000"/>
              </a:lnSpc>
              <a:buSzPct val="100000"/>
            </a:pPr>
            <a:r>
              <a:rPr lang="en-US" sz="1200" b="1"/>
              <a:t>EMEA</a:t>
            </a:r>
          </a:p>
          <a:p>
            <a:pPr>
              <a:lnSpc>
                <a:spcPct val="110000"/>
              </a:lnSpc>
              <a:buSzPct val="100000"/>
            </a:pPr>
            <a:r>
              <a:rPr lang="en-US" sz="1200"/>
              <a:t>London</a:t>
            </a:r>
          </a:p>
          <a:p>
            <a:pPr>
              <a:lnSpc>
                <a:spcPct val="110000"/>
              </a:lnSpc>
              <a:buSzPct val="100000"/>
            </a:pPr>
            <a:r>
              <a:rPr lang="en-US" sz="1200"/>
              <a:t>Madrid</a:t>
            </a:r>
          </a:p>
          <a:p>
            <a:pPr>
              <a:lnSpc>
                <a:spcPct val="110000"/>
              </a:lnSpc>
              <a:buSzPct val="100000"/>
            </a:pPr>
            <a:r>
              <a:rPr lang="en-US" sz="1200"/>
              <a:t>Tel Aviv </a:t>
            </a:r>
          </a:p>
          <a:p>
            <a:pPr>
              <a:lnSpc>
                <a:spcPct val="110000"/>
              </a:lnSpc>
              <a:buSzPct val="100000"/>
            </a:pPr>
            <a:r>
              <a:rPr lang="en-US" sz="1200"/>
              <a:t>Berlin</a:t>
            </a:r>
          </a:p>
          <a:p>
            <a:pPr>
              <a:lnSpc>
                <a:spcPct val="110000"/>
              </a:lnSpc>
              <a:buSzPct val="100000"/>
            </a:pPr>
            <a:r>
              <a:rPr lang="en-US" sz="1200"/>
              <a:t>Lisbon</a:t>
            </a:r>
          </a:p>
          <a:p>
            <a:pPr>
              <a:lnSpc>
                <a:spcPct val="110000"/>
              </a:lnSpc>
              <a:buSzPct val="100000"/>
            </a:pPr>
            <a:r>
              <a:rPr lang="en-US" sz="1200"/>
              <a:t>Paris</a:t>
            </a:r>
          </a:p>
          <a:p>
            <a:pPr>
              <a:lnSpc>
                <a:spcPct val="110000"/>
              </a:lnSpc>
              <a:buSzPct val="100000"/>
            </a:pPr>
            <a:endParaRPr lang="en-US" sz="1200"/>
          </a:p>
        </p:txBody>
      </p:sp>
      <p:sp>
        <p:nvSpPr>
          <p:cNvPr id="57" name="TextBox 56">
            <a:extLst>
              <a:ext uri="{FF2B5EF4-FFF2-40B4-BE49-F238E27FC236}">
                <a16:creationId xmlns:a16="http://schemas.microsoft.com/office/drawing/2014/main" id="{20118309-E247-43AF-A534-29131687DBF2}"/>
              </a:ext>
            </a:extLst>
          </p:cNvPr>
          <p:cNvSpPr txBox="1"/>
          <p:nvPr userDrawn="1"/>
        </p:nvSpPr>
        <p:spPr>
          <a:xfrm>
            <a:off x="7785463" y="2046514"/>
            <a:ext cx="0" cy="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a:buChar char="•"/>
            </a:pPr>
            <a:endParaRPr lang="en-UA" sz="1800"/>
          </a:p>
        </p:txBody>
      </p:sp>
      <p:sp>
        <p:nvSpPr>
          <p:cNvPr id="58" name="TextBox 57">
            <a:hlinkClick r:id="rId2"/>
            <a:extLst>
              <a:ext uri="{FF2B5EF4-FFF2-40B4-BE49-F238E27FC236}">
                <a16:creationId xmlns:a16="http://schemas.microsoft.com/office/drawing/2014/main" id="{309A1924-C09B-48E1-974A-85D972162318}"/>
              </a:ext>
            </a:extLst>
          </p:cNvPr>
          <p:cNvSpPr txBox="1"/>
          <p:nvPr userDrawn="1"/>
        </p:nvSpPr>
        <p:spPr>
          <a:xfrm>
            <a:off x="509427" y="1967202"/>
            <a:ext cx="2479130" cy="332156"/>
          </a:xfrm>
          <a:prstGeom prst="rect">
            <a:avLst/>
          </a:prstGeom>
          <a:noFill/>
        </p:spPr>
        <p:txBody>
          <a:bodyPr wrap="square" lIns="0" tIns="0" rIns="0" bIns="0" rtlCol="0">
            <a:noAutofit/>
          </a:bodyPr>
          <a:lstStyle/>
          <a:p>
            <a:pPr>
              <a:lnSpc>
                <a:spcPct val="100000"/>
              </a:lnSpc>
              <a:spcBef>
                <a:spcPts val="1200"/>
              </a:spcBef>
              <a:buSzPct val="100000"/>
            </a:pPr>
            <a:r>
              <a:rPr lang="en-US" sz="1050" i="0"/>
              <a:t>*To see a list of all offices, visit </a:t>
            </a:r>
            <a:r>
              <a:rPr lang="en-US" sz="1050" b="1" i="0" u="sng"/>
              <a:t>ust.com</a:t>
            </a:r>
          </a:p>
        </p:txBody>
      </p:sp>
      <p:sp>
        <p:nvSpPr>
          <p:cNvPr id="59" name="Square">
            <a:extLst>
              <a:ext uri="{FF2B5EF4-FFF2-40B4-BE49-F238E27FC236}">
                <a16:creationId xmlns:a16="http://schemas.microsoft.com/office/drawing/2014/main" id="{B3CBBD50-6165-4555-91B4-56E6BD4AA323}"/>
              </a:ext>
            </a:extLst>
          </p:cNvPr>
          <p:cNvSpPr>
            <a:spLocks noChangeAspect="1"/>
          </p:cNvSpPr>
          <p:nvPr userDrawn="1"/>
        </p:nvSpPr>
        <p:spPr bwMode="auto">
          <a:xfrm>
            <a:off x="7324387" y="2629500"/>
            <a:ext cx="114117" cy="113977"/>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Square">
            <a:extLst>
              <a:ext uri="{FF2B5EF4-FFF2-40B4-BE49-F238E27FC236}">
                <a16:creationId xmlns:a16="http://schemas.microsoft.com/office/drawing/2014/main" id="{A9B43E29-5BEE-4D74-AB71-ACB197085279}"/>
              </a:ext>
            </a:extLst>
          </p:cNvPr>
          <p:cNvSpPr>
            <a:spLocks noChangeAspect="1"/>
          </p:cNvSpPr>
          <p:nvPr userDrawn="1"/>
        </p:nvSpPr>
        <p:spPr bwMode="auto">
          <a:xfrm>
            <a:off x="10111486" y="3365333"/>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Square">
            <a:extLst>
              <a:ext uri="{FF2B5EF4-FFF2-40B4-BE49-F238E27FC236}">
                <a16:creationId xmlns:a16="http://schemas.microsoft.com/office/drawing/2014/main" id="{96CF2438-0FCE-4860-9F2A-9AD0A4BCB28D}"/>
              </a:ext>
            </a:extLst>
          </p:cNvPr>
          <p:cNvSpPr>
            <a:spLocks noChangeAspect="1"/>
          </p:cNvSpPr>
          <p:nvPr userDrawn="1"/>
        </p:nvSpPr>
        <p:spPr bwMode="auto">
          <a:xfrm>
            <a:off x="8088234" y="30379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Square">
            <a:extLst>
              <a:ext uri="{FF2B5EF4-FFF2-40B4-BE49-F238E27FC236}">
                <a16:creationId xmlns:a16="http://schemas.microsoft.com/office/drawing/2014/main" id="{543F8CEB-7B18-46CA-A570-9AF783881EFC}"/>
              </a:ext>
            </a:extLst>
          </p:cNvPr>
          <p:cNvSpPr>
            <a:spLocks noChangeAspect="1"/>
          </p:cNvSpPr>
          <p:nvPr userDrawn="1"/>
        </p:nvSpPr>
        <p:spPr bwMode="auto">
          <a:xfrm>
            <a:off x="9610701" y="3719326"/>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Square">
            <a:extLst>
              <a:ext uri="{FF2B5EF4-FFF2-40B4-BE49-F238E27FC236}">
                <a16:creationId xmlns:a16="http://schemas.microsoft.com/office/drawing/2014/main" id="{3726FBD3-8DDB-4714-96EB-670AE0204709}"/>
              </a:ext>
            </a:extLst>
          </p:cNvPr>
          <p:cNvSpPr>
            <a:spLocks noChangeAspect="1"/>
          </p:cNvSpPr>
          <p:nvPr userDrawn="1"/>
        </p:nvSpPr>
        <p:spPr bwMode="auto">
          <a:xfrm>
            <a:off x="7240509" y="281886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Square">
            <a:extLst>
              <a:ext uri="{FF2B5EF4-FFF2-40B4-BE49-F238E27FC236}">
                <a16:creationId xmlns:a16="http://schemas.microsoft.com/office/drawing/2014/main" id="{A1E05410-7547-4580-A225-99B1BF10C405}"/>
              </a:ext>
            </a:extLst>
          </p:cNvPr>
          <p:cNvSpPr>
            <a:spLocks noChangeAspect="1"/>
          </p:cNvSpPr>
          <p:nvPr userDrawn="1"/>
        </p:nvSpPr>
        <p:spPr bwMode="auto">
          <a:xfrm>
            <a:off x="10715759" y="458560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Square">
            <a:extLst>
              <a:ext uri="{FF2B5EF4-FFF2-40B4-BE49-F238E27FC236}">
                <a16:creationId xmlns:a16="http://schemas.microsoft.com/office/drawing/2014/main" id="{6BE4BCB1-30B0-4401-A23D-16BA4EA08632}"/>
              </a:ext>
            </a:extLst>
          </p:cNvPr>
          <p:cNvSpPr>
            <a:spLocks noChangeAspect="1"/>
          </p:cNvSpPr>
          <p:nvPr userDrawn="1"/>
        </p:nvSpPr>
        <p:spPr bwMode="auto">
          <a:xfrm>
            <a:off x="5138030" y="277332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a:extLst>
              <a:ext uri="{FF2B5EF4-FFF2-40B4-BE49-F238E27FC236}">
                <a16:creationId xmlns:a16="http://schemas.microsoft.com/office/drawing/2014/main" id="{4801390C-20CF-483B-BB18-4CABCDF4A986}"/>
              </a:ext>
            </a:extLst>
          </p:cNvPr>
          <p:cNvSpPr/>
          <p:nvPr userDrawn="1"/>
        </p:nvSpPr>
        <p:spPr>
          <a:xfrm>
            <a:off x="365760" y="5416796"/>
            <a:ext cx="3143250" cy="663964"/>
          </a:xfrm>
          <a:prstGeom prst="rect">
            <a:avLst/>
          </a:prstGeom>
        </p:spPr>
        <p:txBody>
          <a:bodyPr wrap="square">
            <a:spAutoFit/>
          </a:bodyPr>
          <a:lstStyle/>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a:ln>
                  <a:noFill/>
                </a:ln>
                <a:solidFill>
                  <a:srgbClr val="FFFFFF"/>
                </a:solidFill>
                <a:effectLst/>
                <a:uLnTx/>
                <a:uFillTx/>
                <a:latin typeface="Arial"/>
                <a:ea typeface="Calibri" panose="020F0502020204030204" pitchFamily="34" charset="0"/>
                <a:cs typeface="+mn-cs"/>
              </a:rPr>
              <a:t>40% of our global footprint is LEEDS Gold Certified</a:t>
            </a:r>
          </a:p>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a:ln>
                  <a:noFill/>
                </a:ln>
                <a:solidFill>
                  <a:srgbClr val="FFFFFF"/>
                </a:solidFill>
                <a:effectLst/>
                <a:uLnTx/>
                <a:uFillTx/>
                <a:latin typeface="Arial"/>
                <a:ea typeface="Calibri" panose="020F0502020204030204" pitchFamily="34" charset="0"/>
                <a:cs typeface="+mn-cs"/>
              </a:rPr>
              <a:t>50% of our global footprint is ISO 14001 (Environmental Management System) certified</a:t>
            </a:r>
          </a:p>
        </p:txBody>
      </p:sp>
    </p:spTree>
    <p:extLst>
      <p:ext uri="{BB962C8B-B14F-4D97-AF65-F5344CB8AC3E}">
        <p14:creationId xmlns:p14="http://schemas.microsoft.com/office/powerpoint/2010/main" val="10982116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p:txBody>
          <a:bodyPr numCol="2" spcCol="941832"/>
          <a:lstStyle>
            <a:lvl1pPr marL="0" indent="0">
              <a:buFontTx/>
              <a:buNone/>
              <a:tabLst>
                <a:tab pos="5254625" algn="r"/>
              </a:tabLst>
              <a:defRPr/>
            </a:lvl1pPr>
            <a:lvl2pPr marL="182880" indent="-182563">
              <a:tabLst>
                <a:tab pos="5254625" algn="r"/>
              </a:tabLst>
              <a:defRPr/>
            </a:lvl2pPr>
            <a:lvl3pPr marL="365760" indent="-182563">
              <a:tabLst>
                <a:tab pos="5254625" algn="r"/>
              </a:tabLst>
              <a:defRPr/>
            </a:lvl3pPr>
            <a:lvl4pPr marL="548640" indent="-182563">
              <a:tabLst>
                <a:tab pos="5254625" algn="r"/>
              </a:tabLst>
              <a:defRPr/>
            </a:lvl4pPr>
            <a:lvl5pPr marL="731520" indent="-182563">
              <a:tabLst>
                <a:tab pos="5254625" algn="r"/>
              </a:tabLst>
              <a:defRPr/>
            </a:lvl5pPr>
            <a:lvl6pPr marL="914400" indent="-182563">
              <a:tabLst>
                <a:tab pos="5254625" algn="r"/>
              </a:tabLst>
              <a:defRPr/>
            </a:lvl6pPr>
            <a:lvl7pPr marL="1097280" indent="-182563">
              <a:tabLst>
                <a:tab pos="5254625" algn="r"/>
              </a:tabLst>
              <a:defRPr/>
            </a:lvl7pPr>
            <a:lvl8pPr marL="1280160" indent="-182563">
              <a:tabLst>
                <a:tab pos="5254625" algn="r"/>
              </a:tabLst>
              <a:defRPr/>
            </a:lvl8pPr>
            <a:lvl9pPr marL="1463040" indent="-182563">
              <a:tabLst>
                <a:tab pos="5254625" algn="r"/>
              </a:tabLst>
              <a:defRPr/>
            </a:lvl9pPr>
          </a:lstStyle>
          <a:p>
            <a:pPr lvl="0"/>
            <a:r>
              <a:rPr lang="en-US"/>
              <a:t>[Agenda item]</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3616941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542" userDrawn="1">
          <p15:clr>
            <a:srgbClr val="FBAE40"/>
          </p15:clr>
        </p15:guide>
        <p15:guide id="2" pos="4138"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ith Numb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5" name="Text Placeholder 2">
            <a:extLst>
              <a:ext uri="{FF2B5EF4-FFF2-40B4-BE49-F238E27FC236}">
                <a16:creationId xmlns:a16="http://schemas.microsoft.com/office/drawing/2014/main" id="{2695E60E-E510-7E4B-B421-0DF40B4D308D}"/>
              </a:ext>
            </a:extLst>
          </p:cNvPr>
          <p:cNvSpPr>
            <a:spLocks noGrp="1"/>
          </p:cNvSpPr>
          <p:nvPr>
            <p:ph type="body" sz="quarter" idx="13" hasCustomPrompt="1"/>
          </p:nvPr>
        </p:nvSpPr>
        <p:spPr>
          <a:xfrm>
            <a:off x="365123"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8" name="Text Placeholder 3">
            <a:extLst>
              <a:ext uri="{FF2B5EF4-FFF2-40B4-BE49-F238E27FC236}">
                <a16:creationId xmlns:a16="http://schemas.microsoft.com/office/drawing/2014/main" id="{96C2B705-A98F-A343-BB8D-040C34C0B175}"/>
              </a:ext>
            </a:extLst>
          </p:cNvPr>
          <p:cNvSpPr>
            <a:spLocks noGrp="1"/>
          </p:cNvSpPr>
          <p:nvPr>
            <p:ph type="body" sz="quarter" idx="14" hasCustomPrompt="1"/>
          </p:nvPr>
        </p:nvSpPr>
        <p:spPr>
          <a:xfrm>
            <a:off x="1326515"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19" name="Text Placeholder 4">
            <a:extLst>
              <a:ext uri="{FF2B5EF4-FFF2-40B4-BE49-F238E27FC236}">
                <a16:creationId xmlns:a16="http://schemas.microsoft.com/office/drawing/2014/main" id="{DC00CE7C-F603-9045-B3E9-0BC59BC1ECC2}"/>
              </a:ext>
            </a:extLst>
          </p:cNvPr>
          <p:cNvSpPr>
            <a:spLocks noGrp="1"/>
          </p:cNvSpPr>
          <p:nvPr>
            <p:ph type="body" sz="quarter" idx="15" hasCustomPrompt="1"/>
          </p:nvPr>
        </p:nvSpPr>
        <p:spPr>
          <a:xfrm>
            <a:off x="365123"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0" name="Text Placeholder 5">
            <a:extLst>
              <a:ext uri="{FF2B5EF4-FFF2-40B4-BE49-F238E27FC236}">
                <a16:creationId xmlns:a16="http://schemas.microsoft.com/office/drawing/2014/main" id="{C0628A18-A089-6F47-A491-6679F8BE5241}"/>
              </a:ext>
            </a:extLst>
          </p:cNvPr>
          <p:cNvSpPr>
            <a:spLocks noGrp="1"/>
          </p:cNvSpPr>
          <p:nvPr>
            <p:ph type="body" sz="quarter" idx="16" hasCustomPrompt="1"/>
          </p:nvPr>
        </p:nvSpPr>
        <p:spPr>
          <a:xfrm>
            <a:off x="1326515"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6">
            <a:extLst>
              <a:ext uri="{FF2B5EF4-FFF2-40B4-BE49-F238E27FC236}">
                <a16:creationId xmlns:a16="http://schemas.microsoft.com/office/drawing/2014/main" id="{EFFB5F26-8403-E649-811E-04B388EA4886}"/>
              </a:ext>
            </a:extLst>
          </p:cNvPr>
          <p:cNvSpPr>
            <a:spLocks noGrp="1"/>
          </p:cNvSpPr>
          <p:nvPr>
            <p:ph type="body" sz="quarter" idx="17" hasCustomPrompt="1"/>
          </p:nvPr>
        </p:nvSpPr>
        <p:spPr>
          <a:xfrm>
            <a:off x="365123"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2" name="Text Placeholder 7">
            <a:extLst>
              <a:ext uri="{FF2B5EF4-FFF2-40B4-BE49-F238E27FC236}">
                <a16:creationId xmlns:a16="http://schemas.microsoft.com/office/drawing/2014/main" id="{98801EC4-DC77-D74D-AAE3-D3242E7C6BED}"/>
              </a:ext>
            </a:extLst>
          </p:cNvPr>
          <p:cNvSpPr>
            <a:spLocks noGrp="1"/>
          </p:cNvSpPr>
          <p:nvPr>
            <p:ph type="body" sz="quarter" idx="18" hasCustomPrompt="1"/>
          </p:nvPr>
        </p:nvSpPr>
        <p:spPr>
          <a:xfrm>
            <a:off x="1326515"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8">
            <a:extLst>
              <a:ext uri="{FF2B5EF4-FFF2-40B4-BE49-F238E27FC236}">
                <a16:creationId xmlns:a16="http://schemas.microsoft.com/office/drawing/2014/main" id="{597A8856-BC59-544B-96DE-A55B095CAB79}"/>
              </a:ext>
            </a:extLst>
          </p:cNvPr>
          <p:cNvSpPr>
            <a:spLocks noGrp="1"/>
          </p:cNvSpPr>
          <p:nvPr>
            <p:ph type="body" sz="quarter" idx="19" hasCustomPrompt="1"/>
          </p:nvPr>
        </p:nvSpPr>
        <p:spPr>
          <a:xfrm>
            <a:off x="4287264"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4" name="Text Placeholder 9">
            <a:extLst>
              <a:ext uri="{FF2B5EF4-FFF2-40B4-BE49-F238E27FC236}">
                <a16:creationId xmlns:a16="http://schemas.microsoft.com/office/drawing/2014/main" id="{D5E8C215-DFA8-314E-AA9B-6F0CF07C9CE8}"/>
              </a:ext>
            </a:extLst>
          </p:cNvPr>
          <p:cNvSpPr>
            <a:spLocks noGrp="1"/>
          </p:cNvSpPr>
          <p:nvPr>
            <p:ph type="body" sz="quarter" idx="20" hasCustomPrompt="1"/>
          </p:nvPr>
        </p:nvSpPr>
        <p:spPr>
          <a:xfrm>
            <a:off x="5248656"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6" name="Text Placeholder 10">
            <a:extLst>
              <a:ext uri="{FF2B5EF4-FFF2-40B4-BE49-F238E27FC236}">
                <a16:creationId xmlns:a16="http://schemas.microsoft.com/office/drawing/2014/main" id="{584E3269-C598-3841-9F27-6E228580405E}"/>
              </a:ext>
            </a:extLst>
          </p:cNvPr>
          <p:cNvSpPr>
            <a:spLocks noGrp="1"/>
          </p:cNvSpPr>
          <p:nvPr>
            <p:ph type="body" sz="quarter" idx="21" hasCustomPrompt="1"/>
          </p:nvPr>
        </p:nvSpPr>
        <p:spPr>
          <a:xfrm>
            <a:off x="4287264"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7" name="Text Placeholder 11">
            <a:extLst>
              <a:ext uri="{FF2B5EF4-FFF2-40B4-BE49-F238E27FC236}">
                <a16:creationId xmlns:a16="http://schemas.microsoft.com/office/drawing/2014/main" id="{9721531C-68EA-984A-B4CF-EAD1792E8631}"/>
              </a:ext>
            </a:extLst>
          </p:cNvPr>
          <p:cNvSpPr>
            <a:spLocks noGrp="1"/>
          </p:cNvSpPr>
          <p:nvPr>
            <p:ph type="body" sz="quarter" idx="22" hasCustomPrompt="1"/>
          </p:nvPr>
        </p:nvSpPr>
        <p:spPr>
          <a:xfrm>
            <a:off x="5248656"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8" name="Text Placeholder 12">
            <a:extLst>
              <a:ext uri="{FF2B5EF4-FFF2-40B4-BE49-F238E27FC236}">
                <a16:creationId xmlns:a16="http://schemas.microsoft.com/office/drawing/2014/main" id="{A0F39328-38EB-7E43-9CB2-DE7D43933326}"/>
              </a:ext>
            </a:extLst>
          </p:cNvPr>
          <p:cNvSpPr>
            <a:spLocks noGrp="1"/>
          </p:cNvSpPr>
          <p:nvPr>
            <p:ph type="body" sz="quarter" idx="23" hasCustomPrompt="1"/>
          </p:nvPr>
        </p:nvSpPr>
        <p:spPr>
          <a:xfrm>
            <a:off x="4287264"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9" name="Text Placeholder 13">
            <a:extLst>
              <a:ext uri="{FF2B5EF4-FFF2-40B4-BE49-F238E27FC236}">
                <a16:creationId xmlns:a16="http://schemas.microsoft.com/office/drawing/2014/main" id="{332D11D1-B674-1E45-AACA-52B44BDFE76C}"/>
              </a:ext>
            </a:extLst>
          </p:cNvPr>
          <p:cNvSpPr>
            <a:spLocks noGrp="1"/>
          </p:cNvSpPr>
          <p:nvPr>
            <p:ph type="body" sz="quarter" idx="24" hasCustomPrompt="1"/>
          </p:nvPr>
        </p:nvSpPr>
        <p:spPr>
          <a:xfrm>
            <a:off x="5248656"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14">
            <a:extLst>
              <a:ext uri="{FF2B5EF4-FFF2-40B4-BE49-F238E27FC236}">
                <a16:creationId xmlns:a16="http://schemas.microsoft.com/office/drawing/2014/main" id="{12885F1B-631D-C34B-96AD-D266BC1B1CAE}"/>
              </a:ext>
            </a:extLst>
          </p:cNvPr>
          <p:cNvSpPr>
            <a:spLocks noGrp="1"/>
          </p:cNvSpPr>
          <p:nvPr>
            <p:ph type="body" sz="quarter" idx="25" hasCustomPrompt="1"/>
          </p:nvPr>
        </p:nvSpPr>
        <p:spPr>
          <a:xfrm>
            <a:off x="8210040"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1" name="Text Placeholder 15">
            <a:extLst>
              <a:ext uri="{FF2B5EF4-FFF2-40B4-BE49-F238E27FC236}">
                <a16:creationId xmlns:a16="http://schemas.microsoft.com/office/drawing/2014/main" id="{2F4A84C8-20C8-8345-8106-0CB618E2682C}"/>
              </a:ext>
            </a:extLst>
          </p:cNvPr>
          <p:cNvSpPr>
            <a:spLocks noGrp="1"/>
          </p:cNvSpPr>
          <p:nvPr>
            <p:ph type="body" sz="quarter" idx="26" hasCustomPrompt="1"/>
          </p:nvPr>
        </p:nvSpPr>
        <p:spPr>
          <a:xfrm>
            <a:off x="9171432"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16">
            <a:extLst>
              <a:ext uri="{FF2B5EF4-FFF2-40B4-BE49-F238E27FC236}">
                <a16:creationId xmlns:a16="http://schemas.microsoft.com/office/drawing/2014/main" id="{821610F8-8CE7-9343-B496-FCC4D9C5D5D7}"/>
              </a:ext>
            </a:extLst>
          </p:cNvPr>
          <p:cNvSpPr>
            <a:spLocks noGrp="1"/>
          </p:cNvSpPr>
          <p:nvPr>
            <p:ph type="body" sz="quarter" idx="27" hasCustomPrompt="1"/>
          </p:nvPr>
        </p:nvSpPr>
        <p:spPr>
          <a:xfrm>
            <a:off x="8210040"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3" name="Text Placeholder 17">
            <a:extLst>
              <a:ext uri="{FF2B5EF4-FFF2-40B4-BE49-F238E27FC236}">
                <a16:creationId xmlns:a16="http://schemas.microsoft.com/office/drawing/2014/main" id="{EB8F9E72-51E8-ED42-B820-2E886AED336E}"/>
              </a:ext>
            </a:extLst>
          </p:cNvPr>
          <p:cNvSpPr>
            <a:spLocks noGrp="1"/>
          </p:cNvSpPr>
          <p:nvPr>
            <p:ph type="body" sz="quarter" idx="28" hasCustomPrompt="1"/>
          </p:nvPr>
        </p:nvSpPr>
        <p:spPr>
          <a:xfrm>
            <a:off x="9171432"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18">
            <a:extLst>
              <a:ext uri="{FF2B5EF4-FFF2-40B4-BE49-F238E27FC236}">
                <a16:creationId xmlns:a16="http://schemas.microsoft.com/office/drawing/2014/main" id="{A9634672-75E2-F144-A6B5-F38AE7EEF7F8}"/>
              </a:ext>
            </a:extLst>
          </p:cNvPr>
          <p:cNvSpPr>
            <a:spLocks noGrp="1"/>
          </p:cNvSpPr>
          <p:nvPr>
            <p:ph type="body" sz="quarter" idx="29" hasCustomPrompt="1"/>
          </p:nvPr>
        </p:nvSpPr>
        <p:spPr>
          <a:xfrm>
            <a:off x="8210040"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5" name="Text Placeholder 19">
            <a:extLst>
              <a:ext uri="{FF2B5EF4-FFF2-40B4-BE49-F238E27FC236}">
                <a16:creationId xmlns:a16="http://schemas.microsoft.com/office/drawing/2014/main" id="{60E4E1B8-67AC-DB4C-9F68-51E2CCF3AB02}"/>
              </a:ext>
            </a:extLst>
          </p:cNvPr>
          <p:cNvSpPr>
            <a:spLocks noGrp="1"/>
          </p:cNvSpPr>
          <p:nvPr>
            <p:ph type="body" sz="quarter" idx="30" hasCustomPrompt="1"/>
          </p:nvPr>
        </p:nvSpPr>
        <p:spPr>
          <a:xfrm>
            <a:off x="9171432"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Tree>
    <p:extLst>
      <p:ext uri="{BB962C8B-B14F-4D97-AF65-F5344CB8AC3E}">
        <p14:creationId xmlns:p14="http://schemas.microsoft.com/office/powerpoint/2010/main" val="4278380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506" userDrawn="1">
          <p15:clr>
            <a:srgbClr val="FBAE40"/>
          </p15:clr>
        </p15:guide>
        <p15:guide id="2" pos="2700" userDrawn="1">
          <p15:clr>
            <a:srgbClr val="FBAE40"/>
          </p15:clr>
        </p15:guide>
        <p15:guide id="3" orient="horz" pos="1266" userDrawn="1">
          <p15:clr>
            <a:srgbClr val="FBAE40"/>
          </p15:clr>
        </p15:guide>
        <p15:guide id="5" orient="horz" pos="4148">
          <p15:clr>
            <a:srgbClr val="FBAE40"/>
          </p15:clr>
        </p15:guide>
        <p15:guide id="6" pos="4978" userDrawn="1">
          <p15:clr>
            <a:srgbClr val="FBAE40"/>
          </p15:clr>
        </p15:guide>
        <p15:guide id="7" pos="5172" userDrawn="1">
          <p15:clr>
            <a:srgbClr val="FBAE40"/>
          </p15:clr>
        </p15:guide>
        <p15:guide id="8" orient="horz" pos="368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a:xfrm>
            <a:off x="365760" y="365760"/>
            <a:ext cx="11457432" cy="914400"/>
          </a:xfrm>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a:xfrm>
            <a:off x="365760" y="1828800"/>
            <a:ext cx="850392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6829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pos="5588" userDrawn="1">
          <p15:clr>
            <a:srgbClr val="FBAE40"/>
          </p15:clr>
        </p15:guide>
        <p15:guide id="4" orient="horz" pos="4148" userDrawn="1">
          <p15:clr>
            <a:srgbClr val="FBAE40"/>
          </p15:clr>
        </p15:guide>
        <p15:guide id="5" pos="578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6245352"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390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userDrawn="1">
          <p15:clr>
            <a:srgbClr val="FBAE40"/>
          </p15:clr>
        </p15:guide>
        <p15:guide id="2" pos="3934" userDrawn="1">
          <p15:clr>
            <a:srgbClr val="FBAE40"/>
          </p15:clr>
        </p15:guide>
        <p15:guide id="3" orient="horz" pos="3832" userDrawn="1">
          <p15:clr>
            <a:srgbClr val="FBAE40"/>
          </p15:clr>
        </p15:guide>
        <p15:guide id="4" orient="horz" pos="1152" userDrawn="1">
          <p15:clr>
            <a:srgbClr val="FBAE40"/>
          </p15:clr>
        </p15:guide>
        <p15:guide id="5" orient="horz" pos="4148"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0C88FF-867A-4400-B205-E69EFB354EF3}"/>
              </a:ext>
            </a:extLst>
          </p:cNvPr>
          <p:cNvSpPr>
            <a:spLocks noGrp="1"/>
          </p:cNvSpPr>
          <p:nvPr>
            <p:ph type="title"/>
          </p:nvPr>
        </p:nvSpPr>
        <p:spPr>
          <a:xfrm>
            <a:off x="365760" y="365760"/>
            <a:ext cx="11457432" cy="914400"/>
          </a:xfrm>
          <a:prstGeom prst="rect">
            <a:avLst/>
          </a:prstGeom>
        </p:spPr>
        <p:txBody>
          <a:bodyPr vert="horz" lIns="0" tIns="0" rIns="0" bIns="0" rtlCol="0" anchor="t" anchorCtr="0">
            <a:noAutofit/>
          </a:bodyPr>
          <a:lstStyle/>
          <a:p>
            <a:r>
              <a:rPr lang="en-US"/>
              <a:t>[Slide title]</a:t>
            </a:r>
          </a:p>
        </p:txBody>
      </p:sp>
      <p:sp>
        <p:nvSpPr>
          <p:cNvPr id="3" name="Text Placeholder 2">
            <a:extLst>
              <a:ext uri="{FF2B5EF4-FFF2-40B4-BE49-F238E27FC236}">
                <a16:creationId xmlns:a16="http://schemas.microsoft.com/office/drawing/2014/main" id="{CFDE4FC5-C208-4061-8E32-8B795BC19E6E}"/>
              </a:ext>
            </a:extLst>
          </p:cNvPr>
          <p:cNvSpPr>
            <a:spLocks noGrp="1"/>
          </p:cNvSpPr>
          <p:nvPr>
            <p:ph type="body" idx="1"/>
          </p:nvPr>
        </p:nvSpPr>
        <p:spPr>
          <a:xfrm>
            <a:off x="365760" y="1828800"/>
            <a:ext cx="11457432" cy="4251960"/>
          </a:xfrm>
          <a:prstGeom prst="rect">
            <a:avLst/>
          </a:prstGeom>
        </p:spPr>
        <p:txBody>
          <a:bodyPr vert="horz" lIns="0" tIns="0" rIns="0" bIns="0" spcCol="30175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UST" descr="UST">
            <a:extLst>
              <a:ext uri="{FF2B5EF4-FFF2-40B4-BE49-F238E27FC236}">
                <a16:creationId xmlns:a16="http://schemas.microsoft.com/office/drawing/2014/main" id="{0C48BBCD-09F2-451F-A9A1-8D9631C8078B}"/>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Legal">
            <a:extLst>
              <a:ext uri="{FF2B5EF4-FFF2-40B4-BE49-F238E27FC236}">
                <a16:creationId xmlns:a16="http://schemas.microsoft.com/office/drawing/2014/main" id="{4CF0DBC0-0449-664B-8AD9-C52EDB6E5938}"/>
              </a:ext>
            </a:extLst>
          </p:cNvPr>
          <p:cNvSpPr txBox="1"/>
          <p:nvPr userDrawn="1"/>
        </p:nvSpPr>
        <p:spPr>
          <a:xfrm>
            <a:off x="8223294" y="6409487"/>
            <a:ext cx="3142698" cy="182880"/>
          </a:xfrm>
          <a:prstGeom prst="rect">
            <a:avLst/>
          </a:prstGeom>
          <a:noFill/>
        </p:spPr>
        <p:txBody>
          <a:bodyPr wrap="none" lIns="0" tIns="0" rIns="0" bIns="0" rtlCol="0" anchor="b" anchorCtr="0">
            <a:noAutofit/>
          </a:bodyPr>
          <a:lstStyle/>
          <a:p>
            <a:pPr marL="0" indent="0" algn="r">
              <a:lnSpc>
                <a:spcPct val="100000"/>
              </a:lnSpc>
              <a:spcBef>
                <a:spcPts val="0"/>
              </a:spcBef>
              <a:buSzPct val="100000"/>
              <a:buFontTx/>
              <a:buNone/>
            </a:pPr>
            <a:r>
              <a:rPr lang="en-US" sz="800" b="0"/>
              <a:t>Confidential and Proprietary. © 2022 UST Global Inc</a:t>
            </a:r>
          </a:p>
        </p:txBody>
      </p:sp>
      <p:sp>
        <p:nvSpPr>
          <p:cNvPr id="7" name="Slide Number Placeholder 10">
            <a:extLst>
              <a:ext uri="{FF2B5EF4-FFF2-40B4-BE49-F238E27FC236}">
                <a16:creationId xmlns:a16="http://schemas.microsoft.com/office/drawing/2014/main" id="{6B83DCED-BA11-D543-A375-D7063D8D94E9}"/>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tx1"/>
                </a:solidFill>
                <a:latin typeface="+mn-lt"/>
                <a:cs typeface="Trebuchet MS"/>
              </a:rPr>
              <a:t> </a:t>
            </a:r>
            <a:fld id="{110FD68B-4EE4-9D43-89F2-B87D6C9CEE3A}" type="slidenum">
              <a:rPr lang="en-US" sz="800" smtClean="0">
                <a:solidFill>
                  <a:schemeClr val="tx1"/>
                </a:solidFill>
                <a:latin typeface="+mn-lt"/>
                <a:cs typeface="Trebuchet MS"/>
              </a:rPr>
              <a:pPr algn="r"/>
              <a:t>‹#›</a:t>
            </a:fld>
            <a:endParaRPr lang="en-US" sz="800">
              <a:solidFill>
                <a:schemeClr val="tx1"/>
              </a:solidFill>
              <a:latin typeface="+mn-lt"/>
              <a:cs typeface="Trebuchet MS"/>
            </a:endParaRPr>
          </a:p>
        </p:txBody>
      </p:sp>
    </p:spTree>
    <p:extLst>
      <p:ext uri="{BB962C8B-B14F-4D97-AF65-F5344CB8AC3E}">
        <p14:creationId xmlns:p14="http://schemas.microsoft.com/office/powerpoint/2010/main" val="842204006"/>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91" r:id="rId3"/>
    <p:sldLayoutId id="2147483710" r:id="rId4"/>
    <p:sldLayoutId id="2147483718" r:id="rId5"/>
    <p:sldLayoutId id="2147483663" r:id="rId6"/>
    <p:sldLayoutId id="2147483701" r:id="rId7"/>
    <p:sldLayoutId id="2147483650" r:id="rId8"/>
    <p:sldLayoutId id="2147483652" r:id="rId9"/>
    <p:sldLayoutId id="2147483656" r:id="rId10"/>
    <p:sldLayoutId id="2147483657" r:id="rId11"/>
    <p:sldLayoutId id="2147483661" r:id="rId12"/>
    <p:sldLayoutId id="2147483660" r:id="rId13"/>
    <p:sldLayoutId id="2147483692" r:id="rId14"/>
    <p:sldLayoutId id="2147483665" r:id="rId15"/>
    <p:sldLayoutId id="2147483700" r:id="rId16"/>
    <p:sldLayoutId id="2147483712" r:id="rId17"/>
    <p:sldLayoutId id="2147483714" r:id="rId18"/>
    <p:sldLayoutId id="2147483696" r:id="rId19"/>
    <p:sldLayoutId id="2147483695" r:id="rId20"/>
    <p:sldLayoutId id="2147483694" r:id="rId21"/>
    <p:sldLayoutId id="2147483715" r:id="rId22"/>
    <p:sldLayoutId id="2147483711" r:id="rId23"/>
    <p:sldLayoutId id="2147483697" r:id="rId24"/>
    <p:sldLayoutId id="2147483698" r:id="rId25"/>
    <p:sldLayoutId id="2147483699" r:id="rId26"/>
    <p:sldLayoutId id="2147483703" r:id="rId27"/>
    <p:sldLayoutId id="2147483704" r:id="rId28"/>
    <p:sldLayoutId id="2147483705" r:id="rId29"/>
    <p:sldLayoutId id="2147483702" r:id="rId30"/>
    <p:sldLayoutId id="2147483693" r:id="rId31"/>
    <p:sldLayoutId id="2147483651" r:id="rId32"/>
    <p:sldLayoutId id="2147483708" r:id="rId33"/>
    <p:sldLayoutId id="2147483709" r:id="rId34"/>
    <p:sldLayoutId id="2147483717" r:id="rId35"/>
    <p:sldLayoutId id="2147483716" r:id="rId36"/>
    <p:sldLayoutId id="2147483690" r:id="rId37"/>
    <p:sldLayoutId id="2147483689" r:id="rId38"/>
    <p:sldLayoutId id="2147483720" r:id="rId39"/>
    <p:sldLayoutId id="2147483719" r:id="rId40"/>
    <p:sldLayoutId id="2147483680" r:id="rId41"/>
    <p:sldLayoutId id="2147483707" r:id="rId42"/>
    <p:sldLayoutId id="2147483713"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0" userDrawn="1">
          <p15:clr>
            <a:srgbClr val="F26B43"/>
          </p15:clr>
        </p15:guide>
        <p15:guide id="2" pos="230" userDrawn="1">
          <p15:clr>
            <a:srgbClr val="F26B43"/>
          </p15:clr>
        </p15:guide>
        <p15:guide id="3" pos="744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0.xml.rels><?xml version="1.0" encoding="UTF-8" standalone="yes"?>
<Relationships xmlns="http://schemas.openxmlformats.org/package/2006/relationships"><Relationship Id="rId8" Type="http://schemas.openxmlformats.org/officeDocument/2006/relationships/hyperlink" Target="https://www.techtarget.com/whatis/definition/Web-server" TargetMode="External"/><Relationship Id="rId3" Type="http://schemas.openxmlformats.org/officeDocument/2006/relationships/hyperlink" Target="https://www.techtarget.com/whatis/definition/cluster" TargetMode="External"/><Relationship Id="rId7" Type="http://schemas.openxmlformats.org/officeDocument/2006/relationships/hyperlink" Target="https://www.techtarget.com/searchnetworking/definition/system-administrator" TargetMode="External"/><Relationship Id="rId2" Type="http://schemas.openxmlformats.org/officeDocument/2006/relationships/hyperlink" Target="https://www.techtarget.com/searchitoperations/definition/container-containerization-or-container-based-virtualization" TargetMode="External"/><Relationship Id="rId1" Type="http://schemas.openxmlformats.org/officeDocument/2006/relationships/slideLayout" Target="../slideLayouts/slideLayout6.xml"/><Relationship Id="rId6" Type="http://schemas.openxmlformats.org/officeDocument/2006/relationships/hyperlink" Target="https://www.techtarget.com/searchwindowsserver/definition/command-line-interface-CLI" TargetMode="External"/><Relationship Id="rId5" Type="http://schemas.openxmlformats.org/officeDocument/2006/relationships/hyperlink" Target="https://www.techtarget.com/searchitoperations/definition/Google-Kubernetes" TargetMode="External"/><Relationship Id="rId4" Type="http://schemas.openxmlformats.org/officeDocument/2006/relationships/hyperlink" Target="https://www.techtarget.com/searchcloudcomputing/definition/Google-Cloud-Platform" TargetMode="Externa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3" Type="http://schemas.openxmlformats.org/officeDocument/2006/relationships/hyperlink" Target="https://www.techtarget.com/searchapparchitecture/definition/application-program-interface-API" TargetMode="External"/><Relationship Id="rId2" Type="http://schemas.openxmlformats.org/officeDocument/2006/relationships/hyperlink" Target="https://www.theserverside.com/blog/Coffee-Talk-Java-News-Stories-and-Opinions/compare-Kubernetes-kubectl-vs-kubelet-when-to-use" TargetMode="Externa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9DB62-7740-4015-9623-764DF9201FC5}"/>
              </a:ext>
            </a:extLst>
          </p:cNvPr>
          <p:cNvSpPr>
            <a:spLocks noGrp="1"/>
          </p:cNvSpPr>
          <p:nvPr>
            <p:ph type="ctrTitle"/>
          </p:nvPr>
        </p:nvSpPr>
        <p:spPr>
          <a:xfrm>
            <a:off x="1702053" y="1139420"/>
            <a:ext cx="9836727" cy="3541998"/>
          </a:xfrm>
        </p:spPr>
        <p:txBody>
          <a:bodyPr/>
          <a:lstStyle/>
          <a:p>
            <a:r>
              <a:rPr lang="en-US">
                <a:cs typeface="Arial"/>
              </a:rPr>
              <a:t>ELASTIC KUBERNETES SERVICE</a:t>
            </a:r>
            <a:br>
              <a:rPr lang="en-US">
                <a:cs typeface="Arial"/>
              </a:rPr>
            </a:br>
            <a:r>
              <a:rPr lang="en-US">
                <a:cs typeface="Arial"/>
              </a:rPr>
              <a:t>                        &amp;</a:t>
            </a:r>
            <a:br>
              <a:rPr lang="en-US">
                <a:cs typeface="Arial"/>
              </a:rPr>
            </a:br>
            <a:r>
              <a:rPr lang="en-US">
                <a:cs typeface="Arial"/>
              </a:rPr>
              <a:t>GOOGLE KUBERNETES SERVICE</a:t>
            </a:r>
            <a:br>
              <a:rPr lang="en-US">
                <a:cs typeface="Arial"/>
              </a:rPr>
            </a:br>
            <a:endParaRPr lang="en-US">
              <a:cs typeface="Arial"/>
            </a:endParaRPr>
          </a:p>
        </p:txBody>
      </p:sp>
      <p:sp>
        <p:nvSpPr>
          <p:cNvPr id="11" name="Text Placeholder 3">
            <a:extLst>
              <a:ext uri="{FF2B5EF4-FFF2-40B4-BE49-F238E27FC236}">
                <a16:creationId xmlns:a16="http://schemas.microsoft.com/office/drawing/2014/main" id="{436C3CF1-F21B-DB46-8DF3-194E00852FEE}"/>
              </a:ext>
            </a:extLst>
          </p:cNvPr>
          <p:cNvSpPr>
            <a:spLocks noGrp="1"/>
          </p:cNvSpPr>
          <p:nvPr>
            <p:ph type="body" sz="quarter" idx="10"/>
          </p:nvPr>
        </p:nvSpPr>
        <p:spPr>
          <a:xfrm>
            <a:off x="7807344" y="4741499"/>
            <a:ext cx="4672361" cy="1750741"/>
          </a:xfrm>
        </p:spPr>
        <p:txBody>
          <a:bodyPr/>
          <a:lstStyle/>
          <a:p>
            <a:r>
              <a:rPr lang="en-US">
                <a:cs typeface="Arial"/>
              </a:rPr>
              <a:t>AMRUTHA M NAIR (245138)</a:t>
            </a:r>
          </a:p>
          <a:p>
            <a:endParaRPr lang="en-US">
              <a:cs typeface="Arial"/>
            </a:endParaRPr>
          </a:p>
          <a:p>
            <a:r>
              <a:rPr lang="en-US">
                <a:cs typeface="Arial"/>
              </a:rPr>
              <a:t>AYSHA FATHIMA (245237)</a:t>
            </a:r>
          </a:p>
          <a:p>
            <a:endParaRPr lang="en-US">
              <a:cs typeface="Arial"/>
            </a:endParaRPr>
          </a:p>
          <a:p>
            <a:r>
              <a:rPr lang="en-US">
                <a:cs typeface="Arial"/>
              </a:rPr>
              <a:t>ANIRUDH G (245099)</a:t>
            </a:r>
          </a:p>
          <a:p>
            <a:endParaRPr lang="en-US">
              <a:cs typeface="Arial"/>
            </a:endParaRPr>
          </a:p>
          <a:p>
            <a:r>
              <a:rPr lang="en-US">
                <a:cs typeface="Arial"/>
              </a:rPr>
              <a:t>JENSON MATHEW (245048)</a:t>
            </a:r>
          </a:p>
        </p:txBody>
      </p:sp>
    </p:spTree>
    <p:extLst>
      <p:ext uri="{BB962C8B-B14F-4D97-AF65-F5344CB8AC3E}">
        <p14:creationId xmlns:p14="http://schemas.microsoft.com/office/powerpoint/2010/main" val="2090374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D2248-766B-A5C1-E676-FB641698E18E}"/>
              </a:ext>
            </a:extLst>
          </p:cNvPr>
          <p:cNvSpPr>
            <a:spLocks noGrp="1"/>
          </p:cNvSpPr>
          <p:nvPr>
            <p:ph type="title"/>
          </p:nvPr>
        </p:nvSpPr>
        <p:spPr>
          <a:xfrm>
            <a:off x="365760" y="518160"/>
            <a:ext cx="11457432" cy="914400"/>
          </a:xfrm>
        </p:spPr>
        <p:txBody>
          <a:bodyPr vert="horz" lIns="0" tIns="0" rIns="0" bIns="0" rtlCol="0" anchor="t" anchorCtr="0">
            <a:normAutofit/>
          </a:bodyPr>
          <a:lstStyle/>
          <a:p>
            <a:r>
              <a:rPr lang="en-US"/>
              <a:t> </a:t>
            </a:r>
            <a:r>
              <a:rPr lang="en-US" b="1" kern="1200">
                <a:latin typeface="+mj-lt"/>
                <a:ea typeface="+mj-ea"/>
                <a:cs typeface="+mj-cs"/>
              </a:rPr>
              <a:t>EKS WORKING</a:t>
            </a:r>
          </a:p>
        </p:txBody>
      </p:sp>
      <p:graphicFrame>
        <p:nvGraphicFramePr>
          <p:cNvPr id="8" name="TextBox 5">
            <a:extLst>
              <a:ext uri="{FF2B5EF4-FFF2-40B4-BE49-F238E27FC236}">
                <a16:creationId xmlns:a16="http://schemas.microsoft.com/office/drawing/2014/main" id="{624D7181-1720-22D9-AD19-84B31A852D59}"/>
              </a:ext>
            </a:extLst>
          </p:cNvPr>
          <p:cNvGraphicFramePr/>
          <p:nvPr>
            <p:extLst>
              <p:ext uri="{D42A27DB-BD31-4B8C-83A1-F6EECF244321}">
                <p14:modId xmlns:p14="http://schemas.microsoft.com/office/powerpoint/2010/main" val="480612072"/>
              </p:ext>
            </p:extLst>
          </p:nvPr>
        </p:nvGraphicFramePr>
        <p:xfrm>
          <a:off x="365760" y="1371600"/>
          <a:ext cx="11457432" cy="4709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3517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06973-93D1-AB5D-34A8-437CF1A1CE5B}"/>
              </a:ext>
            </a:extLst>
          </p:cNvPr>
          <p:cNvSpPr>
            <a:spLocks noGrp="1"/>
          </p:cNvSpPr>
          <p:nvPr>
            <p:ph type="title"/>
          </p:nvPr>
        </p:nvSpPr>
        <p:spPr>
          <a:xfrm>
            <a:off x="365760" y="522335"/>
            <a:ext cx="11457432" cy="747387"/>
          </a:xfrm>
        </p:spPr>
        <p:txBody>
          <a:bodyPr/>
          <a:lstStyle/>
          <a:p>
            <a:r>
              <a:rPr lang="en-US">
                <a:solidFill>
                  <a:srgbClr val="231F20"/>
                </a:solidFill>
                <a:ea typeface="+mj-lt"/>
                <a:cs typeface="+mj-lt"/>
              </a:rPr>
              <a:t> Amazon EKS with a Spring Boot application</a:t>
            </a:r>
            <a:endParaRPr lang="en-US"/>
          </a:p>
        </p:txBody>
      </p:sp>
      <p:sp>
        <p:nvSpPr>
          <p:cNvPr id="4" name="TextBox 3">
            <a:extLst>
              <a:ext uri="{FF2B5EF4-FFF2-40B4-BE49-F238E27FC236}">
                <a16:creationId xmlns:a16="http://schemas.microsoft.com/office/drawing/2014/main" id="{635F5A3B-DA4A-F420-DA13-A6F1889E8E38}"/>
              </a:ext>
            </a:extLst>
          </p:cNvPr>
          <p:cNvSpPr txBox="1"/>
          <p:nvPr/>
        </p:nvSpPr>
        <p:spPr>
          <a:xfrm>
            <a:off x="574108" y="1492685"/>
            <a:ext cx="11356932" cy="443198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85750" indent="-285750" algn="just">
              <a:spcBef>
                <a:spcPts val="1200"/>
              </a:spcBef>
              <a:buSzPct val="100000"/>
              <a:buFont typeface="Wingdings"/>
              <a:buChar char="q"/>
            </a:pPr>
            <a:r>
              <a:rPr lang="en-US" sz="2400">
                <a:solidFill>
                  <a:srgbClr val="231F20"/>
                </a:solidFill>
                <a:ea typeface="+mn-lt"/>
                <a:cs typeface="+mn-lt"/>
              </a:rPr>
              <a:t>Set up an Amazon EKS Cluster: First, create an Amazon EKS cluster using the AWS Management Console, AWS CLI, or AWS SDKs. This involves provisioning the necessary AWS resources, such as EC2 instances for worker nodes, configuring networking, and creating the EKS cluster control plane.</a:t>
            </a:r>
            <a:endParaRPr lang="en-US" sz="2400">
              <a:solidFill>
                <a:srgbClr val="231F20"/>
              </a:solidFill>
              <a:cs typeface="Arial"/>
            </a:endParaRPr>
          </a:p>
          <a:p>
            <a:pPr marL="285750" indent="-285750" algn="just">
              <a:spcBef>
                <a:spcPts val="1200"/>
              </a:spcBef>
              <a:buSzPct val="100000"/>
              <a:buFont typeface="Wingdings"/>
              <a:buChar char="q"/>
            </a:pPr>
            <a:r>
              <a:rPr lang="en-US" sz="2400">
                <a:solidFill>
                  <a:srgbClr val="231F20"/>
                </a:solidFill>
                <a:ea typeface="+mn-lt"/>
                <a:cs typeface="+mn-lt"/>
              </a:rPr>
              <a:t>Install and Configure </a:t>
            </a:r>
            <a:r>
              <a:rPr lang="en-US" sz="2400" err="1">
                <a:solidFill>
                  <a:srgbClr val="231F20"/>
                </a:solidFill>
                <a:ea typeface="+mn-lt"/>
                <a:cs typeface="+mn-lt"/>
              </a:rPr>
              <a:t>kubectl</a:t>
            </a:r>
            <a:r>
              <a:rPr lang="en-US" sz="2400">
                <a:solidFill>
                  <a:srgbClr val="231F20"/>
                </a:solidFill>
                <a:ea typeface="+mn-lt"/>
                <a:cs typeface="+mn-lt"/>
              </a:rPr>
              <a:t>: Install the Kubernetes command-line tool, </a:t>
            </a:r>
            <a:r>
              <a:rPr lang="en-US" sz="2400" err="1">
                <a:latin typeface="Arial"/>
                <a:cs typeface="Arial"/>
              </a:rPr>
              <a:t>kubectl</a:t>
            </a:r>
            <a:r>
              <a:rPr lang="en-US" sz="2400">
                <a:solidFill>
                  <a:srgbClr val="231F20"/>
                </a:solidFill>
                <a:ea typeface="+mn-lt"/>
                <a:cs typeface="+mn-lt"/>
              </a:rPr>
              <a:t>, on your local machine. You'll use </a:t>
            </a:r>
            <a:r>
              <a:rPr lang="en-US" sz="2400" err="1">
                <a:latin typeface="Arial"/>
                <a:cs typeface="Arial"/>
              </a:rPr>
              <a:t>kubectl</a:t>
            </a:r>
            <a:r>
              <a:rPr lang="en-US" sz="2400">
                <a:solidFill>
                  <a:srgbClr val="231F20"/>
                </a:solidFill>
                <a:ea typeface="+mn-lt"/>
                <a:cs typeface="+mn-lt"/>
              </a:rPr>
              <a:t> to interact with the EKS cluster and deploy your Spring Boot application.</a:t>
            </a:r>
            <a:endParaRPr lang="en-US" sz="2400">
              <a:cs typeface="Arial"/>
            </a:endParaRPr>
          </a:p>
          <a:p>
            <a:pPr marL="285750" indent="-285750" algn="just">
              <a:spcBef>
                <a:spcPts val="1200"/>
              </a:spcBef>
              <a:buSzPct val="100000"/>
              <a:buFont typeface="Wingdings"/>
              <a:buChar char="q"/>
            </a:pPr>
            <a:r>
              <a:rPr lang="en-US" sz="2400">
                <a:solidFill>
                  <a:srgbClr val="231F20"/>
                </a:solidFill>
                <a:ea typeface="+mn-lt"/>
                <a:cs typeface="+mn-lt"/>
              </a:rPr>
              <a:t>Build the Spring Boot Application: Develop your Spring Boot application following the usual development practices. Ensure that the application is containerized using Docker, as Kubernetes manages containers.</a:t>
            </a:r>
            <a:endParaRPr lang="en-US" sz="2400">
              <a:cs typeface="Arial"/>
            </a:endParaRPr>
          </a:p>
          <a:p>
            <a:pPr marL="285750" indent="-285750" algn="l">
              <a:lnSpc>
                <a:spcPct val="100000"/>
              </a:lnSpc>
              <a:spcBef>
                <a:spcPts val="1200"/>
              </a:spcBef>
              <a:buSzPct val="100000"/>
              <a:buFont typeface="Wingdings"/>
              <a:buChar char="q"/>
            </a:pPr>
            <a:endParaRPr lang="en-US" sz="1800">
              <a:cs typeface="Arial"/>
            </a:endParaRPr>
          </a:p>
        </p:txBody>
      </p:sp>
    </p:spTree>
    <p:extLst>
      <p:ext uri="{BB962C8B-B14F-4D97-AF65-F5344CB8AC3E}">
        <p14:creationId xmlns:p14="http://schemas.microsoft.com/office/powerpoint/2010/main" val="1621013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46415-FBA9-AC54-5165-0CC835EF03D3}"/>
              </a:ext>
            </a:extLst>
          </p:cNvPr>
          <p:cNvSpPr>
            <a:spLocks noGrp="1"/>
          </p:cNvSpPr>
          <p:nvPr>
            <p:ph type="title"/>
          </p:nvPr>
        </p:nvSpPr>
        <p:spPr>
          <a:xfrm>
            <a:off x="365760" y="491020"/>
            <a:ext cx="11457432" cy="914400"/>
          </a:xfrm>
        </p:spPr>
        <p:txBody>
          <a:bodyPr/>
          <a:lstStyle/>
          <a:p>
            <a:r>
              <a:rPr lang="en-US">
                <a:cs typeface="Arial"/>
              </a:rPr>
              <a:t> Amazon EKS with a Spring Boot application</a:t>
            </a:r>
            <a:endParaRPr lang="en-US"/>
          </a:p>
        </p:txBody>
      </p:sp>
      <p:sp>
        <p:nvSpPr>
          <p:cNvPr id="4" name="TextBox 3">
            <a:extLst>
              <a:ext uri="{FF2B5EF4-FFF2-40B4-BE49-F238E27FC236}">
                <a16:creationId xmlns:a16="http://schemas.microsoft.com/office/drawing/2014/main" id="{514FD561-2BF2-3C7B-D0E8-0F8785287A48}"/>
              </a:ext>
            </a:extLst>
          </p:cNvPr>
          <p:cNvSpPr txBox="1"/>
          <p:nvPr/>
        </p:nvSpPr>
        <p:spPr>
          <a:xfrm>
            <a:off x="548014" y="1351766"/>
            <a:ext cx="11294301" cy="5693866"/>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algn="just">
              <a:spcBef>
                <a:spcPts val="1200"/>
              </a:spcBef>
              <a:buSzPct val="100000"/>
              <a:buFont typeface="Wingdings"/>
              <a:buChar char="q"/>
            </a:pPr>
            <a:r>
              <a:rPr lang="en-US" sz="2400">
                <a:solidFill>
                  <a:srgbClr val="231F20"/>
                </a:solidFill>
                <a:ea typeface="+mn-lt"/>
                <a:cs typeface="+mn-lt"/>
              </a:rPr>
              <a:t>Create Kubernetes Deployment and Service Configurations: Create Kubernetes deployment and service configuration files (usually in YAML format) for your Spring Boot application. These files define how your application should be deployed, including details like container images, resource allocation, ports, and scaling parameters. Refer to the Kubernetes documentation for writing these configuration files.</a:t>
            </a:r>
            <a:endParaRPr lang="en-US" sz="2400">
              <a:solidFill>
                <a:srgbClr val="231F20"/>
              </a:solidFill>
              <a:cs typeface="Arial"/>
            </a:endParaRPr>
          </a:p>
          <a:p>
            <a:pPr marL="342900" indent="-342900" algn="just">
              <a:spcBef>
                <a:spcPts val="1200"/>
              </a:spcBef>
              <a:buSzPct val="100000"/>
              <a:buFont typeface="Wingdings"/>
              <a:buChar char="q"/>
            </a:pPr>
            <a:r>
              <a:rPr lang="en-US" sz="2400">
                <a:solidFill>
                  <a:srgbClr val="231F20"/>
                </a:solidFill>
                <a:ea typeface="+mn-lt"/>
                <a:cs typeface="+mn-lt"/>
              </a:rPr>
              <a:t>Deploy the Spring Boot Application: Use </a:t>
            </a:r>
            <a:r>
              <a:rPr lang="en-US" sz="2400" err="1">
                <a:latin typeface="Arial"/>
                <a:cs typeface="Arial"/>
              </a:rPr>
              <a:t>kubectl</a:t>
            </a:r>
            <a:r>
              <a:rPr lang="en-US" sz="2400">
                <a:solidFill>
                  <a:srgbClr val="231F20"/>
                </a:solidFill>
                <a:ea typeface="+mn-lt"/>
                <a:cs typeface="+mn-lt"/>
              </a:rPr>
              <a:t> to deploy your Spring Boot application to the EKS cluster. Run the following command to apply the deployment and service configuration files:</a:t>
            </a:r>
            <a:endParaRPr lang="en-US" sz="2400">
              <a:solidFill>
                <a:srgbClr val="231F20"/>
              </a:solidFill>
              <a:cs typeface="Arial"/>
            </a:endParaRPr>
          </a:p>
          <a:p>
            <a:pPr marL="182880" indent="-182880" algn="just">
              <a:lnSpc>
                <a:spcPct val="100000"/>
              </a:lnSpc>
              <a:spcBef>
                <a:spcPts val="1200"/>
              </a:spcBef>
              <a:buSzPct val="100000"/>
              <a:buFont typeface="Arial"/>
              <a:buChar char="•"/>
            </a:pPr>
            <a:endParaRPr lang="en-US" sz="2400">
              <a:cs typeface="Arial"/>
            </a:endParaRPr>
          </a:p>
          <a:p>
            <a:pPr algn="just">
              <a:buSzPct val="100000"/>
            </a:pPr>
            <a:r>
              <a:rPr lang="en-US" sz="2400">
                <a:ea typeface="+mn-lt"/>
                <a:cs typeface="+mn-lt"/>
              </a:rPr>
              <a:t>                   </a:t>
            </a:r>
            <a:r>
              <a:rPr lang="en-US" sz="2400" b="1" err="1">
                <a:ea typeface="+mn-lt"/>
                <a:cs typeface="+mn-lt"/>
              </a:rPr>
              <a:t>kubectl</a:t>
            </a:r>
            <a:r>
              <a:rPr lang="en-US" sz="2400" b="1">
                <a:ea typeface="+mn-lt"/>
                <a:cs typeface="+mn-lt"/>
              </a:rPr>
              <a:t> apply -f &lt;your-deployment-config-</a:t>
            </a:r>
            <a:r>
              <a:rPr lang="en-US" sz="2400" b="1" err="1">
                <a:ea typeface="+mn-lt"/>
                <a:cs typeface="+mn-lt"/>
              </a:rPr>
              <a:t>file.yaml</a:t>
            </a:r>
            <a:r>
              <a:rPr lang="en-US" sz="2400" b="1">
                <a:ea typeface="+mn-lt"/>
                <a:cs typeface="+mn-lt"/>
              </a:rPr>
              <a:t>&gt;</a:t>
            </a:r>
            <a:endParaRPr lang="en-US" sz="2400" b="1">
              <a:cs typeface="Arial"/>
            </a:endParaRPr>
          </a:p>
          <a:p>
            <a:pPr algn="just">
              <a:buSzPct val="100000"/>
            </a:pPr>
            <a:r>
              <a:rPr lang="en-US" sz="2400" b="1">
                <a:ea typeface="+mn-lt"/>
                <a:cs typeface="+mn-lt"/>
              </a:rPr>
              <a:t>                   </a:t>
            </a:r>
            <a:r>
              <a:rPr lang="en-US" sz="2400" b="1" err="1">
                <a:ea typeface="+mn-lt"/>
                <a:cs typeface="+mn-lt"/>
              </a:rPr>
              <a:t>kubectl</a:t>
            </a:r>
            <a:r>
              <a:rPr lang="en-US" sz="2400" b="1">
                <a:ea typeface="+mn-lt"/>
                <a:cs typeface="+mn-lt"/>
              </a:rPr>
              <a:t> apply -f &lt;your-service-config-</a:t>
            </a:r>
            <a:r>
              <a:rPr lang="en-US" sz="2400" b="1" err="1">
                <a:ea typeface="+mn-lt"/>
                <a:cs typeface="+mn-lt"/>
              </a:rPr>
              <a:t>file.yaml</a:t>
            </a:r>
            <a:r>
              <a:rPr lang="en-US" sz="2400" b="1">
                <a:ea typeface="+mn-lt"/>
                <a:cs typeface="+mn-lt"/>
              </a:rPr>
              <a:t>&gt;</a:t>
            </a:r>
            <a:endParaRPr lang="en-US" b="1">
              <a:cs typeface="Arial"/>
            </a:endParaRPr>
          </a:p>
          <a:p>
            <a:pPr marL="182880" indent="-182880" algn="just">
              <a:spcBef>
                <a:spcPts val="1200"/>
              </a:spcBef>
              <a:buSzPct val="100000"/>
              <a:buFont typeface="Arial"/>
              <a:buChar char="•"/>
            </a:pPr>
            <a:endParaRPr lang="en-US" sz="2400">
              <a:cs typeface="Arial"/>
            </a:endParaRPr>
          </a:p>
          <a:p>
            <a:pPr marL="182880" indent="-182880">
              <a:spcBef>
                <a:spcPts val="1200"/>
              </a:spcBef>
              <a:buSzPct val="100000"/>
              <a:buFont typeface="Arial"/>
              <a:buChar char="•"/>
            </a:pPr>
            <a:endParaRPr lang="en-US">
              <a:cs typeface="Arial"/>
            </a:endParaRPr>
          </a:p>
        </p:txBody>
      </p:sp>
    </p:spTree>
    <p:extLst>
      <p:ext uri="{BB962C8B-B14F-4D97-AF65-F5344CB8AC3E}">
        <p14:creationId xmlns:p14="http://schemas.microsoft.com/office/powerpoint/2010/main" val="4102523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6A029-4129-2613-D52F-5912A9DE29C5}"/>
              </a:ext>
            </a:extLst>
          </p:cNvPr>
          <p:cNvSpPr>
            <a:spLocks noGrp="1"/>
          </p:cNvSpPr>
          <p:nvPr>
            <p:ph type="title"/>
          </p:nvPr>
        </p:nvSpPr>
        <p:spPr/>
        <p:txBody>
          <a:bodyPr/>
          <a:lstStyle/>
          <a:p>
            <a:r>
              <a:rPr lang="en-US">
                <a:cs typeface="Arial"/>
              </a:rPr>
              <a:t> Amazon EKS with a Spring Boot application</a:t>
            </a:r>
            <a:endParaRPr lang="en-US"/>
          </a:p>
        </p:txBody>
      </p:sp>
      <p:sp>
        <p:nvSpPr>
          <p:cNvPr id="4" name="TextBox 3">
            <a:extLst>
              <a:ext uri="{FF2B5EF4-FFF2-40B4-BE49-F238E27FC236}">
                <a16:creationId xmlns:a16="http://schemas.microsoft.com/office/drawing/2014/main" id="{5493F225-095A-1FAF-9034-200F8E32A486}"/>
              </a:ext>
            </a:extLst>
          </p:cNvPr>
          <p:cNvSpPr txBox="1"/>
          <p:nvPr/>
        </p:nvSpPr>
        <p:spPr>
          <a:xfrm>
            <a:off x="594984" y="1565753"/>
            <a:ext cx="11236891" cy="468864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algn="just">
              <a:buSzPct val="100000"/>
              <a:buFont typeface="Wingdings"/>
              <a:buChar char="q"/>
            </a:pPr>
            <a:r>
              <a:rPr lang="en-US" sz="2400">
                <a:cs typeface="Arial"/>
              </a:rPr>
              <a:t>Access the Spring Boot Application: By default, Kubernetes creates an internal cluster IP for your service. To access the Spring Boot application externally, you can expose it using a Kubernetes </a:t>
            </a:r>
            <a:r>
              <a:rPr lang="en-US" sz="2400" err="1">
                <a:cs typeface="Arial"/>
              </a:rPr>
              <a:t>LoadBalancer</a:t>
            </a:r>
            <a:r>
              <a:rPr lang="en-US" sz="2400">
                <a:cs typeface="Arial"/>
              </a:rPr>
              <a:t>, </a:t>
            </a:r>
            <a:r>
              <a:rPr lang="en-US" sz="2400" err="1">
                <a:cs typeface="Arial"/>
              </a:rPr>
              <a:t>NodePort</a:t>
            </a:r>
            <a:r>
              <a:rPr lang="en-US" sz="2400">
                <a:cs typeface="Arial"/>
              </a:rPr>
              <a:t>, or Ingress resource. Choose the appropriate method based on your requirements and Kubernetes capabilities.</a:t>
            </a:r>
            <a:endParaRPr lang="en-US">
              <a:cs typeface="Arial"/>
            </a:endParaRPr>
          </a:p>
          <a:p>
            <a:pPr marL="342900" indent="-342900" algn="just">
              <a:buSzPct val="100000"/>
              <a:buFont typeface="Wingdings"/>
              <a:buChar char="q"/>
            </a:pPr>
            <a:endParaRPr lang="en-US" sz="2400">
              <a:cs typeface="Arial"/>
            </a:endParaRPr>
          </a:p>
          <a:p>
            <a:pPr marL="342900" indent="-342900" algn="just">
              <a:buSzPct val="100000"/>
              <a:buFont typeface="Wingdings"/>
              <a:buChar char="q"/>
            </a:pPr>
            <a:r>
              <a:rPr lang="en-US" sz="2400">
                <a:cs typeface="Arial"/>
              </a:rPr>
              <a:t>Monitor and Scale: Utilize Kubernetes and AWS monitoring tools to monitor the health and performance of your Spring Boot application. You can use tools like Amazon CloudWatch Container Insights, Kubernetes Dashboard, or other third-party monitoring solutions. Additionally, configure horizontal pod autoscaling to automatically scale your application based on CPU or custom metrics.</a:t>
            </a:r>
          </a:p>
          <a:p>
            <a:pPr>
              <a:buSzPct val="100000"/>
              <a:buFont typeface="Arial"/>
              <a:buChar char="•"/>
            </a:pPr>
            <a:endParaRPr lang="en-US" sz="1200">
              <a:solidFill>
                <a:srgbClr val="D1D5DB"/>
              </a:solidFill>
              <a:cs typeface="Arial"/>
            </a:endParaRPr>
          </a:p>
          <a:p>
            <a:pPr marL="182880" indent="-182880" algn="l">
              <a:lnSpc>
                <a:spcPct val="100000"/>
              </a:lnSpc>
              <a:spcBef>
                <a:spcPts val="1200"/>
              </a:spcBef>
              <a:buSzPct val="100000"/>
              <a:buFont typeface="Arial"/>
              <a:buChar char="•"/>
            </a:pPr>
            <a:endParaRPr lang="en-US">
              <a:solidFill>
                <a:srgbClr val="231F20"/>
              </a:solidFill>
              <a:cs typeface="Arial"/>
            </a:endParaRPr>
          </a:p>
        </p:txBody>
      </p:sp>
    </p:spTree>
    <p:extLst>
      <p:ext uri="{BB962C8B-B14F-4D97-AF65-F5344CB8AC3E}">
        <p14:creationId xmlns:p14="http://schemas.microsoft.com/office/powerpoint/2010/main" val="3629207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3B0F0-F941-E7C9-2569-D08748812AF6}"/>
              </a:ext>
            </a:extLst>
          </p:cNvPr>
          <p:cNvSpPr>
            <a:spLocks noGrp="1"/>
          </p:cNvSpPr>
          <p:nvPr>
            <p:ph type="title"/>
          </p:nvPr>
        </p:nvSpPr>
        <p:spPr>
          <a:xfrm>
            <a:off x="365760" y="448887"/>
            <a:ext cx="11457432" cy="1205345"/>
          </a:xfrm>
        </p:spPr>
        <p:txBody>
          <a:bodyPr/>
          <a:lstStyle/>
          <a:p>
            <a:r>
              <a:rPr lang="en-US">
                <a:cs typeface="Arial"/>
              </a:rPr>
              <a:t>   Features of EKS</a:t>
            </a:r>
            <a:endParaRPr lang="en-US"/>
          </a:p>
        </p:txBody>
      </p:sp>
      <p:sp>
        <p:nvSpPr>
          <p:cNvPr id="4" name="TextBox 3">
            <a:extLst>
              <a:ext uri="{FF2B5EF4-FFF2-40B4-BE49-F238E27FC236}">
                <a16:creationId xmlns:a16="http://schemas.microsoft.com/office/drawing/2014/main" id="{F072E098-F268-9792-E0C1-6765B388C388}"/>
              </a:ext>
            </a:extLst>
          </p:cNvPr>
          <p:cNvSpPr txBox="1"/>
          <p:nvPr/>
        </p:nvSpPr>
        <p:spPr>
          <a:xfrm>
            <a:off x="869704" y="1475509"/>
            <a:ext cx="10463219" cy="5170646"/>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lgn="just">
              <a:spcBef>
                <a:spcPts val="1200"/>
              </a:spcBef>
              <a:buSzPct val="100000"/>
              <a:buFont typeface="Arial"/>
              <a:buChar char="•"/>
            </a:pPr>
            <a:r>
              <a:rPr lang="en-US" sz="2400" b="1">
                <a:cs typeface="Arial"/>
              </a:rPr>
              <a:t>Managed Kubernetes Control Plane:</a:t>
            </a:r>
            <a:r>
              <a:rPr lang="en-US" sz="2400">
                <a:cs typeface="Arial"/>
              </a:rPr>
              <a:t> EKS takes care of managing the Kubernetes control plane, which includes the API server, scheduler, and </a:t>
            </a:r>
            <a:r>
              <a:rPr lang="en-US" sz="2400" err="1">
                <a:cs typeface="Arial"/>
              </a:rPr>
              <a:t>etcd</a:t>
            </a:r>
            <a:r>
              <a:rPr lang="en-US" sz="2400">
                <a:cs typeface="Arial"/>
              </a:rPr>
              <a:t>. This eliminates the operational overhead of managing these components yourself.</a:t>
            </a:r>
            <a:endParaRPr lang="en-US"/>
          </a:p>
          <a:p>
            <a:pPr marL="182880" indent="-182880" algn="just">
              <a:spcBef>
                <a:spcPts val="1200"/>
              </a:spcBef>
              <a:buSzPct val="100000"/>
              <a:buFont typeface="Arial"/>
              <a:buChar char="•"/>
            </a:pPr>
            <a:r>
              <a:rPr lang="en-US" sz="2400" b="1">
                <a:cs typeface="Arial"/>
              </a:rPr>
              <a:t>Scalability and Availability:</a:t>
            </a:r>
            <a:r>
              <a:rPr lang="en-US" sz="2400">
                <a:cs typeface="Arial"/>
              </a:rPr>
              <a:t> EKS allows you to easily scale your Kubernetes clusters based on your application needs. It automatically manages the underlying infrastructure to ensure high availability and fault tolerance.</a:t>
            </a:r>
          </a:p>
          <a:p>
            <a:pPr marL="182880" indent="-182880" algn="just">
              <a:spcBef>
                <a:spcPts val="1200"/>
              </a:spcBef>
              <a:buSzPct val="100000"/>
              <a:buFont typeface="Arial"/>
              <a:buChar char="•"/>
            </a:pPr>
            <a:r>
              <a:rPr lang="en-US" sz="2400" b="1">
                <a:cs typeface="Arial"/>
              </a:rPr>
              <a:t>Integration with AWS Services:</a:t>
            </a:r>
            <a:r>
              <a:rPr lang="en-US" sz="2400">
                <a:cs typeface="Arial"/>
              </a:rPr>
              <a:t> EKS seamlessly integrates with other AWS services such as Elastic Load Balancer, Identity and Access Management (IAM), Amazon VPC, and more. This enables you to leverage the full capabilities of the AWS ecosystem within your Kubernetes clusters.</a:t>
            </a:r>
          </a:p>
          <a:p>
            <a:pPr marL="182880" indent="-182880">
              <a:spcBef>
                <a:spcPts val="1200"/>
              </a:spcBef>
              <a:buSzPct val="100000"/>
              <a:buFont typeface="Arial"/>
              <a:buChar char="•"/>
            </a:pPr>
            <a:endParaRPr lang="en-US" sz="1800">
              <a:cs typeface="Arial"/>
            </a:endParaRPr>
          </a:p>
        </p:txBody>
      </p:sp>
    </p:spTree>
    <p:extLst>
      <p:ext uri="{BB962C8B-B14F-4D97-AF65-F5344CB8AC3E}">
        <p14:creationId xmlns:p14="http://schemas.microsoft.com/office/powerpoint/2010/main" val="3664395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047CF-45E5-9AA7-1D8F-FD825D078322}"/>
              </a:ext>
            </a:extLst>
          </p:cNvPr>
          <p:cNvSpPr>
            <a:spLocks noGrp="1"/>
          </p:cNvSpPr>
          <p:nvPr>
            <p:ph type="title"/>
          </p:nvPr>
        </p:nvSpPr>
        <p:spPr/>
        <p:txBody>
          <a:bodyPr/>
          <a:lstStyle/>
          <a:p>
            <a:r>
              <a:rPr lang="en-US">
                <a:cs typeface="Arial"/>
              </a:rPr>
              <a:t>   Features of EKS</a:t>
            </a:r>
            <a:endParaRPr lang="en-US"/>
          </a:p>
        </p:txBody>
      </p:sp>
      <p:sp>
        <p:nvSpPr>
          <p:cNvPr id="4" name="TextBox 3">
            <a:extLst>
              <a:ext uri="{FF2B5EF4-FFF2-40B4-BE49-F238E27FC236}">
                <a16:creationId xmlns:a16="http://schemas.microsoft.com/office/drawing/2014/main" id="{34239B54-59FF-4415-3B39-618856037518}"/>
              </a:ext>
            </a:extLst>
          </p:cNvPr>
          <p:cNvSpPr txBox="1"/>
          <p:nvPr/>
        </p:nvSpPr>
        <p:spPr>
          <a:xfrm>
            <a:off x="831271" y="1274617"/>
            <a:ext cx="10605655" cy="5296826"/>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lgn="just">
              <a:spcBef>
                <a:spcPts val="1200"/>
              </a:spcBef>
              <a:buSzPct val="100000"/>
              <a:buFont typeface="Arial"/>
              <a:buChar char="•"/>
            </a:pPr>
            <a:r>
              <a:rPr lang="en-US" sz="2400" b="1">
                <a:cs typeface="Arial"/>
              </a:rPr>
              <a:t>Security and Compliance:</a:t>
            </a:r>
            <a:r>
              <a:rPr lang="en-US" sz="2400">
                <a:cs typeface="Arial"/>
              </a:rPr>
              <a:t> EKS provides secure cluster access with AWS Identity and Access Management (IAM) and integrates with AWS CloudTrail for auditing and compliance purposes. You can also encrypt your cluster data using AWS Key Management Service (KMS) for enhanced security.</a:t>
            </a:r>
            <a:endParaRPr lang="en-US"/>
          </a:p>
          <a:p>
            <a:pPr marL="182880" indent="-182880" algn="just">
              <a:spcBef>
                <a:spcPts val="1200"/>
              </a:spcBef>
              <a:buSzPct val="100000"/>
              <a:buFont typeface="Arial"/>
              <a:buChar char="•"/>
            </a:pPr>
            <a:r>
              <a:rPr lang="en-US" sz="2400" b="1">
                <a:cs typeface="Arial"/>
              </a:rPr>
              <a:t>Automated Updates:</a:t>
            </a:r>
            <a:r>
              <a:rPr lang="en-US" sz="2400">
                <a:cs typeface="Arial"/>
              </a:rPr>
              <a:t> EKS handles Kubernetes version upgrades and patching of the control plane automatically. This ensures that your clusters are always up-to-date with the latest security patches and feature releases.</a:t>
            </a:r>
          </a:p>
          <a:p>
            <a:pPr marL="182880" indent="-182880" algn="just">
              <a:spcBef>
                <a:spcPts val="1200"/>
              </a:spcBef>
              <a:buSzPct val="100000"/>
              <a:buFont typeface="Arial"/>
              <a:buChar char="•"/>
            </a:pPr>
            <a:r>
              <a:rPr lang="en-US" sz="2400" b="1">
                <a:cs typeface="Arial"/>
              </a:rPr>
              <a:t>Application Scaling:</a:t>
            </a:r>
            <a:r>
              <a:rPr lang="en-US" sz="2400">
                <a:cs typeface="Arial"/>
              </a:rPr>
              <a:t> EKS allows you to scale your applications horizontally using features like Kubernetes Horizontal Pod </a:t>
            </a:r>
            <a:r>
              <a:rPr lang="en-US" sz="2400" err="1">
                <a:cs typeface="Arial"/>
              </a:rPr>
              <a:t>Autoscaler</a:t>
            </a:r>
            <a:r>
              <a:rPr lang="en-US" sz="2400">
                <a:cs typeface="Arial"/>
              </a:rPr>
              <a:t> and Cluster </a:t>
            </a:r>
            <a:r>
              <a:rPr lang="en-US" sz="2400" err="1">
                <a:cs typeface="Arial"/>
              </a:rPr>
              <a:t>Autoscaler</a:t>
            </a:r>
            <a:r>
              <a:rPr lang="en-US" sz="2400">
                <a:cs typeface="Arial"/>
              </a:rPr>
              <a:t>. This ensures that your applications can handle increased traffic and workload demands.</a:t>
            </a:r>
          </a:p>
          <a:p>
            <a:pPr marL="182880" indent="-182880">
              <a:spcBef>
                <a:spcPts val="1200"/>
              </a:spcBef>
              <a:buSzPct val="100000"/>
              <a:buFont typeface="Arial"/>
              <a:buChar char="•"/>
            </a:pPr>
            <a:endParaRPr lang="en-US" sz="2400">
              <a:cs typeface="Arial"/>
            </a:endParaRPr>
          </a:p>
          <a:p>
            <a:pPr marL="182880" indent="-182880">
              <a:spcBef>
                <a:spcPts val="1200"/>
              </a:spcBef>
              <a:buSzPct val="100000"/>
              <a:buFont typeface="Arial"/>
              <a:buChar char="•"/>
            </a:pPr>
            <a:endParaRPr lang="en-US" sz="1800">
              <a:cs typeface="Arial"/>
            </a:endParaRPr>
          </a:p>
        </p:txBody>
      </p:sp>
    </p:spTree>
    <p:extLst>
      <p:ext uri="{BB962C8B-B14F-4D97-AF65-F5344CB8AC3E}">
        <p14:creationId xmlns:p14="http://schemas.microsoft.com/office/powerpoint/2010/main" val="3094092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E45A3-3C20-0112-A57A-09D1FF67AAA0}"/>
              </a:ext>
            </a:extLst>
          </p:cNvPr>
          <p:cNvSpPr>
            <a:spLocks noGrp="1"/>
          </p:cNvSpPr>
          <p:nvPr>
            <p:ph type="title"/>
          </p:nvPr>
        </p:nvSpPr>
        <p:spPr/>
        <p:txBody>
          <a:bodyPr/>
          <a:lstStyle/>
          <a:p>
            <a:r>
              <a:rPr lang="en-US">
                <a:cs typeface="Arial"/>
              </a:rPr>
              <a:t>   Features of EKS</a:t>
            </a:r>
            <a:endParaRPr lang="en-US"/>
          </a:p>
        </p:txBody>
      </p:sp>
      <p:sp>
        <p:nvSpPr>
          <p:cNvPr id="4" name="TextBox 3">
            <a:extLst>
              <a:ext uri="{FF2B5EF4-FFF2-40B4-BE49-F238E27FC236}">
                <a16:creationId xmlns:a16="http://schemas.microsoft.com/office/drawing/2014/main" id="{3783F73B-575E-59C7-D64C-2222FA6F0FFD}"/>
              </a:ext>
            </a:extLst>
          </p:cNvPr>
          <p:cNvSpPr txBox="1"/>
          <p:nvPr/>
        </p:nvSpPr>
        <p:spPr>
          <a:xfrm>
            <a:off x="803563" y="1461654"/>
            <a:ext cx="10584874" cy="489364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lgn="just">
              <a:spcBef>
                <a:spcPts val="1200"/>
              </a:spcBef>
              <a:buSzPct val="100000"/>
              <a:buFont typeface="Arial"/>
              <a:buChar char="•"/>
            </a:pPr>
            <a:r>
              <a:rPr lang="en-US" sz="2400">
                <a:cs typeface="Arial"/>
              </a:rPr>
              <a:t>Monitoring and Logging: EKS integrates with AWS CloudWatch for monitoring your Kubernetes clusters, providing insights into cluster performance, resource utilization, and application logs.</a:t>
            </a:r>
            <a:endParaRPr lang="en-US"/>
          </a:p>
          <a:p>
            <a:pPr marL="182880" indent="-182880" algn="just">
              <a:spcBef>
                <a:spcPts val="1200"/>
              </a:spcBef>
              <a:buSzPct val="100000"/>
              <a:buFont typeface="Arial"/>
              <a:buChar char="•"/>
            </a:pPr>
            <a:r>
              <a:rPr lang="en-US" sz="2400">
                <a:cs typeface="Arial"/>
              </a:rPr>
              <a:t>Multi-Region and Multi-AZ Deployments: EKS supports deploying Kubernetes clusters across multiple AWS regions and availability zones (AZs), providing high availability and disaster recovery capabilities for your applications.</a:t>
            </a:r>
          </a:p>
          <a:p>
            <a:pPr marL="182880" indent="-182880" algn="just">
              <a:spcBef>
                <a:spcPts val="1200"/>
              </a:spcBef>
              <a:buSzPct val="100000"/>
              <a:buFont typeface="Arial"/>
              <a:buChar char="•"/>
            </a:pPr>
            <a:r>
              <a:rPr lang="en-US" sz="2400">
                <a:cs typeface="Arial"/>
              </a:rPr>
              <a:t>Third-Party Integrations: EKS supports various third-party tools and services in the Kubernetes ecosystem. This includes popular tools for monitoring, logging, networking, and application deployment, allowing you to leverage your existing tools and workflows.</a:t>
            </a:r>
          </a:p>
          <a:p>
            <a:pPr marL="182880" indent="-182880">
              <a:spcBef>
                <a:spcPts val="1200"/>
              </a:spcBef>
              <a:buSzPct val="100000"/>
              <a:buFont typeface="Arial"/>
              <a:buChar char="•"/>
            </a:pPr>
            <a:endParaRPr lang="en-US" sz="2400">
              <a:cs typeface="Arial"/>
            </a:endParaRPr>
          </a:p>
        </p:txBody>
      </p:sp>
    </p:spTree>
    <p:extLst>
      <p:ext uri="{BB962C8B-B14F-4D97-AF65-F5344CB8AC3E}">
        <p14:creationId xmlns:p14="http://schemas.microsoft.com/office/powerpoint/2010/main" val="372242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FF513-D205-46EC-DC3C-CC6AD6264185}"/>
              </a:ext>
            </a:extLst>
          </p:cNvPr>
          <p:cNvSpPr>
            <a:spLocks noGrp="1"/>
          </p:cNvSpPr>
          <p:nvPr>
            <p:ph type="title"/>
          </p:nvPr>
        </p:nvSpPr>
        <p:spPr/>
        <p:txBody>
          <a:bodyPr/>
          <a:lstStyle/>
          <a:p>
            <a:r>
              <a:rPr lang="en-US">
                <a:cs typeface="Arial"/>
              </a:rPr>
              <a:t>Disadvantages of EKS</a:t>
            </a:r>
            <a:endParaRPr lang="en-US"/>
          </a:p>
        </p:txBody>
      </p:sp>
      <p:sp>
        <p:nvSpPr>
          <p:cNvPr id="4" name="TextBox 3">
            <a:extLst>
              <a:ext uri="{FF2B5EF4-FFF2-40B4-BE49-F238E27FC236}">
                <a16:creationId xmlns:a16="http://schemas.microsoft.com/office/drawing/2014/main" id="{CA647A7D-27E7-EA14-200D-B843C2EF6ADE}"/>
              </a:ext>
            </a:extLst>
          </p:cNvPr>
          <p:cNvSpPr txBox="1"/>
          <p:nvPr/>
        </p:nvSpPr>
        <p:spPr>
          <a:xfrm>
            <a:off x="727364" y="1433945"/>
            <a:ext cx="10889672" cy="3539430"/>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spcBef>
                <a:spcPts val="1200"/>
              </a:spcBef>
              <a:buSzPct val="100000"/>
              <a:buFont typeface="Arial"/>
              <a:buChar char="•"/>
            </a:pPr>
            <a:r>
              <a:rPr lang="en-US" sz="2400">
                <a:cs typeface="Arial"/>
              </a:rPr>
              <a:t>Complexity: Kubernetes itself is a complex technology, and EKS doesn't eliminate that complexity entirely. You still need to have knowledge of Kubernetes concepts and best practices to effectively manage and operate your clusters on EKS.</a:t>
            </a:r>
          </a:p>
          <a:p>
            <a:pPr marL="182880" indent="-182880">
              <a:spcBef>
                <a:spcPts val="1200"/>
              </a:spcBef>
              <a:buSzPct val="100000"/>
              <a:buFont typeface="Arial"/>
              <a:buChar char="•"/>
            </a:pPr>
            <a:r>
              <a:rPr lang="en-US" sz="2400">
                <a:cs typeface="Arial"/>
              </a:rPr>
              <a:t>Cost: While EKS simplifies the management of Kubernetes clusters, it comes at a cost. You pay for the underlying infrastructure, cluster resources, and any additional AWS services you use in conjunction with EKS. Costs can vary based on the size and scale of your clusters.</a:t>
            </a:r>
          </a:p>
          <a:p>
            <a:pPr marL="182880" indent="-182880">
              <a:spcBef>
                <a:spcPts val="1200"/>
              </a:spcBef>
              <a:buSzPct val="100000"/>
              <a:buFont typeface="Arial"/>
              <a:buChar char="•"/>
            </a:pPr>
            <a:endParaRPr lang="en-US" sz="1800">
              <a:cs typeface="Arial"/>
            </a:endParaRPr>
          </a:p>
        </p:txBody>
      </p:sp>
    </p:spTree>
    <p:extLst>
      <p:ext uri="{BB962C8B-B14F-4D97-AF65-F5344CB8AC3E}">
        <p14:creationId xmlns:p14="http://schemas.microsoft.com/office/powerpoint/2010/main" val="1220398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5A0B2EB-C21F-0444-1CEC-A8EEF63D38FF}"/>
              </a:ext>
            </a:extLst>
          </p:cNvPr>
          <p:cNvSpPr txBox="1"/>
          <p:nvPr/>
        </p:nvSpPr>
        <p:spPr>
          <a:xfrm>
            <a:off x="1094508" y="332509"/>
            <a:ext cx="10155382" cy="5047536"/>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spcBef>
                <a:spcPts val="1200"/>
              </a:spcBef>
              <a:buSzPct val="100000"/>
              <a:buFont typeface="Arial"/>
              <a:buChar char="•"/>
            </a:pPr>
            <a:endParaRPr lang="en-US" sz="2400">
              <a:cs typeface="Arial"/>
            </a:endParaRPr>
          </a:p>
          <a:p>
            <a:pPr>
              <a:spcBef>
                <a:spcPts val="1200"/>
              </a:spcBef>
              <a:buSzPct val="100000"/>
            </a:pPr>
            <a:r>
              <a:rPr lang="en-US" sz="3600" b="1">
                <a:cs typeface="Arial"/>
              </a:rPr>
              <a:t>Disadvantages of EKS</a:t>
            </a:r>
          </a:p>
          <a:p>
            <a:pPr>
              <a:spcBef>
                <a:spcPts val="1200"/>
              </a:spcBef>
            </a:pPr>
            <a:endParaRPr lang="en-US" sz="3600" b="1">
              <a:cs typeface="Arial"/>
            </a:endParaRPr>
          </a:p>
          <a:p>
            <a:pPr marL="182880" indent="-182880" algn="just">
              <a:spcBef>
                <a:spcPts val="1200"/>
              </a:spcBef>
              <a:buSzPct val="100000"/>
              <a:buFont typeface="Arial"/>
              <a:buChar char="•"/>
            </a:pPr>
            <a:r>
              <a:rPr lang="en-US" sz="2400">
                <a:cs typeface="Arial"/>
              </a:rPr>
              <a:t>Learning Curve: If you are new to Kubernetes, there may be a learning curve involved in understanding and effectively using EKS. It requires familiarity with Kubernetes concepts, YAML manifests, and other related technologies.​</a:t>
            </a:r>
          </a:p>
          <a:p>
            <a:pPr marL="182880" indent="-182880" algn="just">
              <a:spcBef>
                <a:spcPts val="1200"/>
              </a:spcBef>
              <a:buSzPct val="100000"/>
              <a:buFont typeface="Arial"/>
              <a:buChar char="•"/>
            </a:pPr>
            <a:r>
              <a:rPr lang="en-US" sz="2400">
                <a:cs typeface="Arial"/>
              </a:rPr>
              <a:t>Vendor Lock-In: While EKS is compatible with the Kubernetes API, it is still a managed service provided by AWS. This means you may face some level of vendor lock-in, making it more difficult to migrate your workloads to a different Kubernetes provider in the future.​</a:t>
            </a:r>
          </a:p>
        </p:txBody>
      </p:sp>
    </p:spTree>
    <p:extLst>
      <p:ext uri="{BB962C8B-B14F-4D97-AF65-F5344CB8AC3E}">
        <p14:creationId xmlns:p14="http://schemas.microsoft.com/office/powerpoint/2010/main" val="469157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1BF4DC5-EE77-1103-5D3B-78DBE973A377}"/>
              </a:ext>
            </a:extLst>
          </p:cNvPr>
          <p:cNvSpPr txBox="1"/>
          <p:nvPr/>
        </p:nvSpPr>
        <p:spPr>
          <a:xfrm>
            <a:off x="365760" y="1737360"/>
            <a:ext cx="8503920" cy="2103120"/>
          </a:xfrm>
          <a:prstGeom prst="rect">
            <a:avLst/>
          </a:prstGeom>
        </p:spPr>
        <p:txBody>
          <a:bodyPr rot="0" spcFirstLastPara="0" vertOverflow="overflow" horzOverflow="overflow" vert="horz" lIns="0" tIns="0" rIns="0" bIns="0" numCol="1" spcCol="0" rtlCol="0" fromWordArt="0" anchor="b" anchorCtr="0" forceAA="0" compatLnSpc="1">
            <a:prstTxWarp prst="textNoShape">
              <a:avLst/>
            </a:prstTxWarp>
            <a:normAutofit/>
          </a:bodyPr>
          <a:lstStyle/>
          <a:p>
            <a:pPr marL="182880" indent="-182880">
              <a:lnSpc>
                <a:spcPct val="90000"/>
              </a:lnSpc>
              <a:spcBef>
                <a:spcPct val="0"/>
              </a:spcBef>
              <a:spcAft>
                <a:spcPts val="600"/>
              </a:spcAft>
              <a:buSzPct val="100000"/>
            </a:pPr>
            <a:r>
              <a:rPr lang="en-US" sz="4800" b="0" kern="1200" spc="0" baseline="0">
                <a:latin typeface="+mj-lt"/>
                <a:ea typeface="+mj-ea"/>
                <a:cs typeface="+mj-cs"/>
              </a:rPr>
              <a:t>GOOGLE KUBERNETES SERVICE</a:t>
            </a:r>
          </a:p>
        </p:txBody>
      </p:sp>
      <p:sp>
        <p:nvSpPr>
          <p:cNvPr id="9" name="Text Placeholder 2">
            <a:extLst>
              <a:ext uri="{FF2B5EF4-FFF2-40B4-BE49-F238E27FC236}">
                <a16:creationId xmlns:a16="http://schemas.microsoft.com/office/drawing/2014/main" id="{3EC35C73-2393-0681-BD73-616F24940F22}"/>
              </a:ext>
            </a:extLst>
          </p:cNvPr>
          <p:cNvSpPr>
            <a:spLocks noGrp="1"/>
          </p:cNvSpPr>
          <p:nvPr>
            <p:ph type="body" sz="quarter" idx="13"/>
          </p:nvPr>
        </p:nvSpPr>
        <p:spPr>
          <a:xfrm>
            <a:off x="365760" y="4114800"/>
            <a:ext cx="8505190" cy="1968500"/>
          </a:xfrm>
        </p:spPr>
        <p:txBody>
          <a:bodyPr/>
          <a:lstStyle/>
          <a:p>
            <a:endParaRPr lang="en-US"/>
          </a:p>
        </p:txBody>
      </p:sp>
    </p:spTree>
    <p:extLst>
      <p:ext uri="{BB962C8B-B14F-4D97-AF65-F5344CB8AC3E}">
        <p14:creationId xmlns:p14="http://schemas.microsoft.com/office/powerpoint/2010/main" val="341536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A9040-C87F-53F5-CC5A-200655D10EF5}"/>
              </a:ext>
            </a:extLst>
          </p:cNvPr>
          <p:cNvSpPr>
            <a:spLocks noGrp="1"/>
          </p:cNvSpPr>
          <p:nvPr>
            <p:ph type="title"/>
          </p:nvPr>
        </p:nvSpPr>
        <p:spPr>
          <a:xfrm>
            <a:off x="365760" y="1723506"/>
            <a:ext cx="8808720" cy="2116974"/>
          </a:xfrm>
        </p:spPr>
        <p:txBody>
          <a:bodyPr anchor="b">
            <a:normAutofit/>
          </a:bodyPr>
          <a:lstStyle/>
          <a:p>
            <a:r>
              <a:rPr lang="en-US"/>
              <a:t>ELASTIC KUBERNETES SERVICE</a:t>
            </a:r>
          </a:p>
        </p:txBody>
      </p:sp>
    </p:spTree>
    <p:extLst>
      <p:ext uri="{BB962C8B-B14F-4D97-AF65-F5344CB8AC3E}">
        <p14:creationId xmlns:p14="http://schemas.microsoft.com/office/powerpoint/2010/main" val="3445711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4D421-C7B5-C8BD-4EC5-EC920BE159F5}"/>
              </a:ext>
            </a:extLst>
          </p:cNvPr>
          <p:cNvSpPr>
            <a:spLocks noGrp="1"/>
          </p:cNvSpPr>
          <p:nvPr>
            <p:ph type="title"/>
          </p:nvPr>
        </p:nvSpPr>
        <p:spPr>
          <a:xfrm>
            <a:off x="822960" y="189914"/>
            <a:ext cx="11457432" cy="914400"/>
          </a:xfrm>
        </p:spPr>
        <p:txBody>
          <a:bodyPr/>
          <a:lstStyle/>
          <a:p>
            <a:r>
              <a:rPr lang="en-US">
                <a:cs typeface="Arial"/>
              </a:rPr>
              <a:t>What is GKS?</a:t>
            </a:r>
            <a:endParaRPr lang="en-US"/>
          </a:p>
        </p:txBody>
      </p:sp>
      <p:sp>
        <p:nvSpPr>
          <p:cNvPr id="6" name="TextBox 5">
            <a:extLst>
              <a:ext uri="{FF2B5EF4-FFF2-40B4-BE49-F238E27FC236}">
                <a16:creationId xmlns:a16="http://schemas.microsoft.com/office/drawing/2014/main" id="{DFDC2640-2C1A-4D78-8606-80B4E8C41C99}"/>
              </a:ext>
            </a:extLst>
          </p:cNvPr>
          <p:cNvSpPr txBox="1"/>
          <p:nvPr/>
        </p:nvSpPr>
        <p:spPr>
          <a:xfrm>
            <a:off x="877291" y="975988"/>
            <a:ext cx="10654552" cy="5416868"/>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algn="just">
              <a:spcBef>
                <a:spcPts val="1200"/>
              </a:spcBef>
              <a:buSzPct val="100000"/>
              <a:buFont typeface="Wingdings"/>
              <a:buChar char="§"/>
            </a:pPr>
            <a:r>
              <a:rPr lang="en-US" sz="2400" dirty="0">
                <a:cs typeface="Arial"/>
              </a:rPr>
              <a:t>Google Kubernetes Engine (GKE) is a managed Kubernetes service for </a:t>
            </a:r>
            <a:r>
              <a:rPr lang="en-US" sz="2400" dirty="0">
                <a:cs typeface="Arial"/>
                <a:hlinkClick r:id="rId2">
                  <a:extLst>
                    <a:ext uri="{A12FA001-AC4F-418D-AE19-62706E023703}">
                      <ahyp:hlinkClr xmlns:ahyp="http://schemas.microsoft.com/office/drawing/2018/hyperlinkcolor" val="tx"/>
                    </a:ext>
                  </a:extLst>
                </a:hlinkClick>
              </a:rPr>
              <a:t>containers</a:t>
            </a:r>
            <a:r>
              <a:rPr lang="en-US" sz="2400" dirty="0">
                <a:cs typeface="Arial"/>
              </a:rPr>
              <a:t> and container </a:t>
            </a:r>
            <a:r>
              <a:rPr lang="en-US" sz="2400" dirty="0">
                <a:cs typeface="Arial"/>
                <a:hlinkClick r:id="rId3">
                  <a:extLst>
                    <a:ext uri="{A12FA001-AC4F-418D-AE19-62706E023703}">
                      <ahyp:hlinkClr xmlns:ahyp="http://schemas.microsoft.com/office/drawing/2018/hyperlinkcolor" val="tx"/>
                    </a:ext>
                  </a:extLst>
                </a:hlinkClick>
              </a:rPr>
              <a:t>clusters</a:t>
            </a:r>
            <a:r>
              <a:rPr lang="en-US" sz="2400" dirty="0">
                <a:cs typeface="Arial"/>
              </a:rPr>
              <a:t> running on </a:t>
            </a:r>
            <a:r>
              <a:rPr lang="en-US" sz="2400" dirty="0">
                <a:cs typeface="Arial"/>
                <a:hlinkClick r:id="rId4">
                  <a:extLst>
                    <a:ext uri="{A12FA001-AC4F-418D-AE19-62706E023703}">
                      <ahyp:hlinkClr xmlns:ahyp="http://schemas.microsoft.com/office/drawing/2018/hyperlinkcolor" val="tx"/>
                    </a:ext>
                  </a:extLst>
                </a:hlinkClick>
              </a:rPr>
              <a:t>Google Cloud</a:t>
            </a:r>
            <a:r>
              <a:rPr lang="en-US" sz="2400" dirty="0">
                <a:cs typeface="Arial"/>
              </a:rPr>
              <a:t> infrastructure. GKE is based on </a:t>
            </a:r>
            <a:r>
              <a:rPr lang="en-US" sz="2400" dirty="0">
                <a:cs typeface="Arial"/>
                <a:hlinkClick r:id="rId5">
                  <a:extLst>
                    <a:ext uri="{A12FA001-AC4F-418D-AE19-62706E023703}">
                      <ahyp:hlinkClr xmlns:ahyp="http://schemas.microsoft.com/office/drawing/2018/hyperlinkcolor" val="tx"/>
                    </a:ext>
                  </a:extLst>
                </a:hlinkClick>
              </a:rPr>
              <a:t>Kubernetes</a:t>
            </a:r>
            <a:r>
              <a:rPr lang="en-US" sz="2400" dirty="0">
                <a:cs typeface="Arial"/>
              </a:rPr>
              <a:t>, an open source container management and orchestration platform developed by Google.</a:t>
            </a:r>
            <a:endParaRPr lang="en-US" dirty="0">
              <a:cs typeface="Arial"/>
            </a:endParaRPr>
          </a:p>
          <a:p>
            <a:pPr marL="342900" indent="-342900" algn="just">
              <a:spcBef>
                <a:spcPts val="1200"/>
              </a:spcBef>
              <a:buSzPct val="100000"/>
              <a:buFont typeface="Wingdings"/>
              <a:buChar char="§"/>
            </a:pPr>
            <a:endParaRPr lang="en-US" sz="2400" dirty="0">
              <a:cs typeface="Arial"/>
            </a:endParaRPr>
          </a:p>
          <a:p>
            <a:pPr marL="342900" indent="-342900" algn="just">
              <a:spcBef>
                <a:spcPts val="1200"/>
              </a:spcBef>
              <a:buSzPct val="100000"/>
              <a:buFont typeface="Wingdings"/>
              <a:buChar char="§"/>
            </a:pPr>
            <a:r>
              <a:rPr lang="en-US" sz="2400" dirty="0">
                <a:cs typeface="Arial"/>
              </a:rPr>
              <a:t>Users can interact with GKE using the Google Cloud </a:t>
            </a:r>
            <a:r>
              <a:rPr lang="en-US" sz="2400" u="sng" dirty="0">
                <a:cs typeface="Arial"/>
                <a:hlinkClick r:id="rId6">
                  <a:extLst>
                    <a:ext uri="{A12FA001-AC4F-418D-AE19-62706E023703}">
                      <ahyp:hlinkClr xmlns:ahyp="http://schemas.microsoft.com/office/drawing/2018/hyperlinkcolor" val="tx"/>
                    </a:ext>
                  </a:extLst>
                </a:hlinkClick>
              </a:rPr>
              <a:t>command-line interface</a:t>
            </a:r>
            <a:r>
              <a:rPr lang="en-US" sz="2400" dirty="0">
                <a:cs typeface="Arial"/>
              </a:rPr>
              <a:t> or the Google Cloud Console.</a:t>
            </a:r>
          </a:p>
          <a:p>
            <a:pPr marL="342900" indent="-342900" algn="just">
              <a:spcBef>
                <a:spcPts val="1200"/>
              </a:spcBef>
              <a:buSzPct val="100000"/>
              <a:buFont typeface="Wingdings"/>
              <a:buChar char="§"/>
            </a:pPr>
            <a:endParaRPr lang="en-US" sz="2400" dirty="0">
              <a:cs typeface="Arial"/>
            </a:endParaRPr>
          </a:p>
          <a:p>
            <a:pPr marL="342900" indent="-342900" algn="just">
              <a:spcBef>
                <a:spcPts val="1200"/>
              </a:spcBef>
              <a:buSzPct val="100000"/>
              <a:buFont typeface="Wingdings"/>
              <a:buChar char="§"/>
            </a:pPr>
            <a:r>
              <a:rPr lang="en-US" sz="2400" dirty="0">
                <a:cs typeface="Arial"/>
              </a:rPr>
              <a:t>Software developers frequently use GKE to create and test enterprise applications. </a:t>
            </a:r>
            <a:r>
              <a:rPr lang="en-US" sz="2400" u="sng" dirty="0">
                <a:cs typeface="Arial"/>
                <a:hlinkClick r:id="rId7">
                  <a:extLst>
                    <a:ext uri="{A12FA001-AC4F-418D-AE19-62706E023703}">
                      <ahyp:hlinkClr xmlns:ahyp="http://schemas.microsoft.com/office/drawing/2018/hyperlinkcolor" val="tx"/>
                    </a:ext>
                  </a:extLst>
                </a:hlinkClick>
              </a:rPr>
              <a:t>IT administrators</a:t>
            </a:r>
            <a:r>
              <a:rPr lang="en-US" sz="2400" dirty="0">
                <a:cs typeface="Arial"/>
              </a:rPr>
              <a:t> also use GKE to meet the scalability and performance demands of enterprise software and hardware, such as </a:t>
            </a:r>
            <a:r>
              <a:rPr lang="en-US" sz="2400" u="sng" dirty="0">
                <a:cs typeface="Arial"/>
                <a:hlinkClick r:id="rId8">
                  <a:extLst>
                    <a:ext uri="{A12FA001-AC4F-418D-AE19-62706E023703}">
                      <ahyp:hlinkClr xmlns:ahyp="http://schemas.microsoft.com/office/drawing/2018/hyperlinkcolor" val="tx"/>
                    </a:ext>
                  </a:extLst>
                </a:hlinkClick>
              </a:rPr>
              <a:t>web servers</a:t>
            </a:r>
            <a:endParaRPr lang="en-US" sz="2400" dirty="0">
              <a:cs typeface="Arial"/>
            </a:endParaRPr>
          </a:p>
        </p:txBody>
      </p:sp>
    </p:spTree>
    <p:extLst>
      <p:ext uri="{BB962C8B-B14F-4D97-AF65-F5344CB8AC3E}">
        <p14:creationId xmlns:p14="http://schemas.microsoft.com/office/powerpoint/2010/main" val="3471233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1BD57-430D-126A-A455-A65D4ED71A53}"/>
              </a:ext>
            </a:extLst>
          </p:cNvPr>
          <p:cNvSpPr>
            <a:spLocks noGrp="1"/>
          </p:cNvSpPr>
          <p:nvPr>
            <p:ph type="title"/>
          </p:nvPr>
        </p:nvSpPr>
        <p:spPr>
          <a:xfrm>
            <a:off x="365760" y="365760"/>
            <a:ext cx="11457432" cy="914400"/>
          </a:xfrm>
        </p:spPr>
        <p:txBody>
          <a:bodyPr anchor="t">
            <a:normAutofit/>
          </a:bodyPr>
          <a:lstStyle/>
          <a:p>
            <a:r>
              <a:rPr lang="en-US"/>
              <a:t>WHY GKS?</a:t>
            </a:r>
          </a:p>
        </p:txBody>
      </p:sp>
      <p:graphicFrame>
        <p:nvGraphicFramePr>
          <p:cNvPr id="5" name="Content Placeholder 2">
            <a:extLst>
              <a:ext uri="{FF2B5EF4-FFF2-40B4-BE49-F238E27FC236}">
                <a16:creationId xmlns:a16="http://schemas.microsoft.com/office/drawing/2014/main" id="{79186AA4-B3EF-428B-8AD2-F7FC12CCB9C5}"/>
              </a:ext>
            </a:extLst>
          </p:cNvPr>
          <p:cNvGraphicFramePr>
            <a:graphicFrameLocks noGrp="1"/>
          </p:cNvGraphicFramePr>
          <p:nvPr>
            <p:ph idx="1"/>
            <p:extLst>
              <p:ext uri="{D42A27DB-BD31-4B8C-83A1-F6EECF244321}">
                <p14:modId xmlns:p14="http://schemas.microsoft.com/office/powerpoint/2010/main" val="3748663250"/>
              </p:ext>
            </p:extLst>
          </p:nvPr>
        </p:nvGraphicFramePr>
        <p:xfrm>
          <a:off x="365760" y="1202499"/>
          <a:ext cx="11457432" cy="48782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2366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FA264-90B1-A018-FD3F-1B7F35579376}"/>
              </a:ext>
            </a:extLst>
          </p:cNvPr>
          <p:cNvSpPr>
            <a:spLocks noGrp="1"/>
          </p:cNvSpPr>
          <p:nvPr>
            <p:ph type="title"/>
          </p:nvPr>
        </p:nvSpPr>
        <p:spPr>
          <a:xfrm>
            <a:off x="365760" y="471861"/>
            <a:ext cx="11457432" cy="808299"/>
          </a:xfrm>
        </p:spPr>
        <p:txBody>
          <a:bodyPr/>
          <a:lstStyle/>
          <a:p>
            <a:r>
              <a:rPr lang="en-US">
                <a:solidFill>
                  <a:srgbClr val="323232"/>
                </a:solidFill>
                <a:cs typeface="Arial"/>
              </a:rPr>
              <a:t>How does Google Kubernetes Engine work?</a:t>
            </a:r>
            <a:endParaRPr lang="en-US"/>
          </a:p>
          <a:p>
            <a:br>
              <a:rPr lang="en-US"/>
            </a:br>
            <a:endParaRPr lang="en-US"/>
          </a:p>
        </p:txBody>
      </p:sp>
      <p:sp>
        <p:nvSpPr>
          <p:cNvPr id="3" name="TextBox 2">
            <a:extLst>
              <a:ext uri="{FF2B5EF4-FFF2-40B4-BE49-F238E27FC236}">
                <a16:creationId xmlns:a16="http://schemas.microsoft.com/office/drawing/2014/main" id="{1FBF1935-0D41-FF63-97D3-D7129A7E4DA7}"/>
              </a:ext>
            </a:extLst>
          </p:cNvPr>
          <p:cNvSpPr txBox="1"/>
          <p:nvPr/>
        </p:nvSpPr>
        <p:spPr>
          <a:xfrm>
            <a:off x="407809" y="1584001"/>
            <a:ext cx="10845051" cy="396339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algn="just">
              <a:lnSpc>
                <a:spcPct val="150000"/>
              </a:lnSpc>
              <a:spcBef>
                <a:spcPts val="1200"/>
              </a:spcBef>
              <a:buSzPct val="100000"/>
              <a:buFont typeface="Wingdings"/>
              <a:buChar char="§"/>
            </a:pPr>
            <a:r>
              <a:rPr lang="en-US" sz="2400" dirty="0">
                <a:cs typeface="Arial"/>
              </a:rPr>
              <a:t>GKE is comprised of a group of Google Compute Engine instances running Kubernetes.</a:t>
            </a:r>
          </a:p>
          <a:p>
            <a:pPr marL="342900" indent="-342900" algn="just">
              <a:lnSpc>
                <a:spcPct val="150000"/>
              </a:lnSpc>
              <a:spcBef>
                <a:spcPts val="1200"/>
              </a:spcBef>
              <a:buSzPct val="100000"/>
              <a:buFont typeface="Wingdings"/>
              <a:buChar char="§"/>
            </a:pPr>
            <a:r>
              <a:rPr lang="en-US" sz="2400" dirty="0">
                <a:cs typeface="Arial"/>
              </a:rPr>
              <a:t>Within a Kubernetes cluster, a control plane manages one or more worker nodes, each running a container runtime and </a:t>
            </a:r>
            <a:r>
              <a:rPr lang="en-US" sz="2400" u="sng" dirty="0">
                <a:cs typeface="Arial"/>
                <a:hlinkClick r:id="rId2">
                  <a:extLst>
                    <a:ext uri="{A12FA001-AC4F-418D-AE19-62706E023703}">
                      <ahyp:hlinkClr xmlns:ahyp="http://schemas.microsoft.com/office/drawing/2018/hyperlinkcolor" val="tx"/>
                    </a:ext>
                  </a:extLst>
                </a:hlinkClick>
              </a:rPr>
              <a:t>kubelet</a:t>
            </a:r>
            <a:r>
              <a:rPr lang="en-US" sz="2400" dirty="0">
                <a:cs typeface="Arial"/>
              </a:rPr>
              <a:t> agent needed to manage containers. The control plane also includes a Kubernetes </a:t>
            </a:r>
            <a:r>
              <a:rPr lang="en-US" sz="2400" u="sng" dirty="0">
                <a:cs typeface="Arial"/>
                <a:hlinkClick r:id="rId3">
                  <a:extLst>
                    <a:ext uri="{A12FA001-AC4F-418D-AE19-62706E023703}">
                      <ahyp:hlinkClr xmlns:ahyp="http://schemas.microsoft.com/office/drawing/2018/hyperlinkcolor" val="tx"/>
                    </a:ext>
                  </a:extLst>
                </a:hlinkClick>
              </a:rPr>
              <a:t>API</a:t>
            </a:r>
            <a:r>
              <a:rPr lang="en-US" sz="2400" dirty="0">
                <a:cs typeface="Arial"/>
              </a:rPr>
              <a:t> server, which interacts with the cluster and performs tasks such as servicing API requests and scheduling containers</a:t>
            </a:r>
          </a:p>
        </p:txBody>
      </p:sp>
    </p:spTree>
    <p:extLst>
      <p:ext uri="{BB962C8B-B14F-4D97-AF65-F5344CB8AC3E}">
        <p14:creationId xmlns:p14="http://schemas.microsoft.com/office/powerpoint/2010/main" val="2054697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45243CB-142D-0908-E7A6-9810756180A1}"/>
              </a:ext>
            </a:extLst>
          </p:cNvPr>
          <p:cNvSpPr txBox="1"/>
          <p:nvPr/>
        </p:nvSpPr>
        <p:spPr>
          <a:xfrm>
            <a:off x="964653" y="1436809"/>
            <a:ext cx="10367509" cy="5416868"/>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just">
              <a:lnSpc>
                <a:spcPct val="150000"/>
              </a:lnSpc>
              <a:buSzPct val="100000"/>
              <a:buFont typeface="Arial"/>
              <a:buChar char="•"/>
            </a:pPr>
            <a:r>
              <a:rPr lang="en-US" sz="2400">
                <a:cs typeface="Arial"/>
              </a:rPr>
              <a:t>GKE users can organize one or more containers into pods that represent logical groups of related containers. Users create and manage these pods through jobs. Generally, identical containers are not organized into the same pod.</a:t>
            </a:r>
            <a:endParaRPr lang="en-US">
              <a:cs typeface="Arial"/>
            </a:endParaRPr>
          </a:p>
          <a:p>
            <a:pPr algn="just">
              <a:lnSpc>
                <a:spcPct val="150000"/>
              </a:lnSpc>
              <a:buSzPct val="100000"/>
              <a:buFont typeface="Arial"/>
              <a:buChar char="•"/>
            </a:pPr>
            <a:endParaRPr lang="en-US" sz="2400">
              <a:cs typeface="Arial"/>
            </a:endParaRPr>
          </a:p>
          <a:p>
            <a:pPr algn="just">
              <a:lnSpc>
                <a:spcPct val="150000"/>
              </a:lnSpc>
              <a:buSzPct val="100000"/>
              <a:buFont typeface="Arial"/>
              <a:buChar char="•"/>
            </a:pPr>
            <a:r>
              <a:rPr lang="en-US" sz="2400">
                <a:cs typeface="Arial"/>
              </a:rPr>
              <a:t>Examples of pod groups include logfile system containers, checkpoint or snapshot system containers, and data compression containers. Similarly, network proxies, bridges and adapters might be organized into the same pod.</a:t>
            </a:r>
          </a:p>
          <a:p>
            <a:pPr marL="182880" indent="-182880" algn="l">
              <a:lnSpc>
                <a:spcPct val="100000"/>
              </a:lnSpc>
              <a:spcBef>
                <a:spcPts val="1200"/>
              </a:spcBef>
              <a:buSzPct val="100000"/>
              <a:buFont typeface="Arial"/>
              <a:buChar char="•"/>
            </a:pPr>
            <a:endParaRPr lang="en-US" sz="1800">
              <a:cs typeface="Arial"/>
            </a:endParaRPr>
          </a:p>
        </p:txBody>
      </p:sp>
      <p:sp>
        <p:nvSpPr>
          <p:cNvPr id="5" name="TextBox 4">
            <a:extLst>
              <a:ext uri="{FF2B5EF4-FFF2-40B4-BE49-F238E27FC236}">
                <a16:creationId xmlns:a16="http://schemas.microsoft.com/office/drawing/2014/main" id="{D8F6F1FC-708C-2603-B5B9-0EB6756D138E}"/>
              </a:ext>
            </a:extLst>
          </p:cNvPr>
          <p:cNvSpPr txBox="1"/>
          <p:nvPr/>
        </p:nvSpPr>
        <p:spPr>
          <a:xfrm>
            <a:off x="703169" y="574301"/>
            <a:ext cx="9399493" cy="49244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l">
              <a:lnSpc>
                <a:spcPct val="100000"/>
              </a:lnSpc>
              <a:spcBef>
                <a:spcPts val="1200"/>
              </a:spcBef>
              <a:buSzPct val="100000"/>
            </a:pPr>
            <a:r>
              <a:rPr lang="en-US" sz="3200" b="1">
                <a:solidFill>
                  <a:srgbClr val="323232"/>
                </a:solidFill>
                <a:latin typeface="Arial"/>
              </a:rPr>
              <a:t>How does Google Kubernetes Engine work?</a:t>
            </a:r>
            <a:endParaRPr lang="en-US" sz="1800">
              <a:cs typeface="Arial"/>
            </a:endParaRPr>
          </a:p>
        </p:txBody>
      </p:sp>
    </p:spTree>
    <p:extLst>
      <p:ext uri="{BB962C8B-B14F-4D97-AF65-F5344CB8AC3E}">
        <p14:creationId xmlns:p14="http://schemas.microsoft.com/office/powerpoint/2010/main" val="3335984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EA95E-F37C-900B-A1F3-BCA3D9C78D71}"/>
              </a:ext>
            </a:extLst>
          </p:cNvPr>
          <p:cNvSpPr>
            <a:spLocks noGrp="1"/>
          </p:cNvSpPr>
          <p:nvPr>
            <p:ph type="title"/>
          </p:nvPr>
        </p:nvSpPr>
        <p:spPr/>
        <p:txBody>
          <a:bodyPr/>
          <a:lstStyle/>
          <a:p>
            <a:r>
              <a:rPr lang="en-US">
                <a:cs typeface="Arial"/>
              </a:rPr>
              <a:t>Features of GKS</a:t>
            </a:r>
            <a:endParaRPr lang="en-US"/>
          </a:p>
        </p:txBody>
      </p:sp>
      <p:sp>
        <p:nvSpPr>
          <p:cNvPr id="4" name="TextBox 3">
            <a:extLst>
              <a:ext uri="{FF2B5EF4-FFF2-40B4-BE49-F238E27FC236}">
                <a16:creationId xmlns:a16="http://schemas.microsoft.com/office/drawing/2014/main" id="{9D7F4DD3-D53F-4A24-D377-D7EF73BC9822}"/>
              </a:ext>
            </a:extLst>
          </p:cNvPr>
          <p:cNvSpPr txBox="1"/>
          <p:nvPr/>
        </p:nvSpPr>
        <p:spPr>
          <a:xfrm>
            <a:off x="770404" y="1596838"/>
            <a:ext cx="10486464" cy="4862870"/>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algn="just">
              <a:buSzPct val="100000"/>
              <a:buFont typeface="Wingdings"/>
              <a:buChar char="§"/>
            </a:pPr>
            <a:r>
              <a:rPr lang="en-US" sz="2400">
                <a:ea typeface="+mn-lt"/>
                <a:cs typeface="+mn-lt"/>
              </a:rPr>
              <a:t>Can be configured to automatically scale node pool and clusters across multiple node pools based on changing workload requirements.</a:t>
            </a:r>
            <a:endParaRPr lang="en-US" sz="2400">
              <a:cs typeface="Arial"/>
            </a:endParaRPr>
          </a:p>
          <a:p>
            <a:pPr marL="342900" indent="-342900" algn="just">
              <a:buSzPct val="100000"/>
              <a:buFont typeface="Wingdings"/>
              <a:buChar char="§"/>
            </a:pPr>
            <a:endParaRPr lang="en-US" sz="2400">
              <a:ea typeface="+mn-lt"/>
              <a:cs typeface="+mn-lt"/>
            </a:endParaRPr>
          </a:p>
          <a:p>
            <a:pPr marL="342900" indent="-342900">
              <a:buFont typeface="Wingdings"/>
              <a:buChar char="§"/>
            </a:pPr>
            <a:r>
              <a:rPr lang="en-US" sz="2400">
                <a:ea typeface="+mn-lt"/>
                <a:cs typeface="+mn-lt"/>
              </a:rPr>
              <a:t>Auto-repair can be enabled to do health checks on node</a:t>
            </a:r>
            <a:endParaRPr lang="en-US" sz="2400">
              <a:cs typeface="Arial"/>
            </a:endParaRPr>
          </a:p>
          <a:p>
            <a:pPr marL="342900" indent="-342900">
              <a:buFont typeface="Wingdings"/>
              <a:buChar char="§"/>
            </a:pPr>
            <a:endParaRPr lang="en-US" sz="2400">
              <a:ea typeface="+mn-lt"/>
              <a:cs typeface="+mn-lt"/>
            </a:endParaRPr>
          </a:p>
          <a:p>
            <a:pPr marL="342900" indent="-342900">
              <a:buFont typeface="Wingdings"/>
              <a:buChar char="§"/>
            </a:pPr>
            <a:r>
              <a:rPr lang="en-US" sz="2400">
                <a:ea typeface="+mn-lt"/>
                <a:cs typeface="+mn-lt"/>
              </a:rPr>
              <a:t>Choose clusters tailored to your requirements based on:</a:t>
            </a:r>
            <a:endParaRPr lang="en-US" sz="2400">
              <a:cs typeface="Arial"/>
            </a:endParaRPr>
          </a:p>
          <a:p>
            <a:pPr>
              <a:buFont typeface="Arial"/>
              <a:buChar char="•"/>
            </a:pPr>
            <a:endParaRPr lang="en-US" sz="2400">
              <a:ea typeface="+mn-lt"/>
              <a:cs typeface="+mn-lt"/>
            </a:endParaRPr>
          </a:p>
          <a:p>
            <a:pPr lvl="1">
              <a:buFont typeface="Arial"/>
              <a:buChar char="•"/>
            </a:pPr>
            <a:r>
              <a:rPr lang="en-US" sz="2400">
                <a:ea typeface="+mn-lt"/>
                <a:cs typeface="+mn-lt"/>
              </a:rPr>
              <a:t>Availability</a:t>
            </a:r>
            <a:endParaRPr lang="en-US" sz="2400">
              <a:cs typeface="Arial"/>
            </a:endParaRPr>
          </a:p>
          <a:p>
            <a:pPr lvl="1">
              <a:buFont typeface="Arial"/>
              <a:buChar char="•"/>
            </a:pPr>
            <a:r>
              <a:rPr lang="en-US" sz="2400">
                <a:ea typeface="+mn-lt"/>
                <a:cs typeface="+mn-lt"/>
              </a:rPr>
              <a:t>Version Stability</a:t>
            </a:r>
            <a:endParaRPr lang="en-US" sz="2400">
              <a:cs typeface="Arial"/>
            </a:endParaRPr>
          </a:p>
          <a:p>
            <a:pPr lvl="1">
              <a:buFont typeface="Arial"/>
              <a:buChar char="•"/>
            </a:pPr>
            <a:r>
              <a:rPr lang="en-US" sz="2400">
                <a:ea typeface="+mn-lt"/>
                <a:cs typeface="+mn-lt"/>
              </a:rPr>
              <a:t>Isolation</a:t>
            </a:r>
            <a:endParaRPr lang="en-US" sz="2400">
              <a:cs typeface="Arial"/>
            </a:endParaRPr>
          </a:p>
          <a:p>
            <a:pPr lvl="1">
              <a:buFont typeface="Arial"/>
              <a:buChar char="•"/>
            </a:pPr>
            <a:r>
              <a:rPr lang="en-US" sz="2400">
                <a:ea typeface="+mn-lt"/>
                <a:cs typeface="+mn-lt"/>
              </a:rPr>
              <a:t>Pod Traffic requirements</a:t>
            </a:r>
            <a:endParaRPr lang="en-US" sz="2400">
              <a:cs typeface="Arial"/>
            </a:endParaRPr>
          </a:p>
          <a:p>
            <a:pPr>
              <a:buFont typeface="Arial"/>
              <a:buChar char="•"/>
            </a:pPr>
            <a:endParaRPr lang="en-US" sz="2400">
              <a:solidFill>
                <a:srgbClr val="44413D"/>
              </a:solidFill>
              <a:cs typeface="Arial"/>
            </a:endParaRPr>
          </a:p>
          <a:p>
            <a:pPr marL="182880" indent="-182880" algn="l">
              <a:lnSpc>
                <a:spcPct val="100000"/>
              </a:lnSpc>
              <a:spcBef>
                <a:spcPts val="1200"/>
              </a:spcBef>
              <a:buSzPct val="100000"/>
              <a:buFont typeface="Arial"/>
              <a:buChar char="•"/>
            </a:pPr>
            <a:endParaRPr lang="en-US" sz="1800">
              <a:cs typeface="Arial"/>
            </a:endParaRPr>
          </a:p>
        </p:txBody>
      </p:sp>
    </p:spTree>
    <p:extLst>
      <p:ext uri="{BB962C8B-B14F-4D97-AF65-F5344CB8AC3E}">
        <p14:creationId xmlns:p14="http://schemas.microsoft.com/office/powerpoint/2010/main" val="4241687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655A0-4579-DFCD-968B-2660E3910808}"/>
              </a:ext>
            </a:extLst>
          </p:cNvPr>
          <p:cNvSpPr>
            <a:spLocks noGrp="1"/>
          </p:cNvSpPr>
          <p:nvPr>
            <p:ph type="title"/>
          </p:nvPr>
        </p:nvSpPr>
        <p:spPr>
          <a:xfrm>
            <a:off x="616280" y="578671"/>
            <a:ext cx="11206912" cy="701489"/>
          </a:xfrm>
        </p:spPr>
        <p:txBody>
          <a:bodyPr/>
          <a:lstStyle/>
          <a:p>
            <a:r>
              <a:rPr lang="en-US">
                <a:cs typeface="Arial"/>
              </a:rPr>
              <a:t>Features of GKS</a:t>
            </a:r>
            <a:endParaRPr lang="en-US"/>
          </a:p>
        </p:txBody>
      </p:sp>
      <p:sp>
        <p:nvSpPr>
          <p:cNvPr id="4" name="TextBox 3">
            <a:extLst>
              <a:ext uri="{FF2B5EF4-FFF2-40B4-BE49-F238E27FC236}">
                <a16:creationId xmlns:a16="http://schemas.microsoft.com/office/drawing/2014/main" id="{F17FE9C4-E993-F176-1E44-BCDC85390C4B}"/>
              </a:ext>
            </a:extLst>
          </p:cNvPr>
          <p:cNvSpPr txBox="1"/>
          <p:nvPr/>
        </p:nvSpPr>
        <p:spPr>
          <a:xfrm>
            <a:off x="1167792" y="1559049"/>
            <a:ext cx="9963010" cy="3809504"/>
          </a:xfrm>
          <a:prstGeom prst="rect">
            <a:avLst/>
          </a:prstGeom>
          <a:noFill/>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342900" indent="-342900">
              <a:lnSpc>
                <a:spcPct val="150000"/>
              </a:lnSpc>
              <a:buSzPct val="100000"/>
              <a:buFont typeface="Wingdings"/>
              <a:buChar char="q"/>
            </a:pPr>
            <a:r>
              <a:rPr lang="en-US" sz="2400">
                <a:solidFill>
                  <a:srgbClr val="44413D"/>
                </a:solidFill>
                <a:cs typeface="Arial"/>
              </a:rPr>
              <a:t>Enable Cloud Logging and Cloud Monitoring via simple checkbox configurations.</a:t>
            </a:r>
            <a:endParaRPr lang="en-US">
              <a:cs typeface="Arial"/>
            </a:endParaRPr>
          </a:p>
          <a:p>
            <a:pPr marL="342900" indent="-342900">
              <a:lnSpc>
                <a:spcPct val="150000"/>
              </a:lnSpc>
              <a:buFont typeface="Wingdings"/>
              <a:buChar char="q"/>
            </a:pPr>
            <a:r>
              <a:rPr lang="en-US" sz="2400">
                <a:solidFill>
                  <a:srgbClr val="44413D"/>
                </a:solidFill>
                <a:cs typeface="Arial"/>
              </a:rPr>
              <a:t>Kubernetes version can be enabled to auto-upgrade with the latest release patch.</a:t>
            </a:r>
          </a:p>
          <a:p>
            <a:pPr marL="342900" indent="-342900">
              <a:lnSpc>
                <a:spcPct val="150000"/>
              </a:lnSpc>
              <a:buFont typeface="Wingdings"/>
              <a:buChar char="q"/>
            </a:pPr>
            <a:r>
              <a:rPr lang="en-US" sz="2400">
                <a:solidFill>
                  <a:srgbClr val="44413D"/>
                </a:solidFill>
                <a:cs typeface="Arial"/>
              </a:rPr>
              <a:t>Supports Docker container format.</a:t>
            </a:r>
          </a:p>
          <a:p>
            <a:pPr marL="342900" indent="-342900">
              <a:lnSpc>
                <a:spcPct val="150000"/>
              </a:lnSpc>
              <a:buFont typeface="Wingdings"/>
              <a:buChar char="q"/>
            </a:pPr>
            <a:r>
              <a:rPr lang="en-US" sz="2400">
                <a:solidFill>
                  <a:srgbClr val="44413D"/>
                </a:solidFill>
                <a:cs typeface="Arial"/>
              </a:rPr>
              <a:t>Integrates with Google Container Registry so you can easily access your private Docker images.</a:t>
            </a:r>
            <a:endParaRPr lang="en-US">
              <a:cs typeface="Arial"/>
            </a:endParaRPr>
          </a:p>
        </p:txBody>
      </p:sp>
    </p:spTree>
    <p:extLst>
      <p:ext uri="{BB962C8B-B14F-4D97-AF65-F5344CB8AC3E}">
        <p14:creationId xmlns:p14="http://schemas.microsoft.com/office/powerpoint/2010/main" val="2573899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92349-C7AA-7D71-858E-92086397EB8F}"/>
              </a:ext>
            </a:extLst>
          </p:cNvPr>
          <p:cNvSpPr>
            <a:spLocks noGrp="1"/>
          </p:cNvSpPr>
          <p:nvPr>
            <p:ph type="title"/>
          </p:nvPr>
        </p:nvSpPr>
        <p:spPr>
          <a:xfrm>
            <a:off x="365760" y="365760"/>
            <a:ext cx="11457432" cy="914400"/>
          </a:xfrm>
        </p:spPr>
        <p:txBody>
          <a:bodyPr anchor="t">
            <a:normAutofit/>
          </a:bodyPr>
          <a:lstStyle/>
          <a:p>
            <a:r>
              <a:rPr lang="en-US"/>
              <a:t>GKS ARCHITECTURE</a:t>
            </a:r>
            <a:endParaRPr lang="en-US">
              <a:cs typeface="Arial"/>
            </a:endParaRPr>
          </a:p>
        </p:txBody>
      </p:sp>
      <p:graphicFrame>
        <p:nvGraphicFramePr>
          <p:cNvPr id="14" name="Content Placeholder 2">
            <a:extLst>
              <a:ext uri="{FF2B5EF4-FFF2-40B4-BE49-F238E27FC236}">
                <a16:creationId xmlns:a16="http://schemas.microsoft.com/office/drawing/2014/main" id="{FCCDD83C-2337-D98B-1B54-828773D8E91A}"/>
              </a:ext>
            </a:extLst>
          </p:cNvPr>
          <p:cNvGraphicFramePr>
            <a:graphicFrameLocks noGrp="1"/>
          </p:cNvGraphicFramePr>
          <p:nvPr>
            <p:ph sz="half" idx="2"/>
            <p:extLst>
              <p:ext uri="{D42A27DB-BD31-4B8C-83A1-F6EECF244321}">
                <p14:modId xmlns:p14="http://schemas.microsoft.com/office/powerpoint/2010/main" val="1802542385"/>
              </p:ext>
            </p:extLst>
          </p:nvPr>
        </p:nvGraphicFramePr>
        <p:xfrm>
          <a:off x="743480" y="1399309"/>
          <a:ext cx="10133806"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4149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A634491-2E4D-9F4E-AE65-835A964B29C4}"/>
              </a:ext>
            </a:extLst>
          </p:cNvPr>
          <p:cNvSpPr>
            <a:spLocks noGrp="1"/>
          </p:cNvSpPr>
          <p:nvPr>
            <p:ph sz="half" idx="2"/>
          </p:nvPr>
        </p:nvSpPr>
        <p:spPr>
          <a:xfrm>
            <a:off x="866812" y="1374430"/>
            <a:ext cx="10440565" cy="5749684"/>
          </a:xfrm>
        </p:spPr>
        <p:txBody>
          <a:bodyPr vert="horz" lIns="0" tIns="0" rIns="0" bIns="0" spcCol="301752" rtlCol="0" anchor="t">
            <a:normAutofit/>
          </a:bodyPr>
          <a:lstStyle/>
          <a:p>
            <a:pPr marL="0" indent="0">
              <a:buNone/>
            </a:pPr>
            <a:r>
              <a:rPr lang="en-US" sz="2400" dirty="0">
                <a:ea typeface="+mn-lt"/>
                <a:cs typeface="+mn-lt"/>
              </a:rPr>
              <a:t>Control Plane:</a:t>
            </a:r>
            <a:endParaRPr lang="en-US" sz="2400" dirty="0">
              <a:cs typeface="Arial"/>
            </a:endParaRPr>
          </a:p>
          <a:p>
            <a:pPr algn="just">
              <a:buFont typeface="Wingdings" panose="020B0604020202020204" pitchFamily="34" charset="0"/>
              <a:buChar char="§"/>
            </a:pPr>
            <a:r>
              <a:rPr lang="en-US" sz="2400" dirty="0">
                <a:ea typeface="+mn-lt"/>
                <a:cs typeface="+mn-lt"/>
              </a:rPr>
              <a:t>API Server: The API server is the central component of the control plane and exposes the Kubernetes API, allowing users to interact with the cluster. It receives and processes requests for cluster management operations.</a:t>
            </a:r>
            <a:endParaRPr lang="en-US" sz="2400" dirty="0">
              <a:cs typeface="Arial"/>
            </a:endParaRPr>
          </a:p>
          <a:p>
            <a:pPr marL="0" indent="0" algn="just">
              <a:buNone/>
            </a:pPr>
            <a:endParaRPr lang="en-US" sz="2400" dirty="0">
              <a:ea typeface="+mn-lt"/>
              <a:cs typeface="+mn-lt"/>
            </a:endParaRPr>
          </a:p>
          <a:p>
            <a:pPr algn="just">
              <a:buFont typeface="Wingdings" panose="020B0604020202020204" pitchFamily="34" charset="0"/>
              <a:buChar char="§"/>
            </a:pPr>
            <a:r>
              <a:rPr lang="en-US" sz="2400" err="1">
                <a:ea typeface="+mn-lt"/>
                <a:cs typeface="+mn-lt"/>
              </a:rPr>
              <a:t>etcd</a:t>
            </a:r>
            <a:r>
              <a:rPr lang="en-US" sz="2400" dirty="0">
                <a:ea typeface="+mn-lt"/>
                <a:cs typeface="+mn-lt"/>
              </a:rPr>
              <a:t>: </a:t>
            </a:r>
            <a:r>
              <a:rPr lang="en-US" sz="2400" err="1">
                <a:ea typeface="+mn-lt"/>
                <a:cs typeface="+mn-lt"/>
              </a:rPr>
              <a:t>etcd</a:t>
            </a:r>
            <a:r>
              <a:rPr lang="en-US" sz="2400" dirty="0">
                <a:ea typeface="+mn-lt"/>
                <a:cs typeface="+mn-lt"/>
              </a:rPr>
              <a:t> is a distributed key-value store used for storing the cluster's configuration data and state. It provides the backend storage for Kubernetes.</a:t>
            </a:r>
            <a:endParaRPr lang="en-US" sz="2400" dirty="0">
              <a:cs typeface="Arial"/>
            </a:endParaRPr>
          </a:p>
          <a:p>
            <a:pPr>
              <a:buNone/>
            </a:pPr>
            <a:endParaRPr lang="en-US">
              <a:cs typeface="Arial"/>
            </a:endParaRPr>
          </a:p>
        </p:txBody>
      </p:sp>
    </p:spTree>
    <p:extLst>
      <p:ext uri="{BB962C8B-B14F-4D97-AF65-F5344CB8AC3E}">
        <p14:creationId xmlns:p14="http://schemas.microsoft.com/office/powerpoint/2010/main" val="611245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6F92658-B7B1-4416-BAD4-277FB6A11DAA}"/>
              </a:ext>
            </a:extLst>
          </p:cNvPr>
          <p:cNvSpPr txBox="1"/>
          <p:nvPr/>
        </p:nvSpPr>
        <p:spPr>
          <a:xfrm>
            <a:off x="949569" y="764131"/>
            <a:ext cx="10294993" cy="4979055"/>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just">
              <a:lnSpc>
                <a:spcPct val="150000"/>
              </a:lnSpc>
              <a:spcBef>
                <a:spcPts val="1200"/>
              </a:spcBef>
              <a:buSzPct val="100000"/>
            </a:pPr>
            <a:r>
              <a:rPr lang="en-US" sz="2400" dirty="0">
                <a:cs typeface="Arial"/>
              </a:rPr>
              <a:t>Nodes:</a:t>
            </a:r>
            <a:endParaRPr lang="en-US">
              <a:cs typeface="Arial"/>
            </a:endParaRPr>
          </a:p>
          <a:p>
            <a:pPr marL="342900" indent="-342900" algn="just">
              <a:lnSpc>
                <a:spcPct val="150000"/>
              </a:lnSpc>
              <a:spcBef>
                <a:spcPts val="1200"/>
              </a:spcBef>
              <a:buFont typeface="Wingdings"/>
              <a:buChar char="§"/>
            </a:pPr>
            <a:r>
              <a:rPr lang="en-US" sz="2400" dirty="0">
                <a:cs typeface="Arial"/>
              </a:rPr>
              <a:t>Node Components: Each node in the GKS cluster runs a set of components to support the execution of containers. </a:t>
            </a:r>
          </a:p>
          <a:p>
            <a:pPr algn="just">
              <a:lnSpc>
                <a:spcPct val="150000"/>
              </a:lnSpc>
              <a:spcBef>
                <a:spcPts val="1200"/>
              </a:spcBef>
            </a:pPr>
            <a:endParaRPr lang="en-US" sz="2400" dirty="0">
              <a:cs typeface="Arial"/>
            </a:endParaRPr>
          </a:p>
          <a:p>
            <a:pPr marL="342900" indent="-342900" algn="just">
              <a:lnSpc>
                <a:spcPct val="150000"/>
              </a:lnSpc>
              <a:spcBef>
                <a:spcPts val="1200"/>
              </a:spcBef>
              <a:buFont typeface="Wingdings"/>
              <a:buChar char="§"/>
            </a:pPr>
            <a:r>
              <a:rPr lang="en-US" sz="2400" dirty="0">
                <a:cs typeface="Arial"/>
              </a:rPr>
              <a:t>These components include the Kubernetes </a:t>
            </a:r>
            <a:r>
              <a:rPr lang="en-US" sz="2400" err="1">
                <a:cs typeface="Arial"/>
              </a:rPr>
              <a:t>kubelet</a:t>
            </a:r>
            <a:r>
              <a:rPr lang="en-US" sz="2400" dirty="0">
                <a:cs typeface="Arial"/>
              </a:rPr>
              <a:t>, which communicates with the control plane, and the </a:t>
            </a:r>
            <a:r>
              <a:rPr lang="en-US" sz="2400" err="1">
                <a:cs typeface="Arial"/>
              </a:rPr>
              <a:t>kube</a:t>
            </a:r>
            <a:r>
              <a:rPr lang="en-US" sz="2400" dirty="0">
                <a:cs typeface="Arial"/>
              </a:rPr>
              <a:t>-proxy, responsible for network proxying and load balancing.</a:t>
            </a:r>
            <a:endParaRPr lang="en-US" sz="2400">
              <a:cs typeface="Arial"/>
            </a:endParaRPr>
          </a:p>
          <a:p>
            <a:pPr marL="342900" indent="-342900" algn="just">
              <a:lnSpc>
                <a:spcPct val="150000"/>
              </a:lnSpc>
              <a:spcBef>
                <a:spcPts val="1200"/>
              </a:spcBef>
              <a:buSzPct val="100000"/>
              <a:buFont typeface="Wingdings"/>
              <a:buChar char="§"/>
            </a:pPr>
            <a:endParaRPr lang="en-US" sz="2400" dirty="0">
              <a:cs typeface="Arial"/>
            </a:endParaRPr>
          </a:p>
        </p:txBody>
      </p:sp>
    </p:spTree>
    <p:extLst>
      <p:ext uri="{BB962C8B-B14F-4D97-AF65-F5344CB8AC3E}">
        <p14:creationId xmlns:p14="http://schemas.microsoft.com/office/powerpoint/2010/main" val="971346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8F7E6AF-17E3-26D1-B704-010B766A1270}"/>
              </a:ext>
            </a:extLst>
          </p:cNvPr>
          <p:cNvSpPr txBox="1"/>
          <p:nvPr/>
        </p:nvSpPr>
        <p:spPr>
          <a:xfrm>
            <a:off x="955964" y="651164"/>
            <a:ext cx="10280072" cy="5379165"/>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just">
              <a:lnSpc>
                <a:spcPct val="150000"/>
              </a:lnSpc>
              <a:spcBef>
                <a:spcPts val="1200"/>
              </a:spcBef>
              <a:buSzPct val="100000"/>
            </a:pPr>
            <a:r>
              <a:rPr lang="en-US" sz="2400" dirty="0">
                <a:cs typeface="Arial"/>
              </a:rPr>
              <a:t>Networking:​</a:t>
            </a:r>
            <a:endParaRPr lang="en-US" dirty="0">
              <a:cs typeface="Arial"/>
            </a:endParaRPr>
          </a:p>
          <a:p>
            <a:pPr marL="342900" lvl="1" indent="-342900" algn="just">
              <a:lnSpc>
                <a:spcPct val="150000"/>
              </a:lnSpc>
              <a:spcBef>
                <a:spcPts val="1200"/>
              </a:spcBef>
              <a:buSzPct val="100000"/>
              <a:buFont typeface="Wingdings"/>
              <a:buChar char="§"/>
            </a:pPr>
            <a:r>
              <a:rPr lang="en-US" sz="2400" dirty="0">
                <a:cs typeface="Arial"/>
              </a:rPr>
              <a:t>Cluster Network: GKS creates a cluster network that allows communication between pods and services running within the cluster. It assigns a unique IP address range to each cluster and provides connectivity for pod-to-pod and pod-to-service communication.​</a:t>
            </a:r>
          </a:p>
          <a:p>
            <a:pPr marL="0" lvl="1" algn="just">
              <a:lnSpc>
                <a:spcPct val="150000"/>
              </a:lnSpc>
              <a:spcBef>
                <a:spcPts val="1200"/>
              </a:spcBef>
              <a:buSzPct val="100000"/>
            </a:pPr>
            <a:endParaRPr lang="en-US" sz="2400" dirty="0">
              <a:cs typeface="Arial"/>
            </a:endParaRPr>
          </a:p>
          <a:p>
            <a:pPr marL="342900" lvl="1" indent="-342900" algn="just">
              <a:lnSpc>
                <a:spcPct val="150000"/>
              </a:lnSpc>
              <a:spcBef>
                <a:spcPts val="1200"/>
              </a:spcBef>
              <a:buSzPct val="100000"/>
              <a:buFont typeface="Wingdings"/>
              <a:buChar char="§"/>
            </a:pPr>
            <a:r>
              <a:rPr lang="en-US" sz="2400" dirty="0">
                <a:cs typeface="Arial"/>
              </a:rPr>
              <a:t>Load Balancing: GKS integrates with Google Cloud Load Balancer to distribute traffic across services running in the cluster. This enables external access to the applications deployed on GKS.​</a:t>
            </a:r>
          </a:p>
        </p:txBody>
      </p:sp>
    </p:spTree>
    <p:extLst>
      <p:ext uri="{BB962C8B-B14F-4D97-AF65-F5344CB8AC3E}">
        <p14:creationId xmlns:p14="http://schemas.microsoft.com/office/powerpoint/2010/main" val="408896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D93A6B-1C13-EDA4-7FE8-354770ABA7E8}"/>
              </a:ext>
            </a:extLst>
          </p:cNvPr>
          <p:cNvSpPr txBox="1"/>
          <p:nvPr/>
        </p:nvSpPr>
        <p:spPr>
          <a:xfrm>
            <a:off x="861164" y="2051137"/>
            <a:ext cx="10166959" cy="3570208"/>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lgn="just">
              <a:spcBef>
                <a:spcPts val="1200"/>
              </a:spcBef>
              <a:buSzPct val="100000"/>
              <a:buFont typeface="Arial"/>
              <a:buChar char="•"/>
            </a:pPr>
            <a:r>
              <a:rPr lang="en-US" sz="2400">
                <a:solidFill>
                  <a:srgbClr val="231F20"/>
                </a:solidFill>
                <a:latin typeface="Arial Nova"/>
                <a:ea typeface="+mn-lt"/>
                <a:cs typeface="+mn-lt"/>
              </a:rPr>
              <a:t> Elastic Kubernetes Service (EKS) is a managed service that you can use to run Kubernetes on AWS without needing to install, operate, and maintain your own Kubernetes control plane or nodes.</a:t>
            </a:r>
            <a:endParaRPr lang="en-US">
              <a:solidFill>
                <a:srgbClr val="231F20"/>
              </a:solidFill>
              <a:latin typeface="Arial"/>
              <a:ea typeface="+mn-lt"/>
              <a:cs typeface="+mn-lt"/>
            </a:endParaRPr>
          </a:p>
          <a:p>
            <a:pPr marL="182880" indent="-182880" algn="just">
              <a:spcBef>
                <a:spcPts val="1200"/>
              </a:spcBef>
              <a:buSzPct val="100000"/>
              <a:buFont typeface="Arial"/>
              <a:buChar char="•"/>
            </a:pPr>
            <a:endParaRPr lang="en-US" sz="2400">
              <a:solidFill>
                <a:srgbClr val="231F20"/>
              </a:solidFill>
              <a:latin typeface="Arial Nova"/>
              <a:ea typeface="+mn-lt"/>
              <a:cs typeface="+mn-lt"/>
            </a:endParaRPr>
          </a:p>
          <a:p>
            <a:pPr marL="182880" indent="-182880" algn="just">
              <a:spcBef>
                <a:spcPts val="1200"/>
              </a:spcBef>
              <a:buSzPct val="100000"/>
              <a:buFont typeface="Arial"/>
              <a:buChar char="•"/>
            </a:pPr>
            <a:r>
              <a:rPr lang="en-US" sz="2400">
                <a:solidFill>
                  <a:srgbClr val="231F20"/>
                </a:solidFill>
                <a:latin typeface="Arial Nova"/>
                <a:ea typeface="+mn-lt"/>
                <a:cs typeface="+mn-lt"/>
              </a:rPr>
              <a:t>Kubernetes is an open-source system for automating the deployment, scaling and management of containerized applications.</a:t>
            </a:r>
          </a:p>
          <a:p>
            <a:pPr marL="182880" indent="-182880" algn="just">
              <a:spcBef>
                <a:spcPts val="1200"/>
              </a:spcBef>
              <a:buSzPct val="100000"/>
              <a:buFont typeface="Arial"/>
              <a:buChar char="•"/>
            </a:pPr>
            <a:endParaRPr lang="en-US" sz="2400">
              <a:solidFill>
                <a:srgbClr val="231F20"/>
              </a:solidFill>
              <a:latin typeface="Arial Nova"/>
              <a:cs typeface="Arial"/>
            </a:endParaRPr>
          </a:p>
          <a:p>
            <a:pPr marL="182880" indent="-182880" algn="just">
              <a:spcBef>
                <a:spcPts val="1200"/>
              </a:spcBef>
              <a:buSzPct val="100000"/>
              <a:buFont typeface="Arial"/>
              <a:buChar char="•"/>
            </a:pPr>
            <a:endParaRPr lang="en-US" sz="2400">
              <a:solidFill>
                <a:srgbClr val="231F20"/>
              </a:solidFill>
              <a:latin typeface="Arial Nova"/>
              <a:cs typeface="Arial"/>
            </a:endParaRPr>
          </a:p>
        </p:txBody>
      </p:sp>
      <p:sp>
        <p:nvSpPr>
          <p:cNvPr id="3" name="TextBox 2">
            <a:extLst>
              <a:ext uri="{FF2B5EF4-FFF2-40B4-BE49-F238E27FC236}">
                <a16:creationId xmlns:a16="http://schemas.microsoft.com/office/drawing/2014/main" id="{F5413FD5-A8B1-5F10-502B-A4C3497D9D12}"/>
              </a:ext>
            </a:extLst>
          </p:cNvPr>
          <p:cNvSpPr txBox="1"/>
          <p:nvPr/>
        </p:nvSpPr>
        <p:spPr>
          <a:xfrm>
            <a:off x="923794" y="913356"/>
            <a:ext cx="6012493" cy="553998"/>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1200"/>
              </a:spcBef>
              <a:buSzPct val="100000"/>
            </a:pPr>
            <a:r>
              <a:rPr lang="en-US" sz="3600" b="1">
                <a:cs typeface="Arial"/>
              </a:rPr>
              <a:t>What is EKS?</a:t>
            </a:r>
          </a:p>
        </p:txBody>
      </p:sp>
    </p:spTree>
    <p:extLst>
      <p:ext uri="{BB962C8B-B14F-4D97-AF65-F5344CB8AC3E}">
        <p14:creationId xmlns:p14="http://schemas.microsoft.com/office/powerpoint/2010/main" val="3062864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23B506B-2F1B-D0DE-7F5C-3073A8EEF27C}"/>
              </a:ext>
            </a:extLst>
          </p:cNvPr>
          <p:cNvSpPr>
            <a:spLocks noGrp="1"/>
          </p:cNvSpPr>
          <p:nvPr>
            <p:ph sz="half" idx="2"/>
          </p:nvPr>
        </p:nvSpPr>
        <p:spPr>
          <a:xfrm>
            <a:off x="782619" y="737158"/>
            <a:ext cx="10638792" cy="5828511"/>
          </a:xfrm>
        </p:spPr>
        <p:txBody>
          <a:bodyPr vert="horz" lIns="0" tIns="0" rIns="0" bIns="0" spcCol="301752" rtlCol="0" anchor="t">
            <a:normAutofit/>
          </a:bodyPr>
          <a:lstStyle/>
          <a:p>
            <a:pPr marL="0" indent="0" algn="just">
              <a:lnSpc>
                <a:spcPct val="150000"/>
              </a:lnSpc>
              <a:buNone/>
            </a:pPr>
            <a:r>
              <a:rPr lang="en-US" sz="2400" dirty="0">
                <a:ea typeface="+mn-lt"/>
                <a:cs typeface="+mn-lt"/>
              </a:rPr>
              <a:t>Storage:</a:t>
            </a:r>
            <a:endParaRPr lang="en-US" sz="2400">
              <a:cs typeface="Arial"/>
            </a:endParaRPr>
          </a:p>
          <a:p>
            <a:pPr lvl="1" algn="just">
              <a:lnSpc>
                <a:spcPct val="150000"/>
              </a:lnSpc>
              <a:buFont typeface="Wingdings" panose="020B0604020202020204" pitchFamily="34" charset="0"/>
              <a:buChar char="§"/>
            </a:pPr>
            <a:r>
              <a:rPr lang="en-US" sz="2400" dirty="0">
                <a:ea typeface="+mn-lt"/>
                <a:cs typeface="+mn-lt"/>
              </a:rPr>
              <a:t>Persistent Volumes: GKS supports persistent volumes, which are used for durable storage in the cluster. </a:t>
            </a:r>
            <a:endParaRPr lang="en-US" sz="2400">
              <a:ea typeface="+mn-lt"/>
              <a:cs typeface="+mn-lt"/>
            </a:endParaRPr>
          </a:p>
          <a:p>
            <a:pPr lvl="1" algn="just">
              <a:lnSpc>
                <a:spcPct val="150000"/>
              </a:lnSpc>
              <a:buFont typeface="Wingdings" panose="020B0604020202020204" pitchFamily="34" charset="0"/>
              <a:buChar char="§"/>
            </a:pPr>
            <a:r>
              <a:rPr lang="en-US" sz="2400" dirty="0">
                <a:ea typeface="+mn-lt"/>
                <a:cs typeface="+mn-lt"/>
              </a:rPr>
              <a:t>Persistent volumes can be provisioned dynamically or statically and are attached to pods as needed.</a:t>
            </a:r>
            <a:endParaRPr lang="en-US" sz="2400">
              <a:cs typeface="Arial"/>
            </a:endParaRPr>
          </a:p>
          <a:p>
            <a:pPr marL="182880" lvl="1" indent="0" algn="just">
              <a:lnSpc>
                <a:spcPct val="150000"/>
              </a:lnSpc>
              <a:buNone/>
            </a:pPr>
            <a:endParaRPr lang="en-US" sz="2400" dirty="0">
              <a:ea typeface="+mn-lt"/>
              <a:cs typeface="+mn-lt"/>
            </a:endParaRPr>
          </a:p>
          <a:p>
            <a:pPr marL="182880" lvl="1" indent="0" algn="just">
              <a:lnSpc>
                <a:spcPct val="150000"/>
              </a:lnSpc>
              <a:buNone/>
            </a:pPr>
            <a:r>
              <a:rPr lang="en-US" sz="2400">
                <a:ea typeface="+mn-lt"/>
                <a:cs typeface="+mn-lt"/>
              </a:rPr>
              <a:t>Google Cloud Storage Integration:</a:t>
            </a:r>
          </a:p>
          <a:p>
            <a:pPr lvl="1" algn="just">
              <a:lnSpc>
                <a:spcPct val="150000"/>
              </a:lnSpc>
              <a:buFont typeface="Wingdings" panose="020B0604020202020204" pitchFamily="34" charset="0"/>
              <a:buChar char="§"/>
            </a:pPr>
            <a:r>
              <a:rPr lang="en-US" sz="2400" dirty="0">
                <a:ea typeface="+mn-lt"/>
                <a:cs typeface="+mn-lt"/>
              </a:rPr>
              <a:t>GKS integrates with Google Cloud Storage, allowing you to use it as a storage solution for your applications.</a:t>
            </a:r>
            <a:endParaRPr lang="en-US" sz="2400">
              <a:cs typeface="Arial"/>
            </a:endParaRPr>
          </a:p>
        </p:txBody>
      </p:sp>
    </p:spTree>
    <p:extLst>
      <p:ext uri="{BB962C8B-B14F-4D97-AF65-F5344CB8AC3E}">
        <p14:creationId xmlns:p14="http://schemas.microsoft.com/office/powerpoint/2010/main" val="2223074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DB91A2-B31A-CD32-F3E9-399DB5361913}"/>
              </a:ext>
            </a:extLst>
          </p:cNvPr>
          <p:cNvSpPr txBox="1"/>
          <p:nvPr/>
        </p:nvSpPr>
        <p:spPr>
          <a:xfrm>
            <a:off x="789709" y="734291"/>
            <a:ext cx="10529454" cy="522527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just">
              <a:lnSpc>
                <a:spcPct val="150000"/>
              </a:lnSpc>
              <a:spcBef>
                <a:spcPts val="1200"/>
              </a:spcBef>
              <a:buSzPct val="100000"/>
            </a:pPr>
            <a:r>
              <a:rPr lang="en-US" sz="2400">
                <a:cs typeface="Arial"/>
              </a:rPr>
              <a:t>Logging and Monitoring:​</a:t>
            </a:r>
            <a:endParaRPr lang="en-US"/>
          </a:p>
          <a:p>
            <a:pPr marL="342900" lvl="1" indent="-342900" algn="just">
              <a:lnSpc>
                <a:spcPct val="150000"/>
              </a:lnSpc>
              <a:spcBef>
                <a:spcPts val="1200"/>
              </a:spcBef>
              <a:buSzPct val="100000"/>
              <a:buFont typeface="Wingdings"/>
              <a:buChar char="§"/>
            </a:pPr>
            <a:r>
              <a:rPr lang="en-US" sz="2400" err="1">
                <a:cs typeface="Arial"/>
              </a:rPr>
              <a:t>Stackdriver</a:t>
            </a:r>
            <a:r>
              <a:rPr lang="en-US" sz="2400">
                <a:cs typeface="Arial"/>
              </a:rPr>
              <a:t>: GKS integrates with Google Cloud's </a:t>
            </a:r>
            <a:r>
              <a:rPr lang="en-US" sz="2400" err="1">
                <a:cs typeface="Arial"/>
              </a:rPr>
              <a:t>Stackdriver</a:t>
            </a:r>
            <a:r>
              <a:rPr lang="en-US" sz="2400">
                <a:cs typeface="Arial"/>
              </a:rPr>
              <a:t> Logging and Monitoring services. These services provide logging, monitoring, and alerting capabilities for your GKS cluster, helping you gain insights into the health and performance of your applications.​</a:t>
            </a:r>
          </a:p>
          <a:p>
            <a:pPr marL="342900" indent="-342900" algn="just">
              <a:lnSpc>
                <a:spcPct val="150000"/>
              </a:lnSpc>
              <a:spcBef>
                <a:spcPts val="1200"/>
              </a:spcBef>
              <a:buSzPct val="100000"/>
              <a:buFont typeface="Wingdings"/>
              <a:buChar char="§"/>
            </a:pPr>
            <a:r>
              <a:rPr lang="en-US" sz="2400">
                <a:cs typeface="Arial"/>
              </a:rPr>
              <a:t>The GKS architecture abstracts away the underlying infrastructure management, allowing users to focus on deploying and managing their applications while Google handles the maintenance and scalability of the Kubernetes infrastructure.​</a:t>
            </a:r>
          </a:p>
        </p:txBody>
      </p:sp>
    </p:spTree>
    <p:extLst>
      <p:ext uri="{BB962C8B-B14F-4D97-AF65-F5344CB8AC3E}">
        <p14:creationId xmlns:p14="http://schemas.microsoft.com/office/powerpoint/2010/main" val="2413947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4F25D2D-66D4-127C-1C32-3787F2ED914F}"/>
              </a:ext>
            </a:extLst>
          </p:cNvPr>
          <p:cNvSpPr>
            <a:spLocks noGrp="1"/>
          </p:cNvSpPr>
          <p:nvPr>
            <p:ph type="title"/>
          </p:nvPr>
        </p:nvSpPr>
        <p:spPr>
          <a:xfrm>
            <a:off x="1030777" y="795251"/>
            <a:ext cx="10903251" cy="914400"/>
          </a:xfrm>
        </p:spPr>
        <p:txBody>
          <a:bodyPr/>
          <a:lstStyle/>
          <a:p>
            <a:r>
              <a:rPr lang="en-US">
                <a:ea typeface="+mj-lt"/>
                <a:cs typeface="+mj-lt"/>
              </a:rPr>
              <a:t>GKS Cluster Management</a:t>
            </a:r>
            <a:endParaRPr lang="en-US">
              <a:cs typeface="Arial"/>
            </a:endParaRPr>
          </a:p>
        </p:txBody>
      </p:sp>
      <p:sp>
        <p:nvSpPr>
          <p:cNvPr id="11" name="Content Placeholder 2">
            <a:extLst>
              <a:ext uri="{FF2B5EF4-FFF2-40B4-BE49-F238E27FC236}">
                <a16:creationId xmlns:a16="http://schemas.microsoft.com/office/drawing/2014/main" id="{809C464C-0B07-28AA-563E-94F5D7EB8D94}"/>
              </a:ext>
            </a:extLst>
          </p:cNvPr>
          <p:cNvSpPr>
            <a:spLocks noGrp="1"/>
          </p:cNvSpPr>
          <p:nvPr>
            <p:ph idx="1"/>
          </p:nvPr>
        </p:nvSpPr>
        <p:spPr>
          <a:xfrm>
            <a:off x="1030777" y="1884218"/>
            <a:ext cx="10388139" cy="4251960"/>
          </a:xfrm>
        </p:spPr>
        <p:txBody>
          <a:bodyPr vert="horz" lIns="0" tIns="0" rIns="0" bIns="0" spcCol="301752" rtlCol="0" anchor="t">
            <a:noAutofit/>
          </a:bodyPr>
          <a:lstStyle/>
          <a:p>
            <a:pPr algn="just">
              <a:lnSpc>
                <a:spcPct val="150000"/>
              </a:lnSpc>
              <a:buFont typeface="Wingdings" panose="020B0604020202020204" pitchFamily="34" charset="0"/>
              <a:buChar char="§"/>
            </a:pPr>
            <a:r>
              <a:rPr lang="en-US" sz="2400" dirty="0">
                <a:ea typeface="+mn-lt"/>
                <a:cs typeface="+mn-lt"/>
              </a:rPr>
              <a:t>GKS (Google Kubernetes Service) provides robust cluster management capabilities that allow users to create, configure, and manage Kubernetes clusters efficiently. Here are some aspects of GKS cluster management:</a:t>
            </a:r>
            <a:endParaRPr lang="en-US">
              <a:cs typeface="Arial"/>
            </a:endParaRPr>
          </a:p>
          <a:p>
            <a:pPr algn="just">
              <a:lnSpc>
                <a:spcPct val="150000"/>
              </a:lnSpc>
              <a:buFont typeface="Wingdings" panose="020B0604020202020204" pitchFamily="34" charset="0"/>
              <a:buChar char="§"/>
            </a:pPr>
            <a:r>
              <a:rPr lang="en-US" sz="2400" dirty="0">
                <a:ea typeface="+mn-lt"/>
                <a:cs typeface="+mn-lt"/>
              </a:rPr>
              <a:t>Cluster Creation</a:t>
            </a:r>
          </a:p>
          <a:p>
            <a:pPr algn="just">
              <a:lnSpc>
                <a:spcPct val="150000"/>
              </a:lnSpc>
              <a:buFont typeface="Wingdings" panose="020B0604020202020204" pitchFamily="34" charset="0"/>
              <a:buChar char="§"/>
            </a:pPr>
            <a:r>
              <a:rPr lang="en-US" sz="2400" dirty="0">
                <a:ea typeface="+mn-lt"/>
                <a:cs typeface="+mn-lt"/>
              </a:rPr>
              <a:t>Node Pools</a:t>
            </a:r>
          </a:p>
          <a:p>
            <a:pPr algn="just">
              <a:lnSpc>
                <a:spcPct val="150000"/>
              </a:lnSpc>
              <a:buFont typeface="Wingdings" panose="020B0604020202020204" pitchFamily="34" charset="0"/>
              <a:buChar char="§"/>
            </a:pPr>
            <a:r>
              <a:rPr lang="en-US" sz="2400" dirty="0">
                <a:ea typeface="+mn-lt"/>
                <a:cs typeface="+mn-lt"/>
              </a:rPr>
              <a:t>Autoscaling</a:t>
            </a:r>
            <a:endParaRPr lang="en-US" sz="2400" dirty="0">
              <a:cs typeface="Arial"/>
            </a:endParaRPr>
          </a:p>
        </p:txBody>
      </p:sp>
    </p:spTree>
    <p:extLst>
      <p:ext uri="{BB962C8B-B14F-4D97-AF65-F5344CB8AC3E}">
        <p14:creationId xmlns:p14="http://schemas.microsoft.com/office/powerpoint/2010/main" val="2889875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702084-6C3F-5D05-C983-0B4DCE7CDEEF}"/>
              </a:ext>
            </a:extLst>
          </p:cNvPr>
          <p:cNvSpPr txBox="1"/>
          <p:nvPr/>
        </p:nvSpPr>
        <p:spPr>
          <a:xfrm>
            <a:off x="1011382" y="983673"/>
            <a:ext cx="10099963" cy="331706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algn="just">
              <a:lnSpc>
                <a:spcPct val="150000"/>
              </a:lnSpc>
              <a:spcBef>
                <a:spcPts val="1200"/>
              </a:spcBef>
              <a:buSzPct val="100000"/>
              <a:buFont typeface="Wingdings"/>
              <a:buChar char="§"/>
            </a:pPr>
            <a:r>
              <a:rPr lang="en-US" sz="2400">
                <a:cs typeface="Arial"/>
              </a:rPr>
              <a:t>Cluster Upgrades​</a:t>
            </a:r>
          </a:p>
          <a:p>
            <a:pPr marL="342900" indent="-342900" algn="just">
              <a:lnSpc>
                <a:spcPct val="150000"/>
              </a:lnSpc>
              <a:spcBef>
                <a:spcPts val="1200"/>
              </a:spcBef>
              <a:buSzPct val="100000"/>
              <a:buFont typeface="Wingdings"/>
              <a:buChar char="§"/>
            </a:pPr>
            <a:r>
              <a:rPr lang="en-US" sz="2400">
                <a:cs typeface="Arial"/>
              </a:rPr>
              <a:t>Cluster Scaling​</a:t>
            </a:r>
          </a:p>
          <a:p>
            <a:pPr marL="342900" indent="-342900" algn="just">
              <a:lnSpc>
                <a:spcPct val="150000"/>
              </a:lnSpc>
              <a:spcBef>
                <a:spcPts val="1200"/>
              </a:spcBef>
              <a:buSzPct val="100000"/>
              <a:buFont typeface="Wingdings"/>
              <a:buChar char="§"/>
            </a:pPr>
            <a:r>
              <a:rPr lang="en-US" sz="2400">
                <a:cs typeface="Arial"/>
              </a:rPr>
              <a:t>Node Maintenance​</a:t>
            </a:r>
          </a:p>
          <a:p>
            <a:pPr marL="342900" indent="-342900" algn="just">
              <a:lnSpc>
                <a:spcPct val="150000"/>
              </a:lnSpc>
              <a:spcBef>
                <a:spcPts val="1200"/>
              </a:spcBef>
              <a:buSzPct val="100000"/>
              <a:buFont typeface="Wingdings"/>
              <a:buChar char="§"/>
            </a:pPr>
            <a:r>
              <a:rPr lang="en-US" sz="2400">
                <a:cs typeface="Arial"/>
              </a:rPr>
              <a:t>High Availability​</a:t>
            </a:r>
          </a:p>
          <a:p>
            <a:pPr marL="342900" indent="-342900" algn="just">
              <a:lnSpc>
                <a:spcPct val="150000"/>
              </a:lnSpc>
              <a:spcBef>
                <a:spcPts val="1200"/>
              </a:spcBef>
              <a:buSzPct val="100000"/>
              <a:buFont typeface="Wingdings"/>
              <a:buChar char="§"/>
            </a:pPr>
            <a:r>
              <a:rPr lang="en-US" sz="2400">
                <a:cs typeface="Arial"/>
              </a:rPr>
              <a:t>Cluster Deletion​</a:t>
            </a:r>
          </a:p>
        </p:txBody>
      </p:sp>
    </p:spTree>
    <p:extLst>
      <p:ext uri="{BB962C8B-B14F-4D97-AF65-F5344CB8AC3E}">
        <p14:creationId xmlns:p14="http://schemas.microsoft.com/office/powerpoint/2010/main" val="4172955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91CC13-D100-A582-36D3-6FDEC02FE419}"/>
              </a:ext>
            </a:extLst>
          </p:cNvPr>
          <p:cNvSpPr>
            <a:spLocks noGrp="1"/>
          </p:cNvSpPr>
          <p:nvPr>
            <p:ph idx="1"/>
          </p:nvPr>
        </p:nvSpPr>
        <p:spPr>
          <a:xfrm>
            <a:off x="864523" y="1044108"/>
            <a:ext cx="10450245" cy="4995089"/>
          </a:xfrm>
        </p:spPr>
        <p:txBody>
          <a:bodyPr vert="horz" lIns="0" tIns="0" rIns="0" bIns="0" spcCol="301752" rtlCol="0" anchor="t">
            <a:noAutofit/>
          </a:bodyPr>
          <a:lstStyle/>
          <a:p>
            <a:pPr algn="just">
              <a:lnSpc>
                <a:spcPct val="150000"/>
              </a:lnSpc>
              <a:buFont typeface="Wingdings" panose="020B0604020202020204" pitchFamily="34" charset="0"/>
              <a:buChar char="§"/>
            </a:pPr>
            <a:r>
              <a:rPr lang="en-US" sz="2400" dirty="0">
                <a:ea typeface="+mn-lt"/>
                <a:cs typeface="+mn-lt"/>
              </a:rPr>
              <a:t>When creating a GKS cluster, you have control over various configuration options such as the number and type of nodes, node pool size, machine type, network settings, and more.</a:t>
            </a:r>
            <a:endParaRPr lang="en-US" sz="2400" dirty="0">
              <a:cs typeface="Arial"/>
            </a:endParaRPr>
          </a:p>
          <a:p>
            <a:pPr algn="just">
              <a:lnSpc>
                <a:spcPct val="150000"/>
              </a:lnSpc>
              <a:buFont typeface="Wingdings" panose="020B0604020202020204" pitchFamily="34" charset="0"/>
              <a:buChar char="§"/>
            </a:pPr>
            <a:r>
              <a:rPr lang="en-US" sz="2400" dirty="0">
                <a:ea typeface="+mn-lt"/>
                <a:cs typeface="+mn-lt"/>
              </a:rPr>
              <a:t>GKS ensures that your Kubernetes control plane is kept up to date with the latest stable version.</a:t>
            </a:r>
          </a:p>
          <a:p>
            <a:pPr algn="just">
              <a:lnSpc>
                <a:spcPct val="150000"/>
              </a:lnSpc>
              <a:buFont typeface="Wingdings" panose="020B0604020202020204" pitchFamily="34" charset="0"/>
              <a:buChar char="§"/>
            </a:pPr>
            <a:r>
              <a:rPr lang="en-US" sz="2400" dirty="0">
                <a:ea typeface="+mn-lt"/>
                <a:cs typeface="+mn-lt"/>
              </a:rPr>
              <a:t>GKS allows you to scale your cluster's node pool dynamically. You can add nodes to handle increased workload or scale down to reduce costs during periods of low demand.</a:t>
            </a:r>
          </a:p>
          <a:p>
            <a:endParaRPr lang="en-US">
              <a:cs typeface="Arial"/>
            </a:endParaRPr>
          </a:p>
        </p:txBody>
      </p:sp>
    </p:spTree>
    <p:extLst>
      <p:ext uri="{BB962C8B-B14F-4D97-AF65-F5344CB8AC3E}">
        <p14:creationId xmlns:p14="http://schemas.microsoft.com/office/powerpoint/2010/main" val="2446256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CEA929-D785-C468-BD8B-BDF369A9C066}"/>
              </a:ext>
            </a:extLst>
          </p:cNvPr>
          <p:cNvSpPr txBox="1"/>
          <p:nvPr/>
        </p:nvSpPr>
        <p:spPr>
          <a:xfrm>
            <a:off x="817418" y="1593272"/>
            <a:ext cx="10293928" cy="427116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algn="just">
              <a:lnSpc>
                <a:spcPct val="150000"/>
              </a:lnSpc>
              <a:spcBef>
                <a:spcPts val="1200"/>
              </a:spcBef>
              <a:buSzPct val="100000"/>
              <a:buFont typeface="Wingdings"/>
              <a:buChar char="§"/>
            </a:pPr>
            <a:r>
              <a:rPr lang="en-US" sz="2400" dirty="0">
                <a:cs typeface="Arial"/>
              </a:rPr>
              <a:t>To ensure the health and reliability of your cluster, GKS performs automated node maintenance tasks. </a:t>
            </a:r>
            <a:endParaRPr lang="en-US" dirty="0">
              <a:cs typeface="Arial"/>
            </a:endParaRPr>
          </a:p>
          <a:p>
            <a:pPr algn="just">
              <a:lnSpc>
                <a:spcPct val="150000"/>
              </a:lnSpc>
              <a:spcBef>
                <a:spcPts val="1200"/>
              </a:spcBef>
              <a:buSzPct val="100000"/>
            </a:pPr>
            <a:endParaRPr lang="en-US" sz="2400" dirty="0">
              <a:cs typeface="Arial"/>
            </a:endParaRPr>
          </a:p>
          <a:p>
            <a:pPr marL="342900" indent="-342900" algn="just">
              <a:lnSpc>
                <a:spcPct val="150000"/>
              </a:lnSpc>
              <a:spcBef>
                <a:spcPts val="1200"/>
              </a:spcBef>
              <a:buSzPct val="100000"/>
              <a:buFont typeface="Wingdings"/>
              <a:buChar char="§"/>
            </a:pPr>
            <a:r>
              <a:rPr lang="en-US" sz="2400" dirty="0">
                <a:cs typeface="Arial"/>
              </a:rPr>
              <a:t>When a node requires maintenance or replacement due to underlying infrastructure issues, GKS automatically schedules the evacuation of pods running on that node and migrates them to healthy nodes.​</a:t>
            </a:r>
            <a:endParaRPr lang="en-US">
              <a:cs typeface="Arial"/>
            </a:endParaRPr>
          </a:p>
          <a:p>
            <a:pPr marL="342900" indent="-342900" algn="just">
              <a:lnSpc>
                <a:spcPct val="150000"/>
              </a:lnSpc>
              <a:spcBef>
                <a:spcPts val="1200"/>
              </a:spcBef>
              <a:buSzPct val="100000"/>
              <a:buFont typeface="Wingdings"/>
              <a:buChar char="§"/>
            </a:pPr>
            <a:endParaRPr lang="en-US" sz="2400" dirty="0">
              <a:cs typeface="Arial"/>
            </a:endParaRPr>
          </a:p>
        </p:txBody>
      </p:sp>
    </p:spTree>
    <p:extLst>
      <p:ext uri="{BB962C8B-B14F-4D97-AF65-F5344CB8AC3E}">
        <p14:creationId xmlns:p14="http://schemas.microsoft.com/office/powerpoint/2010/main" val="153518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A2E01C-13EA-FDF0-0B0B-655CD0AA226A}"/>
              </a:ext>
            </a:extLst>
          </p:cNvPr>
          <p:cNvSpPr txBox="1"/>
          <p:nvPr/>
        </p:nvSpPr>
        <p:spPr>
          <a:xfrm>
            <a:off x="720436" y="900545"/>
            <a:ext cx="10557163" cy="4117281"/>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algn="just">
              <a:lnSpc>
                <a:spcPct val="150000"/>
              </a:lnSpc>
              <a:spcBef>
                <a:spcPts val="1200"/>
              </a:spcBef>
              <a:buSzPct val="100000"/>
              <a:buFont typeface="Wingdings"/>
              <a:buChar char="§"/>
            </a:pPr>
            <a:r>
              <a:rPr lang="en-US" sz="2400" dirty="0">
                <a:cs typeface="Arial"/>
              </a:rPr>
              <a:t>GKS integrates with the Kubernetes Cluster </a:t>
            </a:r>
            <a:r>
              <a:rPr lang="en-US" sz="2400" err="1">
                <a:cs typeface="Arial"/>
              </a:rPr>
              <a:t>Autoscaler</a:t>
            </a:r>
            <a:r>
              <a:rPr lang="en-US" sz="2400" dirty="0">
                <a:cs typeface="Arial"/>
              </a:rPr>
              <a:t>, which automatically adjusts the size of your node pool based on the resource demands of your applications. </a:t>
            </a:r>
            <a:endParaRPr lang="en-US" sz="2400">
              <a:cs typeface="Arial"/>
            </a:endParaRPr>
          </a:p>
          <a:p>
            <a:pPr marL="342900" indent="-342900" algn="just">
              <a:lnSpc>
                <a:spcPct val="150000"/>
              </a:lnSpc>
              <a:spcBef>
                <a:spcPts val="1200"/>
              </a:spcBef>
              <a:buSzPct val="100000"/>
              <a:buFont typeface="Wingdings"/>
              <a:buChar char="§"/>
            </a:pPr>
            <a:endParaRPr lang="en-US" sz="2400" dirty="0">
              <a:cs typeface="Arial"/>
            </a:endParaRPr>
          </a:p>
          <a:p>
            <a:pPr marL="342900" indent="-342900" algn="just">
              <a:lnSpc>
                <a:spcPct val="150000"/>
              </a:lnSpc>
              <a:spcBef>
                <a:spcPts val="1200"/>
              </a:spcBef>
              <a:buSzPct val="100000"/>
              <a:buFont typeface="Wingdings"/>
              <a:buChar char="§"/>
            </a:pPr>
            <a:r>
              <a:rPr lang="en-US" sz="2400" dirty="0">
                <a:cs typeface="Arial"/>
              </a:rPr>
              <a:t>The Cluster </a:t>
            </a:r>
            <a:r>
              <a:rPr lang="en-US" sz="2400" dirty="0" err="1">
                <a:cs typeface="Arial"/>
              </a:rPr>
              <a:t>Autoscaler</a:t>
            </a:r>
            <a:r>
              <a:rPr lang="en-US" sz="2400" dirty="0">
                <a:cs typeface="Arial"/>
              </a:rPr>
              <a:t> monitors resource utilization and scales the node pool up or down to match the workload requirements. This feature ensures efficient resource utilization and cost optimization.​​</a:t>
            </a:r>
            <a:endParaRPr lang="en-US" dirty="0">
              <a:cs typeface="Arial"/>
            </a:endParaRPr>
          </a:p>
        </p:txBody>
      </p:sp>
    </p:spTree>
    <p:extLst>
      <p:ext uri="{BB962C8B-B14F-4D97-AF65-F5344CB8AC3E}">
        <p14:creationId xmlns:p14="http://schemas.microsoft.com/office/powerpoint/2010/main" val="1774473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3AFDF-E03A-317B-B978-B87144FC9A7F}"/>
              </a:ext>
            </a:extLst>
          </p:cNvPr>
          <p:cNvSpPr>
            <a:spLocks noGrp="1"/>
          </p:cNvSpPr>
          <p:nvPr>
            <p:ph type="title"/>
          </p:nvPr>
        </p:nvSpPr>
        <p:spPr>
          <a:xfrm>
            <a:off x="822959" y="421178"/>
            <a:ext cx="10833978" cy="914400"/>
          </a:xfrm>
        </p:spPr>
        <p:txBody>
          <a:bodyPr/>
          <a:lstStyle/>
          <a:p>
            <a:r>
              <a:rPr lang="en-US">
                <a:ea typeface="+mj-lt"/>
                <a:cs typeface="+mj-lt"/>
              </a:rPr>
              <a:t>Security and Access Control in GKS</a:t>
            </a:r>
            <a:endParaRPr lang="en-US">
              <a:cs typeface="Arial"/>
            </a:endParaRPr>
          </a:p>
        </p:txBody>
      </p:sp>
      <p:sp>
        <p:nvSpPr>
          <p:cNvPr id="3" name="Content Placeholder 2">
            <a:extLst>
              <a:ext uri="{FF2B5EF4-FFF2-40B4-BE49-F238E27FC236}">
                <a16:creationId xmlns:a16="http://schemas.microsoft.com/office/drawing/2014/main" id="{7214FC98-80BA-06F2-D4F0-A354180A9ABD}"/>
              </a:ext>
            </a:extLst>
          </p:cNvPr>
          <p:cNvSpPr>
            <a:spLocks noGrp="1"/>
          </p:cNvSpPr>
          <p:nvPr>
            <p:ph idx="1"/>
          </p:nvPr>
        </p:nvSpPr>
        <p:spPr>
          <a:xfrm>
            <a:off x="822959" y="1205347"/>
            <a:ext cx="10526684" cy="5651267"/>
          </a:xfrm>
        </p:spPr>
        <p:txBody>
          <a:bodyPr vert="horz" lIns="0" tIns="0" rIns="0" bIns="0" spcCol="301752" rtlCol="0" anchor="t">
            <a:normAutofit/>
          </a:bodyPr>
          <a:lstStyle/>
          <a:p>
            <a:pPr algn="just">
              <a:lnSpc>
                <a:spcPct val="150000"/>
              </a:lnSpc>
              <a:buFont typeface="Wingdings" panose="020B0604020202020204" pitchFamily="34" charset="0"/>
              <a:buChar char="§"/>
            </a:pPr>
            <a:r>
              <a:rPr lang="en-US" sz="2400" dirty="0">
                <a:ea typeface="+mn-lt"/>
                <a:cs typeface="+mn-lt"/>
              </a:rPr>
              <a:t>Security and access control are crucial aspects of managing Google Kubernetes Service (GKS) clusters to ensure the confidentiality, integrity, and availability of your applications and data.</a:t>
            </a:r>
            <a:endParaRPr lang="en-US" sz="2400" dirty="0">
              <a:cs typeface="Arial"/>
            </a:endParaRPr>
          </a:p>
          <a:p>
            <a:pPr algn="just">
              <a:lnSpc>
                <a:spcPct val="150000"/>
              </a:lnSpc>
              <a:buFont typeface="Wingdings,Sans-Serif"/>
              <a:buChar char="§"/>
            </a:pPr>
            <a:r>
              <a:rPr lang="en-US" sz="2400" dirty="0">
                <a:ea typeface="+mn-lt"/>
                <a:cs typeface="+mn-lt"/>
              </a:rPr>
              <a:t>Authentication and Authorization</a:t>
            </a:r>
          </a:p>
          <a:p>
            <a:pPr algn="just">
              <a:lnSpc>
                <a:spcPct val="150000"/>
              </a:lnSpc>
              <a:buFont typeface="Wingdings,Sans-Serif"/>
              <a:buChar char="§"/>
            </a:pPr>
            <a:r>
              <a:rPr lang="en-US" sz="2400" dirty="0">
                <a:ea typeface="+mn-lt"/>
                <a:cs typeface="+mn-lt"/>
              </a:rPr>
              <a:t>Network Security</a:t>
            </a:r>
          </a:p>
          <a:p>
            <a:pPr algn="just">
              <a:lnSpc>
                <a:spcPct val="150000"/>
              </a:lnSpc>
              <a:buFont typeface="Wingdings,Sans-Serif"/>
              <a:buChar char="§"/>
            </a:pPr>
            <a:r>
              <a:rPr lang="en-US" sz="2400" dirty="0">
                <a:ea typeface="+mn-lt"/>
                <a:cs typeface="+mn-lt"/>
              </a:rPr>
              <a:t>Pod Security Policies</a:t>
            </a:r>
          </a:p>
          <a:p>
            <a:pPr algn="just">
              <a:lnSpc>
                <a:spcPct val="150000"/>
              </a:lnSpc>
              <a:buFont typeface="Wingdings,Sans-Serif"/>
              <a:buChar char="§"/>
            </a:pPr>
            <a:r>
              <a:rPr lang="en-US" sz="2400" dirty="0">
                <a:ea typeface="+mn-lt"/>
                <a:cs typeface="+mn-lt"/>
              </a:rPr>
              <a:t>Secrets Management</a:t>
            </a:r>
          </a:p>
          <a:p>
            <a:pPr algn="just">
              <a:lnSpc>
                <a:spcPct val="150000"/>
              </a:lnSpc>
              <a:buFont typeface="Wingdings,Sans-Serif"/>
              <a:buChar char="§"/>
            </a:pPr>
            <a:r>
              <a:rPr lang="en-US" sz="2400" dirty="0">
                <a:ea typeface="+mn-lt"/>
                <a:cs typeface="+mn-lt"/>
              </a:rPr>
              <a:t>Security Scanning and Vulnerability Management</a:t>
            </a:r>
            <a:endParaRPr lang="en-US" dirty="0"/>
          </a:p>
          <a:p>
            <a:pPr algn="just">
              <a:lnSpc>
                <a:spcPct val="150000"/>
              </a:lnSpc>
              <a:buFont typeface="Wingdings,Sans-Serif"/>
              <a:buChar char="§"/>
            </a:pPr>
            <a:endParaRPr lang="en-US" sz="2400" dirty="0">
              <a:ea typeface="+mn-lt"/>
              <a:cs typeface="+mn-lt"/>
            </a:endParaRPr>
          </a:p>
          <a:p>
            <a:pPr marL="0" indent="0">
              <a:buNone/>
            </a:pPr>
            <a:endParaRPr lang="en-US" dirty="0">
              <a:solidFill>
                <a:srgbClr val="231F20"/>
              </a:solidFill>
              <a:ea typeface="+mn-lt"/>
              <a:cs typeface="+mn-lt"/>
            </a:endParaRPr>
          </a:p>
          <a:p>
            <a:endParaRPr lang="en-US" sz="1200">
              <a:solidFill>
                <a:srgbClr val="D1D5DB"/>
              </a:solidFill>
              <a:ea typeface="+mn-lt"/>
              <a:cs typeface="+mn-lt"/>
            </a:endParaRPr>
          </a:p>
          <a:p>
            <a:endParaRPr lang="en-US" sz="1200">
              <a:solidFill>
                <a:srgbClr val="D1D5DB"/>
              </a:solidFill>
              <a:ea typeface="+mn-lt"/>
              <a:cs typeface="+mn-lt"/>
            </a:endParaRPr>
          </a:p>
          <a:p>
            <a:endParaRPr lang="en-US" sz="1200">
              <a:solidFill>
                <a:srgbClr val="D1D5DB"/>
              </a:solidFill>
              <a:ea typeface="+mn-lt"/>
              <a:cs typeface="+mn-lt"/>
            </a:endParaRPr>
          </a:p>
        </p:txBody>
      </p:sp>
    </p:spTree>
    <p:extLst>
      <p:ext uri="{BB962C8B-B14F-4D97-AF65-F5344CB8AC3E}">
        <p14:creationId xmlns:p14="http://schemas.microsoft.com/office/powerpoint/2010/main" val="3253641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E79F2D-96A0-691F-B944-3EB231EDC4C9}"/>
              </a:ext>
            </a:extLst>
          </p:cNvPr>
          <p:cNvSpPr>
            <a:spLocks noGrp="1"/>
          </p:cNvSpPr>
          <p:nvPr>
            <p:ph idx="1"/>
          </p:nvPr>
        </p:nvSpPr>
        <p:spPr>
          <a:xfrm>
            <a:off x="809105" y="1467592"/>
            <a:ext cx="10457411" cy="5278186"/>
          </a:xfrm>
        </p:spPr>
        <p:txBody>
          <a:bodyPr vert="horz" lIns="0" tIns="0" rIns="0" bIns="0" spcCol="301752" rtlCol="0" anchor="t">
            <a:normAutofit/>
          </a:bodyPr>
          <a:lstStyle/>
          <a:p>
            <a:pPr algn="just">
              <a:lnSpc>
                <a:spcPct val="150000"/>
              </a:lnSpc>
              <a:buFont typeface="Wingdings" panose="020B0604020202020204" pitchFamily="34" charset="0"/>
              <a:buChar char="§"/>
            </a:pPr>
            <a:r>
              <a:rPr lang="en-US" sz="2400" dirty="0">
                <a:ea typeface="+mn-lt"/>
                <a:cs typeface="+mn-lt"/>
              </a:rPr>
              <a:t>Google Kubernetes Service (GKS) provides robust security features and access control mechanisms to help protect your containerized applications.</a:t>
            </a:r>
            <a:endParaRPr lang="en-US" sz="2400">
              <a:cs typeface="Arial"/>
            </a:endParaRPr>
          </a:p>
          <a:p>
            <a:pPr marL="0" indent="0" algn="just">
              <a:lnSpc>
                <a:spcPct val="150000"/>
              </a:lnSpc>
              <a:buNone/>
            </a:pPr>
            <a:endParaRPr lang="en-US" sz="2400" dirty="0">
              <a:ea typeface="+mn-lt"/>
              <a:cs typeface="+mn-lt"/>
            </a:endParaRPr>
          </a:p>
          <a:p>
            <a:pPr algn="just">
              <a:lnSpc>
                <a:spcPct val="150000"/>
              </a:lnSpc>
              <a:buFont typeface="Wingdings" panose="020B0604020202020204" pitchFamily="34" charset="0"/>
              <a:buChar char="§"/>
            </a:pPr>
            <a:r>
              <a:rPr lang="en-US" sz="2400" dirty="0">
                <a:ea typeface="+mn-lt"/>
                <a:cs typeface="+mn-lt"/>
              </a:rPr>
              <a:t>Authentication and Authorization: GKS supports multiple authentication mechanisms, including Google Accounts, service accounts, and external identity providers like OpenID Connect. </a:t>
            </a:r>
          </a:p>
          <a:p>
            <a:endParaRPr lang="en-US">
              <a:cs typeface="Arial"/>
            </a:endParaRPr>
          </a:p>
          <a:p>
            <a:endParaRPr lang="en-US">
              <a:cs typeface="Arial"/>
            </a:endParaRPr>
          </a:p>
          <a:p>
            <a:pPr marL="0" indent="0">
              <a:buNone/>
            </a:pPr>
            <a:endParaRPr lang="en-US">
              <a:cs typeface="Arial"/>
            </a:endParaRPr>
          </a:p>
        </p:txBody>
      </p:sp>
    </p:spTree>
    <p:extLst>
      <p:ext uri="{BB962C8B-B14F-4D97-AF65-F5344CB8AC3E}">
        <p14:creationId xmlns:p14="http://schemas.microsoft.com/office/powerpoint/2010/main" val="21323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686CCB-A81F-7832-50F7-B9AFC3756B4E}"/>
              </a:ext>
            </a:extLst>
          </p:cNvPr>
          <p:cNvSpPr txBox="1"/>
          <p:nvPr/>
        </p:nvSpPr>
        <p:spPr>
          <a:xfrm>
            <a:off x="803564" y="775854"/>
            <a:ext cx="10266218" cy="5071388"/>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algn="just">
              <a:lnSpc>
                <a:spcPct val="150000"/>
              </a:lnSpc>
              <a:spcBef>
                <a:spcPts val="1200"/>
              </a:spcBef>
              <a:buSzPct val="100000"/>
              <a:buFont typeface="Wingdings"/>
              <a:buChar char="§"/>
            </a:pPr>
            <a:r>
              <a:rPr lang="en-US" sz="2400" dirty="0">
                <a:cs typeface="Arial"/>
              </a:rPr>
              <a:t>Network Policies: GKS supports Kubernetes Network Policies, which allow you to define rules to control network traffic between pods and namespaces. With network policies, you can enforce traffic isolation, segmentation, and control ingress and egress traffic based on criteria like IP addresses, ports, or labels.​</a:t>
            </a:r>
          </a:p>
          <a:p>
            <a:pPr marL="342900" indent="-342900" algn="just">
              <a:lnSpc>
                <a:spcPct val="150000"/>
              </a:lnSpc>
              <a:spcBef>
                <a:spcPts val="1200"/>
              </a:spcBef>
              <a:buSzPct val="100000"/>
              <a:buFont typeface="Wingdings"/>
              <a:buChar char="§"/>
            </a:pPr>
            <a:r>
              <a:rPr lang="en-US" sz="2400" dirty="0">
                <a:cs typeface="Arial"/>
              </a:rPr>
              <a:t>Encryption: GKS provides encryption at rest and in transit to protect your data. At rest, GKS uses Google Cloud's encryption capabilities, such as Cloud KMS (Key Management Service) to encrypt data on persistent disks. </a:t>
            </a:r>
          </a:p>
        </p:txBody>
      </p:sp>
    </p:spTree>
    <p:extLst>
      <p:ext uri="{BB962C8B-B14F-4D97-AF65-F5344CB8AC3E}">
        <p14:creationId xmlns:p14="http://schemas.microsoft.com/office/powerpoint/2010/main" val="1066503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E3201-11BC-1931-E935-2939C5DC1305}"/>
              </a:ext>
            </a:extLst>
          </p:cNvPr>
          <p:cNvSpPr>
            <a:spLocks noGrp="1"/>
          </p:cNvSpPr>
          <p:nvPr>
            <p:ph type="title"/>
          </p:nvPr>
        </p:nvSpPr>
        <p:spPr>
          <a:xfrm>
            <a:off x="511896" y="365760"/>
            <a:ext cx="11311296" cy="914400"/>
          </a:xfrm>
        </p:spPr>
        <p:txBody>
          <a:bodyPr/>
          <a:lstStyle/>
          <a:p>
            <a:r>
              <a:rPr lang="en-US">
                <a:cs typeface="Arial"/>
              </a:rPr>
              <a:t>Key Details About EKS</a:t>
            </a:r>
          </a:p>
        </p:txBody>
      </p:sp>
      <p:sp>
        <p:nvSpPr>
          <p:cNvPr id="4" name="TextBox 3">
            <a:extLst>
              <a:ext uri="{FF2B5EF4-FFF2-40B4-BE49-F238E27FC236}">
                <a16:creationId xmlns:a16="http://schemas.microsoft.com/office/drawing/2014/main" id="{85FE2B4A-1222-6B41-8C0A-0590C25821CC}"/>
              </a:ext>
            </a:extLst>
          </p:cNvPr>
          <p:cNvSpPr txBox="1"/>
          <p:nvPr/>
        </p:nvSpPr>
        <p:spPr>
          <a:xfrm>
            <a:off x="511479" y="1518779"/>
            <a:ext cx="11320397" cy="443198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algn="just">
              <a:spcBef>
                <a:spcPts val="1200"/>
              </a:spcBef>
              <a:buSzPct val="100000"/>
              <a:buFont typeface="Wingdings"/>
              <a:buChar char="q"/>
            </a:pPr>
            <a:r>
              <a:rPr lang="en-US" sz="2400">
                <a:solidFill>
                  <a:srgbClr val="231F20"/>
                </a:solidFill>
                <a:ea typeface="+mn-lt"/>
                <a:cs typeface="+mn-lt"/>
              </a:rPr>
              <a:t>Kubernetes Compatibility: Amazon EKS is fully compatible with the Kubernetes API, allowing you to use standard Kubernetes tooling and APIs to deploy and manage your applications.</a:t>
            </a:r>
            <a:endParaRPr lang="en-US" sz="2400">
              <a:solidFill>
                <a:srgbClr val="231F20"/>
              </a:solidFill>
              <a:cs typeface="Arial"/>
            </a:endParaRPr>
          </a:p>
          <a:p>
            <a:pPr marL="342900" indent="-342900" algn="just">
              <a:spcBef>
                <a:spcPts val="1200"/>
              </a:spcBef>
              <a:buSzPct val="100000"/>
              <a:buFont typeface="Wingdings"/>
              <a:buChar char="q"/>
            </a:pPr>
            <a:r>
              <a:rPr lang="en-US" sz="2400">
                <a:solidFill>
                  <a:srgbClr val="231F20"/>
                </a:solidFill>
                <a:ea typeface="+mn-lt"/>
                <a:cs typeface="+mn-lt"/>
              </a:rPr>
              <a:t>Cluster Management: With Amazon EKS, you can create and manage Kubernetes clusters using the AWS Management Console, AWS CLI, or AWS SDKs. The service handles the underlying infrastructure and control plane components, including scaling, patching, and updates.</a:t>
            </a:r>
            <a:endParaRPr lang="en-US" sz="2400">
              <a:cs typeface="Arial"/>
            </a:endParaRPr>
          </a:p>
          <a:p>
            <a:pPr marL="342900" indent="-342900" algn="just">
              <a:spcBef>
                <a:spcPts val="1200"/>
              </a:spcBef>
              <a:buSzPct val="100000"/>
              <a:buFont typeface="Wingdings"/>
              <a:buChar char="q"/>
            </a:pPr>
            <a:r>
              <a:rPr lang="en-US" sz="2400">
                <a:solidFill>
                  <a:srgbClr val="231F20"/>
                </a:solidFill>
                <a:ea typeface="+mn-lt"/>
                <a:cs typeface="+mn-lt"/>
              </a:rPr>
              <a:t>Multi-AZ High Availability: Amazon EKS automatically deploys and runs your Kubernetes control plane across multiple availability zones (AZs) for high availability and fault tolerance.</a:t>
            </a:r>
            <a:endParaRPr lang="en-US" sz="2400">
              <a:cs typeface="Arial"/>
            </a:endParaRPr>
          </a:p>
          <a:p>
            <a:pPr marL="182880" indent="-182880" algn="l">
              <a:lnSpc>
                <a:spcPct val="100000"/>
              </a:lnSpc>
              <a:spcBef>
                <a:spcPts val="1200"/>
              </a:spcBef>
              <a:buSzPct val="100000"/>
              <a:buFont typeface="Arial"/>
              <a:buChar char="•"/>
            </a:pPr>
            <a:endParaRPr lang="en-US" sz="1800">
              <a:cs typeface="Arial"/>
            </a:endParaRPr>
          </a:p>
        </p:txBody>
      </p:sp>
    </p:spTree>
    <p:extLst>
      <p:ext uri="{BB962C8B-B14F-4D97-AF65-F5344CB8AC3E}">
        <p14:creationId xmlns:p14="http://schemas.microsoft.com/office/powerpoint/2010/main" val="2898160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69AD27-49A8-68B1-E1FE-C8B6329BFCD7}"/>
              </a:ext>
            </a:extLst>
          </p:cNvPr>
          <p:cNvSpPr txBox="1"/>
          <p:nvPr/>
        </p:nvSpPr>
        <p:spPr>
          <a:xfrm>
            <a:off x="831274" y="1246909"/>
            <a:ext cx="10529453" cy="3409395"/>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algn="just">
              <a:lnSpc>
                <a:spcPct val="150000"/>
              </a:lnSpc>
              <a:spcBef>
                <a:spcPts val="1200"/>
              </a:spcBef>
              <a:buSzPct val="100000"/>
              <a:buFont typeface="Wingdings"/>
              <a:buChar char="§"/>
            </a:pPr>
            <a:endParaRPr lang="en-US" sz="2400" dirty="0">
              <a:cs typeface="Arial"/>
            </a:endParaRPr>
          </a:p>
          <a:p>
            <a:pPr marL="342900" indent="-342900" algn="just">
              <a:lnSpc>
                <a:spcPct val="150000"/>
              </a:lnSpc>
              <a:spcBef>
                <a:spcPts val="1200"/>
              </a:spcBef>
              <a:buSzPct val="100000"/>
              <a:buFont typeface="Wingdings"/>
              <a:buChar char="§"/>
            </a:pPr>
            <a:r>
              <a:rPr lang="en-US" sz="2400" dirty="0">
                <a:cs typeface="Arial"/>
              </a:rPr>
              <a:t>Pod Security Policies: GKS allows you to use Pod Security Policies to enforce security standards and best practices for pods running in your clusters. Pod Security Policies enable you to define constraints on pod creation and specify security-related configurations like privileged access, host namespaces, and volume mount permissions.​</a:t>
            </a:r>
          </a:p>
        </p:txBody>
      </p:sp>
    </p:spTree>
    <p:extLst>
      <p:ext uri="{BB962C8B-B14F-4D97-AF65-F5344CB8AC3E}">
        <p14:creationId xmlns:p14="http://schemas.microsoft.com/office/powerpoint/2010/main" val="2521809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46841-8CF2-C4A0-EF09-C44B5264FA4F}"/>
              </a:ext>
            </a:extLst>
          </p:cNvPr>
          <p:cNvSpPr>
            <a:spLocks noGrp="1"/>
          </p:cNvSpPr>
          <p:nvPr>
            <p:ph type="title"/>
          </p:nvPr>
        </p:nvSpPr>
        <p:spPr>
          <a:xfrm>
            <a:off x="881575" y="365760"/>
            <a:ext cx="11457432" cy="914400"/>
          </a:xfrm>
        </p:spPr>
        <p:txBody>
          <a:bodyPr/>
          <a:lstStyle/>
          <a:p>
            <a:r>
              <a:rPr lang="en-US">
                <a:cs typeface="Arial"/>
              </a:rPr>
              <a:t>ADVANTAGES</a:t>
            </a:r>
            <a:endParaRPr lang="en-US"/>
          </a:p>
        </p:txBody>
      </p:sp>
      <p:sp>
        <p:nvSpPr>
          <p:cNvPr id="3" name="Content Placeholder 2">
            <a:extLst>
              <a:ext uri="{FF2B5EF4-FFF2-40B4-BE49-F238E27FC236}">
                <a16:creationId xmlns:a16="http://schemas.microsoft.com/office/drawing/2014/main" id="{4116B7D6-B1EC-7CBD-8BBB-3BE71B782AC4}"/>
              </a:ext>
            </a:extLst>
          </p:cNvPr>
          <p:cNvSpPr>
            <a:spLocks noGrp="1"/>
          </p:cNvSpPr>
          <p:nvPr>
            <p:ph idx="1"/>
          </p:nvPr>
        </p:nvSpPr>
        <p:spPr>
          <a:xfrm>
            <a:off x="881575" y="1359877"/>
            <a:ext cx="10367889" cy="4720883"/>
          </a:xfrm>
        </p:spPr>
        <p:txBody>
          <a:bodyPr vert="horz" lIns="0" tIns="0" rIns="0" bIns="0" spcCol="301752" rtlCol="0" anchor="t">
            <a:noAutofit/>
          </a:bodyPr>
          <a:lstStyle/>
          <a:p>
            <a:pPr algn="just">
              <a:lnSpc>
                <a:spcPct val="150000"/>
              </a:lnSpc>
              <a:buFont typeface="Wingdings" panose="020B0604020202020204" pitchFamily="34" charset="0"/>
              <a:buChar char="§"/>
            </a:pPr>
            <a:r>
              <a:rPr lang="en-US" sz="2400" dirty="0">
                <a:ea typeface="+mn-lt"/>
                <a:cs typeface="+mn-lt"/>
              </a:rPr>
              <a:t>Managed Kubernetes Environment: GKS provides a fully managed Kubernetes environment, abstracting the underlying infrastructure and cluster management complexities.</a:t>
            </a:r>
            <a:endParaRPr lang="en-US">
              <a:cs typeface="Arial"/>
            </a:endParaRPr>
          </a:p>
          <a:p>
            <a:pPr algn="just">
              <a:lnSpc>
                <a:spcPct val="150000"/>
              </a:lnSpc>
              <a:buFont typeface="Wingdings" panose="020B0604020202020204" pitchFamily="34" charset="0"/>
              <a:buChar char="§"/>
            </a:pPr>
            <a:r>
              <a:rPr lang="en-US" sz="2400" dirty="0">
                <a:ea typeface="+mn-lt"/>
                <a:cs typeface="+mn-lt"/>
              </a:rPr>
              <a:t>Scalability and High Availability: GKS leverages the scalability and high availability features of Kubernetes, ensuring that your applications can scale seamlessly to meet demand and are highly available even in the face of failures.</a:t>
            </a:r>
            <a:endParaRPr lang="en-US" sz="2400" dirty="0">
              <a:cs typeface="Arial"/>
            </a:endParaRPr>
          </a:p>
        </p:txBody>
      </p:sp>
    </p:spTree>
    <p:extLst>
      <p:ext uri="{BB962C8B-B14F-4D97-AF65-F5344CB8AC3E}">
        <p14:creationId xmlns:p14="http://schemas.microsoft.com/office/powerpoint/2010/main" val="4134735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0505F4-B0C1-C3D6-DFCB-E0F6292F1CE6}"/>
              </a:ext>
            </a:extLst>
          </p:cNvPr>
          <p:cNvSpPr txBox="1"/>
          <p:nvPr/>
        </p:nvSpPr>
        <p:spPr>
          <a:xfrm>
            <a:off x="905875" y="867508"/>
            <a:ext cx="10380250" cy="634019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algn="just">
              <a:lnSpc>
                <a:spcPct val="150000"/>
              </a:lnSpc>
              <a:spcBef>
                <a:spcPts val="1200"/>
              </a:spcBef>
              <a:buSzPct val="100000"/>
              <a:buFont typeface="Wingdings"/>
              <a:buChar char="§"/>
            </a:pPr>
            <a:r>
              <a:rPr lang="en-US" sz="2400" dirty="0">
                <a:cs typeface="Arial"/>
              </a:rPr>
              <a:t>Integration with Google Cloud Platform (GCP): GKS seamlessly integrates with other Google Cloud services, providing a unified and comprehensive platform for your applications.​</a:t>
            </a:r>
          </a:p>
          <a:p>
            <a:pPr marL="342900" indent="-342900" algn="just">
              <a:lnSpc>
                <a:spcPct val="150000"/>
              </a:lnSpc>
              <a:spcBef>
                <a:spcPts val="1200"/>
              </a:spcBef>
              <a:buSzPct val="100000"/>
              <a:buFont typeface="Wingdings"/>
              <a:buChar char="§"/>
            </a:pPr>
            <a:r>
              <a:rPr lang="en-US" sz="2400" dirty="0">
                <a:cs typeface="Arial"/>
              </a:rPr>
              <a:t>High Availability: GKS is designed to provide high availability for applications. It ensures that your containers are always up and running by automatically replacing failed containers or nodes.</a:t>
            </a:r>
          </a:p>
          <a:p>
            <a:pPr marL="342900" indent="-342900" algn="just">
              <a:lnSpc>
                <a:spcPct val="150000"/>
              </a:lnSpc>
              <a:spcBef>
                <a:spcPts val="1200"/>
              </a:spcBef>
              <a:buSzPct val="100000"/>
              <a:buFont typeface="Wingdings"/>
              <a:buChar char="§"/>
            </a:pPr>
            <a:r>
              <a:rPr lang="en-US" sz="2400" dirty="0">
                <a:cs typeface="Arial"/>
              </a:rPr>
              <a:t>Security and Compliance: GKS offers robust security features to protect your containerized applications. It provides granular access control, allowing you to define who can access and manage your clusters.</a:t>
            </a:r>
          </a:p>
          <a:p>
            <a:pPr marL="342900" indent="-342900" algn="just">
              <a:spcBef>
                <a:spcPts val="1200"/>
              </a:spcBef>
              <a:buSzPct val="100000"/>
              <a:buFont typeface="Wingdings"/>
              <a:buChar char="§"/>
            </a:pPr>
            <a:endParaRPr lang="en-US" sz="2400" dirty="0">
              <a:cs typeface="Arial"/>
            </a:endParaRPr>
          </a:p>
          <a:p>
            <a:pPr marL="342900" indent="-342900" algn="just">
              <a:spcBef>
                <a:spcPts val="1200"/>
              </a:spcBef>
              <a:buSzPct val="100000"/>
              <a:buFont typeface="Wingdings"/>
              <a:buChar char="§"/>
            </a:pPr>
            <a:endParaRPr lang="en-US" sz="2400" dirty="0">
              <a:cs typeface="Arial"/>
            </a:endParaRPr>
          </a:p>
        </p:txBody>
      </p:sp>
    </p:spTree>
    <p:extLst>
      <p:ext uri="{BB962C8B-B14F-4D97-AF65-F5344CB8AC3E}">
        <p14:creationId xmlns:p14="http://schemas.microsoft.com/office/powerpoint/2010/main" val="2546680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DB9B8B-BC4F-3EF6-D3FE-562A4C26ADBE}"/>
              </a:ext>
            </a:extLst>
          </p:cNvPr>
          <p:cNvSpPr>
            <a:spLocks noGrp="1"/>
          </p:cNvSpPr>
          <p:nvPr>
            <p:ph idx="1"/>
          </p:nvPr>
        </p:nvSpPr>
        <p:spPr>
          <a:xfrm>
            <a:off x="799513" y="513406"/>
            <a:ext cx="10578905" cy="5309446"/>
          </a:xfrm>
        </p:spPr>
        <p:txBody>
          <a:bodyPr vert="horz" lIns="0" tIns="0" rIns="0" bIns="0" spcCol="301752" rtlCol="0" anchor="t">
            <a:normAutofit/>
          </a:bodyPr>
          <a:lstStyle/>
          <a:p>
            <a:pPr marL="0" indent="0" algn="just">
              <a:lnSpc>
                <a:spcPct val="150000"/>
              </a:lnSpc>
              <a:buNone/>
            </a:pPr>
            <a:endParaRPr lang="en-US" sz="2400" dirty="0">
              <a:cs typeface="Arial"/>
            </a:endParaRPr>
          </a:p>
          <a:p>
            <a:pPr algn="just">
              <a:lnSpc>
                <a:spcPct val="150000"/>
              </a:lnSpc>
              <a:buFont typeface="Wingdings" panose="020B0604020202020204" pitchFamily="34" charset="0"/>
              <a:buChar char="§"/>
            </a:pPr>
            <a:r>
              <a:rPr lang="en-US" sz="2400" dirty="0">
                <a:ea typeface="+mn-lt"/>
                <a:cs typeface="+mn-lt"/>
              </a:rPr>
              <a:t>Monitoring and Logging: GKS integrates with Google Cloud's monitoring and logging services, such as </a:t>
            </a:r>
            <a:r>
              <a:rPr lang="en-US" sz="2400" err="1">
                <a:ea typeface="+mn-lt"/>
                <a:cs typeface="+mn-lt"/>
              </a:rPr>
              <a:t>stackdriver</a:t>
            </a:r>
            <a:r>
              <a:rPr lang="en-US" sz="2400" dirty="0">
                <a:ea typeface="+mn-lt"/>
                <a:cs typeface="+mn-lt"/>
              </a:rPr>
              <a:t> Monitoring and Logging. This enables you to gain insights into the performance and health of your applications, as well as track and analyze logs for troubleshooting and auditing purposes.</a:t>
            </a:r>
            <a:endParaRPr lang="en-US" sz="2400">
              <a:cs typeface="Arial"/>
            </a:endParaRPr>
          </a:p>
          <a:p>
            <a:pPr algn="just">
              <a:lnSpc>
                <a:spcPct val="150000"/>
              </a:lnSpc>
              <a:buFont typeface="Wingdings" panose="020B0604020202020204" pitchFamily="34" charset="0"/>
              <a:buChar char="§"/>
            </a:pPr>
            <a:r>
              <a:rPr lang="en-US" sz="2400" dirty="0">
                <a:ea typeface="+mn-lt"/>
                <a:cs typeface="+mn-lt"/>
              </a:rPr>
              <a:t>Community and Ecosystem: Kubernetes has a large and active community of developers and users, which means there is extensive support, resources, and knowledge available</a:t>
            </a:r>
            <a:r>
              <a:rPr lang="en-US" dirty="0">
                <a:ea typeface="+mn-lt"/>
                <a:cs typeface="+mn-lt"/>
              </a:rPr>
              <a:t>. </a:t>
            </a:r>
            <a:endParaRPr lang="en-US" dirty="0">
              <a:cs typeface="Arial"/>
            </a:endParaRPr>
          </a:p>
          <a:p>
            <a:endParaRPr lang="en-US">
              <a:cs typeface="Arial"/>
            </a:endParaRPr>
          </a:p>
          <a:p>
            <a:endParaRPr lang="en-US">
              <a:cs typeface="Arial"/>
            </a:endParaRPr>
          </a:p>
        </p:txBody>
      </p:sp>
    </p:spTree>
    <p:extLst>
      <p:ext uri="{BB962C8B-B14F-4D97-AF65-F5344CB8AC3E}">
        <p14:creationId xmlns:p14="http://schemas.microsoft.com/office/powerpoint/2010/main" val="4086634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52244-C4B4-60B2-C0FB-A128C08939BA}"/>
              </a:ext>
            </a:extLst>
          </p:cNvPr>
          <p:cNvSpPr>
            <a:spLocks noGrp="1"/>
          </p:cNvSpPr>
          <p:nvPr>
            <p:ph type="title"/>
          </p:nvPr>
        </p:nvSpPr>
        <p:spPr>
          <a:xfrm>
            <a:off x="933796" y="642851"/>
            <a:ext cx="10889396" cy="914400"/>
          </a:xfrm>
        </p:spPr>
        <p:txBody>
          <a:bodyPr/>
          <a:lstStyle/>
          <a:p>
            <a:r>
              <a:rPr lang="en-US">
                <a:cs typeface="Arial"/>
              </a:rPr>
              <a:t>DISADVANTAGES</a:t>
            </a:r>
            <a:endParaRPr lang="en-US"/>
          </a:p>
        </p:txBody>
      </p:sp>
      <p:sp>
        <p:nvSpPr>
          <p:cNvPr id="3" name="Content Placeholder 2">
            <a:extLst>
              <a:ext uri="{FF2B5EF4-FFF2-40B4-BE49-F238E27FC236}">
                <a16:creationId xmlns:a16="http://schemas.microsoft.com/office/drawing/2014/main" id="{619B39BB-26CD-581C-ADED-4C222D487A37}"/>
              </a:ext>
            </a:extLst>
          </p:cNvPr>
          <p:cNvSpPr>
            <a:spLocks noGrp="1"/>
          </p:cNvSpPr>
          <p:nvPr>
            <p:ph idx="1"/>
          </p:nvPr>
        </p:nvSpPr>
        <p:spPr>
          <a:xfrm>
            <a:off x="933796" y="1648691"/>
            <a:ext cx="10415848" cy="4542905"/>
          </a:xfrm>
        </p:spPr>
        <p:txBody>
          <a:bodyPr vert="horz" lIns="0" tIns="0" rIns="0" bIns="0" spcCol="301752" rtlCol="0" anchor="t">
            <a:normAutofit lnSpcReduction="10000"/>
          </a:bodyPr>
          <a:lstStyle/>
          <a:p>
            <a:pPr algn="just">
              <a:lnSpc>
                <a:spcPct val="150000"/>
              </a:lnSpc>
              <a:buFont typeface="Wingdings" panose="020B0604020202020204" pitchFamily="34" charset="0"/>
              <a:buChar char="§"/>
            </a:pPr>
            <a:r>
              <a:rPr lang="en-US" sz="2400" dirty="0">
                <a:ea typeface="+mn-lt"/>
                <a:cs typeface="+mn-lt"/>
              </a:rPr>
              <a:t>Learning Curve: Working with Kubernetes, including GKS, can have a steep learning curve, especially for users who are new to container orchestration.</a:t>
            </a:r>
            <a:endParaRPr lang="en-US">
              <a:cs typeface="Arial"/>
            </a:endParaRPr>
          </a:p>
          <a:p>
            <a:pPr algn="just">
              <a:lnSpc>
                <a:spcPct val="150000"/>
              </a:lnSpc>
              <a:buFont typeface="Wingdings" panose="020B0604020202020204" pitchFamily="34" charset="0"/>
              <a:buChar char="§"/>
            </a:pPr>
            <a:r>
              <a:rPr lang="en-US" sz="2400" dirty="0">
                <a:ea typeface="+mn-lt"/>
                <a:cs typeface="+mn-lt"/>
              </a:rPr>
              <a:t>Complexity: Kubernetes, including GKS, is a complex system with various components and configurations. </a:t>
            </a:r>
          </a:p>
          <a:p>
            <a:pPr algn="just">
              <a:lnSpc>
                <a:spcPct val="150000"/>
              </a:lnSpc>
              <a:buFont typeface="Wingdings" panose="020B0604020202020204" pitchFamily="34" charset="0"/>
              <a:buChar char="§"/>
            </a:pPr>
            <a:r>
              <a:rPr lang="en-US" sz="2400" dirty="0">
                <a:ea typeface="+mn-lt"/>
                <a:cs typeface="+mn-lt"/>
              </a:rPr>
              <a:t>Cost: While GKS offers cost optimization features, managing Kubernetes clusters can still be costly, particularly for resource-intensive or high-traffic workloads. </a:t>
            </a:r>
          </a:p>
          <a:p>
            <a:pPr algn="just">
              <a:lnSpc>
                <a:spcPct val="150000"/>
              </a:lnSpc>
              <a:buFont typeface="Wingdings" panose="020B0604020202020204" pitchFamily="34" charset="0"/>
              <a:buChar char="§"/>
            </a:pPr>
            <a:endParaRPr lang="en-US" sz="2400" dirty="0">
              <a:cs typeface="Arial"/>
            </a:endParaRPr>
          </a:p>
        </p:txBody>
      </p:sp>
    </p:spTree>
    <p:extLst>
      <p:ext uri="{BB962C8B-B14F-4D97-AF65-F5344CB8AC3E}">
        <p14:creationId xmlns:p14="http://schemas.microsoft.com/office/powerpoint/2010/main" val="1279355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B2E8E0-2028-D304-6117-11248D41835A}"/>
              </a:ext>
            </a:extLst>
          </p:cNvPr>
          <p:cNvSpPr>
            <a:spLocks noGrp="1"/>
          </p:cNvSpPr>
          <p:nvPr>
            <p:ph idx="1"/>
          </p:nvPr>
        </p:nvSpPr>
        <p:spPr>
          <a:xfrm>
            <a:off x="545869" y="789709"/>
            <a:ext cx="10942319" cy="5291051"/>
          </a:xfrm>
        </p:spPr>
        <p:txBody>
          <a:bodyPr vert="horz" lIns="0" tIns="0" rIns="0" bIns="0" spcCol="301752" rtlCol="0" anchor="t">
            <a:normAutofit/>
          </a:bodyPr>
          <a:lstStyle/>
          <a:p>
            <a:pPr marL="342900" indent="-342900" algn="just">
              <a:lnSpc>
                <a:spcPct val="150000"/>
              </a:lnSpc>
              <a:buFont typeface="Wingdings" panose="020B0604020202020204" pitchFamily="34" charset="0"/>
              <a:buChar char="§"/>
            </a:pPr>
            <a:r>
              <a:rPr lang="en-US" sz="2400" dirty="0">
                <a:ea typeface="+mn-lt"/>
                <a:cs typeface="+mn-lt"/>
              </a:rPr>
              <a:t>Dependence on Internet Connectivity: GKS operates in the cloud, which means it relies on a stable and robust internet connection. If there are network connectivity issues or if your organization's internet connection is </a:t>
            </a:r>
            <a:r>
              <a:rPr lang="en-US" sz="2400">
                <a:ea typeface="+mn-lt"/>
                <a:cs typeface="+mn-lt"/>
              </a:rPr>
              <a:t>unreliable, it can impact the accessibility and performance of GKS.</a:t>
            </a:r>
            <a:endParaRPr lang="en-US" sz="2400" dirty="0">
              <a:ea typeface="+mn-lt"/>
              <a:cs typeface="+mn-lt"/>
            </a:endParaRPr>
          </a:p>
          <a:p>
            <a:pPr marL="342900" indent="-342900" algn="just">
              <a:lnSpc>
                <a:spcPct val="150000"/>
              </a:lnSpc>
              <a:buFont typeface="Wingdings" panose="020B0604020202020204" pitchFamily="34" charset="0"/>
              <a:buChar char="§"/>
            </a:pPr>
            <a:r>
              <a:rPr lang="en-US" sz="2400" dirty="0">
                <a:ea typeface="+mn-lt"/>
                <a:cs typeface="+mn-lt"/>
              </a:rPr>
              <a:t>Complexity of Networking and Load Balancing: Kubernetes networking can be complex, especially when dealing with services, load balancers, and ingress controllers. Configuring and managing network policies, load balancing, and routing rules can be challenging, particularly for those unfamiliar with Kubernetes networking concepts.</a:t>
            </a:r>
            <a:endParaRPr lang="en-US" sz="2400">
              <a:cs typeface="Arial"/>
            </a:endParaRPr>
          </a:p>
        </p:txBody>
      </p:sp>
    </p:spTree>
    <p:extLst>
      <p:ext uri="{BB962C8B-B14F-4D97-AF65-F5344CB8AC3E}">
        <p14:creationId xmlns:p14="http://schemas.microsoft.com/office/powerpoint/2010/main" val="120940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320F81-E116-8A27-BF09-D96694BF6BD5}"/>
              </a:ext>
            </a:extLst>
          </p:cNvPr>
          <p:cNvSpPr>
            <a:spLocks noGrp="1"/>
          </p:cNvSpPr>
          <p:nvPr>
            <p:ph idx="1"/>
          </p:nvPr>
        </p:nvSpPr>
        <p:spPr>
          <a:xfrm>
            <a:off x="725977" y="1413163"/>
            <a:ext cx="10485119" cy="4916978"/>
          </a:xfrm>
        </p:spPr>
        <p:txBody>
          <a:bodyPr vert="horz" lIns="0" tIns="0" rIns="0" bIns="0" spcCol="301752" rtlCol="0" anchor="t">
            <a:noAutofit/>
          </a:bodyPr>
          <a:lstStyle/>
          <a:p>
            <a:pPr algn="just">
              <a:lnSpc>
                <a:spcPct val="150000"/>
              </a:lnSpc>
              <a:buFont typeface="Wingdings" panose="020B0604020202020204" pitchFamily="34" charset="0"/>
              <a:buChar char="§"/>
            </a:pPr>
            <a:r>
              <a:rPr lang="en-US" sz="2400" dirty="0">
                <a:cs typeface="Arial"/>
              </a:rPr>
              <a:t>Limited Control: With a managed service like GKS, some level of control over the underlying infrastructure is relinquished.</a:t>
            </a:r>
          </a:p>
          <a:p>
            <a:pPr algn="just">
              <a:lnSpc>
                <a:spcPct val="150000"/>
              </a:lnSpc>
              <a:buFont typeface="Wingdings" panose="020B0604020202020204" pitchFamily="34" charset="0"/>
              <a:buChar char="§"/>
            </a:pPr>
            <a:r>
              <a:rPr lang="en-US" sz="2400" dirty="0">
                <a:cs typeface="Arial"/>
              </a:rPr>
              <a:t>Version Compatibility: Kubernetes evolves rapidly, with new features and versions released regularly. It's essential to ensure compatibility between the Kubernetes version used by GKS and your applications or third-party tools. </a:t>
            </a:r>
          </a:p>
          <a:p>
            <a:pPr algn="just">
              <a:lnSpc>
                <a:spcPct val="150000"/>
              </a:lnSpc>
              <a:buFont typeface="Wingdings" panose="020B0604020202020204" pitchFamily="34" charset="0"/>
              <a:buChar char="§"/>
            </a:pPr>
            <a:endParaRPr lang="en-US" sz="2400" dirty="0">
              <a:cs typeface="Arial"/>
            </a:endParaRPr>
          </a:p>
          <a:p>
            <a:endParaRPr lang="en-US" sz="2400" dirty="0">
              <a:cs typeface="Arial"/>
            </a:endParaRPr>
          </a:p>
        </p:txBody>
      </p:sp>
    </p:spTree>
    <p:extLst>
      <p:ext uri="{BB962C8B-B14F-4D97-AF65-F5344CB8AC3E}">
        <p14:creationId xmlns:p14="http://schemas.microsoft.com/office/powerpoint/2010/main" val="2794203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B3103C-8F06-36C1-7159-AF0F9B79B194}"/>
              </a:ext>
            </a:extLst>
          </p:cNvPr>
          <p:cNvSpPr txBox="1"/>
          <p:nvPr/>
        </p:nvSpPr>
        <p:spPr>
          <a:xfrm>
            <a:off x="1052946" y="789709"/>
            <a:ext cx="10224652" cy="270150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algn="just">
              <a:lnSpc>
                <a:spcPct val="150000"/>
              </a:lnSpc>
              <a:spcBef>
                <a:spcPts val="1200"/>
              </a:spcBef>
              <a:buSzPct val="100000"/>
              <a:buFont typeface="Wingdings"/>
              <a:buChar char="§"/>
            </a:pPr>
            <a:r>
              <a:rPr lang="en-US" sz="2400"/>
              <a:t>Vendor Lock-in: Choosing GKS as a managed Kubernetes service ties you to the Google Cloud ecosystem. Moving away from GKS to another cloud provider's Kubernetes service or managing Kubernetes on-premises may involve significant effort and potential compatibility challenges.</a:t>
            </a:r>
            <a:endParaRPr lang="en-US">
              <a:cs typeface="Arial"/>
            </a:endParaRPr>
          </a:p>
        </p:txBody>
      </p:sp>
    </p:spTree>
    <p:extLst>
      <p:ext uri="{BB962C8B-B14F-4D97-AF65-F5344CB8AC3E}">
        <p14:creationId xmlns:p14="http://schemas.microsoft.com/office/powerpoint/2010/main" val="2788070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AB5C960-4723-43ED-A5EC-026091AEAAF9}"/>
              </a:ext>
            </a:extLst>
          </p:cNvPr>
          <p:cNvSpPr>
            <a:spLocks noGrp="1"/>
          </p:cNvSpPr>
          <p:nvPr>
            <p:ph type="body" sz="quarter" idx="10"/>
          </p:nvPr>
        </p:nvSpPr>
        <p:spPr/>
        <p:txBody>
          <a:bodyPr/>
          <a:lstStyle/>
          <a:p>
            <a:endParaRPr lang="en-IN"/>
          </a:p>
        </p:txBody>
      </p:sp>
    </p:spTree>
    <p:extLst>
      <p:ext uri="{BB962C8B-B14F-4D97-AF65-F5344CB8AC3E}">
        <p14:creationId xmlns:p14="http://schemas.microsoft.com/office/powerpoint/2010/main" val="800944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3C25D-7C8D-73A9-5D6C-0F201B480662}"/>
              </a:ext>
            </a:extLst>
          </p:cNvPr>
          <p:cNvSpPr>
            <a:spLocks noGrp="1"/>
          </p:cNvSpPr>
          <p:nvPr>
            <p:ph type="title"/>
          </p:nvPr>
        </p:nvSpPr>
        <p:spPr>
          <a:xfrm>
            <a:off x="637157" y="365760"/>
            <a:ext cx="11186035" cy="914400"/>
          </a:xfrm>
        </p:spPr>
        <p:txBody>
          <a:bodyPr/>
          <a:lstStyle/>
          <a:p>
            <a:r>
              <a:rPr lang="en-US">
                <a:cs typeface="Arial"/>
              </a:rPr>
              <a:t>Key Details About EKS</a:t>
            </a:r>
            <a:endParaRPr lang="en-US"/>
          </a:p>
        </p:txBody>
      </p:sp>
      <p:sp>
        <p:nvSpPr>
          <p:cNvPr id="4" name="TextBox 3">
            <a:extLst>
              <a:ext uri="{FF2B5EF4-FFF2-40B4-BE49-F238E27FC236}">
                <a16:creationId xmlns:a16="http://schemas.microsoft.com/office/drawing/2014/main" id="{71403FF6-90D6-AA13-AC6B-310E2443D2EF}"/>
              </a:ext>
            </a:extLst>
          </p:cNvPr>
          <p:cNvSpPr txBox="1"/>
          <p:nvPr/>
        </p:nvSpPr>
        <p:spPr>
          <a:xfrm>
            <a:off x="594985" y="1294355"/>
            <a:ext cx="11367370" cy="5693866"/>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algn="just">
              <a:spcBef>
                <a:spcPts val="1200"/>
              </a:spcBef>
              <a:buSzPct val="100000"/>
              <a:buFont typeface="Wingdings"/>
              <a:buChar char="q"/>
            </a:pPr>
            <a:r>
              <a:rPr lang="en-US" sz="2400">
                <a:solidFill>
                  <a:srgbClr val="231F20"/>
                </a:solidFill>
                <a:ea typeface="+mn-lt"/>
                <a:cs typeface="+mn-lt"/>
              </a:rPr>
              <a:t>Worker Nodes: You can create a fleet of worker nodes in Amazon EKS using Amazon Elastic Compute Cloud (Amazon EC2) instances. These worker nodes run the containers and applications you deploy on your Kubernetes cluster.</a:t>
            </a:r>
            <a:endParaRPr lang="en-US" sz="2400">
              <a:solidFill>
                <a:srgbClr val="231F20"/>
              </a:solidFill>
              <a:cs typeface="Arial"/>
            </a:endParaRPr>
          </a:p>
          <a:p>
            <a:pPr marL="342900" indent="-342900" algn="just">
              <a:spcBef>
                <a:spcPts val="1200"/>
              </a:spcBef>
              <a:buSzPct val="100000"/>
              <a:buFont typeface="Wingdings"/>
              <a:buChar char="q"/>
            </a:pPr>
            <a:r>
              <a:rPr lang="en-US" sz="2400">
                <a:solidFill>
                  <a:srgbClr val="231F20"/>
                </a:solidFill>
                <a:ea typeface="+mn-lt"/>
                <a:cs typeface="+mn-lt"/>
              </a:rPr>
              <a:t>Integration with AWS Services: Amazon EKS integrates with various AWS services, such as Elastic Load Balancing, Amazon RDS, Amazon ECR, AWS Identity and Access Management (IAM), AWS CloudTrail, AWS CloudFormation, and more. This enables you to leverage the benefits of these services within your Kubernetes applications.</a:t>
            </a:r>
            <a:endParaRPr lang="en-US" sz="2400">
              <a:cs typeface="Arial"/>
            </a:endParaRPr>
          </a:p>
          <a:p>
            <a:pPr marL="342900" indent="-342900" algn="just">
              <a:spcBef>
                <a:spcPts val="1200"/>
              </a:spcBef>
              <a:buSzPct val="100000"/>
              <a:buFont typeface="Wingdings"/>
              <a:buChar char="q"/>
            </a:pPr>
            <a:r>
              <a:rPr lang="en-US" sz="2400">
                <a:solidFill>
                  <a:srgbClr val="231F20"/>
                </a:solidFill>
                <a:ea typeface="+mn-lt"/>
                <a:cs typeface="+mn-lt"/>
              </a:rPr>
              <a:t>Scaling and Auto Scaling: Amazon EKS allows you to scale your Kubernetes clusters manually or automatically using the Kubernetes Horizontal Pod </a:t>
            </a:r>
            <a:r>
              <a:rPr lang="en-US" sz="2400" err="1">
                <a:solidFill>
                  <a:srgbClr val="231F20"/>
                </a:solidFill>
                <a:ea typeface="+mn-lt"/>
                <a:cs typeface="+mn-lt"/>
              </a:rPr>
              <a:t>Autoscaler</a:t>
            </a:r>
            <a:r>
              <a:rPr lang="en-US" sz="2400">
                <a:solidFill>
                  <a:srgbClr val="231F20"/>
                </a:solidFill>
                <a:ea typeface="+mn-lt"/>
                <a:cs typeface="+mn-lt"/>
              </a:rPr>
              <a:t> or Amazon EC2 Auto Scaling. This helps ensure that your applications can handle varying levels of traffic and demand.</a:t>
            </a:r>
            <a:endParaRPr lang="en-US" sz="2400">
              <a:cs typeface="Arial"/>
            </a:endParaRPr>
          </a:p>
          <a:p>
            <a:pPr>
              <a:spcBef>
                <a:spcPts val="1200"/>
              </a:spcBef>
              <a:buSzPct val="100000"/>
            </a:pPr>
            <a:endParaRPr lang="en-US" sz="2400">
              <a:cs typeface="Arial"/>
            </a:endParaRPr>
          </a:p>
          <a:p>
            <a:pPr marL="182880" indent="-182880" algn="l">
              <a:lnSpc>
                <a:spcPct val="100000"/>
              </a:lnSpc>
              <a:spcBef>
                <a:spcPts val="1200"/>
              </a:spcBef>
              <a:buSzPct val="100000"/>
              <a:buFont typeface="Arial"/>
              <a:buChar char="•"/>
            </a:pPr>
            <a:endParaRPr lang="en-US" sz="1800">
              <a:cs typeface="Arial"/>
            </a:endParaRPr>
          </a:p>
        </p:txBody>
      </p:sp>
    </p:spTree>
    <p:extLst>
      <p:ext uri="{BB962C8B-B14F-4D97-AF65-F5344CB8AC3E}">
        <p14:creationId xmlns:p14="http://schemas.microsoft.com/office/powerpoint/2010/main" val="2103350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0559783-E800-06D8-4E7D-C0DACA61DC74}"/>
              </a:ext>
            </a:extLst>
          </p:cNvPr>
          <p:cNvSpPr txBox="1"/>
          <p:nvPr/>
        </p:nvSpPr>
        <p:spPr>
          <a:xfrm>
            <a:off x="700492" y="699449"/>
            <a:ext cx="10828028" cy="6309420"/>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algn="just">
              <a:spcBef>
                <a:spcPts val="1200"/>
              </a:spcBef>
              <a:buSzPct val="100000"/>
              <a:buFont typeface="Wingdings"/>
              <a:buChar char="q"/>
            </a:pPr>
            <a:r>
              <a:rPr lang="en-US" sz="2400" dirty="0">
                <a:cs typeface="Arial"/>
              </a:rPr>
              <a:t>Monitoring and Logging: You can monitor the health and performance of your EKS clusters and applications using AWS CloudWatch, and also utilize tools like Amazon CloudWatch Container Insights for deeper insights into containerized applications.</a:t>
            </a:r>
            <a:endParaRPr lang="en-US" dirty="0"/>
          </a:p>
          <a:p>
            <a:pPr marL="342900" indent="-342900" algn="just">
              <a:spcBef>
                <a:spcPts val="1200"/>
              </a:spcBef>
              <a:buSzPct val="100000"/>
              <a:buFont typeface="Wingdings"/>
              <a:buChar char="q"/>
            </a:pPr>
            <a:endParaRPr lang="en-US" sz="2400" dirty="0">
              <a:solidFill>
                <a:srgbClr val="231F20"/>
              </a:solidFill>
              <a:ea typeface="+mn-lt"/>
              <a:cs typeface="+mn-lt"/>
            </a:endParaRPr>
          </a:p>
          <a:p>
            <a:pPr marL="342900" indent="-342900" algn="just">
              <a:spcBef>
                <a:spcPts val="1200"/>
              </a:spcBef>
              <a:buSzPct val="100000"/>
              <a:buFont typeface="Wingdings"/>
              <a:buChar char="q"/>
            </a:pPr>
            <a:r>
              <a:rPr lang="en-US" sz="2400" dirty="0">
                <a:solidFill>
                  <a:srgbClr val="231F20"/>
                </a:solidFill>
                <a:ea typeface="+mn-lt"/>
                <a:cs typeface="+mn-lt"/>
              </a:rPr>
              <a:t>Security: Amazon EKS provides security features such as IAM integration for fine-grained access control, encryption of data at rest and in transit, VPC networking, and integration with AWS </a:t>
            </a:r>
            <a:r>
              <a:rPr lang="en-US" sz="2400" dirty="0" err="1">
                <a:solidFill>
                  <a:srgbClr val="231F20"/>
                </a:solidFill>
                <a:ea typeface="+mn-lt"/>
                <a:cs typeface="+mn-lt"/>
              </a:rPr>
              <a:t>PrivateLink</a:t>
            </a:r>
            <a:r>
              <a:rPr lang="en-US" sz="2400" dirty="0">
                <a:solidFill>
                  <a:srgbClr val="231F20"/>
                </a:solidFill>
                <a:ea typeface="+mn-lt"/>
                <a:cs typeface="+mn-lt"/>
              </a:rPr>
              <a:t> for secure communication with EKS clusters.</a:t>
            </a:r>
            <a:endParaRPr lang="en-US" sz="2400" dirty="0">
              <a:solidFill>
                <a:srgbClr val="231F20"/>
              </a:solidFill>
              <a:cs typeface="Arial"/>
            </a:endParaRPr>
          </a:p>
          <a:p>
            <a:pPr algn="just">
              <a:spcBef>
                <a:spcPts val="1200"/>
              </a:spcBef>
              <a:buSzPct val="100000"/>
            </a:pPr>
            <a:endParaRPr lang="en-US" sz="2400" dirty="0">
              <a:solidFill>
                <a:srgbClr val="231F20"/>
              </a:solidFill>
              <a:ea typeface="+mn-lt"/>
              <a:cs typeface="+mn-lt"/>
            </a:endParaRPr>
          </a:p>
          <a:p>
            <a:pPr marL="342900" indent="-342900" algn="just">
              <a:spcBef>
                <a:spcPts val="1200"/>
              </a:spcBef>
              <a:buSzPct val="100000"/>
              <a:buFont typeface="Wingdings"/>
              <a:buChar char="q"/>
            </a:pPr>
            <a:r>
              <a:rPr lang="en-US" sz="2400" dirty="0">
                <a:solidFill>
                  <a:srgbClr val="231F20"/>
                </a:solidFill>
                <a:ea typeface="+mn-lt"/>
                <a:cs typeface="+mn-lt"/>
              </a:rPr>
              <a:t>Cost Optimization: With Amazon EKS, you pay for the underlying AWS resources (e.g., EC2 instances) used by your worker nodes and any additional services you utilize, such as load balancers or storage. EKS itself does not have any upfront costs or additional charges.</a:t>
            </a:r>
            <a:endParaRPr lang="en-US" sz="2400" dirty="0">
              <a:solidFill>
                <a:srgbClr val="231F20"/>
              </a:solidFill>
              <a:cs typeface="Arial"/>
            </a:endParaRPr>
          </a:p>
          <a:p>
            <a:pPr marL="342900" indent="-342900">
              <a:spcBef>
                <a:spcPts val="1200"/>
              </a:spcBef>
              <a:buSzPct val="100000"/>
              <a:buFont typeface="Wingdings"/>
              <a:buChar char="q"/>
            </a:pPr>
            <a:endParaRPr lang="en-US" sz="2400">
              <a:cs typeface="Arial"/>
            </a:endParaRPr>
          </a:p>
        </p:txBody>
      </p:sp>
    </p:spTree>
    <p:extLst>
      <p:ext uri="{BB962C8B-B14F-4D97-AF65-F5344CB8AC3E}">
        <p14:creationId xmlns:p14="http://schemas.microsoft.com/office/powerpoint/2010/main" val="1862451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D93A6B-1C13-EDA4-7FE8-354770ABA7E8}"/>
              </a:ext>
            </a:extLst>
          </p:cNvPr>
          <p:cNvSpPr txBox="1"/>
          <p:nvPr/>
        </p:nvSpPr>
        <p:spPr>
          <a:xfrm>
            <a:off x="861164" y="2051137"/>
            <a:ext cx="10166959" cy="36933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lgn="just">
              <a:spcBef>
                <a:spcPts val="1200"/>
              </a:spcBef>
              <a:buSzPct val="100000"/>
              <a:buFont typeface="Arial"/>
              <a:buChar char="•"/>
            </a:pPr>
            <a:endParaRPr lang="en-US" sz="2400">
              <a:solidFill>
                <a:srgbClr val="231F20"/>
              </a:solidFill>
              <a:latin typeface="Arial Nova"/>
              <a:cs typeface="Arial"/>
            </a:endParaRPr>
          </a:p>
        </p:txBody>
      </p:sp>
      <p:sp>
        <p:nvSpPr>
          <p:cNvPr id="3" name="TextBox 2">
            <a:extLst>
              <a:ext uri="{FF2B5EF4-FFF2-40B4-BE49-F238E27FC236}">
                <a16:creationId xmlns:a16="http://schemas.microsoft.com/office/drawing/2014/main" id="{F5413FD5-A8B1-5F10-502B-A4C3497D9D12}"/>
              </a:ext>
            </a:extLst>
          </p:cNvPr>
          <p:cNvSpPr txBox="1"/>
          <p:nvPr/>
        </p:nvSpPr>
        <p:spPr>
          <a:xfrm>
            <a:off x="923794" y="913356"/>
            <a:ext cx="6012493" cy="553998"/>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1200"/>
              </a:spcBef>
              <a:buSzPct val="100000"/>
            </a:pPr>
            <a:endParaRPr lang="en-US" sz="3600" b="1">
              <a:cs typeface="Arial"/>
            </a:endParaRPr>
          </a:p>
        </p:txBody>
      </p:sp>
      <p:sp>
        <p:nvSpPr>
          <p:cNvPr id="4" name="TextBox 3">
            <a:extLst>
              <a:ext uri="{FF2B5EF4-FFF2-40B4-BE49-F238E27FC236}">
                <a16:creationId xmlns:a16="http://schemas.microsoft.com/office/drawing/2014/main" id="{8437303B-D80A-9422-7D32-67F5E053CDD0}"/>
              </a:ext>
            </a:extLst>
          </p:cNvPr>
          <p:cNvSpPr txBox="1"/>
          <p:nvPr/>
        </p:nvSpPr>
        <p:spPr>
          <a:xfrm>
            <a:off x="929204" y="1113087"/>
            <a:ext cx="10501838" cy="4801314"/>
          </a:xfrm>
          <a:prstGeom prst="rect">
            <a:avLst/>
          </a:prstGeom>
          <a:noFill/>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spcBef>
                <a:spcPts val="1200"/>
              </a:spcBef>
              <a:buSzPct val="100000"/>
            </a:pPr>
            <a:r>
              <a:rPr lang="en-US" sz="3600" b="1">
                <a:solidFill>
                  <a:srgbClr val="231F20"/>
                </a:solidFill>
                <a:latin typeface="Arial Nova"/>
                <a:cs typeface="Arial"/>
              </a:rPr>
              <a:t>EKS control plane architecture</a:t>
            </a:r>
            <a:endParaRPr lang="en-US"/>
          </a:p>
          <a:p>
            <a:pPr marL="571500" indent="-571500">
              <a:spcBef>
                <a:spcPts val="1200"/>
              </a:spcBef>
              <a:buSzPct val="100000"/>
              <a:buFont typeface="Arial"/>
              <a:buChar char="•"/>
            </a:pPr>
            <a:endParaRPr lang="en-US" sz="3600" b="1">
              <a:solidFill>
                <a:srgbClr val="231F20"/>
              </a:solidFill>
              <a:latin typeface="Arial Nova"/>
              <a:ea typeface="+mn-lt"/>
              <a:cs typeface="+mn-lt"/>
            </a:endParaRPr>
          </a:p>
          <a:p>
            <a:pPr marL="571500" indent="-571500">
              <a:spcBef>
                <a:spcPts val="1200"/>
              </a:spcBef>
              <a:buSzPct val="100000"/>
              <a:buFont typeface="Wingdings"/>
              <a:buChar char="§"/>
            </a:pPr>
            <a:r>
              <a:rPr lang="en-US" sz="2400">
                <a:solidFill>
                  <a:srgbClr val="231F20"/>
                </a:solidFill>
                <a:latin typeface="Arial Nova"/>
                <a:ea typeface="+mn-lt"/>
                <a:cs typeface="+mn-lt"/>
              </a:rPr>
              <a:t>EKS runs a single tenant Kubernetes control plane for each cluster. </a:t>
            </a:r>
          </a:p>
          <a:p>
            <a:pPr marL="571500" indent="-571500">
              <a:spcBef>
                <a:spcPts val="1200"/>
              </a:spcBef>
              <a:buSzPct val="100000"/>
              <a:buFont typeface="Wingdings"/>
              <a:buChar char="§"/>
            </a:pPr>
            <a:r>
              <a:rPr lang="en-US" sz="2400">
                <a:solidFill>
                  <a:srgbClr val="231F20"/>
                </a:solidFill>
                <a:latin typeface="Arial Nova"/>
                <a:ea typeface="+mn-lt"/>
                <a:cs typeface="+mn-lt"/>
              </a:rPr>
              <a:t>The control plane infrastructure isn't shared across clusters.</a:t>
            </a:r>
            <a:endParaRPr lang="en-US" sz="2400">
              <a:solidFill>
                <a:srgbClr val="231F20"/>
              </a:solidFill>
              <a:latin typeface="Arial Nova"/>
              <a:cs typeface="Arial"/>
            </a:endParaRPr>
          </a:p>
          <a:p>
            <a:pPr marL="571500" indent="-571500">
              <a:spcBef>
                <a:spcPts val="1200"/>
              </a:spcBef>
              <a:buSzPct val="100000"/>
              <a:buFont typeface="Wingdings"/>
              <a:buChar char="§"/>
            </a:pPr>
            <a:r>
              <a:rPr lang="en-US" sz="2400">
                <a:solidFill>
                  <a:srgbClr val="231F20"/>
                </a:solidFill>
                <a:latin typeface="Arial Nova"/>
                <a:ea typeface="+mn-lt"/>
                <a:cs typeface="+mn-lt"/>
              </a:rPr>
              <a:t>The control plane consists of at least two API server instances and three </a:t>
            </a:r>
            <a:r>
              <a:rPr lang="en-US" sz="2400">
                <a:solidFill>
                  <a:srgbClr val="231F20"/>
                </a:solidFill>
                <a:latin typeface="Arial Nova"/>
                <a:cs typeface="Arial"/>
              </a:rPr>
              <a:t>etc</a:t>
            </a:r>
            <a:r>
              <a:rPr lang="en-US" sz="2400">
                <a:solidFill>
                  <a:srgbClr val="231F20"/>
                </a:solidFill>
                <a:latin typeface="Arial Nova"/>
                <a:ea typeface="+mn-lt"/>
                <a:cs typeface="+mn-lt"/>
              </a:rPr>
              <a:t>. instances that run across three Availability Zones within an AWS Region.</a:t>
            </a:r>
            <a:endParaRPr lang="en-US" sz="2400">
              <a:solidFill>
                <a:srgbClr val="231F20"/>
              </a:solidFill>
              <a:latin typeface="Arial Nova"/>
              <a:cs typeface="Arial"/>
            </a:endParaRPr>
          </a:p>
          <a:p>
            <a:pPr marL="571500" indent="-571500">
              <a:spcBef>
                <a:spcPts val="1200"/>
              </a:spcBef>
              <a:buSzPct val="100000"/>
              <a:buFont typeface="Wingdings"/>
              <a:buChar char="§"/>
            </a:pPr>
            <a:endParaRPr lang="en-US" sz="2400">
              <a:latin typeface="Arial Nova"/>
              <a:cs typeface="Arial"/>
            </a:endParaRPr>
          </a:p>
          <a:p>
            <a:pPr marL="182880" indent="-182880">
              <a:spcBef>
                <a:spcPts val="1200"/>
              </a:spcBef>
              <a:buSzPct val="100000"/>
              <a:buFont typeface="Arial"/>
              <a:buChar char="•"/>
            </a:pPr>
            <a:endParaRPr lang="en-US" sz="3600" b="1">
              <a:latin typeface="Arial Nova"/>
              <a:cs typeface="Arial"/>
            </a:endParaRPr>
          </a:p>
        </p:txBody>
      </p:sp>
    </p:spTree>
    <p:extLst>
      <p:ext uri="{BB962C8B-B14F-4D97-AF65-F5344CB8AC3E}">
        <p14:creationId xmlns:p14="http://schemas.microsoft.com/office/powerpoint/2010/main" val="2722902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D93A6B-1C13-EDA4-7FE8-354770ABA7E8}"/>
              </a:ext>
            </a:extLst>
          </p:cNvPr>
          <p:cNvSpPr txBox="1"/>
          <p:nvPr/>
        </p:nvSpPr>
        <p:spPr>
          <a:xfrm>
            <a:off x="861164" y="2051137"/>
            <a:ext cx="10166959" cy="36933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lgn="just">
              <a:spcBef>
                <a:spcPts val="1200"/>
              </a:spcBef>
              <a:buSzPct val="100000"/>
              <a:buFont typeface="Arial"/>
              <a:buChar char="•"/>
            </a:pPr>
            <a:endParaRPr lang="en-US" sz="2400">
              <a:solidFill>
                <a:srgbClr val="231F20"/>
              </a:solidFill>
              <a:latin typeface="Arial Nova"/>
              <a:cs typeface="Arial"/>
            </a:endParaRPr>
          </a:p>
        </p:txBody>
      </p:sp>
      <p:sp>
        <p:nvSpPr>
          <p:cNvPr id="3" name="TextBox 2">
            <a:extLst>
              <a:ext uri="{FF2B5EF4-FFF2-40B4-BE49-F238E27FC236}">
                <a16:creationId xmlns:a16="http://schemas.microsoft.com/office/drawing/2014/main" id="{F5413FD5-A8B1-5F10-502B-A4C3497D9D12}"/>
              </a:ext>
            </a:extLst>
          </p:cNvPr>
          <p:cNvSpPr txBox="1"/>
          <p:nvPr/>
        </p:nvSpPr>
        <p:spPr>
          <a:xfrm>
            <a:off x="923794" y="913356"/>
            <a:ext cx="6012493" cy="553998"/>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1200"/>
              </a:spcBef>
              <a:buSzPct val="100000"/>
            </a:pPr>
            <a:endParaRPr lang="en-US" sz="3600" b="1">
              <a:cs typeface="Arial"/>
            </a:endParaRPr>
          </a:p>
        </p:txBody>
      </p:sp>
      <p:sp>
        <p:nvSpPr>
          <p:cNvPr id="4" name="TextBox 3">
            <a:extLst>
              <a:ext uri="{FF2B5EF4-FFF2-40B4-BE49-F238E27FC236}">
                <a16:creationId xmlns:a16="http://schemas.microsoft.com/office/drawing/2014/main" id="{8437303B-D80A-9422-7D32-67F5E053CDD0}"/>
              </a:ext>
            </a:extLst>
          </p:cNvPr>
          <p:cNvSpPr txBox="1"/>
          <p:nvPr/>
        </p:nvSpPr>
        <p:spPr>
          <a:xfrm>
            <a:off x="84077" y="1107319"/>
            <a:ext cx="11042165" cy="483209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spcBef>
                <a:spcPts val="1200"/>
              </a:spcBef>
              <a:buSzPct val="100000"/>
              <a:buFont typeface="Arial"/>
              <a:buChar char="•"/>
            </a:pPr>
            <a:endParaRPr lang="en-US" sz="2400" b="1">
              <a:latin typeface="Arial Nova"/>
              <a:cs typeface="Arial"/>
            </a:endParaRPr>
          </a:p>
          <a:p>
            <a:pPr marL="1543050" indent="-571500" algn="just">
              <a:spcBef>
                <a:spcPts val="1200"/>
              </a:spcBef>
              <a:buSzPct val="100000"/>
              <a:buFont typeface="Wingdings,Sans-Serif"/>
              <a:buChar char="§"/>
            </a:pPr>
            <a:r>
              <a:rPr lang="en-US" sz="2400">
                <a:latin typeface="Arial Nova"/>
                <a:cs typeface="Arial"/>
              </a:rPr>
              <a:t>Actively monitors the load on control plane instances and automatically scales them to ensure high performance.</a:t>
            </a:r>
          </a:p>
          <a:p>
            <a:pPr marL="1543050" indent="-571500" algn="just">
              <a:spcBef>
                <a:spcPts val="1200"/>
              </a:spcBef>
              <a:buFont typeface="Wingdings,Sans-Serif"/>
              <a:buChar char="§"/>
            </a:pPr>
            <a:r>
              <a:rPr lang="en-US" sz="2400">
                <a:latin typeface="Arial Nova"/>
                <a:cs typeface="Arial"/>
              </a:rPr>
              <a:t>Automatically detects and replaces unhealthy control plane instances, restarting them across the Availability Zones within the AWS Region as needed.</a:t>
            </a:r>
          </a:p>
          <a:p>
            <a:pPr marL="1543050" indent="-571500" algn="just">
              <a:spcBef>
                <a:spcPts val="1200"/>
              </a:spcBef>
              <a:buFont typeface="Wingdings,Sans-Serif"/>
              <a:buChar char="§"/>
            </a:pPr>
            <a:r>
              <a:rPr lang="en-US" sz="2400">
                <a:latin typeface="Arial Nova"/>
                <a:cs typeface="Arial"/>
              </a:rPr>
              <a:t>Leverages the architecture of AWS Regions in order to maintain high availability.</a:t>
            </a:r>
          </a:p>
          <a:p>
            <a:pPr marL="571500" indent="-571500">
              <a:spcBef>
                <a:spcPts val="1200"/>
              </a:spcBef>
              <a:buSzPct val="100000"/>
              <a:buFont typeface="Wingdings"/>
              <a:buChar char="§"/>
            </a:pPr>
            <a:endParaRPr lang="en-US" sz="2400">
              <a:latin typeface="Arial Nova"/>
              <a:cs typeface="Arial"/>
            </a:endParaRPr>
          </a:p>
          <a:p>
            <a:pPr marL="182880" indent="-182880">
              <a:spcBef>
                <a:spcPts val="1200"/>
              </a:spcBef>
              <a:buSzPct val="100000"/>
              <a:buFont typeface="Arial"/>
              <a:buChar char="•"/>
            </a:pPr>
            <a:endParaRPr lang="en-US" sz="3600" b="1">
              <a:latin typeface="Arial Nova"/>
              <a:cs typeface="Arial"/>
            </a:endParaRPr>
          </a:p>
        </p:txBody>
      </p:sp>
    </p:spTree>
    <p:extLst>
      <p:ext uri="{BB962C8B-B14F-4D97-AF65-F5344CB8AC3E}">
        <p14:creationId xmlns:p14="http://schemas.microsoft.com/office/powerpoint/2010/main" val="3679124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794A22-91D5-7FD4-2251-97CBFF5CF7F9}"/>
              </a:ext>
            </a:extLst>
          </p:cNvPr>
          <p:cNvSpPr txBox="1"/>
          <p:nvPr/>
        </p:nvSpPr>
        <p:spPr>
          <a:xfrm>
            <a:off x="365760" y="678911"/>
            <a:ext cx="11457432" cy="914400"/>
          </a:xfrm>
          <a:prstGeom prst="rect">
            <a:avLst/>
          </a:prstGeom>
        </p:spPr>
        <p:txBody>
          <a:bodyPr rot="0" spcFirstLastPara="0" vertOverflow="overflow" horzOverflow="overflow" vert="horz" lIns="0" tIns="0" rIns="0" bIns="0" numCol="1" spcCol="0" rtlCol="0" fromWordArt="0" anchor="t" anchorCtr="0" forceAA="0" compatLnSpc="1">
            <a:prstTxWarp prst="textNoShape">
              <a:avLst/>
            </a:prstTxWarp>
            <a:normAutofit/>
          </a:bodyPr>
          <a:lstStyle/>
          <a:p>
            <a:pPr marL="285750" indent="-285750">
              <a:lnSpc>
                <a:spcPct val="90000"/>
              </a:lnSpc>
              <a:spcBef>
                <a:spcPct val="0"/>
              </a:spcBef>
              <a:spcAft>
                <a:spcPts val="600"/>
              </a:spcAft>
              <a:buSzPct val="100000"/>
            </a:pPr>
            <a:r>
              <a:rPr lang="en-US" sz="3200" b="1" kern="1200">
                <a:latin typeface="+mj-lt"/>
                <a:ea typeface="+mj-ea"/>
                <a:cs typeface="+mj-cs"/>
              </a:rPr>
              <a:t>How does Amazon EKS work?</a:t>
            </a:r>
          </a:p>
          <a:p>
            <a:pPr marL="182880" indent="-182880">
              <a:lnSpc>
                <a:spcPct val="90000"/>
              </a:lnSpc>
              <a:spcBef>
                <a:spcPct val="0"/>
              </a:spcBef>
              <a:spcAft>
                <a:spcPts val="600"/>
              </a:spcAft>
              <a:buSzPct val="100000"/>
            </a:pPr>
            <a:endParaRPr lang="en-US" sz="3200" b="1" kern="1200">
              <a:latin typeface="+mj-lt"/>
              <a:ea typeface="+mj-ea"/>
              <a:cs typeface="+mj-cs"/>
            </a:endParaRPr>
          </a:p>
          <a:p>
            <a:pPr marL="182880" indent="-182880">
              <a:lnSpc>
                <a:spcPct val="90000"/>
              </a:lnSpc>
              <a:spcBef>
                <a:spcPct val="0"/>
              </a:spcBef>
              <a:spcAft>
                <a:spcPts val="600"/>
              </a:spcAft>
              <a:buSzPct val="100000"/>
            </a:pPr>
            <a:endParaRPr lang="en-US" sz="3200" b="1" kern="1200">
              <a:latin typeface="+mj-lt"/>
              <a:ea typeface="+mj-ea"/>
              <a:cs typeface="+mj-cs"/>
            </a:endParaRPr>
          </a:p>
        </p:txBody>
      </p:sp>
      <p:pic>
        <p:nvPicPr>
          <p:cNvPr id="3" name="Picture 3" descr="Diagram&#10;&#10;Description automatically generated">
            <a:extLst>
              <a:ext uri="{FF2B5EF4-FFF2-40B4-BE49-F238E27FC236}">
                <a16:creationId xmlns:a16="http://schemas.microsoft.com/office/drawing/2014/main" id="{3220C6C3-D4CF-72C2-A3E4-9A73CFAAA588}"/>
              </a:ext>
            </a:extLst>
          </p:cNvPr>
          <p:cNvPicPr>
            <a:picLocks noChangeAspect="1"/>
          </p:cNvPicPr>
          <p:nvPr/>
        </p:nvPicPr>
        <p:blipFill>
          <a:blip r:embed="rId2"/>
          <a:stretch>
            <a:fillRect/>
          </a:stretch>
        </p:blipFill>
        <p:spPr>
          <a:xfrm>
            <a:off x="365760" y="2264809"/>
            <a:ext cx="11457432" cy="3379942"/>
          </a:xfrm>
          <a:prstGeom prst="rect">
            <a:avLst/>
          </a:prstGeom>
          <a:noFill/>
        </p:spPr>
      </p:pic>
    </p:spTree>
    <p:extLst>
      <p:ext uri="{BB962C8B-B14F-4D97-AF65-F5344CB8AC3E}">
        <p14:creationId xmlns:p14="http://schemas.microsoft.com/office/powerpoint/2010/main" val="4201838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extLst>
    <a:ext uri="{05A4C25C-085E-4340-85A3-A5531E510DB2}">
      <thm15:themeFamily xmlns:thm15="http://schemas.microsoft.com/office/thememl/2012/main" name="UST_PowerPoint_16x9_21Oct2020" id="{2FCFBAFE-DAA5-46BD-B8DC-04E9DEE71F3A}" vid="{90151F41-C9BF-4400-9ABD-DB0CFDBABE13}"/>
    </a:ext>
  </a:extLst>
</a:theme>
</file>

<file path=ppt/theme/theme2.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ppt/theme/theme3.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8191DE6C46C8F4EA20CC1DE04E5091C" ma:contentTypeVersion="12" ma:contentTypeDescription="Create a new document." ma:contentTypeScope="" ma:versionID="5fc945f29f5cbac73e2ea65baf949f45">
  <xsd:schema xmlns:xsd="http://www.w3.org/2001/XMLSchema" xmlns:xs="http://www.w3.org/2001/XMLSchema" xmlns:p="http://schemas.microsoft.com/office/2006/metadata/properties" xmlns:ns2="3f1b19a1-ec80-4ead-b989-6245eb278180" xmlns:ns3="047a4bc9-86f8-4752-a3f5-d332bda031f5" targetNamespace="http://schemas.microsoft.com/office/2006/metadata/properties" ma:root="true" ma:fieldsID="58db671929c93fedaa3067ecdb52406b" ns2:_="" ns3:_="">
    <xsd:import namespace="3f1b19a1-ec80-4ead-b989-6245eb278180"/>
    <xsd:import namespace="047a4bc9-86f8-4752-a3f5-d332bda031f5"/>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1b19a1-ec80-4ead-b989-6245eb27818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ca363587-87ea-41e2-9a9e-8270a2079e61"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47a4bc9-86f8-4752-a3f5-d332bda031f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dfdb2d4e-a9bf-4922-9767-fbd4055f6858}" ma:internalName="TaxCatchAll" ma:showField="CatchAllData" ma:web="047a4bc9-86f8-4752-a3f5-d332bda031f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047a4bc9-86f8-4752-a3f5-d332bda031f5">
      <UserInfo>
        <DisplayName>Lucas Warren(UST,US)</DisplayName>
        <AccountId>17221</AccountId>
        <AccountType/>
      </UserInfo>
    </SharedWithUsers>
    <lcf76f155ced4ddcb4097134ff3c332f xmlns="3f1b19a1-ec80-4ead-b989-6245eb278180">
      <Terms xmlns="http://schemas.microsoft.com/office/infopath/2007/PartnerControls"/>
    </lcf76f155ced4ddcb4097134ff3c332f>
    <TaxCatchAll xmlns="047a4bc9-86f8-4752-a3f5-d332bda031f5" xsi:nil="true"/>
  </documentManagement>
</p:properties>
</file>

<file path=customXml/itemProps1.xml><?xml version="1.0" encoding="utf-8"?>
<ds:datastoreItem xmlns:ds="http://schemas.openxmlformats.org/officeDocument/2006/customXml" ds:itemID="{3DF18AF8-9165-447B-A970-765D04B49555}">
  <ds:schemaRefs>
    <ds:schemaRef ds:uri="http://schemas.microsoft.com/sharepoint/v3/contenttype/forms"/>
  </ds:schemaRefs>
</ds:datastoreItem>
</file>

<file path=customXml/itemProps2.xml><?xml version="1.0" encoding="utf-8"?>
<ds:datastoreItem xmlns:ds="http://schemas.openxmlformats.org/officeDocument/2006/customXml" ds:itemID="{7F82B154-FDA0-4075-8546-83295FBF0D93}">
  <ds:schemaRefs>
    <ds:schemaRef ds:uri="047a4bc9-86f8-4752-a3f5-d332bda031f5"/>
    <ds:schemaRef ds:uri="3f1b19a1-ec80-4ead-b989-6245eb27818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38E9144-E3A5-41BC-AFE4-00414EB4BFE9}">
  <ds:schemaRefs>
    <ds:schemaRef ds:uri="047a4bc9-86f8-4752-a3f5-d332bda031f5"/>
    <ds:schemaRef ds:uri="3d490cd2-1cd2-4229-bf74-977b65ab40b2"/>
    <ds:schemaRef ds:uri="3f1b19a1-ec80-4ead-b989-6245eb278180"/>
    <ds:schemaRef ds:uri="5de21204-f6c2-476d-9eb4-7ba6a46565b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48</Slides>
  <Notes>1</Notes>
  <HiddenSlides>0</HiddenSlide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UST</vt:lpstr>
      <vt:lpstr>ELASTIC KUBERNETES SERVICE                         &amp; GOOGLE KUBERNETES SERVICE </vt:lpstr>
      <vt:lpstr>ELASTIC KUBERNETES SERVICE</vt:lpstr>
      <vt:lpstr>PowerPoint Presentation</vt:lpstr>
      <vt:lpstr>Key Details About EKS</vt:lpstr>
      <vt:lpstr>Key Details About EKS</vt:lpstr>
      <vt:lpstr>PowerPoint Presentation</vt:lpstr>
      <vt:lpstr>PowerPoint Presentation</vt:lpstr>
      <vt:lpstr>PowerPoint Presentation</vt:lpstr>
      <vt:lpstr>PowerPoint Presentation</vt:lpstr>
      <vt:lpstr> EKS WORKING</vt:lpstr>
      <vt:lpstr> Amazon EKS with a Spring Boot application</vt:lpstr>
      <vt:lpstr> Amazon EKS with a Spring Boot application</vt:lpstr>
      <vt:lpstr> Amazon EKS with a Spring Boot application</vt:lpstr>
      <vt:lpstr>   Features of EKS</vt:lpstr>
      <vt:lpstr>   Features of EKS</vt:lpstr>
      <vt:lpstr>   Features of EKS</vt:lpstr>
      <vt:lpstr>Disadvantages of EKS</vt:lpstr>
      <vt:lpstr>PowerPoint Presentation</vt:lpstr>
      <vt:lpstr>PowerPoint Presentation</vt:lpstr>
      <vt:lpstr>What is GKS?</vt:lpstr>
      <vt:lpstr>WHY GKS?</vt:lpstr>
      <vt:lpstr>How does Google Kubernetes Engine work?  </vt:lpstr>
      <vt:lpstr>PowerPoint Presentation</vt:lpstr>
      <vt:lpstr>Features of GKS</vt:lpstr>
      <vt:lpstr>Features of GKS</vt:lpstr>
      <vt:lpstr>GKS ARCHITECTURE</vt:lpstr>
      <vt:lpstr>PowerPoint Presentation</vt:lpstr>
      <vt:lpstr>PowerPoint Presentation</vt:lpstr>
      <vt:lpstr>PowerPoint Presentation</vt:lpstr>
      <vt:lpstr>PowerPoint Presentation</vt:lpstr>
      <vt:lpstr>PowerPoint Presentation</vt:lpstr>
      <vt:lpstr>GKS Cluster Management</vt:lpstr>
      <vt:lpstr>PowerPoint Presentation</vt:lpstr>
      <vt:lpstr>PowerPoint Presentation</vt:lpstr>
      <vt:lpstr>PowerPoint Presentation</vt:lpstr>
      <vt:lpstr>PowerPoint Presentation</vt:lpstr>
      <vt:lpstr>Security and Access Control in GKS</vt:lpstr>
      <vt:lpstr>PowerPoint Presentation</vt:lpstr>
      <vt:lpstr>PowerPoint Presentation</vt:lpstr>
      <vt:lpstr>PowerPoint Presentation</vt:lpstr>
      <vt:lpstr>ADVANTAGES</vt:lpstr>
      <vt:lpstr>PowerPoint Presentation</vt:lpstr>
      <vt:lpstr>PowerPoint Presentation</vt:lpstr>
      <vt:lpstr>DISADVANTAGES</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UST 16x9 PowerPoint template Revised October 21, 2020</dc:title>
  <dc:subject/>
  <dc:creator>GTMServices@ust.com</dc:creator>
  <cp:keywords/>
  <dc:description/>
  <cp:revision>249</cp:revision>
  <cp:lastPrinted>2019-10-06T00:46:52Z</cp:lastPrinted>
  <dcterms:created xsi:type="dcterms:W3CDTF">2020-12-03T20:34:18Z</dcterms:created>
  <dcterms:modified xsi:type="dcterms:W3CDTF">2023-06-07T09:56:48Z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0x010100C8191DE6C46C8F4EA20CC1DE04E5091C</vt:lpwstr>
  </property>
  <property fmtid="{D5CDD505-2E9C-101B-9397-08002B2CF9AE}" pid="3" name="MediaServiceImageTags">
    <vt:lpwstr/>
  </property>
</Properties>
</file>