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1" r:id="rId5"/>
    <p:sldId id="323" r:id="rId6"/>
    <p:sldId id="322" r:id="rId7"/>
    <p:sldId id="268" r:id="rId8"/>
    <p:sldId id="269" r:id="rId9"/>
    <p:sldId id="273" r:id="rId10"/>
    <p:sldId id="300" r:id="rId11"/>
    <p:sldId id="274" r:id="rId12"/>
    <p:sldId id="302" r:id="rId13"/>
    <p:sldId id="311" r:id="rId14"/>
    <p:sldId id="312" r:id="rId15"/>
    <p:sldId id="305" r:id="rId16"/>
    <p:sldId id="307" r:id="rId17"/>
    <p:sldId id="310" r:id="rId18"/>
    <p:sldId id="313" r:id="rId19"/>
    <p:sldId id="287" r:id="rId20"/>
    <p:sldId id="288" r:id="rId21"/>
    <p:sldId id="326" r:id="rId22"/>
    <p:sldId id="314" r:id="rId23"/>
    <p:sldId id="315" r:id="rId24"/>
    <p:sldId id="316" r:id="rId25"/>
    <p:sldId id="317" r:id="rId26"/>
    <p:sldId id="318" r:id="rId27"/>
    <p:sldId id="319" r:id="rId28"/>
    <p:sldId id="320" r:id="rId29"/>
    <p:sldId id="321" r:id="rId30"/>
    <p:sldId id="325" r:id="rId31"/>
    <p:sldId id="276" r:id="rId32"/>
    <p:sldId id="283" r:id="rId33"/>
    <p:sldId id="278" r:id="rId34"/>
    <p:sldId id="296" r:id="rId35"/>
    <p:sldId id="297" r:id="rId36"/>
    <p:sldId id="298" r:id="rId37"/>
    <p:sldId id="299" r:id="rId38"/>
    <p:sldId id="301" r:id="rId39"/>
    <p:sldId id="270" r:id="rId40"/>
    <p:sldId id="303" r:id="rId41"/>
    <p:sldId id="309" r:id="rId42"/>
    <p:sldId id="260" r:id="rId43"/>
    <p:sldId id="257" r:id="rId44"/>
    <p:sldId id="324" r:id="rId45"/>
    <p:sldId id="291" r:id="rId46"/>
    <p:sldId id="292" r:id="rId47"/>
    <p:sldId id="293" r:id="rId48"/>
    <p:sldId id="294" r:id="rId49"/>
    <p:sldId id="295" r:id="rId50"/>
    <p:sldId id="264" r:id="rId51"/>
    <p:sldId id="282" r:id="rId52"/>
    <p:sldId id="306" r:id="rId53"/>
    <p:sldId id="308" r:id="rId54"/>
    <p:sldId id="331" r:id="rId55"/>
    <p:sldId id="327" r:id="rId56"/>
    <p:sldId id="328" r:id="rId57"/>
    <p:sldId id="329" r:id="rId58"/>
    <p:sldId id="330" r:id="rId59"/>
    <p:sldId id="27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FC818-2FC3-418C-B83D-DCFD3ADC93F1}" v="33" dt="2023-03-03T01:58:42.358"/>
    <p1510:client id="{2311DF72-B7BC-4E6D-8BD6-1092B0331320}" v="180" dt="2023-02-28T11:00:15.186"/>
    <p1510:client id="{27632B9F-94C9-4F3A-AA1D-696E31C88BF3}" v="40" dt="2023-03-01T07:26:08.343"/>
    <p1510:client id="{36CFCFF4-7C6C-40AF-9E9C-E4315D3EC0E3}" v="1" dt="2023-03-01T14:53:41.561"/>
    <p1510:client id="{3CCD2EF1-0488-423C-B997-BDBD2573CA6C}" v="103" dt="2023-03-02T04:31:23.034"/>
    <p1510:client id="{3CFBAF3E-036E-4C3D-A80E-EED71576316D}" v="51" dt="2023-03-02T04:30:41.327"/>
    <p1510:client id="{3FA78141-EAD6-4302-9169-3627F9E25DC7}" v="393" dt="2023-02-28T12:07:14.788"/>
    <p1510:client id="{4D08440A-7ED4-4551-8520-50E532EA0F19}" v="263" dt="2023-03-01T05:57:35.907"/>
    <p1510:client id="{4F526440-BF57-439B-8D67-804EABB96FD4}" v="397" dt="2023-03-01T12:30:46.697"/>
    <p1510:client id="{55A4FB81-D318-4DF9-A987-556D23736E8D}" v="19" dt="2023-03-01T17:28:54.700"/>
    <p1510:client id="{71A0F1AE-48B9-447E-8B44-D13B5F3EAB7C}" v="19" dt="2023-03-03T09:29:03.333"/>
    <p1510:client id="{78306F52-BF42-457C-9B65-E1D3D3F9C3C0}" v="900" dt="2023-02-27T18:04:55.915"/>
    <p1510:client id="{7DF11BE8-8395-4B5A-BA90-873D3ADD8D38}" v="12" dt="2023-02-27T15:32:01.737"/>
    <p1510:client id="{8AD1F10E-FDBB-4246-98C2-F3E8F283677D}" v="6" dt="2023-03-03T03:43:43.655"/>
    <p1510:client id="{919C9593-B1A1-4EEE-97A2-F440F5A6062C}" v="67" dt="2023-02-27T16:40:05.960"/>
    <p1510:client id="{980BE2C2-BEDA-4BF4-B0FA-79A0EC22959E}" v="152" dt="2023-02-28T11:00:24.490"/>
    <p1510:client id="{A4C3EE1A-1F29-4B10-9071-D33C80E06298}" v="78" dt="2023-03-02T16:01:05.836"/>
    <p1510:client id="{AC76FE16-09A4-4200-B6C0-AA1A1A476360}" v="23" dt="2023-03-02T17:02:42.434"/>
    <p1510:client id="{ADA63025-7DAE-49B2-8F7B-1F7EA9BF5F7E}" v="44" dt="2023-03-02T16:41:08.956"/>
    <p1510:client id="{BD3C11A4-EAB9-4811-8B91-A057537A1B0F}" v="355" dt="2023-02-27T18:18:47.911"/>
    <p1510:client id="{C31C6966-DF4E-475E-8B8E-A4A622127E68}" v="124" dt="2023-02-28T06:07:17.359"/>
    <p1510:client id="{C417D4E0-6F73-46AA-B39C-86075B9E57F6}" v="1232" dt="2023-02-28T12:19:25.957"/>
    <p1510:client id="{D15F6B43-57D0-4795-BA14-74BDC8C6CBDE}" v="44" dt="2023-03-01T03:57:48.762"/>
    <p1510:client id="{DF2C46DE-0208-449B-BCED-059708257E19}" v="150" dt="2023-02-28T12:12:13.014"/>
    <p1510:client id="{E5A0470F-6214-4C79-AD3B-803037F5E018}" v="94" dt="2023-02-27T17:24:53.657"/>
    <p1510:client id="{EB5FDD40-6B76-493A-AC41-D09700B905CB}" v="29" dt="2023-02-28T06:11:22.235"/>
    <p1510:client id="{EE51E171-F343-469A-AA84-865CEFD04446}" v="95" dt="2023-03-03T10:23:03.760"/>
    <p1510:client id="{F0F16A0A-1F1D-4FA9-8987-4410C5A6444D}" v="361" dt="2023-02-28T16:06:18.283"/>
    <p1510:client id="{F250662C-E964-4650-B74B-2037F1369E07}" v="18" dt="2023-03-04T09:36:37.634"/>
    <p1510:client id="{F9A42996-BA70-4596-B315-630CE61355C3}" v="124" dt="2023-03-04T03:34:02.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sha Fathima(UST,IN)" userId="S::245237@ust.com::793b66bb-82ed-4dd4-a76c-0162ece74a5c" providerId="AD" clId="Web-{27632B9F-94C9-4F3A-AA1D-696E31C88BF3}"/>
    <pc:docChg chg="modSld">
      <pc:chgData name="Aysha Fathima(UST,IN)" userId="S::245237@ust.com::793b66bb-82ed-4dd4-a76c-0162ece74a5c" providerId="AD" clId="Web-{27632B9F-94C9-4F3A-AA1D-696E31C88BF3}" dt="2023-03-01T07:26:08.343" v="38" actId="14100"/>
      <pc:docMkLst>
        <pc:docMk/>
      </pc:docMkLst>
      <pc:sldChg chg="modSp">
        <pc:chgData name="Aysha Fathima(UST,IN)" userId="S::245237@ust.com::793b66bb-82ed-4dd4-a76c-0162ece74a5c" providerId="AD" clId="Web-{27632B9F-94C9-4F3A-AA1D-696E31C88BF3}" dt="2023-03-01T07:26:08.343" v="38" actId="14100"/>
        <pc:sldMkLst>
          <pc:docMk/>
          <pc:sldMk cId="4165912198" sldId="261"/>
        </pc:sldMkLst>
        <pc:spChg chg="mod">
          <ac:chgData name="Aysha Fathima(UST,IN)" userId="S::245237@ust.com::793b66bb-82ed-4dd4-a76c-0162ece74a5c" providerId="AD" clId="Web-{27632B9F-94C9-4F3A-AA1D-696E31C88BF3}" dt="2023-03-01T07:26:08.343" v="38" actId="14100"/>
          <ac:spMkLst>
            <pc:docMk/>
            <pc:sldMk cId="4165912198" sldId="261"/>
            <ac:spMk id="3" creationId="{DE8D9179-282A-0246-BB16-54CA367C3B73}"/>
          </ac:spMkLst>
        </pc:spChg>
        <pc:spChg chg="mod">
          <ac:chgData name="Aysha Fathima(UST,IN)" userId="S::245237@ust.com::793b66bb-82ed-4dd4-a76c-0162ece74a5c" providerId="AD" clId="Web-{27632B9F-94C9-4F3A-AA1D-696E31C88BF3}" dt="2023-03-01T07:26:01.765" v="37" actId="20577"/>
          <ac:spMkLst>
            <pc:docMk/>
            <pc:sldMk cId="4165912198" sldId="261"/>
            <ac:spMk id="14" creationId="{51FACA8D-8B33-1A15-F691-774D0851D00E}"/>
          </ac:spMkLst>
        </pc:spChg>
        <pc:spChg chg="mod">
          <ac:chgData name="Aysha Fathima(UST,IN)" userId="S::245237@ust.com::793b66bb-82ed-4dd4-a76c-0162ece74a5c" providerId="AD" clId="Web-{27632B9F-94C9-4F3A-AA1D-696E31C88BF3}" dt="2023-03-01T07:24:58.092" v="33" actId="20577"/>
          <ac:spMkLst>
            <pc:docMk/>
            <pc:sldMk cId="4165912198" sldId="261"/>
            <ac:spMk id="21" creationId="{A38F9C5B-942C-5796-A79B-7DBFF6760525}"/>
          </ac:spMkLst>
        </pc:spChg>
      </pc:sldChg>
    </pc:docChg>
  </pc:docChgLst>
  <pc:docChgLst>
    <pc:chgData name="Nimisha Reghuvaran Sheeba(UST,IN)" userId="S::245212@ust.com::037c192b-1f78-46d3-93be-0cd35ac0f7e7" providerId="AD" clId="Web-{ADA63025-7DAE-49B2-8F7B-1F7EA9BF5F7E}"/>
    <pc:docChg chg="modSld">
      <pc:chgData name="Nimisha Reghuvaran Sheeba(UST,IN)" userId="S::245212@ust.com::037c192b-1f78-46d3-93be-0cd35ac0f7e7" providerId="AD" clId="Web-{ADA63025-7DAE-49B2-8F7B-1F7EA9BF5F7E}" dt="2023-03-02T16:41:06.331" v="24" actId="20577"/>
      <pc:docMkLst>
        <pc:docMk/>
      </pc:docMkLst>
      <pc:sldChg chg="modSp">
        <pc:chgData name="Nimisha Reghuvaran Sheeba(UST,IN)" userId="S::245212@ust.com::037c192b-1f78-46d3-93be-0cd35ac0f7e7" providerId="AD" clId="Web-{ADA63025-7DAE-49B2-8F7B-1F7EA9BF5F7E}" dt="2023-03-02T16:27:42.513" v="4" actId="20577"/>
        <pc:sldMkLst>
          <pc:docMk/>
          <pc:sldMk cId="3574681539" sldId="283"/>
        </pc:sldMkLst>
        <pc:spChg chg="mod">
          <ac:chgData name="Nimisha Reghuvaran Sheeba(UST,IN)" userId="S::245212@ust.com::037c192b-1f78-46d3-93be-0cd35ac0f7e7" providerId="AD" clId="Web-{ADA63025-7DAE-49B2-8F7B-1F7EA9BF5F7E}" dt="2023-03-02T16:27:42.513" v="4" actId="20577"/>
          <ac:spMkLst>
            <pc:docMk/>
            <pc:sldMk cId="3574681539" sldId="283"/>
            <ac:spMk id="3" creationId="{745889EA-D713-E981-D6A9-171BE97CC73F}"/>
          </ac:spMkLst>
        </pc:spChg>
      </pc:sldChg>
      <pc:sldChg chg="modSp">
        <pc:chgData name="Nimisha Reghuvaran Sheeba(UST,IN)" userId="S::245212@ust.com::037c192b-1f78-46d3-93be-0cd35ac0f7e7" providerId="AD" clId="Web-{ADA63025-7DAE-49B2-8F7B-1F7EA9BF5F7E}" dt="2023-03-02T16:36:23.089" v="20" actId="20577"/>
        <pc:sldMkLst>
          <pc:docMk/>
          <pc:sldMk cId="3503677868" sldId="297"/>
        </pc:sldMkLst>
        <pc:spChg chg="mod">
          <ac:chgData name="Nimisha Reghuvaran Sheeba(UST,IN)" userId="S::245212@ust.com::037c192b-1f78-46d3-93be-0cd35ac0f7e7" providerId="AD" clId="Web-{ADA63025-7DAE-49B2-8F7B-1F7EA9BF5F7E}" dt="2023-03-02T16:36:23.089" v="20" actId="20577"/>
          <ac:spMkLst>
            <pc:docMk/>
            <pc:sldMk cId="3503677868" sldId="297"/>
            <ac:spMk id="4" creationId="{6E0FABF7-51C2-DFF0-B1DD-ADB143940430}"/>
          </ac:spMkLst>
        </pc:spChg>
      </pc:sldChg>
      <pc:sldChg chg="modSp">
        <pc:chgData name="Nimisha Reghuvaran Sheeba(UST,IN)" userId="S::245212@ust.com::037c192b-1f78-46d3-93be-0cd35ac0f7e7" providerId="AD" clId="Web-{ADA63025-7DAE-49B2-8F7B-1F7EA9BF5F7E}" dt="2023-03-02T16:41:06.331" v="24" actId="20577"/>
        <pc:sldMkLst>
          <pc:docMk/>
          <pc:sldMk cId="3539418311" sldId="309"/>
        </pc:sldMkLst>
        <pc:spChg chg="mod">
          <ac:chgData name="Nimisha Reghuvaran Sheeba(UST,IN)" userId="S::245212@ust.com::037c192b-1f78-46d3-93be-0cd35ac0f7e7" providerId="AD" clId="Web-{ADA63025-7DAE-49B2-8F7B-1F7EA9BF5F7E}" dt="2023-03-02T16:41:06.331" v="24" actId="20577"/>
          <ac:spMkLst>
            <pc:docMk/>
            <pc:sldMk cId="3539418311" sldId="309"/>
            <ac:spMk id="2" creationId="{9CAF1FDB-16B7-4706-CB9E-2C5375B0D2B3}"/>
          </ac:spMkLst>
        </pc:spChg>
      </pc:sldChg>
    </pc:docChg>
  </pc:docChgLst>
  <pc:docChgLst>
    <pc:chgData name="Anuja Ajay(UST,IN)" userId="S::245235@ust.com::b210c8d7-55ac-49f5-a553-74ee4ceba69b" providerId="AD" clId="Web-{36CFCFF4-7C6C-40AF-9E9C-E4315D3EC0E3}"/>
    <pc:docChg chg="modSld">
      <pc:chgData name="Anuja Ajay(UST,IN)" userId="S::245235@ust.com::b210c8d7-55ac-49f5-a553-74ee4ceba69b" providerId="AD" clId="Web-{36CFCFF4-7C6C-40AF-9E9C-E4315D3EC0E3}" dt="2023-03-01T17:22:29.535" v="2" actId="20577"/>
      <pc:docMkLst>
        <pc:docMk/>
      </pc:docMkLst>
      <pc:sldChg chg="modSp">
        <pc:chgData name="Anuja Ajay(UST,IN)" userId="S::245235@ust.com::b210c8d7-55ac-49f5-a553-74ee4ceba69b" providerId="AD" clId="Web-{36CFCFF4-7C6C-40AF-9E9C-E4315D3EC0E3}" dt="2023-03-01T17:22:29.535" v="2" actId="20577"/>
        <pc:sldMkLst>
          <pc:docMk/>
          <pc:sldMk cId="2953794000" sldId="310"/>
        </pc:sldMkLst>
        <pc:graphicFrameChg chg="modGraphic">
          <ac:chgData name="Anuja Ajay(UST,IN)" userId="S::245235@ust.com::b210c8d7-55ac-49f5-a553-74ee4ceba69b" providerId="AD" clId="Web-{36CFCFF4-7C6C-40AF-9E9C-E4315D3EC0E3}" dt="2023-03-01T17:22:29.535" v="2" actId="20577"/>
          <ac:graphicFrameMkLst>
            <pc:docMk/>
            <pc:sldMk cId="2953794000" sldId="310"/>
            <ac:graphicFrameMk id="11" creationId="{4EB35ABD-4BD4-0CBF-ED39-9A5A1E772F67}"/>
          </ac:graphicFrameMkLst>
        </pc:graphicFrameChg>
      </pc:sldChg>
      <pc:sldChg chg="modSp">
        <pc:chgData name="Anuja Ajay(UST,IN)" userId="S::245235@ust.com::b210c8d7-55ac-49f5-a553-74ee4ceba69b" providerId="AD" clId="Web-{36CFCFF4-7C6C-40AF-9E9C-E4315D3EC0E3}" dt="2023-03-01T14:53:41.561" v="0" actId="1076"/>
        <pc:sldMkLst>
          <pc:docMk/>
          <pc:sldMk cId="3688356682" sldId="322"/>
        </pc:sldMkLst>
        <pc:spChg chg="mod">
          <ac:chgData name="Anuja Ajay(UST,IN)" userId="S::245235@ust.com::b210c8d7-55ac-49f5-a553-74ee4ceba69b" providerId="AD" clId="Web-{36CFCFF4-7C6C-40AF-9E9C-E4315D3EC0E3}" dt="2023-03-01T14:53:41.561" v="0" actId="1076"/>
          <ac:spMkLst>
            <pc:docMk/>
            <pc:sldMk cId="3688356682" sldId="322"/>
            <ac:spMk id="2" creationId="{2754C5D1-9849-CD66-78D7-E57FCF8691BE}"/>
          </ac:spMkLst>
        </pc:spChg>
      </pc:sldChg>
    </pc:docChg>
  </pc:docChgLst>
  <pc:docChgLst>
    <pc:chgData name="Aysha Fathima(UST,IN)" userId="S::245237@ust.com::793b66bb-82ed-4dd4-a76c-0162ece74a5c" providerId="AD" clId="Web-{4D08440A-7ED4-4551-8520-50E532EA0F19}"/>
    <pc:docChg chg="addSld delSld modSld sldOrd">
      <pc:chgData name="Aysha Fathima(UST,IN)" userId="S::245237@ust.com::793b66bb-82ed-4dd4-a76c-0162ece74a5c" providerId="AD" clId="Web-{4D08440A-7ED4-4551-8520-50E532EA0F19}" dt="2023-03-01T05:57:35.907" v="232" actId="20577"/>
      <pc:docMkLst>
        <pc:docMk/>
      </pc:docMkLst>
      <pc:sldChg chg="addSp delSp modSp mod chgLayout">
        <pc:chgData name="Aysha Fathima(UST,IN)" userId="S::245237@ust.com::793b66bb-82ed-4dd4-a76c-0162ece74a5c" providerId="AD" clId="Web-{4D08440A-7ED4-4551-8520-50E532EA0F19}" dt="2023-03-01T05:57:35.907" v="232" actId="20577"/>
        <pc:sldMkLst>
          <pc:docMk/>
          <pc:sldMk cId="4165912198" sldId="261"/>
        </pc:sldMkLst>
        <pc:spChg chg="mod">
          <ac:chgData name="Aysha Fathima(UST,IN)" userId="S::245237@ust.com::793b66bb-82ed-4dd4-a76c-0162ece74a5c" providerId="AD" clId="Web-{4D08440A-7ED4-4551-8520-50E532EA0F19}" dt="2023-03-01T05:57:01.250" v="222"/>
          <ac:spMkLst>
            <pc:docMk/>
            <pc:sldMk cId="4165912198" sldId="261"/>
            <ac:spMk id="3" creationId="{DE8D9179-282A-0246-BB16-54CA367C3B73}"/>
          </ac:spMkLst>
        </pc:spChg>
        <pc:spChg chg="add del mod">
          <ac:chgData name="Aysha Fathima(UST,IN)" userId="S::245237@ust.com::793b66bb-82ed-4dd4-a76c-0162ece74a5c" providerId="AD" clId="Web-{4D08440A-7ED4-4551-8520-50E532EA0F19}" dt="2023-03-01T05:53:25.444" v="197"/>
          <ac:spMkLst>
            <pc:docMk/>
            <pc:sldMk cId="4165912198" sldId="261"/>
            <ac:spMk id="4" creationId="{5ED51F6C-05F9-C961-F4A6-0D1CB6A518A8}"/>
          </ac:spMkLst>
        </pc:spChg>
        <pc:spChg chg="del">
          <ac:chgData name="Aysha Fathima(UST,IN)" userId="S::245237@ust.com::793b66bb-82ed-4dd4-a76c-0162ece74a5c" providerId="AD" clId="Web-{4D08440A-7ED4-4551-8520-50E532EA0F19}" dt="2023-03-01T05:53:29.553" v="199"/>
          <ac:spMkLst>
            <pc:docMk/>
            <pc:sldMk cId="4165912198" sldId="261"/>
            <ac:spMk id="9" creationId="{46214C9C-D478-7D4F-9173-3E335A5E0A84}"/>
          </ac:spMkLst>
        </pc:spChg>
        <pc:spChg chg="add mod">
          <ac:chgData name="Aysha Fathima(UST,IN)" userId="S::245237@ust.com::793b66bb-82ed-4dd4-a76c-0162ece74a5c" providerId="AD" clId="Web-{4D08440A-7ED4-4551-8520-50E532EA0F19}" dt="2023-03-01T05:57:01.250" v="222"/>
          <ac:spMkLst>
            <pc:docMk/>
            <pc:sldMk cId="4165912198" sldId="261"/>
            <ac:spMk id="14" creationId="{51FACA8D-8B33-1A15-F691-774D0851D00E}"/>
          </ac:spMkLst>
        </pc:spChg>
        <pc:spChg chg="add del mod">
          <ac:chgData name="Aysha Fathima(UST,IN)" userId="S::245237@ust.com::793b66bb-82ed-4dd4-a76c-0162ece74a5c" providerId="AD" clId="Web-{4D08440A-7ED4-4551-8520-50E532EA0F19}" dt="2023-03-01T05:57:01.250" v="222"/>
          <ac:spMkLst>
            <pc:docMk/>
            <pc:sldMk cId="4165912198" sldId="261"/>
            <ac:spMk id="16" creationId="{33F40C59-9F9E-EC52-736A-93F1454DB1C4}"/>
          </ac:spMkLst>
        </pc:spChg>
        <pc:spChg chg="add del mod">
          <ac:chgData name="Aysha Fathima(UST,IN)" userId="S::245237@ust.com::793b66bb-82ed-4dd4-a76c-0162ece74a5c" providerId="AD" clId="Web-{4D08440A-7ED4-4551-8520-50E532EA0F19}" dt="2023-03-01T05:53:36.101" v="200"/>
          <ac:spMkLst>
            <pc:docMk/>
            <pc:sldMk cId="4165912198" sldId="261"/>
            <ac:spMk id="18" creationId="{1ECB407B-2CB9-FB67-553F-98B5E63C22AF}"/>
          </ac:spMkLst>
        </pc:spChg>
        <pc:spChg chg="add mod">
          <ac:chgData name="Aysha Fathima(UST,IN)" userId="S::245237@ust.com::793b66bb-82ed-4dd4-a76c-0162ece74a5c" providerId="AD" clId="Web-{4D08440A-7ED4-4551-8520-50E532EA0F19}" dt="2023-03-01T05:57:35.907" v="232" actId="20577"/>
          <ac:spMkLst>
            <pc:docMk/>
            <pc:sldMk cId="4165912198" sldId="261"/>
            <ac:spMk id="21" creationId="{A38F9C5B-942C-5796-A79B-7DBFF6760525}"/>
          </ac:spMkLst>
        </pc:spChg>
        <pc:picChg chg="add del mod">
          <ac:chgData name="Aysha Fathima(UST,IN)" userId="S::245237@ust.com::793b66bb-82ed-4dd4-a76c-0162ece74a5c" providerId="AD" clId="Web-{4D08440A-7ED4-4551-8520-50E532EA0F19}" dt="2023-03-01T05:53:25.444" v="198"/>
          <ac:picMkLst>
            <pc:docMk/>
            <pc:sldMk cId="4165912198" sldId="261"/>
            <ac:picMk id="2" creationId="{A917D4F6-36F4-32FF-B794-9CE2A1B9FC81}"/>
          </ac:picMkLst>
        </pc:picChg>
      </pc:sldChg>
      <pc:sldChg chg="del">
        <pc:chgData name="Aysha Fathima(UST,IN)" userId="S::245237@ust.com::793b66bb-82ed-4dd4-a76c-0162ece74a5c" providerId="AD" clId="Web-{4D08440A-7ED4-4551-8520-50E532EA0F19}" dt="2023-03-01T03:51:02.258" v="49"/>
        <pc:sldMkLst>
          <pc:docMk/>
          <pc:sldMk cId="852332820" sldId="285"/>
        </pc:sldMkLst>
      </pc:sldChg>
      <pc:sldChg chg="modSp">
        <pc:chgData name="Aysha Fathima(UST,IN)" userId="S::245237@ust.com::793b66bb-82ed-4dd4-a76c-0162ece74a5c" providerId="AD" clId="Web-{4D08440A-7ED4-4551-8520-50E532EA0F19}" dt="2023-03-01T03:49:24.065" v="31" actId="1076"/>
        <pc:sldMkLst>
          <pc:docMk/>
          <pc:sldMk cId="2206899139" sldId="288"/>
        </pc:sldMkLst>
        <pc:spChg chg="mod">
          <ac:chgData name="Aysha Fathima(UST,IN)" userId="S::245237@ust.com::793b66bb-82ed-4dd4-a76c-0162ece74a5c" providerId="AD" clId="Web-{4D08440A-7ED4-4551-8520-50E532EA0F19}" dt="2023-03-01T03:46:56.281" v="13" actId="20577"/>
          <ac:spMkLst>
            <pc:docMk/>
            <pc:sldMk cId="2206899139" sldId="288"/>
            <ac:spMk id="2" creationId="{16EBC8F9-0596-C3C5-929D-FB906322CDCA}"/>
          </ac:spMkLst>
        </pc:spChg>
        <pc:spChg chg="mod">
          <ac:chgData name="Aysha Fathima(UST,IN)" userId="S::245237@ust.com::793b66bb-82ed-4dd4-a76c-0162ece74a5c" providerId="AD" clId="Web-{4D08440A-7ED4-4551-8520-50E532EA0F19}" dt="2023-03-01T03:49:24.065" v="31" actId="1076"/>
          <ac:spMkLst>
            <pc:docMk/>
            <pc:sldMk cId="2206899139" sldId="288"/>
            <ac:spMk id="3" creationId="{CF4C2C16-2B65-985C-E698-CA920363744E}"/>
          </ac:spMkLst>
        </pc:spChg>
      </pc:sldChg>
      <pc:sldChg chg="modSp ord">
        <pc:chgData name="Aysha Fathima(UST,IN)" userId="S::245237@ust.com::793b66bb-82ed-4dd4-a76c-0162ece74a5c" providerId="AD" clId="Web-{4D08440A-7ED4-4551-8520-50E532EA0F19}" dt="2023-03-01T03:56:47.922" v="163"/>
        <pc:sldMkLst>
          <pc:docMk/>
          <pc:sldMk cId="206038675" sldId="290"/>
        </pc:sldMkLst>
        <pc:spChg chg="mod">
          <ac:chgData name="Aysha Fathima(UST,IN)" userId="S::245237@ust.com::793b66bb-82ed-4dd4-a76c-0162ece74a5c" providerId="AD" clId="Web-{4D08440A-7ED4-4551-8520-50E532EA0F19}" dt="2023-03-01T03:50:28.082" v="38" actId="20577"/>
          <ac:spMkLst>
            <pc:docMk/>
            <pc:sldMk cId="206038675" sldId="290"/>
            <ac:spMk id="2" creationId="{16EBC8F9-0596-C3C5-929D-FB906322CDCA}"/>
          </ac:spMkLst>
        </pc:spChg>
        <pc:spChg chg="mod">
          <ac:chgData name="Aysha Fathima(UST,IN)" userId="S::245237@ust.com::793b66bb-82ed-4dd4-a76c-0162ece74a5c" providerId="AD" clId="Web-{4D08440A-7ED4-4551-8520-50E532EA0F19}" dt="2023-03-01T03:50:30.660" v="39" actId="20577"/>
          <ac:spMkLst>
            <pc:docMk/>
            <pc:sldMk cId="206038675" sldId="290"/>
            <ac:spMk id="3" creationId="{CF4C2C16-2B65-985C-E698-CA920363744E}"/>
          </ac:spMkLst>
        </pc:spChg>
      </pc:sldChg>
      <pc:sldChg chg="addSp modSp add replId">
        <pc:chgData name="Aysha Fathima(UST,IN)" userId="S::245237@ust.com::793b66bb-82ed-4dd4-a76c-0162ece74a5c" providerId="AD" clId="Web-{4D08440A-7ED4-4551-8520-50E532EA0F19}" dt="2023-03-01T03:53:30.136" v="99" actId="1076"/>
        <pc:sldMkLst>
          <pc:docMk/>
          <pc:sldMk cId="753931489" sldId="314"/>
        </pc:sldMkLst>
        <pc:spChg chg="mod">
          <ac:chgData name="Aysha Fathima(UST,IN)" userId="S::245237@ust.com::793b66bb-82ed-4dd4-a76c-0162ece74a5c" providerId="AD" clId="Web-{4D08440A-7ED4-4551-8520-50E532EA0F19}" dt="2023-03-01T03:51:49.665" v="56" actId="20577"/>
          <ac:spMkLst>
            <pc:docMk/>
            <pc:sldMk cId="753931489" sldId="314"/>
            <ac:spMk id="2" creationId="{16EBC8F9-0596-C3C5-929D-FB906322CDCA}"/>
          </ac:spMkLst>
        </pc:spChg>
        <pc:spChg chg="mod">
          <ac:chgData name="Aysha Fathima(UST,IN)" userId="S::245237@ust.com::793b66bb-82ed-4dd4-a76c-0162ece74a5c" providerId="AD" clId="Web-{4D08440A-7ED4-4551-8520-50E532EA0F19}" dt="2023-03-01T03:49:52.722" v="33" actId="20577"/>
          <ac:spMkLst>
            <pc:docMk/>
            <pc:sldMk cId="753931489" sldId="314"/>
            <ac:spMk id="3" creationId="{CF4C2C16-2B65-985C-E698-CA920363744E}"/>
          </ac:spMkLst>
        </pc:spChg>
        <pc:spChg chg="add mod">
          <ac:chgData name="Aysha Fathima(UST,IN)" userId="S::245237@ust.com::793b66bb-82ed-4dd4-a76c-0162ece74a5c" providerId="AD" clId="Web-{4D08440A-7ED4-4551-8520-50E532EA0F19}" dt="2023-03-01T03:53:30.136" v="99" actId="1076"/>
          <ac:spMkLst>
            <pc:docMk/>
            <pc:sldMk cId="753931489" sldId="314"/>
            <ac:spMk id="4" creationId="{9B5BCB72-126D-51BD-DF6C-DD91979DAE87}"/>
          </ac:spMkLst>
        </pc:spChg>
      </pc:sldChg>
      <pc:sldChg chg="modSp add replId">
        <pc:chgData name="Aysha Fathima(UST,IN)" userId="S::245237@ust.com::793b66bb-82ed-4dd4-a76c-0162ece74a5c" providerId="AD" clId="Web-{4D08440A-7ED4-4551-8520-50E532EA0F19}" dt="2023-03-01T03:55:33.701" v="160" actId="1076"/>
        <pc:sldMkLst>
          <pc:docMk/>
          <pc:sldMk cId="4037924333" sldId="315"/>
        </pc:sldMkLst>
        <pc:spChg chg="mod">
          <ac:chgData name="Aysha Fathima(UST,IN)" userId="S::245237@ust.com::793b66bb-82ed-4dd4-a76c-0162ece74a5c" providerId="AD" clId="Web-{4D08440A-7ED4-4551-8520-50E532EA0F19}" dt="2023-03-01T03:55:33.701" v="160" actId="1076"/>
          <ac:spMkLst>
            <pc:docMk/>
            <pc:sldMk cId="4037924333" sldId="315"/>
            <ac:spMk id="2" creationId="{16EBC8F9-0596-C3C5-929D-FB906322CDCA}"/>
          </ac:spMkLst>
        </pc:spChg>
        <pc:spChg chg="mod">
          <ac:chgData name="Aysha Fathima(UST,IN)" userId="S::245237@ust.com::793b66bb-82ed-4dd4-a76c-0162ece74a5c" providerId="AD" clId="Web-{4D08440A-7ED4-4551-8520-50E532EA0F19}" dt="2023-03-01T03:55:19.482" v="157" actId="14100"/>
          <ac:spMkLst>
            <pc:docMk/>
            <pc:sldMk cId="4037924333" sldId="315"/>
            <ac:spMk id="3" creationId="{CF4C2C16-2B65-985C-E698-CA920363744E}"/>
          </ac:spMkLst>
        </pc:spChg>
      </pc:sldChg>
      <pc:sldChg chg="addSp delSp modSp add mod replId chgLayout">
        <pc:chgData name="Aysha Fathima(UST,IN)" userId="S::245237@ust.com::793b66bb-82ed-4dd4-a76c-0162ece74a5c" providerId="AD" clId="Web-{4D08440A-7ED4-4551-8520-50E532EA0F19}" dt="2023-03-01T03:56:25.390" v="162"/>
        <pc:sldMkLst>
          <pc:docMk/>
          <pc:sldMk cId="1205309137" sldId="316"/>
        </pc:sldMkLst>
        <pc:spChg chg="del mod">
          <ac:chgData name="Aysha Fathima(UST,IN)" userId="S::245237@ust.com::793b66bb-82ed-4dd4-a76c-0162ece74a5c" providerId="AD" clId="Web-{4D08440A-7ED4-4551-8520-50E532EA0F19}" dt="2023-03-01T03:56:25.390" v="162"/>
          <ac:spMkLst>
            <pc:docMk/>
            <pc:sldMk cId="1205309137" sldId="316"/>
            <ac:spMk id="2" creationId="{16EBC8F9-0596-C3C5-929D-FB906322CDCA}"/>
          </ac:spMkLst>
        </pc:spChg>
        <pc:spChg chg="del mod">
          <ac:chgData name="Aysha Fathima(UST,IN)" userId="S::245237@ust.com::793b66bb-82ed-4dd4-a76c-0162ece74a5c" providerId="AD" clId="Web-{4D08440A-7ED4-4551-8520-50E532EA0F19}" dt="2023-03-01T03:56:25.390" v="162"/>
          <ac:spMkLst>
            <pc:docMk/>
            <pc:sldMk cId="1205309137" sldId="316"/>
            <ac:spMk id="3" creationId="{CF4C2C16-2B65-985C-E698-CA920363744E}"/>
          </ac:spMkLst>
        </pc:spChg>
        <pc:picChg chg="add mod">
          <ac:chgData name="Aysha Fathima(UST,IN)" userId="S::245237@ust.com::793b66bb-82ed-4dd4-a76c-0162ece74a5c" providerId="AD" clId="Web-{4D08440A-7ED4-4551-8520-50E532EA0F19}" dt="2023-03-01T03:56:25.390" v="162"/>
          <ac:picMkLst>
            <pc:docMk/>
            <pc:sldMk cId="1205309137" sldId="316"/>
            <ac:picMk id="4" creationId="{EF1FC4A4-4266-A0F1-9BD3-3D4D3664D86B}"/>
          </ac:picMkLst>
        </pc:picChg>
      </pc:sldChg>
      <pc:sldChg chg="addSp delSp modSp add replId">
        <pc:chgData name="Aysha Fathima(UST,IN)" userId="S::245237@ust.com::793b66bb-82ed-4dd4-a76c-0162ece74a5c" providerId="AD" clId="Web-{4D08440A-7ED4-4551-8520-50E532EA0F19}" dt="2023-03-01T05:46:23.676" v="182" actId="14100"/>
        <pc:sldMkLst>
          <pc:docMk/>
          <pc:sldMk cId="40194262" sldId="317"/>
        </pc:sldMkLst>
        <pc:spChg chg="mod">
          <ac:chgData name="Aysha Fathima(UST,IN)" userId="S::245237@ust.com::793b66bb-82ed-4dd4-a76c-0162ece74a5c" providerId="AD" clId="Web-{4D08440A-7ED4-4551-8520-50E532EA0F19}" dt="2023-03-01T03:50:43.973" v="42" actId="20577"/>
          <ac:spMkLst>
            <pc:docMk/>
            <pc:sldMk cId="40194262" sldId="317"/>
            <ac:spMk id="24" creationId="{F1CF2683-E373-B453-B0E3-D0E97228FB5B}"/>
          </ac:spMkLst>
        </pc:spChg>
        <pc:picChg chg="add mod">
          <ac:chgData name="Aysha Fathima(UST,IN)" userId="S::245237@ust.com::793b66bb-82ed-4dd4-a76c-0162ece74a5c" providerId="AD" clId="Web-{4D08440A-7ED4-4551-8520-50E532EA0F19}" dt="2023-03-01T05:46:23.676" v="182" actId="14100"/>
          <ac:picMkLst>
            <pc:docMk/>
            <pc:sldMk cId="40194262" sldId="317"/>
            <ac:picMk id="2" creationId="{1A3AB515-A94C-E173-8533-E8F957E8B7BA}"/>
          </ac:picMkLst>
        </pc:picChg>
        <pc:picChg chg="del">
          <ac:chgData name="Aysha Fathima(UST,IN)" userId="S::245237@ust.com::793b66bb-82ed-4dd4-a76c-0162ece74a5c" providerId="AD" clId="Web-{4D08440A-7ED4-4551-8520-50E532EA0F19}" dt="2023-03-01T03:50:46.551" v="43"/>
          <ac:picMkLst>
            <pc:docMk/>
            <pc:sldMk cId="40194262" sldId="317"/>
            <ac:picMk id="2" creationId="{A3154ED9-46E3-EE28-D088-891DE494DAB7}"/>
          </ac:picMkLst>
        </pc:picChg>
      </pc:sldChg>
      <pc:sldChg chg="addSp modSp add mod replId chgLayout">
        <pc:chgData name="Aysha Fathima(UST,IN)" userId="S::245237@ust.com::793b66bb-82ed-4dd4-a76c-0162ece74a5c" providerId="AD" clId="Web-{4D08440A-7ED4-4551-8520-50E532EA0F19}" dt="2023-03-01T05:46:57.756" v="184"/>
        <pc:sldMkLst>
          <pc:docMk/>
          <pc:sldMk cId="2237740990" sldId="318"/>
        </pc:sldMkLst>
        <pc:spChg chg="ord">
          <ac:chgData name="Aysha Fathima(UST,IN)" userId="S::245237@ust.com::793b66bb-82ed-4dd4-a76c-0162ece74a5c" providerId="AD" clId="Web-{4D08440A-7ED4-4551-8520-50E532EA0F19}" dt="2023-03-01T05:46:57.756" v="184"/>
          <ac:spMkLst>
            <pc:docMk/>
            <pc:sldMk cId="2237740990" sldId="318"/>
            <ac:spMk id="24" creationId="{F1CF2683-E373-B453-B0E3-D0E97228FB5B}"/>
          </ac:spMkLst>
        </pc:spChg>
        <pc:picChg chg="add mod">
          <ac:chgData name="Aysha Fathima(UST,IN)" userId="S::245237@ust.com::793b66bb-82ed-4dd4-a76c-0162ece74a5c" providerId="AD" clId="Web-{4D08440A-7ED4-4551-8520-50E532EA0F19}" dt="2023-03-01T05:46:57.756" v="184"/>
          <ac:picMkLst>
            <pc:docMk/>
            <pc:sldMk cId="2237740990" sldId="318"/>
            <ac:picMk id="2" creationId="{59F4603C-B08E-1FA2-573B-0DA91B7B4B48}"/>
          </ac:picMkLst>
        </pc:picChg>
      </pc:sldChg>
      <pc:sldChg chg="add del replId">
        <pc:chgData name="Aysha Fathima(UST,IN)" userId="S::245237@ust.com::793b66bb-82ed-4dd4-a76c-0162ece74a5c" providerId="AD" clId="Web-{4D08440A-7ED4-4551-8520-50E532EA0F19}" dt="2023-03-01T03:50:59.571" v="44"/>
        <pc:sldMkLst>
          <pc:docMk/>
          <pc:sldMk cId="2573880346" sldId="318"/>
        </pc:sldMkLst>
      </pc:sldChg>
      <pc:sldChg chg="addSp modSp add mod replId chgLayout">
        <pc:chgData name="Aysha Fathima(UST,IN)" userId="S::245237@ust.com::793b66bb-82ed-4dd4-a76c-0162ece74a5c" providerId="AD" clId="Web-{4D08440A-7ED4-4551-8520-50E532EA0F19}" dt="2023-03-01T05:47:25.398" v="186"/>
        <pc:sldMkLst>
          <pc:docMk/>
          <pc:sldMk cId="3637384420" sldId="319"/>
        </pc:sldMkLst>
        <pc:spChg chg="ord">
          <ac:chgData name="Aysha Fathima(UST,IN)" userId="S::245237@ust.com::793b66bb-82ed-4dd4-a76c-0162ece74a5c" providerId="AD" clId="Web-{4D08440A-7ED4-4551-8520-50E532EA0F19}" dt="2023-03-01T05:47:25.398" v="186"/>
          <ac:spMkLst>
            <pc:docMk/>
            <pc:sldMk cId="3637384420" sldId="319"/>
            <ac:spMk id="24" creationId="{F1CF2683-E373-B453-B0E3-D0E97228FB5B}"/>
          </ac:spMkLst>
        </pc:spChg>
        <pc:picChg chg="add mod">
          <ac:chgData name="Aysha Fathima(UST,IN)" userId="S::245237@ust.com::793b66bb-82ed-4dd4-a76c-0162ece74a5c" providerId="AD" clId="Web-{4D08440A-7ED4-4551-8520-50E532EA0F19}" dt="2023-03-01T05:47:25.398" v="186"/>
          <ac:picMkLst>
            <pc:docMk/>
            <pc:sldMk cId="3637384420" sldId="319"/>
            <ac:picMk id="2" creationId="{E83F6B50-759D-6021-8A2B-B16BA013B762}"/>
          </ac:picMkLst>
        </pc:picChg>
      </pc:sldChg>
      <pc:sldChg chg="add del replId">
        <pc:chgData name="Aysha Fathima(UST,IN)" userId="S::245237@ust.com::793b66bb-82ed-4dd4-a76c-0162ece74a5c" providerId="AD" clId="Web-{4D08440A-7ED4-4551-8520-50E532EA0F19}" dt="2023-03-01T03:51:00.008" v="45"/>
        <pc:sldMkLst>
          <pc:docMk/>
          <pc:sldMk cId="3968352765" sldId="319"/>
        </pc:sldMkLst>
      </pc:sldChg>
      <pc:sldChg chg="add del replId">
        <pc:chgData name="Aysha Fathima(UST,IN)" userId="S::245237@ust.com::793b66bb-82ed-4dd4-a76c-0162ece74a5c" providerId="AD" clId="Web-{4D08440A-7ED4-4551-8520-50E532EA0F19}" dt="2023-03-01T03:51:00.133" v="46"/>
        <pc:sldMkLst>
          <pc:docMk/>
          <pc:sldMk cId="58566712" sldId="320"/>
        </pc:sldMkLst>
      </pc:sldChg>
      <pc:sldChg chg="addSp modSp add mod replId chgLayout">
        <pc:chgData name="Aysha Fathima(UST,IN)" userId="S::245237@ust.com::793b66bb-82ed-4dd4-a76c-0162ece74a5c" providerId="AD" clId="Web-{4D08440A-7ED4-4551-8520-50E532EA0F19}" dt="2023-03-01T05:48:06.634" v="188"/>
        <pc:sldMkLst>
          <pc:docMk/>
          <pc:sldMk cId="2573872501" sldId="320"/>
        </pc:sldMkLst>
        <pc:spChg chg="ord">
          <ac:chgData name="Aysha Fathima(UST,IN)" userId="S::245237@ust.com::793b66bb-82ed-4dd4-a76c-0162ece74a5c" providerId="AD" clId="Web-{4D08440A-7ED4-4551-8520-50E532EA0F19}" dt="2023-03-01T05:48:06.634" v="188"/>
          <ac:spMkLst>
            <pc:docMk/>
            <pc:sldMk cId="2573872501" sldId="320"/>
            <ac:spMk id="24" creationId="{F1CF2683-E373-B453-B0E3-D0E97228FB5B}"/>
          </ac:spMkLst>
        </pc:spChg>
        <pc:picChg chg="add mod">
          <ac:chgData name="Aysha Fathima(UST,IN)" userId="S::245237@ust.com::793b66bb-82ed-4dd4-a76c-0162ece74a5c" providerId="AD" clId="Web-{4D08440A-7ED4-4551-8520-50E532EA0F19}" dt="2023-03-01T05:48:06.634" v="188"/>
          <ac:picMkLst>
            <pc:docMk/>
            <pc:sldMk cId="2573872501" sldId="320"/>
            <ac:picMk id="2" creationId="{1A4D9290-8AE2-517A-D4F6-0C56CA9FFD88}"/>
          </ac:picMkLst>
        </pc:picChg>
      </pc:sldChg>
      <pc:sldChg chg="add del replId">
        <pc:chgData name="Aysha Fathima(UST,IN)" userId="S::245237@ust.com::793b66bb-82ed-4dd4-a76c-0162ece74a5c" providerId="AD" clId="Web-{4D08440A-7ED4-4551-8520-50E532EA0F19}" dt="2023-03-01T03:51:00.586" v="47"/>
        <pc:sldMkLst>
          <pc:docMk/>
          <pc:sldMk cId="275480925" sldId="321"/>
        </pc:sldMkLst>
      </pc:sldChg>
      <pc:sldChg chg="addSp modSp add mod replId chgLayout">
        <pc:chgData name="Aysha Fathima(UST,IN)" userId="S::245237@ust.com::793b66bb-82ed-4dd4-a76c-0162ece74a5c" providerId="AD" clId="Web-{4D08440A-7ED4-4551-8520-50E532EA0F19}" dt="2023-03-01T05:48:30.838" v="190"/>
        <pc:sldMkLst>
          <pc:docMk/>
          <pc:sldMk cId="2444355682" sldId="321"/>
        </pc:sldMkLst>
        <pc:spChg chg="ord">
          <ac:chgData name="Aysha Fathima(UST,IN)" userId="S::245237@ust.com::793b66bb-82ed-4dd4-a76c-0162ece74a5c" providerId="AD" clId="Web-{4D08440A-7ED4-4551-8520-50E532EA0F19}" dt="2023-03-01T05:48:30.838" v="190"/>
          <ac:spMkLst>
            <pc:docMk/>
            <pc:sldMk cId="2444355682" sldId="321"/>
            <ac:spMk id="24" creationId="{F1CF2683-E373-B453-B0E3-D0E97228FB5B}"/>
          </ac:spMkLst>
        </pc:spChg>
        <pc:picChg chg="add mod">
          <ac:chgData name="Aysha Fathima(UST,IN)" userId="S::245237@ust.com::793b66bb-82ed-4dd4-a76c-0162ece74a5c" providerId="AD" clId="Web-{4D08440A-7ED4-4551-8520-50E532EA0F19}" dt="2023-03-01T05:48:30.838" v="190"/>
          <ac:picMkLst>
            <pc:docMk/>
            <pc:sldMk cId="2444355682" sldId="321"/>
            <ac:picMk id="2" creationId="{17C19B36-2AA4-5D7B-2FC9-68FFF1B68DE9}"/>
          </ac:picMkLst>
        </pc:picChg>
      </pc:sldChg>
      <pc:sldChg chg="add replId">
        <pc:chgData name="Aysha Fathima(UST,IN)" userId="S::245237@ust.com::793b66bb-82ed-4dd4-a76c-0162ece74a5c" providerId="AD" clId="Web-{4D08440A-7ED4-4551-8520-50E532EA0F19}" dt="2023-03-01T03:51:10.367" v="54"/>
        <pc:sldMkLst>
          <pc:docMk/>
          <pc:sldMk cId="624610049" sldId="322"/>
        </pc:sldMkLst>
      </pc:sldChg>
      <pc:sldChg chg="add del replId">
        <pc:chgData name="Aysha Fathima(UST,IN)" userId="S::245237@ust.com::793b66bb-82ed-4dd4-a76c-0162ece74a5c" providerId="AD" clId="Web-{4D08440A-7ED4-4551-8520-50E532EA0F19}" dt="2023-03-01T03:51:00.711" v="48"/>
        <pc:sldMkLst>
          <pc:docMk/>
          <pc:sldMk cId="1608822542" sldId="322"/>
        </pc:sldMkLst>
      </pc:sldChg>
      <pc:sldChg chg="new del">
        <pc:chgData name="Aysha Fathima(UST,IN)" userId="S::245237@ust.com::793b66bb-82ed-4dd4-a76c-0162ece74a5c" providerId="AD" clId="Web-{4D08440A-7ED4-4551-8520-50E532EA0F19}" dt="2023-03-01T05:56:32.311" v="221"/>
        <pc:sldMkLst>
          <pc:docMk/>
          <pc:sldMk cId="886209634" sldId="323"/>
        </pc:sldMkLst>
      </pc:sldChg>
    </pc:docChg>
  </pc:docChgLst>
  <pc:docChgLst>
    <pc:chgData name="Anuja Ajay(UST,IN)" userId="S::245235@ust.com::b210c8d7-55ac-49f5-a553-74ee4ceba69b" providerId="AD" clId="Web-{F0F16A0A-1F1D-4FA9-8987-4410C5A6444D}"/>
    <pc:docChg chg="addSld delSld modSld sldOrd">
      <pc:chgData name="Anuja Ajay(UST,IN)" userId="S::245235@ust.com::b210c8d7-55ac-49f5-a553-74ee4ceba69b" providerId="AD" clId="Web-{F0F16A0A-1F1D-4FA9-8987-4410C5A6444D}" dt="2023-02-28T16:06:18.283" v="346" actId="14100"/>
      <pc:docMkLst>
        <pc:docMk/>
      </pc:docMkLst>
      <pc:sldChg chg="delSp modSp">
        <pc:chgData name="Anuja Ajay(UST,IN)" userId="S::245235@ust.com::b210c8d7-55ac-49f5-a553-74ee4ceba69b" providerId="AD" clId="Web-{F0F16A0A-1F1D-4FA9-8987-4410C5A6444D}" dt="2023-02-28T15:39:33.724" v="1"/>
        <pc:sldMkLst>
          <pc:docMk/>
          <pc:sldMk cId="4165912198" sldId="261"/>
        </pc:sldMkLst>
        <pc:spChg chg="del mod">
          <ac:chgData name="Anuja Ajay(UST,IN)" userId="S::245235@ust.com::b210c8d7-55ac-49f5-a553-74ee4ceba69b" providerId="AD" clId="Web-{F0F16A0A-1F1D-4FA9-8987-4410C5A6444D}" dt="2023-02-28T15:39:33.724" v="1"/>
          <ac:spMkLst>
            <pc:docMk/>
            <pc:sldMk cId="4165912198" sldId="261"/>
            <ac:spMk id="2" creationId="{0CA2207D-3AF0-1044-BA31-870EE3DA299B}"/>
          </ac:spMkLst>
        </pc:spChg>
      </pc:sldChg>
      <pc:sldChg chg="addSp delSp modSp mod modClrScheme chgLayout">
        <pc:chgData name="Anuja Ajay(UST,IN)" userId="S::245235@ust.com::b210c8d7-55ac-49f5-a553-74ee4ceba69b" providerId="AD" clId="Web-{F0F16A0A-1F1D-4FA9-8987-4410C5A6444D}" dt="2023-02-28T16:04:09.497" v="321" actId="20577"/>
        <pc:sldMkLst>
          <pc:docMk/>
          <pc:sldMk cId="3514523309" sldId="269"/>
        </pc:sldMkLst>
        <pc:spChg chg="add del mod ord">
          <ac:chgData name="Anuja Ajay(UST,IN)" userId="S::245235@ust.com::b210c8d7-55ac-49f5-a553-74ee4ceba69b" providerId="AD" clId="Web-{F0F16A0A-1F1D-4FA9-8987-4410C5A6444D}" dt="2023-02-28T16:04:01.419" v="319"/>
          <ac:spMkLst>
            <pc:docMk/>
            <pc:sldMk cId="3514523309" sldId="269"/>
            <ac:spMk id="2" creationId="{91DAC202-3B4B-1143-6FC8-C89D3F1BED89}"/>
          </ac:spMkLst>
        </pc:spChg>
        <pc:spChg chg="mod ord">
          <ac:chgData name="Anuja Ajay(UST,IN)" userId="S::245235@ust.com::b210c8d7-55ac-49f5-a553-74ee4ceba69b" providerId="AD" clId="Web-{F0F16A0A-1F1D-4FA9-8987-4410C5A6444D}" dt="2023-02-28T16:03:52.293" v="317" actId="1076"/>
          <ac:spMkLst>
            <pc:docMk/>
            <pc:sldMk cId="3514523309" sldId="269"/>
            <ac:spMk id="7" creationId="{AB027583-4D6B-C945-933A-65411BAB1656}"/>
          </ac:spMkLst>
        </pc:spChg>
        <pc:spChg chg="mod ord">
          <ac:chgData name="Anuja Ajay(UST,IN)" userId="S::245235@ust.com::b210c8d7-55ac-49f5-a553-74ee4ceba69b" providerId="AD" clId="Web-{F0F16A0A-1F1D-4FA9-8987-4410C5A6444D}" dt="2023-02-28T16:04:09.497" v="321" actId="20577"/>
          <ac:spMkLst>
            <pc:docMk/>
            <pc:sldMk cId="3514523309" sldId="269"/>
            <ac:spMk id="8" creationId="{FF62829B-AFDE-7C44-AEBF-3B7F24325CDD}"/>
          </ac:spMkLst>
        </pc:spChg>
      </pc:sldChg>
      <pc:sldChg chg="del">
        <pc:chgData name="Anuja Ajay(UST,IN)" userId="S::245235@ust.com::b210c8d7-55ac-49f5-a553-74ee4ceba69b" providerId="AD" clId="Web-{F0F16A0A-1F1D-4FA9-8987-4410C5A6444D}" dt="2023-02-28T15:41:48.917" v="6"/>
        <pc:sldMkLst>
          <pc:docMk/>
          <pc:sldMk cId="1966324248" sldId="271"/>
        </pc:sldMkLst>
      </pc:sldChg>
      <pc:sldChg chg="delSp modSp mod modClrScheme chgLayout">
        <pc:chgData name="Anuja Ajay(UST,IN)" userId="S::245235@ust.com::b210c8d7-55ac-49f5-a553-74ee4ceba69b" providerId="AD" clId="Web-{F0F16A0A-1F1D-4FA9-8987-4410C5A6444D}" dt="2023-02-28T16:03:29.480" v="315" actId="1076"/>
        <pc:sldMkLst>
          <pc:docMk/>
          <pc:sldMk cId="2338044180" sldId="273"/>
        </pc:sldMkLst>
        <pc:spChg chg="mod ord">
          <ac:chgData name="Anuja Ajay(UST,IN)" userId="S::245235@ust.com::b210c8d7-55ac-49f5-a553-74ee4ceba69b" providerId="AD" clId="Web-{F0F16A0A-1F1D-4FA9-8987-4410C5A6444D}" dt="2023-02-28T16:03:29.480" v="315" actId="1076"/>
          <ac:spMkLst>
            <pc:docMk/>
            <pc:sldMk cId="2338044180" sldId="273"/>
            <ac:spMk id="2" creationId="{BAB4EEB5-368F-4FFD-2514-B595836364F5}"/>
          </ac:spMkLst>
        </pc:spChg>
        <pc:spChg chg="mod ord">
          <ac:chgData name="Anuja Ajay(UST,IN)" userId="S::245235@ust.com::b210c8d7-55ac-49f5-a553-74ee4ceba69b" providerId="AD" clId="Web-{F0F16A0A-1F1D-4FA9-8987-4410C5A6444D}" dt="2023-02-28T16:03:13.058" v="313" actId="1076"/>
          <ac:spMkLst>
            <pc:docMk/>
            <pc:sldMk cId="2338044180" sldId="273"/>
            <ac:spMk id="3" creationId="{745889EA-D713-E981-D6A9-171BE97CC73F}"/>
          </ac:spMkLst>
        </pc:spChg>
        <pc:spChg chg="del mod ord">
          <ac:chgData name="Anuja Ajay(UST,IN)" userId="S::245235@ust.com::b210c8d7-55ac-49f5-a553-74ee4ceba69b" providerId="AD" clId="Web-{F0F16A0A-1F1D-4FA9-8987-4410C5A6444D}" dt="2023-02-28T16:01:23.882" v="280"/>
          <ac:spMkLst>
            <pc:docMk/>
            <pc:sldMk cId="2338044180" sldId="273"/>
            <ac:spMk id="12" creationId="{614A145D-8772-0EF8-1D50-582D29730A1B}"/>
          </ac:spMkLst>
        </pc:spChg>
      </pc:sldChg>
      <pc:sldChg chg="addSp delSp modSp mod modClrScheme chgLayout">
        <pc:chgData name="Anuja Ajay(UST,IN)" userId="S::245235@ust.com::b210c8d7-55ac-49f5-a553-74ee4ceba69b" providerId="AD" clId="Web-{F0F16A0A-1F1D-4FA9-8987-4410C5A6444D}" dt="2023-02-28T16:05:07.343" v="333" actId="1076"/>
        <pc:sldMkLst>
          <pc:docMk/>
          <pc:sldMk cId="2643917623" sldId="274"/>
        </pc:sldMkLst>
        <pc:spChg chg="mod ord">
          <ac:chgData name="Anuja Ajay(UST,IN)" userId="S::245235@ust.com::b210c8d7-55ac-49f5-a553-74ee4ceba69b" providerId="AD" clId="Web-{F0F16A0A-1F1D-4FA9-8987-4410C5A6444D}" dt="2023-02-28T16:04:34.701" v="325" actId="1076"/>
          <ac:spMkLst>
            <pc:docMk/>
            <pc:sldMk cId="2643917623" sldId="274"/>
            <ac:spMk id="2" creationId="{F40B3381-DC06-AEA7-5049-8E6EE82B0856}"/>
          </ac:spMkLst>
        </pc:spChg>
        <pc:spChg chg="add del mod ord">
          <ac:chgData name="Anuja Ajay(UST,IN)" userId="S::245235@ust.com::b210c8d7-55ac-49f5-a553-74ee4ceba69b" providerId="AD" clId="Web-{F0F16A0A-1F1D-4FA9-8987-4410C5A6444D}" dt="2023-02-28T16:04:38.014" v="327"/>
          <ac:spMkLst>
            <pc:docMk/>
            <pc:sldMk cId="2643917623" sldId="274"/>
            <ac:spMk id="3" creationId="{2F4D79B2-D7BE-09C7-5CBD-9A1B7B31D15D}"/>
          </ac:spMkLst>
        </pc:spChg>
        <pc:spChg chg="add del mod ord">
          <ac:chgData name="Anuja Ajay(UST,IN)" userId="S::245235@ust.com::b210c8d7-55ac-49f5-a553-74ee4ceba69b" providerId="AD" clId="Web-{F0F16A0A-1F1D-4FA9-8987-4410C5A6444D}" dt="2023-02-28T16:04:49.717" v="329"/>
          <ac:spMkLst>
            <pc:docMk/>
            <pc:sldMk cId="2643917623" sldId="274"/>
            <ac:spMk id="4" creationId="{D8001170-AA21-64E5-9A8C-EA1F910FC705}"/>
          </ac:spMkLst>
        </pc:spChg>
        <pc:spChg chg="mod">
          <ac:chgData name="Anuja Ajay(UST,IN)" userId="S::245235@ust.com::b210c8d7-55ac-49f5-a553-74ee4ceba69b" providerId="AD" clId="Web-{F0F16A0A-1F1D-4FA9-8987-4410C5A6444D}" dt="2023-02-28T16:05:07.343" v="333" actId="1076"/>
          <ac:spMkLst>
            <pc:docMk/>
            <pc:sldMk cId="2643917623" sldId="274"/>
            <ac:spMk id="8" creationId="{522412EA-2F49-EB99-68EE-C137C08807C9}"/>
          </ac:spMkLst>
        </pc:spChg>
      </pc:sldChg>
      <pc:sldChg chg="addSp delSp modSp mod modClrScheme chgLayout">
        <pc:chgData name="Anuja Ajay(UST,IN)" userId="S::245235@ust.com::b210c8d7-55ac-49f5-a553-74ee4ceba69b" providerId="AD" clId="Web-{F0F16A0A-1F1D-4FA9-8987-4410C5A6444D}" dt="2023-02-28T16:06:18.283" v="346" actId="14100"/>
        <pc:sldMkLst>
          <pc:docMk/>
          <pc:sldMk cId="4003894976" sldId="289"/>
        </pc:sldMkLst>
        <pc:spChg chg="mod ord">
          <ac:chgData name="Anuja Ajay(UST,IN)" userId="S::245235@ust.com::b210c8d7-55ac-49f5-a553-74ee4ceba69b" providerId="AD" clId="Web-{F0F16A0A-1F1D-4FA9-8987-4410C5A6444D}" dt="2023-02-28T16:05:43.391" v="341" actId="1076"/>
          <ac:spMkLst>
            <pc:docMk/>
            <pc:sldMk cId="4003894976" sldId="289"/>
            <ac:spMk id="2" creationId="{F40B3381-DC06-AEA7-5049-8E6EE82B0856}"/>
          </ac:spMkLst>
        </pc:spChg>
        <pc:spChg chg="add del mod ord">
          <ac:chgData name="Anuja Ajay(UST,IN)" userId="S::245235@ust.com::b210c8d7-55ac-49f5-a553-74ee4ceba69b" providerId="AD" clId="Web-{F0F16A0A-1F1D-4FA9-8987-4410C5A6444D}" dt="2023-02-28T16:05:33.328" v="338"/>
          <ac:spMkLst>
            <pc:docMk/>
            <pc:sldMk cId="4003894976" sldId="289"/>
            <ac:spMk id="3" creationId="{02EF81E6-5FEF-B66D-AFB8-4FE9F7BAEC79}"/>
          </ac:spMkLst>
        </pc:spChg>
        <pc:spChg chg="add del mod ord">
          <ac:chgData name="Anuja Ajay(UST,IN)" userId="S::245235@ust.com::b210c8d7-55ac-49f5-a553-74ee4ceba69b" providerId="AD" clId="Web-{F0F16A0A-1F1D-4FA9-8987-4410C5A6444D}" dt="2023-02-28T16:05:28.656" v="336"/>
          <ac:spMkLst>
            <pc:docMk/>
            <pc:sldMk cId="4003894976" sldId="289"/>
            <ac:spMk id="4" creationId="{AB274949-029C-9F57-7DB0-94C4C4DB0830}"/>
          </ac:spMkLst>
        </pc:spChg>
        <pc:spChg chg="mod">
          <ac:chgData name="Anuja Ajay(UST,IN)" userId="S::245235@ust.com::b210c8d7-55ac-49f5-a553-74ee4ceba69b" providerId="AD" clId="Web-{F0F16A0A-1F1D-4FA9-8987-4410C5A6444D}" dt="2023-02-28T16:06:18.283" v="346" actId="14100"/>
          <ac:spMkLst>
            <pc:docMk/>
            <pc:sldMk cId="4003894976" sldId="289"/>
            <ac:spMk id="8" creationId="{522412EA-2F49-EB99-68EE-C137C08807C9}"/>
          </ac:spMkLst>
        </pc:spChg>
      </pc:sldChg>
      <pc:sldChg chg="addSp delSp modSp mod ord modClrScheme chgLayout">
        <pc:chgData name="Anuja Ajay(UST,IN)" userId="S::245235@ust.com::b210c8d7-55ac-49f5-a553-74ee4ceba69b" providerId="AD" clId="Web-{F0F16A0A-1F1D-4FA9-8987-4410C5A6444D}" dt="2023-02-28T16:02:55.932" v="305" actId="1076"/>
        <pc:sldMkLst>
          <pc:docMk/>
          <pc:sldMk cId="688351603" sldId="300"/>
        </pc:sldMkLst>
        <pc:spChg chg="del mod ord">
          <ac:chgData name="Anuja Ajay(UST,IN)" userId="S::245235@ust.com::b210c8d7-55ac-49f5-a553-74ee4ceba69b" providerId="AD" clId="Web-{F0F16A0A-1F1D-4FA9-8987-4410C5A6444D}" dt="2023-02-28T16:01:59.617" v="287"/>
          <ac:spMkLst>
            <pc:docMk/>
            <pc:sldMk cId="688351603" sldId="300"/>
            <ac:spMk id="2" creationId="{F40B3381-DC06-AEA7-5049-8E6EE82B0856}"/>
          </ac:spMkLst>
        </pc:spChg>
        <pc:spChg chg="add del mod ord">
          <ac:chgData name="Anuja Ajay(UST,IN)" userId="S::245235@ust.com::b210c8d7-55ac-49f5-a553-74ee4ceba69b" providerId="AD" clId="Web-{F0F16A0A-1F1D-4FA9-8987-4410C5A6444D}" dt="2023-02-28T16:02:03.508" v="289"/>
          <ac:spMkLst>
            <pc:docMk/>
            <pc:sldMk cId="688351603" sldId="300"/>
            <ac:spMk id="3" creationId="{25201EED-EF61-41FE-1C7D-60540EC7CC38}"/>
          </ac:spMkLst>
        </pc:spChg>
        <pc:spChg chg="add del mod ord">
          <ac:chgData name="Anuja Ajay(UST,IN)" userId="S::245235@ust.com::b210c8d7-55ac-49f5-a553-74ee4ceba69b" providerId="AD" clId="Web-{F0F16A0A-1F1D-4FA9-8987-4410C5A6444D}" dt="2023-02-28T16:02:06.758" v="290"/>
          <ac:spMkLst>
            <pc:docMk/>
            <pc:sldMk cId="688351603" sldId="300"/>
            <ac:spMk id="4" creationId="{EF47CC5D-AA72-95CC-9DE9-A805132EB7C3}"/>
          </ac:spMkLst>
        </pc:spChg>
        <pc:spChg chg="add mod">
          <ac:chgData name="Anuja Ajay(UST,IN)" userId="S::245235@ust.com::b210c8d7-55ac-49f5-a553-74ee4ceba69b" providerId="AD" clId="Web-{F0F16A0A-1F1D-4FA9-8987-4410C5A6444D}" dt="2023-02-28T16:02:55.932" v="305" actId="1076"/>
          <ac:spMkLst>
            <pc:docMk/>
            <pc:sldMk cId="688351603" sldId="300"/>
            <ac:spMk id="5" creationId="{DAA4B670-908F-F4D6-80D0-E0AD1475057D}"/>
          </ac:spMkLst>
        </pc:spChg>
      </pc:sldChg>
      <pc:sldChg chg="addSp delSp modSp">
        <pc:chgData name="Anuja Ajay(UST,IN)" userId="S::245235@ust.com::b210c8d7-55ac-49f5-a553-74ee4ceba69b" providerId="AD" clId="Web-{F0F16A0A-1F1D-4FA9-8987-4410C5A6444D}" dt="2023-02-28T15:51:35.032" v="119" actId="14100"/>
        <pc:sldMkLst>
          <pc:docMk/>
          <pc:sldMk cId="3684523077" sldId="302"/>
        </pc:sldMkLst>
        <pc:spChg chg="add">
          <ac:chgData name="Anuja Ajay(UST,IN)" userId="S::245235@ust.com::b210c8d7-55ac-49f5-a553-74ee4ceba69b" providerId="AD" clId="Web-{F0F16A0A-1F1D-4FA9-8987-4410C5A6444D}" dt="2023-02-28T15:42:46.263" v="7"/>
          <ac:spMkLst>
            <pc:docMk/>
            <pc:sldMk cId="3684523077" sldId="302"/>
            <ac:spMk id="2" creationId="{40CF8228-197D-9934-4E94-AA5EE5310249}"/>
          </ac:spMkLst>
        </pc:spChg>
        <pc:spChg chg="add mod">
          <ac:chgData name="Anuja Ajay(UST,IN)" userId="S::245235@ust.com::b210c8d7-55ac-49f5-a553-74ee4ceba69b" providerId="AD" clId="Web-{F0F16A0A-1F1D-4FA9-8987-4410C5A6444D}" dt="2023-02-28T15:43:12.467" v="29" actId="20577"/>
          <ac:spMkLst>
            <pc:docMk/>
            <pc:sldMk cId="3684523077" sldId="302"/>
            <ac:spMk id="3" creationId="{BE7388D6-5576-C9B6-FBD6-C0BD759CEF3A}"/>
          </ac:spMkLst>
        </pc:spChg>
        <pc:spChg chg="mod">
          <ac:chgData name="Anuja Ajay(UST,IN)" userId="S::245235@ust.com::b210c8d7-55ac-49f5-a553-74ee4ceba69b" providerId="AD" clId="Web-{F0F16A0A-1F1D-4FA9-8987-4410C5A6444D}" dt="2023-02-28T15:44:56.174" v="55" actId="20577"/>
          <ac:spMkLst>
            <pc:docMk/>
            <pc:sldMk cId="3684523077" sldId="302"/>
            <ac:spMk id="10" creationId="{82383376-E191-4BD0-FFAF-19C88A2BFA75}"/>
          </ac:spMkLst>
        </pc:spChg>
        <pc:picChg chg="mod">
          <ac:chgData name="Anuja Ajay(UST,IN)" userId="S::245235@ust.com::b210c8d7-55ac-49f5-a553-74ee4ceba69b" providerId="AD" clId="Web-{F0F16A0A-1F1D-4FA9-8987-4410C5A6444D}" dt="2023-02-28T15:51:35.032" v="119" actId="14100"/>
          <ac:picMkLst>
            <pc:docMk/>
            <pc:sldMk cId="3684523077" sldId="302"/>
            <ac:picMk id="8" creationId="{ADBF0954-3E4D-447D-9404-9F91348C1FA6}"/>
          </ac:picMkLst>
        </pc:picChg>
        <pc:picChg chg="del mod">
          <ac:chgData name="Anuja Ajay(UST,IN)" userId="S::245235@ust.com::b210c8d7-55ac-49f5-a553-74ee4ceba69b" providerId="AD" clId="Web-{F0F16A0A-1F1D-4FA9-8987-4410C5A6444D}" dt="2023-02-28T15:43:30.264" v="32"/>
          <ac:picMkLst>
            <pc:docMk/>
            <pc:sldMk cId="3684523077" sldId="302"/>
            <ac:picMk id="11" creationId="{C5658400-F344-F02E-10EB-59DEC8735AFD}"/>
          </ac:picMkLst>
        </pc:picChg>
      </pc:sldChg>
      <pc:sldChg chg="delSp modSp del">
        <pc:chgData name="Anuja Ajay(UST,IN)" userId="S::245235@ust.com::b210c8d7-55ac-49f5-a553-74ee4ceba69b" providerId="AD" clId="Web-{F0F16A0A-1F1D-4FA9-8987-4410C5A6444D}" dt="2023-02-28T15:47:56.852" v="94"/>
        <pc:sldMkLst>
          <pc:docMk/>
          <pc:sldMk cId="3247379351" sldId="304"/>
        </pc:sldMkLst>
        <pc:spChg chg="mod">
          <ac:chgData name="Anuja Ajay(UST,IN)" userId="S::245235@ust.com::b210c8d7-55ac-49f5-a553-74ee4ceba69b" providerId="AD" clId="Web-{F0F16A0A-1F1D-4FA9-8987-4410C5A6444D}" dt="2023-02-28T15:46:35.146" v="81" actId="1076"/>
          <ac:spMkLst>
            <pc:docMk/>
            <pc:sldMk cId="3247379351" sldId="304"/>
            <ac:spMk id="2" creationId="{B19D1D72-3FCD-B6B1-7DDC-087D0B7F2FDB}"/>
          </ac:spMkLst>
        </pc:spChg>
        <pc:spChg chg="mod">
          <ac:chgData name="Anuja Ajay(UST,IN)" userId="S::245235@ust.com::b210c8d7-55ac-49f5-a553-74ee4ceba69b" providerId="AD" clId="Web-{F0F16A0A-1F1D-4FA9-8987-4410C5A6444D}" dt="2023-02-28T15:45:43.566" v="65" actId="20577"/>
          <ac:spMkLst>
            <pc:docMk/>
            <pc:sldMk cId="3247379351" sldId="304"/>
            <ac:spMk id="10" creationId="{82383376-E191-4BD0-FFAF-19C88A2BFA75}"/>
          </ac:spMkLst>
        </pc:spChg>
        <pc:picChg chg="mod">
          <ac:chgData name="Anuja Ajay(UST,IN)" userId="S::245235@ust.com::b210c8d7-55ac-49f5-a553-74ee4ceba69b" providerId="AD" clId="Web-{F0F16A0A-1F1D-4FA9-8987-4410C5A6444D}" dt="2023-02-28T15:46:30.505" v="80" actId="1076"/>
          <ac:picMkLst>
            <pc:docMk/>
            <pc:sldMk cId="3247379351" sldId="304"/>
            <ac:picMk id="3" creationId="{4953DC91-1BEA-CB55-4402-E1A3FBF464C1}"/>
          </ac:picMkLst>
        </pc:picChg>
        <pc:picChg chg="del">
          <ac:chgData name="Anuja Ajay(UST,IN)" userId="S::245235@ust.com::b210c8d7-55ac-49f5-a553-74ee4ceba69b" providerId="AD" clId="Web-{F0F16A0A-1F1D-4FA9-8987-4410C5A6444D}" dt="2023-02-28T15:46:16.583" v="75"/>
          <ac:picMkLst>
            <pc:docMk/>
            <pc:sldMk cId="3247379351" sldId="304"/>
            <ac:picMk id="6" creationId="{BF76894E-7751-BF21-AB4D-501341C7A1AC}"/>
          </ac:picMkLst>
        </pc:picChg>
      </pc:sldChg>
      <pc:sldChg chg="modSp">
        <pc:chgData name="Anuja Ajay(UST,IN)" userId="S::245235@ust.com::b210c8d7-55ac-49f5-a553-74ee4ceba69b" providerId="AD" clId="Web-{F0F16A0A-1F1D-4FA9-8987-4410C5A6444D}" dt="2023-02-28T15:53:21.880" v="181" actId="20577"/>
        <pc:sldMkLst>
          <pc:docMk/>
          <pc:sldMk cId="2649771777" sldId="305"/>
        </pc:sldMkLst>
        <pc:spChg chg="mod">
          <ac:chgData name="Anuja Ajay(UST,IN)" userId="S::245235@ust.com::b210c8d7-55ac-49f5-a553-74ee4ceba69b" providerId="AD" clId="Web-{F0F16A0A-1F1D-4FA9-8987-4410C5A6444D}" dt="2023-02-28T15:53:21.880" v="181" actId="20577"/>
          <ac:spMkLst>
            <pc:docMk/>
            <pc:sldMk cId="2649771777" sldId="305"/>
            <ac:spMk id="24" creationId="{F1CF2683-E373-B453-B0E3-D0E97228FB5B}"/>
          </ac:spMkLst>
        </pc:spChg>
        <pc:picChg chg="mod">
          <ac:chgData name="Anuja Ajay(UST,IN)" userId="S::245235@ust.com::b210c8d7-55ac-49f5-a553-74ee4ceba69b" providerId="AD" clId="Web-{F0F16A0A-1F1D-4FA9-8987-4410C5A6444D}" dt="2023-02-28T15:51:59.439" v="125" actId="1076"/>
          <ac:picMkLst>
            <pc:docMk/>
            <pc:sldMk cId="2649771777" sldId="305"/>
            <ac:picMk id="2" creationId="{A3154ED9-46E3-EE28-D088-891DE494DAB7}"/>
          </ac:picMkLst>
        </pc:picChg>
      </pc:sldChg>
      <pc:sldChg chg="modSp">
        <pc:chgData name="Anuja Ajay(UST,IN)" userId="S::245235@ust.com::b210c8d7-55ac-49f5-a553-74ee4ceba69b" providerId="AD" clId="Web-{F0F16A0A-1F1D-4FA9-8987-4410C5A6444D}" dt="2023-02-28T15:53:07.770" v="176" actId="20577"/>
        <pc:sldMkLst>
          <pc:docMk/>
          <pc:sldMk cId="3001895541" sldId="307"/>
        </pc:sldMkLst>
        <pc:spChg chg="mod">
          <ac:chgData name="Anuja Ajay(UST,IN)" userId="S::245235@ust.com::b210c8d7-55ac-49f5-a553-74ee4ceba69b" providerId="AD" clId="Web-{F0F16A0A-1F1D-4FA9-8987-4410C5A6444D}" dt="2023-02-28T15:53:07.770" v="176" actId="20577"/>
          <ac:spMkLst>
            <pc:docMk/>
            <pc:sldMk cId="3001895541" sldId="307"/>
            <ac:spMk id="24" creationId="{F1CF2683-E373-B453-B0E3-D0E97228FB5B}"/>
          </ac:spMkLst>
        </pc:spChg>
        <pc:picChg chg="mod">
          <ac:chgData name="Anuja Ajay(UST,IN)" userId="S::245235@ust.com::b210c8d7-55ac-49f5-a553-74ee4ceba69b" providerId="AD" clId="Web-{F0F16A0A-1F1D-4FA9-8987-4410C5A6444D}" dt="2023-02-28T15:52:12.549" v="127" actId="14100"/>
          <ac:picMkLst>
            <pc:docMk/>
            <pc:sldMk cId="3001895541" sldId="307"/>
            <ac:picMk id="3" creationId="{D390946A-C391-D6BA-2BA5-5AC2B0B7EBEB}"/>
          </ac:picMkLst>
        </pc:picChg>
      </pc:sldChg>
      <pc:sldChg chg="modSp add ord replId">
        <pc:chgData name="Anuja Ajay(UST,IN)" userId="S::245235@ust.com::b210c8d7-55ac-49f5-a553-74ee4ceba69b" providerId="AD" clId="Web-{F0F16A0A-1F1D-4FA9-8987-4410C5A6444D}" dt="2023-02-28T15:59:45.472" v="254" actId="20577"/>
        <pc:sldMkLst>
          <pc:docMk/>
          <pc:sldMk cId="2953794000" sldId="310"/>
        </pc:sldMkLst>
        <pc:graphicFrameChg chg="mod modGraphic">
          <ac:chgData name="Anuja Ajay(UST,IN)" userId="S::245235@ust.com::b210c8d7-55ac-49f5-a553-74ee4ceba69b" providerId="AD" clId="Web-{F0F16A0A-1F1D-4FA9-8987-4410C5A6444D}" dt="2023-02-28T15:59:45.472" v="254" actId="20577"/>
          <ac:graphicFrameMkLst>
            <pc:docMk/>
            <pc:sldMk cId="2953794000" sldId="310"/>
            <ac:graphicFrameMk id="11" creationId="{4EB35ABD-4BD4-0CBF-ED39-9A5A1E772F67}"/>
          </ac:graphicFrameMkLst>
        </pc:graphicFrameChg>
      </pc:sldChg>
      <pc:sldChg chg="addSp delSp modSp add replId">
        <pc:chgData name="Anuja Ajay(UST,IN)" userId="S::245235@ust.com::b210c8d7-55ac-49f5-a553-74ee4ceba69b" providerId="AD" clId="Web-{F0F16A0A-1F1D-4FA9-8987-4410C5A6444D}" dt="2023-02-28T15:47:50.039" v="93" actId="1076"/>
        <pc:sldMkLst>
          <pc:docMk/>
          <pc:sldMk cId="3492651380" sldId="311"/>
        </pc:sldMkLst>
        <pc:spChg chg="mod">
          <ac:chgData name="Anuja Ajay(UST,IN)" userId="S::245235@ust.com::b210c8d7-55ac-49f5-a553-74ee4ceba69b" providerId="AD" clId="Web-{F0F16A0A-1F1D-4FA9-8987-4410C5A6444D}" dt="2023-02-28T15:47:22.773" v="89" actId="1076"/>
          <ac:spMkLst>
            <pc:docMk/>
            <pc:sldMk cId="3492651380" sldId="311"/>
            <ac:spMk id="2" creationId="{40CF8228-197D-9934-4E94-AA5EE5310249}"/>
          </ac:spMkLst>
        </pc:spChg>
        <pc:spChg chg="del mod">
          <ac:chgData name="Anuja Ajay(UST,IN)" userId="S::245235@ust.com::b210c8d7-55ac-49f5-a553-74ee4ceba69b" providerId="AD" clId="Web-{F0F16A0A-1F1D-4FA9-8987-4410C5A6444D}" dt="2023-02-28T15:44:26.344" v="47"/>
          <ac:spMkLst>
            <pc:docMk/>
            <pc:sldMk cId="3492651380" sldId="311"/>
            <ac:spMk id="3" creationId="{BE7388D6-5576-C9B6-FBD6-C0BD759CEF3A}"/>
          </ac:spMkLst>
        </pc:spChg>
        <pc:spChg chg="add del mod">
          <ac:chgData name="Anuja Ajay(UST,IN)" userId="S::245235@ust.com::b210c8d7-55ac-49f5-a553-74ee4ceba69b" providerId="AD" clId="Web-{F0F16A0A-1F1D-4FA9-8987-4410C5A6444D}" dt="2023-02-28T15:44:31.829" v="50"/>
          <ac:spMkLst>
            <pc:docMk/>
            <pc:sldMk cId="3492651380" sldId="311"/>
            <ac:spMk id="6" creationId="{E2D1C7CE-282A-88BE-DBB5-53621E414539}"/>
          </ac:spMkLst>
        </pc:spChg>
        <pc:spChg chg="mod">
          <ac:chgData name="Anuja Ajay(UST,IN)" userId="S::245235@ust.com::b210c8d7-55ac-49f5-a553-74ee4ceba69b" providerId="AD" clId="Web-{F0F16A0A-1F1D-4FA9-8987-4410C5A6444D}" dt="2023-02-28T15:44:18.235" v="44" actId="20577"/>
          <ac:spMkLst>
            <pc:docMk/>
            <pc:sldMk cId="3492651380" sldId="311"/>
            <ac:spMk id="9" creationId="{D8A61C9B-6E98-FEDF-58D3-764DFBB4EA0F}"/>
          </ac:spMkLst>
        </pc:spChg>
        <pc:spChg chg="mod">
          <ac:chgData name="Anuja Ajay(UST,IN)" userId="S::245235@ust.com::b210c8d7-55ac-49f5-a553-74ee4ceba69b" providerId="AD" clId="Web-{F0F16A0A-1F1D-4FA9-8987-4410C5A6444D}" dt="2023-02-28T15:47:26.007" v="90" actId="1076"/>
          <ac:spMkLst>
            <pc:docMk/>
            <pc:sldMk cId="3492651380" sldId="311"/>
            <ac:spMk id="10" creationId="{82383376-E191-4BD0-FFAF-19C88A2BFA75}"/>
          </ac:spMkLst>
        </pc:spChg>
        <pc:picChg chg="add mod">
          <ac:chgData name="Anuja Ajay(UST,IN)" userId="S::245235@ust.com::b210c8d7-55ac-49f5-a553-74ee4ceba69b" providerId="AD" clId="Web-{F0F16A0A-1F1D-4FA9-8987-4410C5A6444D}" dt="2023-02-28T15:47:38.023" v="91" actId="1076"/>
          <ac:picMkLst>
            <pc:docMk/>
            <pc:sldMk cId="3492651380" sldId="311"/>
            <ac:picMk id="4" creationId="{1202A8B1-1D3D-890D-EB58-56DC6D3626D2}"/>
          </ac:picMkLst>
        </pc:picChg>
        <pc:picChg chg="del">
          <ac:chgData name="Anuja Ajay(UST,IN)" userId="S::245235@ust.com::b210c8d7-55ac-49f5-a553-74ee4ceba69b" providerId="AD" clId="Web-{F0F16A0A-1F1D-4FA9-8987-4410C5A6444D}" dt="2023-02-28T15:43:46.984" v="36"/>
          <ac:picMkLst>
            <pc:docMk/>
            <pc:sldMk cId="3492651380" sldId="311"/>
            <ac:picMk id="8" creationId="{ADBF0954-3E4D-447D-9404-9F91348C1FA6}"/>
          </ac:picMkLst>
        </pc:picChg>
        <pc:picChg chg="add mod">
          <ac:chgData name="Anuja Ajay(UST,IN)" userId="S::245235@ust.com::b210c8d7-55ac-49f5-a553-74ee4ceba69b" providerId="AD" clId="Web-{F0F16A0A-1F1D-4FA9-8987-4410C5A6444D}" dt="2023-02-28T15:47:50.039" v="93" actId="1076"/>
          <ac:picMkLst>
            <pc:docMk/>
            <pc:sldMk cId="3492651380" sldId="311"/>
            <ac:picMk id="11" creationId="{C25A2985-4DE3-0DED-9DC6-BB7B946E82A4}"/>
          </ac:picMkLst>
        </pc:picChg>
      </pc:sldChg>
      <pc:sldChg chg="addSp delSp modSp add ord replId">
        <pc:chgData name="Anuja Ajay(UST,IN)" userId="S::245235@ust.com::b210c8d7-55ac-49f5-a553-74ee4ceba69b" providerId="AD" clId="Web-{F0F16A0A-1F1D-4FA9-8987-4410C5A6444D}" dt="2023-02-28T15:53:35.943" v="185" actId="1076"/>
        <pc:sldMkLst>
          <pc:docMk/>
          <pc:sldMk cId="1872268528" sldId="312"/>
        </pc:sldMkLst>
        <pc:spChg chg="mod">
          <ac:chgData name="Anuja Ajay(UST,IN)" userId="S::245235@ust.com::b210c8d7-55ac-49f5-a553-74ee4ceba69b" providerId="AD" clId="Web-{F0F16A0A-1F1D-4FA9-8987-4410C5A6444D}" dt="2023-02-28T15:53:35.943" v="185" actId="1076"/>
          <ac:spMkLst>
            <pc:docMk/>
            <pc:sldMk cId="1872268528" sldId="312"/>
            <ac:spMk id="10" creationId="{82383376-E191-4BD0-FFAF-19C88A2BFA75}"/>
          </ac:spMkLst>
        </pc:spChg>
        <pc:picChg chg="del">
          <ac:chgData name="Anuja Ajay(UST,IN)" userId="S::245235@ust.com::b210c8d7-55ac-49f5-a553-74ee4ceba69b" providerId="AD" clId="Web-{F0F16A0A-1F1D-4FA9-8987-4410C5A6444D}" dt="2023-02-28T15:45:52.816" v="69"/>
          <ac:picMkLst>
            <pc:docMk/>
            <pc:sldMk cId="1872268528" sldId="312"/>
            <ac:picMk id="4" creationId="{1202A8B1-1D3D-890D-EB58-56DC6D3626D2}"/>
          </ac:picMkLst>
        </pc:picChg>
        <pc:picChg chg="add mod">
          <ac:chgData name="Anuja Ajay(UST,IN)" userId="S::245235@ust.com::b210c8d7-55ac-49f5-a553-74ee4ceba69b" providerId="AD" clId="Web-{F0F16A0A-1F1D-4FA9-8987-4410C5A6444D}" dt="2023-02-28T15:51:46.423" v="122" actId="14100"/>
          <ac:picMkLst>
            <pc:docMk/>
            <pc:sldMk cId="1872268528" sldId="312"/>
            <ac:picMk id="5" creationId="{DFFCCACB-23D2-F4D3-20FA-D29370D0244C}"/>
          </ac:picMkLst>
        </pc:picChg>
      </pc:sldChg>
      <pc:sldChg chg="modSp add replId">
        <pc:chgData name="Anuja Ajay(UST,IN)" userId="S::245235@ust.com::b210c8d7-55ac-49f5-a553-74ee4ceba69b" providerId="AD" clId="Web-{F0F16A0A-1F1D-4FA9-8987-4410C5A6444D}" dt="2023-02-28T16:00:00.613" v="265" actId="20577"/>
        <pc:sldMkLst>
          <pc:docMk/>
          <pc:sldMk cId="2934879696" sldId="313"/>
        </pc:sldMkLst>
        <pc:spChg chg="mod">
          <ac:chgData name="Anuja Ajay(UST,IN)" userId="S::245235@ust.com::b210c8d7-55ac-49f5-a553-74ee4ceba69b" providerId="AD" clId="Web-{F0F16A0A-1F1D-4FA9-8987-4410C5A6444D}" dt="2023-02-28T15:57:52.905" v="197" actId="20577"/>
          <ac:spMkLst>
            <pc:docMk/>
            <pc:sldMk cId="2934879696" sldId="313"/>
            <ac:spMk id="2" creationId="{F40B3381-DC06-AEA7-5049-8E6EE82B0856}"/>
          </ac:spMkLst>
        </pc:spChg>
        <pc:graphicFrameChg chg="mod modGraphic">
          <ac:chgData name="Anuja Ajay(UST,IN)" userId="S::245235@ust.com::b210c8d7-55ac-49f5-a553-74ee4ceba69b" providerId="AD" clId="Web-{F0F16A0A-1F1D-4FA9-8987-4410C5A6444D}" dt="2023-02-28T16:00:00.613" v="265" actId="20577"/>
          <ac:graphicFrameMkLst>
            <pc:docMk/>
            <pc:sldMk cId="2934879696" sldId="313"/>
            <ac:graphicFrameMk id="11" creationId="{4EB35ABD-4BD4-0CBF-ED39-9A5A1E772F67}"/>
          </ac:graphicFrameMkLst>
        </pc:graphicFrameChg>
      </pc:sldChg>
    </pc:docChg>
  </pc:docChgLst>
  <pc:docChgLst>
    <pc:chgData name="Nimisha Reghuvaran Sheeba(UST,IN)" userId="S::245212@ust.com::037c192b-1f78-46d3-93be-0cd35ac0f7e7" providerId="AD" clId="Web-{05FFC818-2FC3-418C-B83D-DCFD3ADC93F1}"/>
    <pc:docChg chg="modSld">
      <pc:chgData name="Nimisha Reghuvaran Sheeba(UST,IN)" userId="S::245212@ust.com::037c192b-1f78-46d3-93be-0cd35ac0f7e7" providerId="AD" clId="Web-{05FFC818-2FC3-418C-B83D-DCFD3ADC93F1}" dt="2023-03-03T01:58:42.358" v="24" actId="20577"/>
      <pc:docMkLst>
        <pc:docMk/>
      </pc:docMkLst>
      <pc:sldChg chg="modSp">
        <pc:chgData name="Nimisha Reghuvaran Sheeba(UST,IN)" userId="S::245212@ust.com::037c192b-1f78-46d3-93be-0cd35ac0f7e7" providerId="AD" clId="Web-{05FFC818-2FC3-418C-B83D-DCFD3ADC93F1}" dt="2023-03-03T01:57:51.997" v="19" actId="20577"/>
        <pc:sldMkLst>
          <pc:docMk/>
          <pc:sldMk cId="3655772345" sldId="270"/>
        </pc:sldMkLst>
        <pc:spChg chg="mod">
          <ac:chgData name="Nimisha Reghuvaran Sheeba(UST,IN)" userId="S::245212@ust.com::037c192b-1f78-46d3-93be-0cd35ac0f7e7" providerId="AD" clId="Web-{05FFC818-2FC3-418C-B83D-DCFD3ADC93F1}" dt="2023-03-03T01:57:51.997" v="19" actId="20577"/>
          <ac:spMkLst>
            <pc:docMk/>
            <pc:sldMk cId="3655772345" sldId="270"/>
            <ac:spMk id="2" creationId="{F40B3381-DC06-AEA7-5049-8E6EE82B0856}"/>
          </ac:spMkLst>
        </pc:spChg>
        <pc:spChg chg="mod">
          <ac:chgData name="Nimisha Reghuvaran Sheeba(UST,IN)" userId="S::245212@ust.com::037c192b-1f78-46d3-93be-0cd35ac0f7e7" providerId="AD" clId="Web-{05FFC818-2FC3-418C-B83D-DCFD3ADC93F1}" dt="2023-03-03T01:57:46.372" v="18" actId="20577"/>
          <ac:spMkLst>
            <pc:docMk/>
            <pc:sldMk cId="3655772345" sldId="270"/>
            <ac:spMk id="3" creationId="{ADB43C75-94EC-5AA4-5322-814F787AB91A}"/>
          </ac:spMkLst>
        </pc:spChg>
      </pc:sldChg>
      <pc:sldChg chg="modSp">
        <pc:chgData name="Nimisha Reghuvaran Sheeba(UST,IN)" userId="S::245212@ust.com::037c192b-1f78-46d3-93be-0cd35ac0f7e7" providerId="AD" clId="Web-{05FFC818-2FC3-418C-B83D-DCFD3ADC93F1}" dt="2023-03-03T01:54:48.727" v="1" actId="20577"/>
        <pc:sldMkLst>
          <pc:docMk/>
          <pc:sldMk cId="209375084" sldId="276"/>
        </pc:sldMkLst>
        <pc:spChg chg="mod">
          <ac:chgData name="Nimisha Reghuvaran Sheeba(UST,IN)" userId="S::245212@ust.com::037c192b-1f78-46d3-93be-0cd35ac0f7e7" providerId="AD" clId="Web-{05FFC818-2FC3-418C-B83D-DCFD3ADC93F1}" dt="2023-03-03T01:54:30.664" v="0" actId="20577"/>
          <ac:spMkLst>
            <pc:docMk/>
            <pc:sldMk cId="209375084" sldId="276"/>
            <ac:spMk id="2" creationId="{6BC0E999-9695-7E2F-F462-98E91DD5B78B}"/>
          </ac:spMkLst>
        </pc:spChg>
        <pc:spChg chg="mod">
          <ac:chgData name="Nimisha Reghuvaran Sheeba(UST,IN)" userId="S::245212@ust.com::037c192b-1f78-46d3-93be-0cd35ac0f7e7" providerId="AD" clId="Web-{05FFC818-2FC3-418C-B83D-DCFD3ADC93F1}" dt="2023-03-03T01:54:48.727" v="1" actId="20577"/>
          <ac:spMkLst>
            <pc:docMk/>
            <pc:sldMk cId="209375084" sldId="276"/>
            <ac:spMk id="3" creationId="{853E521D-BA6D-BCD9-E622-8DF791A7D97B}"/>
          </ac:spMkLst>
        </pc:spChg>
      </pc:sldChg>
      <pc:sldChg chg="modSp">
        <pc:chgData name="Nimisha Reghuvaran Sheeba(UST,IN)" userId="S::245212@ust.com::037c192b-1f78-46d3-93be-0cd35ac0f7e7" providerId="AD" clId="Web-{05FFC818-2FC3-418C-B83D-DCFD3ADC93F1}" dt="2023-03-03T01:55:48.978" v="9" actId="1076"/>
        <pc:sldMkLst>
          <pc:docMk/>
          <pc:sldMk cId="3396848007" sldId="278"/>
        </pc:sldMkLst>
        <pc:spChg chg="mod">
          <ac:chgData name="Nimisha Reghuvaran Sheeba(UST,IN)" userId="S::245212@ust.com::037c192b-1f78-46d3-93be-0cd35ac0f7e7" providerId="AD" clId="Web-{05FFC818-2FC3-418C-B83D-DCFD3ADC93F1}" dt="2023-03-03T01:55:41.353" v="8" actId="20577"/>
          <ac:spMkLst>
            <pc:docMk/>
            <pc:sldMk cId="3396848007" sldId="278"/>
            <ac:spMk id="8" creationId="{90CCFDF3-FE9A-6F89-8C74-170571B1C981}"/>
          </ac:spMkLst>
        </pc:spChg>
        <pc:graphicFrameChg chg="mod modGraphic">
          <ac:chgData name="Nimisha Reghuvaran Sheeba(UST,IN)" userId="S::245212@ust.com::037c192b-1f78-46d3-93be-0cd35ac0f7e7" providerId="AD" clId="Web-{05FFC818-2FC3-418C-B83D-DCFD3ADC93F1}" dt="2023-03-03T01:55:48.978" v="9" actId="1076"/>
          <ac:graphicFrameMkLst>
            <pc:docMk/>
            <pc:sldMk cId="3396848007" sldId="278"/>
            <ac:graphicFrameMk id="14" creationId="{99C31491-022E-B8EE-D6FC-C4AD7335F3CF}"/>
          </ac:graphicFrameMkLst>
        </pc:graphicFrameChg>
      </pc:sldChg>
      <pc:sldChg chg="modSp">
        <pc:chgData name="Nimisha Reghuvaran Sheeba(UST,IN)" userId="S::245212@ust.com::037c192b-1f78-46d3-93be-0cd35ac0f7e7" providerId="AD" clId="Web-{05FFC818-2FC3-418C-B83D-DCFD3ADC93F1}" dt="2023-03-03T01:55:10.321" v="4" actId="20577"/>
        <pc:sldMkLst>
          <pc:docMk/>
          <pc:sldMk cId="3574681539" sldId="283"/>
        </pc:sldMkLst>
        <pc:spChg chg="mod">
          <ac:chgData name="Nimisha Reghuvaran Sheeba(UST,IN)" userId="S::245212@ust.com::037c192b-1f78-46d3-93be-0cd35ac0f7e7" providerId="AD" clId="Web-{05FFC818-2FC3-418C-B83D-DCFD3ADC93F1}" dt="2023-03-03T01:55:00.430" v="2" actId="20577"/>
          <ac:spMkLst>
            <pc:docMk/>
            <pc:sldMk cId="3574681539" sldId="283"/>
            <ac:spMk id="2" creationId="{BAB4EEB5-368F-4FFD-2514-B595836364F5}"/>
          </ac:spMkLst>
        </pc:spChg>
        <pc:spChg chg="mod">
          <ac:chgData name="Nimisha Reghuvaran Sheeba(UST,IN)" userId="S::245212@ust.com::037c192b-1f78-46d3-93be-0cd35ac0f7e7" providerId="AD" clId="Web-{05FFC818-2FC3-418C-B83D-DCFD3ADC93F1}" dt="2023-03-03T01:55:10.321" v="4" actId="20577"/>
          <ac:spMkLst>
            <pc:docMk/>
            <pc:sldMk cId="3574681539" sldId="283"/>
            <ac:spMk id="3" creationId="{745889EA-D713-E981-D6A9-171BE97CC73F}"/>
          </ac:spMkLst>
        </pc:spChg>
      </pc:sldChg>
      <pc:sldChg chg="modSp">
        <pc:chgData name="Nimisha Reghuvaran Sheeba(UST,IN)" userId="S::245212@ust.com::037c192b-1f78-46d3-93be-0cd35ac0f7e7" providerId="AD" clId="Web-{05FFC818-2FC3-418C-B83D-DCFD3ADC93F1}" dt="2023-03-03T01:56:25.557" v="12" actId="20577"/>
        <pc:sldMkLst>
          <pc:docMk/>
          <pc:sldMk cId="2067465620" sldId="296"/>
        </pc:sldMkLst>
        <pc:spChg chg="mod">
          <ac:chgData name="Nimisha Reghuvaran Sheeba(UST,IN)" userId="S::245212@ust.com::037c192b-1f78-46d3-93be-0cd35ac0f7e7" providerId="AD" clId="Web-{05FFC818-2FC3-418C-B83D-DCFD3ADC93F1}" dt="2023-03-03T01:56:25.557" v="12" actId="20577"/>
          <ac:spMkLst>
            <pc:docMk/>
            <pc:sldMk cId="2067465620" sldId="296"/>
            <ac:spMk id="6" creationId="{79DF57B4-F448-FC2D-945B-31FE77808A0F}"/>
          </ac:spMkLst>
        </pc:spChg>
        <pc:spChg chg="mod">
          <ac:chgData name="Nimisha Reghuvaran Sheeba(UST,IN)" userId="S::245212@ust.com::037c192b-1f78-46d3-93be-0cd35ac0f7e7" providerId="AD" clId="Web-{05FFC818-2FC3-418C-B83D-DCFD3ADC93F1}" dt="2023-03-03T01:56:08.213" v="10" actId="20577"/>
          <ac:spMkLst>
            <pc:docMk/>
            <pc:sldMk cId="2067465620" sldId="296"/>
            <ac:spMk id="9" creationId="{403C035C-ED54-19ED-09C9-FA83CE10C943}"/>
          </ac:spMkLst>
        </pc:spChg>
      </pc:sldChg>
      <pc:sldChg chg="modSp">
        <pc:chgData name="Nimisha Reghuvaran Sheeba(UST,IN)" userId="S::245212@ust.com::037c192b-1f78-46d3-93be-0cd35ac0f7e7" providerId="AD" clId="Web-{05FFC818-2FC3-418C-B83D-DCFD3ADC93F1}" dt="2023-03-03T01:56:41.620" v="13" actId="20577"/>
        <pc:sldMkLst>
          <pc:docMk/>
          <pc:sldMk cId="3503677868" sldId="297"/>
        </pc:sldMkLst>
        <pc:spChg chg="mod">
          <ac:chgData name="Nimisha Reghuvaran Sheeba(UST,IN)" userId="S::245212@ust.com::037c192b-1f78-46d3-93be-0cd35ac0f7e7" providerId="AD" clId="Web-{05FFC818-2FC3-418C-B83D-DCFD3ADC93F1}" dt="2023-03-03T01:56:41.620" v="13" actId="20577"/>
          <ac:spMkLst>
            <pc:docMk/>
            <pc:sldMk cId="3503677868" sldId="297"/>
            <ac:spMk id="4" creationId="{6E0FABF7-51C2-DFF0-B1DD-ADB143940430}"/>
          </ac:spMkLst>
        </pc:spChg>
      </pc:sldChg>
      <pc:sldChg chg="modSp">
        <pc:chgData name="Nimisha Reghuvaran Sheeba(UST,IN)" userId="S::245212@ust.com::037c192b-1f78-46d3-93be-0cd35ac0f7e7" providerId="AD" clId="Web-{05FFC818-2FC3-418C-B83D-DCFD3ADC93F1}" dt="2023-03-03T01:57:05.168" v="14" actId="20577"/>
        <pc:sldMkLst>
          <pc:docMk/>
          <pc:sldMk cId="1669055233" sldId="298"/>
        </pc:sldMkLst>
        <pc:spChg chg="mod">
          <ac:chgData name="Nimisha Reghuvaran Sheeba(UST,IN)" userId="S::245212@ust.com::037c192b-1f78-46d3-93be-0cd35ac0f7e7" providerId="AD" clId="Web-{05FFC818-2FC3-418C-B83D-DCFD3ADC93F1}" dt="2023-03-03T01:57:05.168" v="14" actId="20577"/>
          <ac:spMkLst>
            <pc:docMk/>
            <pc:sldMk cId="1669055233" sldId="298"/>
            <ac:spMk id="2" creationId="{18FEA1E9-9400-2FEA-D705-439C0A47C8BF}"/>
          </ac:spMkLst>
        </pc:spChg>
      </pc:sldChg>
      <pc:sldChg chg="modSp">
        <pc:chgData name="Nimisha Reghuvaran Sheeba(UST,IN)" userId="S::245212@ust.com::037c192b-1f78-46d3-93be-0cd35ac0f7e7" providerId="AD" clId="Web-{05FFC818-2FC3-418C-B83D-DCFD3ADC93F1}" dt="2023-03-03T01:57:16.027" v="15" actId="20577"/>
        <pc:sldMkLst>
          <pc:docMk/>
          <pc:sldMk cId="3404250592" sldId="299"/>
        </pc:sldMkLst>
        <pc:spChg chg="mod">
          <ac:chgData name="Nimisha Reghuvaran Sheeba(UST,IN)" userId="S::245212@ust.com::037c192b-1f78-46d3-93be-0cd35ac0f7e7" providerId="AD" clId="Web-{05FFC818-2FC3-418C-B83D-DCFD3ADC93F1}" dt="2023-03-03T01:57:16.027" v="15" actId="20577"/>
          <ac:spMkLst>
            <pc:docMk/>
            <pc:sldMk cId="3404250592" sldId="299"/>
            <ac:spMk id="2" creationId="{705ED170-7816-880A-4B21-65E2FDD578B4}"/>
          </ac:spMkLst>
        </pc:spChg>
      </pc:sldChg>
      <pc:sldChg chg="modSp">
        <pc:chgData name="Nimisha Reghuvaran Sheeba(UST,IN)" userId="S::245212@ust.com::037c192b-1f78-46d3-93be-0cd35ac0f7e7" providerId="AD" clId="Web-{05FFC818-2FC3-418C-B83D-DCFD3ADC93F1}" dt="2023-03-03T01:57:32.731" v="17" actId="20577"/>
        <pc:sldMkLst>
          <pc:docMk/>
          <pc:sldMk cId="2464937076" sldId="301"/>
        </pc:sldMkLst>
        <pc:spChg chg="mod">
          <ac:chgData name="Nimisha Reghuvaran Sheeba(UST,IN)" userId="S::245212@ust.com::037c192b-1f78-46d3-93be-0cd35ac0f7e7" providerId="AD" clId="Web-{05FFC818-2FC3-418C-B83D-DCFD3ADC93F1}" dt="2023-03-03T01:57:32.731" v="17" actId="20577"/>
          <ac:spMkLst>
            <pc:docMk/>
            <pc:sldMk cId="2464937076" sldId="301"/>
            <ac:spMk id="2" creationId="{3FD10894-9B67-32ED-6B02-CA4B5E74B250}"/>
          </ac:spMkLst>
        </pc:spChg>
      </pc:sldChg>
      <pc:sldChg chg="modSp">
        <pc:chgData name="Nimisha Reghuvaran Sheeba(UST,IN)" userId="S::245212@ust.com::037c192b-1f78-46d3-93be-0cd35ac0f7e7" providerId="AD" clId="Web-{05FFC818-2FC3-418C-B83D-DCFD3ADC93F1}" dt="2023-03-03T01:58:26.920" v="22" actId="20577"/>
        <pc:sldMkLst>
          <pc:docMk/>
          <pc:sldMk cId="3884673122" sldId="303"/>
        </pc:sldMkLst>
        <pc:spChg chg="mod">
          <ac:chgData name="Nimisha Reghuvaran Sheeba(UST,IN)" userId="S::245212@ust.com::037c192b-1f78-46d3-93be-0cd35ac0f7e7" providerId="AD" clId="Web-{05FFC818-2FC3-418C-B83D-DCFD3ADC93F1}" dt="2023-03-03T01:58:17.779" v="21" actId="20577"/>
          <ac:spMkLst>
            <pc:docMk/>
            <pc:sldMk cId="3884673122" sldId="303"/>
            <ac:spMk id="4" creationId="{A8162A42-8C59-521F-5FC7-8F8811A16FE7}"/>
          </ac:spMkLst>
        </pc:spChg>
        <pc:spChg chg="mod">
          <ac:chgData name="Nimisha Reghuvaran Sheeba(UST,IN)" userId="S::245212@ust.com::037c192b-1f78-46d3-93be-0cd35ac0f7e7" providerId="AD" clId="Web-{05FFC818-2FC3-418C-B83D-DCFD3ADC93F1}" dt="2023-03-03T01:58:26.920" v="22" actId="20577"/>
          <ac:spMkLst>
            <pc:docMk/>
            <pc:sldMk cId="3884673122" sldId="303"/>
            <ac:spMk id="8" creationId="{9CC3AA21-69B7-2326-5AFE-3059BF696B07}"/>
          </ac:spMkLst>
        </pc:spChg>
      </pc:sldChg>
      <pc:sldChg chg="modSp">
        <pc:chgData name="Nimisha Reghuvaran Sheeba(UST,IN)" userId="S::245212@ust.com::037c192b-1f78-46d3-93be-0cd35ac0f7e7" providerId="AD" clId="Web-{05FFC818-2FC3-418C-B83D-DCFD3ADC93F1}" dt="2023-03-03T01:58:42.358" v="24" actId="20577"/>
        <pc:sldMkLst>
          <pc:docMk/>
          <pc:sldMk cId="3539418311" sldId="309"/>
        </pc:sldMkLst>
        <pc:spChg chg="mod">
          <ac:chgData name="Nimisha Reghuvaran Sheeba(UST,IN)" userId="S::245212@ust.com::037c192b-1f78-46d3-93be-0cd35ac0f7e7" providerId="AD" clId="Web-{05FFC818-2FC3-418C-B83D-DCFD3ADC93F1}" dt="2023-03-03T01:58:42.358" v="24" actId="20577"/>
          <ac:spMkLst>
            <pc:docMk/>
            <pc:sldMk cId="3539418311" sldId="309"/>
            <ac:spMk id="2" creationId="{9CAF1FDB-16B7-4706-CB9E-2C5375B0D2B3}"/>
          </ac:spMkLst>
        </pc:spChg>
        <pc:spChg chg="mod">
          <ac:chgData name="Nimisha Reghuvaran Sheeba(UST,IN)" userId="S::245212@ust.com::037c192b-1f78-46d3-93be-0cd35ac0f7e7" providerId="AD" clId="Web-{05FFC818-2FC3-418C-B83D-DCFD3ADC93F1}" dt="2023-03-03T01:58:07.576" v="20" actId="20577"/>
          <ac:spMkLst>
            <pc:docMk/>
            <pc:sldMk cId="3539418311" sldId="309"/>
            <ac:spMk id="7" creationId="{10D27DEF-1DC4-4EE0-6F28-4DE88DD57A15}"/>
          </ac:spMkLst>
        </pc:spChg>
      </pc:sldChg>
    </pc:docChg>
  </pc:docChgLst>
  <pc:docChgLst>
    <pc:chgData name="Aysha Fathima(UST,IN)" userId="S::245237@ust.com::793b66bb-82ed-4dd4-a76c-0162ece74a5c" providerId="AD" clId="Web-{F250662C-E964-4650-B74B-2037F1369E07}"/>
    <pc:docChg chg="modSld">
      <pc:chgData name="Aysha Fathima(UST,IN)" userId="S::245237@ust.com::793b66bb-82ed-4dd4-a76c-0162ece74a5c" providerId="AD" clId="Web-{F250662C-E964-4650-B74B-2037F1369E07}" dt="2023-03-04T09:36:37.634" v="14" actId="1076"/>
      <pc:docMkLst>
        <pc:docMk/>
      </pc:docMkLst>
      <pc:sldChg chg="modSp">
        <pc:chgData name="Aysha Fathima(UST,IN)" userId="S::245237@ust.com::793b66bb-82ed-4dd4-a76c-0162ece74a5c" providerId="AD" clId="Web-{F250662C-E964-4650-B74B-2037F1369E07}" dt="2023-03-04T09:36:37.634" v="14" actId="1076"/>
        <pc:sldMkLst>
          <pc:docMk/>
          <pc:sldMk cId="4165912198" sldId="261"/>
        </pc:sldMkLst>
        <pc:spChg chg="mod">
          <ac:chgData name="Aysha Fathima(UST,IN)" userId="S::245237@ust.com::793b66bb-82ed-4dd4-a76c-0162ece74a5c" providerId="AD" clId="Web-{F250662C-E964-4650-B74B-2037F1369E07}" dt="2023-03-04T09:36:37.634" v="14" actId="1076"/>
          <ac:spMkLst>
            <pc:docMk/>
            <pc:sldMk cId="4165912198" sldId="261"/>
            <ac:spMk id="2" creationId="{4D27978F-EC06-CCB5-AACC-D48762E2811E}"/>
          </ac:spMkLst>
        </pc:spChg>
        <pc:spChg chg="mod">
          <ac:chgData name="Aysha Fathima(UST,IN)" userId="S::245237@ust.com::793b66bb-82ed-4dd4-a76c-0162ece74a5c" providerId="AD" clId="Web-{F250662C-E964-4650-B74B-2037F1369E07}" dt="2023-03-04T09:35:36.210" v="8" actId="1076"/>
          <ac:spMkLst>
            <pc:docMk/>
            <pc:sldMk cId="4165912198" sldId="261"/>
            <ac:spMk id="3" creationId="{DE8D9179-282A-0246-BB16-54CA367C3B73}"/>
          </ac:spMkLst>
        </pc:spChg>
        <pc:spChg chg="mod">
          <ac:chgData name="Aysha Fathima(UST,IN)" userId="S::245237@ust.com::793b66bb-82ed-4dd4-a76c-0162ece74a5c" providerId="AD" clId="Web-{F250662C-E964-4650-B74B-2037F1369E07}" dt="2023-03-04T09:36:27.962" v="13" actId="20577"/>
          <ac:spMkLst>
            <pc:docMk/>
            <pc:sldMk cId="4165912198" sldId="261"/>
            <ac:spMk id="14" creationId="{51FACA8D-8B33-1A15-F691-774D0851D00E}"/>
          </ac:spMkLst>
        </pc:spChg>
      </pc:sldChg>
    </pc:docChg>
  </pc:docChgLst>
  <pc:docChgLst>
    <pc:chgData name="Nimisha Reghuvaran Sheeba(UST,IN)" userId="S::245212@ust.com::037c192b-1f78-46d3-93be-0cd35ac0f7e7" providerId="AD" clId="Web-{BD3C11A4-EAB9-4811-8B91-A057537A1B0F}"/>
    <pc:docChg chg="addSld delSld modSld">
      <pc:chgData name="Nimisha Reghuvaran Sheeba(UST,IN)" userId="S::245212@ust.com::037c192b-1f78-46d3-93be-0cd35ac0f7e7" providerId="AD" clId="Web-{BD3C11A4-EAB9-4811-8B91-A057537A1B0F}" dt="2023-02-27T18:18:47.911" v="349" actId="20577"/>
      <pc:docMkLst>
        <pc:docMk/>
      </pc:docMkLst>
      <pc:sldChg chg="addSp modSp new mod modClrScheme chgLayout">
        <pc:chgData name="Nimisha Reghuvaran Sheeba(UST,IN)" userId="S::245212@ust.com::037c192b-1f78-46d3-93be-0cd35ac0f7e7" providerId="AD" clId="Web-{BD3C11A4-EAB9-4811-8B91-A057537A1B0F}" dt="2023-02-27T17:31:56.604" v="3"/>
        <pc:sldMkLst>
          <pc:docMk/>
          <pc:sldMk cId="1301208907" sldId="275"/>
        </pc:sldMkLst>
        <pc:spChg chg="mod ord">
          <ac:chgData name="Nimisha Reghuvaran Sheeba(UST,IN)" userId="S::245212@ust.com::037c192b-1f78-46d3-93be-0cd35ac0f7e7" providerId="AD" clId="Web-{BD3C11A4-EAB9-4811-8B91-A057537A1B0F}" dt="2023-02-27T17:31:56.604" v="3"/>
          <ac:spMkLst>
            <pc:docMk/>
            <pc:sldMk cId="1301208907" sldId="275"/>
            <ac:spMk id="2" creationId="{C404281E-EABD-CA44-358F-F7285BCE3136}"/>
          </ac:spMkLst>
        </pc:spChg>
        <pc:spChg chg="mod ord">
          <ac:chgData name="Nimisha Reghuvaran Sheeba(UST,IN)" userId="S::245212@ust.com::037c192b-1f78-46d3-93be-0cd35ac0f7e7" providerId="AD" clId="Web-{BD3C11A4-EAB9-4811-8B91-A057537A1B0F}" dt="2023-02-27T17:31:56.604" v="3"/>
          <ac:spMkLst>
            <pc:docMk/>
            <pc:sldMk cId="1301208907" sldId="275"/>
            <ac:spMk id="3" creationId="{B2C4CE5B-EA18-1FE7-83F3-CC205FBE8F30}"/>
          </ac:spMkLst>
        </pc:spChg>
        <pc:spChg chg="add mod ord">
          <ac:chgData name="Nimisha Reghuvaran Sheeba(UST,IN)" userId="S::245212@ust.com::037c192b-1f78-46d3-93be-0cd35ac0f7e7" providerId="AD" clId="Web-{BD3C11A4-EAB9-4811-8B91-A057537A1B0F}" dt="2023-02-27T17:31:56.604" v="3"/>
          <ac:spMkLst>
            <pc:docMk/>
            <pc:sldMk cId="1301208907" sldId="275"/>
            <ac:spMk id="4" creationId="{2DFD21C3-41F5-6160-A1DE-689B80D99FBF}"/>
          </ac:spMkLst>
        </pc:spChg>
      </pc:sldChg>
      <pc:sldChg chg="new del">
        <pc:chgData name="Nimisha Reghuvaran Sheeba(UST,IN)" userId="S::245212@ust.com::037c192b-1f78-46d3-93be-0cd35ac0f7e7" providerId="AD" clId="Web-{BD3C11A4-EAB9-4811-8B91-A057537A1B0F}" dt="2023-02-27T17:31:11.053" v="1"/>
        <pc:sldMkLst>
          <pc:docMk/>
          <pc:sldMk cId="2733301503" sldId="275"/>
        </pc:sldMkLst>
      </pc:sldChg>
      <pc:sldChg chg="addSp delSp modSp new mod modClrScheme chgLayout">
        <pc:chgData name="Nimisha Reghuvaran Sheeba(UST,IN)" userId="S::245212@ust.com::037c192b-1f78-46d3-93be-0cd35ac0f7e7" providerId="AD" clId="Web-{BD3C11A4-EAB9-4811-8B91-A057537A1B0F}" dt="2023-02-27T17:38:35.222" v="85" actId="20577"/>
        <pc:sldMkLst>
          <pc:docMk/>
          <pc:sldMk cId="209375084" sldId="276"/>
        </pc:sldMkLst>
        <pc:spChg chg="mod ord">
          <ac:chgData name="Nimisha Reghuvaran Sheeba(UST,IN)" userId="S::245212@ust.com::037c192b-1f78-46d3-93be-0cd35ac0f7e7" providerId="AD" clId="Web-{BD3C11A4-EAB9-4811-8B91-A057537A1B0F}" dt="2023-02-27T17:38:35.222" v="85" actId="20577"/>
          <ac:spMkLst>
            <pc:docMk/>
            <pc:sldMk cId="209375084" sldId="276"/>
            <ac:spMk id="2" creationId="{6BC0E999-9695-7E2F-F462-98E91DD5B78B}"/>
          </ac:spMkLst>
        </pc:spChg>
        <pc:spChg chg="add del mod ord">
          <ac:chgData name="Nimisha Reghuvaran Sheeba(UST,IN)" userId="S::245212@ust.com::037c192b-1f78-46d3-93be-0cd35ac0f7e7" providerId="AD" clId="Web-{BD3C11A4-EAB9-4811-8B91-A057537A1B0F}" dt="2023-02-27T17:38:18.238" v="71" actId="20577"/>
          <ac:spMkLst>
            <pc:docMk/>
            <pc:sldMk cId="209375084" sldId="276"/>
            <ac:spMk id="3" creationId="{853E521D-BA6D-BCD9-E622-8DF791A7D97B}"/>
          </ac:spMkLst>
        </pc:spChg>
        <pc:spChg chg="add del mod ord">
          <ac:chgData name="Nimisha Reghuvaran Sheeba(UST,IN)" userId="S::245212@ust.com::037c192b-1f78-46d3-93be-0cd35ac0f7e7" providerId="AD" clId="Web-{BD3C11A4-EAB9-4811-8B91-A057537A1B0F}" dt="2023-02-27T17:36:54.173" v="68"/>
          <ac:spMkLst>
            <pc:docMk/>
            <pc:sldMk cId="209375084" sldId="276"/>
            <ac:spMk id="4" creationId="{477F8A11-1D9C-0498-C1F2-460CF847F588}"/>
          </ac:spMkLst>
        </pc:spChg>
      </pc:sldChg>
      <pc:sldChg chg="addSp delSp modSp new mod modClrScheme chgLayout">
        <pc:chgData name="Nimisha Reghuvaran Sheeba(UST,IN)" userId="S::245212@ust.com::037c192b-1f78-46d3-93be-0cd35ac0f7e7" providerId="AD" clId="Web-{BD3C11A4-EAB9-4811-8B91-A057537A1B0F}" dt="2023-02-27T17:54:31.423" v="263" actId="20577"/>
        <pc:sldMkLst>
          <pc:docMk/>
          <pc:sldMk cId="3816730010" sldId="277"/>
        </pc:sldMkLst>
        <pc:spChg chg="del">
          <ac:chgData name="Nimisha Reghuvaran Sheeba(UST,IN)" userId="S::245212@ust.com::037c192b-1f78-46d3-93be-0cd35ac0f7e7" providerId="AD" clId="Web-{BD3C11A4-EAB9-4811-8B91-A057537A1B0F}" dt="2023-02-27T17:40:05.819" v="87"/>
          <ac:spMkLst>
            <pc:docMk/>
            <pc:sldMk cId="3816730010" sldId="277"/>
            <ac:spMk id="2" creationId="{E6D90993-E98B-B7F9-B71D-404489242F2C}"/>
          </ac:spMkLst>
        </pc:spChg>
        <pc:spChg chg="del">
          <ac:chgData name="Nimisha Reghuvaran Sheeba(UST,IN)" userId="S::245212@ust.com::037c192b-1f78-46d3-93be-0cd35ac0f7e7" providerId="AD" clId="Web-{BD3C11A4-EAB9-4811-8B91-A057537A1B0F}" dt="2023-02-27T17:40:05.819" v="87"/>
          <ac:spMkLst>
            <pc:docMk/>
            <pc:sldMk cId="3816730010" sldId="277"/>
            <ac:spMk id="3" creationId="{68DB6002-86D3-24AE-7C24-9D4E155AA4C2}"/>
          </ac:spMkLst>
        </pc:spChg>
        <pc:spChg chg="add mod">
          <ac:chgData name="Nimisha Reghuvaran Sheeba(UST,IN)" userId="S::245212@ust.com::037c192b-1f78-46d3-93be-0cd35ac0f7e7" providerId="AD" clId="Web-{BD3C11A4-EAB9-4811-8B91-A057537A1B0F}" dt="2023-02-27T17:40:47.539" v="114" actId="20577"/>
          <ac:spMkLst>
            <pc:docMk/>
            <pc:sldMk cId="3816730010" sldId="277"/>
            <ac:spMk id="6" creationId="{AF251692-3692-D665-02BD-F45CAD612BF2}"/>
          </ac:spMkLst>
        </pc:spChg>
        <pc:spChg chg="add mod">
          <ac:chgData name="Nimisha Reghuvaran Sheeba(UST,IN)" userId="S::245212@ust.com::037c192b-1f78-46d3-93be-0cd35ac0f7e7" providerId="AD" clId="Web-{BD3C11A4-EAB9-4811-8B91-A057537A1B0F}" dt="2023-02-27T17:54:31.423" v="263" actId="20577"/>
          <ac:spMkLst>
            <pc:docMk/>
            <pc:sldMk cId="3816730010" sldId="277"/>
            <ac:spMk id="8" creationId="{92B3A730-122B-57DB-A07B-E6CC82D355B4}"/>
          </ac:spMkLst>
        </pc:spChg>
      </pc:sldChg>
      <pc:sldChg chg="addSp delSp modSp new mod modClrScheme chgLayout">
        <pc:chgData name="Nimisha Reghuvaran Sheeba(UST,IN)" userId="S::245212@ust.com::037c192b-1f78-46d3-93be-0cd35ac0f7e7" providerId="AD" clId="Web-{BD3C11A4-EAB9-4811-8B91-A057537A1B0F}" dt="2023-02-27T18:10:46.790" v="319" actId="14100"/>
        <pc:sldMkLst>
          <pc:docMk/>
          <pc:sldMk cId="3396848007" sldId="278"/>
        </pc:sldMkLst>
        <pc:spChg chg="del">
          <ac:chgData name="Nimisha Reghuvaran Sheeba(UST,IN)" userId="S::245212@ust.com::037c192b-1f78-46d3-93be-0cd35ac0f7e7" providerId="AD" clId="Web-{BD3C11A4-EAB9-4811-8B91-A057537A1B0F}" dt="2023-02-27T17:55:58.284" v="265"/>
          <ac:spMkLst>
            <pc:docMk/>
            <pc:sldMk cId="3396848007" sldId="278"/>
            <ac:spMk id="2" creationId="{FC2D629D-6915-7A44-A924-DC344DD1A9B2}"/>
          </ac:spMkLst>
        </pc:spChg>
        <pc:spChg chg="del">
          <ac:chgData name="Nimisha Reghuvaran Sheeba(UST,IN)" userId="S::245212@ust.com::037c192b-1f78-46d3-93be-0cd35ac0f7e7" providerId="AD" clId="Web-{BD3C11A4-EAB9-4811-8B91-A057537A1B0F}" dt="2023-02-27T17:55:58.284" v="265"/>
          <ac:spMkLst>
            <pc:docMk/>
            <pc:sldMk cId="3396848007" sldId="278"/>
            <ac:spMk id="3" creationId="{F5EFB6A5-8458-1825-9B86-F6123A44F5D2}"/>
          </ac:spMkLst>
        </pc:spChg>
        <pc:spChg chg="add mod">
          <ac:chgData name="Nimisha Reghuvaran Sheeba(UST,IN)" userId="S::245212@ust.com::037c192b-1f78-46d3-93be-0cd35ac0f7e7" providerId="AD" clId="Web-{BD3C11A4-EAB9-4811-8B91-A057537A1B0F}" dt="2023-02-27T17:56:31.691" v="290" actId="20577"/>
          <ac:spMkLst>
            <pc:docMk/>
            <pc:sldMk cId="3396848007" sldId="278"/>
            <ac:spMk id="8" creationId="{90CCFDF3-FE9A-6F89-8C74-170571B1C981}"/>
          </ac:spMkLst>
        </pc:spChg>
        <pc:spChg chg="add mod">
          <ac:chgData name="Nimisha Reghuvaran Sheeba(UST,IN)" userId="S::245212@ust.com::037c192b-1f78-46d3-93be-0cd35ac0f7e7" providerId="AD" clId="Web-{BD3C11A4-EAB9-4811-8B91-A057537A1B0F}" dt="2023-02-27T18:10:46.790" v="319" actId="14100"/>
          <ac:spMkLst>
            <pc:docMk/>
            <pc:sldMk cId="3396848007" sldId="278"/>
            <ac:spMk id="10" creationId="{58DA7575-683A-5B80-DE16-22B388A4E890}"/>
          </ac:spMkLst>
        </pc:spChg>
        <pc:spChg chg="add del mod">
          <ac:chgData name="Nimisha Reghuvaran Sheeba(UST,IN)" userId="S::245212@ust.com::037c192b-1f78-46d3-93be-0cd35ac0f7e7" providerId="AD" clId="Web-{BD3C11A4-EAB9-4811-8B91-A057537A1B0F}" dt="2023-02-27T18:10:17.711" v="317"/>
          <ac:spMkLst>
            <pc:docMk/>
            <pc:sldMk cId="3396848007" sldId="278"/>
            <ac:spMk id="12" creationId="{C78C7743-F077-FD14-3412-8E3FCBE7B7ED}"/>
          </ac:spMkLst>
        </pc:spChg>
      </pc:sldChg>
      <pc:sldChg chg="addSp delSp modSp new mod modClrScheme chgLayout">
        <pc:chgData name="Nimisha Reghuvaran Sheeba(UST,IN)" userId="S::245212@ust.com::037c192b-1f78-46d3-93be-0cd35ac0f7e7" providerId="AD" clId="Web-{BD3C11A4-EAB9-4811-8B91-A057537A1B0F}" dt="2023-02-27T18:12:11.682" v="327" actId="14100"/>
        <pc:sldMkLst>
          <pc:docMk/>
          <pc:sldMk cId="2291998673" sldId="279"/>
        </pc:sldMkLst>
        <pc:spChg chg="del">
          <ac:chgData name="Nimisha Reghuvaran Sheeba(UST,IN)" userId="S::245212@ust.com::037c192b-1f78-46d3-93be-0cd35ac0f7e7" providerId="AD" clId="Web-{BD3C11A4-EAB9-4811-8B91-A057537A1B0F}" dt="2023-02-27T18:11:16.603" v="321"/>
          <ac:spMkLst>
            <pc:docMk/>
            <pc:sldMk cId="2291998673" sldId="279"/>
            <ac:spMk id="2" creationId="{8CDE53EC-CB47-8BA6-0C81-6188E4AD2580}"/>
          </ac:spMkLst>
        </pc:spChg>
        <pc:spChg chg="del">
          <ac:chgData name="Nimisha Reghuvaran Sheeba(UST,IN)" userId="S::245212@ust.com::037c192b-1f78-46d3-93be-0cd35ac0f7e7" providerId="AD" clId="Web-{BD3C11A4-EAB9-4811-8B91-A057537A1B0F}" dt="2023-02-27T18:11:16.603" v="321"/>
          <ac:spMkLst>
            <pc:docMk/>
            <pc:sldMk cId="2291998673" sldId="279"/>
            <ac:spMk id="3" creationId="{D5CEB2E0-2EAE-1877-E6EF-FE073511179B}"/>
          </ac:spMkLst>
        </pc:spChg>
        <pc:spChg chg="del">
          <ac:chgData name="Nimisha Reghuvaran Sheeba(UST,IN)" userId="S::245212@ust.com::037c192b-1f78-46d3-93be-0cd35ac0f7e7" providerId="AD" clId="Web-{BD3C11A4-EAB9-4811-8B91-A057537A1B0F}" dt="2023-02-27T18:11:16.603" v="321"/>
          <ac:spMkLst>
            <pc:docMk/>
            <pc:sldMk cId="2291998673" sldId="279"/>
            <ac:spMk id="4" creationId="{BEF75009-B629-364F-7003-7FFFE21F1011}"/>
          </ac:spMkLst>
        </pc:spChg>
        <pc:picChg chg="add mod">
          <ac:chgData name="Nimisha Reghuvaran Sheeba(UST,IN)" userId="S::245212@ust.com::037c192b-1f78-46d3-93be-0cd35ac0f7e7" providerId="AD" clId="Web-{BD3C11A4-EAB9-4811-8B91-A057537A1B0F}" dt="2023-02-27T18:12:11.682" v="327" actId="14100"/>
          <ac:picMkLst>
            <pc:docMk/>
            <pc:sldMk cId="2291998673" sldId="279"/>
            <ac:picMk id="5" creationId="{4509825E-7DA5-D6E0-A98E-98071F857252}"/>
          </ac:picMkLst>
        </pc:picChg>
      </pc:sldChg>
      <pc:sldChg chg="addSp modSp new mod modClrScheme chgLayout">
        <pc:chgData name="Nimisha Reghuvaran Sheeba(UST,IN)" userId="S::245212@ust.com::037c192b-1f78-46d3-93be-0cd35ac0f7e7" providerId="AD" clId="Web-{BD3C11A4-EAB9-4811-8B91-A057537A1B0F}" dt="2023-02-27T18:18:47.911" v="349" actId="20577"/>
        <pc:sldMkLst>
          <pc:docMk/>
          <pc:sldMk cId="3408575480" sldId="280"/>
        </pc:sldMkLst>
        <pc:spChg chg="add mod">
          <ac:chgData name="Nimisha Reghuvaran Sheeba(UST,IN)" userId="S::245212@ust.com::037c192b-1f78-46d3-93be-0cd35ac0f7e7" providerId="AD" clId="Web-{BD3C11A4-EAB9-4811-8B91-A057537A1B0F}" dt="2023-02-27T18:18:12.942" v="345" actId="20577"/>
          <ac:spMkLst>
            <pc:docMk/>
            <pc:sldMk cId="3408575480" sldId="280"/>
            <ac:spMk id="6" creationId="{21569857-BF7C-D4F5-0B17-FD614E7BB58E}"/>
          </ac:spMkLst>
        </pc:spChg>
        <pc:spChg chg="add mod">
          <ac:chgData name="Nimisha Reghuvaran Sheeba(UST,IN)" userId="S::245212@ust.com::037c192b-1f78-46d3-93be-0cd35ac0f7e7" providerId="AD" clId="Web-{BD3C11A4-EAB9-4811-8B91-A057537A1B0F}" dt="2023-02-27T18:18:47.911" v="349" actId="20577"/>
          <ac:spMkLst>
            <pc:docMk/>
            <pc:sldMk cId="3408575480" sldId="280"/>
            <ac:spMk id="8" creationId="{8F24EFF4-0111-AC6C-F0B1-2F32C69DEFCC}"/>
          </ac:spMkLst>
        </pc:spChg>
      </pc:sldChg>
    </pc:docChg>
  </pc:docChgLst>
  <pc:docChgLst>
    <pc:chgData name="Aysha Fathima(UST,IN)" userId="S::245237@ust.com::793b66bb-82ed-4dd4-a76c-0162ece74a5c" providerId="AD" clId="Web-{4F526440-BF57-439B-8D67-804EABB96FD4}"/>
    <pc:docChg chg="addSld delSld modSld sldOrd">
      <pc:chgData name="Aysha Fathima(UST,IN)" userId="S::245237@ust.com::793b66bb-82ed-4dd4-a76c-0162ece74a5c" providerId="AD" clId="Web-{4F526440-BF57-439B-8D67-804EABB96FD4}" dt="2023-03-01T12:30:46.697" v="236" actId="1076"/>
      <pc:docMkLst>
        <pc:docMk/>
      </pc:docMkLst>
      <pc:sldChg chg="modSp">
        <pc:chgData name="Aysha Fathima(UST,IN)" userId="S::245237@ust.com::793b66bb-82ed-4dd4-a76c-0162ece74a5c" providerId="AD" clId="Web-{4F526440-BF57-439B-8D67-804EABB96FD4}" dt="2023-03-01T11:10:32.332" v="10" actId="1076"/>
        <pc:sldMkLst>
          <pc:docMk/>
          <pc:sldMk cId="4165912198" sldId="261"/>
        </pc:sldMkLst>
        <pc:spChg chg="mod">
          <ac:chgData name="Aysha Fathima(UST,IN)" userId="S::245237@ust.com::793b66bb-82ed-4dd4-a76c-0162ece74a5c" providerId="AD" clId="Web-{4F526440-BF57-439B-8D67-804EABB96FD4}" dt="2023-03-01T11:10:32.332" v="10" actId="1076"/>
          <ac:spMkLst>
            <pc:docMk/>
            <pc:sldMk cId="4165912198" sldId="261"/>
            <ac:spMk id="14" creationId="{51FACA8D-8B33-1A15-F691-774D0851D00E}"/>
          </ac:spMkLst>
        </pc:spChg>
        <pc:spChg chg="mod">
          <ac:chgData name="Aysha Fathima(UST,IN)" userId="S::245237@ust.com::793b66bb-82ed-4dd4-a76c-0162ece74a5c" providerId="AD" clId="Web-{4F526440-BF57-439B-8D67-804EABB96FD4}" dt="2023-03-01T11:09:57.144" v="5" actId="1076"/>
          <ac:spMkLst>
            <pc:docMk/>
            <pc:sldMk cId="4165912198" sldId="261"/>
            <ac:spMk id="21" creationId="{A38F9C5B-942C-5796-A79B-7DBFF6760525}"/>
          </ac:spMkLst>
        </pc:spChg>
      </pc:sldChg>
      <pc:sldChg chg="del">
        <pc:chgData name="Aysha Fathima(UST,IN)" userId="S::245237@ust.com::793b66bb-82ed-4dd4-a76c-0162ece74a5c" providerId="AD" clId="Web-{4F526440-BF57-439B-8D67-804EABB96FD4}" dt="2023-03-01T11:11:43.210" v="11"/>
        <pc:sldMkLst>
          <pc:docMk/>
          <pc:sldMk cId="1667130684" sldId="286"/>
        </pc:sldMkLst>
      </pc:sldChg>
      <pc:sldChg chg="del">
        <pc:chgData name="Aysha Fathima(UST,IN)" userId="S::245237@ust.com::793b66bb-82ed-4dd4-a76c-0162ece74a5c" providerId="AD" clId="Web-{4F526440-BF57-439B-8D67-804EABB96FD4}" dt="2023-03-01T11:11:47.210" v="12"/>
        <pc:sldMkLst>
          <pc:docMk/>
          <pc:sldMk cId="206038675" sldId="290"/>
        </pc:sldMkLst>
      </pc:sldChg>
      <pc:sldChg chg="del">
        <pc:chgData name="Aysha Fathima(UST,IN)" userId="S::245237@ust.com::793b66bb-82ed-4dd4-a76c-0162ece74a5c" providerId="AD" clId="Web-{4F526440-BF57-439B-8D67-804EABB96FD4}" dt="2023-03-01T11:11:51.835" v="13"/>
        <pc:sldMkLst>
          <pc:docMk/>
          <pc:sldMk cId="624610049" sldId="322"/>
        </pc:sldMkLst>
      </pc:sldChg>
      <pc:sldChg chg="addSp delSp modSp add ord">
        <pc:chgData name="Aysha Fathima(UST,IN)" userId="S::245237@ust.com::793b66bb-82ed-4dd4-a76c-0162ece74a5c" providerId="AD" clId="Web-{4F526440-BF57-439B-8D67-804EABB96FD4}" dt="2023-03-01T12:30:46.697" v="236" actId="1076"/>
        <pc:sldMkLst>
          <pc:docMk/>
          <pc:sldMk cId="3688356682" sldId="322"/>
        </pc:sldMkLst>
        <pc:spChg chg="add mod">
          <ac:chgData name="Aysha Fathima(UST,IN)" userId="S::245237@ust.com::793b66bb-82ed-4dd4-a76c-0162ece74a5c" providerId="AD" clId="Web-{4F526440-BF57-439B-8D67-804EABB96FD4}" dt="2023-03-01T12:30:39.338" v="235" actId="1076"/>
          <ac:spMkLst>
            <pc:docMk/>
            <pc:sldMk cId="3688356682" sldId="322"/>
            <ac:spMk id="2" creationId="{2754C5D1-9849-CD66-78D7-E57FCF8691BE}"/>
          </ac:spMkLst>
        </pc:spChg>
        <pc:spChg chg="add mod">
          <ac:chgData name="Aysha Fathima(UST,IN)" userId="S::245237@ust.com::793b66bb-82ed-4dd4-a76c-0162ece74a5c" providerId="AD" clId="Web-{4F526440-BF57-439B-8D67-804EABB96FD4}" dt="2023-03-01T12:30:46.697" v="236" actId="1076"/>
          <ac:spMkLst>
            <pc:docMk/>
            <pc:sldMk cId="3688356682" sldId="322"/>
            <ac:spMk id="3" creationId="{5311DA4D-740E-1F6B-AA62-0E22546EC24A}"/>
          </ac:spMkLst>
        </pc:spChg>
        <pc:spChg chg="del mod">
          <ac:chgData name="Aysha Fathima(UST,IN)" userId="S::245237@ust.com::793b66bb-82ed-4dd4-a76c-0162ece74a5c" providerId="AD" clId="Web-{4F526440-BF57-439B-8D67-804EABB96FD4}" dt="2023-03-01T12:30:32.837" v="234"/>
          <ac:spMkLst>
            <pc:docMk/>
            <pc:sldMk cId="3688356682" sldId="322"/>
            <ac:spMk id="24" creationId="{F1CF2683-E373-B453-B0E3-D0E97228FB5B}"/>
          </ac:spMkLst>
        </pc:spChg>
      </pc:sldChg>
      <pc:sldChg chg="addSp modSp add replId">
        <pc:chgData name="Aysha Fathima(UST,IN)" userId="S::245237@ust.com::793b66bb-82ed-4dd4-a76c-0162ece74a5c" providerId="AD" clId="Web-{4F526440-BF57-439B-8D67-804EABB96FD4}" dt="2023-03-01T11:23:23.685" v="229" actId="20577"/>
        <pc:sldMkLst>
          <pc:docMk/>
          <pc:sldMk cId="472215175" sldId="323"/>
        </pc:sldMkLst>
        <pc:spChg chg="mod">
          <ac:chgData name="Aysha Fathima(UST,IN)" userId="S::245237@ust.com::793b66bb-82ed-4dd4-a76c-0162ece74a5c" providerId="AD" clId="Web-{4F526440-BF57-439B-8D67-804EABB96FD4}" dt="2023-03-01T11:20:18.788" v="159" actId="20577"/>
          <ac:spMkLst>
            <pc:docMk/>
            <pc:sldMk cId="472215175" sldId="323"/>
            <ac:spMk id="2" creationId="{2754C5D1-9849-CD66-78D7-E57FCF8691BE}"/>
          </ac:spMkLst>
        </pc:spChg>
        <pc:spChg chg="mod">
          <ac:chgData name="Aysha Fathima(UST,IN)" userId="S::245237@ust.com::793b66bb-82ed-4dd4-a76c-0162ece74a5c" providerId="AD" clId="Web-{4F526440-BF57-439B-8D67-804EABB96FD4}" dt="2023-03-01T11:20:09.569" v="158" actId="20577"/>
          <ac:spMkLst>
            <pc:docMk/>
            <pc:sldMk cId="472215175" sldId="323"/>
            <ac:spMk id="3" creationId="{5311DA4D-740E-1F6B-AA62-0E22546EC24A}"/>
          </ac:spMkLst>
        </pc:spChg>
        <pc:spChg chg="add mod">
          <ac:chgData name="Aysha Fathima(UST,IN)" userId="S::245237@ust.com::793b66bb-82ed-4dd4-a76c-0162ece74a5c" providerId="AD" clId="Web-{4F526440-BF57-439B-8D67-804EABB96FD4}" dt="2023-03-01T11:23:23.685" v="229" actId="20577"/>
          <ac:spMkLst>
            <pc:docMk/>
            <pc:sldMk cId="472215175" sldId="323"/>
            <ac:spMk id="4" creationId="{3E0C7E16-33CC-4CD1-8B07-0851D9917C96}"/>
          </ac:spMkLst>
        </pc:spChg>
        <pc:spChg chg="mod">
          <ac:chgData name="Aysha Fathima(UST,IN)" userId="S::245237@ust.com::793b66bb-82ed-4dd4-a76c-0162ece74a5c" providerId="AD" clId="Web-{4F526440-BF57-439B-8D67-804EABB96FD4}" dt="2023-03-01T11:21:07.759" v="170" actId="14100"/>
          <ac:spMkLst>
            <pc:docMk/>
            <pc:sldMk cId="472215175" sldId="323"/>
            <ac:spMk id="24" creationId="{F1CF2683-E373-B453-B0E3-D0E97228FB5B}"/>
          </ac:spMkLst>
        </pc:spChg>
      </pc:sldChg>
    </pc:docChg>
  </pc:docChgLst>
  <pc:docChgLst>
    <pc:chgData name="Aysha Fathima(UST,IN)" userId="S::245237@ust.com::793b66bb-82ed-4dd4-a76c-0162ece74a5c" providerId="AD" clId="Web-{A4C3EE1A-1F29-4B10-9071-D33C80E06298}"/>
    <pc:docChg chg="modSld">
      <pc:chgData name="Aysha Fathima(UST,IN)" userId="S::245237@ust.com::793b66bb-82ed-4dd4-a76c-0162ece74a5c" providerId="AD" clId="Web-{A4C3EE1A-1F29-4B10-9071-D33C80E06298}" dt="2023-03-02T16:01:03.070" v="73" actId="20577"/>
      <pc:docMkLst>
        <pc:docMk/>
      </pc:docMkLst>
      <pc:sldChg chg="addSp modSp">
        <pc:chgData name="Aysha Fathima(UST,IN)" userId="S::245237@ust.com::793b66bb-82ed-4dd4-a76c-0162ece74a5c" providerId="AD" clId="Web-{A4C3EE1A-1F29-4B10-9071-D33C80E06298}" dt="2023-03-02T15:57:31.282" v="42"/>
        <pc:sldMkLst>
          <pc:docMk/>
          <pc:sldMk cId="4165912198" sldId="261"/>
        </pc:sldMkLst>
        <pc:spChg chg="add mod">
          <ac:chgData name="Aysha Fathima(UST,IN)" userId="S::245237@ust.com::793b66bb-82ed-4dd4-a76c-0162ece74a5c" providerId="AD" clId="Web-{A4C3EE1A-1F29-4B10-9071-D33C80E06298}" dt="2023-03-02T15:55:51.279" v="15" actId="1076"/>
          <ac:spMkLst>
            <pc:docMk/>
            <pc:sldMk cId="4165912198" sldId="261"/>
            <ac:spMk id="2" creationId="{4D27978F-EC06-CCB5-AACC-D48762E2811E}"/>
          </ac:spMkLst>
        </pc:spChg>
        <pc:spChg chg="mod">
          <ac:chgData name="Aysha Fathima(UST,IN)" userId="S::245237@ust.com::793b66bb-82ed-4dd4-a76c-0162ece74a5c" providerId="AD" clId="Web-{A4C3EE1A-1F29-4B10-9071-D33C80E06298}" dt="2023-03-02T15:57:31.282" v="42"/>
          <ac:spMkLst>
            <pc:docMk/>
            <pc:sldMk cId="4165912198" sldId="261"/>
            <ac:spMk id="3" creationId="{DE8D9179-282A-0246-BB16-54CA367C3B73}"/>
          </ac:spMkLst>
        </pc:spChg>
        <pc:spChg chg="mod">
          <ac:chgData name="Aysha Fathima(UST,IN)" userId="S::245237@ust.com::793b66bb-82ed-4dd4-a76c-0162ece74a5c" providerId="AD" clId="Web-{A4C3EE1A-1F29-4B10-9071-D33C80E06298}" dt="2023-03-02T15:55:55.248" v="16" actId="20577"/>
          <ac:spMkLst>
            <pc:docMk/>
            <pc:sldMk cId="4165912198" sldId="261"/>
            <ac:spMk id="14" creationId="{51FACA8D-8B33-1A15-F691-774D0851D00E}"/>
          </ac:spMkLst>
        </pc:spChg>
      </pc:sldChg>
      <pc:sldChg chg="modSp">
        <pc:chgData name="Aysha Fathima(UST,IN)" userId="S::245237@ust.com::793b66bb-82ed-4dd4-a76c-0162ece74a5c" providerId="AD" clId="Web-{A4C3EE1A-1F29-4B10-9071-D33C80E06298}" dt="2023-03-02T16:01:03.070" v="73" actId="20577"/>
        <pc:sldMkLst>
          <pc:docMk/>
          <pc:sldMk cId="4037924333" sldId="315"/>
        </pc:sldMkLst>
        <pc:spChg chg="mod">
          <ac:chgData name="Aysha Fathima(UST,IN)" userId="S::245237@ust.com::793b66bb-82ed-4dd4-a76c-0162ece74a5c" providerId="AD" clId="Web-{A4C3EE1A-1F29-4B10-9071-D33C80E06298}" dt="2023-03-02T16:01:03.070" v="73" actId="20577"/>
          <ac:spMkLst>
            <pc:docMk/>
            <pc:sldMk cId="4037924333" sldId="315"/>
            <ac:spMk id="3" creationId="{CF4C2C16-2B65-985C-E698-CA920363744E}"/>
          </ac:spMkLst>
        </pc:spChg>
      </pc:sldChg>
    </pc:docChg>
  </pc:docChgLst>
  <pc:docChgLst>
    <pc:chgData name="Sankari Suresh(UST,IN)" userId="S::245108@ust.com::1839fa8b-71e4-409e-990a-a288ebfed2b8" providerId="AD" clId="Web-{AC76FE16-09A4-4200-B6C0-AA1A1A476360}"/>
    <pc:docChg chg="modSld">
      <pc:chgData name="Sankari Suresh(UST,IN)" userId="S::245108@ust.com::1839fa8b-71e4-409e-990a-a288ebfed2b8" providerId="AD" clId="Web-{AC76FE16-09A4-4200-B6C0-AA1A1A476360}" dt="2023-03-02T17:03:42.530" v="29" actId="20577"/>
      <pc:docMkLst>
        <pc:docMk/>
      </pc:docMkLst>
      <pc:sldChg chg="modSp">
        <pc:chgData name="Sankari Suresh(UST,IN)" userId="S::245108@ust.com::1839fa8b-71e4-409e-990a-a288ebfed2b8" providerId="AD" clId="Web-{AC76FE16-09A4-4200-B6C0-AA1A1A476360}" dt="2023-03-02T16:31:20.361" v="12" actId="20577"/>
        <pc:sldMkLst>
          <pc:docMk/>
          <pc:sldMk cId="48540075" sldId="257"/>
        </pc:sldMkLst>
        <pc:spChg chg="mod">
          <ac:chgData name="Sankari Suresh(UST,IN)" userId="S::245108@ust.com::1839fa8b-71e4-409e-990a-a288ebfed2b8" providerId="AD" clId="Web-{AC76FE16-09A4-4200-B6C0-AA1A1A476360}" dt="2023-03-02T16:31:20.361" v="12" actId="20577"/>
          <ac:spMkLst>
            <pc:docMk/>
            <pc:sldMk cId="48540075" sldId="257"/>
            <ac:spMk id="8" creationId="{FF62829B-AFDE-7C44-AEBF-3B7F24325CDD}"/>
          </ac:spMkLst>
        </pc:spChg>
      </pc:sldChg>
      <pc:sldChg chg="modSp">
        <pc:chgData name="Sankari Suresh(UST,IN)" userId="S::245108@ust.com::1839fa8b-71e4-409e-990a-a288ebfed2b8" providerId="AD" clId="Web-{AC76FE16-09A4-4200-B6C0-AA1A1A476360}" dt="2023-03-02T17:02:42.434" v="22" actId="20577"/>
        <pc:sldMkLst>
          <pc:docMk/>
          <pc:sldMk cId="3364311881" sldId="282"/>
        </pc:sldMkLst>
        <pc:spChg chg="mod">
          <ac:chgData name="Sankari Suresh(UST,IN)" userId="S::245108@ust.com::1839fa8b-71e4-409e-990a-a288ebfed2b8" providerId="AD" clId="Web-{AC76FE16-09A4-4200-B6C0-AA1A1A476360}" dt="2023-03-02T17:02:42.434" v="22" actId="20577"/>
          <ac:spMkLst>
            <pc:docMk/>
            <pc:sldMk cId="3364311881" sldId="282"/>
            <ac:spMk id="3" creationId="{ADB43C75-94EC-5AA4-5322-814F787AB91A}"/>
          </ac:spMkLst>
        </pc:spChg>
      </pc:sldChg>
      <pc:sldChg chg="modSp">
        <pc:chgData name="Sankari Suresh(UST,IN)" userId="S::245108@ust.com::1839fa8b-71e4-409e-990a-a288ebfed2b8" providerId="AD" clId="Web-{AC76FE16-09A4-4200-B6C0-AA1A1A476360}" dt="2023-03-02T16:53:46.124" v="14" actId="14100"/>
        <pc:sldMkLst>
          <pc:docMk/>
          <pc:sldMk cId="1796050400" sldId="291"/>
        </pc:sldMkLst>
        <pc:spChg chg="mod">
          <ac:chgData name="Sankari Suresh(UST,IN)" userId="S::245108@ust.com::1839fa8b-71e4-409e-990a-a288ebfed2b8" providerId="AD" clId="Web-{AC76FE16-09A4-4200-B6C0-AA1A1A476360}" dt="2023-03-02T16:53:46.124" v="14" actId="14100"/>
          <ac:spMkLst>
            <pc:docMk/>
            <pc:sldMk cId="1796050400" sldId="291"/>
            <ac:spMk id="7" creationId="{F7D465CA-5EE7-AB5D-846A-462F844C7D9A}"/>
          </ac:spMkLst>
        </pc:spChg>
      </pc:sldChg>
      <pc:sldChg chg="modSp">
        <pc:chgData name="Sankari Suresh(UST,IN)" userId="S::245108@ust.com::1839fa8b-71e4-409e-990a-a288ebfed2b8" providerId="AD" clId="Web-{AC76FE16-09A4-4200-B6C0-AA1A1A476360}" dt="2023-03-02T17:03:42.530" v="29" actId="20577"/>
        <pc:sldMkLst>
          <pc:docMk/>
          <pc:sldMk cId="1900111470" sldId="306"/>
        </pc:sldMkLst>
        <pc:graphicFrameChg chg="modGraphic">
          <ac:chgData name="Sankari Suresh(UST,IN)" userId="S::245108@ust.com::1839fa8b-71e4-409e-990a-a288ebfed2b8" providerId="AD" clId="Web-{AC76FE16-09A4-4200-B6C0-AA1A1A476360}" dt="2023-03-02T17:03:42.530" v="29" actId="20577"/>
          <ac:graphicFrameMkLst>
            <pc:docMk/>
            <pc:sldMk cId="1900111470" sldId="306"/>
            <ac:graphicFrameMk id="11" creationId="{4EB35ABD-4BD4-0CBF-ED39-9A5A1E772F67}"/>
          </ac:graphicFrameMkLst>
        </pc:graphicFrameChg>
      </pc:sldChg>
    </pc:docChg>
  </pc:docChgLst>
  <pc:docChgLst>
    <pc:chgData name="Aysha Fathima(UST,IN)" userId="S::245237@ust.com::793b66bb-82ed-4dd4-a76c-0162ece74a5c" providerId="AD" clId="Web-{2311DF72-B7BC-4E6D-8BD6-1092B0331320}"/>
    <pc:docChg chg="addSld delSld modSld sldOrd">
      <pc:chgData name="Aysha Fathima(UST,IN)" userId="S::245237@ust.com::793b66bb-82ed-4dd4-a76c-0162ece74a5c" providerId="AD" clId="Web-{2311DF72-B7BC-4E6D-8BD6-1092B0331320}" dt="2023-02-28T11:00:08.249" v="157" actId="20577"/>
      <pc:docMkLst>
        <pc:docMk/>
      </pc:docMkLst>
      <pc:sldChg chg="addSp delSp modSp">
        <pc:chgData name="Aysha Fathima(UST,IN)" userId="S::245237@ust.com::793b66bb-82ed-4dd4-a76c-0162ece74a5c" providerId="AD" clId="Web-{2311DF72-B7BC-4E6D-8BD6-1092B0331320}" dt="2023-02-28T11:00:08.249" v="157" actId="20577"/>
        <pc:sldMkLst>
          <pc:docMk/>
          <pc:sldMk cId="852332820" sldId="285"/>
        </pc:sldMkLst>
        <pc:spChg chg="mod">
          <ac:chgData name="Aysha Fathima(UST,IN)" userId="S::245237@ust.com::793b66bb-82ed-4dd4-a76c-0162ece74a5c" providerId="AD" clId="Web-{2311DF72-B7BC-4E6D-8BD6-1092B0331320}" dt="2023-02-28T10:48:45.853" v="130" actId="14100"/>
          <ac:spMkLst>
            <pc:docMk/>
            <pc:sldMk cId="852332820" sldId="285"/>
            <ac:spMk id="2" creationId="{8DDE2190-C6CC-AE7A-45A6-1C8A64668D94}"/>
          </ac:spMkLst>
        </pc:spChg>
        <pc:spChg chg="del">
          <ac:chgData name="Aysha Fathima(UST,IN)" userId="S::245237@ust.com::793b66bb-82ed-4dd4-a76c-0162ece74a5c" providerId="AD" clId="Web-{2311DF72-B7BC-4E6D-8BD6-1092B0331320}" dt="2023-02-28T10:49:11.885" v="131"/>
          <ac:spMkLst>
            <pc:docMk/>
            <pc:sldMk cId="852332820" sldId="285"/>
            <ac:spMk id="3" creationId="{53F06432-5323-5C51-1A15-3D18EBD5BEBC}"/>
          </ac:spMkLst>
        </pc:spChg>
        <pc:spChg chg="add mod">
          <ac:chgData name="Aysha Fathima(UST,IN)" userId="S::245237@ust.com::793b66bb-82ed-4dd4-a76c-0162ece74a5c" providerId="AD" clId="Web-{2311DF72-B7BC-4E6D-8BD6-1092B0331320}" dt="2023-02-28T11:00:08.249" v="157" actId="20577"/>
          <ac:spMkLst>
            <pc:docMk/>
            <pc:sldMk cId="852332820" sldId="285"/>
            <ac:spMk id="5" creationId="{B3A21EAD-B97E-D022-2BF7-A55FE989E740}"/>
          </ac:spMkLst>
        </pc:spChg>
        <pc:picChg chg="add mod ord modCrop">
          <ac:chgData name="Aysha Fathima(UST,IN)" userId="S::245237@ust.com::793b66bb-82ed-4dd4-a76c-0162ece74a5c" providerId="AD" clId="Web-{2311DF72-B7BC-4E6D-8BD6-1092B0331320}" dt="2023-02-28T10:51:54.469" v="140" actId="1076"/>
          <ac:picMkLst>
            <pc:docMk/>
            <pc:sldMk cId="852332820" sldId="285"/>
            <ac:picMk id="4" creationId="{C108CCE8-50BA-3768-B7BB-A8EFB5E9ABF8}"/>
          </ac:picMkLst>
        </pc:picChg>
      </pc:sldChg>
      <pc:sldChg chg="addSp delSp modSp">
        <pc:chgData name="Aysha Fathima(UST,IN)" userId="S::245237@ust.com::793b66bb-82ed-4dd4-a76c-0162ece74a5c" providerId="AD" clId="Web-{2311DF72-B7BC-4E6D-8BD6-1092B0331320}" dt="2023-02-28T09:58:55.179" v="82" actId="14100"/>
        <pc:sldMkLst>
          <pc:docMk/>
          <pc:sldMk cId="4286158750" sldId="287"/>
        </pc:sldMkLst>
        <pc:spChg chg="del mod">
          <ac:chgData name="Aysha Fathima(UST,IN)" userId="S::245237@ust.com::793b66bb-82ed-4dd4-a76c-0162ece74a5c" providerId="AD" clId="Web-{2311DF72-B7BC-4E6D-8BD6-1092B0331320}" dt="2023-02-28T09:56:51.457" v="65"/>
          <ac:spMkLst>
            <pc:docMk/>
            <pc:sldMk cId="4286158750" sldId="287"/>
            <ac:spMk id="2" creationId="{86C6A10B-403B-C189-C5E9-AAFA4013DD6C}"/>
          </ac:spMkLst>
        </pc:spChg>
        <pc:spChg chg="mod">
          <ac:chgData name="Aysha Fathima(UST,IN)" userId="S::245237@ust.com::793b66bb-82ed-4dd4-a76c-0162ece74a5c" providerId="AD" clId="Web-{2311DF72-B7BC-4E6D-8BD6-1092B0331320}" dt="2023-02-28T09:58:55.179" v="82" actId="14100"/>
          <ac:spMkLst>
            <pc:docMk/>
            <pc:sldMk cId="4286158750" sldId="287"/>
            <ac:spMk id="3" creationId="{424FA58F-BB4F-7A51-111D-7DF1A3EF29FE}"/>
          </ac:spMkLst>
        </pc:spChg>
        <pc:spChg chg="add del mod">
          <ac:chgData name="Aysha Fathima(UST,IN)" userId="S::245237@ust.com::793b66bb-82ed-4dd4-a76c-0162ece74a5c" providerId="AD" clId="Web-{2311DF72-B7BC-4E6D-8BD6-1092B0331320}" dt="2023-02-28T09:57:03.082" v="66"/>
          <ac:spMkLst>
            <pc:docMk/>
            <pc:sldMk cId="4286158750" sldId="287"/>
            <ac:spMk id="5" creationId="{2342001E-578B-E8E6-6A72-62453C64CC23}"/>
          </ac:spMkLst>
        </pc:spChg>
      </pc:sldChg>
      <pc:sldChg chg="new del ord">
        <pc:chgData name="Aysha Fathima(UST,IN)" userId="S::245237@ust.com::793b66bb-82ed-4dd4-a76c-0162ece74a5c" providerId="AD" clId="Web-{2311DF72-B7BC-4E6D-8BD6-1092B0331320}" dt="2023-02-28T06:13:05.277" v="2"/>
        <pc:sldMkLst>
          <pc:docMk/>
          <pc:sldMk cId="840872276" sldId="288"/>
        </pc:sldMkLst>
      </pc:sldChg>
      <pc:sldChg chg="delSp modSp new ord">
        <pc:chgData name="Aysha Fathima(UST,IN)" userId="S::245237@ust.com::793b66bb-82ed-4dd4-a76c-0162ece74a5c" providerId="AD" clId="Web-{2311DF72-B7BC-4E6D-8BD6-1092B0331320}" dt="2023-02-28T10:00:10.822" v="85" actId="20577"/>
        <pc:sldMkLst>
          <pc:docMk/>
          <pc:sldMk cId="2206899139" sldId="288"/>
        </pc:sldMkLst>
        <pc:spChg chg="mod">
          <ac:chgData name="Aysha Fathima(UST,IN)" userId="S::245237@ust.com::793b66bb-82ed-4dd4-a76c-0162ece74a5c" providerId="AD" clId="Web-{2311DF72-B7BC-4E6D-8BD6-1092B0331320}" dt="2023-02-28T09:30:02.235" v="34" actId="14100"/>
          <ac:spMkLst>
            <pc:docMk/>
            <pc:sldMk cId="2206899139" sldId="288"/>
            <ac:spMk id="2" creationId="{16EBC8F9-0596-C3C5-929D-FB906322CDCA}"/>
          </ac:spMkLst>
        </pc:spChg>
        <pc:spChg chg="mod">
          <ac:chgData name="Aysha Fathima(UST,IN)" userId="S::245237@ust.com::793b66bb-82ed-4dd4-a76c-0162ece74a5c" providerId="AD" clId="Web-{2311DF72-B7BC-4E6D-8BD6-1092B0331320}" dt="2023-02-28T10:00:10.822" v="85" actId="20577"/>
          <ac:spMkLst>
            <pc:docMk/>
            <pc:sldMk cId="2206899139" sldId="288"/>
            <ac:spMk id="3" creationId="{CF4C2C16-2B65-985C-E698-CA920363744E}"/>
          </ac:spMkLst>
        </pc:spChg>
        <pc:spChg chg="del">
          <ac:chgData name="Aysha Fathima(UST,IN)" userId="S::245237@ust.com::793b66bb-82ed-4dd4-a76c-0162ece74a5c" providerId="AD" clId="Web-{2311DF72-B7BC-4E6D-8BD6-1092B0331320}" dt="2023-02-28T06:13:25.887" v="4"/>
          <ac:spMkLst>
            <pc:docMk/>
            <pc:sldMk cId="2206899139" sldId="288"/>
            <ac:spMk id="4" creationId="{51D02B60-AE34-184B-1BE8-0A8F1BE459AF}"/>
          </ac:spMkLst>
        </pc:spChg>
      </pc:sldChg>
      <pc:sldChg chg="addSp delSp modSp add ord replId">
        <pc:chgData name="Aysha Fathima(UST,IN)" userId="S::245237@ust.com::793b66bb-82ed-4dd4-a76c-0162ece74a5c" providerId="AD" clId="Web-{2311DF72-B7BC-4E6D-8BD6-1092B0331320}" dt="2023-02-28T10:35:07.939" v="117" actId="1076"/>
        <pc:sldMkLst>
          <pc:docMk/>
          <pc:sldMk cId="206038675" sldId="290"/>
        </pc:sldMkLst>
        <pc:spChg chg="add del mod">
          <ac:chgData name="Aysha Fathima(UST,IN)" userId="S::245237@ust.com::793b66bb-82ed-4dd4-a76c-0162ece74a5c" providerId="AD" clId="Web-{2311DF72-B7BC-4E6D-8BD6-1092B0331320}" dt="2023-02-28T10:04:17.500" v="111" actId="1076"/>
          <ac:spMkLst>
            <pc:docMk/>
            <pc:sldMk cId="206038675" sldId="290"/>
            <ac:spMk id="2" creationId="{16EBC8F9-0596-C3C5-929D-FB906322CDCA}"/>
          </ac:spMkLst>
        </pc:spChg>
        <pc:spChg chg="mod">
          <ac:chgData name="Aysha Fathima(UST,IN)" userId="S::245237@ust.com::793b66bb-82ed-4dd4-a76c-0162ece74a5c" providerId="AD" clId="Web-{2311DF72-B7BC-4E6D-8BD6-1092B0331320}" dt="2023-02-28T10:35:07.939" v="117" actId="1076"/>
          <ac:spMkLst>
            <pc:docMk/>
            <pc:sldMk cId="206038675" sldId="290"/>
            <ac:spMk id="3" creationId="{CF4C2C16-2B65-985C-E698-CA920363744E}"/>
          </ac:spMkLst>
        </pc:spChg>
      </pc:sldChg>
    </pc:docChg>
  </pc:docChgLst>
  <pc:docChgLst>
    <pc:chgData name="Sankari Suresh(UST,IN)" userId="S::245108@ust.com::1839fa8b-71e4-409e-990a-a288ebfed2b8" providerId="AD" clId="Web-{8AD1F10E-FDBB-4246-98C2-F3E8F283677D}"/>
    <pc:docChg chg="modSld">
      <pc:chgData name="Sankari Suresh(UST,IN)" userId="S::245108@ust.com::1839fa8b-71e4-409e-990a-a288ebfed2b8" providerId="AD" clId="Web-{8AD1F10E-FDBB-4246-98C2-F3E8F283677D}" dt="2023-03-03T03:43:43.655" v="4" actId="20577"/>
      <pc:docMkLst>
        <pc:docMk/>
      </pc:docMkLst>
      <pc:sldChg chg="modSp">
        <pc:chgData name="Sankari Suresh(UST,IN)" userId="S::245108@ust.com::1839fa8b-71e4-409e-990a-a288ebfed2b8" providerId="AD" clId="Web-{8AD1F10E-FDBB-4246-98C2-F3E8F283677D}" dt="2023-03-03T03:37:08.593" v="1" actId="20577"/>
        <pc:sldMkLst>
          <pc:docMk/>
          <pc:sldMk cId="48540075" sldId="257"/>
        </pc:sldMkLst>
        <pc:spChg chg="mod">
          <ac:chgData name="Sankari Suresh(UST,IN)" userId="S::245108@ust.com::1839fa8b-71e4-409e-990a-a288ebfed2b8" providerId="AD" clId="Web-{8AD1F10E-FDBB-4246-98C2-F3E8F283677D}" dt="2023-03-03T03:37:08.593" v="1" actId="20577"/>
          <ac:spMkLst>
            <pc:docMk/>
            <pc:sldMk cId="48540075" sldId="257"/>
            <ac:spMk id="7" creationId="{AB027583-4D6B-C945-933A-65411BAB1656}"/>
          </ac:spMkLst>
        </pc:spChg>
        <pc:spChg chg="mod">
          <ac:chgData name="Sankari Suresh(UST,IN)" userId="S::245108@ust.com::1839fa8b-71e4-409e-990a-a288ebfed2b8" providerId="AD" clId="Web-{8AD1F10E-FDBB-4246-98C2-F3E8F283677D}" dt="2023-03-03T03:36:24.794" v="0" actId="20577"/>
          <ac:spMkLst>
            <pc:docMk/>
            <pc:sldMk cId="48540075" sldId="257"/>
            <ac:spMk id="8" creationId="{FF62829B-AFDE-7C44-AEBF-3B7F24325CDD}"/>
          </ac:spMkLst>
        </pc:spChg>
      </pc:sldChg>
      <pc:sldChg chg="modSp">
        <pc:chgData name="Sankari Suresh(UST,IN)" userId="S::245108@ust.com::1839fa8b-71e4-409e-990a-a288ebfed2b8" providerId="AD" clId="Web-{8AD1F10E-FDBB-4246-98C2-F3E8F283677D}" dt="2023-03-03T03:43:43.655" v="4" actId="20577"/>
        <pc:sldMkLst>
          <pc:docMk/>
          <pc:sldMk cId="3364311881" sldId="282"/>
        </pc:sldMkLst>
        <pc:spChg chg="mod">
          <ac:chgData name="Sankari Suresh(UST,IN)" userId="S::245108@ust.com::1839fa8b-71e4-409e-990a-a288ebfed2b8" providerId="AD" clId="Web-{8AD1F10E-FDBB-4246-98C2-F3E8F283677D}" dt="2023-03-03T03:43:43.655" v="4" actId="20577"/>
          <ac:spMkLst>
            <pc:docMk/>
            <pc:sldMk cId="3364311881" sldId="282"/>
            <ac:spMk id="2" creationId="{F40B3381-DC06-AEA7-5049-8E6EE82B0856}"/>
          </ac:spMkLst>
        </pc:spChg>
        <pc:spChg chg="mod">
          <ac:chgData name="Sankari Suresh(UST,IN)" userId="S::245108@ust.com::1839fa8b-71e4-409e-990a-a288ebfed2b8" providerId="AD" clId="Web-{8AD1F10E-FDBB-4246-98C2-F3E8F283677D}" dt="2023-03-03T03:43:31.029" v="3" actId="20577"/>
          <ac:spMkLst>
            <pc:docMk/>
            <pc:sldMk cId="3364311881" sldId="282"/>
            <ac:spMk id="3" creationId="{ADB43C75-94EC-5AA4-5322-814F787AB91A}"/>
          </ac:spMkLst>
        </pc:spChg>
      </pc:sldChg>
    </pc:docChg>
  </pc:docChgLst>
  <pc:docChgLst>
    <pc:chgData name="Anuja Ajay(UST,IN)" userId="S::245235@ust.com::b210c8d7-55ac-49f5-a553-74ee4ceba69b" providerId="AD" clId="Web-{7DF11BE8-8395-4B5A-BA90-873D3ADD8D38}"/>
    <pc:docChg chg="modSld">
      <pc:chgData name="Anuja Ajay(UST,IN)" userId="S::245235@ust.com::b210c8d7-55ac-49f5-a553-74ee4ceba69b" providerId="AD" clId="Web-{7DF11BE8-8395-4B5A-BA90-873D3ADD8D38}" dt="2023-02-27T15:32:01.737" v="11" actId="20577"/>
      <pc:docMkLst>
        <pc:docMk/>
      </pc:docMkLst>
      <pc:sldChg chg="modSp">
        <pc:chgData name="Anuja Ajay(UST,IN)" userId="S::245235@ust.com::b210c8d7-55ac-49f5-a553-74ee4ceba69b" providerId="AD" clId="Web-{7DF11BE8-8395-4B5A-BA90-873D3ADD8D38}" dt="2023-02-27T15:32:01.737" v="11" actId="20577"/>
        <pc:sldMkLst>
          <pc:docMk/>
          <pc:sldMk cId="109857222" sldId="256"/>
        </pc:sldMkLst>
        <pc:spChg chg="mod">
          <ac:chgData name="Anuja Ajay(UST,IN)" userId="S::245235@ust.com::b210c8d7-55ac-49f5-a553-74ee4ceba69b" providerId="AD" clId="Web-{7DF11BE8-8395-4B5A-BA90-873D3ADD8D38}" dt="2023-02-27T15:32:01.737" v="11" actId="20577"/>
          <ac:spMkLst>
            <pc:docMk/>
            <pc:sldMk cId="109857222" sldId="256"/>
            <ac:spMk id="2" creationId="{00000000-0000-0000-0000-000000000000}"/>
          </ac:spMkLst>
        </pc:spChg>
      </pc:sldChg>
    </pc:docChg>
  </pc:docChgLst>
  <pc:docChgLst>
    <pc:chgData name="Sankari Suresh(UST,IN)" userId="S::245108@ust.com::1839fa8b-71e4-409e-990a-a288ebfed2b8" providerId="AD" clId="Web-{DF2C46DE-0208-449B-BCED-059708257E19}"/>
    <pc:docChg chg="addSld modSld">
      <pc:chgData name="Sankari Suresh(UST,IN)" userId="S::245108@ust.com::1839fa8b-71e4-409e-990a-a288ebfed2b8" providerId="AD" clId="Web-{DF2C46DE-0208-449B-BCED-059708257E19}" dt="2023-02-28T12:17:07.916" v="180" actId="20577"/>
      <pc:docMkLst>
        <pc:docMk/>
      </pc:docMkLst>
      <pc:sldChg chg="modSp mod modClrScheme chgLayout">
        <pc:chgData name="Sankari Suresh(UST,IN)" userId="S::245108@ust.com::1839fa8b-71e4-409e-990a-a288ebfed2b8" providerId="AD" clId="Web-{DF2C46DE-0208-449B-BCED-059708257E19}" dt="2023-02-28T11:48:34.960" v="65" actId="14100"/>
        <pc:sldMkLst>
          <pc:docMk/>
          <pc:sldMk cId="2597969657" sldId="263"/>
        </pc:sldMkLst>
        <pc:spChg chg="mod ord">
          <ac:chgData name="Sankari Suresh(UST,IN)" userId="S::245108@ust.com::1839fa8b-71e4-409e-990a-a288ebfed2b8" providerId="AD" clId="Web-{DF2C46DE-0208-449B-BCED-059708257E19}" dt="2023-02-28T11:48:21.038" v="63"/>
          <ac:spMkLst>
            <pc:docMk/>
            <pc:sldMk cId="2597969657" sldId="263"/>
            <ac:spMk id="2" creationId="{BAB4EEB5-368F-4FFD-2514-B595836364F5}"/>
          </ac:spMkLst>
        </pc:spChg>
        <pc:graphicFrameChg chg="mod ord modGraphic">
          <ac:chgData name="Sankari Suresh(UST,IN)" userId="S::245108@ust.com::1839fa8b-71e4-409e-990a-a288ebfed2b8" providerId="AD" clId="Web-{DF2C46DE-0208-449B-BCED-059708257E19}" dt="2023-02-28T11:48:34.960" v="65" actId="14100"/>
          <ac:graphicFrameMkLst>
            <pc:docMk/>
            <pc:sldMk cId="2597969657" sldId="263"/>
            <ac:graphicFrameMk id="14" creationId="{F4B9C0EC-C2EF-B048-2E94-CA2EFE7B4EF6}"/>
          </ac:graphicFrameMkLst>
        </pc:graphicFrameChg>
      </pc:sldChg>
      <pc:sldChg chg="modSp">
        <pc:chgData name="Sankari Suresh(UST,IN)" userId="S::245108@ust.com::1839fa8b-71e4-409e-990a-a288ebfed2b8" providerId="AD" clId="Web-{DF2C46DE-0208-449B-BCED-059708257E19}" dt="2023-02-28T11:35:53.587" v="19" actId="20577"/>
        <pc:sldMkLst>
          <pc:docMk/>
          <pc:sldMk cId="2719880714" sldId="264"/>
        </pc:sldMkLst>
        <pc:spChg chg="mod">
          <ac:chgData name="Sankari Suresh(UST,IN)" userId="S::245108@ust.com::1839fa8b-71e4-409e-990a-a288ebfed2b8" providerId="AD" clId="Web-{DF2C46DE-0208-449B-BCED-059708257E19}" dt="2023-02-28T11:35:53.587" v="19" actId="20577"/>
          <ac:spMkLst>
            <pc:docMk/>
            <pc:sldMk cId="2719880714" sldId="264"/>
            <ac:spMk id="7" creationId="{F7D465CA-5EE7-AB5D-846A-462F844C7D9A}"/>
          </ac:spMkLst>
        </pc:spChg>
      </pc:sldChg>
      <pc:sldChg chg="modSp">
        <pc:chgData name="Sankari Suresh(UST,IN)" userId="S::245108@ust.com::1839fa8b-71e4-409e-990a-a288ebfed2b8" providerId="AD" clId="Web-{DF2C46DE-0208-449B-BCED-059708257E19}" dt="2023-02-28T11:35:14.055" v="18" actId="20577"/>
        <pc:sldMkLst>
          <pc:docMk/>
          <pc:sldMk cId="3364311881" sldId="282"/>
        </pc:sldMkLst>
        <pc:spChg chg="mod">
          <ac:chgData name="Sankari Suresh(UST,IN)" userId="S::245108@ust.com::1839fa8b-71e4-409e-990a-a288ebfed2b8" providerId="AD" clId="Web-{DF2C46DE-0208-449B-BCED-059708257E19}" dt="2023-02-28T11:35:14.055" v="18" actId="20577"/>
          <ac:spMkLst>
            <pc:docMk/>
            <pc:sldMk cId="3364311881" sldId="282"/>
            <ac:spMk id="3" creationId="{ADB43C75-94EC-5AA4-5322-814F787AB91A}"/>
          </ac:spMkLst>
        </pc:spChg>
      </pc:sldChg>
      <pc:sldChg chg="modSp">
        <pc:chgData name="Sankari Suresh(UST,IN)" userId="S::245108@ust.com::1839fa8b-71e4-409e-990a-a288ebfed2b8" providerId="AD" clId="Web-{DF2C46DE-0208-449B-BCED-059708257E19}" dt="2023-02-28T11:43:49.808" v="46" actId="20577"/>
        <pc:sldMkLst>
          <pc:docMk/>
          <pc:sldMk cId="1796050400" sldId="291"/>
        </pc:sldMkLst>
        <pc:spChg chg="mod">
          <ac:chgData name="Sankari Suresh(UST,IN)" userId="S::245108@ust.com::1839fa8b-71e4-409e-990a-a288ebfed2b8" providerId="AD" clId="Web-{DF2C46DE-0208-449B-BCED-059708257E19}" dt="2023-02-28T11:43:49.808" v="46" actId="20577"/>
          <ac:spMkLst>
            <pc:docMk/>
            <pc:sldMk cId="1796050400" sldId="291"/>
            <ac:spMk id="7" creationId="{F7D465CA-5EE7-AB5D-846A-462F844C7D9A}"/>
          </ac:spMkLst>
        </pc:spChg>
        <pc:picChg chg="mod">
          <ac:chgData name="Sankari Suresh(UST,IN)" userId="S::245108@ust.com::1839fa8b-71e4-409e-990a-a288ebfed2b8" providerId="AD" clId="Web-{DF2C46DE-0208-449B-BCED-059708257E19}" dt="2023-02-28T11:37:34.216" v="24" actId="14100"/>
          <ac:picMkLst>
            <pc:docMk/>
            <pc:sldMk cId="1796050400" sldId="291"/>
            <ac:picMk id="5" creationId="{7C692DE1-A001-53EA-FBD5-1EC47C167F19}"/>
          </ac:picMkLst>
        </pc:picChg>
      </pc:sldChg>
      <pc:sldChg chg="modSp">
        <pc:chgData name="Sankari Suresh(UST,IN)" userId="S::245108@ust.com::1839fa8b-71e4-409e-990a-a288ebfed2b8" providerId="AD" clId="Web-{DF2C46DE-0208-449B-BCED-059708257E19}" dt="2023-02-28T11:46:00.423" v="61" actId="1076"/>
        <pc:sldMkLst>
          <pc:docMk/>
          <pc:sldMk cId="3770431827" sldId="292"/>
        </pc:sldMkLst>
        <pc:spChg chg="mod">
          <ac:chgData name="Sankari Suresh(UST,IN)" userId="S::245108@ust.com::1839fa8b-71e4-409e-990a-a288ebfed2b8" providerId="AD" clId="Web-{DF2C46DE-0208-449B-BCED-059708257E19}" dt="2023-02-28T11:44:02.059" v="47" actId="20577"/>
          <ac:spMkLst>
            <pc:docMk/>
            <pc:sldMk cId="3770431827" sldId="292"/>
            <ac:spMk id="7" creationId="{F7D465CA-5EE7-AB5D-846A-462F844C7D9A}"/>
          </ac:spMkLst>
        </pc:spChg>
        <pc:picChg chg="mod">
          <ac:chgData name="Sankari Suresh(UST,IN)" userId="S::245108@ust.com::1839fa8b-71e4-409e-990a-a288ebfed2b8" providerId="AD" clId="Web-{DF2C46DE-0208-449B-BCED-059708257E19}" dt="2023-02-28T11:46:00.423" v="61" actId="1076"/>
          <ac:picMkLst>
            <pc:docMk/>
            <pc:sldMk cId="3770431827" sldId="292"/>
            <ac:picMk id="2" creationId="{9BBE51DD-960A-B006-038E-D3BF485805DF}"/>
          </ac:picMkLst>
        </pc:picChg>
      </pc:sldChg>
      <pc:sldChg chg="modSp">
        <pc:chgData name="Sankari Suresh(UST,IN)" userId="S::245108@ust.com::1839fa8b-71e4-409e-990a-a288ebfed2b8" providerId="AD" clId="Web-{DF2C46DE-0208-449B-BCED-059708257E19}" dt="2023-02-28T11:44:23.310" v="50" actId="20577"/>
        <pc:sldMkLst>
          <pc:docMk/>
          <pc:sldMk cId="3196943516" sldId="293"/>
        </pc:sldMkLst>
        <pc:spChg chg="mod">
          <ac:chgData name="Sankari Suresh(UST,IN)" userId="S::245108@ust.com::1839fa8b-71e4-409e-990a-a288ebfed2b8" providerId="AD" clId="Web-{DF2C46DE-0208-449B-BCED-059708257E19}" dt="2023-02-28T11:44:23.310" v="50" actId="20577"/>
          <ac:spMkLst>
            <pc:docMk/>
            <pc:sldMk cId="3196943516" sldId="293"/>
            <ac:spMk id="7" creationId="{F7D465CA-5EE7-AB5D-846A-462F844C7D9A}"/>
          </ac:spMkLst>
        </pc:spChg>
      </pc:sldChg>
      <pc:sldChg chg="modSp">
        <pc:chgData name="Sankari Suresh(UST,IN)" userId="S::245108@ust.com::1839fa8b-71e4-409e-990a-a288ebfed2b8" providerId="AD" clId="Web-{DF2C46DE-0208-449B-BCED-059708257E19}" dt="2023-02-28T11:45:07.077" v="53" actId="20577"/>
        <pc:sldMkLst>
          <pc:docMk/>
          <pc:sldMk cId="1156351609" sldId="294"/>
        </pc:sldMkLst>
        <pc:spChg chg="mod">
          <ac:chgData name="Sankari Suresh(UST,IN)" userId="S::245108@ust.com::1839fa8b-71e4-409e-990a-a288ebfed2b8" providerId="AD" clId="Web-{DF2C46DE-0208-449B-BCED-059708257E19}" dt="2023-02-28T11:45:07.077" v="53" actId="20577"/>
          <ac:spMkLst>
            <pc:docMk/>
            <pc:sldMk cId="1156351609" sldId="294"/>
            <ac:spMk id="7" creationId="{F7D465CA-5EE7-AB5D-846A-462F844C7D9A}"/>
          </ac:spMkLst>
        </pc:spChg>
      </pc:sldChg>
      <pc:sldChg chg="modSp">
        <pc:chgData name="Sankari Suresh(UST,IN)" userId="S::245108@ust.com::1839fa8b-71e4-409e-990a-a288ebfed2b8" providerId="AD" clId="Web-{DF2C46DE-0208-449B-BCED-059708257E19}" dt="2023-02-28T11:45:30.922" v="56" actId="20577"/>
        <pc:sldMkLst>
          <pc:docMk/>
          <pc:sldMk cId="4021377074" sldId="295"/>
        </pc:sldMkLst>
        <pc:spChg chg="mod">
          <ac:chgData name="Sankari Suresh(UST,IN)" userId="S::245108@ust.com::1839fa8b-71e4-409e-990a-a288ebfed2b8" providerId="AD" clId="Web-{DF2C46DE-0208-449B-BCED-059708257E19}" dt="2023-02-28T11:45:30.922" v="56" actId="20577"/>
          <ac:spMkLst>
            <pc:docMk/>
            <pc:sldMk cId="4021377074" sldId="295"/>
            <ac:spMk id="7" creationId="{F7D465CA-5EE7-AB5D-846A-462F844C7D9A}"/>
          </ac:spMkLst>
        </pc:spChg>
      </pc:sldChg>
      <pc:sldChg chg="addSp delSp modSp mod modClrScheme chgLayout">
        <pc:chgData name="Sankari Suresh(UST,IN)" userId="S::245108@ust.com::1839fa8b-71e4-409e-990a-a288ebfed2b8" providerId="AD" clId="Web-{DF2C46DE-0208-449B-BCED-059708257E19}" dt="2023-02-28T12:07:29.566" v="122"/>
        <pc:sldMkLst>
          <pc:docMk/>
          <pc:sldMk cId="3884673122" sldId="303"/>
        </pc:sldMkLst>
        <pc:spChg chg="mod ord">
          <ac:chgData name="Sankari Suresh(UST,IN)" userId="S::245108@ust.com::1839fa8b-71e4-409e-990a-a288ebfed2b8" providerId="AD" clId="Web-{DF2C46DE-0208-449B-BCED-059708257E19}" dt="2023-02-28T12:07:29.566" v="122"/>
          <ac:spMkLst>
            <pc:docMk/>
            <pc:sldMk cId="3884673122" sldId="303"/>
            <ac:spMk id="4" creationId="{A8162A42-8C59-521F-5FC7-8F8811A16FE7}"/>
          </ac:spMkLst>
        </pc:spChg>
        <pc:spChg chg="add del mod ord">
          <ac:chgData name="Sankari Suresh(UST,IN)" userId="S::245108@ust.com::1839fa8b-71e4-409e-990a-a288ebfed2b8" providerId="AD" clId="Web-{DF2C46DE-0208-449B-BCED-059708257E19}" dt="2023-02-28T12:07:28.190" v="121"/>
          <ac:spMkLst>
            <pc:docMk/>
            <pc:sldMk cId="3884673122" sldId="303"/>
            <ac:spMk id="6" creationId="{C342B09C-1344-6854-8D04-13B4F8343812}"/>
          </ac:spMkLst>
        </pc:spChg>
        <pc:spChg chg="mod ord">
          <ac:chgData name="Sankari Suresh(UST,IN)" userId="S::245108@ust.com::1839fa8b-71e4-409e-990a-a288ebfed2b8" providerId="AD" clId="Web-{DF2C46DE-0208-449B-BCED-059708257E19}" dt="2023-02-28T12:07:29.566" v="122"/>
          <ac:spMkLst>
            <pc:docMk/>
            <pc:sldMk cId="3884673122" sldId="303"/>
            <ac:spMk id="8" creationId="{9CC3AA21-69B7-2326-5AFE-3059BF696B07}"/>
          </ac:spMkLst>
        </pc:spChg>
        <pc:spChg chg="mod ord">
          <ac:chgData name="Sankari Suresh(UST,IN)" userId="S::245108@ust.com::1839fa8b-71e4-409e-990a-a288ebfed2b8" providerId="AD" clId="Web-{DF2C46DE-0208-449B-BCED-059708257E19}" dt="2023-02-28T12:07:29.566" v="122"/>
          <ac:spMkLst>
            <pc:docMk/>
            <pc:sldMk cId="3884673122" sldId="303"/>
            <ac:spMk id="9" creationId="{438240E9-B404-27EE-BB22-C11F55B44151}"/>
          </ac:spMkLst>
        </pc:spChg>
        <pc:spChg chg="mod">
          <ac:chgData name="Sankari Suresh(UST,IN)" userId="S::245108@ust.com::1839fa8b-71e4-409e-990a-a288ebfed2b8" providerId="AD" clId="Web-{DF2C46DE-0208-449B-BCED-059708257E19}" dt="2023-02-28T12:07:29.566" v="122"/>
          <ac:spMkLst>
            <pc:docMk/>
            <pc:sldMk cId="3884673122" sldId="303"/>
            <ac:spMk id="10" creationId="{F538B7DB-6B58-0FB2-C8DB-820A6A9A02E3}"/>
          </ac:spMkLst>
        </pc:spChg>
        <pc:spChg chg="add del mod">
          <ac:chgData name="Sankari Suresh(UST,IN)" userId="S::245108@ust.com::1839fa8b-71e4-409e-990a-a288ebfed2b8" providerId="AD" clId="Web-{DF2C46DE-0208-449B-BCED-059708257E19}" dt="2023-02-28T12:07:07.658" v="118"/>
          <ac:spMkLst>
            <pc:docMk/>
            <pc:sldMk cId="3884673122" sldId="303"/>
            <ac:spMk id="15" creationId="{2538074F-5C03-19EE-C517-8239796F900B}"/>
          </ac:spMkLst>
        </pc:spChg>
        <pc:spChg chg="add del mod">
          <ac:chgData name="Sankari Suresh(UST,IN)" userId="S::245108@ust.com::1839fa8b-71e4-409e-990a-a288ebfed2b8" providerId="AD" clId="Web-{DF2C46DE-0208-449B-BCED-059708257E19}" dt="2023-02-28T12:07:07.658" v="118"/>
          <ac:spMkLst>
            <pc:docMk/>
            <pc:sldMk cId="3884673122" sldId="303"/>
            <ac:spMk id="17" creationId="{11670D4C-6C0D-1619-6741-30B0E5F81AC4}"/>
          </ac:spMkLst>
        </pc:spChg>
        <pc:spChg chg="add del mod">
          <ac:chgData name="Sankari Suresh(UST,IN)" userId="S::245108@ust.com::1839fa8b-71e4-409e-990a-a288ebfed2b8" providerId="AD" clId="Web-{DF2C46DE-0208-449B-BCED-059708257E19}" dt="2023-02-28T12:07:07.658" v="118"/>
          <ac:spMkLst>
            <pc:docMk/>
            <pc:sldMk cId="3884673122" sldId="303"/>
            <ac:spMk id="19" creationId="{05829C45-937A-F221-3472-965B00127286}"/>
          </ac:spMkLst>
        </pc:spChg>
        <pc:spChg chg="add del mod">
          <ac:chgData name="Sankari Suresh(UST,IN)" userId="S::245108@ust.com::1839fa8b-71e4-409e-990a-a288ebfed2b8" providerId="AD" clId="Web-{DF2C46DE-0208-449B-BCED-059708257E19}" dt="2023-02-28T12:07:07.658" v="118"/>
          <ac:spMkLst>
            <pc:docMk/>
            <pc:sldMk cId="3884673122" sldId="303"/>
            <ac:spMk id="21" creationId="{CB78D742-87CA-6742-8E24-7A8F3751B66F}"/>
          </ac:spMkLst>
        </pc:spChg>
        <pc:spChg chg="add del mod">
          <ac:chgData name="Sankari Suresh(UST,IN)" userId="S::245108@ust.com::1839fa8b-71e4-409e-990a-a288ebfed2b8" providerId="AD" clId="Web-{DF2C46DE-0208-449B-BCED-059708257E19}" dt="2023-02-28T12:07:07.658" v="118"/>
          <ac:spMkLst>
            <pc:docMk/>
            <pc:sldMk cId="3884673122" sldId="303"/>
            <ac:spMk id="23" creationId="{34AAC5B4-7C06-7556-6B62-F36B3BC3AA7B}"/>
          </ac:spMkLst>
        </pc:spChg>
        <pc:spChg chg="add del mod ord">
          <ac:chgData name="Sankari Suresh(UST,IN)" userId="S::245108@ust.com::1839fa8b-71e4-409e-990a-a288ebfed2b8" providerId="AD" clId="Web-{DF2C46DE-0208-449B-BCED-059708257E19}" dt="2023-02-28T12:07:29.566" v="122"/>
          <ac:spMkLst>
            <pc:docMk/>
            <pc:sldMk cId="3884673122" sldId="303"/>
            <ac:spMk id="25" creationId="{AA972181-0AAA-0C35-6DC2-10BCE7E28658}"/>
          </ac:spMkLst>
        </pc:spChg>
      </pc:sldChg>
      <pc:sldChg chg="addSp delSp modSp add mod replId modClrScheme chgLayout">
        <pc:chgData name="Sankari Suresh(UST,IN)" userId="S::245108@ust.com::1839fa8b-71e4-409e-990a-a288ebfed2b8" providerId="AD" clId="Web-{DF2C46DE-0208-449B-BCED-059708257E19}" dt="2023-02-28T12:12:02.967" v="160" actId="20577"/>
        <pc:sldMkLst>
          <pc:docMk/>
          <pc:sldMk cId="1900111470" sldId="306"/>
        </pc:sldMkLst>
        <pc:spChg chg="mod ord">
          <ac:chgData name="Sankari Suresh(UST,IN)" userId="S::245108@ust.com::1839fa8b-71e4-409e-990a-a288ebfed2b8" providerId="AD" clId="Web-{DF2C46DE-0208-449B-BCED-059708257E19}" dt="2023-02-28T12:12:02.967" v="160" actId="20577"/>
          <ac:spMkLst>
            <pc:docMk/>
            <pc:sldMk cId="1900111470" sldId="306"/>
            <ac:spMk id="2" creationId="{F40B3381-DC06-AEA7-5049-8E6EE82B0856}"/>
          </ac:spMkLst>
        </pc:spChg>
        <pc:spChg chg="add del mod">
          <ac:chgData name="Sankari Suresh(UST,IN)" userId="S::245108@ust.com::1839fa8b-71e4-409e-990a-a288ebfed2b8" providerId="AD" clId="Web-{DF2C46DE-0208-449B-BCED-059708257E19}" dt="2023-02-28T11:59:44.767" v="103"/>
          <ac:spMkLst>
            <pc:docMk/>
            <pc:sldMk cId="1900111470" sldId="306"/>
            <ac:spMk id="3" creationId="{ADB43C75-94EC-5AA4-5322-814F787AB91A}"/>
          </ac:spMkLst>
        </pc:spChg>
        <pc:spChg chg="add del mod">
          <ac:chgData name="Sankari Suresh(UST,IN)" userId="S::245108@ust.com::1839fa8b-71e4-409e-990a-a288ebfed2b8" providerId="AD" clId="Web-{DF2C46DE-0208-449B-BCED-059708257E19}" dt="2023-02-28T11:59:44.735" v="102"/>
          <ac:spMkLst>
            <pc:docMk/>
            <pc:sldMk cId="1900111470" sldId="306"/>
            <ac:spMk id="9" creationId="{1B662DAE-99E2-B7A1-A80D-6B531F4C4BBF}"/>
          </ac:spMkLst>
        </pc:spChg>
        <pc:spChg chg="add del mod">
          <ac:chgData name="Sankari Suresh(UST,IN)" userId="S::245108@ust.com::1839fa8b-71e4-409e-990a-a288ebfed2b8" providerId="AD" clId="Web-{DF2C46DE-0208-449B-BCED-059708257E19}" dt="2023-02-28T12:00:30.143" v="106"/>
          <ac:spMkLst>
            <pc:docMk/>
            <pc:sldMk cId="1900111470" sldId="306"/>
            <ac:spMk id="16" creationId="{AE8E7B64-0BB7-765B-DAC0-450882AB01B0}"/>
          </ac:spMkLst>
        </pc:spChg>
        <pc:spChg chg="add del mod ord">
          <ac:chgData name="Sankari Suresh(UST,IN)" userId="S::245108@ust.com::1839fa8b-71e4-409e-990a-a288ebfed2b8" providerId="AD" clId="Web-{DF2C46DE-0208-449B-BCED-059708257E19}" dt="2023-02-28T12:10:51.464" v="127"/>
          <ac:spMkLst>
            <pc:docMk/>
            <pc:sldMk cId="1900111470" sldId="306"/>
            <ac:spMk id="86" creationId="{5821529F-6858-6F31-83ED-7A9B51BA2B98}"/>
          </ac:spMkLst>
        </pc:spChg>
        <pc:graphicFrameChg chg="add del mod">
          <ac:chgData name="Sankari Suresh(UST,IN)" userId="S::245108@ust.com::1839fa8b-71e4-409e-990a-a288ebfed2b8" providerId="AD" clId="Web-{DF2C46DE-0208-449B-BCED-059708257E19}" dt="2023-02-28T11:59:44.735" v="102"/>
          <ac:graphicFrameMkLst>
            <pc:docMk/>
            <pc:sldMk cId="1900111470" sldId="306"/>
            <ac:graphicFrameMk id="5" creationId="{02D36DD8-7A55-29E2-4B06-6023024AF02D}"/>
          </ac:graphicFrameMkLst>
        </pc:graphicFrameChg>
        <pc:graphicFrameChg chg="add mod ord modGraphic">
          <ac:chgData name="Sankari Suresh(UST,IN)" userId="S::245108@ust.com::1839fa8b-71e4-409e-990a-a288ebfed2b8" providerId="AD" clId="Web-{DF2C46DE-0208-449B-BCED-059708257E19}" dt="2023-02-28T12:11:15.277" v="128"/>
          <ac:graphicFrameMkLst>
            <pc:docMk/>
            <pc:sldMk cId="1900111470" sldId="306"/>
            <ac:graphicFrameMk id="11" creationId="{4EB35ABD-4BD4-0CBF-ED39-9A5A1E772F67}"/>
          </ac:graphicFrameMkLst>
        </pc:graphicFrameChg>
      </pc:sldChg>
      <pc:sldChg chg="modSp add replId">
        <pc:chgData name="Sankari Suresh(UST,IN)" userId="S::245108@ust.com::1839fa8b-71e4-409e-990a-a288ebfed2b8" providerId="AD" clId="Web-{DF2C46DE-0208-449B-BCED-059708257E19}" dt="2023-02-28T12:17:07.916" v="180" actId="20577"/>
        <pc:sldMkLst>
          <pc:docMk/>
          <pc:sldMk cId="3741935027" sldId="308"/>
        </pc:sldMkLst>
        <pc:spChg chg="mod">
          <ac:chgData name="Sankari Suresh(UST,IN)" userId="S::245108@ust.com::1839fa8b-71e4-409e-990a-a288ebfed2b8" providerId="AD" clId="Web-{DF2C46DE-0208-449B-BCED-059708257E19}" dt="2023-02-28T12:12:09.545" v="161" actId="20577"/>
          <ac:spMkLst>
            <pc:docMk/>
            <pc:sldMk cId="3741935027" sldId="308"/>
            <ac:spMk id="2" creationId="{F40B3381-DC06-AEA7-5049-8E6EE82B0856}"/>
          </ac:spMkLst>
        </pc:spChg>
        <pc:graphicFrameChg chg="mod modGraphic">
          <ac:chgData name="Sankari Suresh(UST,IN)" userId="S::245108@ust.com::1839fa8b-71e4-409e-990a-a288ebfed2b8" providerId="AD" clId="Web-{DF2C46DE-0208-449B-BCED-059708257E19}" dt="2023-02-28T12:17:07.916" v="180" actId="20577"/>
          <ac:graphicFrameMkLst>
            <pc:docMk/>
            <pc:sldMk cId="3741935027" sldId="308"/>
            <ac:graphicFrameMk id="11" creationId="{4EB35ABD-4BD4-0CBF-ED39-9A5A1E772F67}"/>
          </ac:graphicFrameMkLst>
        </pc:graphicFrameChg>
      </pc:sldChg>
    </pc:docChg>
  </pc:docChgLst>
  <pc:docChgLst>
    <pc:chgData name="Anuja Ajay(UST,IN)" userId="S::245235@ust.com::b210c8d7-55ac-49f5-a553-74ee4ceba69b" providerId="AD" clId="Web-{3FA78141-EAD6-4302-9169-3627F9E25DC7}"/>
    <pc:docChg chg="addSld delSld modSld">
      <pc:chgData name="Anuja Ajay(UST,IN)" userId="S::245235@ust.com::b210c8d7-55ac-49f5-a553-74ee4ceba69b" providerId="AD" clId="Web-{3FA78141-EAD6-4302-9169-3627F9E25DC7}" dt="2023-02-28T12:07:14.788" v="299" actId="14100"/>
      <pc:docMkLst>
        <pc:docMk/>
      </pc:docMkLst>
      <pc:sldChg chg="modSp">
        <pc:chgData name="Anuja Ajay(UST,IN)" userId="S::245235@ust.com::b210c8d7-55ac-49f5-a553-74ee4ceba69b" providerId="AD" clId="Web-{3FA78141-EAD6-4302-9169-3627F9E25DC7}" dt="2023-02-28T08:36:59.642" v="20" actId="20577"/>
        <pc:sldMkLst>
          <pc:docMk/>
          <pc:sldMk cId="2597969657" sldId="263"/>
        </pc:sldMkLst>
        <pc:spChg chg="mod">
          <ac:chgData name="Anuja Ajay(UST,IN)" userId="S::245235@ust.com::b210c8d7-55ac-49f5-a553-74ee4ceba69b" providerId="AD" clId="Web-{3FA78141-EAD6-4302-9169-3627F9E25DC7}" dt="2023-02-28T08:36:59.642" v="20" actId="20577"/>
          <ac:spMkLst>
            <pc:docMk/>
            <pc:sldMk cId="2597969657" sldId="263"/>
            <ac:spMk id="2" creationId="{BAB4EEB5-368F-4FFD-2514-B595836364F5}"/>
          </ac:spMkLst>
        </pc:spChg>
      </pc:sldChg>
      <pc:sldChg chg="modSp">
        <pc:chgData name="Anuja Ajay(UST,IN)" userId="S::245235@ust.com::b210c8d7-55ac-49f5-a553-74ee4ceba69b" providerId="AD" clId="Web-{3FA78141-EAD6-4302-9169-3627F9E25DC7}" dt="2023-02-28T08:37:16.159" v="22" actId="20577"/>
        <pc:sldMkLst>
          <pc:docMk/>
          <pc:sldMk cId="3655772345" sldId="270"/>
        </pc:sldMkLst>
        <pc:spChg chg="mod">
          <ac:chgData name="Anuja Ajay(UST,IN)" userId="S::245235@ust.com::b210c8d7-55ac-49f5-a553-74ee4ceba69b" providerId="AD" clId="Web-{3FA78141-EAD6-4302-9169-3627F9E25DC7}" dt="2023-02-28T08:37:16.159" v="22" actId="20577"/>
          <ac:spMkLst>
            <pc:docMk/>
            <pc:sldMk cId="3655772345" sldId="270"/>
            <ac:spMk id="2" creationId="{F40B3381-DC06-AEA7-5049-8E6EE82B0856}"/>
          </ac:spMkLst>
        </pc:spChg>
      </pc:sldChg>
      <pc:sldChg chg="modSp">
        <pc:chgData name="Anuja Ajay(UST,IN)" userId="S::245235@ust.com::b210c8d7-55ac-49f5-a553-74ee4ceba69b" providerId="AD" clId="Web-{3FA78141-EAD6-4302-9169-3627F9E25DC7}" dt="2023-02-28T08:36:37.641" v="16" actId="20577"/>
        <pc:sldMkLst>
          <pc:docMk/>
          <pc:sldMk cId="2338044180" sldId="273"/>
        </pc:sldMkLst>
        <pc:spChg chg="mod">
          <ac:chgData name="Anuja Ajay(UST,IN)" userId="S::245235@ust.com::b210c8d7-55ac-49f5-a553-74ee4ceba69b" providerId="AD" clId="Web-{3FA78141-EAD6-4302-9169-3627F9E25DC7}" dt="2023-02-28T08:36:37.641" v="16" actId="20577"/>
          <ac:spMkLst>
            <pc:docMk/>
            <pc:sldMk cId="2338044180" sldId="273"/>
            <ac:spMk id="2" creationId="{BAB4EEB5-368F-4FFD-2514-B595836364F5}"/>
          </ac:spMkLst>
        </pc:spChg>
      </pc:sldChg>
      <pc:sldChg chg="modSp">
        <pc:chgData name="Anuja Ajay(UST,IN)" userId="S::245235@ust.com::b210c8d7-55ac-49f5-a553-74ee4ceba69b" providerId="AD" clId="Web-{3FA78141-EAD6-4302-9169-3627F9E25DC7}" dt="2023-02-28T10:41:26.514" v="59" actId="20577"/>
        <pc:sldMkLst>
          <pc:docMk/>
          <pc:sldMk cId="2643917623" sldId="274"/>
        </pc:sldMkLst>
        <pc:spChg chg="mod">
          <ac:chgData name="Anuja Ajay(UST,IN)" userId="S::245235@ust.com::b210c8d7-55ac-49f5-a553-74ee4ceba69b" providerId="AD" clId="Web-{3FA78141-EAD6-4302-9169-3627F9E25DC7}" dt="2023-02-28T06:09:42.598" v="15" actId="20577"/>
          <ac:spMkLst>
            <pc:docMk/>
            <pc:sldMk cId="2643917623" sldId="274"/>
            <ac:spMk id="2" creationId="{F40B3381-DC06-AEA7-5049-8E6EE82B0856}"/>
          </ac:spMkLst>
        </pc:spChg>
        <pc:spChg chg="mod">
          <ac:chgData name="Anuja Ajay(UST,IN)" userId="S::245235@ust.com::b210c8d7-55ac-49f5-a553-74ee4ceba69b" providerId="AD" clId="Web-{3FA78141-EAD6-4302-9169-3627F9E25DC7}" dt="2023-02-28T10:41:26.514" v="59" actId="20577"/>
          <ac:spMkLst>
            <pc:docMk/>
            <pc:sldMk cId="2643917623" sldId="274"/>
            <ac:spMk id="8" creationId="{522412EA-2F49-EB99-68EE-C137C08807C9}"/>
          </ac:spMkLst>
        </pc:spChg>
      </pc:sldChg>
      <pc:sldChg chg="modSp">
        <pc:chgData name="Anuja Ajay(UST,IN)" userId="S::245235@ust.com::b210c8d7-55ac-49f5-a553-74ee4ceba69b" providerId="AD" clId="Web-{3FA78141-EAD6-4302-9169-3627F9E25DC7}" dt="2023-02-28T08:36:50.938" v="18" actId="20577"/>
        <pc:sldMkLst>
          <pc:docMk/>
          <pc:sldMk cId="3396848007" sldId="278"/>
        </pc:sldMkLst>
        <pc:spChg chg="mod">
          <ac:chgData name="Anuja Ajay(UST,IN)" userId="S::245235@ust.com::b210c8d7-55ac-49f5-a553-74ee4ceba69b" providerId="AD" clId="Web-{3FA78141-EAD6-4302-9169-3627F9E25DC7}" dt="2023-02-28T08:36:50.938" v="18" actId="20577"/>
          <ac:spMkLst>
            <pc:docMk/>
            <pc:sldMk cId="3396848007" sldId="278"/>
            <ac:spMk id="8" creationId="{90CCFDF3-FE9A-6F89-8C74-170571B1C981}"/>
          </ac:spMkLst>
        </pc:spChg>
      </pc:sldChg>
      <pc:sldChg chg="modSp">
        <pc:chgData name="Anuja Ajay(UST,IN)" userId="S::245235@ust.com::b210c8d7-55ac-49f5-a553-74ee4ceba69b" providerId="AD" clId="Web-{3FA78141-EAD6-4302-9169-3627F9E25DC7}" dt="2023-02-28T08:37:06.236" v="21" actId="20577"/>
        <pc:sldMkLst>
          <pc:docMk/>
          <pc:sldMk cId="3364311881" sldId="282"/>
        </pc:sldMkLst>
        <pc:spChg chg="mod">
          <ac:chgData name="Anuja Ajay(UST,IN)" userId="S::245235@ust.com::b210c8d7-55ac-49f5-a553-74ee4ceba69b" providerId="AD" clId="Web-{3FA78141-EAD6-4302-9169-3627F9E25DC7}" dt="2023-02-28T08:37:06.236" v="21" actId="20577"/>
          <ac:spMkLst>
            <pc:docMk/>
            <pc:sldMk cId="3364311881" sldId="282"/>
            <ac:spMk id="2" creationId="{F40B3381-DC06-AEA7-5049-8E6EE82B0856}"/>
          </ac:spMkLst>
        </pc:spChg>
      </pc:sldChg>
      <pc:sldChg chg="modSp del">
        <pc:chgData name="Anuja Ajay(UST,IN)" userId="S::245235@ust.com::b210c8d7-55ac-49f5-a553-74ee4ceba69b" providerId="AD" clId="Web-{3FA78141-EAD6-4302-9169-3627F9E25DC7}" dt="2023-02-28T09:31:14.357" v="23"/>
        <pc:sldMkLst>
          <pc:docMk/>
          <pc:sldMk cId="3805157973" sldId="284"/>
        </pc:sldMkLst>
        <pc:spChg chg="mod">
          <ac:chgData name="Anuja Ajay(UST,IN)" userId="S::245235@ust.com::b210c8d7-55ac-49f5-a553-74ee4ceba69b" providerId="AD" clId="Web-{3FA78141-EAD6-4302-9169-3627F9E25DC7}" dt="2023-02-28T06:09:13.629" v="14" actId="20577"/>
          <ac:spMkLst>
            <pc:docMk/>
            <pc:sldMk cId="3805157973" sldId="284"/>
            <ac:spMk id="8" creationId="{522412EA-2F49-EB99-68EE-C137C08807C9}"/>
          </ac:spMkLst>
        </pc:spChg>
      </pc:sldChg>
      <pc:sldChg chg="modSp">
        <pc:chgData name="Anuja Ajay(UST,IN)" userId="S::245235@ust.com::b210c8d7-55ac-49f5-a553-74ee4ceba69b" providerId="AD" clId="Web-{3FA78141-EAD6-4302-9169-3627F9E25DC7}" dt="2023-02-28T09:31:30.639" v="25" actId="20577"/>
        <pc:sldMkLst>
          <pc:docMk/>
          <pc:sldMk cId="4286158750" sldId="287"/>
        </pc:sldMkLst>
        <pc:spChg chg="mod">
          <ac:chgData name="Anuja Ajay(UST,IN)" userId="S::245235@ust.com::b210c8d7-55ac-49f5-a553-74ee4ceba69b" providerId="AD" clId="Web-{3FA78141-EAD6-4302-9169-3627F9E25DC7}" dt="2023-02-28T09:31:30.639" v="25" actId="20577"/>
          <ac:spMkLst>
            <pc:docMk/>
            <pc:sldMk cId="4286158750" sldId="287"/>
            <ac:spMk id="3" creationId="{424FA58F-BB4F-7A51-111D-7DF1A3EF29FE}"/>
          </ac:spMkLst>
        </pc:spChg>
      </pc:sldChg>
      <pc:sldChg chg="modSp add replId">
        <pc:chgData name="Anuja Ajay(UST,IN)" userId="S::245235@ust.com::b210c8d7-55ac-49f5-a553-74ee4ceba69b" providerId="AD" clId="Web-{3FA78141-EAD6-4302-9169-3627F9E25DC7}" dt="2023-02-28T09:33:41.237" v="41" actId="20577"/>
        <pc:sldMkLst>
          <pc:docMk/>
          <pc:sldMk cId="4003894976" sldId="289"/>
        </pc:sldMkLst>
        <pc:spChg chg="mod">
          <ac:chgData name="Anuja Ajay(UST,IN)" userId="S::245235@ust.com::b210c8d7-55ac-49f5-a553-74ee4ceba69b" providerId="AD" clId="Web-{3FA78141-EAD6-4302-9169-3627F9E25DC7}" dt="2023-02-28T09:31:57.624" v="35" actId="20577"/>
          <ac:spMkLst>
            <pc:docMk/>
            <pc:sldMk cId="4003894976" sldId="289"/>
            <ac:spMk id="2" creationId="{F40B3381-DC06-AEA7-5049-8E6EE82B0856}"/>
          </ac:spMkLst>
        </pc:spChg>
        <pc:spChg chg="mod">
          <ac:chgData name="Anuja Ajay(UST,IN)" userId="S::245235@ust.com::b210c8d7-55ac-49f5-a553-74ee4ceba69b" providerId="AD" clId="Web-{3FA78141-EAD6-4302-9169-3627F9E25DC7}" dt="2023-02-28T09:33:41.237" v="41" actId="20577"/>
          <ac:spMkLst>
            <pc:docMk/>
            <pc:sldMk cId="4003894976" sldId="289"/>
            <ac:spMk id="8" creationId="{522412EA-2F49-EB99-68EE-C137C08807C9}"/>
          </ac:spMkLst>
        </pc:spChg>
      </pc:sldChg>
      <pc:sldChg chg="addSp delSp modSp add replId">
        <pc:chgData name="Anuja Ajay(UST,IN)" userId="S::245235@ust.com::b210c8d7-55ac-49f5-a553-74ee4ceba69b" providerId="AD" clId="Web-{3FA78141-EAD6-4302-9169-3627F9E25DC7}" dt="2023-02-28T11:34:29.728" v="99"/>
        <pc:sldMkLst>
          <pc:docMk/>
          <pc:sldMk cId="688351603" sldId="300"/>
        </pc:sldMkLst>
        <pc:spChg chg="mod">
          <ac:chgData name="Anuja Ajay(UST,IN)" userId="S::245235@ust.com::b210c8d7-55ac-49f5-a553-74ee4ceba69b" providerId="AD" clId="Web-{3FA78141-EAD6-4302-9169-3627F9E25DC7}" dt="2023-02-28T11:29:16.575" v="74" actId="20577"/>
          <ac:spMkLst>
            <pc:docMk/>
            <pc:sldMk cId="688351603" sldId="300"/>
            <ac:spMk id="2" creationId="{F40B3381-DC06-AEA7-5049-8E6EE82B0856}"/>
          </ac:spMkLst>
        </pc:spChg>
        <pc:spChg chg="del mod">
          <ac:chgData name="Anuja Ajay(UST,IN)" userId="S::245235@ust.com::b210c8d7-55ac-49f5-a553-74ee4ceba69b" providerId="AD" clId="Web-{3FA78141-EAD6-4302-9169-3627F9E25DC7}" dt="2023-02-28T11:31:59.707" v="94"/>
          <ac:spMkLst>
            <pc:docMk/>
            <pc:sldMk cId="688351603" sldId="300"/>
            <ac:spMk id="8" creationId="{522412EA-2F49-EB99-68EE-C137C08807C9}"/>
          </ac:spMkLst>
        </pc:spChg>
        <pc:picChg chg="add del mod">
          <ac:chgData name="Anuja Ajay(UST,IN)" userId="S::245235@ust.com::b210c8d7-55ac-49f5-a553-74ee4ceba69b" providerId="AD" clId="Web-{3FA78141-EAD6-4302-9169-3627F9E25DC7}" dt="2023-02-28T11:34:29.728" v="99"/>
          <ac:picMkLst>
            <pc:docMk/>
            <pc:sldMk cId="688351603" sldId="300"/>
            <ac:picMk id="3" creationId="{F551FD80-33E7-060A-A1AB-8815A6BBEC39}"/>
          </ac:picMkLst>
        </pc:picChg>
      </pc:sldChg>
      <pc:sldChg chg="addSp delSp modSp new">
        <pc:chgData name="Anuja Ajay(UST,IN)" userId="S::245235@ust.com::b210c8d7-55ac-49f5-a553-74ee4ceba69b" providerId="AD" clId="Web-{3FA78141-EAD6-4302-9169-3627F9E25DC7}" dt="2023-02-28T11:43:39.311" v="160" actId="1076"/>
        <pc:sldMkLst>
          <pc:docMk/>
          <pc:sldMk cId="3684523077" sldId="302"/>
        </pc:sldMkLst>
        <pc:spChg chg="del mod">
          <ac:chgData name="Anuja Ajay(UST,IN)" userId="S::245235@ust.com::b210c8d7-55ac-49f5-a553-74ee4ceba69b" providerId="AD" clId="Web-{3FA78141-EAD6-4302-9169-3627F9E25DC7}" dt="2023-02-28T11:39:35.865" v="121"/>
          <ac:spMkLst>
            <pc:docMk/>
            <pc:sldMk cId="3684523077" sldId="302"/>
            <ac:spMk id="2" creationId="{DAE92198-477E-51F0-79D9-56A8CF261DB9}"/>
          </ac:spMkLst>
        </pc:spChg>
        <pc:spChg chg="del">
          <ac:chgData name="Anuja Ajay(UST,IN)" userId="S::245235@ust.com::b210c8d7-55ac-49f5-a553-74ee4ceba69b" providerId="AD" clId="Web-{3FA78141-EAD6-4302-9169-3627F9E25DC7}" dt="2023-02-28T11:38:50.582" v="106"/>
          <ac:spMkLst>
            <pc:docMk/>
            <pc:sldMk cId="3684523077" sldId="302"/>
            <ac:spMk id="3" creationId="{71EDF4BF-41FC-BF25-43D4-439E4F01BBA1}"/>
          </ac:spMkLst>
        </pc:spChg>
        <pc:spChg chg="del">
          <ac:chgData name="Anuja Ajay(UST,IN)" userId="S::245235@ust.com::b210c8d7-55ac-49f5-a553-74ee4ceba69b" providerId="AD" clId="Web-{3FA78141-EAD6-4302-9169-3627F9E25DC7}" dt="2023-02-28T11:34:34.900" v="100"/>
          <ac:spMkLst>
            <pc:docMk/>
            <pc:sldMk cId="3684523077" sldId="302"/>
            <ac:spMk id="4" creationId="{96AFC734-EA77-EADE-E352-8E52FB8BA7F9}"/>
          </ac:spMkLst>
        </pc:spChg>
        <pc:spChg chg="add del mod">
          <ac:chgData name="Anuja Ajay(UST,IN)" userId="S::245235@ust.com::b210c8d7-55ac-49f5-a553-74ee4ceba69b" providerId="AD" clId="Web-{3FA78141-EAD6-4302-9169-3627F9E25DC7}" dt="2023-02-28T11:39:04.332" v="109"/>
          <ac:spMkLst>
            <pc:docMk/>
            <pc:sldMk cId="3684523077" sldId="302"/>
            <ac:spMk id="7" creationId="{225EE621-DFCB-D555-6094-616879628F95}"/>
          </ac:spMkLst>
        </pc:spChg>
        <pc:spChg chg="add mod">
          <ac:chgData name="Anuja Ajay(UST,IN)" userId="S::245235@ust.com::b210c8d7-55ac-49f5-a553-74ee4ceba69b" providerId="AD" clId="Web-{3FA78141-EAD6-4302-9169-3627F9E25DC7}" dt="2023-02-28T11:43:39.311" v="160" actId="1076"/>
          <ac:spMkLst>
            <pc:docMk/>
            <pc:sldMk cId="3684523077" sldId="302"/>
            <ac:spMk id="9" creationId="{D8A61C9B-6E98-FEDF-58D3-764DFBB4EA0F}"/>
          </ac:spMkLst>
        </pc:spChg>
        <pc:spChg chg="add mod">
          <ac:chgData name="Anuja Ajay(UST,IN)" userId="S::245235@ust.com::b210c8d7-55ac-49f5-a553-74ee4ceba69b" providerId="AD" clId="Web-{3FA78141-EAD6-4302-9169-3627F9E25DC7}" dt="2023-02-28T11:43:00.169" v="154" actId="1076"/>
          <ac:spMkLst>
            <pc:docMk/>
            <pc:sldMk cId="3684523077" sldId="302"/>
            <ac:spMk id="10" creationId="{82383376-E191-4BD0-FFAF-19C88A2BFA75}"/>
          </ac:spMkLst>
        </pc:spChg>
        <pc:picChg chg="add del mod ord">
          <ac:chgData name="Anuja Ajay(UST,IN)" userId="S::245235@ust.com::b210c8d7-55ac-49f5-a553-74ee4ceba69b" providerId="AD" clId="Web-{3FA78141-EAD6-4302-9169-3627F9E25DC7}" dt="2023-02-28T11:38:35.440" v="105"/>
          <ac:picMkLst>
            <pc:docMk/>
            <pc:sldMk cId="3684523077" sldId="302"/>
            <ac:picMk id="5" creationId="{A6A18617-2802-4245-05BC-AF06BDD0A10F}"/>
          </ac:picMkLst>
        </pc:picChg>
        <pc:picChg chg="add mod ord">
          <ac:chgData name="Anuja Ajay(UST,IN)" userId="S::245235@ust.com::b210c8d7-55ac-49f5-a553-74ee4ceba69b" providerId="AD" clId="Web-{3FA78141-EAD6-4302-9169-3627F9E25DC7}" dt="2023-02-28T11:41:08.071" v="135" actId="1076"/>
          <ac:picMkLst>
            <pc:docMk/>
            <pc:sldMk cId="3684523077" sldId="302"/>
            <ac:picMk id="8" creationId="{ADBF0954-3E4D-447D-9404-9F91348C1FA6}"/>
          </ac:picMkLst>
        </pc:picChg>
        <pc:picChg chg="add mod">
          <ac:chgData name="Anuja Ajay(UST,IN)" userId="S::245235@ust.com::b210c8d7-55ac-49f5-a553-74ee4ceba69b" providerId="AD" clId="Web-{3FA78141-EAD6-4302-9169-3627F9E25DC7}" dt="2023-02-28T11:43:27.670" v="159" actId="14100"/>
          <ac:picMkLst>
            <pc:docMk/>
            <pc:sldMk cId="3684523077" sldId="302"/>
            <ac:picMk id="11" creationId="{C5658400-F344-F02E-10EB-59DEC8735AFD}"/>
          </ac:picMkLst>
        </pc:picChg>
      </pc:sldChg>
      <pc:sldChg chg="addSp delSp modSp add replId">
        <pc:chgData name="Anuja Ajay(UST,IN)" userId="S::245235@ust.com::b210c8d7-55ac-49f5-a553-74ee4ceba69b" providerId="AD" clId="Web-{3FA78141-EAD6-4302-9169-3627F9E25DC7}" dt="2023-02-28T11:50:05.186" v="206" actId="1076"/>
        <pc:sldMkLst>
          <pc:docMk/>
          <pc:sldMk cId="3247379351" sldId="304"/>
        </pc:sldMkLst>
        <pc:spChg chg="add mod">
          <ac:chgData name="Anuja Ajay(UST,IN)" userId="S::245235@ust.com::b210c8d7-55ac-49f5-a553-74ee4ceba69b" providerId="AD" clId="Web-{3FA78141-EAD6-4302-9169-3627F9E25DC7}" dt="2023-02-28T11:45:06.627" v="182" actId="1076"/>
          <ac:spMkLst>
            <pc:docMk/>
            <pc:sldMk cId="3247379351" sldId="304"/>
            <ac:spMk id="2" creationId="{B19D1D72-3FCD-B6B1-7DDC-087D0B7F2FDB}"/>
          </ac:spMkLst>
        </pc:spChg>
        <pc:spChg chg="add del mod">
          <ac:chgData name="Anuja Ajay(UST,IN)" userId="S::245235@ust.com::b210c8d7-55ac-49f5-a553-74ee4ceba69b" providerId="AD" clId="Web-{3FA78141-EAD6-4302-9169-3627F9E25DC7}" dt="2023-02-28T11:45:27.738" v="186"/>
          <ac:spMkLst>
            <pc:docMk/>
            <pc:sldMk cId="3247379351" sldId="304"/>
            <ac:spMk id="5" creationId="{DC98CFD2-185E-FB94-319B-F485B64B2702}"/>
          </ac:spMkLst>
        </pc:spChg>
        <pc:spChg chg="del">
          <ac:chgData name="Anuja Ajay(UST,IN)" userId="S::245235@ust.com::b210c8d7-55ac-49f5-a553-74ee4ceba69b" providerId="AD" clId="Web-{3FA78141-EAD6-4302-9169-3627F9E25DC7}" dt="2023-02-28T11:44:28.423" v="165"/>
          <ac:spMkLst>
            <pc:docMk/>
            <pc:sldMk cId="3247379351" sldId="304"/>
            <ac:spMk id="9" creationId="{D8A61C9B-6E98-FEDF-58D3-764DFBB4EA0F}"/>
          </ac:spMkLst>
        </pc:spChg>
        <pc:spChg chg="mod">
          <ac:chgData name="Anuja Ajay(UST,IN)" userId="S::245235@ust.com::b210c8d7-55ac-49f5-a553-74ee4ceba69b" providerId="AD" clId="Web-{3FA78141-EAD6-4302-9169-3627F9E25DC7}" dt="2023-02-28T11:50:05.186" v="206" actId="1076"/>
          <ac:spMkLst>
            <pc:docMk/>
            <pc:sldMk cId="3247379351" sldId="304"/>
            <ac:spMk id="10" creationId="{82383376-E191-4BD0-FFAF-19C88A2BFA75}"/>
          </ac:spMkLst>
        </pc:spChg>
        <pc:picChg chg="add mod">
          <ac:chgData name="Anuja Ajay(UST,IN)" userId="S::245235@ust.com::b210c8d7-55ac-49f5-a553-74ee4ceba69b" providerId="AD" clId="Web-{3FA78141-EAD6-4302-9169-3627F9E25DC7}" dt="2023-02-28T11:45:43.488" v="192" actId="14100"/>
          <ac:picMkLst>
            <pc:docMk/>
            <pc:sldMk cId="3247379351" sldId="304"/>
            <ac:picMk id="3" creationId="{4953DC91-1BEA-CB55-4402-E1A3FBF464C1}"/>
          </ac:picMkLst>
        </pc:picChg>
        <pc:picChg chg="add mod">
          <ac:chgData name="Anuja Ajay(UST,IN)" userId="S::245235@ust.com::b210c8d7-55ac-49f5-a553-74ee4ceba69b" providerId="AD" clId="Web-{3FA78141-EAD6-4302-9169-3627F9E25DC7}" dt="2023-02-28T11:49:58.076" v="205" actId="1076"/>
          <ac:picMkLst>
            <pc:docMk/>
            <pc:sldMk cId="3247379351" sldId="304"/>
            <ac:picMk id="6" creationId="{BF76894E-7751-BF21-AB4D-501341C7A1AC}"/>
          </ac:picMkLst>
        </pc:picChg>
        <pc:picChg chg="del">
          <ac:chgData name="Anuja Ajay(UST,IN)" userId="S::245235@ust.com::b210c8d7-55ac-49f5-a553-74ee4ceba69b" providerId="AD" clId="Web-{3FA78141-EAD6-4302-9169-3627F9E25DC7}" dt="2023-02-28T11:45:23.503" v="184"/>
          <ac:picMkLst>
            <pc:docMk/>
            <pc:sldMk cId="3247379351" sldId="304"/>
            <ac:picMk id="8" creationId="{ADBF0954-3E4D-447D-9404-9F91348C1FA6}"/>
          </ac:picMkLst>
        </pc:picChg>
        <pc:picChg chg="del">
          <ac:chgData name="Anuja Ajay(UST,IN)" userId="S::245235@ust.com::b210c8d7-55ac-49f5-a553-74ee4ceba69b" providerId="AD" clId="Web-{3FA78141-EAD6-4302-9169-3627F9E25DC7}" dt="2023-02-28T11:49:02.371" v="197"/>
          <ac:picMkLst>
            <pc:docMk/>
            <pc:sldMk cId="3247379351" sldId="304"/>
            <ac:picMk id="11" creationId="{C5658400-F344-F02E-10EB-59DEC8735AFD}"/>
          </ac:picMkLst>
        </pc:picChg>
      </pc:sldChg>
      <pc:sldChg chg="addSp delSp modSp add replId">
        <pc:chgData name="Anuja Ajay(UST,IN)" userId="S::245235@ust.com::b210c8d7-55ac-49f5-a553-74ee4ceba69b" providerId="AD" clId="Web-{3FA78141-EAD6-4302-9169-3627F9E25DC7}" dt="2023-02-28T12:07:14.788" v="299" actId="14100"/>
        <pc:sldMkLst>
          <pc:docMk/>
          <pc:sldMk cId="2649771777" sldId="305"/>
        </pc:sldMkLst>
        <pc:spChg chg="add del mod">
          <ac:chgData name="Anuja Ajay(UST,IN)" userId="S::245235@ust.com::b210c8d7-55ac-49f5-a553-74ee4ceba69b" providerId="AD" clId="Web-{3FA78141-EAD6-4302-9169-3627F9E25DC7}" dt="2023-02-28T11:51:00.500" v="214"/>
          <ac:spMkLst>
            <pc:docMk/>
            <pc:sldMk cId="2649771777" sldId="305"/>
            <ac:spMk id="4" creationId="{6D97A03F-F439-0A1F-FC64-2ACCDDFEF107}"/>
          </ac:spMkLst>
        </pc:spChg>
        <pc:spChg chg="del mod">
          <ac:chgData name="Anuja Ajay(UST,IN)" userId="S::245235@ust.com::b210c8d7-55ac-49f5-a553-74ee4ceba69b" providerId="AD" clId="Web-{3FA78141-EAD6-4302-9169-3627F9E25DC7}" dt="2023-02-28T11:52:25.144" v="219"/>
          <ac:spMkLst>
            <pc:docMk/>
            <pc:sldMk cId="2649771777" sldId="305"/>
            <ac:spMk id="9" creationId="{D8A61C9B-6E98-FEDF-58D3-764DFBB4EA0F}"/>
          </ac:spMkLst>
        </pc:spChg>
        <pc:spChg chg="del mod">
          <ac:chgData name="Anuja Ajay(UST,IN)" userId="S::245235@ust.com::b210c8d7-55ac-49f5-a553-74ee4ceba69b" providerId="AD" clId="Web-{3FA78141-EAD6-4302-9169-3627F9E25DC7}" dt="2023-02-28T11:52:34.316" v="223"/>
          <ac:spMkLst>
            <pc:docMk/>
            <pc:sldMk cId="2649771777" sldId="305"/>
            <ac:spMk id="10" creationId="{82383376-E191-4BD0-FFAF-19C88A2BFA75}"/>
          </ac:spMkLst>
        </pc:spChg>
        <pc:spChg chg="add del mod">
          <ac:chgData name="Anuja Ajay(UST,IN)" userId="S::245235@ust.com::b210c8d7-55ac-49f5-a553-74ee4ceba69b" providerId="AD" clId="Web-{3FA78141-EAD6-4302-9169-3627F9E25DC7}" dt="2023-02-28T11:52:29.941" v="221"/>
          <ac:spMkLst>
            <pc:docMk/>
            <pc:sldMk cId="2649771777" sldId="305"/>
            <ac:spMk id="23" creationId="{2952B4EA-B1B8-103D-F15B-63AC8DD6E8C4}"/>
          </ac:spMkLst>
        </pc:spChg>
        <pc:spChg chg="add mod">
          <ac:chgData name="Anuja Ajay(UST,IN)" userId="S::245235@ust.com::b210c8d7-55ac-49f5-a553-74ee4ceba69b" providerId="AD" clId="Web-{3FA78141-EAD6-4302-9169-3627F9E25DC7}" dt="2023-02-28T12:07:14.788" v="299" actId="14100"/>
          <ac:spMkLst>
            <pc:docMk/>
            <pc:sldMk cId="2649771777" sldId="305"/>
            <ac:spMk id="24" creationId="{F1CF2683-E373-B453-B0E3-D0E97228FB5B}"/>
          </ac:spMkLst>
        </pc:spChg>
        <pc:graphicFrameChg chg="add del mod ord modGraphic">
          <ac:chgData name="Anuja Ajay(UST,IN)" userId="S::245235@ust.com::b210c8d7-55ac-49f5-a553-74ee4ceba69b" providerId="AD" clId="Web-{3FA78141-EAD6-4302-9169-3627F9E25DC7}" dt="2023-02-28T11:51:36.908" v="216"/>
          <ac:graphicFrameMkLst>
            <pc:docMk/>
            <pc:sldMk cId="2649771777" sldId="305"/>
            <ac:graphicFrameMk id="5" creationId="{9EA0DABD-4627-6177-CF9F-3EBA96F0DAAF}"/>
          </ac:graphicFrameMkLst>
        </pc:graphicFrameChg>
        <pc:picChg chg="add mod">
          <ac:chgData name="Anuja Ajay(UST,IN)" userId="S::245235@ust.com::b210c8d7-55ac-49f5-a553-74ee4ceba69b" providerId="AD" clId="Web-{3FA78141-EAD6-4302-9169-3627F9E25DC7}" dt="2023-02-28T11:58:22.439" v="295" actId="1076"/>
          <ac:picMkLst>
            <pc:docMk/>
            <pc:sldMk cId="2649771777" sldId="305"/>
            <ac:picMk id="2" creationId="{A3154ED9-46E3-EE28-D088-891DE494DAB7}"/>
          </ac:picMkLst>
        </pc:picChg>
        <pc:picChg chg="del">
          <ac:chgData name="Anuja Ajay(UST,IN)" userId="S::245235@ust.com::b210c8d7-55ac-49f5-a553-74ee4ceba69b" providerId="AD" clId="Web-{3FA78141-EAD6-4302-9169-3627F9E25DC7}" dt="2023-02-28T11:50:26.327" v="208"/>
          <ac:picMkLst>
            <pc:docMk/>
            <pc:sldMk cId="2649771777" sldId="305"/>
            <ac:picMk id="8" creationId="{ADBF0954-3E4D-447D-9404-9F91348C1FA6}"/>
          </ac:picMkLst>
        </pc:picChg>
        <pc:picChg chg="del">
          <ac:chgData name="Anuja Ajay(UST,IN)" userId="S::245235@ust.com::b210c8d7-55ac-49f5-a553-74ee4ceba69b" providerId="AD" clId="Web-{3FA78141-EAD6-4302-9169-3627F9E25DC7}" dt="2023-02-28T11:53:05.943" v="238"/>
          <ac:picMkLst>
            <pc:docMk/>
            <pc:sldMk cId="2649771777" sldId="305"/>
            <ac:picMk id="11" creationId="{C5658400-F344-F02E-10EB-59DEC8735AFD}"/>
          </ac:picMkLst>
        </pc:picChg>
      </pc:sldChg>
      <pc:sldChg chg="addSp delSp modSp add replId">
        <pc:chgData name="Anuja Ajay(UST,IN)" userId="S::245235@ust.com::b210c8d7-55ac-49f5-a553-74ee4ceba69b" providerId="AD" clId="Web-{3FA78141-EAD6-4302-9169-3627F9E25DC7}" dt="2023-02-28T11:58:18.064" v="294" actId="14100"/>
        <pc:sldMkLst>
          <pc:docMk/>
          <pc:sldMk cId="3001895541" sldId="307"/>
        </pc:sldMkLst>
        <pc:spChg chg="mod">
          <ac:chgData name="Anuja Ajay(UST,IN)" userId="S::245235@ust.com::b210c8d7-55ac-49f5-a553-74ee4ceba69b" providerId="AD" clId="Web-{3FA78141-EAD6-4302-9169-3627F9E25DC7}" dt="2023-02-28T11:58:09.345" v="293" actId="1076"/>
          <ac:spMkLst>
            <pc:docMk/>
            <pc:sldMk cId="3001895541" sldId="307"/>
            <ac:spMk id="24" creationId="{F1CF2683-E373-B453-B0E3-D0E97228FB5B}"/>
          </ac:spMkLst>
        </pc:spChg>
        <pc:picChg chg="del">
          <ac:chgData name="Anuja Ajay(UST,IN)" userId="S::245235@ust.com::b210c8d7-55ac-49f5-a553-74ee4ceba69b" providerId="AD" clId="Web-{3FA78141-EAD6-4302-9169-3627F9E25DC7}" dt="2023-02-28T11:57:16.733" v="280"/>
          <ac:picMkLst>
            <pc:docMk/>
            <pc:sldMk cId="3001895541" sldId="307"/>
            <ac:picMk id="2" creationId="{A3154ED9-46E3-EE28-D088-891DE494DAB7}"/>
          </ac:picMkLst>
        </pc:picChg>
        <pc:picChg chg="add mod">
          <ac:chgData name="Anuja Ajay(UST,IN)" userId="S::245235@ust.com::b210c8d7-55ac-49f5-a553-74ee4ceba69b" providerId="AD" clId="Web-{3FA78141-EAD6-4302-9169-3627F9E25DC7}" dt="2023-02-28T11:58:18.064" v="294" actId="14100"/>
          <ac:picMkLst>
            <pc:docMk/>
            <pc:sldMk cId="3001895541" sldId="307"/>
            <ac:picMk id="3" creationId="{D390946A-C391-D6BA-2BA5-5AC2B0B7EBEB}"/>
          </ac:picMkLst>
        </pc:picChg>
      </pc:sldChg>
    </pc:docChg>
  </pc:docChgLst>
  <pc:docChgLst>
    <pc:chgData name="Sankari Suresh(UST,IN)" userId="S::245108@ust.com::1839fa8b-71e4-409e-990a-a288ebfed2b8" providerId="AD" clId="Web-{980BE2C2-BEDA-4BF4-B0FA-79A0EC22959E}"/>
    <pc:docChg chg="addSld delSld modSld sldOrd">
      <pc:chgData name="Sankari Suresh(UST,IN)" userId="S::245108@ust.com::1839fa8b-71e4-409e-990a-a288ebfed2b8" providerId="AD" clId="Web-{980BE2C2-BEDA-4BF4-B0FA-79A0EC22959E}" dt="2023-02-28T11:00:53.663" v="157" actId="14100"/>
      <pc:docMkLst>
        <pc:docMk/>
      </pc:docMkLst>
      <pc:sldChg chg="modSp">
        <pc:chgData name="Sankari Suresh(UST,IN)" userId="S::245108@ust.com::1839fa8b-71e4-409e-990a-a288ebfed2b8" providerId="AD" clId="Web-{980BE2C2-BEDA-4BF4-B0FA-79A0EC22959E}" dt="2023-02-28T11:00:24.490" v="153" actId="20577"/>
        <pc:sldMkLst>
          <pc:docMk/>
          <pc:sldMk cId="48540075" sldId="257"/>
        </pc:sldMkLst>
        <pc:spChg chg="mod">
          <ac:chgData name="Sankari Suresh(UST,IN)" userId="S::245108@ust.com::1839fa8b-71e4-409e-990a-a288ebfed2b8" providerId="AD" clId="Web-{980BE2C2-BEDA-4BF4-B0FA-79A0EC22959E}" dt="2023-02-28T11:00:24.490" v="153" actId="20577"/>
          <ac:spMkLst>
            <pc:docMk/>
            <pc:sldMk cId="48540075" sldId="257"/>
            <ac:spMk id="8" creationId="{FF62829B-AFDE-7C44-AEBF-3B7F24325CDD}"/>
          </ac:spMkLst>
        </pc:spChg>
      </pc:sldChg>
      <pc:sldChg chg="addSp delSp modSp mod modClrScheme chgLayout">
        <pc:chgData name="Sankari Suresh(UST,IN)" userId="S::245108@ust.com::1839fa8b-71e4-409e-990a-a288ebfed2b8" providerId="AD" clId="Web-{980BE2C2-BEDA-4BF4-B0FA-79A0EC22959E}" dt="2023-02-28T11:00:53.663" v="157" actId="14100"/>
        <pc:sldMkLst>
          <pc:docMk/>
          <pc:sldMk cId="2597969657" sldId="263"/>
        </pc:sldMkLst>
        <pc:spChg chg="mod">
          <ac:chgData name="Sankari Suresh(UST,IN)" userId="S::245108@ust.com::1839fa8b-71e4-409e-990a-a288ebfed2b8" providerId="AD" clId="Web-{980BE2C2-BEDA-4BF4-B0FA-79A0EC22959E}" dt="2023-02-28T11:00:44.257" v="156"/>
          <ac:spMkLst>
            <pc:docMk/>
            <pc:sldMk cId="2597969657" sldId="263"/>
            <ac:spMk id="2" creationId="{BAB4EEB5-368F-4FFD-2514-B595836364F5}"/>
          </ac:spMkLst>
        </pc:spChg>
        <pc:spChg chg="del">
          <ac:chgData name="Sankari Suresh(UST,IN)" userId="S::245108@ust.com::1839fa8b-71e4-409e-990a-a288ebfed2b8" providerId="AD" clId="Web-{980BE2C2-BEDA-4BF4-B0FA-79A0EC22959E}" dt="2023-02-28T10:52:02.226" v="119"/>
          <ac:spMkLst>
            <pc:docMk/>
            <pc:sldMk cId="2597969657" sldId="263"/>
            <ac:spMk id="3" creationId="{745889EA-D713-E981-D6A9-171BE97CC73F}"/>
          </ac:spMkLst>
        </pc:spChg>
        <pc:spChg chg="del">
          <ac:chgData name="Sankari Suresh(UST,IN)" userId="S::245108@ust.com::1839fa8b-71e4-409e-990a-a288ebfed2b8" providerId="AD" clId="Web-{980BE2C2-BEDA-4BF4-B0FA-79A0EC22959E}" dt="2023-02-28T10:52:02.226" v="119"/>
          <ac:spMkLst>
            <pc:docMk/>
            <pc:sldMk cId="2597969657" sldId="263"/>
            <ac:spMk id="12" creationId="{614A145D-8772-0EF8-1D50-582D29730A1B}"/>
          </ac:spMkLst>
        </pc:spChg>
        <pc:spChg chg="add del mod">
          <ac:chgData name="Sankari Suresh(UST,IN)" userId="S::245108@ust.com::1839fa8b-71e4-409e-990a-a288ebfed2b8" providerId="AD" clId="Web-{980BE2C2-BEDA-4BF4-B0FA-79A0EC22959E}" dt="2023-02-28T10:57:14.047" v="138"/>
          <ac:spMkLst>
            <pc:docMk/>
            <pc:sldMk cId="2597969657" sldId="263"/>
            <ac:spMk id="18" creationId="{AB248E28-084F-DC42-01D8-2B378A65CE5A}"/>
          </ac:spMkLst>
        </pc:spChg>
        <pc:spChg chg="add del mod">
          <ac:chgData name="Sankari Suresh(UST,IN)" userId="S::245108@ust.com::1839fa8b-71e4-409e-990a-a288ebfed2b8" providerId="AD" clId="Web-{980BE2C2-BEDA-4BF4-B0FA-79A0EC22959E}" dt="2023-02-28T11:00:44.225" v="155"/>
          <ac:spMkLst>
            <pc:docMk/>
            <pc:sldMk cId="2597969657" sldId="263"/>
            <ac:spMk id="19" creationId="{73C91BF4-8231-988D-0DC2-E52DC003B939}"/>
          </ac:spMkLst>
        </pc:spChg>
        <pc:graphicFrameChg chg="add mod modGraphic">
          <ac:chgData name="Sankari Suresh(UST,IN)" userId="S::245108@ust.com::1839fa8b-71e4-409e-990a-a288ebfed2b8" providerId="AD" clId="Web-{980BE2C2-BEDA-4BF4-B0FA-79A0EC22959E}" dt="2023-02-28T11:00:53.663" v="157" actId="14100"/>
          <ac:graphicFrameMkLst>
            <pc:docMk/>
            <pc:sldMk cId="2597969657" sldId="263"/>
            <ac:graphicFrameMk id="14" creationId="{F4B9C0EC-C2EF-B048-2E94-CA2EFE7B4EF6}"/>
          </ac:graphicFrameMkLst>
        </pc:graphicFrameChg>
      </pc:sldChg>
      <pc:sldChg chg="ord">
        <pc:chgData name="Sankari Suresh(UST,IN)" userId="S::245108@ust.com::1839fa8b-71e4-409e-990a-a288ebfed2b8" providerId="AD" clId="Web-{980BE2C2-BEDA-4BF4-B0FA-79A0EC22959E}" dt="2023-02-28T10:50:54.959" v="116"/>
        <pc:sldMkLst>
          <pc:docMk/>
          <pc:sldMk cId="2719880714" sldId="264"/>
        </pc:sldMkLst>
      </pc:sldChg>
      <pc:sldChg chg="modSp ord">
        <pc:chgData name="Sankari Suresh(UST,IN)" userId="S::245108@ust.com::1839fa8b-71e4-409e-990a-a288ebfed2b8" providerId="AD" clId="Web-{980BE2C2-BEDA-4BF4-B0FA-79A0EC22959E}" dt="2023-02-28T03:54:03.294" v="25"/>
        <pc:sldMkLst>
          <pc:docMk/>
          <pc:sldMk cId="3655772345" sldId="270"/>
        </pc:sldMkLst>
        <pc:spChg chg="mod">
          <ac:chgData name="Sankari Suresh(UST,IN)" userId="S::245108@ust.com::1839fa8b-71e4-409e-990a-a288ebfed2b8" providerId="AD" clId="Web-{980BE2C2-BEDA-4BF4-B0FA-79A0EC22959E}" dt="2023-02-28T03:53:48.059" v="24" actId="20577"/>
          <ac:spMkLst>
            <pc:docMk/>
            <pc:sldMk cId="3655772345" sldId="270"/>
            <ac:spMk id="3" creationId="{ADB43C75-94EC-5AA4-5322-814F787AB91A}"/>
          </ac:spMkLst>
        </pc:spChg>
      </pc:sldChg>
      <pc:sldChg chg="delSp modSp mod chgLayout">
        <pc:chgData name="Sankari Suresh(UST,IN)" userId="S::245108@ust.com::1839fa8b-71e4-409e-990a-a288ebfed2b8" providerId="AD" clId="Web-{980BE2C2-BEDA-4BF4-B0FA-79A0EC22959E}" dt="2023-02-28T06:19:09.119" v="48"/>
        <pc:sldMkLst>
          <pc:docMk/>
          <pc:sldMk cId="1301208907" sldId="275"/>
        </pc:sldMkLst>
        <pc:spChg chg="del">
          <ac:chgData name="Sankari Suresh(UST,IN)" userId="S::245108@ust.com::1839fa8b-71e4-409e-990a-a288ebfed2b8" providerId="AD" clId="Web-{980BE2C2-BEDA-4BF4-B0FA-79A0EC22959E}" dt="2023-02-28T06:19:09.119" v="48"/>
          <ac:spMkLst>
            <pc:docMk/>
            <pc:sldMk cId="1301208907" sldId="275"/>
            <ac:spMk id="2" creationId="{C404281E-EABD-CA44-358F-F7285BCE3136}"/>
          </ac:spMkLst>
        </pc:spChg>
        <pc:spChg chg="del">
          <ac:chgData name="Sankari Suresh(UST,IN)" userId="S::245108@ust.com::1839fa8b-71e4-409e-990a-a288ebfed2b8" providerId="AD" clId="Web-{980BE2C2-BEDA-4BF4-B0FA-79A0EC22959E}" dt="2023-02-28T06:19:09.119" v="48"/>
          <ac:spMkLst>
            <pc:docMk/>
            <pc:sldMk cId="1301208907" sldId="275"/>
            <ac:spMk id="3" creationId="{B2C4CE5B-EA18-1FE7-83F3-CC205FBE8F30}"/>
          </ac:spMkLst>
        </pc:spChg>
        <pc:spChg chg="mod ord">
          <ac:chgData name="Sankari Suresh(UST,IN)" userId="S::245108@ust.com::1839fa8b-71e4-409e-990a-a288ebfed2b8" providerId="AD" clId="Web-{980BE2C2-BEDA-4BF4-B0FA-79A0EC22959E}" dt="2023-02-28T06:19:09.119" v="48"/>
          <ac:spMkLst>
            <pc:docMk/>
            <pc:sldMk cId="1301208907" sldId="275"/>
            <ac:spMk id="4" creationId="{2DFD21C3-41F5-6160-A1DE-689B80D99FBF}"/>
          </ac:spMkLst>
        </pc:spChg>
      </pc:sldChg>
      <pc:sldChg chg="modSp del">
        <pc:chgData name="Sankari Suresh(UST,IN)" userId="S::245108@ust.com::1839fa8b-71e4-409e-990a-a288ebfed2b8" providerId="AD" clId="Web-{980BE2C2-BEDA-4BF4-B0FA-79A0EC22959E}" dt="2023-02-28T03:54:11.685" v="26"/>
        <pc:sldMkLst>
          <pc:docMk/>
          <pc:sldMk cId="3408575480" sldId="280"/>
        </pc:sldMkLst>
        <pc:spChg chg="mod">
          <ac:chgData name="Sankari Suresh(UST,IN)" userId="S::245108@ust.com::1839fa8b-71e4-409e-990a-a288ebfed2b8" providerId="AD" clId="Web-{980BE2C2-BEDA-4BF4-B0FA-79A0EC22959E}" dt="2023-02-28T03:53:27.824" v="18" actId="20577"/>
          <ac:spMkLst>
            <pc:docMk/>
            <pc:sldMk cId="3408575480" sldId="280"/>
            <ac:spMk id="8" creationId="{8F24EFF4-0111-AC6C-F0B1-2F32C69DEFCC}"/>
          </ac:spMkLst>
        </pc:spChg>
      </pc:sldChg>
      <pc:sldChg chg="del">
        <pc:chgData name="Sankari Suresh(UST,IN)" userId="S::245108@ust.com::1839fa8b-71e4-409e-990a-a288ebfed2b8" providerId="AD" clId="Web-{980BE2C2-BEDA-4BF4-B0FA-79A0EC22959E}" dt="2023-02-28T03:56:59.002" v="32"/>
        <pc:sldMkLst>
          <pc:docMk/>
          <pc:sldMk cId="3061708297" sldId="281"/>
        </pc:sldMkLst>
      </pc:sldChg>
      <pc:sldChg chg="modSp add replId">
        <pc:chgData name="Sankari Suresh(UST,IN)" userId="S::245108@ust.com::1839fa8b-71e4-409e-990a-a288ebfed2b8" providerId="AD" clId="Web-{980BE2C2-BEDA-4BF4-B0FA-79A0EC22959E}" dt="2023-02-28T10:36:46.653" v="71" actId="14100"/>
        <pc:sldMkLst>
          <pc:docMk/>
          <pc:sldMk cId="3364311881" sldId="282"/>
        </pc:sldMkLst>
        <pc:spChg chg="mod">
          <ac:chgData name="Sankari Suresh(UST,IN)" userId="S::245108@ust.com::1839fa8b-71e4-409e-990a-a288ebfed2b8" providerId="AD" clId="Web-{980BE2C2-BEDA-4BF4-B0FA-79A0EC22959E}" dt="2023-02-28T10:36:46.653" v="71" actId="14100"/>
          <ac:spMkLst>
            <pc:docMk/>
            <pc:sldMk cId="3364311881" sldId="282"/>
            <ac:spMk id="3" creationId="{ADB43C75-94EC-5AA4-5322-814F787AB91A}"/>
          </ac:spMkLst>
        </pc:spChg>
      </pc:sldChg>
      <pc:sldChg chg="modSp add ord replId">
        <pc:chgData name="Sankari Suresh(UST,IN)" userId="S::245108@ust.com::1839fa8b-71e4-409e-990a-a288ebfed2b8" providerId="AD" clId="Web-{980BE2C2-BEDA-4BF4-B0FA-79A0EC22959E}" dt="2023-02-28T03:57:10.050" v="34" actId="20577"/>
        <pc:sldMkLst>
          <pc:docMk/>
          <pc:sldMk cId="3574681539" sldId="283"/>
        </pc:sldMkLst>
        <pc:spChg chg="mod">
          <ac:chgData name="Sankari Suresh(UST,IN)" userId="S::245108@ust.com::1839fa8b-71e4-409e-990a-a288ebfed2b8" providerId="AD" clId="Web-{980BE2C2-BEDA-4BF4-B0FA-79A0EC22959E}" dt="2023-02-28T03:56:52.877" v="31" actId="20577"/>
          <ac:spMkLst>
            <pc:docMk/>
            <pc:sldMk cId="3574681539" sldId="283"/>
            <ac:spMk id="2" creationId="{BAB4EEB5-368F-4FFD-2514-B595836364F5}"/>
          </ac:spMkLst>
        </pc:spChg>
        <pc:spChg chg="mod">
          <ac:chgData name="Sankari Suresh(UST,IN)" userId="S::245108@ust.com::1839fa8b-71e4-409e-990a-a288ebfed2b8" providerId="AD" clId="Web-{980BE2C2-BEDA-4BF4-B0FA-79A0EC22959E}" dt="2023-02-28T03:57:10.050" v="34" actId="20577"/>
          <ac:spMkLst>
            <pc:docMk/>
            <pc:sldMk cId="3574681539" sldId="283"/>
            <ac:spMk id="3" creationId="{745889EA-D713-E981-D6A9-171BE97CC73F}"/>
          </ac:spMkLst>
        </pc:spChg>
      </pc:sldChg>
      <pc:sldChg chg="addSp delSp modSp add mod replId modClrScheme chgLayout">
        <pc:chgData name="Sankari Suresh(UST,IN)" userId="S::245108@ust.com::1839fa8b-71e4-409e-990a-a288ebfed2b8" providerId="AD" clId="Web-{980BE2C2-BEDA-4BF4-B0FA-79A0EC22959E}" dt="2023-02-28T10:55:23.294" v="126" actId="20577"/>
        <pc:sldMkLst>
          <pc:docMk/>
          <pc:sldMk cId="1796050400" sldId="291"/>
        </pc:sldMkLst>
        <pc:spChg chg="mod">
          <ac:chgData name="Sankari Suresh(UST,IN)" userId="S::245108@ust.com::1839fa8b-71e4-409e-990a-a288ebfed2b8" providerId="AD" clId="Web-{980BE2C2-BEDA-4BF4-B0FA-79A0EC22959E}" dt="2023-02-28T10:54:17.011" v="124"/>
          <ac:spMkLst>
            <pc:docMk/>
            <pc:sldMk cId="1796050400" sldId="291"/>
            <ac:spMk id="7" creationId="{F7D465CA-5EE7-AB5D-846A-462F844C7D9A}"/>
          </ac:spMkLst>
        </pc:spChg>
        <pc:spChg chg="add mod">
          <ac:chgData name="Sankari Suresh(UST,IN)" userId="S::245108@ust.com::1839fa8b-71e4-409e-990a-a288ebfed2b8" providerId="AD" clId="Web-{980BE2C2-BEDA-4BF4-B0FA-79A0EC22959E}" dt="2023-02-28T10:55:23.294" v="126" actId="20577"/>
          <ac:spMkLst>
            <pc:docMk/>
            <pc:sldMk cId="1796050400" sldId="291"/>
            <ac:spMk id="12" creationId="{3935073D-11B7-F871-5C7D-83F86A401F66}"/>
          </ac:spMkLst>
        </pc:spChg>
        <pc:picChg chg="del">
          <ac:chgData name="Sankari Suresh(UST,IN)" userId="S::245108@ust.com::1839fa8b-71e4-409e-990a-a288ebfed2b8" providerId="AD" clId="Web-{980BE2C2-BEDA-4BF4-B0FA-79A0EC22959E}" dt="2023-02-28T10:41:40.115" v="73"/>
          <ac:picMkLst>
            <pc:docMk/>
            <pc:sldMk cId="1796050400" sldId="291"/>
            <ac:picMk id="2" creationId="{6CC1C72B-B825-4FA5-0B2F-3C1B28E7228D}"/>
          </ac:picMkLst>
        </pc:picChg>
        <pc:picChg chg="add del mod">
          <ac:chgData name="Sankari Suresh(UST,IN)" userId="S::245108@ust.com::1839fa8b-71e4-409e-990a-a288ebfed2b8" providerId="AD" clId="Web-{980BE2C2-BEDA-4BF4-B0FA-79A0EC22959E}" dt="2023-02-28T10:41:50.880" v="75"/>
          <ac:picMkLst>
            <pc:docMk/>
            <pc:sldMk cId="1796050400" sldId="291"/>
            <ac:picMk id="3" creationId="{7820FEEB-99FB-C1B0-171A-A7AA7FDFC27D}"/>
          </ac:picMkLst>
        </pc:picChg>
        <pc:picChg chg="add del mod">
          <ac:chgData name="Sankari Suresh(UST,IN)" userId="S::245108@ust.com::1839fa8b-71e4-409e-990a-a288ebfed2b8" providerId="AD" clId="Web-{980BE2C2-BEDA-4BF4-B0FA-79A0EC22959E}" dt="2023-02-28T10:42:01.568" v="77"/>
          <ac:picMkLst>
            <pc:docMk/>
            <pc:sldMk cId="1796050400" sldId="291"/>
            <ac:picMk id="4" creationId="{4901B4DB-A38A-222C-62EF-B435010FE634}"/>
          </ac:picMkLst>
        </pc:picChg>
        <pc:picChg chg="add mod">
          <ac:chgData name="Sankari Suresh(UST,IN)" userId="S::245108@ust.com::1839fa8b-71e4-409e-990a-a288ebfed2b8" providerId="AD" clId="Web-{980BE2C2-BEDA-4BF4-B0FA-79A0EC22959E}" dt="2023-02-28T10:54:17.011" v="124"/>
          <ac:picMkLst>
            <pc:docMk/>
            <pc:sldMk cId="1796050400" sldId="291"/>
            <ac:picMk id="5" creationId="{7C692DE1-A001-53EA-FBD5-1EC47C167F19}"/>
          </ac:picMkLst>
        </pc:picChg>
      </pc:sldChg>
      <pc:sldChg chg="addSp delSp modSp add mod replId modClrScheme chgLayout">
        <pc:chgData name="Sankari Suresh(UST,IN)" userId="S::245108@ust.com::1839fa8b-71e4-409e-990a-a288ebfed2b8" providerId="AD" clId="Web-{980BE2C2-BEDA-4BF4-B0FA-79A0EC22959E}" dt="2023-02-28T10:57:05.375" v="137" actId="20577"/>
        <pc:sldMkLst>
          <pc:docMk/>
          <pc:sldMk cId="3770431827" sldId="292"/>
        </pc:sldMkLst>
        <pc:spChg chg="mod">
          <ac:chgData name="Sankari Suresh(UST,IN)" userId="S::245108@ust.com::1839fa8b-71e4-409e-990a-a288ebfed2b8" providerId="AD" clId="Web-{980BE2C2-BEDA-4BF4-B0FA-79A0EC22959E}" dt="2023-02-28T10:55:37.498" v="127"/>
          <ac:spMkLst>
            <pc:docMk/>
            <pc:sldMk cId="3770431827" sldId="292"/>
            <ac:spMk id="7" creationId="{F7D465CA-5EE7-AB5D-846A-462F844C7D9A}"/>
          </ac:spMkLst>
        </pc:spChg>
        <pc:spChg chg="add mod">
          <ac:chgData name="Sankari Suresh(UST,IN)" userId="S::245108@ust.com::1839fa8b-71e4-409e-990a-a288ebfed2b8" providerId="AD" clId="Web-{980BE2C2-BEDA-4BF4-B0FA-79A0EC22959E}" dt="2023-02-28T10:57:05.375" v="137" actId="20577"/>
          <ac:spMkLst>
            <pc:docMk/>
            <pc:sldMk cId="3770431827" sldId="292"/>
            <ac:spMk id="12" creationId="{81EC5474-3E61-60B4-24A5-51235A0C5738}"/>
          </ac:spMkLst>
        </pc:spChg>
        <pc:picChg chg="add mod">
          <ac:chgData name="Sankari Suresh(UST,IN)" userId="S::245108@ust.com::1839fa8b-71e4-409e-990a-a288ebfed2b8" providerId="AD" clId="Web-{980BE2C2-BEDA-4BF4-B0FA-79A0EC22959E}" dt="2023-02-28T10:55:37.498" v="127"/>
          <ac:picMkLst>
            <pc:docMk/>
            <pc:sldMk cId="3770431827" sldId="292"/>
            <ac:picMk id="2" creationId="{9BBE51DD-960A-B006-038E-D3BF485805DF}"/>
          </ac:picMkLst>
        </pc:picChg>
        <pc:picChg chg="del">
          <ac:chgData name="Sankari Suresh(UST,IN)" userId="S::245108@ust.com::1839fa8b-71e4-409e-990a-a288ebfed2b8" providerId="AD" clId="Web-{980BE2C2-BEDA-4BF4-B0FA-79A0EC22959E}" dt="2023-02-28T10:44:22.229" v="87"/>
          <ac:picMkLst>
            <pc:docMk/>
            <pc:sldMk cId="3770431827" sldId="292"/>
            <ac:picMk id="5" creationId="{7C692DE1-A001-53EA-FBD5-1EC47C167F19}"/>
          </ac:picMkLst>
        </pc:picChg>
      </pc:sldChg>
      <pc:sldChg chg="addSp delSp modSp add mod replId modClrScheme chgLayout">
        <pc:chgData name="Sankari Suresh(UST,IN)" userId="S::245108@ust.com::1839fa8b-71e4-409e-990a-a288ebfed2b8" providerId="AD" clId="Web-{980BE2C2-BEDA-4BF4-B0FA-79A0EC22959E}" dt="2023-02-28T10:56:20.030" v="135" actId="20577"/>
        <pc:sldMkLst>
          <pc:docMk/>
          <pc:sldMk cId="3196943516" sldId="293"/>
        </pc:sldMkLst>
        <pc:spChg chg="mod ord">
          <ac:chgData name="Sankari Suresh(UST,IN)" userId="S::245108@ust.com::1839fa8b-71e4-409e-990a-a288ebfed2b8" providerId="AD" clId="Web-{980BE2C2-BEDA-4BF4-B0FA-79A0EC22959E}" dt="2023-02-28T10:55:46.686" v="128"/>
          <ac:spMkLst>
            <pc:docMk/>
            <pc:sldMk cId="3196943516" sldId="293"/>
            <ac:spMk id="7" creationId="{F7D465CA-5EE7-AB5D-846A-462F844C7D9A}"/>
          </ac:spMkLst>
        </pc:spChg>
        <pc:spChg chg="add mod">
          <ac:chgData name="Sankari Suresh(UST,IN)" userId="S::245108@ust.com::1839fa8b-71e4-409e-990a-a288ebfed2b8" providerId="AD" clId="Web-{980BE2C2-BEDA-4BF4-B0FA-79A0EC22959E}" dt="2023-02-28T10:56:20.030" v="135" actId="20577"/>
          <ac:spMkLst>
            <pc:docMk/>
            <pc:sldMk cId="3196943516" sldId="293"/>
            <ac:spMk id="9" creationId="{DA0B9126-CDB7-EB11-5594-C4B07247AE48}"/>
          </ac:spMkLst>
        </pc:spChg>
        <pc:spChg chg="add del mod">
          <ac:chgData name="Sankari Suresh(UST,IN)" userId="S::245108@ust.com::1839fa8b-71e4-409e-990a-a288ebfed2b8" providerId="AD" clId="Web-{980BE2C2-BEDA-4BF4-B0FA-79A0EC22959E}" dt="2023-02-28T10:45:33.996" v="99"/>
          <ac:spMkLst>
            <pc:docMk/>
            <pc:sldMk cId="3196943516" sldId="293"/>
            <ac:spMk id="12" creationId="{C257C789-7583-0EC2-CCF9-7C2D77A87F66}"/>
          </ac:spMkLst>
        </pc:spChg>
        <pc:picChg chg="add mod">
          <ac:chgData name="Sankari Suresh(UST,IN)" userId="S::245108@ust.com::1839fa8b-71e4-409e-990a-a288ebfed2b8" providerId="AD" clId="Web-{980BE2C2-BEDA-4BF4-B0FA-79A0EC22959E}" dt="2023-02-28T10:55:46.686" v="128"/>
          <ac:picMkLst>
            <pc:docMk/>
            <pc:sldMk cId="3196943516" sldId="293"/>
            <ac:picMk id="2" creationId="{7C914D45-7DCD-2AE9-C7D6-1EA0AF359D67}"/>
          </ac:picMkLst>
        </pc:picChg>
        <pc:picChg chg="del">
          <ac:chgData name="Sankari Suresh(UST,IN)" userId="S::245108@ust.com::1839fa8b-71e4-409e-990a-a288ebfed2b8" providerId="AD" clId="Web-{980BE2C2-BEDA-4BF4-B0FA-79A0EC22959E}" dt="2023-02-28T10:45:16.746" v="96"/>
          <ac:picMkLst>
            <pc:docMk/>
            <pc:sldMk cId="3196943516" sldId="293"/>
            <ac:picMk id="5" creationId="{7C692DE1-A001-53EA-FBD5-1EC47C167F19}"/>
          </ac:picMkLst>
        </pc:picChg>
      </pc:sldChg>
      <pc:sldChg chg="addSp delSp modSp add mod replId modClrScheme chgLayout">
        <pc:chgData name="Sankari Suresh(UST,IN)" userId="S::245108@ust.com::1839fa8b-71e4-409e-990a-a288ebfed2b8" providerId="AD" clId="Web-{980BE2C2-BEDA-4BF4-B0FA-79A0EC22959E}" dt="2023-02-28T10:56:12.796" v="133"/>
        <pc:sldMkLst>
          <pc:docMk/>
          <pc:sldMk cId="1156351609" sldId="294"/>
        </pc:sldMkLst>
        <pc:spChg chg="mod">
          <ac:chgData name="Sankari Suresh(UST,IN)" userId="S::245108@ust.com::1839fa8b-71e4-409e-990a-a288ebfed2b8" providerId="AD" clId="Web-{980BE2C2-BEDA-4BF4-B0FA-79A0EC22959E}" dt="2023-02-28T10:55:51.967" v="129"/>
          <ac:spMkLst>
            <pc:docMk/>
            <pc:sldMk cId="1156351609" sldId="294"/>
            <ac:spMk id="7" creationId="{F7D465CA-5EE7-AB5D-846A-462F844C7D9A}"/>
          </ac:spMkLst>
        </pc:spChg>
        <pc:spChg chg="add mod">
          <ac:chgData name="Sankari Suresh(UST,IN)" userId="S::245108@ust.com::1839fa8b-71e4-409e-990a-a288ebfed2b8" providerId="AD" clId="Web-{980BE2C2-BEDA-4BF4-B0FA-79A0EC22959E}" dt="2023-02-28T10:56:12.796" v="133"/>
          <ac:spMkLst>
            <pc:docMk/>
            <pc:sldMk cId="1156351609" sldId="294"/>
            <ac:spMk id="12" creationId="{3BE73A54-113F-69B5-CFFB-A7380A6145E6}"/>
          </ac:spMkLst>
        </pc:spChg>
        <pc:picChg chg="add mod">
          <ac:chgData name="Sankari Suresh(UST,IN)" userId="S::245108@ust.com::1839fa8b-71e4-409e-990a-a288ebfed2b8" providerId="AD" clId="Web-{980BE2C2-BEDA-4BF4-B0FA-79A0EC22959E}" dt="2023-02-28T10:55:51.967" v="129"/>
          <ac:picMkLst>
            <pc:docMk/>
            <pc:sldMk cId="1156351609" sldId="294"/>
            <ac:picMk id="2" creationId="{409E90B1-8BD9-6997-2B9B-FB9667F12CF9}"/>
          </ac:picMkLst>
        </pc:picChg>
        <pc:picChg chg="del">
          <ac:chgData name="Sankari Suresh(UST,IN)" userId="S::245108@ust.com::1839fa8b-71e4-409e-990a-a288ebfed2b8" providerId="AD" clId="Web-{980BE2C2-BEDA-4BF4-B0FA-79A0EC22959E}" dt="2023-02-28T10:49:38.394" v="106"/>
          <ac:picMkLst>
            <pc:docMk/>
            <pc:sldMk cId="1156351609" sldId="294"/>
            <ac:picMk id="5" creationId="{7C692DE1-A001-53EA-FBD5-1EC47C167F19}"/>
          </ac:picMkLst>
        </pc:picChg>
      </pc:sldChg>
      <pc:sldChg chg="addSp delSp modSp add mod replId modClrScheme chgLayout">
        <pc:chgData name="Sankari Suresh(UST,IN)" userId="S::245108@ust.com::1839fa8b-71e4-409e-990a-a288ebfed2b8" providerId="AD" clId="Web-{980BE2C2-BEDA-4BF4-B0FA-79A0EC22959E}" dt="2023-02-28T10:56:08.749" v="132" actId="20577"/>
        <pc:sldMkLst>
          <pc:docMk/>
          <pc:sldMk cId="4021377074" sldId="295"/>
        </pc:sldMkLst>
        <pc:spChg chg="mod">
          <ac:chgData name="Sankari Suresh(UST,IN)" userId="S::245108@ust.com::1839fa8b-71e4-409e-990a-a288ebfed2b8" providerId="AD" clId="Web-{980BE2C2-BEDA-4BF4-B0FA-79A0EC22959E}" dt="2023-02-28T10:56:00.577" v="130"/>
          <ac:spMkLst>
            <pc:docMk/>
            <pc:sldMk cId="4021377074" sldId="295"/>
            <ac:spMk id="7" creationId="{F7D465CA-5EE7-AB5D-846A-462F844C7D9A}"/>
          </ac:spMkLst>
        </pc:spChg>
        <pc:spChg chg="add mod">
          <ac:chgData name="Sankari Suresh(UST,IN)" userId="S::245108@ust.com::1839fa8b-71e4-409e-990a-a288ebfed2b8" providerId="AD" clId="Web-{980BE2C2-BEDA-4BF4-B0FA-79A0EC22959E}" dt="2023-02-28T10:56:08.749" v="132" actId="20577"/>
          <ac:spMkLst>
            <pc:docMk/>
            <pc:sldMk cId="4021377074" sldId="295"/>
            <ac:spMk id="12" creationId="{9B22ACC5-F6B4-3C50-C6CE-966784EB2691}"/>
          </ac:spMkLst>
        </pc:spChg>
        <pc:picChg chg="add mod">
          <ac:chgData name="Sankari Suresh(UST,IN)" userId="S::245108@ust.com::1839fa8b-71e4-409e-990a-a288ebfed2b8" providerId="AD" clId="Web-{980BE2C2-BEDA-4BF4-B0FA-79A0EC22959E}" dt="2023-02-28T10:56:00.577" v="130"/>
          <ac:picMkLst>
            <pc:docMk/>
            <pc:sldMk cId="4021377074" sldId="295"/>
            <ac:picMk id="2" creationId="{FDB50221-1893-ED2A-6381-ECD8EC64071C}"/>
          </ac:picMkLst>
        </pc:picChg>
        <pc:picChg chg="del">
          <ac:chgData name="Sankari Suresh(UST,IN)" userId="S::245108@ust.com::1839fa8b-71e4-409e-990a-a288ebfed2b8" providerId="AD" clId="Web-{980BE2C2-BEDA-4BF4-B0FA-79A0EC22959E}" dt="2023-02-28T10:50:28.552" v="111"/>
          <ac:picMkLst>
            <pc:docMk/>
            <pc:sldMk cId="4021377074" sldId="295"/>
            <ac:picMk id="5" creationId="{7C692DE1-A001-53EA-FBD5-1EC47C167F19}"/>
          </ac:picMkLst>
        </pc:picChg>
      </pc:sldChg>
    </pc:docChg>
  </pc:docChgLst>
  <pc:docChgLst>
    <pc:chgData name="Sankari Suresh(UST,IN)" userId="S::245108@ust.com::1839fa8b-71e4-409e-990a-a288ebfed2b8" providerId="AD" clId="Web-{71A0F1AE-48B9-447E-8B44-D13B5F3EAB7C}"/>
    <pc:docChg chg="modSld">
      <pc:chgData name="Sankari Suresh(UST,IN)" userId="S::245108@ust.com::1839fa8b-71e4-409e-990a-a288ebfed2b8" providerId="AD" clId="Web-{71A0F1AE-48B9-447E-8B44-D13B5F3EAB7C}" dt="2023-03-03T09:29:03.333" v="18" actId="20577"/>
      <pc:docMkLst>
        <pc:docMk/>
      </pc:docMkLst>
      <pc:sldChg chg="modSp">
        <pc:chgData name="Sankari Suresh(UST,IN)" userId="S::245108@ust.com::1839fa8b-71e4-409e-990a-a288ebfed2b8" providerId="AD" clId="Web-{71A0F1AE-48B9-447E-8B44-D13B5F3EAB7C}" dt="2023-03-03T08:32:48.996" v="1" actId="20577"/>
        <pc:sldMkLst>
          <pc:docMk/>
          <pc:sldMk cId="48540075" sldId="257"/>
        </pc:sldMkLst>
        <pc:spChg chg="mod">
          <ac:chgData name="Sankari Suresh(UST,IN)" userId="S::245108@ust.com::1839fa8b-71e4-409e-990a-a288ebfed2b8" providerId="AD" clId="Web-{71A0F1AE-48B9-447E-8B44-D13B5F3EAB7C}" dt="2023-03-03T08:32:48.996" v="1" actId="20577"/>
          <ac:spMkLst>
            <pc:docMk/>
            <pc:sldMk cId="48540075" sldId="257"/>
            <ac:spMk id="8" creationId="{FF62829B-AFDE-7C44-AEBF-3B7F24325CDD}"/>
          </ac:spMkLst>
        </pc:spChg>
      </pc:sldChg>
      <pc:sldChg chg="modSp">
        <pc:chgData name="Sankari Suresh(UST,IN)" userId="S::245108@ust.com::1839fa8b-71e4-409e-990a-a288ebfed2b8" providerId="AD" clId="Web-{71A0F1AE-48B9-447E-8B44-D13B5F3EAB7C}" dt="2023-03-03T09:29:03.333" v="18" actId="20577"/>
        <pc:sldMkLst>
          <pc:docMk/>
          <pc:sldMk cId="3364311881" sldId="282"/>
        </pc:sldMkLst>
        <pc:spChg chg="mod">
          <ac:chgData name="Sankari Suresh(UST,IN)" userId="S::245108@ust.com::1839fa8b-71e4-409e-990a-a288ebfed2b8" providerId="AD" clId="Web-{71A0F1AE-48B9-447E-8B44-D13B5F3EAB7C}" dt="2023-03-03T09:29:03.333" v="18" actId="20577"/>
          <ac:spMkLst>
            <pc:docMk/>
            <pc:sldMk cId="3364311881" sldId="282"/>
            <ac:spMk id="3" creationId="{ADB43C75-94EC-5AA4-5322-814F787AB91A}"/>
          </ac:spMkLst>
        </pc:spChg>
      </pc:sldChg>
      <pc:sldChg chg="modSp">
        <pc:chgData name="Sankari Suresh(UST,IN)" userId="S::245108@ust.com::1839fa8b-71e4-409e-990a-a288ebfed2b8" providerId="AD" clId="Web-{71A0F1AE-48B9-447E-8B44-D13B5F3EAB7C}" dt="2023-03-03T08:40:19.732" v="3"/>
        <pc:sldMkLst>
          <pc:docMk/>
          <pc:sldMk cId="1796050400" sldId="291"/>
        </pc:sldMkLst>
        <pc:picChg chg="mod modCrop">
          <ac:chgData name="Sankari Suresh(UST,IN)" userId="S::245108@ust.com::1839fa8b-71e4-409e-990a-a288ebfed2b8" providerId="AD" clId="Web-{71A0F1AE-48B9-447E-8B44-D13B5F3EAB7C}" dt="2023-03-03T08:40:19.732" v="3"/>
          <ac:picMkLst>
            <pc:docMk/>
            <pc:sldMk cId="1796050400" sldId="291"/>
            <ac:picMk id="5" creationId="{7C692DE1-A001-53EA-FBD5-1EC47C167F19}"/>
          </ac:picMkLst>
        </pc:picChg>
      </pc:sldChg>
      <pc:sldChg chg="modSp">
        <pc:chgData name="Sankari Suresh(UST,IN)" userId="S::245108@ust.com::1839fa8b-71e4-409e-990a-a288ebfed2b8" providerId="AD" clId="Web-{71A0F1AE-48B9-447E-8B44-D13B5F3EAB7C}" dt="2023-03-03T08:47:35.405" v="7" actId="20577"/>
        <pc:sldMkLst>
          <pc:docMk/>
          <pc:sldMk cId="1156351609" sldId="294"/>
        </pc:sldMkLst>
        <pc:spChg chg="mod">
          <ac:chgData name="Sankari Suresh(UST,IN)" userId="S::245108@ust.com::1839fa8b-71e4-409e-990a-a288ebfed2b8" providerId="AD" clId="Web-{71A0F1AE-48B9-447E-8B44-D13B5F3EAB7C}" dt="2023-03-03T08:47:35.405" v="7" actId="20577"/>
          <ac:spMkLst>
            <pc:docMk/>
            <pc:sldMk cId="1156351609" sldId="294"/>
            <ac:spMk id="7" creationId="{F7D465CA-5EE7-AB5D-846A-462F844C7D9A}"/>
          </ac:spMkLst>
        </pc:spChg>
      </pc:sldChg>
    </pc:docChg>
  </pc:docChgLst>
  <pc:docChgLst>
    <pc:chgData name="Anuja Ajay(UST,IN)" userId="S::245235@ust.com::b210c8d7-55ac-49f5-a553-74ee4ceba69b" providerId="AD" clId="Web-{EE51E171-F343-469A-AA84-865CEFD04446}"/>
    <pc:docChg chg="addSld delSld modSld">
      <pc:chgData name="Anuja Ajay(UST,IN)" userId="S::245235@ust.com::b210c8d7-55ac-49f5-a553-74ee4ceba69b" providerId="AD" clId="Web-{EE51E171-F343-469A-AA84-865CEFD04446}" dt="2023-03-03T10:23:03.760" v="95" actId="1076"/>
      <pc:docMkLst>
        <pc:docMk/>
      </pc:docMkLst>
      <pc:sldChg chg="modSp">
        <pc:chgData name="Anuja Ajay(UST,IN)" userId="S::245235@ust.com::b210c8d7-55ac-49f5-a553-74ee4ceba69b" providerId="AD" clId="Web-{EE51E171-F343-469A-AA84-865CEFD04446}" dt="2023-03-03T10:22:26.556" v="43" actId="20577"/>
        <pc:sldMkLst>
          <pc:docMk/>
          <pc:sldMk cId="2206899139" sldId="288"/>
        </pc:sldMkLst>
        <pc:spChg chg="mod">
          <ac:chgData name="Anuja Ajay(UST,IN)" userId="S::245235@ust.com::b210c8d7-55ac-49f5-a553-74ee4ceba69b" providerId="AD" clId="Web-{EE51E171-F343-469A-AA84-865CEFD04446}" dt="2023-03-03T10:22:26.556" v="43" actId="20577"/>
          <ac:spMkLst>
            <pc:docMk/>
            <pc:sldMk cId="2206899139" sldId="288"/>
            <ac:spMk id="3" creationId="{CF4C2C16-2B65-985C-E698-CA920363744E}"/>
          </ac:spMkLst>
        </pc:spChg>
      </pc:sldChg>
      <pc:sldChg chg="del">
        <pc:chgData name="Anuja Ajay(UST,IN)" userId="S::245235@ust.com::b210c8d7-55ac-49f5-a553-74ee4ceba69b" providerId="AD" clId="Web-{EE51E171-F343-469A-AA84-865CEFD04446}" dt="2023-03-03T04:01:14.842" v="3"/>
        <pc:sldMkLst>
          <pc:docMk/>
          <pc:sldMk cId="4003894976" sldId="289"/>
        </pc:sldMkLst>
      </pc:sldChg>
      <pc:sldChg chg="modSp">
        <pc:chgData name="Anuja Ajay(UST,IN)" userId="S::245235@ust.com::b210c8d7-55ac-49f5-a553-74ee4ceba69b" providerId="AD" clId="Web-{EE51E171-F343-469A-AA84-865CEFD04446}" dt="2023-03-02T14:33:50.408" v="2" actId="20577"/>
        <pc:sldMkLst>
          <pc:docMk/>
          <pc:sldMk cId="688351603" sldId="300"/>
        </pc:sldMkLst>
        <pc:spChg chg="mod">
          <ac:chgData name="Anuja Ajay(UST,IN)" userId="S::245235@ust.com::b210c8d7-55ac-49f5-a553-74ee4ceba69b" providerId="AD" clId="Web-{EE51E171-F343-469A-AA84-865CEFD04446}" dt="2023-03-02T14:33:50.408" v="2" actId="20577"/>
          <ac:spMkLst>
            <pc:docMk/>
            <pc:sldMk cId="688351603" sldId="300"/>
            <ac:spMk id="5" creationId="{DAA4B670-908F-F4D6-80D0-E0AD1475057D}"/>
          </ac:spMkLst>
        </pc:spChg>
      </pc:sldChg>
      <pc:sldChg chg="modSp">
        <pc:chgData name="Anuja Ajay(UST,IN)" userId="S::245235@ust.com::b210c8d7-55ac-49f5-a553-74ee4ceba69b" providerId="AD" clId="Web-{EE51E171-F343-469A-AA84-865CEFD04446}" dt="2023-03-03T10:20:57.788" v="29" actId="20577"/>
        <pc:sldMkLst>
          <pc:docMk/>
          <pc:sldMk cId="2649771777" sldId="305"/>
        </pc:sldMkLst>
        <pc:spChg chg="mod">
          <ac:chgData name="Anuja Ajay(UST,IN)" userId="S::245235@ust.com::b210c8d7-55ac-49f5-a553-74ee4ceba69b" providerId="AD" clId="Web-{EE51E171-F343-469A-AA84-865CEFD04446}" dt="2023-03-03T10:20:57.788" v="29" actId="20577"/>
          <ac:spMkLst>
            <pc:docMk/>
            <pc:sldMk cId="2649771777" sldId="305"/>
            <ac:spMk id="24" creationId="{F1CF2683-E373-B453-B0E3-D0E97228FB5B}"/>
          </ac:spMkLst>
        </pc:spChg>
      </pc:sldChg>
      <pc:sldChg chg="modSp">
        <pc:chgData name="Anuja Ajay(UST,IN)" userId="S::245235@ust.com::b210c8d7-55ac-49f5-a553-74ee4ceba69b" providerId="AD" clId="Web-{EE51E171-F343-469A-AA84-865CEFD04446}" dt="2023-03-03T10:20:45.584" v="26" actId="20577"/>
        <pc:sldMkLst>
          <pc:docMk/>
          <pc:sldMk cId="3492651380" sldId="311"/>
        </pc:sldMkLst>
        <pc:spChg chg="mod">
          <ac:chgData name="Anuja Ajay(UST,IN)" userId="S::245235@ust.com::b210c8d7-55ac-49f5-a553-74ee4ceba69b" providerId="AD" clId="Web-{EE51E171-F343-469A-AA84-865CEFD04446}" dt="2023-03-03T10:20:45.584" v="26" actId="20577"/>
          <ac:spMkLst>
            <pc:docMk/>
            <pc:sldMk cId="3492651380" sldId="311"/>
            <ac:spMk id="10" creationId="{82383376-E191-4BD0-FFAF-19C88A2BFA75}"/>
          </ac:spMkLst>
        </pc:spChg>
      </pc:sldChg>
      <pc:sldChg chg="addSp delSp modSp">
        <pc:chgData name="Anuja Ajay(UST,IN)" userId="S::245235@ust.com::b210c8d7-55ac-49f5-a553-74ee4ceba69b" providerId="AD" clId="Web-{EE51E171-F343-469A-AA84-865CEFD04446}" dt="2023-03-03T10:20:25.553" v="23"/>
        <pc:sldMkLst>
          <pc:docMk/>
          <pc:sldMk cId="2934879696" sldId="313"/>
        </pc:sldMkLst>
        <pc:graphicFrameChg chg="modGraphic">
          <ac:chgData name="Anuja Ajay(UST,IN)" userId="S::245235@ust.com::b210c8d7-55ac-49f5-a553-74ee4ceba69b" providerId="AD" clId="Web-{EE51E171-F343-469A-AA84-865CEFD04446}" dt="2023-03-03T10:19:55.692" v="20" actId="20577"/>
          <ac:graphicFrameMkLst>
            <pc:docMk/>
            <pc:sldMk cId="2934879696" sldId="313"/>
            <ac:graphicFrameMk id="11" creationId="{4EB35ABD-4BD4-0CBF-ED39-9A5A1E772F67}"/>
          </ac:graphicFrameMkLst>
        </pc:graphicFrameChg>
        <pc:graphicFrameChg chg="add del mod">
          <ac:chgData name="Anuja Ajay(UST,IN)" userId="S::245235@ust.com::b210c8d7-55ac-49f5-a553-74ee4ceba69b" providerId="AD" clId="Web-{EE51E171-F343-469A-AA84-865CEFD04446}" dt="2023-03-03T10:19:33.942" v="18"/>
          <ac:graphicFrameMkLst>
            <pc:docMk/>
            <pc:sldMk cId="2934879696" sldId="313"/>
            <ac:graphicFrameMk id="68" creationId="{26A0C26A-AC6E-5D0E-BC4D-3C217554281F}"/>
          </ac:graphicFrameMkLst>
        </pc:graphicFrameChg>
        <pc:graphicFrameChg chg="add del mod">
          <ac:chgData name="Anuja Ajay(UST,IN)" userId="S::245235@ust.com::b210c8d7-55ac-49f5-a553-74ee4ceba69b" providerId="AD" clId="Web-{EE51E171-F343-469A-AA84-865CEFD04446}" dt="2023-03-03T10:19:30.738" v="16"/>
          <ac:graphicFrameMkLst>
            <pc:docMk/>
            <pc:sldMk cId="2934879696" sldId="313"/>
            <ac:graphicFrameMk id="80" creationId="{9121384D-DD41-1F4C-AA06-498F80C263AF}"/>
          </ac:graphicFrameMkLst>
        </pc:graphicFrameChg>
        <pc:graphicFrameChg chg="add del mod">
          <ac:chgData name="Anuja Ajay(UST,IN)" userId="S::245235@ust.com::b210c8d7-55ac-49f5-a553-74ee4ceba69b" providerId="AD" clId="Web-{EE51E171-F343-469A-AA84-865CEFD04446}" dt="2023-03-03T10:19:27.145" v="14"/>
          <ac:graphicFrameMkLst>
            <pc:docMk/>
            <pc:sldMk cId="2934879696" sldId="313"/>
            <ac:graphicFrameMk id="92" creationId="{D7B70507-025B-E4BA-1A15-34BBA83DA018}"/>
          </ac:graphicFrameMkLst>
        </pc:graphicFrameChg>
        <pc:graphicFrameChg chg="add del mod">
          <ac:chgData name="Anuja Ajay(UST,IN)" userId="S::245235@ust.com::b210c8d7-55ac-49f5-a553-74ee4ceba69b" providerId="AD" clId="Web-{EE51E171-F343-469A-AA84-865CEFD04446}" dt="2023-03-03T10:20:25.553" v="23"/>
          <ac:graphicFrameMkLst>
            <pc:docMk/>
            <pc:sldMk cId="2934879696" sldId="313"/>
            <ac:graphicFrameMk id="164" creationId="{E0969120-308B-4AB4-B2FD-FF63667E1764}"/>
          </ac:graphicFrameMkLst>
        </pc:graphicFrameChg>
      </pc:sldChg>
      <pc:sldChg chg="modSp add replId">
        <pc:chgData name="Anuja Ajay(UST,IN)" userId="S::245235@ust.com::b210c8d7-55ac-49f5-a553-74ee4ceba69b" providerId="AD" clId="Web-{EE51E171-F343-469A-AA84-865CEFD04446}" dt="2023-03-03T10:23:03.760" v="95" actId="1076"/>
        <pc:sldMkLst>
          <pc:docMk/>
          <pc:sldMk cId="2859551094" sldId="326"/>
        </pc:sldMkLst>
        <pc:spChg chg="mod">
          <ac:chgData name="Anuja Ajay(UST,IN)" userId="S::245235@ust.com::b210c8d7-55ac-49f5-a553-74ee4ceba69b" providerId="AD" clId="Web-{EE51E171-F343-469A-AA84-865CEFD04446}" dt="2023-03-03T10:22:57.635" v="94" actId="20577"/>
          <ac:spMkLst>
            <pc:docMk/>
            <pc:sldMk cId="2859551094" sldId="326"/>
            <ac:spMk id="2" creationId="{16EBC8F9-0596-C3C5-929D-FB906322CDCA}"/>
          </ac:spMkLst>
        </pc:spChg>
        <pc:spChg chg="mod">
          <ac:chgData name="Anuja Ajay(UST,IN)" userId="S::245235@ust.com::b210c8d7-55ac-49f5-a553-74ee4ceba69b" providerId="AD" clId="Web-{EE51E171-F343-469A-AA84-865CEFD04446}" dt="2023-03-03T10:23:03.760" v="95" actId="1076"/>
          <ac:spMkLst>
            <pc:docMk/>
            <pc:sldMk cId="2859551094" sldId="326"/>
            <ac:spMk id="3" creationId="{CF4C2C16-2B65-985C-E698-CA920363744E}"/>
          </ac:spMkLst>
        </pc:spChg>
      </pc:sldChg>
    </pc:docChg>
  </pc:docChgLst>
  <pc:docChgLst>
    <pc:chgData name="Anuja Ajay(UST,IN)" userId="S::245235@ust.com::b210c8d7-55ac-49f5-a553-74ee4ceba69b" providerId="AD" clId="Web-{55A4FB81-D318-4DF9-A987-556D23736E8D}"/>
    <pc:docChg chg="addSld delSld modSld sldOrd">
      <pc:chgData name="Anuja Ajay(UST,IN)" userId="S::245235@ust.com::b210c8d7-55ac-49f5-a553-74ee4ceba69b" providerId="AD" clId="Web-{55A4FB81-D318-4DF9-A987-556D23736E8D}" dt="2023-03-01T17:28:54.700" v="16"/>
      <pc:docMkLst>
        <pc:docMk/>
      </pc:docMkLst>
      <pc:sldChg chg="modSp">
        <pc:chgData name="Anuja Ajay(UST,IN)" userId="S::245235@ust.com::b210c8d7-55ac-49f5-a553-74ee4ceba69b" providerId="AD" clId="Web-{55A4FB81-D318-4DF9-A987-556D23736E8D}" dt="2023-03-01T17:23:25.500" v="1" actId="20577"/>
        <pc:sldMkLst>
          <pc:docMk/>
          <pc:sldMk cId="4165912198" sldId="261"/>
        </pc:sldMkLst>
        <pc:spChg chg="mod">
          <ac:chgData name="Anuja Ajay(UST,IN)" userId="S::245235@ust.com::b210c8d7-55ac-49f5-a553-74ee4ceba69b" providerId="AD" clId="Web-{55A4FB81-D318-4DF9-A987-556D23736E8D}" dt="2023-03-01T17:23:25.500" v="1" actId="20577"/>
          <ac:spMkLst>
            <pc:docMk/>
            <pc:sldMk cId="4165912198" sldId="261"/>
            <ac:spMk id="21" creationId="{A38F9C5B-942C-5796-A79B-7DBFF6760525}"/>
          </ac:spMkLst>
        </pc:spChg>
      </pc:sldChg>
      <pc:sldChg chg="del ord">
        <pc:chgData name="Anuja Ajay(UST,IN)" userId="S::245235@ust.com::b210c8d7-55ac-49f5-a553-74ee4ceba69b" providerId="AD" clId="Web-{55A4FB81-D318-4DF9-A987-556D23736E8D}" dt="2023-03-01T17:28:54.700" v="16"/>
        <pc:sldMkLst>
          <pc:docMk/>
          <pc:sldMk cId="2597969657" sldId="263"/>
        </pc:sldMkLst>
      </pc:sldChg>
      <pc:sldChg chg="addSp delSp modSp mod modClrScheme chgLayout">
        <pc:chgData name="Anuja Ajay(UST,IN)" userId="S::245235@ust.com::b210c8d7-55ac-49f5-a553-74ee4ceba69b" providerId="AD" clId="Web-{55A4FB81-D318-4DF9-A987-556D23736E8D}" dt="2023-03-01T17:27:46.963" v="13" actId="1076"/>
        <pc:sldMkLst>
          <pc:docMk/>
          <pc:sldMk cId="3396848007" sldId="278"/>
        </pc:sldMkLst>
        <pc:spChg chg="add del mod ord">
          <ac:chgData name="Anuja Ajay(UST,IN)" userId="S::245235@ust.com::b210c8d7-55ac-49f5-a553-74ee4ceba69b" providerId="AD" clId="Web-{55A4FB81-D318-4DF9-A987-556D23736E8D}" dt="2023-03-01T17:27:16.275" v="8"/>
          <ac:spMkLst>
            <pc:docMk/>
            <pc:sldMk cId="3396848007" sldId="278"/>
            <ac:spMk id="2" creationId="{967D4683-19A6-8E85-ADF0-8B4A2552EA33}"/>
          </ac:spMkLst>
        </pc:spChg>
        <pc:spChg chg="mod ord">
          <ac:chgData name="Anuja Ajay(UST,IN)" userId="S::245235@ust.com::b210c8d7-55ac-49f5-a553-74ee4ceba69b" providerId="AD" clId="Web-{55A4FB81-D318-4DF9-A987-556D23736E8D}" dt="2023-03-01T17:27:06.618" v="6"/>
          <ac:spMkLst>
            <pc:docMk/>
            <pc:sldMk cId="3396848007" sldId="278"/>
            <ac:spMk id="8" creationId="{90CCFDF3-FE9A-6F89-8C74-170571B1C981}"/>
          </ac:spMkLst>
        </pc:spChg>
        <pc:spChg chg="mod ord">
          <ac:chgData name="Anuja Ajay(UST,IN)" userId="S::245235@ust.com::b210c8d7-55ac-49f5-a553-74ee4ceba69b" providerId="AD" clId="Web-{55A4FB81-D318-4DF9-A987-556D23736E8D}" dt="2023-03-01T17:27:46.963" v="13" actId="1076"/>
          <ac:spMkLst>
            <pc:docMk/>
            <pc:sldMk cId="3396848007" sldId="278"/>
            <ac:spMk id="10" creationId="{58DA7575-683A-5B80-DE16-22B388A4E890}"/>
          </ac:spMkLst>
        </pc:spChg>
      </pc:sldChg>
      <pc:sldChg chg="addSp delSp modSp mod modClrScheme chgLayout">
        <pc:chgData name="Anuja Ajay(UST,IN)" userId="S::245235@ust.com::b210c8d7-55ac-49f5-a553-74ee4ceba69b" providerId="AD" clId="Web-{55A4FB81-D318-4DF9-A987-556D23736E8D}" dt="2023-03-01T17:26:57.493" v="5"/>
        <pc:sldMkLst>
          <pc:docMk/>
          <pc:sldMk cId="3574681539" sldId="283"/>
        </pc:sldMkLst>
        <pc:spChg chg="mod ord">
          <ac:chgData name="Anuja Ajay(UST,IN)" userId="S::245235@ust.com::b210c8d7-55ac-49f5-a553-74ee4ceba69b" providerId="AD" clId="Web-{55A4FB81-D318-4DF9-A987-556D23736E8D}" dt="2023-03-01T17:26:43.039" v="3"/>
          <ac:spMkLst>
            <pc:docMk/>
            <pc:sldMk cId="3574681539" sldId="283"/>
            <ac:spMk id="2" creationId="{BAB4EEB5-368F-4FFD-2514-B595836364F5}"/>
          </ac:spMkLst>
        </pc:spChg>
        <pc:spChg chg="mod ord">
          <ac:chgData name="Anuja Ajay(UST,IN)" userId="S::245235@ust.com::b210c8d7-55ac-49f5-a553-74ee4ceba69b" providerId="AD" clId="Web-{55A4FB81-D318-4DF9-A987-556D23736E8D}" dt="2023-03-01T17:26:52.024" v="4" actId="1076"/>
          <ac:spMkLst>
            <pc:docMk/>
            <pc:sldMk cId="3574681539" sldId="283"/>
            <ac:spMk id="3" creationId="{745889EA-D713-E981-D6A9-171BE97CC73F}"/>
          </ac:spMkLst>
        </pc:spChg>
        <pc:spChg chg="add del mod ord">
          <ac:chgData name="Anuja Ajay(UST,IN)" userId="S::245235@ust.com::b210c8d7-55ac-49f5-a553-74ee4ceba69b" providerId="AD" clId="Web-{55A4FB81-D318-4DF9-A987-556D23736E8D}" dt="2023-03-01T17:26:57.493" v="5"/>
          <ac:spMkLst>
            <pc:docMk/>
            <pc:sldMk cId="3574681539" sldId="283"/>
            <ac:spMk id="4" creationId="{60BB1A57-2789-AA49-C69E-142906749C1F}"/>
          </ac:spMkLst>
        </pc:spChg>
      </pc:sldChg>
      <pc:sldChg chg="addSp delSp modSp mod modClrScheme chgLayout">
        <pc:chgData name="Anuja Ajay(UST,IN)" userId="S::245235@ust.com::b210c8d7-55ac-49f5-a553-74ee4ceba69b" providerId="AD" clId="Web-{55A4FB81-D318-4DF9-A987-556D23736E8D}" dt="2023-03-01T17:27:36.900" v="11"/>
        <pc:sldMkLst>
          <pc:docMk/>
          <pc:sldMk cId="3884673122" sldId="303"/>
        </pc:sldMkLst>
        <pc:spChg chg="add del mod ord">
          <ac:chgData name="Anuja Ajay(UST,IN)" userId="S::245235@ust.com::b210c8d7-55ac-49f5-a553-74ee4ceba69b" providerId="AD" clId="Web-{55A4FB81-D318-4DF9-A987-556D23736E8D}" dt="2023-03-01T17:27:36.900" v="11"/>
          <ac:spMkLst>
            <pc:docMk/>
            <pc:sldMk cId="3884673122" sldId="303"/>
            <ac:spMk id="2" creationId="{5AA9FEA0-320A-7C0D-3D42-0E27CB5B97B5}"/>
          </ac:spMkLst>
        </pc:spChg>
        <pc:spChg chg="add del mod ord">
          <ac:chgData name="Anuja Ajay(UST,IN)" userId="S::245235@ust.com::b210c8d7-55ac-49f5-a553-74ee4ceba69b" providerId="AD" clId="Web-{55A4FB81-D318-4DF9-A987-556D23736E8D}" dt="2023-03-01T17:27:36.900" v="11"/>
          <ac:spMkLst>
            <pc:docMk/>
            <pc:sldMk cId="3884673122" sldId="303"/>
            <ac:spMk id="3" creationId="{A1D5E0A9-A713-A8FF-8916-4A934A401B3C}"/>
          </ac:spMkLst>
        </pc:spChg>
        <pc:spChg chg="mod ord">
          <ac:chgData name="Anuja Ajay(UST,IN)" userId="S::245235@ust.com::b210c8d7-55ac-49f5-a553-74ee4ceba69b" providerId="AD" clId="Web-{55A4FB81-D318-4DF9-A987-556D23736E8D}" dt="2023-03-01T17:27:36.900" v="11"/>
          <ac:spMkLst>
            <pc:docMk/>
            <pc:sldMk cId="3884673122" sldId="303"/>
            <ac:spMk id="4" creationId="{A8162A42-8C59-521F-5FC7-8F8811A16FE7}"/>
          </ac:spMkLst>
        </pc:spChg>
      </pc:sldChg>
      <pc:sldChg chg="modSp">
        <pc:chgData name="Anuja Ajay(UST,IN)" userId="S::245235@ust.com::b210c8d7-55ac-49f5-a553-74ee4ceba69b" providerId="AD" clId="Web-{55A4FB81-D318-4DF9-A987-556D23736E8D}" dt="2023-03-01T17:23:39.001" v="2" actId="1076"/>
        <pc:sldMkLst>
          <pc:docMk/>
          <pc:sldMk cId="472215175" sldId="323"/>
        </pc:sldMkLst>
        <pc:spChg chg="mod">
          <ac:chgData name="Anuja Ajay(UST,IN)" userId="S::245235@ust.com::b210c8d7-55ac-49f5-a553-74ee4ceba69b" providerId="AD" clId="Web-{55A4FB81-D318-4DF9-A987-556D23736E8D}" dt="2023-03-01T17:23:39.001" v="2" actId="1076"/>
          <ac:spMkLst>
            <pc:docMk/>
            <pc:sldMk cId="472215175" sldId="323"/>
            <ac:spMk id="24" creationId="{F1CF2683-E373-B453-B0E3-D0E97228FB5B}"/>
          </ac:spMkLst>
        </pc:spChg>
      </pc:sldChg>
      <pc:sldChg chg="add replId">
        <pc:chgData name="Anuja Ajay(UST,IN)" userId="S::245235@ust.com::b210c8d7-55ac-49f5-a553-74ee4ceba69b" providerId="AD" clId="Web-{55A4FB81-D318-4DF9-A987-556D23736E8D}" dt="2023-03-01T17:28:26.465" v="14"/>
        <pc:sldMkLst>
          <pc:docMk/>
          <pc:sldMk cId="886765246" sldId="324"/>
        </pc:sldMkLst>
      </pc:sldChg>
    </pc:docChg>
  </pc:docChgLst>
  <pc:docChgLst>
    <pc:chgData name="Sankari Suresh(UST,IN)" userId="S::245108@ust.com::1839fa8b-71e4-409e-990a-a288ebfed2b8" providerId="AD" clId="Web-{919C9593-B1A1-4EEE-97A2-F440F5A6062C}"/>
    <pc:docChg chg="addSld delSld modSld sldOrd addMainMaster modMainMaster">
      <pc:chgData name="Sankari Suresh(UST,IN)" userId="S::245108@ust.com::1839fa8b-71e4-409e-990a-a288ebfed2b8" providerId="AD" clId="Web-{919C9593-B1A1-4EEE-97A2-F440F5A6062C}" dt="2023-02-27T16:40:05.960" v="65"/>
      <pc:docMkLst>
        <pc:docMk/>
      </pc:docMkLst>
      <pc:sldChg chg="modSp del">
        <pc:chgData name="Sankari Suresh(UST,IN)" userId="S::245108@ust.com::1839fa8b-71e4-409e-990a-a288ebfed2b8" providerId="AD" clId="Web-{919C9593-B1A1-4EEE-97A2-F440F5A6062C}" dt="2023-02-27T16:29:45.878" v="40"/>
        <pc:sldMkLst>
          <pc:docMk/>
          <pc:sldMk cId="109857222" sldId="256"/>
        </pc:sldMkLst>
        <pc:spChg chg="mod">
          <ac:chgData name="Sankari Suresh(UST,IN)" userId="S::245108@ust.com::1839fa8b-71e4-409e-990a-a288ebfed2b8" providerId="AD" clId="Web-{919C9593-B1A1-4EEE-97A2-F440F5A6062C}" dt="2023-02-27T16:26:49.310" v="12" actId="20577"/>
          <ac:spMkLst>
            <pc:docMk/>
            <pc:sldMk cId="109857222" sldId="256"/>
            <ac:spMk id="2" creationId="{00000000-0000-0000-0000-000000000000}"/>
          </ac:spMkLst>
        </pc:spChg>
      </pc:sldChg>
      <pc:sldChg chg="modSp add ord">
        <pc:chgData name="Sankari Suresh(UST,IN)" userId="S::245108@ust.com::1839fa8b-71e4-409e-990a-a288ebfed2b8" providerId="AD" clId="Web-{919C9593-B1A1-4EEE-97A2-F440F5A6062C}" dt="2023-02-27T16:39:27.881" v="64" actId="20577"/>
        <pc:sldMkLst>
          <pc:docMk/>
          <pc:sldMk cId="48540075" sldId="257"/>
        </pc:sldMkLst>
        <pc:spChg chg="mod">
          <ac:chgData name="Sankari Suresh(UST,IN)" userId="S::245108@ust.com::1839fa8b-71e4-409e-990a-a288ebfed2b8" providerId="AD" clId="Web-{919C9593-B1A1-4EEE-97A2-F440F5A6062C}" dt="2023-02-27T16:35:15.638" v="51" actId="20577"/>
          <ac:spMkLst>
            <pc:docMk/>
            <pc:sldMk cId="48540075" sldId="257"/>
            <ac:spMk id="7" creationId="{AB027583-4D6B-C945-933A-65411BAB1656}"/>
          </ac:spMkLst>
        </pc:spChg>
        <pc:spChg chg="mod">
          <ac:chgData name="Sankari Suresh(UST,IN)" userId="S::245108@ust.com::1839fa8b-71e4-409e-990a-a288ebfed2b8" providerId="AD" clId="Web-{919C9593-B1A1-4EEE-97A2-F440F5A6062C}" dt="2023-02-27T16:39:27.881" v="64" actId="20577"/>
          <ac:spMkLst>
            <pc:docMk/>
            <pc:sldMk cId="48540075" sldId="257"/>
            <ac:spMk id="8" creationId="{FF62829B-AFDE-7C44-AEBF-3B7F24325CDD}"/>
          </ac:spMkLst>
        </pc:spChg>
      </pc:sldChg>
      <pc:sldChg chg="add ord">
        <pc:chgData name="Sankari Suresh(UST,IN)" userId="S::245108@ust.com::1839fa8b-71e4-409e-990a-a288ebfed2b8" providerId="AD" clId="Web-{919C9593-B1A1-4EEE-97A2-F440F5A6062C}" dt="2023-02-27T16:29:25.628" v="39"/>
        <pc:sldMkLst>
          <pc:docMk/>
          <pc:sldMk cId="2194464691" sldId="258"/>
        </pc:sldMkLst>
      </pc:sldChg>
      <pc:sldChg chg="add">
        <pc:chgData name="Sankari Suresh(UST,IN)" userId="S::245108@ust.com::1839fa8b-71e4-409e-990a-a288ebfed2b8" providerId="AD" clId="Web-{919C9593-B1A1-4EEE-97A2-F440F5A6062C}" dt="2023-02-27T15:41:35.443" v="2"/>
        <pc:sldMkLst>
          <pc:docMk/>
          <pc:sldMk cId="1474524836" sldId="259"/>
        </pc:sldMkLst>
      </pc:sldChg>
      <pc:sldChg chg="modSp add">
        <pc:chgData name="Sankari Suresh(UST,IN)" userId="S::245108@ust.com::1839fa8b-71e4-409e-990a-a288ebfed2b8" providerId="AD" clId="Web-{919C9593-B1A1-4EEE-97A2-F440F5A6062C}" dt="2023-02-27T16:26:16.809" v="10" actId="20577"/>
        <pc:sldMkLst>
          <pc:docMk/>
          <pc:sldMk cId="3232798100" sldId="260"/>
        </pc:sldMkLst>
        <pc:spChg chg="mod">
          <ac:chgData name="Sankari Suresh(UST,IN)" userId="S::245108@ust.com::1839fa8b-71e4-409e-990a-a288ebfed2b8" providerId="AD" clId="Web-{919C9593-B1A1-4EEE-97A2-F440F5A6062C}" dt="2023-02-27T16:26:16.809" v="10" actId="20577"/>
          <ac:spMkLst>
            <pc:docMk/>
            <pc:sldMk cId="3232798100" sldId="260"/>
            <ac:spMk id="2" creationId="{0CA2207D-3AF0-1044-BA31-870EE3DA299B}"/>
          </ac:spMkLst>
        </pc:spChg>
        <pc:spChg chg="mod">
          <ac:chgData name="Sankari Suresh(UST,IN)" userId="S::245108@ust.com::1839fa8b-71e4-409e-990a-a288ebfed2b8" providerId="AD" clId="Web-{919C9593-B1A1-4EEE-97A2-F440F5A6062C}" dt="2023-02-27T16:26:04.215" v="7" actId="20577"/>
          <ac:spMkLst>
            <pc:docMk/>
            <pc:sldMk cId="3232798100" sldId="260"/>
            <ac:spMk id="3" creationId="{DE8D9179-282A-0246-BB16-54CA367C3B73}"/>
          </ac:spMkLst>
        </pc:spChg>
      </pc:sldChg>
      <pc:sldChg chg="modSp add ord">
        <pc:chgData name="Sankari Suresh(UST,IN)" userId="S::245108@ust.com::1839fa8b-71e4-409e-990a-a288ebfed2b8" providerId="AD" clId="Web-{919C9593-B1A1-4EEE-97A2-F440F5A6062C}" dt="2023-02-27T16:29:20.940" v="38"/>
        <pc:sldMkLst>
          <pc:docMk/>
          <pc:sldMk cId="4165912198" sldId="261"/>
        </pc:sldMkLst>
        <pc:spChg chg="mod">
          <ac:chgData name="Sankari Suresh(UST,IN)" userId="S::245108@ust.com::1839fa8b-71e4-409e-990a-a288ebfed2b8" providerId="AD" clId="Web-{919C9593-B1A1-4EEE-97A2-F440F5A6062C}" dt="2023-02-27T16:28:12.719" v="34" actId="20577"/>
          <ac:spMkLst>
            <pc:docMk/>
            <pc:sldMk cId="4165912198" sldId="261"/>
            <ac:spMk id="3" creationId="{DE8D9179-282A-0246-BB16-54CA367C3B73}"/>
          </ac:spMkLst>
        </pc:spChg>
        <pc:spChg chg="mod">
          <ac:chgData name="Sankari Suresh(UST,IN)" userId="S::245108@ust.com::1839fa8b-71e4-409e-990a-a288ebfed2b8" providerId="AD" clId="Web-{919C9593-B1A1-4EEE-97A2-F440F5A6062C}" dt="2023-02-27T16:28:50.689" v="37" actId="20577"/>
          <ac:spMkLst>
            <pc:docMk/>
            <pc:sldMk cId="4165912198" sldId="261"/>
            <ac:spMk id="9" creationId="{46214C9C-D478-7D4F-9173-3E335A5E0A84}"/>
          </ac:spMkLst>
        </pc:spChg>
      </pc:sldChg>
      <pc:sldChg chg="add del">
        <pc:chgData name="Sankari Suresh(UST,IN)" userId="S::245108@ust.com::1839fa8b-71e4-409e-990a-a288ebfed2b8" providerId="AD" clId="Web-{919C9593-B1A1-4EEE-97A2-F440F5A6062C}" dt="2023-02-27T16:40:05.960" v="65"/>
        <pc:sldMkLst>
          <pc:docMk/>
          <pc:sldMk cId="15960382" sldId="262"/>
        </pc:sldMkLst>
      </pc:sldChg>
      <pc:sldMasterChg chg="add addSldLayout">
        <pc:chgData name="Sankari Suresh(UST,IN)" userId="S::245108@ust.com::1839fa8b-71e4-409e-990a-a288ebfed2b8" providerId="AD" clId="Web-{919C9593-B1A1-4EEE-97A2-F440F5A6062C}" dt="2023-02-27T15:39:34.252" v="0"/>
        <pc:sldMasterMkLst>
          <pc:docMk/>
          <pc:sldMasterMk cId="842204006" sldId="2147483648"/>
        </pc:sldMasterMkLst>
        <pc:sldLayoutChg chg="add">
          <pc:chgData name="Sankari Suresh(UST,IN)" userId="S::245108@ust.com::1839fa8b-71e4-409e-990a-a288ebfed2b8" providerId="AD" clId="Web-{919C9593-B1A1-4EEE-97A2-F440F5A6062C}" dt="2023-02-27T15:39:34.252" v="0"/>
          <pc:sldLayoutMkLst>
            <pc:docMk/>
            <pc:sldMasterMk cId="842204006" sldId="2147483648"/>
            <pc:sldLayoutMk cId="1286001903" sldId="2147483649"/>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2196829877" sldId="2147483650"/>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1858165958" sldId="2147483651"/>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863907205" sldId="2147483652"/>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1924147579" sldId="2147483656"/>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1650990012" sldId="2147483657"/>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2920315803" sldId="2147483660"/>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765738271" sldId="2147483661"/>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3616941004" sldId="2147483663"/>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2715955837" sldId="2147483665"/>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3876399665" sldId="2147483680"/>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56461282" sldId="2147483681"/>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2624713522" sldId="2147483689"/>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82774603" sldId="2147483690"/>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1211030619" sldId="2147483691"/>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3080895901" sldId="2147483692"/>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1039976629" sldId="2147483693"/>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281992367" sldId="2147483694"/>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1946638268" sldId="2147483695"/>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4277834728" sldId="2147483696"/>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2994677600" sldId="2147483697"/>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4241830590" sldId="2147483698"/>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3323022825" sldId="2147483699"/>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3032942201" sldId="2147483700"/>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4278380461" sldId="2147483701"/>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1567913853" sldId="2147483702"/>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1335880760" sldId="2147483703"/>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368647052" sldId="2147483704"/>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766123460" sldId="2147483705"/>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4278099250" sldId="2147483707"/>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3229273219" sldId="2147483708"/>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2911866402" sldId="2147483709"/>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2004220578" sldId="2147483710"/>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2687290582" sldId="2147483711"/>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1454861246" sldId="2147483712"/>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1256629956" sldId="2147483713"/>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791797236" sldId="2147483714"/>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842287479" sldId="2147483715"/>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3662810842" sldId="2147483716"/>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2407526743" sldId="2147483717"/>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1098211671" sldId="2147483718"/>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118576616" sldId="2147483719"/>
          </pc:sldLayoutMkLst>
        </pc:sldLayoutChg>
        <pc:sldLayoutChg chg="add">
          <pc:chgData name="Sankari Suresh(UST,IN)" userId="S::245108@ust.com::1839fa8b-71e4-409e-990a-a288ebfed2b8" providerId="AD" clId="Web-{919C9593-B1A1-4EEE-97A2-F440F5A6062C}" dt="2023-02-27T15:39:34.252" v="0"/>
          <pc:sldLayoutMkLst>
            <pc:docMk/>
            <pc:sldMasterMk cId="842204006" sldId="2147483648"/>
            <pc:sldLayoutMk cId="2368135252" sldId="2147483720"/>
          </pc:sldLayoutMkLst>
        </pc:sldLayoutChg>
      </pc:sldMasterChg>
      <pc:sldMasterChg chg="replId modSldLayout">
        <pc:chgData name="Sankari Suresh(UST,IN)" userId="S::245108@ust.com::1839fa8b-71e4-409e-990a-a288ebfed2b8" providerId="AD" clId="Web-{919C9593-B1A1-4EEE-97A2-F440F5A6062C}" dt="2023-02-27T15:39:34.252" v="0"/>
        <pc:sldMasterMkLst>
          <pc:docMk/>
          <pc:sldMasterMk cId="2460954070" sldId="2147483723"/>
        </pc:sldMasterMkLst>
        <pc:sldLayoutChg chg="replId">
          <pc:chgData name="Sankari Suresh(UST,IN)" userId="S::245108@ust.com::1839fa8b-71e4-409e-990a-a288ebfed2b8" providerId="AD" clId="Web-{919C9593-B1A1-4EEE-97A2-F440F5A6062C}" dt="2023-02-27T15:39:34.252" v="0"/>
          <pc:sldLayoutMkLst>
            <pc:docMk/>
            <pc:sldMasterMk cId="2460954070" sldId="2147483723"/>
            <pc:sldLayoutMk cId="2591524520" sldId="2147483721"/>
          </pc:sldLayoutMkLst>
        </pc:sldLayoutChg>
        <pc:sldLayoutChg chg="replId">
          <pc:chgData name="Sankari Suresh(UST,IN)" userId="S::245108@ust.com::1839fa8b-71e4-409e-990a-a288ebfed2b8" providerId="AD" clId="Web-{919C9593-B1A1-4EEE-97A2-F440F5A6062C}" dt="2023-02-27T15:39:34.252" v="0"/>
          <pc:sldLayoutMkLst>
            <pc:docMk/>
            <pc:sldMasterMk cId="2460954070" sldId="2147483723"/>
            <pc:sldLayoutMk cId="2385387890" sldId="2147483722"/>
          </pc:sldLayoutMkLst>
        </pc:sldLayoutChg>
        <pc:sldLayoutChg chg="replId">
          <pc:chgData name="Sankari Suresh(UST,IN)" userId="S::245108@ust.com::1839fa8b-71e4-409e-990a-a288ebfed2b8" providerId="AD" clId="Web-{919C9593-B1A1-4EEE-97A2-F440F5A6062C}" dt="2023-02-27T15:39:34.252" v="0"/>
          <pc:sldLayoutMkLst>
            <pc:docMk/>
            <pc:sldMasterMk cId="2460954070" sldId="2147483723"/>
            <pc:sldLayoutMk cId="3733172339" sldId="2147483724"/>
          </pc:sldLayoutMkLst>
        </pc:sldLayoutChg>
      </pc:sldMasterChg>
    </pc:docChg>
  </pc:docChgLst>
  <pc:docChgLst>
    <pc:chgData name="Anuja Ajay(UST,IN)" userId="S::245235@ust.com::b210c8d7-55ac-49f5-a553-74ee4ceba69b" providerId="AD" clId="Web-{78306F52-BF42-457C-9B65-E1D3D3F9C3C0}"/>
    <pc:docChg chg="addSld modSld sldOrd">
      <pc:chgData name="Anuja Ajay(UST,IN)" userId="S::245235@ust.com::b210c8d7-55ac-49f5-a553-74ee4ceba69b" providerId="AD" clId="Web-{78306F52-BF42-457C-9B65-E1D3D3F9C3C0}" dt="2023-02-27T18:04:50.712" v="621" actId="20577"/>
      <pc:docMkLst>
        <pc:docMk/>
      </pc:docMkLst>
      <pc:sldChg chg="delSp modSp">
        <pc:chgData name="Anuja Ajay(UST,IN)" userId="S::245235@ust.com::b210c8d7-55ac-49f5-a553-74ee4ceba69b" providerId="AD" clId="Web-{78306F52-BF42-457C-9B65-E1D3D3F9C3C0}" dt="2023-02-27T17:09:29.632" v="105"/>
        <pc:sldMkLst>
          <pc:docMk/>
          <pc:sldMk cId="48540075" sldId="257"/>
        </pc:sldMkLst>
        <pc:spChg chg="del mod">
          <ac:chgData name="Anuja Ajay(UST,IN)" userId="S::245235@ust.com::b210c8d7-55ac-49f5-a553-74ee4ceba69b" providerId="AD" clId="Web-{78306F52-BF42-457C-9B65-E1D3D3F9C3C0}" dt="2023-02-27T17:09:29.632" v="105"/>
          <ac:spMkLst>
            <pc:docMk/>
            <pc:sldMk cId="48540075" sldId="257"/>
            <ac:spMk id="4" creationId="{FE47CD3B-6BCE-CEAC-61D2-4477AB0B15CC}"/>
          </ac:spMkLst>
        </pc:spChg>
        <pc:spChg chg="mod">
          <ac:chgData name="Anuja Ajay(UST,IN)" userId="S::245235@ust.com::b210c8d7-55ac-49f5-a553-74ee4ceba69b" providerId="AD" clId="Web-{78306F52-BF42-457C-9B65-E1D3D3F9C3C0}" dt="2023-02-27T17:08:49.771" v="102" actId="20577"/>
          <ac:spMkLst>
            <pc:docMk/>
            <pc:sldMk cId="48540075" sldId="257"/>
            <ac:spMk id="8" creationId="{FF62829B-AFDE-7C44-AEBF-3B7F24325CDD}"/>
          </ac:spMkLst>
        </pc:spChg>
      </pc:sldChg>
      <pc:sldChg chg="modSp">
        <pc:chgData name="Anuja Ajay(UST,IN)" userId="S::245235@ust.com::b210c8d7-55ac-49f5-a553-74ee4ceba69b" providerId="AD" clId="Web-{78306F52-BF42-457C-9B65-E1D3D3F9C3C0}" dt="2023-02-27T17:02:41.681" v="5" actId="20577"/>
        <pc:sldMkLst>
          <pc:docMk/>
          <pc:sldMk cId="2597969657" sldId="263"/>
        </pc:sldMkLst>
        <pc:spChg chg="mod">
          <ac:chgData name="Anuja Ajay(UST,IN)" userId="S::245235@ust.com::b210c8d7-55ac-49f5-a553-74ee4ceba69b" providerId="AD" clId="Web-{78306F52-BF42-457C-9B65-E1D3D3F9C3C0}" dt="2023-02-27T17:02:41.681" v="5" actId="20577"/>
          <ac:spMkLst>
            <pc:docMk/>
            <pc:sldMk cId="2597969657" sldId="263"/>
            <ac:spMk id="3" creationId="{745889EA-D713-E981-D6A9-171BE97CC73F}"/>
          </ac:spMkLst>
        </pc:spChg>
      </pc:sldChg>
      <pc:sldChg chg="addSp delSp modSp add ord replId">
        <pc:chgData name="Anuja Ajay(UST,IN)" userId="S::245235@ust.com::b210c8d7-55ac-49f5-a553-74ee4ceba69b" providerId="AD" clId="Web-{78306F52-BF42-457C-9B65-E1D3D3F9C3C0}" dt="2023-02-27T17:18:45.760" v="195" actId="1076"/>
        <pc:sldMkLst>
          <pc:docMk/>
          <pc:sldMk cId="884390100" sldId="265"/>
        </pc:sldMkLst>
        <pc:spChg chg="add mod">
          <ac:chgData name="Anuja Ajay(UST,IN)" userId="S::245235@ust.com::b210c8d7-55ac-49f5-a553-74ee4ceba69b" providerId="AD" clId="Web-{78306F52-BF42-457C-9B65-E1D3D3F9C3C0}" dt="2023-02-27T17:04:13.231" v="42" actId="20577"/>
          <ac:spMkLst>
            <pc:docMk/>
            <pc:sldMk cId="884390100" sldId="265"/>
            <ac:spMk id="3" creationId="{A737D4E0-09D2-1310-2558-D92B36DF5A4D}"/>
          </ac:spMkLst>
        </pc:spChg>
        <pc:spChg chg="add mod">
          <ac:chgData name="Anuja Ajay(UST,IN)" userId="S::245235@ust.com::b210c8d7-55ac-49f5-a553-74ee4ceba69b" providerId="AD" clId="Web-{78306F52-BF42-457C-9B65-E1D3D3F9C3C0}" dt="2023-02-27T17:18:45.760" v="195" actId="1076"/>
          <ac:spMkLst>
            <pc:docMk/>
            <pc:sldMk cId="884390100" sldId="265"/>
            <ac:spMk id="4" creationId="{3205083C-AAEC-8995-D9A0-4A491E827EB8}"/>
          </ac:spMkLst>
        </pc:spChg>
        <pc:spChg chg="del mod">
          <ac:chgData name="Anuja Ajay(UST,IN)" userId="S::245235@ust.com::b210c8d7-55ac-49f5-a553-74ee4ceba69b" providerId="AD" clId="Web-{78306F52-BF42-457C-9B65-E1D3D3F9C3C0}" dt="2023-02-27T17:03:17.198" v="11"/>
          <ac:spMkLst>
            <pc:docMk/>
            <pc:sldMk cId="884390100" sldId="265"/>
            <ac:spMk id="7" creationId="{F7D465CA-5EE7-AB5D-846A-462F844C7D9A}"/>
          </ac:spMkLst>
        </pc:spChg>
        <pc:picChg chg="del">
          <ac:chgData name="Anuja Ajay(UST,IN)" userId="S::245235@ust.com::b210c8d7-55ac-49f5-a553-74ee4ceba69b" providerId="AD" clId="Web-{78306F52-BF42-457C-9B65-E1D3D3F9C3C0}" dt="2023-02-27T17:03:10.838" v="9"/>
          <ac:picMkLst>
            <pc:docMk/>
            <pc:sldMk cId="884390100" sldId="265"/>
            <ac:picMk id="2" creationId="{6CC1C72B-B825-4FA5-0B2F-3C1B28E7228D}"/>
          </ac:picMkLst>
        </pc:picChg>
      </pc:sldChg>
      <pc:sldChg chg="add replId">
        <pc:chgData name="Anuja Ajay(UST,IN)" userId="S::245235@ust.com::b210c8d7-55ac-49f5-a553-74ee4ceba69b" providerId="AD" clId="Web-{78306F52-BF42-457C-9B65-E1D3D3F9C3C0}" dt="2023-02-27T17:03:01.432" v="7"/>
        <pc:sldMkLst>
          <pc:docMk/>
          <pc:sldMk cId="46581989" sldId="266"/>
        </pc:sldMkLst>
      </pc:sldChg>
      <pc:sldChg chg="add replId">
        <pc:chgData name="Anuja Ajay(UST,IN)" userId="S::245235@ust.com::b210c8d7-55ac-49f5-a553-74ee4ceba69b" providerId="AD" clId="Web-{78306F52-BF42-457C-9B65-E1D3D3F9C3C0}" dt="2023-02-27T17:03:05.807" v="8"/>
        <pc:sldMkLst>
          <pc:docMk/>
          <pc:sldMk cId="1067209987" sldId="267"/>
        </pc:sldMkLst>
      </pc:sldChg>
      <pc:sldChg chg="modSp add ord replId">
        <pc:chgData name="Anuja Ajay(UST,IN)" userId="S::245235@ust.com::b210c8d7-55ac-49f5-a553-74ee4ceba69b" providerId="AD" clId="Web-{78306F52-BF42-457C-9B65-E1D3D3F9C3C0}" dt="2023-02-27T17:05:01.030" v="57"/>
        <pc:sldMkLst>
          <pc:docMk/>
          <pc:sldMk cId="4082585215" sldId="268"/>
        </pc:sldMkLst>
        <pc:spChg chg="mod">
          <ac:chgData name="Anuja Ajay(UST,IN)" userId="S::245235@ust.com::b210c8d7-55ac-49f5-a553-74ee4ceba69b" providerId="AD" clId="Web-{78306F52-BF42-457C-9B65-E1D3D3F9C3C0}" dt="2023-02-27T17:04:55.248" v="56" actId="20577"/>
          <ac:spMkLst>
            <pc:docMk/>
            <pc:sldMk cId="4082585215" sldId="268"/>
            <ac:spMk id="2" creationId="{0CA2207D-3AF0-1044-BA31-870EE3DA299B}"/>
          </ac:spMkLst>
        </pc:spChg>
        <pc:spChg chg="mod">
          <ac:chgData name="Anuja Ajay(UST,IN)" userId="S::245235@ust.com::b210c8d7-55ac-49f5-a553-74ee4ceba69b" providerId="AD" clId="Web-{78306F52-BF42-457C-9B65-E1D3D3F9C3C0}" dt="2023-02-27T17:04:49.232" v="54" actId="20577"/>
          <ac:spMkLst>
            <pc:docMk/>
            <pc:sldMk cId="4082585215" sldId="268"/>
            <ac:spMk id="3" creationId="{DE8D9179-282A-0246-BB16-54CA367C3B73}"/>
          </ac:spMkLst>
        </pc:spChg>
      </pc:sldChg>
      <pc:sldChg chg="addSp delSp modSp add ord replId">
        <pc:chgData name="Anuja Ajay(UST,IN)" userId="S::245235@ust.com::b210c8d7-55ac-49f5-a553-74ee4ceba69b" providerId="AD" clId="Web-{78306F52-BF42-457C-9B65-E1D3D3F9C3C0}" dt="2023-02-27T17:15:05.159" v="151" actId="20577"/>
        <pc:sldMkLst>
          <pc:docMk/>
          <pc:sldMk cId="3514523309" sldId="269"/>
        </pc:sldMkLst>
        <pc:spChg chg="add del mod">
          <ac:chgData name="Anuja Ajay(UST,IN)" userId="S::245235@ust.com::b210c8d7-55ac-49f5-a553-74ee4ceba69b" providerId="AD" clId="Web-{78306F52-BF42-457C-9B65-E1D3D3F9C3C0}" dt="2023-02-27T17:13:50.953" v="145"/>
          <ac:spMkLst>
            <pc:docMk/>
            <pc:sldMk cId="3514523309" sldId="269"/>
            <ac:spMk id="4" creationId="{28C56F95-2138-D335-8DB7-A5BF6C012824}"/>
          </ac:spMkLst>
        </pc:spChg>
        <pc:spChg chg="mod">
          <ac:chgData name="Anuja Ajay(UST,IN)" userId="S::245235@ust.com::b210c8d7-55ac-49f5-a553-74ee4ceba69b" providerId="AD" clId="Web-{78306F52-BF42-457C-9B65-E1D3D3F9C3C0}" dt="2023-02-27T17:06:47.471" v="70" actId="20577"/>
          <ac:spMkLst>
            <pc:docMk/>
            <pc:sldMk cId="3514523309" sldId="269"/>
            <ac:spMk id="7" creationId="{AB027583-4D6B-C945-933A-65411BAB1656}"/>
          </ac:spMkLst>
        </pc:spChg>
        <pc:spChg chg="mod">
          <ac:chgData name="Anuja Ajay(UST,IN)" userId="S::245235@ust.com::b210c8d7-55ac-49f5-a553-74ee4ceba69b" providerId="AD" clId="Web-{78306F52-BF42-457C-9B65-E1D3D3F9C3C0}" dt="2023-02-27T17:15:05.159" v="151" actId="20577"/>
          <ac:spMkLst>
            <pc:docMk/>
            <pc:sldMk cId="3514523309" sldId="269"/>
            <ac:spMk id="8" creationId="{FF62829B-AFDE-7C44-AEBF-3B7F24325CDD}"/>
          </ac:spMkLst>
        </pc:spChg>
        <pc:picChg chg="del mod">
          <ac:chgData name="Anuja Ajay(UST,IN)" userId="S::245235@ust.com::b210c8d7-55ac-49f5-a553-74ee4ceba69b" providerId="AD" clId="Web-{78306F52-BF42-457C-9B65-E1D3D3F9C3C0}" dt="2023-02-27T17:10:01.086" v="107"/>
          <ac:picMkLst>
            <pc:docMk/>
            <pc:sldMk cId="3514523309" sldId="269"/>
            <ac:picMk id="3" creationId="{7F46344C-41BC-4A4D-B412-983C4E5CD904}"/>
          </ac:picMkLst>
        </pc:picChg>
      </pc:sldChg>
      <pc:sldChg chg="addSp delSp modSp add ord replId">
        <pc:chgData name="Anuja Ajay(UST,IN)" userId="S::245235@ust.com::b210c8d7-55ac-49f5-a553-74ee4ceba69b" providerId="AD" clId="Web-{78306F52-BF42-457C-9B65-E1D3D3F9C3C0}" dt="2023-02-27T17:24:21.052" v="251"/>
        <pc:sldMkLst>
          <pc:docMk/>
          <pc:sldMk cId="1966324248" sldId="271"/>
        </pc:sldMkLst>
        <pc:spChg chg="del mod">
          <ac:chgData name="Anuja Ajay(UST,IN)" userId="S::245235@ust.com::b210c8d7-55ac-49f5-a553-74ee4ceba69b" providerId="AD" clId="Web-{78306F52-BF42-457C-9B65-E1D3D3F9C3C0}" dt="2023-02-27T17:19:29.777" v="198"/>
          <ac:spMkLst>
            <pc:docMk/>
            <pc:sldMk cId="1966324248" sldId="271"/>
            <ac:spMk id="3" creationId="{A737D4E0-09D2-1310-2558-D92B36DF5A4D}"/>
          </ac:spMkLst>
        </pc:spChg>
        <pc:spChg chg="del mod">
          <ac:chgData name="Anuja Ajay(UST,IN)" userId="S::245235@ust.com::b210c8d7-55ac-49f5-a553-74ee4ceba69b" providerId="AD" clId="Web-{78306F52-BF42-457C-9B65-E1D3D3F9C3C0}" dt="2023-02-27T17:19:43.981" v="202"/>
          <ac:spMkLst>
            <pc:docMk/>
            <pc:sldMk cId="1966324248" sldId="271"/>
            <ac:spMk id="4" creationId="{3205083C-AAEC-8995-D9A0-4A491E827EB8}"/>
          </ac:spMkLst>
        </pc:spChg>
        <pc:picChg chg="add del mod">
          <ac:chgData name="Anuja Ajay(UST,IN)" userId="S::245235@ust.com::b210c8d7-55ac-49f5-a553-74ee4ceba69b" providerId="AD" clId="Web-{78306F52-BF42-457C-9B65-E1D3D3F9C3C0}" dt="2023-02-27T17:20:22.029" v="216"/>
          <ac:picMkLst>
            <pc:docMk/>
            <pc:sldMk cId="1966324248" sldId="271"/>
            <ac:picMk id="2" creationId="{32E0C8D1-B80F-5674-A020-55DFA0C98A52}"/>
          </ac:picMkLst>
        </pc:picChg>
        <pc:picChg chg="add mod">
          <ac:chgData name="Anuja Ajay(UST,IN)" userId="S::245235@ust.com::b210c8d7-55ac-49f5-a553-74ee4ceba69b" providerId="AD" clId="Web-{78306F52-BF42-457C-9B65-E1D3D3F9C3C0}" dt="2023-02-27T17:21:32.922" v="228" actId="14100"/>
          <ac:picMkLst>
            <pc:docMk/>
            <pc:sldMk cId="1966324248" sldId="271"/>
            <ac:picMk id="5" creationId="{83325F40-B21D-A86A-2AC5-CA77729ED3BC}"/>
          </ac:picMkLst>
        </pc:picChg>
      </pc:sldChg>
      <pc:sldChg chg="add ord replId">
        <pc:chgData name="Anuja Ajay(UST,IN)" userId="S::245235@ust.com::b210c8d7-55ac-49f5-a553-74ee4ceba69b" providerId="AD" clId="Web-{78306F52-BF42-457C-9B65-E1D3D3F9C3C0}" dt="2023-02-27T17:21:45.281" v="230"/>
        <pc:sldMkLst>
          <pc:docMk/>
          <pc:sldMk cId="1396018724" sldId="272"/>
        </pc:sldMkLst>
      </pc:sldChg>
      <pc:sldChg chg="modSp add ord replId">
        <pc:chgData name="Anuja Ajay(UST,IN)" userId="S::245235@ust.com::b210c8d7-55ac-49f5-a553-74ee4ceba69b" providerId="AD" clId="Web-{78306F52-BF42-457C-9B65-E1D3D3F9C3C0}" dt="2023-02-27T17:24:14.177" v="250" actId="20577"/>
        <pc:sldMkLst>
          <pc:docMk/>
          <pc:sldMk cId="2338044180" sldId="273"/>
        </pc:sldMkLst>
        <pc:spChg chg="mod">
          <ac:chgData name="Anuja Ajay(UST,IN)" userId="S::245235@ust.com::b210c8d7-55ac-49f5-a553-74ee4ceba69b" providerId="AD" clId="Web-{78306F52-BF42-457C-9B65-E1D3D3F9C3C0}" dt="2023-02-27T17:23:41.801" v="247" actId="20577"/>
          <ac:spMkLst>
            <pc:docMk/>
            <pc:sldMk cId="2338044180" sldId="273"/>
            <ac:spMk id="2" creationId="{BAB4EEB5-368F-4FFD-2514-B595836364F5}"/>
          </ac:spMkLst>
        </pc:spChg>
        <pc:spChg chg="mod">
          <ac:chgData name="Anuja Ajay(UST,IN)" userId="S::245235@ust.com::b210c8d7-55ac-49f5-a553-74ee4ceba69b" providerId="AD" clId="Web-{78306F52-BF42-457C-9B65-E1D3D3F9C3C0}" dt="2023-02-27T17:24:14.177" v="250" actId="20577"/>
          <ac:spMkLst>
            <pc:docMk/>
            <pc:sldMk cId="2338044180" sldId="273"/>
            <ac:spMk id="3" creationId="{745889EA-D713-E981-D6A9-171BE97CC73F}"/>
          </ac:spMkLst>
        </pc:spChg>
      </pc:sldChg>
      <pc:sldChg chg="addSp delSp modSp add ord replId">
        <pc:chgData name="Anuja Ajay(UST,IN)" userId="S::245235@ust.com::b210c8d7-55ac-49f5-a553-74ee4ceba69b" providerId="AD" clId="Web-{78306F52-BF42-457C-9B65-E1D3D3F9C3C0}" dt="2023-02-27T18:04:50.712" v="621" actId="20577"/>
        <pc:sldMkLst>
          <pc:docMk/>
          <pc:sldMk cId="2643917623" sldId="274"/>
        </pc:sldMkLst>
        <pc:spChg chg="del mod">
          <ac:chgData name="Anuja Ajay(UST,IN)" userId="S::245235@ust.com::b210c8d7-55ac-49f5-a553-74ee4ceba69b" providerId="AD" clId="Web-{78306F52-BF42-457C-9B65-E1D3D3F9C3C0}" dt="2023-02-27T17:39:31.051" v="361"/>
          <ac:spMkLst>
            <pc:docMk/>
            <pc:sldMk cId="2643917623" sldId="274"/>
            <ac:spMk id="3" creationId="{ADB43C75-94EC-5AA4-5322-814F787AB91A}"/>
          </ac:spMkLst>
        </pc:spChg>
        <pc:spChg chg="add del mod">
          <ac:chgData name="Anuja Ajay(UST,IN)" userId="S::245235@ust.com::b210c8d7-55ac-49f5-a553-74ee4ceba69b" providerId="AD" clId="Web-{78306F52-BF42-457C-9B65-E1D3D3F9C3C0}" dt="2023-02-27T17:39:49.270" v="368"/>
          <ac:spMkLst>
            <pc:docMk/>
            <pc:sldMk cId="2643917623" sldId="274"/>
            <ac:spMk id="5" creationId="{2D4393C5-7D3F-7506-E830-7A215D6A6992}"/>
          </ac:spMkLst>
        </pc:spChg>
        <pc:spChg chg="add del mod">
          <ac:chgData name="Anuja Ajay(UST,IN)" userId="S::245235@ust.com::b210c8d7-55ac-49f5-a553-74ee4ceba69b" providerId="AD" clId="Web-{78306F52-BF42-457C-9B65-E1D3D3F9C3C0}" dt="2023-02-27T17:39:54.302" v="370"/>
          <ac:spMkLst>
            <pc:docMk/>
            <pc:sldMk cId="2643917623" sldId="274"/>
            <ac:spMk id="6" creationId="{482D2998-4F82-1E83-FCB5-9D7532DF74F1}"/>
          </ac:spMkLst>
        </pc:spChg>
        <pc:spChg chg="add del mod">
          <ac:chgData name="Anuja Ajay(UST,IN)" userId="S::245235@ust.com::b210c8d7-55ac-49f5-a553-74ee4ceba69b" providerId="AD" clId="Web-{78306F52-BF42-457C-9B65-E1D3D3F9C3C0}" dt="2023-02-27T17:40:01.646" v="373"/>
          <ac:spMkLst>
            <pc:docMk/>
            <pc:sldMk cId="2643917623" sldId="274"/>
            <ac:spMk id="7" creationId="{0D061D6F-CE53-D339-7819-D33A2B6964D1}"/>
          </ac:spMkLst>
        </pc:spChg>
        <pc:spChg chg="add mod">
          <ac:chgData name="Anuja Ajay(UST,IN)" userId="S::245235@ust.com::b210c8d7-55ac-49f5-a553-74ee4ceba69b" providerId="AD" clId="Web-{78306F52-BF42-457C-9B65-E1D3D3F9C3C0}" dt="2023-02-27T18:04:50.712" v="621" actId="20577"/>
          <ac:spMkLst>
            <pc:docMk/>
            <pc:sldMk cId="2643917623" sldId="274"/>
            <ac:spMk id="8" creationId="{522412EA-2F49-EB99-68EE-C137C08807C9}"/>
          </ac:spMkLst>
        </pc:spChg>
      </pc:sldChg>
    </pc:docChg>
  </pc:docChgLst>
  <pc:docChgLst>
    <pc:chgData name="Sankari Suresh(UST,IN)" userId="S::245108@ust.com::1839fa8b-71e4-409e-990a-a288ebfed2b8" providerId="AD" clId="Web-{F9A42996-BA70-4596-B315-630CE61355C3}"/>
    <pc:docChg chg="addSld delSld modSld sldOrd">
      <pc:chgData name="Sankari Suresh(UST,IN)" userId="S::245108@ust.com::1839fa8b-71e4-409e-990a-a288ebfed2b8" providerId="AD" clId="Web-{F9A42996-BA70-4596-B315-630CE61355C3}" dt="2023-03-04T03:34:02.067" v="103"/>
      <pc:docMkLst>
        <pc:docMk/>
      </pc:docMkLst>
      <pc:sldChg chg="modSp">
        <pc:chgData name="Sankari Suresh(UST,IN)" userId="S::245108@ust.com::1839fa8b-71e4-409e-990a-a288ebfed2b8" providerId="AD" clId="Web-{F9A42996-BA70-4596-B315-630CE61355C3}" dt="2023-03-04T02:19:57.373" v="87" actId="20577"/>
        <pc:sldMkLst>
          <pc:docMk/>
          <pc:sldMk cId="3688356682" sldId="322"/>
        </pc:sldMkLst>
        <pc:spChg chg="mod">
          <ac:chgData name="Sankari Suresh(UST,IN)" userId="S::245108@ust.com::1839fa8b-71e4-409e-990a-a288ebfed2b8" providerId="AD" clId="Web-{F9A42996-BA70-4596-B315-630CE61355C3}" dt="2023-03-04T02:19:57.373" v="87" actId="20577"/>
          <ac:spMkLst>
            <pc:docMk/>
            <pc:sldMk cId="3688356682" sldId="322"/>
            <ac:spMk id="3" creationId="{5311DA4D-740E-1F6B-AA62-0E22546EC24A}"/>
          </ac:spMkLst>
        </pc:spChg>
      </pc:sldChg>
      <pc:sldChg chg="add del ord replId">
        <pc:chgData name="Sankari Suresh(UST,IN)" userId="S::245108@ust.com::1839fa8b-71e4-409e-990a-a288ebfed2b8" providerId="AD" clId="Web-{F9A42996-BA70-4596-B315-630CE61355C3}" dt="2023-03-03T11:48:58.961" v="2"/>
        <pc:sldMkLst>
          <pc:docMk/>
          <pc:sldMk cId="1575195402" sldId="327"/>
        </pc:sldMkLst>
      </pc:sldChg>
      <pc:sldChg chg="addSp delSp modSp add mod ord replId chgLayout">
        <pc:chgData name="Sankari Suresh(UST,IN)" userId="S::245108@ust.com::1839fa8b-71e4-409e-990a-a288ebfed2b8" providerId="AD" clId="Web-{F9A42996-BA70-4596-B315-630CE61355C3}" dt="2023-03-04T02:18:40.419" v="66" actId="1076"/>
        <pc:sldMkLst>
          <pc:docMk/>
          <pc:sldMk cId="3826922361" sldId="327"/>
        </pc:sldMkLst>
        <pc:spChg chg="mod ord">
          <ac:chgData name="Sankari Suresh(UST,IN)" userId="S::245108@ust.com::1839fa8b-71e4-409e-990a-a288ebfed2b8" providerId="AD" clId="Web-{F9A42996-BA70-4596-B315-630CE61355C3}" dt="2023-03-04T01:46:56.435" v="17"/>
          <ac:spMkLst>
            <pc:docMk/>
            <pc:sldMk cId="3826922361" sldId="327"/>
            <ac:spMk id="7" creationId="{AB027583-4D6B-C945-933A-65411BAB1656}"/>
          </ac:spMkLst>
        </pc:spChg>
        <pc:spChg chg="mod ord">
          <ac:chgData name="Sankari Suresh(UST,IN)" userId="S::245108@ust.com::1839fa8b-71e4-409e-990a-a288ebfed2b8" providerId="AD" clId="Web-{F9A42996-BA70-4596-B315-630CE61355C3}" dt="2023-03-04T02:18:40.419" v="66" actId="1076"/>
          <ac:spMkLst>
            <pc:docMk/>
            <pc:sldMk cId="3826922361" sldId="327"/>
            <ac:spMk id="8" creationId="{FF62829B-AFDE-7C44-AEBF-3B7F24325CDD}"/>
          </ac:spMkLst>
        </pc:spChg>
        <pc:picChg chg="add del mod">
          <ac:chgData name="Sankari Suresh(UST,IN)" userId="S::245108@ust.com::1839fa8b-71e4-409e-990a-a288ebfed2b8" providerId="AD" clId="Web-{F9A42996-BA70-4596-B315-630CE61355C3}" dt="2023-03-04T02:16:45.257" v="49"/>
          <ac:picMkLst>
            <pc:docMk/>
            <pc:sldMk cId="3826922361" sldId="327"/>
            <ac:picMk id="2" creationId="{A15049F0-CBE4-8279-D05E-B4FBEFBD153A}"/>
          </ac:picMkLst>
        </pc:picChg>
      </pc:sldChg>
      <pc:sldChg chg="addSp delSp modSp add mod replId modShow chgLayout">
        <pc:chgData name="Sankari Suresh(UST,IN)" userId="S::245108@ust.com::1839fa8b-71e4-409e-990a-a288ebfed2b8" providerId="AD" clId="Web-{F9A42996-BA70-4596-B315-630CE61355C3}" dt="2023-03-04T03:33:58.895" v="102"/>
        <pc:sldMkLst>
          <pc:docMk/>
          <pc:sldMk cId="1470012063" sldId="328"/>
        </pc:sldMkLst>
        <pc:spChg chg="del mod">
          <ac:chgData name="Sankari Suresh(UST,IN)" userId="S::245108@ust.com::1839fa8b-71e4-409e-990a-a288ebfed2b8" providerId="AD" clId="Web-{F9A42996-BA70-4596-B315-630CE61355C3}" dt="2023-03-04T01:58:05.652" v="33"/>
          <ac:spMkLst>
            <pc:docMk/>
            <pc:sldMk cId="1470012063" sldId="328"/>
            <ac:spMk id="7" creationId="{AB027583-4D6B-C945-933A-65411BAB1656}"/>
          </ac:spMkLst>
        </pc:spChg>
        <pc:spChg chg="mod ord">
          <ac:chgData name="Sankari Suresh(UST,IN)" userId="S::245108@ust.com::1839fa8b-71e4-409e-990a-a288ebfed2b8" providerId="AD" clId="Web-{F9A42996-BA70-4596-B315-630CE61355C3}" dt="2023-03-04T01:58:05.652" v="33"/>
          <ac:spMkLst>
            <pc:docMk/>
            <pc:sldMk cId="1470012063" sldId="328"/>
            <ac:spMk id="8" creationId="{FF62829B-AFDE-7C44-AEBF-3B7F24325CDD}"/>
          </ac:spMkLst>
        </pc:spChg>
        <pc:picChg chg="add del mod">
          <ac:chgData name="Sankari Suresh(UST,IN)" userId="S::245108@ust.com::1839fa8b-71e4-409e-990a-a288ebfed2b8" providerId="AD" clId="Web-{F9A42996-BA70-4596-B315-630CE61355C3}" dt="2023-03-04T01:57:24.542" v="28"/>
          <ac:picMkLst>
            <pc:docMk/>
            <pc:sldMk cId="1470012063" sldId="328"/>
            <ac:picMk id="2" creationId="{7BC44E3D-4599-86A7-973A-1DF1D43779C8}"/>
          </ac:picMkLst>
        </pc:picChg>
        <pc:picChg chg="add del mod">
          <ac:chgData name="Sankari Suresh(UST,IN)" userId="S::245108@ust.com::1839fa8b-71e4-409e-990a-a288ebfed2b8" providerId="AD" clId="Web-{F9A42996-BA70-4596-B315-630CE61355C3}" dt="2023-03-04T01:57:27.307" v="29"/>
          <ac:picMkLst>
            <pc:docMk/>
            <pc:sldMk cId="1470012063" sldId="328"/>
            <ac:picMk id="3" creationId="{5D4FD1E9-45E1-E497-D837-E3267948DD27}"/>
          </ac:picMkLst>
        </pc:picChg>
        <pc:picChg chg="add del mod">
          <ac:chgData name="Sankari Suresh(UST,IN)" userId="S::245108@ust.com::1839fa8b-71e4-409e-990a-a288ebfed2b8" providerId="AD" clId="Web-{F9A42996-BA70-4596-B315-630CE61355C3}" dt="2023-03-04T01:57:30.714" v="30"/>
          <ac:picMkLst>
            <pc:docMk/>
            <pc:sldMk cId="1470012063" sldId="328"/>
            <ac:picMk id="4" creationId="{E7324109-713B-A730-343F-DF209FA67458}"/>
          </ac:picMkLst>
        </pc:picChg>
        <pc:picChg chg="add mod">
          <ac:chgData name="Sankari Suresh(UST,IN)" userId="S::245108@ust.com::1839fa8b-71e4-409e-990a-a288ebfed2b8" providerId="AD" clId="Web-{F9A42996-BA70-4596-B315-630CE61355C3}" dt="2023-03-04T01:58:17.499" v="35" actId="1076"/>
          <ac:picMkLst>
            <pc:docMk/>
            <pc:sldMk cId="1470012063" sldId="328"/>
            <ac:picMk id="5" creationId="{2F98941F-E4CA-F67E-8813-B10C93F3934D}"/>
          </ac:picMkLst>
        </pc:picChg>
      </pc:sldChg>
      <pc:sldChg chg="addSp delSp modSp add mod replId modShow">
        <pc:chgData name="Sankari Suresh(UST,IN)" userId="S::245108@ust.com::1839fa8b-71e4-409e-990a-a288ebfed2b8" providerId="AD" clId="Web-{F9A42996-BA70-4596-B315-630CE61355C3}" dt="2023-03-04T03:34:02.067" v="103"/>
        <pc:sldMkLst>
          <pc:docMk/>
          <pc:sldMk cId="3707794259" sldId="329"/>
        </pc:sldMkLst>
        <pc:picChg chg="add mod">
          <ac:chgData name="Sankari Suresh(UST,IN)" userId="S::245108@ust.com::1839fa8b-71e4-409e-990a-a288ebfed2b8" providerId="AD" clId="Web-{F9A42996-BA70-4596-B315-630CE61355C3}" dt="2023-03-04T02:08:37.730" v="42" actId="14100"/>
          <ac:picMkLst>
            <pc:docMk/>
            <pc:sldMk cId="3707794259" sldId="329"/>
            <ac:picMk id="2" creationId="{91288096-3CB2-47EA-86E4-BAA0EA9EC0A7}"/>
          </ac:picMkLst>
        </pc:picChg>
        <pc:picChg chg="del">
          <ac:chgData name="Sankari Suresh(UST,IN)" userId="S::245108@ust.com::1839fa8b-71e4-409e-990a-a288ebfed2b8" providerId="AD" clId="Web-{F9A42996-BA70-4596-B315-630CE61355C3}" dt="2023-03-04T02:08:15.136" v="38"/>
          <ac:picMkLst>
            <pc:docMk/>
            <pc:sldMk cId="3707794259" sldId="329"/>
            <ac:picMk id="5" creationId="{2F98941F-E4CA-F67E-8813-B10C93F3934D}"/>
          </ac:picMkLst>
        </pc:picChg>
      </pc:sldChg>
      <pc:sldChg chg="addSp delSp modSp add mod replId modClrScheme chgLayout">
        <pc:chgData name="Sankari Suresh(UST,IN)" userId="S::245108@ust.com::1839fa8b-71e4-409e-990a-a288ebfed2b8" providerId="AD" clId="Web-{F9A42996-BA70-4596-B315-630CE61355C3}" dt="2023-03-04T02:25:34.927" v="101"/>
        <pc:sldMkLst>
          <pc:docMk/>
          <pc:sldMk cId="347532607" sldId="330"/>
        </pc:sldMkLst>
        <pc:spChg chg="mod ord">
          <ac:chgData name="Sankari Suresh(UST,IN)" userId="S::245108@ust.com::1839fa8b-71e4-409e-990a-a288ebfed2b8" providerId="AD" clId="Web-{F9A42996-BA70-4596-B315-630CE61355C3}" dt="2023-03-04T02:25:34.927" v="101"/>
          <ac:spMkLst>
            <pc:docMk/>
            <pc:sldMk cId="347532607" sldId="330"/>
            <ac:spMk id="8" creationId="{FF62829B-AFDE-7C44-AEBF-3B7F24325CDD}"/>
          </ac:spMkLst>
        </pc:spChg>
        <pc:spChg chg="add mod">
          <ac:chgData name="Sankari Suresh(UST,IN)" userId="S::245108@ust.com::1839fa8b-71e4-409e-990a-a288ebfed2b8" providerId="AD" clId="Web-{F9A42996-BA70-4596-B315-630CE61355C3}" dt="2023-03-04T02:25:34.927" v="101"/>
          <ac:spMkLst>
            <pc:docMk/>
            <pc:sldMk cId="347532607" sldId="330"/>
            <ac:spMk id="13" creationId="{A62454F1-6798-CACD-1E7F-7C2BE28F88A6}"/>
          </ac:spMkLst>
        </pc:spChg>
        <pc:spChg chg="add mod">
          <ac:chgData name="Sankari Suresh(UST,IN)" userId="S::245108@ust.com::1839fa8b-71e4-409e-990a-a288ebfed2b8" providerId="AD" clId="Web-{F9A42996-BA70-4596-B315-630CE61355C3}" dt="2023-03-04T02:25:34.927" v="101"/>
          <ac:spMkLst>
            <pc:docMk/>
            <pc:sldMk cId="347532607" sldId="330"/>
            <ac:spMk id="15" creationId="{3543C0B8-32AA-8EC3-944A-D14779D8EE15}"/>
          </ac:spMkLst>
        </pc:spChg>
        <pc:spChg chg="add del mod">
          <ac:chgData name="Sankari Suresh(UST,IN)" userId="S::245108@ust.com::1839fa8b-71e4-409e-990a-a288ebfed2b8" providerId="AD" clId="Web-{F9A42996-BA70-4596-B315-630CE61355C3}" dt="2023-03-04T02:25:34.927" v="101"/>
          <ac:spMkLst>
            <pc:docMk/>
            <pc:sldMk cId="347532607" sldId="330"/>
            <ac:spMk id="20" creationId="{250B2BD5-CABB-41B4-53D9-3882529BAC9E}"/>
          </ac:spMkLst>
        </pc:spChg>
        <pc:picChg chg="del">
          <ac:chgData name="Sankari Suresh(UST,IN)" userId="S::245108@ust.com::1839fa8b-71e4-409e-990a-a288ebfed2b8" providerId="AD" clId="Web-{F9A42996-BA70-4596-B315-630CE61355C3}" dt="2023-03-04T02:15:56.693" v="44"/>
          <ac:picMkLst>
            <pc:docMk/>
            <pc:sldMk cId="347532607" sldId="330"/>
            <ac:picMk id="2" creationId="{91288096-3CB2-47EA-86E4-BAA0EA9EC0A7}"/>
          </ac:picMkLst>
        </pc:picChg>
      </pc:sldChg>
      <pc:sldChg chg="modSp add ord replId">
        <pc:chgData name="Sankari Suresh(UST,IN)" userId="S::245108@ust.com::1839fa8b-71e4-409e-990a-a288ebfed2b8" providerId="AD" clId="Web-{F9A42996-BA70-4596-B315-630CE61355C3}" dt="2023-03-04T02:19:37.389" v="74" actId="20577"/>
        <pc:sldMkLst>
          <pc:docMk/>
          <pc:sldMk cId="2650613136" sldId="331"/>
        </pc:sldMkLst>
        <pc:spChg chg="mod">
          <ac:chgData name="Sankari Suresh(UST,IN)" userId="S::245108@ust.com::1839fa8b-71e4-409e-990a-a288ebfed2b8" providerId="AD" clId="Web-{F9A42996-BA70-4596-B315-630CE61355C3}" dt="2023-03-04T02:19:37.389" v="74" actId="20577"/>
          <ac:spMkLst>
            <pc:docMk/>
            <pc:sldMk cId="2650613136" sldId="331"/>
            <ac:spMk id="2" creationId="{0CA2207D-3AF0-1044-BA31-870EE3DA299B}"/>
          </ac:spMkLst>
        </pc:spChg>
        <pc:spChg chg="mod">
          <ac:chgData name="Sankari Suresh(UST,IN)" userId="S::245108@ust.com::1839fa8b-71e4-409e-990a-a288ebfed2b8" providerId="AD" clId="Web-{F9A42996-BA70-4596-B315-630CE61355C3}" dt="2023-03-04T02:19:23.404" v="71" actId="20577"/>
          <ac:spMkLst>
            <pc:docMk/>
            <pc:sldMk cId="2650613136" sldId="331"/>
            <ac:spMk id="3" creationId="{DE8D9179-282A-0246-BB16-54CA367C3B73}"/>
          </ac:spMkLst>
        </pc:spChg>
      </pc:sldChg>
    </pc:docChg>
  </pc:docChgLst>
  <pc:docChgLst>
    <pc:chgData clId="Web-{F250662C-E964-4650-B74B-2037F1369E07}"/>
    <pc:docChg chg="modSld">
      <pc:chgData name="" userId="" providerId="" clId="Web-{F250662C-E964-4650-B74B-2037F1369E07}" dt="2023-03-04T09:35:15.397" v="2" actId="20577"/>
      <pc:docMkLst>
        <pc:docMk/>
      </pc:docMkLst>
      <pc:sldChg chg="modSp">
        <pc:chgData name="" userId="" providerId="" clId="Web-{F250662C-E964-4650-B74B-2037F1369E07}" dt="2023-03-04T09:35:15.397" v="2" actId="20577"/>
        <pc:sldMkLst>
          <pc:docMk/>
          <pc:sldMk cId="4165912198" sldId="261"/>
        </pc:sldMkLst>
        <pc:spChg chg="mod">
          <ac:chgData name="" userId="" providerId="" clId="Web-{F250662C-E964-4650-B74B-2037F1369E07}" dt="2023-03-04T09:35:15.397" v="2" actId="20577"/>
          <ac:spMkLst>
            <pc:docMk/>
            <pc:sldMk cId="4165912198" sldId="261"/>
            <ac:spMk id="3" creationId="{DE8D9179-282A-0246-BB16-54CA367C3B73}"/>
          </ac:spMkLst>
        </pc:spChg>
      </pc:sldChg>
    </pc:docChg>
  </pc:docChgLst>
  <pc:docChgLst>
    <pc:chgData name="Sankari Suresh(UST,IN)" userId="S::245108@ust.com::1839fa8b-71e4-409e-990a-a288ebfed2b8" providerId="AD" clId="Web-{E5A0470F-6214-4C79-AD3B-803037F5E018}"/>
    <pc:docChg chg="addSld delSld modSld">
      <pc:chgData name="Sankari Suresh(UST,IN)" userId="S::245108@ust.com::1839fa8b-71e4-409e-990a-a288ebfed2b8" providerId="AD" clId="Web-{E5A0470F-6214-4C79-AD3B-803037F5E018}" dt="2023-02-27T17:24:53.657" v="102" actId="20577"/>
      <pc:docMkLst>
        <pc:docMk/>
      </pc:docMkLst>
      <pc:sldChg chg="addSp delSp modSp">
        <pc:chgData name="Sankari Suresh(UST,IN)" userId="S::245108@ust.com::1839fa8b-71e4-409e-990a-a288ebfed2b8" providerId="AD" clId="Web-{E5A0470F-6214-4C79-AD3B-803037F5E018}" dt="2023-02-27T17:24:53.657" v="102" actId="20577"/>
        <pc:sldMkLst>
          <pc:docMk/>
          <pc:sldMk cId="48540075" sldId="257"/>
        </pc:sldMkLst>
        <pc:spChg chg="add mod">
          <ac:chgData name="Sankari Suresh(UST,IN)" userId="S::245108@ust.com::1839fa8b-71e4-409e-990a-a288ebfed2b8" providerId="AD" clId="Web-{E5A0470F-6214-4C79-AD3B-803037F5E018}" dt="2023-02-27T17:08:19.086" v="43"/>
          <ac:spMkLst>
            <pc:docMk/>
            <pc:sldMk cId="48540075" sldId="257"/>
            <ac:spMk id="4" creationId="{FE47CD3B-6BCE-CEAC-61D2-4477AB0B15CC}"/>
          </ac:spMkLst>
        </pc:spChg>
        <pc:spChg chg="mod">
          <ac:chgData name="Sankari Suresh(UST,IN)" userId="S::245108@ust.com::1839fa8b-71e4-409e-990a-a288ebfed2b8" providerId="AD" clId="Web-{E5A0470F-6214-4C79-AD3B-803037F5E018}" dt="2023-02-27T17:24:53.657" v="102" actId="20577"/>
          <ac:spMkLst>
            <pc:docMk/>
            <pc:sldMk cId="48540075" sldId="257"/>
            <ac:spMk id="8" creationId="{FF62829B-AFDE-7C44-AEBF-3B7F24325CDD}"/>
          </ac:spMkLst>
        </pc:spChg>
        <pc:picChg chg="del">
          <ac:chgData name="Sankari Suresh(UST,IN)" userId="S::245108@ust.com::1839fa8b-71e4-409e-990a-a288ebfed2b8" providerId="AD" clId="Web-{E5A0470F-6214-4C79-AD3B-803037F5E018}" dt="2023-02-27T17:08:19.086" v="43"/>
          <ac:picMkLst>
            <pc:docMk/>
            <pc:sldMk cId="48540075" sldId="257"/>
            <ac:picMk id="3" creationId="{7F46344C-41BC-4A4D-B412-983C4E5CD904}"/>
          </ac:picMkLst>
        </pc:picChg>
      </pc:sldChg>
      <pc:sldChg chg="del">
        <pc:chgData name="Sankari Suresh(UST,IN)" userId="S::245108@ust.com::1839fa8b-71e4-409e-990a-a288ebfed2b8" providerId="AD" clId="Web-{E5A0470F-6214-4C79-AD3B-803037F5E018}" dt="2023-02-27T16:51:56.547" v="3"/>
        <pc:sldMkLst>
          <pc:docMk/>
          <pc:sldMk cId="2194464691" sldId="258"/>
        </pc:sldMkLst>
      </pc:sldChg>
      <pc:sldChg chg="del">
        <pc:chgData name="Sankari Suresh(UST,IN)" userId="S::245108@ust.com::1839fa8b-71e4-409e-990a-a288ebfed2b8" providerId="AD" clId="Web-{E5A0470F-6214-4C79-AD3B-803037F5E018}" dt="2023-02-27T16:51:59.876" v="4"/>
        <pc:sldMkLst>
          <pc:docMk/>
          <pc:sldMk cId="1474524836" sldId="259"/>
        </pc:sldMkLst>
      </pc:sldChg>
      <pc:sldChg chg="addSp delSp modSp mod chgLayout">
        <pc:chgData name="Sankari Suresh(UST,IN)" userId="S::245108@ust.com::1839fa8b-71e4-409e-990a-a288ebfed2b8" providerId="AD" clId="Web-{E5A0470F-6214-4C79-AD3B-803037F5E018}" dt="2023-02-27T16:50:52.405" v="2" actId="20577"/>
        <pc:sldMkLst>
          <pc:docMk/>
          <pc:sldMk cId="4165912198" sldId="261"/>
        </pc:sldMkLst>
        <pc:spChg chg="mod ord">
          <ac:chgData name="Sankari Suresh(UST,IN)" userId="S::245108@ust.com::1839fa8b-71e4-409e-990a-a288ebfed2b8" providerId="AD" clId="Web-{E5A0470F-6214-4C79-AD3B-803037F5E018}" dt="2023-02-27T16:50:52.405" v="2" actId="20577"/>
          <ac:spMkLst>
            <pc:docMk/>
            <pc:sldMk cId="4165912198" sldId="261"/>
            <ac:spMk id="2" creationId="{0CA2207D-3AF0-1044-BA31-870EE3DA299B}"/>
          </ac:spMkLst>
        </pc:spChg>
        <pc:spChg chg="mod ord">
          <ac:chgData name="Sankari Suresh(UST,IN)" userId="S::245108@ust.com::1839fa8b-71e4-409e-990a-a288ebfed2b8" providerId="AD" clId="Web-{E5A0470F-6214-4C79-AD3B-803037F5E018}" dt="2023-02-27T16:50:38.952" v="1"/>
          <ac:spMkLst>
            <pc:docMk/>
            <pc:sldMk cId="4165912198" sldId="261"/>
            <ac:spMk id="3" creationId="{DE8D9179-282A-0246-BB16-54CA367C3B73}"/>
          </ac:spMkLst>
        </pc:spChg>
        <pc:spChg chg="add del">
          <ac:chgData name="Sankari Suresh(UST,IN)" userId="S::245108@ust.com::1839fa8b-71e4-409e-990a-a288ebfed2b8" providerId="AD" clId="Web-{E5A0470F-6214-4C79-AD3B-803037F5E018}" dt="2023-02-27T16:50:38.952" v="1"/>
          <ac:spMkLst>
            <pc:docMk/>
            <pc:sldMk cId="4165912198" sldId="261"/>
            <ac:spMk id="9" creationId="{46214C9C-D478-7D4F-9173-3E335A5E0A84}"/>
          </ac:spMkLst>
        </pc:spChg>
      </pc:sldChg>
      <pc:sldChg chg="modSp new del">
        <pc:chgData name="Sankari Suresh(UST,IN)" userId="S::245108@ust.com::1839fa8b-71e4-409e-990a-a288ebfed2b8" providerId="AD" clId="Web-{E5A0470F-6214-4C79-AD3B-803037F5E018}" dt="2023-02-27T16:54:20.847" v="14"/>
        <pc:sldMkLst>
          <pc:docMk/>
          <pc:sldMk cId="4120850482" sldId="262"/>
        </pc:sldMkLst>
        <pc:spChg chg="mod">
          <ac:chgData name="Sankari Suresh(UST,IN)" userId="S::245108@ust.com::1839fa8b-71e4-409e-990a-a288ebfed2b8" providerId="AD" clId="Web-{E5A0470F-6214-4C79-AD3B-803037F5E018}" dt="2023-02-27T16:53:14.065" v="7" actId="20577"/>
          <ac:spMkLst>
            <pc:docMk/>
            <pc:sldMk cId="4120850482" sldId="262"/>
            <ac:spMk id="2" creationId="{B5BF71C4-808C-C951-6A08-D4271CA42204}"/>
          </ac:spMkLst>
        </pc:spChg>
      </pc:sldChg>
      <pc:sldChg chg="addSp delSp modSp new mod modClrScheme chgLayout">
        <pc:chgData name="Sankari Suresh(UST,IN)" userId="S::245108@ust.com::1839fa8b-71e4-409e-990a-a288ebfed2b8" providerId="AD" clId="Web-{E5A0470F-6214-4C79-AD3B-803037F5E018}" dt="2023-02-27T17:07:55.351" v="42" actId="20577"/>
        <pc:sldMkLst>
          <pc:docMk/>
          <pc:sldMk cId="2597969657" sldId="263"/>
        </pc:sldMkLst>
        <pc:spChg chg="mod">
          <ac:chgData name="Sankari Suresh(UST,IN)" userId="S::245108@ust.com::1839fa8b-71e4-409e-990a-a288ebfed2b8" providerId="AD" clId="Web-{E5A0470F-6214-4C79-AD3B-803037F5E018}" dt="2023-02-27T17:06:57.177" v="36"/>
          <ac:spMkLst>
            <pc:docMk/>
            <pc:sldMk cId="2597969657" sldId="263"/>
            <ac:spMk id="2" creationId="{BAB4EEB5-368F-4FFD-2514-B595836364F5}"/>
          </ac:spMkLst>
        </pc:spChg>
        <pc:spChg chg="mod">
          <ac:chgData name="Sankari Suresh(UST,IN)" userId="S::245108@ust.com::1839fa8b-71e4-409e-990a-a288ebfed2b8" providerId="AD" clId="Web-{E5A0470F-6214-4C79-AD3B-803037F5E018}" dt="2023-02-27T17:07:55.351" v="42" actId="20577"/>
          <ac:spMkLst>
            <pc:docMk/>
            <pc:sldMk cId="2597969657" sldId="263"/>
            <ac:spMk id="3" creationId="{745889EA-D713-E981-D6A9-171BE97CC73F}"/>
          </ac:spMkLst>
        </pc:spChg>
        <pc:spChg chg="add del mod">
          <ac:chgData name="Sankari Suresh(UST,IN)" userId="S::245108@ust.com::1839fa8b-71e4-409e-990a-a288ebfed2b8" providerId="AD" clId="Web-{E5A0470F-6214-4C79-AD3B-803037F5E018}" dt="2023-02-27T16:55:03.551" v="22"/>
          <ac:spMkLst>
            <pc:docMk/>
            <pc:sldMk cId="2597969657" sldId="263"/>
            <ac:spMk id="5" creationId="{68B1A7DF-977C-D890-8A4F-A777FCB3B42B}"/>
          </ac:spMkLst>
        </pc:spChg>
        <pc:spChg chg="add del mod">
          <ac:chgData name="Sankari Suresh(UST,IN)" userId="S::245108@ust.com::1839fa8b-71e4-409e-990a-a288ebfed2b8" providerId="AD" clId="Web-{E5A0470F-6214-4C79-AD3B-803037F5E018}" dt="2023-02-27T17:06:57.177" v="36"/>
          <ac:spMkLst>
            <pc:docMk/>
            <pc:sldMk cId="2597969657" sldId="263"/>
            <ac:spMk id="7" creationId="{3CD27D7D-0B36-5BDA-E4BE-8E1F6B151BC8}"/>
          </ac:spMkLst>
        </pc:spChg>
        <pc:spChg chg="add del mod">
          <ac:chgData name="Sankari Suresh(UST,IN)" userId="S::245108@ust.com::1839fa8b-71e4-409e-990a-a288ebfed2b8" providerId="AD" clId="Web-{E5A0470F-6214-4C79-AD3B-803037F5E018}" dt="2023-02-27T16:54:44.067" v="16"/>
          <ac:spMkLst>
            <pc:docMk/>
            <pc:sldMk cId="2597969657" sldId="263"/>
            <ac:spMk id="8" creationId="{C2D5C4F2-4848-0C8D-646D-FDC214F9A336}"/>
          </ac:spMkLst>
        </pc:spChg>
        <pc:spChg chg="add mod">
          <ac:chgData name="Sankari Suresh(UST,IN)" userId="S::245108@ust.com::1839fa8b-71e4-409e-990a-a288ebfed2b8" providerId="AD" clId="Web-{E5A0470F-6214-4C79-AD3B-803037F5E018}" dt="2023-02-27T17:06:57.177" v="36"/>
          <ac:spMkLst>
            <pc:docMk/>
            <pc:sldMk cId="2597969657" sldId="263"/>
            <ac:spMk id="12" creationId="{614A145D-8772-0EF8-1D50-582D29730A1B}"/>
          </ac:spMkLst>
        </pc:spChg>
      </pc:sldChg>
      <pc:sldChg chg="addSp modSp new mod modClrScheme chgLayout">
        <pc:chgData name="Sankari Suresh(UST,IN)" userId="S::245108@ust.com::1839fa8b-71e4-409e-990a-a288ebfed2b8" providerId="AD" clId="Web-{E5A0470F-6214-4C79-AD3B-803037F5E018}" dt="2023-02-27T17:22:56.467" v="69" actId="20577"/>
        <pc:sldMkLst>
          <pc:docMk/>
          <pc:sldMk cId="2719880714" sldId="264"/>
        </pc:sldMkLst>
        <pc:spChg chg="add mod">
          <ac:chgData name="Sankari Suresh(UST,IN)" userId="S::245108@ust.com::1839fa8b-71e4-409e-990a-a288ebfed2b8" providerId="AD" clId="Web-{E5A0470F-6214-4C79-AD3B-803037F5E018}" dt="2023-02-27T17:22:56.467" v="69" actId="20577"/>
          <ac:spMkLst>
            <pc:docMk/>
            <pc:sldMk cId="2719880714" sldId="264"/>
            <ac:spMk id="7" creationId="{F7D465CA-5EE7-AB5D-846A-462F844C7D9A}"/>
          </ac:spMkLst>
        </pc:spChg>
        <pc:picChg chg="add mod">
          <ac:chgData name="Sankari Suresh(UST,IN)" userId="S::245108@ust.com::1839fa8b-71e4-409e-990a-a288ebfed2b8" providerId="AD" clId="Web-{E5A0470F-6214-4C79-AD3B-803037F5E018}" dt="2023-02-27T16:57:47.524" v="33" actId="14100"/>
          <ac:picMkLst>
            <pc:docMk/>
            <pc:sldMk cId="2719880714" sldId="264"/>
            <ac:picMk id="2" creationId="{6CC1C72B-B825-4FA5-0B2F-3C1B28E7228D}"/>
          </ac:picMkLst>
        </pc:picChg>
      </pc:sldChg>
      <pc:sldChg chg="del">
        <pc:chgData name="Sankari Suresh(UST,IN)" userId="S::245108@ust.com::1839fa8b-71e4-409e-990a-a288ebfed2b8" providerId="AD" clId="Web-{E5A0470F-6214-4C79-AD3B-803037F5E018}" dt="2023-02-27T17:06:23.692" v="35"/>
        <pc:sldMkLst>
          <pc:docMk/>
          <pc:sldMk cId="46581989" sldId="266"/>
        </pc:sldMkLst>
      </pc:sldChg>
      <pc:sldChg chg="del">
        <pc:chgData name="Sankari Suresh(UST,IN)" userId="S::245108@ust.com::1839fa8b-71e4-409e-990a-a288ebfed2b8" providerId="AD" clId="Web-{E5A0470F-6214-4C79-AD3B-803037F5E018}" dt="2023-02-27T17:06:12.864" v="34"/>
        <pc:sldMkLst>
          <pc:docMk/>
          <pc:sldMk cId="1067209987" sldId="267"/>
        </pc:sldMkLst>
      </pc:sldChg>
      <pc:sldChg chg="addSp delSp modSp new del">
        <pc:chgData name="Sankari Suresh(UST,IN)" userId="S::245108@ust.com::1839fa8b-71e4-409e-990a-a288ebfed2b8" providerId="AD" clId="Web-{E5A0470F-6214-4C79-AD3B-803037F5E018}" dt="2023-02-27T17:10:47.543" v="51"/>
        <pc:sldMkLst>
          <pc:docMk/>
          <pc:sldMk cId="1596937240" sldId="270"/>
        </pc:sldMkLst>
        <pc:spChg chg="add del mod">
          <ac:chgData name="Sankari Suresh(UST,IN)" userId="S::245108@ust.com::1839fa8b-71e4-409e-990a-a288ebfed2b8" providerId="AD" clId="Web-{E5A0470F-6214-4C79-AD3B-803037F5E018}" dt="2023-02-27T17:10:46.168" v="50"/>
          <ac:spMkLst>
            <pc:docMk/>
            <pc:sldMk cId="1596937240" sldId="270"/>
            <ac:spMk id="2" creationId="{F7C1EA1D-073F-29FE-4BDD-2B51563C73F9}"/>
          </ac:spMkLst>
        </pc:spChg>
      </pc:sldChg>
      <pc:sldChg chg="new del">
        <pc:chgData name="Sankari Suresh(UST,IN)" userId="S::245108@ust.com::1839fa8b-71e4-409e-990a-a288ebfed2b8" providerId="AD" clId="Web-{E5A0470F-6214-4C79-AD3B-803037F5E018}" dt="2023-02-27T17:10:17.104" v="45"/>
        <pc:sldMkLst>
          <pc:docMk/>
          <pc:sldMk cId="3339411159" sldId="270"/>
        </pc:sldMkLst>
      </pc:sldChg>
      <pc:sldChg chg="modSp new">
        <pc:chgData name="Sankari Suresh(UST,IN)" userId="S::245108@ust.com::1839fa8b-71e4-409e-990a-a288ebfed2b8" providerId="AD" clId="Web-{E5A0470F-6214-4C79-AD3B-803037F5E018}" dt="2023-02-27T17:22:01.747" v="63" actId="20577"/>
        <pc:sldMkLst>
          <pc:docMk/>
          <pc:sldMk cId="3655772345" sldId="270"/>
        </pc:sldMkLst>
        <pc:spChg chg="mod">
          <ac:chgData name="Sankari Suresh(UST,IN)" userId="S::245108@ust.com::1839fa8b-71e4-409e-990a-a288ebfed2b8" providerId="AD" clId="Web-{E5A0470F-6214-4C79-AD3B-803037F5E018}" dt="2023-02-27T17:12:59.361" v="54" actId="20577"/>
          <ac:spMkLst>
            <pc:docMk/>
            <pc:sldMk cId="3655772345" sldId="270"/>
            <ac:spMk id="2" creationId="{F40B3381-DC06-AEA7-5049-8E6EE82B0856}"/>
          </ac:spMkLst>
        </pc:spChg>
        <pc:spChg chg="mod">
          <ac:chgData name="Sankari Suresh(UST,IN)" userId="S::245108@ust.com::1839fa8b-71e4-409e-990a-a288ebfed2b8" providerId="AD" clId="Web-{E5A0470F-6214-4C79-AD3B-803037F5E018}" dt="2023-02-27T17:22:01.747" v="63" actId="20577"/>
          <ac:spMkLst>
            <pc:docMk/>
            <pc:sldMk cId="3655772345" sldId="270"/>
            <ac:spMk id="3" creationId="{ADB43C75-94EC-5AA4-5322-814F787AB91A}"/>
          </ac:spMkLst>
        </pc:spChg>
      </pc:sldChg>
    </pc:docChg>
  </pc:docChgLst>
  <pc:docChgLst>
    <pc:chgData name="Nimisha Reghuvaran Sheeba(UST,IN)" userId="S::245212@ust.com::037c192b-1f78-46d3-93be-0cd35ac0f7e7" providerId="AD" clId="Web-{C417D4E0-6F73-46AA-B39C-86075B9E57F6}"/>
    <pc:docChg chg="addSld delSld modSld">
      <pc:chgData name="Nimisha Reghuvaran Sheeba(UST,IN)" userId="S::245212@ust.com::037c192b-1f78-46d3-93be-0cd35ac0f7e7" providerId="AD" clId="Web-{C417D4E0-6F73-46AA-B39C-86075B9E57F6}" dt="2023-02-28T12:19:25.957" v="978" actId="14100"/>
      <pc:docMkLst>
        <pc:docMk/>
      </pc:docMkLst>
      <pc:sldChg chg="modSp">
        <pc:chgData name="Nimisha Reghuvaran Sheeba(UST,IN)" userId="S::245212@ust.com::037c192b-1f78-46d3-93be-0cd35ac0f7e7" providerId="AD" clId="Web-{C417D4E0-6F73-46AA-B39C-86075B9E57F6}" dt="2023-02-28T03:54:55.956" v="314" actId="20577"/>
        <pc:sldMkLst>
          <pc:docMk/>
          <pc:sldMk cId="3655772345" sldId="270"/>
        </pc:sldMkLst>
        <pc:spChg chg="mod">
          <ac:chgData name="Nimisha Reghuvaran Sheeba(UST,IN)" userId="S::245212@ust.com::037c192b-1f78-46d3-93be-0cd35ac0f7e7" providerId="AD" clId="Web-{C417D4E0-6F73-46AA-B39C-86075B9E57F6}" dt="2023-02-28T03:54:55.956" v="314" actId="20577"/>
          <ac:spMkLst>
            <pc:docMk/>
            <pc:sldMk cId="3655772345" sldId="270"/>
            <ac:spMk id="3" creationId="{ADB43C75-94EC-5AA4-5322-814F787AB91A}"/>
          </ac:spMkLst>
        </pc:spChg>
      </pc:sldChg>
      <pc:sldChg chg="modSp">
        <pc:chgData name="Nimisha Reghuvaran Sheeba(UST,IN)" userId="S::245212@ust.com::037c192b-1f78-46d3-93be-0cd35ac0f7e7" providerId="AD" clId="Web-{C417D4E0-6F73-46AA-B39C-86075B9E57F6}" dt="2023-02-28T06:07:39.484" v="324" actId="20577"/>
        <pc:sldMkLst>
          <pc:docMk/>
          <pc:sldMk cId="209375084" sldId="276"/>
        </pc:sldMkLst>
        <pc:spChg chg="mod">
          <ac:chgData name="Nimisha Reghuvaran Sheeba(UST,IN)" userId="S::245212@ust.com::037c192b-1f78-46d3-93be-0cd35ac0f7e7" providerId="AD" clId="Web-{C417D4E0-6F73-46AA-B39C-86075B9E57F6}" dt="2023-02-28T06:07:39.484" v="324" actId="20577"/>
          <ac:spMkLst>
            <pc:docMk/>
            <pc:sldMk cId="209375084" sldId="276"/>
            <ac:spMk id="3" creationId="{853E521D-BA6D-BCD9-E622-8DF791A7D97B}"/>
          </ac:spMkLst>
        </pc:spChg>
      </pc:sldChg>
      <pc:sldChg chg="addSp delSp modSp del mod modClrScheme chgLayout">
        <pc:chgData name="Nimisha Reghuvaran Sheeba(UST,IN)" userId="S::245212@ust.com::037c192b-1f78-46d3-93be-0cd35ac0f7e7" providerId="AD" clId="Web-{C417D4E0-6F73-46AA-B39C-86075B9E57F6}" dt="2023-02-28T03:39:39.017" v="6"/>
        <pc:sldMkLst>
          <pc:docMk/>
          <pc:sldMk cId="3816730010" sldId="277"/>
        </pc:sldMkLst>
        <pc:spChg chg="mod ord">
          <ac:chgData name="Nimisha Reghuvaran Sheeba(UST,IN)" userId="S::245212@ust.com::037c192b-1f78-46d3-93be-0cd35ac0f7e7" providerId="AD" clId="Web-{C417D4E0-6F73-46AA-B39C-86075B9E57F6}" dt="2023-02-28T03:38:42.375" v="3"/>
          <ac:spMkLst>
            <pc:docMk/>
            <pc:sldMk cId="3816730010" sldId="277"/>
            <ac:spMk id="6" creationId="{AF251692-3692-D665-02BD-F45CAD612BF2}"/>
          </ac:spMkLst>
        </pc:spChg>
        <pc:spChg chg="mod ord">
          <ac:chgData name="Nimisha Reghuvaran Sheeba(UST,IN)" userId="S::245212@ust.com::037c192b-1f78-46d3-93be-0cd35ac0f7e7" providerId="AD" clId="Web-{C417D4E0-6F73-46AA-B39C-86075B9E57F6}" dt="2023-02-28T03:39:31.423" v="5" actId="1076"/>
          <ac:spMkLst>
            <pc:docMk/>
            <pc:sldMk cId="3816730010" sldId="277"/>
            <ac:spMk id="8" creationId="{92B3A730-122B-57DB-A07B-E6CC82D355B4}"/>
          </ac:spMkLst>
        </pc:spChg>
        <pc:spChg chg="add del mod">
          <ac:chgData name="Nimisha Reghuvaran Sheeba(UST,IN)" userId="S::245212@ust.com::037c192b-1f78-46d3-93be-0cd35ac0f7e7" providerId="AD" clId="Web-{C417D4E0-6F73-46AA-B39C-86075B9E57F6}" dt="2023-02-28T03:38:55.500" v="4"/>
          <ac:spMkLst>
            <pc:docMk/>
            <pc:sldMk cId="3816730010" sldId="277"/>
            <ac:spMk id="13" creationId="{855B9A53-7F4B-A184-D024-A2FEB5CCB9ED}"/>
          </ac:spMkLst>
        </pc:spChg>
      </pc:sldChg>
      <pc:sldChg chg="addSp delSp modSp mod modClrScheme chgLayout">
        <pc:chgData name="Nimisha Reghuvaran Sheeba(UST,IN)" userId="S::245212@ust.com::037c192b-1f78-46d3-93be-0cd35ac0f7e7" providerId="AD" clId="Web-{C417D4E0-6F73-46AA-B39C-86075B9E57F6}" dt="2023-02-28T12:19:25.957" v="978" actId="14100"/>
        <pc:sldMkLst>
          <pc:docMk/>
          <pc:sldMk cId="3396848007" sldId="278"/>
        </pc:sldMkLst>
        <pc:spChg chg="mod">
          <ac:chgData name="Nimisha Reghuvaran Sheeba(UST,IN)" userId="S::245212@ust.com::037c192b-1f78-46d3-93be-0cd35ac0f7e7" providerId="AD" clId="Web-{C417D4E0-6F73-46AA-B39C-86075B9E57F6}" dt="2023-02-28T12:19:04.457" v="973"/>
          <ac:spMkLst>
            <pc:docMk/>
            <pc:sldMk cId="3396848007" sldId="278"/>
            <ac:spMk id="8" creationId="{90CCFDF3-FE9A-6F89-8C74-170571B1C981}"/>
          </ac:spMkLst>
        </pc:spChg>
        <pc:spChg chg="add del mod">
          <ac:chgData name="Nimisha Reghuvaran Sheeba(UST,IN)" userId="S::245212@ust.com::037c192b-1f78-46d3-93be-0cd35ac0f7e7" providerId="AD" clId="Web-{C417D4E0-6F73-46AA-B39C-86075B9E57F6}" dt="2023-02-28T12:19:25.957" v="978" actId="14100"/>
          <ac:spMkLst>
            <pc:docMk/>
            <pc:sldMk cId="3396848007" sldId="278"/>
            <ac:spMk id="10" creationId="{58DA7575-683A-5B80-DE16-22B388A4E890}"/>
          </ac:spMkLst>
        </pc:spChg>
        <pc:graphicFrameChg chg="add del mod">
          <ac:chgData name="Nimisha Reghuvaran Sheeba(UST,IN)" userId="S::245212@ust.com::037c192b-1f78-46d3-93be-0cd35ac0f7e7" providerId="AD" clId="Web-{C417D4E0-6F73-46AA-B39C-86075B9E57F6}" dt="2023-02-28T12:18:46.831" v="971"/>
          <ac:graphicFrameMkLst>
            <pc:docMk/>
            <pc:sldMk cId="3396848007" sldId="278"/>
            <ac:graphicFrameMk id="13" creationId="{FE195E70-A7F6-C018-4DA2-2D6675896238}"/>
          </ac:graphicFrameMkLst>
        </pc:graphicFrameChg>
      </pc:sldChg>
      <pc:sldChg chg="addSp delSp modSp del">
        <pc:chgData name="Nimisha Reghuvaran Sheeba(UST,IN)" userId="S::245212@ust.com::037c192b-1f78-46d3-93be-0cd35ac0f7e7" providerId="AD" clId="Web-{C417D4E0-6F73-46AA-B39C-86075B9E57F6}" dt="2023-02-28T10:55:03.366" v="403"/>
        <pc:sldMkLst>
          <pc:docMk/>
          <pc:sldMk cId="2291998673" sldId="279"/>
        </pc:sldMkLst>
        <pc:spChg chg="add">
          <ac:chgData name="Nimisha Reghuvaran Sheeba(UST,IN)" userId="S::245212@ust.com::037c192b-1f78-46d3-93be-0cd35ac0f7e7" providerId="AD" clId="Web-{C417D4E0-6F73-46AA-B39C-86075B9E57F6}" dt="2023-02-28T10:54:54.084" v="399"/>
          <ac:spMkLst>
            <pc:docMk/>
            <pc:sldMk cId="2291998673" sldId="279"/>
            <ac:spMk id="2" creationId="{CD06DEA6-6686-55BA-AA73-B6BB845C11E5}"/>
          </ac:spMkLst>
        </pc:spChg>
        <pc:picChg chg="add mod">
          <ac:chgData name="Nimisha Reghuvaran Sheeba(UST,IN)" userId="S::245212@ust.com::037c192b-1f78-46d3-93be-0cd35ac0f7e7" providerId="AD" clId="Web-{C417D4E0-6F73-46AA-B39C-86075B9E57F6}" dt="2023-02-28T10:54:57.834" v="400"/>
          <ac:picMkLst>
            <pc:docMk/>
            <pc:sldMk cId="2291998673" sldId="279"/>
            <ac:picMk id="3" creationId="{A64D1CC0-A02E-2B3E-8B65-96B9DB57D733}"/>
          </ac:picMkLst>
        </pc:picChg>
        <pc:picChg chg="add del mod">
          <ac:chgData name="Nimisha Reghuvaran Sheeba(UST,IN)" userId="S::245212@ust.com::037c192b-1f78-46d3-93be-0cd35ac0f7e7" providerId="AD" clId="Web-{C417D4E0-6F73-46AA-B39C-86075B9E57F6}" dt="2023-02-28T10:55:01.913" v="402"/>
          <ac:picMkLst>
            <pc:docMk/>
            <pc:sldMk cId="2291998673" sldId="279"/>
            <ac:picMk id="4" creationId="{AE0D5CAE-CE84-FBC2-01A1-9BE4B0CA4F7F}"/>
          </ac:picMkLst>
        </pc:picChg>
        <pc:picChg chg="del">
          <ac:chgData name="Nimisha Reghuvaran Sheeba(UST,IN)" userId="S::245212@ust.com::037c192b-1f78-46d3-93be-0cd35ac0f7e7" providerId="AD" clId="Web-{C417D4E0-6F73-46AA-B39C-86075B9E57F6}" dt="2023-02-28T10:54:25.161" v="398"/>
          <ac:picMkLst>
            <pc:docMk/>
            <pc:sldMk cId="2291998673" sldId="279"/>
            <ac:picMk id="5" creationId="{4509825E-7DA5-D6E0-A98E-98071F857252}"/>
          </ac:picMkLst>
        </pc:picChg>
      </pc:sldChg>
      <pc:sldChg chg="modSp">
        <pc:chgData name="Nimisha Reghuvaran Sheeba(UST,IN)" userId="S::245212@ust.com::037c192b-1f78-46d3-93be-0cd35ac0f7e7" providerId="AD" clId="Web-{C417D4E0-6F73-46AA-B39C-86075B9E57F6}" dt="2023-02-28T03:49:35.038" v="306" actId="20577"/>
        <pc:sldMkLst>
          <pc:docMk/>
          <pc:sldMk cId="3408575480" sldId="280"/>
        </pc:sldMkLst>
        <pc:spChg chg="mod">
          <ac:chgData name="Nimisha Reghuvaran Sheeba(UST,IN)" userId="S::245212@ust.com::037c192b-1f78-46d3-93be-0cd35ac0f7e7" providerId="AD" clId="Web-{C417D4E0-6F73-46AA-B39C-86075B9E57F6}" dt="2023-02-28T03:49:35.038" v="306" actId="20577"/>
          <ac:spMkLst>
            <pc:docMk/>
            <pc:sldMk cId="3408575480" sldId="280"/>
            <ac:spMk id="8" creationId="{8F24EFF4-0111-AC6C-F0B1-2F32C69DEFCC}"/>
          </ac:spMkLst>
        </pc:spChg>
      </pc:sldChg>
      <pc:sldChg chg="addSp delSp modSp new mod modClrScheme chgLayout">
        <pc:chgData name="Nimisha Reghuvaran Sheeba(UST,IN)" userId="S::245212@ust.com::037c192b-1f78-46d3-93be-0cd35ac0f7e7" providerId="AD" clId="Web-{C417D4E0-6F73-46AA-B39C-86075B9E57F6}" dt="2023-02-28T03:55:49.255" v="315" actId="20577"/>
        <pc:sldMkLst>
          <pc:docMk/>
          <pc:sldMk cId="3061708297" sldId="281"/>
        </pc:sldMkLst>
        <pc:spChg chg="del">
          <ac:chgData name="Nimisha Reghuvaran Sheeba(UST,IN)" userId="S::245212@ust.com::037c192b-1f78-46d3-93be-0cd35ac0f7e7" providerId="AD" clId="Web-{C417D4E0-6F73-46AA-B39C-86075B9E57F6}" dt="2023-02-28T03:39:48.487" v="8"/>
          <ac:spMkLst>
            <pc:docMk/>
            <pc:sldMk cId="3061708297" sldId="281"/>
            <ac:spMk id="2" creationId="{6781A445-0632-DC00-84EE-C1B1EF81DDC4}"/>
          </ac:spMkLst>
        </pc:spChg>
        <pc:spChg chg="del">
          <ac:chgData name="Nimisha Reghuvaran Sheeba(UST,IN)" userId="S::245212@ust.com::037c192b-1f78-46d3-93be-0cd35ac0f7e7" providerId="AD" clId="Web-{C417D4E0-6F73-46AA-B39C-86075B9E57F6}" dt="2023-02-28T03:39:48.487" v="8"/>
          <ac:spMkLst>
            <pc:docMk/>
            <pc:sldMk cId="3061708297" sldId="281"/>
            <ac:spMk id="3" creationId="{ECD06EF8-8A67-AA31-0A91-A2F9872C1AA6}"/>
          </ac:spMkLst>
        </pc:spChg>
        <pc:spChg chg="add mod">
          <ac:chgData name="Nimisha Reghuvaran Sheeba(UST,IN)" userId="S::245212@ust.com::037c192b-1f78-46d3-93be-0cd35ac0f7e7" providerId="AD" clId="Web-{C417D4E0-6F73-46AA-B39C-86075B9E57F6}" dt="2023-02-28T03:41:19.552" v="30"/>
          <ac:spMkLst>
            <pc:docMk/>
            <pc:sldMk cId="3061708297" sldId="281"/>
            <ac:spMk id="4" creationId="{897D9CE6-18DE-8E92-A14A-247FB773D27D}"/>
          </ac:spMkLst>
        </pc:spChg>
        <pc:spChg chg="add del mod">
          <ac:chgData name="Nimisha Reghuvaran Sheeba(UST,IN)" userId="S::245212@ust.com::037c192b-1f78-46d3-93be-0cd35ac0f7e7" providerId="AD" clId="Web-{C417D4E0-6F73-46AA-B39C-86075B9E57F6}" dt="2023-02-28T03:40:48.020" v="26"/>
          <ac:spMkLst>
            <pc:docMk/>
            <pc:sldMk cId="3061708297" sldId="281"/>
            <ac:spMk id="5" creationId="{D7883824-8531-5A7D-97A4-46E454456058}"/>
          </ac:spMkLst>
        </pc:spChg>
        <pc:spChg chg="add del mod">
          <ac:chgData name="Nimisha Reghuvaran Sheeba(UST,IN)" userId="S::245212@ust.com::037c192b-1f78-46d3-93be-0cd35ac0f7e7" providerId="AD" clId="Web-{C417D4E0-6F73-46AA-B39C-86075B9E57F6}" dt="2023-02-28T03:41:19.552" v="30"/>
          <ac:spMkLst>
            <pc:docMk/>
            <pc:sldMk cId="3061708297" sldId="281"/>
            <ac:spMk id="9" creationId="{D7883824-8531-5A7D-97A4-46E454456058}"/>
          </ac:spMkLst>
        </pc:spChg>
        <pc:spChg chg="add mod">
          <ac:chgData name="Nimisha Reghuvaran Sheeba(UST,IN)" userId="S::245212@ust.com::037c192b-1f78-46d3-93be-0cd35ac0f7e7" providerId="AD" clId="Web-{C417D4E0-6F73-46AA-B39C-86075B9E57F6}" dt="2023-02-28T03:55:49.255" v="315" actId="20577"/>
          <ac:spMkLst>
            <pc:docMk/>
            <pc:sldMk cId="3061708297" sldId="281"/>
            <ac:spMk id="13" creationId="{D7883824-8531-5A7D-97A4-46E454456058}"/>
          </ac:spMkLst>
        </pc:spChg>
        <pc:graphicFrameChg chg="add del">
          <ac:chgData name="Nimisha Reghuvaran Sheeba(UST,IN)" userId="S::245212@ust.com::037c192b-1f78-46d3-93be-0cd35ac0f7e7" providerId="AD" clId="Web-{C417D4E0-6F73-46AA-B39C-86075B9E57F6}" dt="2023-02-28T03:40:48.020" v="25"/>
          <ac:graphicFrameMkLst>
            <pc:docMk/>
            <pc:sldMk cId="3061708297" sldId="281"/>
            <ac:graphicFrameMk id="7" creationId="{0A1E5CA3-4340-D8C9-64AD-6573FAF5F219}"/>
          </ac:graphicFrameMkLst>
        </pc:graphicFrameChg>
        <pc:graphicFrameChg chg="add del mod">
          <ac:chgData name="Nimisha Reghuvaran Sheeba(UST,IN)" userId="S::245212@ust.com::037c192b-1f78-46d3-93be-0cd35ac0f7e7" providerId="AD" clId="Web-{C417D4E0-6F73-46AA-B39C-86075B9E57F6}" dt="2023-02-28T03:41:19.552" v="29"/>
          <ac:graphicFrameMkLst>
            <pc:docMk/>
            <pc:sldMk cId="3061708297" sldId="281"/>
            <ac:graphicFrameMk id="11" creationId="{082DE8E8-524B-A73F-5E54-64BA236DAA1F}"/>
          </ac:graphicFrameMkLst>
        </pc:graphicFrameChg>
      </pc:sldChg>
      <pc:sldChg chg="delSp modSp">
        <pc:chgData name="Nimisha Reghuvaran Sheeba(UST,IN)" userId="S::245212@ust.com::037c192b-1f78-46d3-93be-0cd35ac0f7e7" providerId="AD" clId="Web-{C417D4E0-6F73-46AA-B39C-86075B9E57F6}" dt="2023-02-28T06:18:54.691" v="339" actId="20577"/>
        <pc:sldMkLst>
          <pc:docMk/>
          <pc:sldMk cId="3574681539" sldId="283"/>
        </pc:sldMkLst>
        <pc:spChg chg="mod">
          <ac:chgData name="Nimisha Reghuvaran Sheeba(UST,IN)" userId="S::245212@ust.com::037c192b-1f78-46d3-93be-0cd35ac0f7e7" providerId="AD" clId="Web-{C417D4E0-6F73-46AA-B39C-86075B9E57F6}" dt="2023-02-28T06:18:54.691" v="339" actId="20577"/>
          <ac:spMkLst>
            <pc:docMk/>
            <pc:sldMk cId="3574681539" sldId="283"/>
            <ac:spMk id="3" creationId="{745889EA-D713-E981-D6A9-171BE97CC73F}"/>
          </ac:spMkLst>
        </pc:spChg>
        <pc:spChg chg="del">
          <ac:chgData name="Nimisha Reghuvaran Sheeba(UST,IN)" userId="S::245212@ust.com::037c192b-1f78-46d3-93be-0cd35ac0f7e7" providerId="AD" clId="Web-{C417D4E0-6F73-46AA-B39C-86075B9E57F6}" dt="2023-02-28T03:57:27.664" v="316"/>
          <ac:spMkLst>
            <pc:docMk/>
            <pc:sldMk cId="3574681539" sldId="283"/>
            <ac:spMk id="12" creationId="{614A145D-8772-0EF8-1D50-582D29730A1B}"/>
          </ac:spMkLst>
        </pc:spChg>
      </pc:sldChg>
      <pc:sldChg chg="addSp delSp modSp new mod modClrScheme chgLayout">
        <pc:chgData name="Nimisha Reghuvaran Sheeba(UST,IN)" userId="S::245212@ust.com::037c192b-1f78-46d3-93be-0cd35ac0f7e7" providerId="AD" clId="Web-{C417D4E0-6F73-46AA-B39C-86075B9E57F6}" dt="2023-02-28T11:23:31.340" v="619" actId="20577"/>
        <pc:sldMkLst>
          <pc:docMk/>
          <pc:sldMk cId="2067465620" sldId="296"/>
        </pc:sldMkLst>
        <pc:spChg chg="del">
          <ac:chgData name="Nimisha Reghuvaran Sheeba(UST,IN)" userId="S::245212@ust.com::037c192b-1f78-46d3-93be-0cd35ac0f7e7" providerId="AD" clId="Web-{C417D4E0-6F73-46AA-B39C-86075B9E57F6}" dt="2023-02-28T10:55:20.007" v="405"/>
          <ac:spMkLst>
            <pc:docMk/>
            <pc:sldMk cId="2067465620" sldId="296"/>
            <ac:spMk id="2" creationId="{A2C6DD4E-B5DB-27D4-F46C-4FFFC23A8FB0}"/>
          </ac:spMkLst>
        </pc:spChg>
        <pc:spChg chg="del">
          <ac:chgData name="Nimisha Reghuvaran Sheeba(UST,IN)" userId="S::245212@ust.com::037c192b-1f78-46d3-93be-0cd35ac0f7e7" providerId="AD" clId="Web-{C417D4E0-6F73-46AA-B39C-86075B9E57F6}" dt="2023-02-28T10:55:20.007" v="405"/>
          <ac:spMkLst>
            <pc:docMk/>
            <pc:sldMk cId="2067465620" sldId="296"/>
            <ac:spMk id="3" creationId="{CA1CF9AD-56C1-C61F-039A-EFE6CD28258B}"/>
          </ac:spMkLst>
        </pc:spChg>
        <pc:spChg chg="del">
          <ac:chgData name="Nimisha Reghuvaran Sheeba(UST,IN)" userId="S::245212@ust.com::037c192b-1f78-46d3-93be-0cd35ac0f7e7" providerId="AD" clId="Web-{C417D4E0-6F73-46AA-B39C-86075B9E57F6}" dt="2023-02-28T10:55:20.007" v="405"/>
          <ac:spMkLst>
            <pc:docMk/>
            <pc:sldMk cId="2067465620" sldId="296"/>
            <ac:spMk id="4" creationId="{FC1A20AD-85ED-0D96-B47A-AF81972E3F70}"/>
          </ac:spMkLst>
        </pc:spChg>
        <pc:spChg chg="add mod">
          <ac:chgData name="Nimisha Reghuvaran Sheeba(UST,IN)" userId="S::245212@ust.com::037c192b-1f78-46d3-93be-0cd35ac0f7e7" providerId="AD" clId="Web-{C417D4E0-6F73-46AA-B39C-86075B9E57F6}" dt="2023-02-28T11:23:31.340" v="619" actId="20577"/>
          <ac:spMkLst>
            <pc:docMk/>
            <pc:sldMk cId="2067465620" sldId="296"/>
            <ac:spMk id="6" creationId="{79DF57B4-F448-FC2D-945B-31FE77808A0F}"/>
          </ac:spMkLst>
        </pc:spChg>
        <pc:spChg chg="add mod">
          <ac:chgData name="Nimisha Reghuvaran Sheeba(UST,IN)" userId="S::245212@ust.com::037c192b-1f78-46d3-93be-0cd35ac0f7e7" providerId="AD" clId="Web-{C417D4E0-6F73-46AA-B39C-86075B9E57F6}" dt="2023-02-28T10:56:06.321" v="424" actId="20577"/>
          <ac:spMkLst>
            <pc:docMk/>
            <pc:sldMk cId="2067465620" sldId="296"/>
            <ac:spMk id="9" creationId="{403C035C-ED54-19ED-09C9-FA83CE10C943}"/>
          </ac:spMkLst>
        </pc:spChg>
        <pc:spChg chg="add del mod">
          <ac:chgData name="Nimisha Reghuvaran Sheeba(UST,IN)" userId="S::245212@ust.com::037c192b-1f78-46d3-93be-0cd35ac0f7e7" providerId="AD" clId="Web-{C417D4E0-6F73-46AA-B39C-86075B9E57F6}" dt="2023-02-28T10:58:13.872" v="426"/>
          <ac:spMkLst>
            <pc:docMk/>
            <pc:sldMk cId="2067465620" sldId="296"/>
            <ac:spMk id="11" creationId="{79057DEC-9080-5612-5FB7-0958B1A50ADA}"/>
          </ac:spMkLst>
        </pc:spChg>
        <pc:picChg chg="add mod ord">
          <ac:chgData name="Nimisha Reghuvaran Sheeba(UST,IN)" userId="S::245212@ust.com::037c192b-1f78-46d3-93be-0cd35ac0f7e7" providerId="AD" clId="Web-{C417D4E0-6F73-46AA-B39C-86075B9E57F6}" dt="2023-02-28T10:59:21.999" v="432" actId="14100"/>
          <ac:picMkLst>
            <pc:docMk/>
            <pc:sldMk cId="2067465620" sldId="296"/>
            <ac:picMk id="5" creationId="{2C3EB9CC-0668-E371-BFCF-D00EEF0A1EBD}"/>
          </ac:picMkLst>
        </pc:picChg>
        <pc:picChg chg="add mod">
          <ac:chgData name="Nimisha Reghuvaran Sheeba(UST,IN)" userId="S::245212@ust.com::037c192b-1f78-46d3-93be-0cd35ac0f7e7" providerId="AD" clId="Web-{C417D4E0-6F73-46AA-B39C-86075B9E57F6}" dt="2023-02-28T11:03:19.943" v="468" actId="1076"/>
          <ac:picMkLst>
            <pc:docMk/>
            <pc:sldMk cId="2067465620" sldId="296"/>
            <ac:picMk id="7" creationId="{85B43459-D00A-5EC6-567D-966BA452DF37}"/>
          </ac:picMkLst>
        </pc:picChg>
        <pc:picChg chg="add mod">
          <ac:chgData name="Nimisha Reghuvaran Sheeba(UST,IN)" userId="S::245212@ust.com::037c192b-1f78-46d3-93be-0cd35ac0f7e7" providerId="AD" clId="Web-{C417D4E0-6F73-46AA-B39C-86075B9E57F6}" dt="2023-02-28T11:06:48.981" v="490" actId="14100"/>
          <ac:picMkLst>
            <pc:docMk/>
            <pc:sldMk cId="2067465620" sldId="296"/>
            <ac:picMk id="8" creationId="{4C464A3C-9E25-398C-D834-747B2C1624CE}"/>
          </ac:picMkLst>
        </pc:picChg>
      </pc:sldChg>
      <pc:sldChg chg="addSp delSp modSp new mod modClrScheme chgLayout">
        <pc:chgData name="Nimisha Reghuvaran Sheeba(UST,IN)" userId="S::245212@ust.com::037c192b-1f78-46d3-93be-0cd35ac0f7e7" providerId="AD" clId="Web-{C417D4E0-6F73-46AA-B39C-86075B9E57F6}" dt="2023-02-28T11:19:53.927" v="606" actId="1076"/>
        <pc:sldMkLst>
          <pc:docMk/>
          <pc:sldMk cId="3503677868" sldId="297"/>
        </pc:sldMkLst>
        <pc:spChg chg="del">
          <ac:chgData name="Nimisha Reghuvaran Sheeba(UST,IN)" userId="S::245212@ust.com::037c192b-1f78-46d3-93be-0cd35ac0f7e7" providerId="AD" clId="Web-{C417D4E0-6F73-46AA-B39C-86075B9E57F6}" dt="2023-02-28T11:10:06.315" v="504"/>
          <ac:spMkLst>
            <pc:docMk/>
            <pc:sldMk cId="3503677868" sldId="297"/>
            <ac:spMk id="2" creationId="{202C6AE3-A2D4-2817-17F5-0612936D1713}"/>
          </ac:spMkLst>
        </pc:spChg>
        <pc:spChg chg="del">
          <ac:chgData name="Nimisha Reghuvaran Sheeba(UST,IN)" userId="S::245212@ust.com::037c192b-1f78-46d3-93be-0cd35ac0f7e7" providerId="AD" clId="Web-{C417D4E0-6F73-46AA-B39C-86075B9E57F6}" dt="2023-02-28T11:10:06.315" v="504"/>
          <ac:spMkLst>
            <pc:docMk/>
            <pc:sldMk cId="3503677868" sldId="297"/>
            <ac:spMk id="3" creationId="{E0B52FE8-47D8-6141-77E7-A55D51AE7EAA}"/>
          </ac:spMkLst>
        </pc:spChg>
        <pc:spChg chg="add mod">
          <ac:chgData name="Nimisha Reghuvaran Sheeba(UST,IN)" userId="S::245212@ust.com::037c192b-1f78-46d3-93be-0cd35ac0f7e7" providerId="AD" clId="Web-{C417D4E0-6F73-46AA-B39C-86075B9E57F6}" dt="2023-02-28T11:18:57.972" v="599" actId="20577"/>
          <ac:spMkLst>
            <pc:docMk/>
            <pc:sldMk cId="3503677868" sldId="297"/>
            <ac:spMk id="4" creationId="{6E0FABF7-51C2-DFF0-B1DD-ADB143940430}"/>
          </ac:spMkLst>
        </pc:spChg>
        <pc:picChg chg="add mod">
          <ac:chgData name="Nimisha Reghuvaran Sheeba(UST,IN)" userId="S::245212@ust.com::037c192b-1f78-46d3-93be-0cd35ac0f7e7" providerId="AD" clId="Web-{C417D4E0-6F73-46AA-B39C-86075B9E57F6}" dt="2023-02-28T11:13:00.539" v="524" actId="1076"/>
          <ac:picMkLst>
            <pc:docMk/>
            <pc:sldMk cId="3503677868" sldId="297"/>
            <ac:picMk id="5" creationId="{19B9B2B5-D949-8781-8D92-100492ABCA7E}"/>
          </ac:picMkLst>
        </pc:picChg>
        <pc:picChg chg="add mod">
          <ac:chgData name="Nimisha Reghuvaran Sheeba(UST,IN)" userId="S::245212@ust.com::037c192b-1f78-46d3-93be-0cd35ac0f7e7" providerId="AD" clId="Web-{C417D4E0-6F73-46AA-B39C-86075B9E57F6}" dt="2023-02-28T11:16:06.014" v="579" actId="1076"/>
          <ac:picMkLst>
            <pc:docMk/>
            <pc:sldMk cId="3503677868" sldId="297"/>
            <ac:picMk id="6" creationId="{A01E7107-FFFD-204D-BCA0-7563EE51826C}"/>
          </ac:picMkLst>
        </pc:picChg>
        <pc:picChg chg="add mod">
          <ac:chgData name="Nimisha Reghuvaran Sheeba(UST,IN)" userId="S::245212@ust.com::037c192b-1f78-46d3-93be-0cd35ac0f7e7" providerId="AD" clId="Web-{C417D4E0-6F73-46AA-B39C-86075B9E57F6}" dt="2023-02-28T11:19:53.927" v="606" actId="1076"/>
          <ac:picMkLst>
            <pc:docMk/>
            <pc:sldMk cId="3503677868" sldId="297"/>
            <ac:picMk id="7" creationId="{6F6E6E95-E74A-D28A-5304-E08B1951E5F8}"/>
          </ac:picMkLst>
        </pc:picChg>
      </pc:sldChg>
      <pc:sldChg chg="addSp modSp new">
        <pc:chgData name="Nimisha Reghuvaran Sheeba(UST,IN)" userId="S::245212@ust.com::037c192b-1f78-46d3-93be-0cd35ac0f7e7" providerId="AD" clId="Web-{C417D4E0-6F73-46AA-B39C-86075B9E57F6}" dt="2023-02-28T11:27:56.410" v="695" actId="14100"/>
        <pc:sldMkLst>
          <pc:docMk/>
          <pc:sldMk cId="1669055233" sldId="298"/>
        </pc:sldMkLst>
        <pc:spChg chg="add mod">
          <ac:chgData name="Nimisha Reghuvaran Sheeba(UST,IN)" userId="S::245212@ust.com::037c192b-1f78-46d3-93be-0cd35ac0f7e7" providerId="AD" clId="Web-{C417D4E0-6F73-46AA-B39C-86075B9E57F6}" dt="2023-02-28T11:27:42.004" v="691" actId="20577"/>
          <ac:spMkLst>
            <pc:docMk/>
            <pc:sldMk cId="1669055233" sldId="298"/>
            <ac:spMk id="2" creationId="{18FEA1E9-9400-2FEA-D705-439C0A47C8BF}"/>
          </ac:spMkLst>
        </pc:spChg>
        <pc:picChg chg="add mod">
          <ac:chgData name="Nimisha Reghuvaran Sheeba(UST,IN)" userId="S::245212@ust.com::037c192b-1f78-46d3-93be-0cd35ac0f7e7" providerId="AD" clId="Web-{C417D4E0-6F73-46AA-B39C-86075B9E57F6}" dt="2023-02-28T11:24:59.811" v="631" actId="1076"/>
          <ac:picMkLst>
            <pc:docMk/>
            <pc:sldMk cId="1669055233" sldId="298"/>
            <ac:picMk id="3" creationId="{7FC77FF5-6BD3-4A79-E157-E9B277A9E64F}"/>
          </ac:picMkLst>
        </pc:picChg>
        <pc:picChg chg="add mod">
          <ac:chgData name="Nimisha Reghuvaran Sheeba(UST,IN)" userId="S::245212@ust.com::037c192b-1f78-46d3-93be-0cd35ac0f7e7" providerId="AD" clId="Web-{C417D4E0-6F73-46AA-B39C-86075B9E57F6}" dt="2023-02-28T11:27:56.410" v="695" actId="14100"/>
          <ac:picMkLst>
            <pc:docMk/>
            <pc:sldMk cId="1669055233" sldId="298"/>
            <ac:picMk id="4" creationId="{973576AF-3CC7-68FC-88A0-39BE6E4ADE46}"/>
          </ac:picMkLst>
        </pc:picChg>
      </pc:sldChg>
      <pc:sldChg chg="addSp modSp new">
        <pc:chgData name="Nimisha Reghuvaran Sheeba(UST,IN)" userId="S::245212@ust.com::037c192b-1f78-46d3-93be-0cd35ac0f7e7" providerId="AD" clId="Web-{C417D4E0-6F73-46AA-B39C-86075B9E57F6}" dt="2023-02-28T11:32:26.247" v="761" actId="20577"/>
        <pc:sldMkLst>
          <pc:docMk/>
          <pc:sldMk cId="3404250592" sldId="299"/>
        </pc:sldMkLst>
        <pc:spChg chg="add mod">
          <ac:chgData name="Nimisha Reghuvaran Sheeba(UST,IN)" userId="S::245212@ust.com::037c192b-1f78-46d3-93be-0cd35ac0f7e7" providerId="AD" clId="Web-{C417D4E0-6F73-46AA-B39C-86075B9E57F6}" dt="2023-02-28T11:32:26.247" v="761" actId="20577"/>
          <ac:spMkLst>
            <pc:docMk/>
            <pc:sldMk cId="3404250592" sldId="299"/>
            <ac:spMk id="2" creationId="{705ED170-7816-880A-4B21-65E2FDD578B4}"/>
          </ac:spMkLst>
        </pc:spChg>
        <pc:picChg chg="add mod">
          <ac:chgData name="Nimisha Reghuvaran Sheeba(UST,IN)" userId="S::245212@ust.com::037c192b-1f78-46d3-93be-0cd35ac0f7e7" providerId="AD" clId="Web-{C417D4E0-6F73-46AA-B39C-86075B9E57F6}" dt="2023-02-28T11:29:52.336" v="713" actId="1076"/>
          <ac:picMkLst>
            <pc:docMk/>
            <pc:sldMk cId="3404250592" sldId="299"/>
            <ac:picMk id="3" creationId="{6C5AFD32-D353-D82C-F799-8D70EBCC5FFC}"/>
          </ac:picMkLst>
        </pc:picChg>
        <pc:picChg chg="add mod">
          <ac:chgData name="Nimisha Reghuvaran Sheeba(UST,IN)" userId="S::245212@ust.com::037c192b-1f78-46d3-93be-0cd35ac0f7e7" providerId="AD" clId="Web-{C417D4E0-6F73-46AA-B39C-86075B9E57F6}" dt="2023-02-28T11:32:19.887" v="758" actId="14100"/>
          <ac:picMkLst>
            <pc:docMk/>
            <pc:sldMk cId="3404250592" sldId="299"/>
            <ac:picMk id="4" creationId="{B1B73541-FC01-B4DA-DAA3-0881B1576C8E}"/>
          </ac:picMkLst>
        </pc:picChg>
      </pc:sldChg>
      <pc:sldChg chg="addSp modSp new">
        <pc:chgData name="Nimisha Reghuvaran Sheeba(UST,IN)" userId="S::245212@ust.com::037c192b-1f78-46d3-93be-0cd35ac0f7e7" providerId="AD" clId="Web-{C417D4E0-6F73-46AA-B39C-86075B9E57F6}" dt="2023-02-28T11:35:30.002" v="807" actId="20577"/>
        <pc:sldMkLst>
          <pc:docMk/>
          <pc:sldMk cId="2464937076" sldId="301"/>
        </pc:sldMkLst>
        <pc:spChg chg="add mod">
          <ac:chgData name="Nimisha Reghuvaran Sheeba(UST,IN)" userId="S::245212@ust.com::037c192b-1f78-46d3-93be-0cd35ac0f7e7" providerId="AD" clId="Web-{C417D4E0-6F73-46AA-B39C-86075B9E57F6}" dt="2023-02-28T11:35:30.002" v="807" actId="20577"/>
          <ac:spMkLst>
            <pc:docMk/>
            <pc:sldMk cId="2464937076" sldId="301"/>
            <ac:spMk id="2" creationId="{3FD10894-9B67-32ED-6B02-CA4B5E74B250}"/>
          </ac:spMkLst>
        </pc:spChg>
        <pc:picChg chg="add mod">
          <ac:chgData name="Nimisha Reghuvaran Sheeba(UST,IN)" userId="S::245212@ust.com::037c192b-1f78-46d3-93be-0cd35ac0f7e7" providerId="AD" clId="Web-{C417D4E0-6F73-46AA-B39C-86075B9E57F6}" dt="2023-02-28T11:35:27.330" v="806" actId="14100"/>
          <ac:picMkLst>
            <pc:docMk/>
            <pc:sldMk cId="2464937076" sldId="301"/>
            <ac:picMk id="3" creationId="{EB63F4F2-79EF-B018-B917-5B4ABF0ACDDC}"/>
          </ac:picMkLst>
        </pc:picChg>
      </pc:sldChg>
      <pc:sldChg chg="addSp delSp modSp new mod modClrScheme chgLayout">
        <pc:chgData name="Nimisha Reghuvaran Sheeba(UST,IN)" userId="S::245212@ust.com::037c192b-1f78-46d3-93be-0cd35ac0f7e7" providerId="AD" clId="Web-{C417D4E0-6F73-46AA-B39C-86075B9E57F6}" dt="2023-02-28T12:18:00.533" v="969" actId="20577"/>
        <pc:sldMkLst>
          <pc:docMk/>
          <pc:sldMk cId="3884673122" sldId="303"/>
        </pc:sldMkLst>
        <pc:spChg chg="del">
          <ac:chgData name="Nimisha Reghuvaran Sheeba(UST,IN)" userId="S::245212@ust.com::037c192b-1f78-46d3-93be-0cd35ac0f7e7" providerId="AD" clId="Web-{C417D4E0-6F73-46AA-B39C-86075B9E57F6}" dt="2023-02-28T11:36:20.301" v="809"/>
          <ac:spMkLst>
            <pc:docMk/>
            <pc:sldMk cId="3884673122" sldId="303"/>
            <ac:spMk id="2" creationId="{16067543-0646-9A86-5F69-C325B4130240}"/>
          </ac:spMkLst>
        </pc:spChg>
        <pc:spChg chg="del">
          <ac:chgData name="Nimisha Reghuvaran Sheeba(UST,IN)" userId="S::245212@ust.com::037c192b-1f78-46d3-93be-0cd35ac0f7e7" providerId="AD" clId="Web-{C417D4E0-6F73-46AA-B39C-86075B9E57F6}" dt="2023-02-28T11:36:20.301" v="809"/>
          <ac:spMkLst>
            <pc:docMk/>
            <pc:sldMk cId="3884673122" sldId="303"/>
            <ac:spMk id="3" creationId="{78E874EA-F615-2606-A3C7-88C3CCDEF5A6}"/>
          </ac:spMkLst>
        </pc:spChg>
        <pc:spChg chg="add mod ord">
          <ac:chgData name="Nimisha Reghuvaran Sheeba(UST,IN)" userId="S::245212@ust.com::037c192b-1f78-46d3-93be-0cd35ac0f7e7" providerId="AD" clId="Web-{C417D4E0-6F73-46AA-B39C-86075B9E57F6}" dt="2023-02-28T12:18:00.533" v="969" actId="20577"/>
          <ac:spMkLst>
            <pc:docMk/>
            <pc:sldMk cId="3884673122" sldId="303"/>
            <ac:spMk id="4" creationId="{A8162A42-8C59-521F-5FC7-8F8811A16FE7}"/>
          </ac:spMkLst>
        </pc:spChg>
        <pc:spChg chg="add del mod">
          <ac:chgData name="Nimisha Reghuvaran Sheeba(UST,IN)" userId="S::245212@ust.com::037c192b-1f78-46d3-93be-0cd35ac0f7e7" providerId="AD" clId="Web-{C417D4E0-6F73-46AA-B39C-86075B9E57F6}" dt="2023-02-28T11:47:07.695" v="820"/>
          <ac:spMkLst>
            <pc:docMk/>
            <pc:sldMk cId="3884673122" sldId="303"/>
            <ac:spMk id="5" creationId="{3BC25C90-AFEB-8D61-6B26-041A74AC6A3C}"/>
          </ac:spMkLst>
        </pc:spChg>
        <pc:spChg chg="add del mod ord">
          <ac:chgData name="Nimisha Reghuvaran Sheeba(UST,IN)" userId="S::245212@ust.com::037c192b-1f78-46d3-93be-0cd35ac0f7e7" providerId="AD" clId="Web-{C417D4E0-6F73-46AA-B39C-86075B9E57F6}" dt="2023-02-28T11:49:37.591" v="838"/>
          <ac:spMkLst>
            <pc:docMk/>
            <pc:sldMk cId="3884673122" sldId="303"/>
            <ac:spMk id="7" creationId="{3F9C13FB-713E-035E-6412-F01F6BC9F87F}"/>
          </ac:spMkLst>
        </pc:spChg>
        <pc:spChg chg="add mod">
          <ac:chgData name="Nimisha Reghuvaran Sheeba(UST,IN)" userId="S::245212@ust.com::037c192b-1f78-46d3-93be-0cd35ac0f7e7" providerId="AD" clId="Web-{C417D4E0-6F73-46AA-B39C-86075B9E57F6}" dt="2023-02-28T12:16:56.218" v="958" actId="20577"/>
          <ac:spMkLst>
            <pc:docMk/>
            <pc:sldMk cId="3884673122" sldId="303"/>
            <ac:spMk id="8" creationId="{9CC3AA21-69B7-2326-5AFE-3059BF696B07}"/>
          </ac:spMkLst>
        </pc:spChg>
        <pc:spChg chg="add del mod">
          <ac:chgData name="Nimisha Reghuvaran Sheeba(UST,IN)" userId="S::245212@ust.com::037c192b-1f78-46d3-93be-0cd35ac0f7e7" providerId="AD" clId="Web-{C417D4E0-6F73-46AA-B39C-86075B9E57F6}" dt="2023-02-28T12:15:51.248" v="951"/>
          <ac:spMkLst>
            <pc:docMk/>
            <pc:sldMk cId="3884673122" sldId="303"/>
            <ac:spMk id="9" creationId="{438240E9-B404-27EE-BB22-C11F55B44151}"/>
          </ac:spMkLst>
        </pc:spChg>
        <pc:spChg chg="add mod">
          <ac:chgData name="Nimisha Reghuvaran Sheeba(UST,IN)" userId="S::245212@ust.com::037c192b-1f78-46d3-93be-0cd35ac0f7e7" providerId="AD" clId="Web-{C417D4E0-6F73-46AA-B39C-86075B9E57F6}" dt="2023-02-28T12:15:48.654" v="950" actId="20577"/>
          <ac:spMkLst>
            <pc:docMk/>
            <pc:sldMk cId="3884673122" sldId="303"/>
            <ac:spMk id="10" creationId="{F538B7DB-6B58-0FB2-C8DB-820A6A9A02E3}"/>
          </ac:spMkLst>
        </pc:spChg>
        <pc:spChg chg="add del mod">
          <ac:chgData name="Nimisha Reghuvaran Sheeba(UST,IN)" userId="S::245212@ust.com::037c192b-1f78-46d3-93be-0cd35ac0f7e7" providerId="AD" clId="Web-{C417D4E0-6F73-46AA-B39C-86075B9E57F6}" dt="2023-02-28T12:16:49.328" v="957"/>
          <ac:spMkLst>
            <pc:docMk/>
            <pc:sldMk cId="3884673122" sldId="303"/>
            <ac:spMk id="12" creationId="{E44403A1-D9FC-3E5D-6A66-797CEC5B7EC7}"/>
          </ac:spMkLst>
        </pc:spChg>
      </pc:sldChg>
      <pc:sldChg chg="addSp delSp modSp new mod modClrScheme modShow chgLayout">
        <pc:chgData name="Nimisha Reghuvaran Sheeba(UST,IN)" userId="S::245212@ust.com::037c192b-1f78-46d3-93be-0cd35ac0f7e7" providerId="AD" clId="Web-{C417D4E0-6F73-46AA-B39C-86075B9E57F6}" dt="2023-02-28T12:17:52.548" v="967" actId="20577"/>
        <pc:sldMkLst>
          <pc:docMk/>
          <pc:sldMk cId="3539418311" sldId="309"/>
        </pc:sldMkLst>
        <pc:spChg chg="add mod">
          <ac:chgData name="Nimisha Reghuvaran Sheeba(UST,IN)" userId="S::245212@ust.com::037c192b-1f78-46d3-93be-0cd35ac0f7e7" providerId="AD" clId="Web-{C417D4E0-6F73-46AA-B39C-86075B9E57F6}" dt="2023-02-28T12:17:52.548" v="967" actId="20577"/>
          <ac:spMkLst>
            <pc:docMk/>
            <pc:sldMk cId="3539418311" sldId="309"/>
            <ac:spMk id="2" creationId="{9CAF1FDB-16B7-4706-CB9E-2C5375B0D2B3}"/>
          </ac:spMkLst>
        </pc:spChg>
        <pc:spChg chg="add mod">
          <ac:chgData name="Nimisha Reghuvaran Sheeba(UST,IN)" userId="S::245212@ust.com::037c192b-1f78-46d3-93be-0cd35ac0f7e7" providerId="AD" clId="Web-{C417D4E0-6F73-46AA-B39C-86075B9E57F6}" dt="2023-02-28T12:17:36.298" v="963" actId="20577"/>
          <ac:spMkLst>
            <pc:docMk/>
            <pc:sldMk cId="3539418311" sldId="309"/>
            <ac:spMk id="7" creationId="{10D27DEF-1DC4-4EE0-6F28-4DE88DD57A15}"/>
          </ac:spMkLst>
        </pc:spChg>
        <pc:spChg chg="add del mod">
          <ac:chgData name="Nimisha Reghuvaran Sheeba(UST,IN)" userId="S::245212@ust.com::037c192b-1f78-46d3-93be-0cd35ac0f7e7" providerId="AD" clId="Web-{C417D4E0-6F73-46AA-B39C-86075B9E57F6}" dt="2023-02-28T12:17:28.876" v="960"/>
          <ac:spMkLst>
            <pc:docMk/>
            <pc:sldMk cId="3539418311" sldId="309"/>
            <ac:spMk id="9" creationId="{D922C6E1-C436-D9CF-4AFA-AE1D3EDBF160}"/>
          </ac:spMkLst>
        </pc:spChg>
      </pc:sldChg>
    </pc:docChg>
  </pc:docChgLst>
  <pc:docChgLst>
    <pc:chgData name="Anuja Ajay(UST,IN)" userId="S::245235@ust.com::b210c8d7-55ac-49f5-a553-74ee4ceba69b" providerId="AD" clId="Web-{C31C6966-DF4E-475E-8B8E-A4A622127E68}"/>
    <pc:docChg chg="addSld delSld modSld sldOrd">
      <pc:chgData name="Anuja Ajay(UST,IN)" userId="S::245235@ust.com::b210c8d7-55ac-49f5-a553-74ee4ceba69b" providerId="AD" clId="Web-{C31C6966-DF4E-475E-8B8E-A4A622127E68}" dt="2023-02-28T06:07:17.359" v="102"/>
      <pc:docMkLst>
        <pc:docMk/>
      </pc:docMkLst>
      <pc:sldChg chg="del">
        <pc:chgData name="Anuja Ajay(UST,IN)" userId="S::245235@ust.com::b210c8d7-55ac-49f5-a553-74ee4ceba69b" providerId="AD" clId="Web-{C31C6966-DF4E-475E-8B8E-A4A622127E68}" dt="2023-02-28T03:46:11.123" v="0"/>
        <pc:sldMkLst>
          <pc:docMk/>
          <pc:sldMk cId="884390100" sldId="265"/>
        </pc:sldMkLst>
      </pc:sldChg>
      <pc:sldChg chg="modSp">
        <pc:chgData name="Anuja Ajay(UST,IN)" userId="S::245235@ust.com::b210c8d7-55ac-49f5-a553-74ee4ceba69b" providerId="AD" clId="Web-{C31C6966-DF4E-475E-8B8E-A4A622127E68}" dt="2023-02-28T06:01:25.869" v="41" actId="20577"/>
        <pc:sldMkLst>
          <pc:docMk/>
          <pc:sldMk cId="3514523309" sldId="269"/>
        </pc:sldMkLst>
        <pc:spChg chg="mod">
          <ac:chgData name="Anuja Ajay(UST,IN)" userId="S::245235@ust.com::b210c8d7-55ac-49f5-a553-74ee4ceba69b" providerId="AD" clId="Web-{C31C6966-DF4E-475E-8B8E-A4A622127E68}" dt="2023-02-28T06:01:25.869" v="41" actId="20577"/>
          <ac:spMkLst>
            <pc:docMk/>
            <pc:sldMk cId="3514523309" sldId="269"/>
            <ac:spMk id="8" creationId="{FF62829B-AFDE-7C44-AEBF-3B7F24325CDD}"/>
          </ac:spMkLst>
        </pc:spChg>
      </pc:sldChg>
      <pc:sldChg chg="ord">
        <pc:chgData name="Anuja Ajay(UST,IN)" userId="S::245235@ust.com::b210c8d7-55ac-49f5-a553-74ee4ceba69b" providerId="AD" clId="Web-{C31C6966-DF4E-475E-8B8E-A4A622127E68}" dt="2023-02-28T06:07:10.609" v="96"/>
        <pc:sldMkLst>
          <pc:docMk/>
          <pc:sldMk cId="3655772345" sldId="270"/>
        </pc:sldMkLst>
      </pc:sldChg>
      <pc:sldChg chg="del">
        <pc:chgData name="Anuja Ajay(UST,IN)" userId="S::245235@ust.com::b210c8d7-55ac-49f5-a553-74ee4ceba69b" providerId="AD" clId="Web-{C31C6966-DF4E-475E-8B8E-A4A622127E68}" dt="2023-02-28T03:46:15.498" v="1"/>
        <pc:sldMkLst>
          <pc:docMk/>
          <pc:sldMk cId="1396018724" sldId="272"/>
        </pc:sldMkLst>
      </pc:sldChg>
      <pc:sldChg chg="modSp">
        <pc:chgData name="Anuja Ajay(UST,IN)" userId="S::245235@ust.com::b210c8d7-55ac-49f5-a553-74ee4ceba69b" providerId="AD" clId="Web-{C31C6966-DF4E-475E-8B8E-A4A622127E68}" dt="2023-02-28T06:07:09.046" v="95" actId="20577"/>
        <pc:sldMkLst>
          <pc:docMk/>
          <pc:sldMk cId="1301208907" sldId="275"/>
        </pc:sldMkLst>
        <pc:spChg chg="mod">
          <ac:chgData name="Anuja Ajay(UST,IN)" userId="S::245235@ust.com::b210c8d7-55ac-49f5-a553-74ee4ceba69b" providerId="AD" clId="Web-{C31C6966-DF4E-475E-8B8E-A4A622127E68}" dt="2023-02-28T06:07:09.046" v="95" actId="20577"/>
          <ac:spMkLst>
            <pc:docMk/>
            <pc:sldMk cId="1301208907" sldId="275"/>
            <ac:spMk id="2" creationId="{C404281E-EABD-CA44-358F-F7285BCE3136}"/>
          </ac:spMkLst>
        </pc:spChg>
      </pc:sldChg>
      <pc:sldChg chg="modSp ord">
        <pc:chgData name="Anuja Ajay(UST,IN)" userId="S::245235@ust.com::b210c8d7-55ac-49f5-a553-74ee4ceba69b" providerId="AD" clId="Web-{C31C6966-DF4E-475E-8B8E-A4A622127E68}" dt="2023-02-28T06:07:17.359" v="102"/>
        <pc:sldMkLst>
          <pc:docMk/>
          <pc:sldMk cId="209375084" sldId="276"/>
        </pc:sldMkLst>
        <pc:spChg chg="mod">
          <ac:chgData name="Anuja Ajay(UST,IN)" userId="S::245235@ust.com::b210c8d7-55ac-49f5-a553-74ee4ceba69b" providerId="AD" clId="Web-{C31C6966-DF4E-475E-8B8E-A4A622127E68}" dt="2023-02-28T06:07:16.312" v="101" actId="20577"/>
          <ac:spMkLst>
            <pc:docMk/>
            <pc:sldMk cId="209375084" sldId="276"/>
            <ac:spMk id="3" creationId="{853E521D-BA6D-BCD9-E622-8DF791A7D97B}"/>
          </ac:spMkLst>
        </pc:spChg>
      </pc:sldChg>
      <pc:sldChg chg="ord">
        <pc:chgData name="Anuja Ajay(UST,IN)" userId="S::245235@ust.com::b210c8d7-55ac-49f5-a553-74ee4ceba69b" providerId="AD" clId="Web-{C31C6966-DF4E-475E-8B8E-A4A622127E68}" dt="2023-02-28T06:07:13.187" v="98"/>
        <pc:sldMkLst>
          <pc:docMk/>
          <pc:sldMk cId="3396848007" sldId="278"/>
        </pc:sldMkLst>
      </pc:sldChg>
      <pc:sldChg chg="ord">
        <pc:chgData name="Anuja Ajay(UST,IN)" userId="S::245235@ust.com::b210c8d7-55ac-49f5-a553-74ee4ceba69b" providerId="AD" clId="Web-{C31C6966-DF4E-475E-8B8E-A4A622127E68}" dt="2023-02-28T06:07:12.031" v="97"/>
        <pc:sldMkLst>
          <pc:docMk/>
          <pc:sldMk cId="2291998673" sldId="279"/>
        </pc:sldMkLst>
      </pc:sldChg>
      <pc:sldChg chg="ord">
        <pc:chgData name="Anuja Ajay(UST,IN)" userId="S::245235@ust.com::b210c8d7-55ac-49f5-a553-74ee4ceba69b" providerId="AD" clId="Web-{C31C6966-DF4E-475E-8B8E-A4A622127E68}" dt="2023-02-28T06:07:14.703" v="99"/>
        <pc:sldMkLst>
          <pc:docMk/>
          <pc:sldMk cId="3574681539" sldId="283"/>
        </pc:sldMkLst>
      </pc:sldChg>
      <pc:sldChg chg="modSp add replId">
        <pc:chgData name="Anuja Ajay(UST,IN)" userId="S::245235@ust.com::b210c8d7-55ac-49f5-a553-74ee4ceba69b" providerId="AD" clId="Web-{C31C6966-DF4E-475E-8B8E-A4A622127E68}" dt="2023-02-28T06:04:38.084" v="76" actId="20577"/>
        <pc:sldMkLst>
          <pc:docMk/>
          <pc:sldMk cId="3805157973" sldId="284"/>
        </pc:sldMkLst>
        <pc:spChg chg="mod">
          <ac:chgData name="Anuja Ajay(UST,IN)" userId="S::245235@ust.com::b210c8d7-55ac-49f5-a553-74ee4ceba69b" providerId="AD" clId="Web-{C31C6966-DF4E-475E-8B8E-A4A622127E68}" dt="2023-02-28T06:03:51.159" v="51" actId="20577"/>
          <ac:spMkLst>
            <pc:docMk/>
            <pc:sldMk cId="3805157973" sldId="284"/>
            <ac:spMk id="2" creationId="{F40B3381-DC06-AEA7-5049-8E6EE82B0856}"/>
          </ac:spMkLst>
        </pc:spChg>
        <pc:spChg chg="mod">
          <ac:chgData name="Anuja Ajay(UST,IN)" userId="S::245235@ust.com::b210c8d7-55ac-49f5-a553-74ee4ceba69b" providerId="AD" clId="Web-{C31C6966-DF4E-475E-8B8E-A4A622127E68}" dt="2023-02-28T06:04:38.084" v="76" actId="20577"/>
          <ac:spMkLst>
            <pc:docMk/>
            <pc:sldMk cId="3805157973" sldId="284"/>
            <ac:spMk id="8" creationId="{522412EA-2F49-EB99-68EE-C137C08807C9}"/>
          </ac:spMkLst>
        </pc:spChg>
      </pc:sldChg>
    </pc:docChg>
  </pc:docChgLst>
  <pc:docChgLst>
    <pc:chgData name="Anuja Ajay(UST,IN)" userId="S::245235@ust.com::b210c8d7-55ac-49f5-a553-74ee4ceba69b" providerId="AD" clId="Web-{D15F6B43-57D0-4795-BA14-74BDC8C6CBDE}"/>
    <pc:docChg chg="modSld">
      <pc:chgData name="Anuja Ajay(UST,IN)" userId="S::245235@ust.com::b210c8d7-55ac-49f5-a553-74ee4ceba69b" providerId="AD" clId="Web-{D15F6B43-57D0-4795-BA14-74BDC8C6CBDE}" dt="2023-03-01T03:57:56.231" v="29" actId="20577"/>
      <pc:docMkLst>
        <pc:docMk/>
      </pc:docMkLst>
      <pc:sldChg chg="modSp">
        <pc:chgData name="Anuja Ajay(UST,IN)" userId="S::245235@ust.com::b210c8d7-55ac-49f5-a553-74ee4ceba69b" providerId="AD" clId="Web-{D15F6B43-57D0-4795-BA14-74BDC8C6CBDE}" dt="2023-03-01T03:54:57.615" v="0" actId="20577"/>
        <pc:sldMkLst>
          <pc:docMk/>
          <pc:sldMk cId="4165912198" sldId="261"/>
        </pc:sldMkLst>
        <pc:spChg chg="mod">
          <ac:chgData name="Anuja Ajay(UST,IN)" userId="S::245235@ust.com::b210c8d7-55ac-49f5-a553-74ee4ceba69b" providerId="AD" clId="Web-{D15F6B43-57D0-4795-BA14-74BDC8C6CBDE}" dt="2023-03-01T03:54:57.615" v="0" actId="20577"/>
          <ac:spMkLst>
            <pc:docMk/>
            <pc:sldMk cId="4165912198" sldId="261"/>
            <ac:spMk id="3" creationId="{DE8D9179-282A-0246-BB16-54CA367C3B73}"/>
          </ac:spMkLst>
        </pc:spChg>
      </pc:sldChg>
      <pc:sldChg chg="modSp">
        <pc:chgData name="Anuja Ajay(UST,IN)" userId="S::245235@ust.com::b210c8d7-55ac-49f5-a553-74ee4ceba69b" providerId="AD" clId="Web-{D15F6B43-57D0-4795-BA14-74BDC8C6CBDE}" dt="2023-03-01T03:55:24.570" v="2" actId="20577"/>
        <pc:sldMkLst>
          <pc:docMk/>
          <pc:sldMk cId="4082585215" sldId="268"/>
        </pc:sldMkLst>
        <pc:spChg chg="mod">
          <ac:chgData name="Anuja Ajay(UST,IN)" userId="S::245235@ust.com::b210c8d7-55ac-49f5-a553-74ee4ceba69b" providerId="AD" clId="Web-{D15F6B43-57D0-4795-BA14-74BDC8C6CBDE}" dt="2023-03-01T03:55:24.570" v="2" actId="20577"/>
          <ac:spMkLst>
            <pc:docMk/>
            <pc:sldMk cId="4082585215" sldId="268"/>
            <ac:spMk id="2" creationId="{0CA2207D-3AF0-1044-BA31-870EE3DA299B}"/>
          </ac:spMkLst>
        </pc:spChg>
        <pc:spChg chg="mod">
          <ac:chgData name="Anuja Ajay(UST,IN)" userId="S::245235@ust.com::b210c8d7-55ac-49f5-a553-74ee4ceba69b" providerId="AD" clId="Web-{D15F6B43-57D0-4795-BA14-74BDC8C6CBDE}" dt="2023-03-01T03:55:17.882" v="1" actId="20577"/>
          <ac:spMkLst>
            <pc:docMk/>
            <pc:sldMk cId="4082585215" sldId="268"/>
            <ac:spMk id="3" creationId="{DE8D9179-282A-0246-BB16-54CA367C3B73}"/>
          </ac:spMkLst>
        </pc:spChg>
      </pc:sldChg>
      <pc:sldChg chg="modSp">
        <pc:chgData name="Anuja Ajay(UST,IN)" userId="S::245235@ust.com::b210c8d7-55ac-49f5-a553-74ee4ceba69b" providerId="AD" clId="Web-{D15F6B43-57D0-4795-BA14-74BDC8C6CBDE}" dt="2023-03-01T03:55:38.773" v="4" actId="20577"/>
        <pc:sldMkLst>
          <pc:docMk/>
          <pc:sldMk cId="3514523309" sldId="269"/>
        </pc:sldMkLst>
        <pc:spChg chg="mod">
          <ac:chgData name="Anuja Ajay(UST,IN)" userId="S::245235@ust.com::b210c8d7-55ac-49f5-a553-74ee4ceba69b" providerId="AD" clId="Web-{D15F6B43-57D0-4795-BA14-74BDC8C6CBDE}" dt="2023-03-01T03:55:38.773" v="4" actId="20577"/>
          <ac:spMkLst>
            <pc:docMk/>
            <pc:sldMk cId="3514523309" sldId="269"/>
            <ac:spMk id="7" creationId="{AB027583-4D6B-C945-933A-65411BAB1656}"/>
          </ac:spMkLst>
        </pc:spChg>
        <pc:spChg chg="mod">
          <ac:chgData name="Anuja Ajay(UST,IN)" userId="S::245235@ust.com::b210c8d7-55ac-49f5-a553-74ee4ceba69b" providerId="AD" clId="Web-{D15F6B43-57D0-4795-BA14-74BDC8C6CBDE}" dt="2023-03-01T03:55:32.898" v="3" actId="20577"/>
          <ac:spMkLst>
            <pc:docMk/>
            <pc:sldMk cId="3514523309" sldId="269"/>
            <ac:spMk id="8" creationId="{FF62829B-AFDE-7C44-AEBF-3B7F24325CDD}"/>
          </ac:spMkLst>
        </pc:spChg>
      </pc:sldChg>
      <pc:sldChg chg="modSp">
        <pc:chgData name="Anuja Ajay(UST,IN)" userId="S::245235@ust.com::b210c8d7-55ac-49f5-a553-74ee4ceba69b" providerId="AD" clId="Web-{D15F6B43-57D0-4795-BA14-74BDC8C6CBDE}" dt="2023-03-01T03:55:58.915" v="7" actId="20577"/>
        <pc:sldMkLst>
          <pc:docMk/>
          <pc:sldMk cId="2338044180" sldId="273"/>
        </pc:sldMkLst>
        <pc:spChg chg="mod">
          <ac:chgData name="Anuja Ajay(UST,IN)" userId="S::245235@ust.com::b210c8d7-55ac-49f5-a553-74ee4ceba69b" providerId="AD" clId="Web-{D15F6B43-57D0-4795-BA14-74BDC8C6CBDE}" dt="2023-03-01T03:55:52.242" v="6" actId="20577"/>
          <ac:spMkLst>
            <pc:docMk/>
            <pc:sldMk cId="2338044180" sldId="273"/>
            <ac:spMk id="2" creationId="{BAB4EEB5-368F-4FFD-2514-B595836364F5}"/>
          </ac:spMkLst>
        </pc:spChg>
        <pc:spChg chg="mod">
          <ac:chgData name="Anuja Ajay(UST,IN)" userId="S::245235@ust.com::b210c8d7-55ac-49f5-a553-74ee4ceba69b" providerId="AD" clId="Web-{D15F6B43-57D0-4795-BA14-74BDC8C6CBDE}" dt="2023-03-01T03:55:58.915" v="7" actId="20577"/>
          <ac:spMkLst>
            <pc:docMk/>
            <pc:sldMk cId="2338044180" sldId="273"/>
            <ac:spMk id="3" creationId="{745889EA-D713-E981-D6A9-171BE97CC73F}"/>
          </ac:spMkLst>
        </pc:spChg>
      </pc:sldChg>
      <pc:sldChg chg="modSp">
        <pc:chgData name="Anuja Ajay(UST,IN)" userId="S::245235@ust.com::b210c8d7-55ac-49f5-a553-74ee4ceba69b" providerId="AD" clId="Web-{D15F6B43-57D0-4795-BA14-74BDC8C6CBDE}" dt="2023-03-01T03:56:20.384" v="10" actId="20577"/>
        <pc:sldMkLst>
          <pc:docMk/>
          <pc:sldMk cId="2643917623" sldId="274"/>
        </pc:sldMkLst>
        <pc:spChg chg="mod">
          <ac:chgData name="Anuja Ajay(UST,IN)" userId="S::245235@ust.com::b210c8d7-55ac-49f5-a553-74ee4ceba69b" providerId="AD" clId="Web-{D15F6B43-57D0-4795-BA14-74BDC8C6CBDE}" dt="2023-03-01T03:56:12.524" v="9" actId="20577"/>
          <ac:spMkLst>
            <pc:docMk/>
            <pc:sldMk cId="2643917623" sldId="274"/>
            <ac:spMk id="2" creationId="{F40B3381-DC06-AEA7-5049-8E6EE82B0856}"/>
          </ac:spMkLst>
        </pc:spChg>
        <pc:spChg chg="mod">
          <ac:chgData name="Anuja Ajay(UST,IN)" userId="S::245235@ust.com::b210c8d7-55ac-49f5-a553-74ee4ceba69b" providerId="AD" clId="Web-{D15F6B43-57D0-4795-BA14-74BDC8C6CBDE}" dt="2023-03-01T03:56:20.384" v="10" actId="20577"/>
          <ac:spMkLst>
            <pc:docMk/>
            <pc:sldMk cId="2643917623" sldId="274"/>
            <ac:spMk id="8" creationId="{522412EA-2F49-EB99-68EE-C137C08807C9}"/>
          </ac:spMkLst>
        </pc:spChg>
      </pc:sldChg>
      <pc:sldChg chg="modSp">
        <pc:chgData name="Anuja Ajay(UST,IN)" userId="S::245235@ust.com::b210c8d7-55ac-49f5-a553-74ee4ceba69b" providerId="AD" clId="Web-{D15F6B43-57D0-4795-BA14-74BDC8C6CBDE}" dt="2023-03-01T03:57:29.621" v="23" actId="20577"/>
        <pc:sldMkLst>
          <pc:docMk/>
          <pc:sldMk cId="4003894976" sldId="289"/>
        </pc:sldMkLst>
        <pc:spChg chg="mod">
          <ac:chgData name="Anuja Ajay(UST,IN)" userId="S::245235@ust.com::b210c8d7-55ac-49f5-a553-74ee4ceba69b" providerId="AD" clId="Web-{D15F6B43-57D0-4795-BA14-74BDC8C6CBDE}" dt="2023-03-01T03:57:29.621" v="23" actId="20577"/>
          <ac:spMkLst>
            <pc:docMk/>
            <pc:sldMk cId="4003894976" sldId="289"/>
            <ac:spMk id="2" creationId="{F40B3381-DC06-AEA7-5049-8E6EE82B0856}"/>
          </ac:spMkLst>
        </pc:spChg>
        <pc:spChg chg="mod">
          <ac:chgData name="Anuja Ajay(UST,IN)" userId="S::245235@ust.com::b210c8d7-55ac-49f5-a553-74ee4ceba69b" providerId="AD" clId="Web-{D15F6B43-57D0-4795-BA14-74BDC8C6CBDE}" dt="2023-03-01T03:57:25.340" v="22" actId="20577"/>
          <ac:spMkLst>
            <pc:docMk/>
            <pc:sldMk cId="4003894976" sldId="289"/>
            <ac:spMk id="8" creationId="{522412EA-2F49-EB99-68EE-C137C08807C9}"/>
          </ac:spMkLst>
        </pc:spChg>
      </pc:sldChg>
      <pc:sldChg chg="modSp">
        <pc:chgData name="Anuja Ajay(UST,IN)" userId="S::245235@ust.com::b210c8d7-55ac-49f5-a553-74ee4ceba69b" providerId="AD" clId="Web-{D15F6B43-57D0-4795-BA14-74BDC8C6CBDE}" dt="2023-03-01T03:56:06.087" v="8" actId="20577"/>
        <pc:sldMkLst>
          <pc:docMk/>
          <pc:sldMk cId="688351603" sldId="300"/>
        </pc:sldMkLst>
        <pc:spChg chg="mod">
          <ac:chgData name="Anuja Ajay(UST,IN)" userId="S::245235@ust.com::b210c8d7-55ac-49f5-a553-74ee4ceba69b" providerId="AD" clId="Web-{D15F6B43-57D0-4795-BA14-74BDC8C6CBDE}" dt="2023-03-01T03:56:06.087" v="8" actId="20577"/>
          <ac:spMkLst>
            <pc:docMk/>
            <pc:sldMk cId="688351603" sldId="300"/>
            <ac:spMk id="5" creationId="{DAA4B670-908F-F4D6-80D0-E0AD1475057D}"/>
          </ac:spMkLst>
        </pc:spChg>
      </pc:sldChg>
      <pc:sldChg chg="modSp">
        <pc:chgData name="Anuja Ajay(UST,IN)" userId="S::245235@ust.com::b210c8d7-55ac-49f5-a553-74ee4ceba69b" providerId="AD" clId="Web-{D15F6B43-57D0-4795-BA14-74BDC8C6CBDE}" dt="2023-03-01T03:56:44.541" v="13" actId="20577"/>
        <pc:sldMkLst>
          <pc:docMk/>
          <pc:sldMk cId="3684523077" sldId="302"/>
        </pc:sldMkLst>
        <pc:spChg chg="mod">
          <ac:chgData name="Anuja Ajay(UST,IN)" userId="S::245235@ust.com::b210c8d7-55ac-49f5-a553-74ee4ceba69b" providerId="AD" clId="Web-{D15F6B43-57D0-4795-BA14-74BDC8C6CBDE}" dt="2023-03-01T03:56:32.635" v="11" actId="20577"/>
          <ac:spMkLst>
            <pc:docMk/>
            <pc:sldMk cId="3684523077" sldId="302"/>
            <ac:spMk id="3" creationId="{BE7388D6-5576-C9B6-FBD6-C0BD759CEF3A}"/>
          </ac:spMkLst>
        </pc:spChg>
        <pc:spChg chg="mod">
          <ac:chgData name="Anuja Ajay(UST,IN)" userId="S::245235@ust.com::b210c8d7-55ac-49f5-a553-74ee4ceba69b" providerId="AD" clId="Web-{D15F6B43-57D0-4795-BA14-74BDC8C6CBDE}" dt="2023-03-01T03:56:38.916" v="12" actId="20577"/>
          <ac:spMkLst>
            <pc:docMk/>
            <pc:sldMk cId="3684523077" sldId="302"/>
            <ac:spMk id="9" creationId="{D8A61C9B-6E98-FEDF-58D3-764DFBB4EA0F}"/>
          </ac:spMkLst>
        </pc:spChg>
        <pc:spChg chg="mod">
          <ac:chgData name="Anuja Ajay(UST,IN)" userId="S::245235@ust.com::b210c8d7-55ac-49f5-a553-74ee4ceba69b" providerId="AD" clId="Web-{D15F6B43-57D0-4795-BA14-74BDC8C6CBDE}" dt="2023-03-01T03:56:44.541" v="13" actId="20577"/>
          <ac:spMkLst>
            <pc:docMk/>
            <pc:sldMk cId="3684523077" sldId="302"/>
            <ac:spMk id="10" creationId="{82383376-E191-4BD0-FFAF-19C88A2BFA75}"/>
          </ac:spMkLst>
        </pc:spChg>
      </pc:sldChg>
      <pc:sldChg chg="modSp">
        <pc:chgData name="Anuja Ajay(UST,IN)" userId="S::245235@ust.com::b210c8d7-55ac-49f5-a553-74ee4ceba69b" providerId="AD" clId="Web-{D15F6B43-57D0-4795-BA14-74BDC8C6CBDE}" dt="2023-03-01T03:57:08.620" v="20" actId="20577"/>
        <pc:sldMkLst>
          <pc:docMk/>
          <pc:sldMk cId="2649771777" sldId="305"/>
        </pc:sldMkLst>
        <pc:spChg chg="mod">
          <ac:chgData name="Anuja Ajay(UST,IN)" userId="S::245235@ust.com::b210c8d7-55ac-49f5-a553-74ee4ceba69b" providerId="AD" clId="Web-{D15F6B43-57D0-4795-BA14-74BDC8C6CBDE}" dt="2023-03-01T03:57:08.620" v="20" actId="20577"/>
          <ac:spMkLst>
            <pc:docMk/>
            <pc:sldMk cId="2649771777" sldId="305"/>
            <ac:spMk id="24" creationId="{F1CF2683-E373-B453-B0E3-D0E97228FB5B}"/>
          </ac:spMkLst>
        </pc:spChg>
      </pc:sldChg>
      <pc:sldChg chg="modSp">
        <pc:chgData name="Anuja Ajay(UST,IN)" userId="S::245235@ust.com::b210c8d7-55ac-49f5-a553-74ee4ceba69b" providerId="AD" clId="Web-{D15F6B43-57D0-4795-BA14-74BDC8C6CBDE}" dt="2023-03-01T03:57:16.136" v="21" actId="20577"/>
        <pc:sldMkLst>
          <pc:docMk/>
          <pc:sldMk cId="3001895541" sldId="307"/>
        </pc:sldMkLst>
        <pc:spChg chg="mod">
          <ac:chgData name="Anuja Ajay(UST,IN)" userId="S::245235@ust.com::b210c8d7-55ac-49f5-a553-74ee4ceba69b" providerId="AD" clId="Web-{D15F6B43-57D0-4795-BA14-74BDC8C6CBDE}" dt="2023-03-01T03:57:16.136" v="21" actId="20577"/>
          <ac:spMkLst>
            <pc:docMk/>
            <pc:sldMk cId="3001895541" sldId="307"/>
            <ac:spMk id="24" creationId="{F1CF2683-E373-B453-B0E3-D0E97228FB5B}"/>
          </ac:spMkLst>
        </pc:spChg>
      </pc:sldChg>
      <pc:sldChg chg="modSp">
        <pc:chgData name="Anuja Ajay(UST,IN)" userId="S::245235@ust.com::b210c8d7-55ac-49f5-a553-74ee4ceba69b" providerId="AD" clId="Web-{D15F6B43-57D0-4795-BA14-74BDC8C6CBDE}" dt="2023-03-01T03:57:43.871" v="26" actId="20577"/>
        <pc:sldMkLst>
          <pc:docMk/>
          <pc:sldMk cId="2953794000" sldId="310"/>
        </pc:sldMkLst>
        <pc:spChg chg="mod">
          <ac:chgData name="Anuja Ajay(UST,IN)" userId="S::245235@ust.com::b210c8d7-55ac-49f5-a553-74ee4ceba69b" providerId="AD" clId="Web-{D15F6B43-57D0-4795-BA14-74BDC8C6CBDE}" dt="2023-03-01T03:57:35.902" v="24" actId="20577"/>
          <ac:spMkLst>
            <pc:docMk/>
            <pc:sldMk cId="2953794000" sldId="310"/>
            <ac:spMk id="2" creationId="{F40B3381-DC06-AEA7-5049-8E6EE82B0856}"/>
          </ac:spMkLst>
        </pc:spChg>
        <pc:graphicFrameChg chg="modGraphic">
          <ac:chgData name="Anuja Ajay(UST,IN)" userId="S::245235@ust.com::b210c8d7-55ac-49f5-a553-74ee4ceba69b" providerId="AD" clId="Web-{D15F6B43-57D0-4795-BA14-74BDC8C6CBDE}" dt="2023-03-01T03:57:43.871" v="26" actId="20577"/>
          <ac:graphicFrameMkLst>
            <pc:docMk/>
            <pc:sldMk cId="2953794000" sldId="310"/>
            <ac:graphicFrameMk id="11" creationId="{4EB35ABD-4BD4-0CBF-ED39-9A5A1E772F67}"/>
          </ac:graphicFrameMkLst>
        </pc:graphicFrameChg>
      </pc:sldChg>
      <pc:sldChg chg="modSp">
        <pc:chgData name="Anuja Ajay(UST,IN)" userId="S::245235@ust.com::b210c8d7-55ac-49f5-a553-74ee4ceba69b" providerId="AD" clId="Web-{D15F6B43-57D0-4795-BA14-74BDC8C6CBDE}" dt="2023-03-01T03:56:55.635" v="16" actId="20577"/>
        <pc:sldMkLst>
          <pc:docMk/>
          <pc:sldMk cId="3492651380" sldId="311"/>
        </pc:sldMkLst>
        <pc:spChg chg="mod">
          <ac:chgData name="Anuja Ajay(UST,IN)" userId="S::245235@ust.com::b210c8d7-55ac-49f5-a553-74ee4ceba69b" providerId="AD" clId="Web-{D15F6B43-57D0-4795-BA14-74BDC8C6CBDE}" dt="2023-03-01T03:56:55.635" v="16" actId="20577"/>
          <ac:spMkLst>
            <pc:docMk/>
            <pc:sldMk cId="3492651380" sldId="311"/>
            <ac:spMk id="10" creationId="{82383376-E191-4BD0-FFAF-19C88A2BFA75}"/>
          </ac:spMkLst>
        </pc:spChg>
      </pc:sldChg>
      <pc:sldChg chg="modSp">
        <pc:chgData name="Anuja Ajay(UST,IN)" userId="S::245235@ust.com::b210c8d7-55ac-49f5-a553-74ee4ceba69b" providerId="AD" clId="Web-{D15F6B43-57D0-4795-BA14-74BDC8C6CBDE}" dt="2023-03-01T03:57:02.386" v="18" actId="20577"/>
        <pc:sldMkLst>
          <pc:docMk/>
          <pc:sldMk cId="1872268528" sldId="312"/>
        </pc:sldMkLst>
        <pc:spChg chg="mod">
          <ac:chgData name="Anuja Ajay(UST,IN)" userId="S::245235@ust.com::b210c8d7-55ac-49f5-a553-74ee4ceba69b" providerId="AD" clId="Web-{D15F6B43-57D0-4795-BA14-74BDC8C6CBDE}" dt="2023-03-01T03:57:02.386" v="18" actId="20577"/>
          <ac:spMkLst>
            <pc:docMk/>
            <pc:sldMk cId="1872268528" sldId="312"/>
            <ac:spMk id="10" creationId="{82383376-E191-4BD0-FFAF-19C88A2BFA75}"/>
          </ac:spMkLst>
        </pc:spChg>
      </pc:sldChg>
      <pc:sldChg chg="modSp">
        <pc:chgData name="Anuja Ajay(UST,IN)" userId="S::245235@ust.com::b210c8d7-55ac-49f5-a553-74ee4ceba69b" providerId="AD" clId="Web-{D15F6B43-57D0-4795-BA14-74BDC8C6CBDE}" dt="2023-03-01T03:57:56.231" v="29" actId="20577"/>
        <pc:sldMkLst>
          <pc:docMk/>
          <pc:sldMk cId="2934879696" sldId="313"/>
        </pc:sldMkLst>
        <pc:spChg chg="mod">
          <ac:chgData name="Anuja Ajay(UST,IN)" userId="S::245235@ust.com::b210c8d7-55ac-49f5-a553-74ee4ceba69b" providerId="AD" clId="Web-{D15F6B43-57D0-4795-BA14-74BDC8C6CBDE}" dt="2023-03-01T03:57:48.762" v="27" actId="20577"/>
          <ac:spMkLst>
            <pc:docMk/>
            <pc:sldMk cId="2934879696" sldId="313"/>
            <ac:spMk id="2" creationId="{F40B3381-DC06-AEA7-5049-8E6EE82B0856}"/>
          </ac:spMkLst>
        </pc:spChg>
        <pc:graphicFrameChg chg="modGraphic">
          <ac:chgData name="Anuja Ajay(UST,IN)" userId="S::245235@ust.com::b210c8d7-55ac-49f5-a553-74ee4ceba69b" providerId="AD" clId="Web-{D15F6B43-57D0-4795-BA14-74BDC8C6CBDE}" dt="2023-03-01T03:57:56.231" v="29" actId="20577"/>
          <ac:graphicFrameMkLst>
            <pc:docMk/>
            <pc:sldMk cId="2934879696" sldId="313"/>
            <ac:graphicFrameMk id="11" creationId="{4EB35ABD-4BD4-0CBF-ED39-9A5A1E772F67}"/>
          </ac:graphicFrameMkLst>
        </pc:graphicFrameChg>
      </pc:sldChg>
    </pc:docChg>
  </pc:docChgLst>
  <pc:docChgLst>
    <pc:chgData name="Nimisha Reghuvaran Sheeba(UST,IN)" userId="S::245212@ust.com::037c192b-1f78-46d3-93be-0cd35ac0f7e7" providerId="AD" clId="Web-{3CFBAF3E-036E-4C3D-A80E-EED71576316D}"/>
    <pc:docChg chg="modSld">
      <pc:chgData name="Nimisha Reghuvaran Sheeba(UST,IN)" userId="S::245212@ust.com::037c192b-1f78-46d3-93be-0cd35ac0f7e7" providerId="AD" clId="Web-{3CFBAF3E-036E-4C3D-A80E-EED71576316D}" dt="2023-03-02T04:30:52.780" v="63" actId="14100"/>
      <pc:docMkLst>
        <pc:docMk/>
      </pc:docMkLst>
      <pc:sldChg chg="addSp delSp modSp mod modClrScheme chgLayout">
        <pc:chgData name="Nimisha Reghuvaran Sheeba(UST,IN)" userId="S::245212@ust.com::037c192b-1f78-46d3-93be-0cd35ac0f7e7" providerId="AD" clId="Web-{3CFBAF3E-036E-4C3D-A80E-EED71576316D}" dt="2023-03-02T04:30:52.780" v="63" actId="14100"/>
        <pc:sldMkLst>
          <pc:docMk/>
          <pc:sldMk cId="3396848007" sldId="278"/>
        </pc:sldMkLst>
        <pc:spChg chg="mod ord">
          <ac:chgData name="Nimisha Reghuvaran Sheeba(UST,IN)" userId="S::245212@ust.com::037c192b-1f78-46d3-93be-0cd35ac0f7e7" providerId="AD" clId="Web-{3CFBAF3E-036E-4C3D-A80E-EED71576316D}" dt="2023-03-02T04:29:14.075" v="56"/>
          <ac:spMkLst>
            <pc:docMk/>
            <pc:sldMk cId="3396848007" sldId="278"/>
            <ac:spMk id="8" creationId="{90CCFDF3-FE9A-6F89-8C74-170571B1C981}"/>
          </ac:spMkLst>
        </pc:spChg>
        <pc:spChg chg="del mod ord">
          <ac:chgData name="Nimisha Reghuvaran Sheeba(UST,IN)" userId="S::245212@ust.com::037c192b-1f78-46d3-93be-0cd35ac0f7e7" providerId="AD" clId="Web-{3CFBAF3E-036E-4C3D-A80E-EED71576316D}" dt="2023-03-02T04:29:14.075" v="56"/>
          <ac:spMkLst>
            <pc:docMk/>
            <pc:sldMk cId="3396848007" sldId="278"/>
            <ac:spMk id="10" creationId="{58DA7575-683A-5B80-DE16-22B388A4E890}"/>
          </ac:spMkLst>
        </pc:spChg>
        <pc:graphicFrameChg chg="add mod modGraphic">
          <ac:chgData name="Nimisha Reghuvaran Sheeba(UST,IN)" userId="S::245212@ust.com::037c192b-1f78-46d3-93be-0cd35ac0f7e7" providerId="AD" clId="Web-{3CFBAF3E-036E-4C3D-A80E-EED71576316D}" dt="2023-03-02T04:30:52.780" v="63" actId="14100"/>
          <ac:graphicFrameMkLst>
            <pc:docMk/>
            <pc:sldMk cId="3396848007" sldId="278"/>
            <ac:graphicFrameMk id="14" creationId="{99C31491-022E-B8EE-D6FC-C4AD7335F3CF}"/>
          </ac:graphicFrameMkLst>
        </pc:graphicFrameChg>
      </pc:sldChg>
      <pc:sldChg chg="modSp mod chgLayout">
        <pc:chgData name="Nimisha Reghuvaran Sheeba(UST,IN)" userId="S::245212@ust.com::037c192b-1f78-46d3-93be-0cd35ac0f7e7" providerId="AD" clId="Web-{3CFBAF3E-036E-4C3D-A80E-EED71576316D}" dt="2023-03-02T04:28:44.793" v="53" actId="14100"/>
        <pc:sldMkLst>
          <pc:docMk/>
          <pc:sldMk cId="3574681539" sldId="283"/>
        </pc:sldMkLst>
        <pc:spChg chg="mod">
          <ac:chgData name="Nimisha Reghuvaran Sheeba(UST,IN)" userId="S::245212@ust.com::037c192b-1f78-46d3-93be-0cd35ac0f7e7" providerId="AD" clId="Web-{3CFBAF3E-036E-4C3D-A80E-EED71576316D}" dt="2023-03-02T04:25:43.929" v="28" actId="14100"/>
          <ac:spMkLst>
            <pc:docMk/>
            <pc:sldMk cId="3574681539" sldId="283"/>
            <ac:spMk id="2" creationId="{BAB4EEB5-368F-4FFD-2514-B595836364F5}"/>
          </ac:spMkLst>
        </pc:spChg>
        <pc:spChg chg="mod">
          <ac:chgData name="Nimisha Reghuvaran Sheeba(UST,IN)" userId="S::245212@ust.com::037c192b-1f78-46d3-93be-0cd35ac0f7e7" providerId="AD" clId="Web-{3CFBAF3E-036E-4C3D-A80E-EED71576316D}" dt="2023-03-02T04:28:44.793" v="53" actId="14100"/>
          <ac:spMkLst>
            <pc:docMk/>
            <pc:sldMk cId="3574681539" sldId="283"/>
            <ac:spMk id="3" creationId="{745889EA-D713-E981-D6A9-171BE97CC73F}"/>
          </ac:spMkLst>
        </pc:spChg>
      </pc:sldChg>
    </pc:docChg>
  </pc:docChgLst>
  <pc:docChgLst>
    <pc:chgData name="Aysha Fathima(UST,IN)" userId="S::245237@ust.com::793b66bb-82ed-4dd4-a76c-0162ece74a5c" providerId="AD" clId="Web-{3CCD2EF1-0488-423C-B997-BDBD2573CA6C}"/>
    <pc:docChg chg="addSld modSld">
      <pc:chgData name="Aysha Fathima(UST,IN)" userId="S::245237@ust.com::793b66bb-82ed-4dd4-a76c-0162ece74a5c" providerId="AD" clId="Web-{3CCD2EF1-0488-423C-B997-BDBD2573CA6C}" dt="2023-03-02T04:31:22.503" v="100" actId="20577"/>
      <pc:docMkLst>
        <pc:docMk/>
      </pc:docMkLst>
      <pc:sldChg chg="modSp">
        <pc:chgData name="Aysha Fathima(UST,IN)" userId="S::245237@ust.com::793b66bb-82ed-4dd4-a76c-0162ece74a5c" providerId="AD" clId="Web-{3CCD2EF1-0488-423C-B997-BDBD2573CA6C}" dt="2023-03-02T04:16:38.705" v="44" actId="20577"/>
        <pc:sldMkLst>
          <pc:docMk/>
          <pc:sldMk cId="3574681539" sldId="283"/>
        </pc:sldMkLst>
        <pc:spChg chg="mod">
          <ac:chgData name="Aysha Fathima(UST,IN)" userId="S::245237@ust.com::793b66bb-82ed-4dd4-a76c-0162ece74a5c" providerId="AD" clId="Web-{3CCD2EF1-0488-423C-B997-BDBD2573CA6C}" dt="2023-03-02T04:16:38.705" v="44" actId="20577"/>
          <ac:spMkLst>
            <pc:docMk/>
            <pc:sldMk cId="3574681539" sldId="283"/>
            <ac:spMk id="3" creationId="{745889EA-D713-E981-D6A9-171BE97CC73F}"/>
          </ac:spMkLst>
        </pc:spChg>
      </pc:sldChg>
      <pc:sldChg chg="modSp">
        <pc:chgData name="Aysha Fathima(UST,IN)" userId="S::245237@ust.com::793b66bb-82ed-4dd4-a76c-0162ece74a5c" providerId="AD" clId="Web-{3CCD2EF1-0488-423C-B997-BDBD2573CA6C}" dt="2023-03-02T04:31:22.503" v="100" actId="20577"/>
        <pc:sldMkLst>
          <pc:docMk/>
          <pc:sldMk cId="4037924333" sldId="315"/>
        </pc:sldMkLst>
        <pc:spChg chg="mod">
          <ac:chgData name="Aysha Fathima(UST,IN)" userId="S::245237@ust.com::793b66bb-82ed-4dd4-a76c-0162ece74a5c" providerId="AD" clId="Web-{3CCD2EF1-0488-423C-B997-BDBD2573CA6C}" dt="2023-03-02T04:31:22.503" v="100" actId="20577"/>
          <ac:spMkLst>
            <pc:docMk/>
            <pc:sldMk cId="4037924333" sldId="315"/>
            <ac:spMk id="3" creationId="{CF4C2C16-2B65-985C-E698-CA920363744E}"/>
          </ac:spMkLst>
        </pc:spChg>
      </pc:sldChg>
      <pc:sldChg chg="modSp">
        <pc:chgData name="Aysha Fathima(UST,IN)" userId="S::245237@ust.com::793b66bb-82ed-4dd4-a76c-0162ece74a5c" providerId="AD" clId="Web-{3CCD2EF1-0488-423C-B997-BDBD2573CA6C}" dt="2023-03-02T04:06:34.698" v="1" actId="1076"/>
        <pc:sldMkLst>
          <pc:docMk/>
          <pc:sldMk cId="3688356682" sldId="322"/>
        </pc:sldMkLst>
        <pc:spChg chg="mod">
          <ac:chgData name="Aysha Fathima(UST,IN)" userId="S::245237@ust.com::793b66bb-82ed-4dd4-a76c-0162ece74a5c" providerId="AD" clId="Web-{3CCD2EF1-0488-423C-B997-BDBD2573CA6C}" dt="2023-03-02T04:06:34.698" v="1" actId="1076"/>
          <ac:spMkLst>
            <pc:docMk/>
            <pc:sldMk cId="3688356682" sldId="322"/>
            <ac:spMk id="2" creationId="{2754C5D1-9849-CD66-78D7-E57FCF8691BE}"/>
          </ac:spMkLst>
        </pc:spChg>
      </pc:sldChg>
      <pc:sldChg chg="modSp">
        <pc:chgData name="Aysha Fathima(UST,IN)" userId="S::245237@ust.com::793b66bb-82ed-4dd4-a76c-0162ece74a5c" providerId="AD" clId="Web-{3CCD2EF1-0488-423C-B997-BDBD2573CA6C}" dt="2023-03-02T04:06:21.260" v="0" actId="1076"/>
        <pc:sldMkLst>
          <pc:docMk/>
          <pc:sldMk cId="472215175" sldId="323"/>
        </pc:sldMkLst>
        <pc:spChg chg="mod">
          <ac:chgData name="Aysha Fathima(UST,IN)" userId="S::245237@ust.com::793b66bb-82ed-4dd4-a76c-0162ece74a5c" providerId="AD" clId="Web-{3CCD2EF1-0488-423C-B997-BDBD2573CA6C}" dt="2023-03-02T04:06:21.260" v="0" actId="1076"/>
          <ac:spMkLst>
            <pc:docMk/>
            <pc:sldMk cId="472215175" sldId="323"/>
            <ac:spMk id="24" creationId="{F1CF2683-E373-B453-B0E3-D0E97228FB5B}"/>
          </ac:spMkLst>
        </pc:spChg>
      </pc:sldChg>
      <pc:sldChg chg="modSp add replId">
        <pc:chgData name="Aysha Fathima(UST,IN)" userId="S::245237@ust.com::793b66bb-82ed-4dd4-a76c-0162ece74a5c" providerId="AD" clId="Web-{3CCD2EF1-0488-423C-B997-BDBD2573CA6C}" dt="2023-03-02T04:13:18.932" v="35" actId="20577"/>
        <pc:sldMkLst>
          <pc:docMk/>
          <pc:sldMk cId="4027576665" sldId="325"/>
        </pc:sldMkLst>
        <pc:spChg chg="mod">
          <ac:chgData name="Aysha Fathima(UST,IN)" userId="S::245237@ust.com::793b66bb-82ed-4dd4-a76c-0162ece74a5c" providerId="AD" clId="Web-{3CCD2EF1-0488-423C-B997-BDBD2573CA6C}" dt="2023-03-02T04:08:38.500" v="17" actId="20577"/>
          <ac:spMkLst>
            <pc:docMk/>
            <pc:sldMk cId="4027576665" sldId="325"/>
            <ac:spMk id="2" creationId="{16EBC8F9-0596-C3C5-929D-FB906322CDCA}"/>
          </ac:spMkLst>
        </pc:spChg>
        <pc:spChg chg="mod">
          <ac:chgData name="Aysha Fathima(UST,IN)" userId="S::245237@ust.com::793b66bb-82ed-4dd4-a76c-0162ece74a5c" providerId="AD" clId="Web-{3CCD2EF1-0488-423C-B997-BDBD2573CA6C}" dt="2023-03-02T04:13:18.932" v="35" actId="20577"/>
          <ac:spMkLst>
            <pc:docMk/>
            <pc:sldMk cId="4027576665" sldId="325"/>
            <ac:spMk id="3" creationId="{CF4C2C16-2B65-985C-E698-CA920363744E}"/>
          </ac:spMkLst>
        </pc:spChg>
      </pc:sldChg>
    </pc:docChg>
  </pc:docChgLst>
  <pc:docChgLst>
    <pc:chgData name="Aysha Fathima(UST,IN)" userId="S::245237@ust.com::793b66bb-82ed-4dd4-a76c-0162ece74a5c" providerId="AD" clId="Web-{EB5FDD40-6B76-493A-AC41-D09700B905CB}"/>
    <pc:docChg chg="addSld modSld sldOrd">
      <pc:chgData name="Aysha Fathima(UST,IN)" userId="S::245237@ust.com::793b66bb-82ed-4dd4-a76c-0162ece74a5c" providerId="AD" clId="Web-{EB5FDD40-6B76-493A-AC41-D09700B905CB}" dt="2023-02-28T06:11:22.235" v="25" actId="14100"/>
      <pc:docMkLst>
        <pc:docMk/>
      </pc:docMkLst>
      <pc:sldChg chg="modSp">
        <pc:chgData name="Aysha Fathima(UST,IN)" userId="S::245237@ust.com::793b66bb-82ed-4dd4-a76c-0162ece74a5c" providerId="AD" clId="Web-{EB5FDD40-6B76-493A-AC41-D09700B905CB}" dt="2023-02-28T06:07:49.588" v="2" actId="20577"/>
        <pc:sldMkLst>
          <pc:docMk/>
          <pc:sldMk cId="4082585215" sldId="268"/>
        </pc:sldMkLst>
        <pc:spChg chg="mod">
          <ac:chgData name="Aysha Fathima(UST,IN)" userId="S::245237@ust.com::793b66bb-82ed-4dd4-a76c-0162ece74a5c" providerId="AD" clId="Web-{EB5FDD40-6B76-493A-AC41-D09700B905CB}" dt="2023-02-28T06:07:49.588" v="2" actId="20577"/>
          <ac:spMkLst>
            <pc:docMk/>
            <pc:sldMk cId="4082585215" sldId="268"/>
            <ac:spMk id="2" creationId="{0CA2207D-3AF0-1044-BA31-870EE3DA299B}"/>
          </ac:spMkLst>
        </pc:spChg>
      </pc:sldChg>
      <pc:sldChg chg="modSp">
        <pc:chgData name="Aysha Fathima(UST,IN)" userId="S::245237@ust.com::793b66bb-82ed-4dd4-a76c-0162ece74a5c" providerId="AD" clId="Web-{EB5FDD40-6B76-493A-AC41-D09700B905CB}" dt="2023-02-28T06:08:03.135" v="5" actId="20577"/>
        <pc:sldMkLst>
          <pc:docMk/>
          <pc:sldMk cId="209375084" sldId="276"/>
        </pc:sldMkLst>
        <pc:spChg chg="mod">
          <ac:chgData name="Aysha Fathima(UST,IN)" userId="S::245237@ust.com::793b66bb-82ed-4dd4-a76c-0162ece74a5c" providerId="AD" clId="Web-{EB5FDD40-6B76-493A-AC41-D09700B905CB}" dt="2023-02-28T06:08:03.135" v="5" actId="20577"/>
          <ac:spMkLst>
            <pc:docMk/>
            <pc:sldMk cId="209375084" sldId="276"/>
            <ac:spMk id="3" creationId="{853E521D-BA6D-BCD9-E622-8DF791A7D97B}"/>
          </ac:spMkLst>
        </pc:spChg>
      </pc:sldChg>
      <pc:sldChg chg="new">
        <pc:chgData name="Aysha Fathima(UST,IN)" userId="S::245237@ust.com::793b66bb-82ed-4dd4-a76c-0162ece74a5c" providerId="AD" clId="Web-{EB5FDD40-6B76-493A-AC41-D09700B905CB}" dt="2023-02-28T06:08:11.307" v="6"/>
        <pc:sldMkLst>
          <pc:docMk/>
          <pc:sldMk cId="852332820" sldId="285"/>
        </pc:sldMkLst>
      </pc:sldChg>
      <pc:sldChg chg="new">
        <pc:chgData name="Aysha Fathima(UST,IN)" userId="S::245237@ust.com::793b66bb-82ed-4dd4-a76c-0162ece74a5c" providerId="AD" clId="Web-{EB5FDD40-6B76-493A-AC41-D09700B905CB}" dt="2023-02-28T06:08:47.043" v="7"/>
        <pc:sldMkLst>
          <pc:docMk/>
          <pc:sldMk cId="1667130684" sldId="286"/>
        </pc:sldMkLst>
      </pc:sldChg>
      <pc:sldChg chg="modSp new ord">
        <pc:chgData name="Aysha Fathima(UST,IN)" userId="S::245237@ust.com::793b66bb-82ed-4dd4-a76c-0162ece74a5c" providerId="AD" clId="Web-{EB5FDD40-6B76-493A-AC41-D09700B905CB}" dt="2023-02-28T06:11:22.235" v="25" actId="14100"/>
        <pc:sldMkLst>
          <pc:docMk/>
          <pc:sldMk cId="4286158750" sldId="287"/>
        </pc:sldMkLst>
        <pc:spChg chg="mod">
          <ac:chgData name="Aysha Fathima(UST,IN)" userId="S::245237@ust.com::793b66bb-82ed-4dd4-a76c-0162ece74a5c" providerId="AD" clId="Web-{EB5FDD40-6B76-493A-AC41-D09700B905CB}" dt="2023-02-28T06:09:25.950" v="11" actId="20577"/>
          <ac:spMkLst>
            <pc:docMk/>
            <pc:sldMk cId="4286158750" sldId="287"/>
            <ac:spMk id="2" creationId="{86C6A10B-403B-C189-C5E9-AAFA4013DD6C}"/>
          </ac:spMkLst>
        </pc:spChg>
        <pc:spChg chg="mod">
          <ac:chgData name="Aysha Fathima(UST,IN)" userId="S::245237@ust.com::793b66bb-82ed-4dd4-a76c-0162ece74a5c" providerId="AD" clId="Web-{EB5FDD40-6B76-493A-AC41-D09700B905CB}" dt="2023-02-28T06:11:22.235" v="25" actId="14100"/>
          <ac:spMkLst>
            <pc:docMk/>
            <pc:sldMk cId="4286158750" sldId="287"/>
            <ac:spMk id="3" creationId="{424FA58F-BB4F-7A51-111D-7DF1A3EF29FE}"/>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82D5D-BDA8-438D-A88E-487AC6A1CD4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F714E17-0427-4886-81BC-022070ABB1E3}">
      <dgm:prSet/>
      <dgm:spPr/>
      <dgm:t>
        <a:bodyPr/>
        <a:lstStyle/>
        <a:p>
          <a:pPr rtl="0">
            <a:lnSpc>
              <a:spcPct val="100000"/>
            </a:lnSpc>
          </a:pPr>
          <a:r>
            <a:rPr lang="en-US">
              <a:latin typeface="Times New Roman"/>
              <a:cs typeface="Times New Roman"/>
            </a:rPr>
            <a:t> It performs well on a small list.</a:t>
          </a:r>
        </a:p>
      </dgm:t>
    </dgm:pt>
    <dgm:pt modelId="{8721551F-20D1-45B8-9026-30682657A298}" type="parTrans" cxnId="{3726F3DF-657B-4685-91A7-09F0F0CB20A3}">
      <dgm:prSet/>
      <dgm:spPr/>
      <dgm:t>
        <a:bodyPr/>
        <a:lstStyle/>
        <a:p>
          <a:endParaRPr lang="en-US"/>
        </a:p>
      </dgm:t>
    </dgm:pt>
    <dgm:pt modelId="{34F95729-2948-4B44-B344-93D706C74A13}" type="sibTrans" cxnId="{3726F3DF-657B-4685-91A7-09F0F0CB20A3}">
      <dgm:prSet/>
      <dgm:spPr/>
      <dgm:t>
        <a:bodyPr/>
        <a:lstStyle/>
        <a:p>
          <a:endParaRPr lang="en-US"/>
        </a:p>
      </dgm:t>
    </dgm:pt>
    <dgm:pt modelId="{DF87BDCF-F054-4D25-B398-51594282FC50}">
      <dgm:prSet/>
      <dgm:spPr/>
      <dgm:t>
        <a:bodyPr/>
        <a:lstStyle/>
        <a:p>
          <a:pPr rtl="0">
            <a:lnSpc>
              <a:spcPct val="100000"/>
            </a:lnSpc>
          </a:pPr>
          <a:r>
            <a:rPr lang="en-US">
              <a:latin typeface="Times New Roman"/>
              <a:cs typeface="Times New Roman"/>
            </a:rPr>
            <a:t>Order of elements with equal values is preserved during the sort.</a:t>
          </a:r>
        </a:p>
      </dgm:t>
    </dgm:pt>
    <dgm:pt modelId="{3602428A-9068-4CC3-A1FC-D4EB473F41AB}" type="parTrans" cxnId="{C9ED32F0-C577-4230-83D8-5E969B06A28A}">
      <dgm:prSet/>
      <dgm:spPr/>
      <dgm:t>
        <a:bodyPr/>
        <a:lstStyle/>
        <a:p>
          <a:endParaRPr lang="en-US"/>
        </a:p>
      </dgm:t>
    </dgm:pt>
    <dgm:pt modelId="{AB049384-FFD6-444E-B981-122D75AD80BA}" type="sibTrans" cxnId="{C9ED32F0-C577-4230-83D8-5E969B06A28A}">
      <dgm:prSet/>
      <dgm:spPr/>
      <dgm:t>
        <a:bodyPr/>
        <a:lstStyle/>
        <a:p>
          <a:endParaRPr lang="en-US"/>
        </a:p>
      </dgm:t>
    </dgm:pt>
    <dgm:pt modelId="{76C0BD8E-80DD-4C99-9C1D-0B72C0FA7AAB}">
      <dgm:prSet/>
      <dgm:spPr/>
      <dgm:t>
        <a:bodyPr/>
        <a:lstStyle/>
        <a:p>
          <a:pPr rtl="0">
            <a:lnSpc>
              <a:spcPct val="100000"/>
            </a:lnSpc>
          </a:pPr>
          <a:r>
            <a:rPr lang="en-US">
              <a:latin typeface="Times New Roman"/>
              <a:cs typeface="Times New Roman"/>
            </a:rPr>
            <a:t> Relatively efficient and easy to implement.</a:t>
          </a:r>
        </a:p>
      </dgm:t>
    </dgm:pt>
    <dgm:pt modelId="{765D83E1-8E93-4C4E-A0F5-151D5465E85F}" type="parTrans" cxnId="{A6C1182A-59EC-433D-950E-371C7B84BF52}">
      <dgm:prSet/>
      <dgm:spPr/>
      <dgm:t>
        <a:bodyPr/>
        <a:lstStyle/>
        <a:p>
          <a:endParaRPr lang="en-US"/>
        </a:p>
      </dgm:t>
    </dgm:pt>
    <dgm:pt modelId="{3EE0DDC7-FB20-45B3-AD0C-4B1646975E83}" type="sibTrans" cxnId="{A6C1182A-59EC-433D-950E-371C7B84BF52}">
      <dgm:prSet/>
      <dgm:spPr/>
      <dgm:t>
        <a:bodyPr/>
        <a:lstStyle/>
        <a:p>
          <a:endParaRPr lang="en-US"/>
        </a:p>
      </dgm:t>
    </dgm:pt>
    <dgm:pt modelId="{1AF4303B-1414-424E-9569-7913CF024BE4}" type="pres">
      <dgm:prSet presAssocID="{1D782D5D-BDA8-438D-A88E-487AC6A1CD4D}" presName="root" presStyleCnt="0">
        <dgm:presLayoutVars>
          <dgm:dir/>
          <dgm:resizeHandles val="exact"/>
        </dgm:presLayoutVars>
      </dgm:prSet>
      <dgm:spPr/>
    </dgm:pt>
    <dgm:pt modelId="{89C1A28F-D00F-4E31-ADBB-EB8E44FDF432}" type="pres">
      <dgm:prSet presAssocID="{DF714E17-0427-4886-81BC-022070ABB1E3}" presName="compNode" presStyleCnt="0"/>
      <dgm:spPr/>
    </dgm:pt>
    <dgm:pt modelId="{3C25C1AB-8E6F-4CA1-80A8-7DB77DF8CC20}" type="pres">
      <dgm:prSet presAssocID="{DF714E17-0427-4886-81BC-022070ABB1E3}" presName="bgRect" presStyleLbl="bgShp" presStyleIdx="0" presStyleCnt="3"/>
      <dgm:spPr/>
    </dgm:pt>
    <dgm:pt modelId="{9194F534-4523-4305-A9FB-2AFC6DE08C1F}" type="pres">
      <dgm:prSet presAssocID="{DF714E17-0427-4886-81BC-022070ABB1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3D581CB3-A79B-45A5-A1FB-80F61E4525C4}" type="pres">
      <dgm:prSet presAssocID="{DF714E17-0427-4886-81BC-022070ABB1E3}" presName="spaceRect" presStyleCnt="0"/>
      <dgm:spPr/>
    </dgm:pt>
    <dgm:pt modelId="{64667422-BB4A-49A3-86B8-7F69048E7DDD}" type="pres">
      <dgm:prSet presAssocID="{DF714E17-0427-4886-81BC-022070ABB1E3}" presName="parTx" presStyleLbl="revTx" presStyleIdx="0" presStyleCnt="3">
        <dgm:presLayoutVars>
          <dgm:chMax val="0"/>
          <dgm:chPref val="0"/>
        </dgm:presLayoutVars>
      </dgm:prSet>
      <dgm:spPr/>
    </dgm:pt>
    <dgm:pt modelId="{48A9BA90-D467-4813-846C-AC3F753F45A4}" type="pres">
      <dgm:prSet presAssocID="{34F95729-2948-4B44-B344-93D706C74A13}" presName="sibTrans" presStyleCnt="0"/>
      <dgm:spPr/>
    </dgm:pt>
    <dgm:pt modelId="{A68330C5-FAFB-4F14-BE00-BF8DC9B1A099}" type="pres">
      <dgm:prSet presAssocID="{DF87BDCF-F054-4D25-B398-51594282FC50}" presName="compNode" presStyleCnt="0"/>
      <dgm:spPr/>
    </dgm:pt>
    <dgm:pt modelId="{2461BC7F-82C5-4E01-980A-21160963BE98}" type="pres">
      <dgm:prSet presAssocID="{DF87BDCF-F054-4D25-B398-51594282FC50}" presName="bgRect" presStyleLbl="bgShp" presStyleIdx="1" presStyleCnt="3"/>
      <dgm:spPr/>
    </dgm:pt>
    <dgm:pt modelId="{E8295F45-8E8A-4945-8028-0349A926BE6A}" type="pres">
      <dgm:prSet presAssocID="{DF87BDCF-F054-4D25-B398-51594282FC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470B7479-E0EC-440F-AF24-A22044DB6787}" type="pres">
      <dgm:prSet presAssocID="{DF87BDCF-F054-4D25-B398-51594282FC50}" presName="spaceRect" presStyleCnt="0"/>
      <dgm:spPr/>
    </dgm:pt>
    <dgm:pt modelId="{EC06F4C5-9B39-4932-ABAD-5D7D597D7325}" type="pres">
      <dgm:prSet presAssocID="{DF87BDCF-F054-4D25-B398-51594282FC50}" presName="parTx" presStyleLbl="revTx" presStyleIdx="1" presStyleCnt="3">
        <dgm:presLayoutVars>
          <dgm:chMax val="0"/>
          <dgm:chPref val="0"/>
        </dgm:presLayoutVars>
      </dgm:prSet>
      <dgm:spPr/>
    </dgm:pt>
    <dgm:pt modelId="{CD20E84A-D068-43D5-9364-E9F0500B7CE4}" type="pres">
      <dgm:prSet presAssocID="{AB049384-FFD6-444E-B981-122D75AD80BA}" presName="sibTrans" presStyleCnt="0"/>
      <dgm:spPr/>
    </dgm:pt>
    <dgm:pt modelId="{ADFBA917-C7AD-4F80-B4BC-B10C020870CC}" type="pres">
      <dgm:prSet presAssocID="{76C0BD8E-80DD-4C99-9C1D-0B72C0FA7AAB}" presName="compNode" presStyleCnt="0"/>
      <dgm:spPr/>
    </dgm:pt>
    <dgm:pt modelId="{67A7DCCF-7FD8-4430-8C55-2F294C7BB509}" type="pres">
      <dgm:prSet presAssocID="{76C0BD8E-80DD-4C99-9C1D-0B72C0FA7AAB}" presName="bgRect" presStyleLbl="bgShp" presStyleIdx="2" presStyleCnt="3"/>
      <dgm:spPr/>
    </dgm:pt>
    <dgm:pt modelId="{C4971C24-AA04-4F9E-8D80-E40F2CB4B844}" type="pres">
      <dgm:prSet presAssocID="{76C0BD8E-80DD-4C99-9C1D-0B72C0FA7A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4593A669-9911-4FC0-84A3-86208B0DE728}" type="pres">
      <dgm:prSet presAssocID="{76C0BD8E-80DD-4C99-9C1D-0B72C0FA7AAB}" presName="spaceRect" presStyleCnt="0"/>
      <dgm:spPr/>
    </dgm:pt>
    <dgm:pt modelId="{F0215E53-0F83-4B45-8741-330AA8C9ECA0}" type="pres">
      <dgm:prSet presAssocID="{76C0BD8E-80DD-4C99-9C1D-0B72C0FA7AAB}" presName="parTx" presStyleLbl="revTx" presStyleIdx="2" presStyleCnt="3">
        <dgm:presLayoutVars>
          <dgm:chMax val="0"/>
          <dgm:chPref val="0"/>
        </dgm:presLayoutVars>
      </dgm:prSet>
      <dgm:spPr/>
    </dgm:pt>
  </dgm:ptLst>
  <dgm:cxnLst>
    <dgm:cxn modelId="{A6C1182A-59EC-433D-950E-371C7B84BF52}" srcId="{1D782D5D-BDA8-438D-A88E-487AC6A1CD4D}" destId="{76C0BD8E-80DD-4C99-9C1D-0B72C0FA7AAB}" srcOrd="2" destOrd="0" parTransId="{765D83E1-8E93-4C4E-A0F5-151D5465E85F}" sibTransId="{3EE0DDC7-FB20-45B3-AD0C-4B1646975E83}"/>
    <dgm:cxn modelId="{5FCD4061-1023-46B3-9D1A-D11C6702D847}" type="presOf" srcId="{DF87BDCF-F054-4D25-B398-51594282FC50}" destId="{EC06F4C5-9B39-4932-ABAD-5D7D597D7325}" srcOrd="0" destOrd="0" presId="urn:microsoft.com/office/officeart/2018/2/layout/IconVerticalSolidList"/>
    <dgm:cxn modelId="{EDF9895A-CE4D-4B56-BD2D-948F3FC8710F}" type="presOf" srcId="{1D782D5D-BDA8-438D-A88E-487AC6A1CD4D}" destId="{1AF4303B-1414-424E-9569-7913CF024BE4}" srcOrd="0" destOrd="0" presId="urn:microsoft.com/office/officeart/2018/2/layout/IconVerticalSolidList"/>
    <dgm:cxn modelId="{A33B607D-7D73-4001-9E9F-981F87F247B1}" type="presOf" srcId="{76C0BD8E-80DD-4C99-9C1D-0B72C0FA7AAB}" destId="{F0215E53-0F83-4B45-8741-330AA8C9ECA0}" srcOrd="0" destOrd="0" presId="urn:microsoft.com/office/officeart/2018/2/layout/IconVerticalSolidList"/>
    <dgm:cxn modelId="{2C6694B9-A573-4379-9299-618130780605}" type="presOf" srcId="{DF714E17-0427-4886-81BC-022070ABB1E3}" destId="{64667422-BB4A-49A3-86B8-7F69048E7DDD}" srcOrd="0" destOrd="0" presId="urn:microsoft.com/office/officeart/2018/2/layout/IconVerticalSolidList"/>
    <dgm:cxn modelId="{3726F3DF-657B-4685-91A7-09F0F0CB20A3}" srcId="{1D782D5D-BDA8-438D-A88E-487AC6A1CD4D}" destId="{DF714E17-0427-4886-81BC-022070ABB1E3}" srcOrd="0" destOrd="0" parTransId="{8721551F-20D1-45B8-9026-30682657A298}" sibTransId="{34F95729-2948-4B44-B344-93D706C74A13}"/>
    <dgm:cxn modelId="{C9ED32F0-C577-4230-83D8-5E969B06A28A}" srcId="{1D782D5D-BDA8-438D-A88E-487AC6A1CD4D}" destId="{DF87BDCF-F054-4D25-B398-51594282FC50}" srcOrd="1" destOrd="0" parTransId="{3602428A-9068-4CC3-A1FC-D4EB473F41AB}" sibTransId="{AB049384-FFD6-444E-B981-122D75AD80BA}"/>
    <dgm:cxn modelId="{F52A182A-E04C-40D5-9118-808096C16799}" type="presParOf" srcId="{1AF4303B-1414-424E-9569-7913CF024BE4}" destId="{89C1A28F-D00F-4E31-ADBB-EB8E44FDF432}" srcOrd="0" destOrd="0" presId="urn:microsoft.com/office/officeart/2018/2/layout/IconVerticalSolidList"/>
    <dgm:cxn modelId="{89BC0A28-08DC-4834-A31F-46E4DBDF021E}" type="presParOf" srcId="{89C1A28F-D00F-4E31-ADBB-EB8E44FDF432}" destId="{3C25C1AB-8E6F-4CA1-80A8-7DB77DF8CC20}" srcOrd="0" destOrd="0" presId="urn:microsoft.com/office/officeart/2018/2/layout/IconVerticalSolidList"/>
    <dgm:cxn modelId="{2FA128DC-B514-4743-BBA2-67454F54FDB5}" type="presParOf" srcId="{89C1A28F-D00F-4E31-ADBB-EB8E44FDF432}" destId="{9194F534-4523-4305-A9FB-2AFC6DE08C1F}" srcOrd="1" destOrd="0" presId="urn:microsoft.com/office/officeart/2018/2/layout/IconVerticalSolidList"/>
    <dgm:cxn modelId="{F8C87CB5-4733-4316-B40F-2B20E497A9B4}" type="presParOf" srcId="{89C1A28F-D00F-4E31-ADBB-EB8E44FDF432}" destId="{3D581CB3-A79B-45A5-A1FB-80F61E4525C4}" srcOrd="2" destOrd="0" presId="urn:microsoft.com/office/officeart/2018/2/layout/IconVerticalSolidList"/>
    <dgm:cxn modelId="{BBCA165F-54AE-4407-A6D8-7CF1043578C5}" type="presParOf" srcId="{89C1A28F-D00F-4E31-ADBB-EB8E44FDF432}" destId="{64667422-BB4A-49A3-86B8-7F69048E7DDD}" srcOrd="3" destOrd="0" presId="urn:microsoft.com/office/officeart/2018/2/layout/IconVerticalSolidList"/>
    <dgm:cxn modelId="{33417077-529C-4CC1-B1C3-7C99E6F0A6D5}" type="presParOf" srcId="{1AF4303B-1414-424E-9569-7913CF024BE4}" destId="{48A9BA90-D467-4813-846C-AC3F753F45A4}" srcOrd="1" destOrd="0" presId="urn:microsoft.com/office/officeart/2018/2/layout/IconVerticalSolidList"/>
    <dgm:cxn modelId="{B616D889-DEA0-47E5-883A-D52105AF35C7}" type="presParOf" srcId="{1AF4303B-1414-424E-9569-7913CF024BE4}" destId="{A68330C5-FAFB-4F14-BE00-BF8DC9B1A099}" srcOrd="2" destOrd="0" presId="urn:microsoft.com/office/officeart/2018/2/layout/IconVerticalSolidList"/>
    <dgm:cxn modelId="{08E9807C-539B-4D22-B6E5-8EB9E834E98E}" type="presParOf" srcId="{A68330C5-FAFB-4F14-BE00-BF8DC9B1A099}" destId="{2461BC7F-82C5-4E01-980A-21160963BE98}" srcOrd="0" destOrd="0" presId="urn:microsoft.com/office/officeart/2018/2/layout/IconVerticalSolidList"/>
    <dgm:cxn modelId="{F5A09522-4462-4BFD-A3A9-C9D7FD6E09D0}" type="presParOf" srcId="{A68330C5-FAFB-4F14-BE00-BF8DC9B1A099}" destId="{E8295F45-8E8A-4945-8028-0349A926BE6A}" srcOrd="1" destOrd="0" presId="urn:microsoft.com/office/officeart/2018/2/layout/IconVerticalSolidList"/>
    <dgm:cxn modelId="{8BEA45F5-E90E-4931-B03A-A5D6087D75AB}" type="presParOf" srcId="{A68330C5-FAFB-4F14-BE00-BF8DC9B1A099}" destId="{470B7479-E0EC-440F-AF24-A22044DB6787}" srcOrd="2" destOrd="0" presId="urn:microsoft.com/office/officeart/2018/2/layout/IconVerticalSolidList"/>
    <dgm:cxn modelId="{2AB49A69-657C-4A10-9773-D964FFA8705B}" type="presParOf" srcId="{A68330C5-FAFB-4F14-BE00-BF8DC9B1A099}" destId="{EC06F4C5-9B39-4932-ABAD-5D7D597D7325}" srcOrd="3" destOrd="0" presId="urn:microsoft.com/office/officeart/2018/2/layout/IconVerticalSolidList"/>
    <dgm:cxn modelId="{4773A922-93D5-4BB2-9204-5288B1E1BBE7}" type="presParOf" srcId="{1AF4303B-1414-424E-9569-7913CF024BE4}" destId="{CD20E84A-D068-43D5-9364-E9F0500B7CE4}" srcOrd="3" destOrd="0" presId="urn:microsoft.com/office/officeart/2018/2/layout/IconVerticalSolidList"/>
    <dgm:cxn modelId="{644DC3E0-69B8-45A2-A9F0-C0B7416E48B5}" type="presParOf" srcId="{1AF4303B-1414-424E-9569-7913CF024BE4}" destId="{ADFBA917-C7AD-4F80-B4BC-B10C020870CC}" srcOrd="4" destOrd="0" presId="urn:microsoft.com/office/officeart/2018/2/layout/IconVerticalSolidList"/>
    <dgm:cxn modelId="{DDE74C26-A4C4-419B-AB45-E8941B775A0D}" type="presParOf" srcId="{ADFBA917-C7AD-4F80-B4BC-B10C020870CC}" destId="{67A7DCCF-7FD8-4430-8C55-2F294C7BB509}" srcOrd="0" destOrd="0" presId="urn:microsoft.com/office/officeart/2018/2/layout/IconVerticalSolidList"/>
    <dgm:cxn modelId="{C652C83B-4AB4-425A-8BC7-E0436BAEC09C}" type="presParOf" srcId="{ADFBA917-C7AD-4F80-B4BC-B10C020870CC}" destId="{C4971C24-AA04-4F9E-8D80-E40F2CB4B844}" srcOrd="1" destOrd="0" presId="urn:microsoft.com/office/officeart/2018/2/layout/IconVerticalSolidList"/>
    <dgm:cxn modelId="{94777532-FE29-4F26-9A9D-6C849BE6E5A2}" type="presParOf" srcId="{ADFBA917-C7AD-4F80-B4BC-B10C020870CC}" destId="{4593A669-9911-4FC0-84A3-86208B0DE728}" srcOrd="2" destOrd="0" presId="urn:microsoft.com/office/officeart/2018/2/layout/IconVerticalSolidList"/>
    <dgm:cxn modelId="{8D38A75E-4EC1-4FCE-9E39-DA7C8EB5370D}" type="presParOf" srcId="{ADFBA917-C7AD-4F80-B4BC-B10C020870CC}" destId="{F0215E53-0F83-4B45-8741-330AA8C9EC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782D5D-BDA8-438D-A88E-487AC6A1CD4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F714E17-0427-4886-81BC-022070ABB1E3}">
      <dgm:prSet/>
      <dgm:spPr/>
      <dgm:t>
        <a:bodyPr/>
        <a:lstStyle/>
        <a:p>
          <a:pPr>
            <a:lnSpc>
              <a:spcPct val="100000"/>
            </a:lnSpc>
          </a:pPr>
          <a:r>
            <a:rPr lang="en-US">
              <a:latin typeface="Times New Roman"/>
              <a:cs typeface="Times New Roman"/>
            </a:rPr>
            <a:t> Doesn't work well on large sets.</a:t>
          </a:r>
        </a:p>
      </dgm:t>
    </dgm:pt>
    <dgm:pt modelId="{8721551F-20D1-45B8-9026-30682657A298}" type="parTrans" cxnId="{3726F3DF-657B-4685-91A7-09F0F0CB20A3}">
      <dgm:prSet/>
      <dgm:spPr/>
      <dgm:t>
        <a:bodyPr/>
        <a:lstStyle/>
        <a:p>
          <a:endParaRPr lang="en-US"/>
        </a:p>
      </dgm:t>
    </dgm:pt>
    <dgm:pt modelId="{34F95729-2948-4B44-B344-93D706C74A13}" type="sibTrans" cxnId="{3726F3DF-657B-4685-91A7-09F0F0CB20A3}">
      <dgm:prSet/>
      <dgm:spPr/>
      <dgm:t>
        <a:bodyPr/>
        <a:lstStyle/>
        <a:p>
          <a:endParaRPr lang="en-US"/>
        </a:p>
      </dgm:t>
    </dgm:pt>
    <dgm:pt modelId="{DF87BDCF-F054-4D25-B398-51594282FC50}">
      <dgm:prSet/>
      <dgm:spPr/>
      <dgm:t>
        <a:bodyPr/>
        <a:lstStyle/>
        <a:p>
          <a:pPr>
            <a:lnSpc>
              <a:spcPct val="100000"/>
            </a:lnSpc>
          </a:pPr>
          <a:r>
            <a:rPr lang="en-US">
              <a:latin typeface="Times New Roman"/>
              <a:cs typeface="Times New Roman"/>
            </a:rPr>
            <a:t>Has poor cache performance.</a:t>
          </a:r>
        </a:p>
      </dgm:t>
    </dgm:pt>
    <dgm:pt modelId="{3602428A-9068-4CC3-A1FC-D4EB473F41AB}" type="parTrans" cxnId="{C9ED32F0-C577-4230-83D8-5E969B06A28A}">
      <dgm:prSet/>
      <dgm:spPr/>
      <dgm:t>
        <a:bodyPr/>
        <a:lstStyle/>
        <a:p>
          <a:endParaRPr lang="en-US"/>
        </a:p>
      </dgm:t>
    </dgm:pt>
    <dgm:pt modelId="{AB049384-FFD6-444E-B981-122D75AD80BA}" type="sibTrans" cxnId="{C9ED32F0-C577-4230-83D8-5E969B06A28A}">
      <dgm:prSet/>
      <dgm:spPr/>
      <dgm:t>
        <a:bodyPr/>
        <a:lstStyle/>
        <a:p>
          <a:endParaRPr lang="en-US"/>
        </a:p>
      </dgm:t>
    </dgm:pt>
    <dgm:pt modelId="{8A5F9D21-3801-46B3-97AD-E70F739D294A}">
      <dgm:prSet phldr="0"/>
      <dgm:spPr/>
      <dgm:t>
        <a:bodyPr/>
        <a:lstStyle/>
        <a:p>
          <a:pPr>
            <a:lnSpc>
              <a:spcPct val="100000"/>
            </a:lnSpc>
          </a:pPr>
          <a:r>
            <a:rPr lang="en-US">
              <a:latin typeface="Times New Roman"/>
              <a:cs typeface="Times New Roman"/>
            </a:rPr>
            <a:t>Needs to iterate over the list multiple times; thus, it can lead to an unbalanced branch.</a:t>
          </a:r>
        </a:p>
      </dgm:t>
    </dgm:pt>
    <dgm:pt modelId="{3120EC4D-D60E-4660-BA90-B1846BFD140A}" type="parTrans" cxnId="{7F7D51B6-D7B5-4E49-BF3E-4A0348F5DF37}">
      <dgm:prSet/>
      <dgm:spPr/>
    </dgm:pt>
    <dgm:pt modelId="{2FD32A81-6B87-49F8-ADDC-67BA59B8E487}" type="sibTrans" cxnId="{7F7D51B6-D7B5-4E49-BF3E-4A0348F5DF37}">
      <dgm:prSet/>
      <dgm:spPr/>
    </dgm:pt>
    <dgm:pt modelId="{1AF4303B-1414-424E-9569-7913CF024BE4}" type="pres">
      <dgm:prSet presAssocID="{1D782D5D-BDA8-438D-A88E-487AC6A1CD4D}" presName="root" presStyleCnt="0">
        <dgm:presLayoutVars>
          <dgm:dir/>
          <dgm:resizeHandles val="exact"/>
        </dgm:presLayoutVars>
      </dgm:prSet>
      <dgm:spPr/>
    </dgm:pt>
    <dgm:pt modelId="{89C1A28F-D00F-4E31-ADBB-EB8E44FDF432}" type="pres">
      <dgm:prSet presAssocID="{DF714E17-0427-4886-81BC-022070ABB1E3}" presName="compNode" presStyleCnt="0"/>
      <dgm:spPr/>
    </dgm:pt>
    <dgm:pt modelId="{3C25C1AB-8E6F-4CA1-80A8-7DB77DF8CC20}" type="pres">
      <dgm:prSet presAssocID="{DF714E17-0427-4886-81BC-022070ABB1E3}" presName="bgRect" presStyleLbl="bgShp" presStyleIdx="0" presStyleCnt="3"/>
      <dgm:spPr/>
    </dgm:pt>
    <dgm:pt modelId="{9194F534-4523-4305-A9FB-2AFC6DE08C1F}" type="pres">
      <dgm:prSet presAssocID="{DF714E17-0427-4886-81BC-022070ABB1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3D581CB3-A79B-45A5-A1FB-80F61E4525C4}" type="pres">
      <dgm:prSet presAssocID="{DF714E17-0427-4886-81BC-022070ABB1E3}" presName="spaceRect" presStyleCnt="0"/>
      <dgm:spPr/>
    </dgm:pt>
    <dgm:pt modelId="{64667422-BB4A-49A3-86B8-7F69048E7DDD}" type="pres">
      <dgm:prSet presAssocID="{DF714E17-0427-4886-81BC-022070ABB1E3}" presName="parTx" presStyleLbl="revTx" presStyleIdx="0" presStyleCnt="3">
        <dgm:presLayoutVars>
          <dgm:chMax val="0"/>
          <dgm:chPref val="0"/>
        </dgm:presLayoutVars>
      </dgm:prSet>
      <dgm:spPr/>
    </dgm:pt>
    <dgm:pt modelId="{48A9BA90-D467-4813-846C-AC3F753F45A4}" type="pres">
      <dgm:prSet presAssocID="{34F95729-2948-4B44-B344-93D706C74A13}" presName="sibTrans" presStyleCnt="0"/>
      <dgm:spPr/>
    </dgm:pt>
    <dgm:pt modelId="{7BE99AF6-CA01-4286-81BC-BB0EE9AF291C}" type="pres">
      <dgm:prSet presAssocID="{8A5F9D21-3801-46B3-97AD-E70F739D294A}" presName="compNode" presStyleCnt="0"/>
      <dgm:spPr/>
    </dgm:pt>
    <dgm:pt modelId="{0628D97B-F9BB-4171-B95A-22E13D2A16C6}" type="pres">
      <dgm:prSet presAssocID="{8A5F9D21-3801-46B3-97AD-E70F739D294A}" presName="bgRect" presStyleLbl="bgShp" presStyleIdx="1" presStyleCnt="3"/>
      <dgm:spPr/>
    </dgm:pt>
    <dgm:pt modelId="{87A780BB-B41C-4CA4-A051-2B6D3BDADCDF}" type="pres">
      <dgm:prSet presAssocID="{8A5F9D21-3801-46B3-97AD-E70F739D294A}" presName="iconRect" presStyleLbl="node1" presStyleIdx="1" presStyleCnt="3"/>
      <dgm:spPr/>
    </dgm:pt>
    <dgm:pt modelId="{F3D6F8AD-A66C-47D5-BEA1-9912FBEA3E12}" type="pres">
      <dgm:prSet presAssocID="{8A5F9D21-3801-46B3-97AD-E70F739D294A}" presName="spaceRect" presStyleCnt="0"/>
      <dgm:spPr/>
    </dgm:pt>
    <dgm:pt modelId="{B24EDE63-F65F-4A11-9201-90C151DE9625}" type="pres">
      <dgm:prSet presAssocID="{8A5F9D21-3801-46B3-97AD-E70F739D294A}" presName="parTx" presStyleLbl="revTx" presStyleIdx="1" presStyleCnt="3">
        <dgm:presLayoutVars>
          <dgm:chMax val="0"/>
          <dgm:chPref val="0"/>
        </dgm:presLayoutVars>
      </dgm:prSet>
      <dgm:spPr/>
    </dgm:pt>
    <dgm:pt modelId="{B2D3810A-2EAC-4B9A-8C71-C57103EF3319}" type="pres">
      <dgm:prSet presAssocID="{2FD32A81-6B87-49F8-ADDC-67BA59B8E487}" presName="sibTrans" presStyleCnt="0"/>
      <dgm:spPr/>
    </dgm:pt>
    <dgm:pt modelId="{A68330C5-FAFB-4F14-BE00-BF8DC9B1A099}" type="pres">
      <dgm:prSet presAssocID="{DF87BDCF-F054-4D25-B398-51594282FC50}" presName="compNode" presStyleCnt="0"/>
      <dgm:spPr/>
    </dgm:pt>
    <dgm:pt modelId="{2461BC7F-82C5-4E01-980A-21160963BE98}" type="pres">
      <dgm:prSet presAssocID="{DF87BDCF-F054-4D25-B398-51594282FC50}" presName="bgRect" presStyleLbl="bgShp" presStyleIdx="2" presStyleCnt="3"/>
      <dgm:spPr/>
    </dgm:pt>
    <dgm:pt modelId="{E8295F45-8E8A-4945-8028-0349A926BE6A}" type="pres">
      <dgm:prSet presAssocID="{DF87BDCF-F054-4D25-B398-51594282FC50}"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470B7479-E0EC-440F-AF24-A22044DB6787}" type="pres">
      <dgm:prSet presAssocID="{DF87BDCF-F054-4D25-B398-51594282FC50}" presName="spaceRect" presStyleCnt="0"/>
      <dgm:spPr/>
    </dgm:pt>
    <dgm:pt modelId="{EC06F4C5-9B39-4932-ABAD-5D7D597D7325}" type="pres">
      <dgm:prSet presAssocID="{DF87BDCF-F054-4D25-B398-51594282FC50}" presName="parTx" presStyleLbl="revTx" presStyleIdx="2" presStyleCnt="3">
        <dgm:presLayoutVars>
          <dgm:chMax val="0"/>
          <dgm:chPref val="0"/>
        </dgm:presLayoutVars>
      </dgm:prSet>
      <dgm:spPr/>
    </dgm:pt>
  </dgm:ptLst>
  <dgm:cxnLst>
    <dgm:cxn modelId="{EDF9895A-CE4D-4B56-BD2D-948F3FC8710F}" type="presOf" srcId="{1D782D5D-BDA8-438D-A88E-487AC6A1CD4D}" destId="{1AF4303B-1414-424E-9569-7913CF024BE4}" srcOrd="0" destOrd="0" presId="urn:microsoft.com/office/officeart/2018/2/layout/IconVerticalSolidList"/>
    <dgm:cxn modelId="{41923882-00FB-4101-8ECA-53C250A19496}" type="presOf" srcId="{8A5F9D21-3801-46B3-97AD-E70F739D294A}" destId="{B24EDE63-F65F-4A11-9201-90C151DE9625}" srcOrd="0" destOrd="0" presId="urn:microsoft.com/office/officeart/2018/2/layout/IconVerticalSolidList"/>
    <dgm:cxn modelId="{C7AB48A0-6B2E-402E-A6C8-1C42E88B284D}" type="presOf" srcId="{DF714E17-0427-4886-81BC-022070ABB1E3}" destId="{64667422-BB4A-49A3-86B8-7F69048E7DDD}" srcOrd="0" destOrd="0" presId="urn:microsoft.com/office/officeart/2018/2/layout/IconVerticalSolidList"/>
    <dgm:cxn modelId="{7F7D51B6-D7B5-4E49-BF3E-4A0348F5DF37}" srcId="{1D782D5D-BDA8-438D-A88E-487AC6A1CD4D}" destId="{8A5F9D21-3801-46B3-97AD-E70F739D294A}" srcOrd="1" destOrd="0" parTransId="{3120EC4D-D60E-4660-BA90-B1846BFD140A}" sibTransId="{2FD32A81-6B87-49F8-ADDC-67BA59B8E487}"/>
    <dgm:cxn modelId="{3726F3DF-657B-4685-91A7-09F0F0CB20A3}" srcId="{1D782D5D-BDA8-438D-A88E-487AC6A1CD4D}" destId="{DF714E17-0427-4886-81BC-022070ABB1E3}" srcOrd="0" destOrd="0" parTransId="{8721551F-20D1-45B8-9026-30682657A298}" sibTransId="{34F95729-2948-4B44-B344-93D706C74A13}"/>
    <dgm:cxn modelId="{C9ED32F0-C577-4230-83D8-5E969B06A28A}" srcId="{1D782D5D-BDA8-438D-A88E-487AC6A1CD4D}" destId="{DF87BDCF-F054-4D25-B398-51594282FC50}" srcOrd="2" destOrd="0" parTransId="{3602428A-9068-4CC3-A1FC-D4EB473F41AB}" sibTransId="{AB049384-FFD6-444E-B981-122D75AD80BA}"/>
    <dgm:cxn modelId="{04E0D7FB-7DE1-48C3-9E81-5DD14A31CD75}" type="presOf" srcId="{DF87BDCF-F054-4D25-B398-51594282FC50}" destId="{EC06F4C5-9B39-4932-ABAD-5D7D597D7325}" srcOrd="0" destOrd="0" presId="urn:microsoft.com/office/officeart/2018/2/layout/IconVerticalSolidList"/>
    <dgm:cxn modelId="{EDFC8B58-2DAC-4184-BBD6-6A0D28960368}" type="presParOf" srcId="{1AF4303B-1414-424E-9569-7913CF024BE4}" destId="{89C1A28F-D00F-4E31-ADBB-EB8E44FDF432}" srcOrd="0" destOrd="0" presId="urn:microsoft.com/office/officeart/2018/2/layout/IconVerticalSolidList"/>
    <dgm:cxn modelId="{ACEE9B37-3CE9-47AE-8067-204EE2F091FE}" type="presParOf" srcId="{89C1A28F-D00F-4E31-ADBB-EB8E44FDF432}" destId="{3C25C1AB-8E6F-4CA1-80A8-7DB77DF8CC20}" srcOrd="0" destOrd="0" presId="urn:microsoft.com/office/officeart/2018/2/layout/IconVerticalSolidList"/>
    <dgm:cxn modelId="{8DF9E92E-B049-43B8-B639-A7767D47ED35}" type="presParOf" srcId="{89C1A28F-D00F-4E31-ADBB-EB8E44FDF432}" destId="{9194F534-4523-4305-A9FB-2AFC6DE08C1F}" srcOrd="1" destOrd="0" presId="urn:microsoft.com/office/officeart/2018/2/layout/IconVerticalSolidList"/>
    <dgm:cxn modelId="{7B220334-E467-4241-B867-DDCC77DB39B3}" type="presParOf" srcId="{89C1A28F-D00F-4E31-ADBB-EB8E44FDF432}" destId="{3D581CB3-A79B-45A5-A1FB-80F61E4525C4}" srcOrd="2" destOrd="0" presId="urn:microsoft.com/office/officeart/2018/2/layout/IconVerticalSolidList"/>
    <dgm:cxn modelId="{F2664E22-6626-457A-B0FD-E206B1CBCF23}" type="presParOf" srcId="{89C1A28F-D00F-4E31-ADBB-EB8E44FDF432}" destId="{64667422-BB4A-49A3-86B8-7F69048E7DDD}" srcOrd="3" destOrd="0" presId="urn:microsoft.com/office/officeart/2018/2/layout/IconVerticalSolidList"/>
    <dgm:cxn modelId="{1FC8F3B2-0EEB-4C77-B6CB-DEBA53E8FAD6}" type="presParOf" srcId="{1AF4303B-1414-424E-9569-7913CF024BE4}" destId="{48A9BA90-D467-4813-846C-AC3F753F45A4}" srcOrd="1" destOrd="0" presId="urn:microsoft.com/office/officeart/2018/2/layout/IconVerticalSolidList"/>
    <dgm:cxn modelId="{76E2333F-0F09-4D58-86FF-737CF42FCEF2}" type="presParOf" srcId="{1AF4303B-1414-424E-9569-7913CF024BE4}" destId="{7BE99AF6-CA01-4286-81BC-BB0EE9AF291C}" srcOrd="2" destOrd="0" presId="urn:microsoft.com/office/officeart/2018/2/layout/IconVerticalSolidList"/>
    <dgm:cxn modelId="{511F8AD9-F9A5-4644-B0A4-82AFEB5234AD}" type="presParOf" srcId="{7BE99AF6-CA01-4286-81BC-BB0EE9AF291C}" destId="{0628D97B-F9BB-4171-B95A-22E13D2A16C6}" srcOrd="0" destOrd="0" presId="urn:microsoft.com/office/officeart/2018/2/layout/IconVerticalSolidList"/>
    <dgm:cxn modelId="{4DB55ED9-1ECE-4B92-BD0C-E8C78D36981D}" type="presParOf" srcId="{7BE99AF6-CA01-4286-81BC-BB0EE9AF291C}" destId="{87A780BB-B41C-4CA4-A051-2B6D3BDADCDF}" srcOrd="1" destOrd="0" presId="urn:microsoft.com/office/officeart/2018/2/layout/IconVerticalSolidList"/>
    <dgm:cxn modelId="{BDBD4441-64CA-4317-8ABD-8D2272A00FD4}" type="presParOf" srcId="{7BE99AF6-CA01-4286-81BC-BB0EE9AF291C}" destId="{F3D6F8AD-A66C-47D5-BEA1-9912FBEA3E12}" srcOrd="2" destOrd="0" presId="urn:microsoft.com/office/officeart/2018/2/layout/IconVerticalSolidList"/>
    <dgm:cxn modelId="{748780DA-B06F-4D2E-8815-D8D971B3559A}" type="presParOf" srcId="{7BE99AF6-CA01-4286-81BC-BB0EE9AF291C}" destId="{B24EDE63-F65F-4A11-9201-90C151DE9625}" srcOrd="3" destOrd="0" presId="urn:microsoft.com/office/officeart/2018/2/layout/IconVerticalSolidList"/>
    <dgm:cxn modelId="{53A60F9F-9239-4A50-B608-A9A8464012E7}" type="presParOf" srcId="{1AF4303B-1414-424E-9569-7913CF024BE4}" destId="{B2D3810A-2EAC-4B9A-8C71-C57103EF3319}" srcOrd="3" destOrd="0" presId="urn:microsoft.com/office/officeart/2018/2/layout/IconVerticalSolidList"/>
    <dgm:cxn modelId="{22BE8BAA-04D6-4CD3-B569-2E9EB6EB6861}" type="presParOf" srcId="{1AF4303B-1414-424E-9569-7913CF024BE4}" destId="{A68330C5-FAFB-4F14-BE00-BF8DC9B1A099}" srcOrd="4" destOrd="0" presId="urn:microsoft.com/office/officeart/2018/2/layout/IconVerticalSolidList"/>
    <dgm:cxn modelId="{CFC7AA6A-B9E0-44B2-BD3A-85EA30482166}" type="presParOf" srcId="{A68330C5-FAFB-4F14-BE00-BF8DC9B1A099}" destId="{2461BC7F-82C5-4E01-980A-21160963BE98}" srcOrd="0" destOrd="0" presId="urn:microsoft.com/office/officeart/2018/2/layout/IconVerticalSolidList"/>
    <dgm:cxn modelId="{2D159A0D-1C80-4D85-8344-56397F5338CC}" type="presParOf" srcId="{A68330C5-FAFB-4F14-BE00-BF8DC9B1A099}" destId="{E8295F45-8E8A-4945-8028-0349A926BE6A}" srcOrd="1" destOrd="0" presId="urn:microsoft.com/office/officeart/2018/2/layout/IconVerticalSolidList"/>
    <dgm:cxn modelId="{8A672918-5075-4A0A-81D5-0B4AD572EA58}" type="presParOf" srcId="{A68330C5-FAFB-4F14-BE00-BF8DC9B1A099}" destId="{470B7479-E0EC-440F-AF24-A22044DB6787}" srcOrd="2" destOrd="0" presId="urn:microsoft.com/office/officeart/2018/2/layout/IconVerticalSolidList"/>
    <dgm:cxn modelId="{5E4D63B3-3B4F-4211-93FD-C6CF6BE4A315}" type="presParOf" srcId="{A68330C5-FAFB-4F14-BE00-BF8DC9B1A099}" destId="{EC06F4C5-9B39-4932-ABAD-5D7D597D73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740B7D-3769-4FE3-A681-A73AFEC26A6F}"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3031CC64-33CD-4345-8661-AC9347A8E91D}">
      <dgm:prSet/>
      <dgm:spPr/>
      <dgm:t>
        <a:bodyPr/>
        <a:lstStyle/>
        <a:p>
          <a:r>
            <a:rPr lang="en-US">
              <a:latin typeface="Times New Roman"/>
              <a:cs typeface="Times New Roman"/>
            </a:rPr>
            <a:t>Starting from the first index, compare the first and the second elements.</a:t>
          </a:r>
        </a:p>
      </dgm:t>
    </dgm:pt>
    <dgm:pt modelId="{4C8BB5EE-A361-4FC6-9307-8F4A0E3AEC91}" type="parTrans" cxnId="{D8DA3310-4449-4558-B2BC-B4170E945B3B}">
      <dgm:prSet/>
      <dgm:spPr/>
      <dgm:t>
        <a:bodyPr/>
        <a:lstStyle/>
        <a:p>
          <a:endParaRPr lang="en-US"/>
        </a:p>
      </dgm:t>
    </dgm:pt>
    <dgm:pt modelId="{E308AFF5-A9F7-41F5-9229-BD98893D9D43}" type="sibTrans" cxnId="{D8DA3310-4449-4558-B2BC-B4170E945B3B}">
      <dgm:prSet/>
      <dgm:spPr/>
      <dgm:t>
        <a:bodyPr/>
        <a:lstStyle/>
        <a:p>
          <a:endParaRPr lang="en-US"/>
        </a:p>
      </dgm:t>
    </dgm:pt>
    <dgm:pt modelId="{00716919-186C-46FA-B1ED-08D1879917C7}">
      <dgm:prSet/>
      <dgm:spPr/>
      <dgm:t>
        <a:bodyPr/>
        <a:lstStyle/>
        <a:p>
          <a:r>
            <a:rPr lang="en-US">
              <a:latin typeface="Times New Roman"/>
              <a:cs typeface="Times New Roman"/>
            </a:rPr>
            <a:t>If the first element is greater than the second element, they are swapped.</a:t>
          </a:r>
        </a:p>
      </dgm:t>
    </dgm:pt>
    <dgm:pt modelId="{71020BC2-1AD8-4701-AA9F-2F526E64D638}" type="parTrans" cxnId="{C2C00CFB-3405-429D-9B8B-5812B1D8ECF5}">
      <dgm:prSet/>
      <dgm:spPr/>
      <dgm:t>
        <a:bodyPr/>
        <a:lstStyle/>
        <a:p>
          <a:endParaRPr lang="en-US"/>
        </a:p>
      </dgm:t>
    </dgm:pt>
    <dgm:pt modelId="{1D281589-998C-4F40-A816-3CE287900845}" type="sibTrans" cxnId="{C2C00CFB-3405-429D-9B8B-5812B1D8ECF5}">
      <dgm:prSet/>
      <dgm:spPr/>
      <dgm:t>
        <a:bodyPr/>
        <a:lstStyle/>
        <a:p>
          <a:endParaRPr lang="en-US"/>
        </a:p>
      </dgm:t>
    </dgm:pt>
    <dgm:pt modelId="{0247ADC3-31C9-41EF-9D9A-22450178D597}">
      <dgm:prSet/>
      <dgm:spPr/>
      <dgm:t>
        <a:bodyPr/>
        <a:lstStyle/>
        <a:p>
          <a:r>
            <a:rPr lang="en-US">
              <a:latin typeface="Times New Roman"/>
              <a:cs typeface="Times New Roman"/>
            </a:rPr>
            <a:t>Now, compare the second and the third elements. Swap them if they are not in order.</a:t>
          </a:r>
        </a:p>
      </dgm:t>
    </dgm:pt>
    <dgm:pt modelId="{56F2CBFD-1326-487B-8F16-381F7C2B790C}" type="parTrans" cxnId="{967FB0FA-10FA-4DC5-9F5D-85C5DAA42327}">
      <dgm:prSet/>
      <dgm:spPr/>
      <dgm:t>
        <a:bodyPr/>
        <a:lstStyle/>
        <a:p>
          <a:endParaRPr lang="en-US"/>
        </a:p>
      </dgm:t>
    </dgm:pt>
    <dgm:pt modelId="{37508A9F-A44A-41A7-BC7E-82A35ACC0D92}" type="sibTrans" cxnId="{967FB0FA-10FA-4DC5-9F5D-85C5DAA42327}">
      <dgm:prSet/>
      <dgm:spPr/>
      <dgm:t>
        <a:bodyPr/>
        <a:lstStyle/>
        <a:p>
          <a:endParaRPr lang="en-US"/>
        </a:p>
      </dgm:t>
    </dgm:pt>
    <dgm:pt modelId="{FFC41FC3-0C86-48CE-A740-49EDFBA3CD5B}">
      <dgm:prSet/>
      <dgm:spPr/>
      <dgm:t>
        <a:bodyPr/>
        <a:lstStyle/>
        <a:p>
          <a:r>
            <a:rPr lang="en-US">
              <a:latin typeface="Times New Roman"/>
              <a:cs typeface="Times New Roman"/>
            </a:rPr>
            <a:t>The above process goes on until the last element.</a:t>
          </a:r>
        </a:p>
      </dgm:t>
    </dgm:pt>
    <dgm:pt modelId="{27693B43-A0A5-4730-BDC3-816E8FE5D8D5}" type="parTrans" cxnId="{91B38837-8E8B-4643-8A00-6EAD2E9C7178}">
      <dgm:prSet/>
      <dgm:spPr/>
      <dgm:t>
        <a:bodyPr/>
        <a:lstStyle/>
        <a:p>
          <a:endParaRPr lang="en-US"/>
        </a:p>
      </dgm:t>
    </dgm:pt>
    <dgm:pt modelId="{40314461-1AC5-4FB0-A19C-B35139508F0E}" type="sibTrans" cxnId="{91B38837-8E8B-4643-8A00-6EAD2E9C7178}">
      <dgm:prSet/>
      <dgm:spPr/>
      <dgm:t>
        <a:bodyPr/>
        <a:lstStyle/>
        <a:p>
          <a:endParaRPr lang="en-US"/>
        </a:p>
      </dgm:t>
    </dgm:pt>
    <dgm:pt modelId="{05E69E59-C24D-4C34-92DE-7E91D6D744B9}">
      <dgm:prSet/>
      <dgm:spPr/>
      <dgm:t>
        <a:bodyPr/>
        <a:lstStyle/>
        <a:p>
          <a:r>
            <a:rPr lang="en-US">
              <a:latin typeface="Times New Roman"/>
              <a:cs typeface="Times New Roman"/>
            </a:rPr>
            <a:t>The same process goes on for the remaining iterations.</a:t>
          </a:r>
        </a:p>
      </dgm:t>
    </dgm:pt>
    <dgm:pt modelId="{DFB81F97-E6C8-4E24-B0B1-609BC74C179E}" type="parTrans" cxnId="{6662B48C-CDF3-4BF6-9128-2C40EBCBDF27}">
      <dgm:prSet/>
      <dgm:spPr/>
      <dgm:t>
        <a:bodyPr/>
        <a:lstStyle/>
        <a:p>
          <a:endParaRPr lang="en-US"/>
        </a:p>
      </dgm:t>
    </dgm:pt>
    <dgm:pt modelId="{CEA2D5C1-87F9-4D2F-9A89-15DEB3C6A503}" type="sibTrans" cxnId="{6662B48C-CDF3-4BF6-9128-2C40EBCBDF27}">
      <dgm:prSet/>
      <dgm:spPr/>
      <dgm:t>
        <a:bodyPr/>
        <a:lstStyle/>
        <a:p>
          <a:endParaRPr lang="en-US"/>
        </a:p>
      </dgm:t>
    </dgm:pt>
    <dgm:pt modelId="{E5B7ABB0-67AA-4E48-8690-11EE467F2522}">
      <dgm:prSet/>
      <dgm:spPr/>
      <dgm:t>
        <a:bodyPr/>
        <a:lstStyle/>
        <a:p>
          <a:r>
            <a:rPr lang="en-US">
              <a:latin typeface="Times New Roman"/>
              <a:cs typeface="Times New Roman"/>
            </a:rPr>
            <a:t>After each iteration, the largest element among the unsorted elements is placed at the end.</a:t>
          </a:r>
        </a:p>
      </dgm:t>
    </dgm:pt>
    <dgm:pt modelId="{42201FB2-A7C1-4E5D-9A34-88F249CBE296}" type="parTrans" cxnId="{D0A751C8-DC58-4E17-95ED-0DDFFB11674C}">
      <dgm:prSet/>
      <dgm:spPr/>
      <dgm:t>
        <a:bodyPr/>
        <a:lstStyle/>
        <a:p>
          <a:endParaRPr lang="en-US"/>
        </a:p>
      </dgm:t>
    </dgm:pt>
    <dgm:pt modelId="{21CD1950-0347-4E1F-B91E-7AA2DBF3FB13}" type="sibTrans" cxnId="{D0A751C8-DC58-4E17-95ED-0DDFFB11674C}">
      <dgm:prSet/>
      <dgm:spPr/>
      <dgm:t>
        <a:bodyPr/>
        <a:lstStyle/>
        <a:p>
          <a:endParaRPr lang="en-US"/>
        </a:p>
      </dgm:t>
    </dgm:pt>
    <dgm:pt modelId="{29E4DCE1-38B4-4E81-9ECE-8C015736E79B}" type="pres">
      <dgm:prSet presAssocID="{0C740B7D-3769-4FE3-A681-A73AFEC26A6F}" presName="Name0" presStyleCnt="0">
        <dgm:presLayoutVars>
          <dgm:dir/>
          <dgm:resizeHandles val="exact"/>
        </dgm:presLayoutVars>
      </dgm:prSet>
      <dgm:spPr/>
    </dgm:pt>
    <dgm:pt modelId="{8830166B-3DC2-48E4-BF48-CB18FDA246FF}" type="pres">
      <dgm:prSet presAssocID="{3031CC64-33CD-4345-8661-AC9347A8E91D}" presName="node" presStyleLbl="node1" presStyleIdx="0" presStyleCnt="6">
        <dgm:presLayoutVars>
          <dgm:bulletEnabled val="1"/>
        </dgm:presLayoutVars>
      </dgm:prSet>
      <dgm:spPr/>
    </dgm:pt>
    <dgm:pt modelId="{9ECE411A-C7B3-445E-9732-2A90362AE58C}" type="pres">
      <dgm:prSet presAssocID="{E308AFF5-A9F7-41F5-9229-BD98893D9D43}" presName="sibTrans" presStyleLbl="sibTrans1D1" presStyleIdx="0" presStyleCnt="5"/>
      <dgm:spPr/>
    </dgm:pt>
    <dgm:pt modelId="{93311BAF-3685-46E1-B2EF-979F61B9D504}" type="pres">
      <dgm:prSet presAssocID="{E308AFF5-A9F7-41F5-9229-BD98893D9D43}" presName="connectorText" presStyleLbl="sibTrans1D1" presStyleIdx="0" presStyleCnt="5"/>
      <dgm:spPr/>
    </dgm:pt>
    <dgm:pt modelId="{956DF3F6-8B3B-46F6-AAA0-00C9EE7EA1B6}" type="pres">
      <dgm:prSet presAssocID="{00716919-186C-46FA-B1ED-08D1879917C7}" presName="node" presStyleLbl="node1" presStyleIdx="1" presStyleCnt="6">
        <dgm:presLayoutVars>
          <dgm:bulletEnabled val="1"/>
        </dgm:presLayoutVars>
      </dgm:prSet>
      <dgm:spPr/>
    </dgm:pt>
    <dgm:pt modelId="{D63F279D-6501-470F-9A98-8DE94198F782}" type="pres">
      <dgm:prSet presAssocID="{1D281589-998C-4F40-A816-3CE287900845}" presName="sibTrans" presStyleLbl="sibTrans1D1" presStyleIdx="1" presStyleCnt="5"/>
      <dgm:spPr/>
    </dgm:pt>
    <dgm:pt modelId="{91725EA2-9C4C-4110-8D2F-AFE4887ECDAC}" type="pres">
      <dgm:prSet presAssocID="{1D281589-998C-4F40-A816-3CE287900845}" presName="connectorText" presStyleLbl="sibTrans1D1" presStyleIdx="1" presStyleCnt="5"/>
      <dgm:spPr/>
    </dgm:pt>
    <dgm:pt modelId="{01C8901A-BC38-47CA-ACF0-7D5BE842F365}" type="pres">
      <dgm:prSet presAssocID="{0247ADC3-31C9-41EF-9D9A-22450178D597}" presName="node" presStyleLbl="node1" presStyleIdx="2" presStyleCnt="6">
        <dgm:presLayoutVars>
          <dgm:bulletEnabled val="1"/>
        </dgm:presLayoutVars>
      </dgm:prSet>
      <dgm:spPr/>
    </dgm:pt>
    <dgm:pt modelId="{66B7C093-5D7C-4508-9643-B0C647E02982}" type="pres">
      <dgm:prSet presAssocID="{37508A9F-A44A-41A7-BC7E-82A35ACC0D92}" presName="sibTrans" presStyleLbl="sibTrans1D1" presStyleIdx="2" presStyleCnt="5"/>
      <dgm:spPr/>
    </dgm:pt>
    <dgm:pt modelId="{DB2E8A4C-A896-445E-A1B8-8A33ED54C5D4}" type="pres">
      <dgm:prSet presAssocID="{37508A9F-A44A-41A7-BC7E-82A35ACC0D92}" presName="connectorText" presStyleLbl="sibTrans1D1" presStyleIdx="2" presStyleCnt="5"/>
      <dgm:spPr/>
    </dgm:pt>
    <dgm:pt modelId="{FB0FA3E0-1CBC-44A1-9421-96E40C8AE5C6}" type="pres">
      <dgm:prSet presAssocID="{FFC41FC3-0C86-48CE-A740-49EDFBA3CD5B}" presName="node" presStyleLbl="node1" presStyleIdx="3" presStyleCnt="6">
        <dgm:presLayoutVars>
          <dgm:bulletEnabled val="1"/>
        </dgm:presLayoutVars>
      </dgm:prSet>
      <dgm:spPr/>
    </dgm:pt>
    <dgm:pt modelId="{15A2C5AC-357C-4ED1-BF23-9463693CCB06}" type="pres">
      <dgm:prSet presAssocID="{40314461-1AC5-4FB0-A19C-B35139508F0E}" presName="sibTrans" presStyleLbl="sibTrans1D1" presStyleIdx="3" presStyleCnt="5"/>
      <dgm:spPr/>
    </dgm:pt>
    <dgm:pt modelId="{D6314CE4-7E5A-40A7-B984-FF48CB744B00}" type="pres">
      <dgm:prSet presAssocID="{40314461-1AC5-4FB0-A19C-B35139508F0E}" presName="connectorText" presStyleLbl="sibTrans1D1" presStyleIdx="3" presStyleCnt="5"/>
      <dgm:spPr/>
    </dgm:pt>
    <dgm:pt modelId="{6A629104-65BF-4309-AF71-00BA02DF55C6}" type="pres">
      <dgm:prSet presAssocID="{05E69E59-C24D-4C34-92DE-7E91D6D744B9}" presName="node" presStyleLbl="node1" presStyleIdx="4" presStyleCnt="6">
        <dgm:presLayoutVars>
          <dgm:bulletEnabled val="1"/>
        </dgm:presLayoutVars>
      </dgm:prSet>
      <dgm:spPr/>
    </dgm:pt>
    <dgm:pt modelId="{0B244423-B0AB-463B-B66C-1732CB5D9299}" type="pres">
      <dgm:prSet presAssocID="{CEA2D5C1-87F9-4D2F-9A89-15DEB3C6A503}" presName="sibTrans" presStyleLbl="sibTrans1D1" presStyleIdx="4" presStyleCnt="5"/>
      <dgm:spPr/>
    </dgm:pt>
    <dgm:pt modelId="{078B1658-5C07-48A3-93C6-6CE15F33D83B}" type="pres">
      <dgm:prSet presAssocID="{CEA2D5C1-87F9-4D2F-9A89-15DEB3C6A503}" presName="connectorText" presStyleLbl="sibTrans1D1" presStyleIdx="4" presStyleCnt="5"/>
      <dgm:spPr/>
    </dgm:pt>
    <dgm:pt modelId="{7B4E23DB-9B76-42F7-98C5-2DA4DE24FDD8}" type="pres">
      <dgm:prSet presAssocID="{E5B7ABB0-67AA-4E48-8690-11EE467F2522}" presName="node" presStyleLbl="node1" presStyleIdx="5" presStyleCnt="6">
        <dgm:presLayoutVars>
          <dgm:bulletEnabled val="1"/>
        </dgm:presLayoutVars>
      </dgm:prSet>
      <dgm:spPr/>
    </dgm:pt>
  </dgm:ptLst>
  <dgm:cxnLst>
    <dgm:cxn modelId="{5880EA0D-8279-482F-8353-09E5D15BA741}" type="presOf" srcId="{00716919-186C-46FA-B1ED-08D1879917C7}" destId="{956DF3F6-8B3B-46F6-AAA0-00C9EE7EA1B6}" srcOrd="0" destOrd="0" presId="urn:microsoft.com/office/officeart/2016/7/layout/RepeatingBendingProcessNew"/>
    <dgm:cxn modelId="{D8DA3310-4449-4558-B2BC-B4170E945B3B}" srcId="{0C740B7D-3769-4FE3-A681-A73AFEC26A6F}" destId="{3031CC64-33CD-4345-8661-AC9347A8E91D}" srcOrd="0" destOrd="0" parTransId="{4C8BB5EE-A361-4FC6-9307-8F4A0E3AEC91}" sibTransId="{E308AFF5-A9F7-41F5-9229-BD98893D9D43}"/>
    <dgm:cxn modelId="{E86E9C1C-5E7B-494E-90B1-6D3F1C9A0209}" type="presOf" srcId="{E5B7ABB0-67AA-4E48-8690-11EE467F2522}" destId="{7B4E23DB-9B76-42F7-98C5-2DA4DE24FDD8}" srcOrd="0" destOrd="0" presId="urn:microsoft.com/office/officeart/2016/7/layout/RepeatingBendingProcessNew"/>
    <dgm:cxn modelId="{91B38837-8E8B-4643-8A00-6EAD2E9C7178}" srcId="{0C740B7D-3769-4FE3-A681-A73AFEC26A6F}" destId="{FFC41FC3-0C86-48CE-A740-49EDFBA3CD5B}" srcOrd="3" destOrd="0" parTransId="{27693B43-A0A5-4730-BDC3-816E8FE5D8D5}" sibTransId="{40314461-1AC5-4FB0-A19C-B35139508F0E}"/>
    <dgm:cxn modelId="{50E44B38-83E5-464C-8EB9-076DB4858F40}" type="presOf" srcId="{1D281589-998C-4F40-A816-3CE287900845}" destId="{D63F279D-6501-470F-9A98-8DE94198F782}" srcOrd="0" destOrd="0" presId="urn:microsoft.com/office/officeart/2016/7/layout/RepeatingBendingProcessNew"/>
    <dgm:cxn modelId="{FA30D16A-37F6-405C-B820-A474E15915FB}" type="presOf" srcId="{0247ADC3-31C9-41EF-9D9A-22450178D597}" destId="{01C8901A-BC38-47CA-ACF0-7D5BE842F365}" srcOrd="0" destOrd="0" presId="urn:microsoft.com/office/officeart/2016/7/layout/RepeatingBendingProcessNew"/>
    <dgm:cxn modelId="{FB35C373-6AF1-49BE-9C9D-C068C79630CD}" type="presOf" srcId="{CEA2D5C1-87F9-4D2F-9A89-15DEB3C6A503}" destId="{078B1658-5C07-48A3-93C6-6CE15F33D83B}" srcOrd="1" destOrd="0" presId="urn:microsoft.com/office/officeart/2016/7/layout/RepeatingBendingProcessNew"/>
    <dgm:cxn modelId="{FD6BC857-AF56-44FC-A752-2A7BFE367FC3}" type="presOf" srcId="{37508A9F-A44A-41A7-BC7E-82A35ACC0D92}" destId="{DB2E8A4C-A896-445E-A1B8-8A33ED54C5D4}" srcOrd="1" destOrd="0" presId="urn:microsoft.com/office/officeart/2016/7/layout/RepeatingBendingProcessNew"/>
    <dgm:cxn modelId="{913C6559-18E8-412B-80BF-40A62F5A2207}" type="presOf" srcId="{40314461-1AC5-4FB0-A19C-B35139508F0E}" destId="{15A2C5AC-357C-4ED1-BF23-9463693CCB06}" srcOrd="0" destOrd="0" presId="urn:microsoft.com/office/officeart/2016/7/layout/RepeatingBendingProcessNew"/>
    <dgm:cxn modelId="{9B402A7A-65B3-4E9B-B7E4-24C9DBE6FF09}" type="presOf" srcId="{40314461-1AC5-4FB0-A19C-B35139508F0E}" destId="{D6314CE4-7E5A-40A7-B984-FF48CB744B00}" srcOrd="1" destOrd="0" presId="urn:microsoft.com/office/officeart/2016/7/layout/RepeatingBendingProcessNew"/>
    <dgm:cxn modelId="{1E8D7384-647F-4D09-96F7-A7262EF0E7ED}" type="presOf" srcId="{E308AFF5-A9F7-41F5-9229-BD98893D9D43}" destId="{9ECE411A-C7B3-445E-9732-2A90362AE58C}" srcOrd="0" destOrd="0" presId="urn:microsoft.com/office/officeart/2016/7/layout/RepeatingBendingProcessNew"/>
    <dgm:cxn modelId="{6662B48C-CDF3-4BF6-9128-2C40EBCBDF27}" srcId="{0C740B7D-3769-4FE3-A681-A73AFEC26A6F}" destId="{05E69E59-C24D-4C34-92DE-7E91D6D744B9}" srcOrd="4" destOrd="0" parTransId="{DFB81F97-E6C8-4E24-B0B1-609BC74C179E}" sibTransId="{CEA2D5C1-87F9-4D2F-9A89-15DEB3C6A503}"/>
    <dgm:cxn modelId="{A1CA5EA5-BC11-47E0-B486-021E7AD434DB}" type="presOf" srcId="{CEA2D5C1-87F9-4D2F-9A89-15DEB3C6A503}" destId="{0B244423-B0AB-463B-B66C-1732CB5D9299}" srcOrd="0" destOrd="0" presId="urn:microsoft.com/office/officeart/2016/7/layout/RepeatingBendingProcessNew"/>
    <dgm:cxn modelId="{421213AE-2098-462B-B4BC-C0BADF3A733D}" type="presOf" srcId="{0C740B7D-3769-4FE3-A681-A73AFEC26A6F}" destId="{29E4DCE1-38B4-4E81-9ECE-8C015736E79B}" srcOrd="0" destOrd="0" presId="urn:microsoft.com/office/officeart/2016/7/layout/RepeatingBendingProcessNew"/>
    <dgm:cxn modelId="{D2A455B7-EB12-485E-867F-FC0D202F482C}" type="presOf" srcId="{FFC41FC3-0C86-48CE-A740-49EDFBA3CD5B}" destId="{FB0FA3E0-1CBC-44A1-9421-96E40C8AE5C6}" srcOrd="0" destOrd="0" presId="urn:microsoft.com/office/officeart/2016/7/layout/RepeatingBendingProcessNew"/>
    <dgm:cxn modelId="{D0A751C8-DC58-4E17-95ED-0DDFFB11674C}" srcId="{0C740B7D-3769-4FE3-A681-A73AFEC26A6F}" destId="{E5B7ABB0-67AA-4E48-8690-11EE467F2522}" srcOrd="5" destOrd="0" parTransId="{42201FB2-A7C1-4E5D-9A34-88F249CBE296}" sibTransId="{21CD1950-0347-4E1F-B91E-7AA2DBF3FB13}"/>
    <dgm:cxn modelId="{32E1D2C9-501A-4586-AA4A-95FF6EE5E91A}" type="presOf" srcId="{E308AFF5-A9F7-41F5-9229-BD98893D9D43}" destId="{93311BAF-3685-46E1-B2EF-979F61B9D504}" srcOrd="1" destOrd="0" presId="urn:microsoft.com/office/officeart/2016/7/layout/RepeatingBendingProcessNew"/>
    <dgm:cxn modelId="{BA384CDB-7C7B-43A6-9D18-FFAADA18A51C}" type="presOf" srcId="{1D281589-998C-4F40-A816-3CE287900845}" destId="{91725EA2-9C4C-4110-8D2F-AFE4887ECDAC}" srcOrd="1" destOrd="0" presId="urn:microsoft.com/office/officeart/2016/7/layout/RepeatingBendingProcessNew"/>
    <dgm:cxn modelId="{C77283E5-4C06-4FCB-82E8-9402FAF0972A}" type="presOf" srcId="{3031CC64-33CD-4345-8661-AC9347A8E91D}" destId="{8830166B-3DC2-48E4-BF48-CB18FDA246FF}" srcOrd="0" destOrd="0" presId="urn:microsoft.com/office/officeart/2016/7/layout/RepeatingBendingProcessNew"/>
    <dgm:cxn modelId="{839711E8-E3E7-4CD5-A631-52EBE8CA67C4}" type="presOf" srcId="{37508A9F-A44A-41A7-BC7E-82A35ACC0D92}" destId="{66B7C093-5D7C-4508-9643-B0C647E02982}" srcOrd="0" destOrd="0" presId="urn:microsoft.com/office/officeart/2016/7/layout/RepeatingBendingProcessNew"/>
    <dgm:cxn modelId="{4744D1F5-95AD-4059-B243-921F1D1081A9}" type="presOf" srcId="{05E69E59-C24D-4C34-92DE-7E91D6D744B9}" destId="{6A629104-65BF-4309-AF71-00BA02DF55C6}" srcOrd="0" destOrd="0" presId="urn:microsoft.com/office/officeart/2016/7/layout/RepeatingBendingProcessNew"/>
    <dgm:cxn modelId="{967FB0FA-10FA-4DC5-9F5D-85C5DAA42327}" srcId="{0C740B7D-3769-4FE3-A681-A73AFEC26A6F}" destId="{0247ADC3-31C9-41EF-9D9A-22450178D597}" srcOrd="2" destOrd="0" parTransId="{56F2CBFD-1326-487B-8F16-381F7C2B790C}" sibTransId="{37508A9F-A44A-41A7-BC7E-82A35ACC0D92}"/>
    <dgm:cxn modelId="{C2C00CFB-3405-429D-9B8B-5812B1D8ECF5}" srcId="{0C740B7D-3769-4FE3-A681-A73AFEC26A6F}" destId="{00716919-186C-46FA-B1ED-08D1879917C7}" srcOrd="1" destOrd="0" parTransId="{71020BC2-1AD8-4701-AA9F-2F526E64D638}" sibTransId="{1D281589-998C-4F40-A816-3CE287900845}"/>
    <dgm:cxn modelId="{E73235B2-6BC2-4B88-9E30-E0B8550BA5B7}" type="presParOf" srcId="{29E4DCE1-38B4-4E81-9ECE-8C015736E79B}" destId="{8830166B-3DC2-48E4-BF48-CB18FDA246FF}" srcOrd="0" destOrd="0" presId="urn:microsoft.com/office/officeart/2016/7/layout/RepeatingBendingProcessNew"/>
    <dgm:cxn modelId="{305DD9AC-FE73-49DB-B2CA-D4185F329667}" type="presParOf" srcId="{29E4DCE1-38B4-4E81-9ECE-8C015736E79B}" destId="{9ECE411A-C7B3-445E-9732-2A90362AE58C}" srcOrd="1" destOrd="0" presId="urn:microsoft.com/office/officeart/2016/7/layout/RepeatingBendingProcessNew"/>
    <dgm:cxn modelId="{1218A50E-6DBE-4290-9F94-2BAEA0F5442E}" type="presParOf" srcId="{9ECE411A-C7B3-445E-9732-2A90362AE58C}" destId="{93311BAF-3685-46E1-B2EF-979F61B9D504}" srcOrd="0" destOrd="0" presId="urn:microsoft.com/office/officeart/2016/7/layout/RepeatingBendingProcessNew"/>
    <dgm:cxn modelId="{4DD85D62-A9B6-411A-9628-CCF92947BAE2}" type="presParOf" srcId="{29E4DCE1-38B4-4E81-9ECE-8C015736E79B}" destId="{956DF3F6-8B3B-46F6-AAA0-00C9EE7EA1B6}" srcOrd="2" destOrd="0" presId="urn:microsoft.com/office/officeart/2016/7/layout/RepeatingBendingProcessNew"/>
    <dgm:cxn modelId="{9DF236F1-F966-42A5-8696-673C5D0187EB}" type="presParOf" srcId="{29E4DCE1-38B4-4E81-9ECE-8C015736E79B}" destId="{D63F279D-6501-470F-9A98-8DE94198F782}" srcOrd="3" destOrd="0" presId="urn:microsoft.com/office/officeart/2016/7/layout/RepeatingBendingProcessNew"/>
    <dgm:cxn modelId="{1D144ECC-8551-4E9D-8D00-265CD5C497D3}" type="presParOf" srcId="{D63F279D-6501-470F-9A98-8DE94198F782}" destId="{91725EA2-9C4C-4110-8D2F-AFE4887ECDAC}" srcOrd="0" destOrd="0" presId="urn:microsoft.com/office/officeart/2016/7/layout/RepeatingBendingProcessNew"/>
    <dgm:cxn modelId="{0DF6664C-9B20-4995-AB90-22EC0E7BC228}" type="presParOf" srcId="{29E4DCE1-38B4-4E81-9ECE-8C015736E79B}" destId="{01C8901A-BC38-47CA-ACF0-7D5BE842F365}" srcOrd="4" destOrd="0" presId="urn:microsoft.com/office/officeart/2016/7/layout/RepeatingBendingProcessNew"/>
    <dgm:cxn modelId="{52354969-5E4B-4351-816E-81B2EC6A5B74}" type="presParOf" srcId="{29E4DCE1-38B4-4E81-9ECE-8C015736E79B}" destId="{66B7C093-5D7C-4508-9643-B0C647E02982}" srcOrd="5" destOrd="0" presId="urn:microsoft.com/office/officeart/2016/7/layout/RepeatingBendingProcessNew"/>
    <dgm:cxn modelId="{38432CCF-A955-4711-8EE3-75D0733D5703}" type="presParOf" srcId="{66B7C093-5D7C-4508-9643-B0C647E02982}" destId="{DB2E8A4C-A896-445E-A1B8-8A33ED54C5D4}" srcOrd="0" destOrd="0" presId="urn:microsoft.com/office/officeart/2016/7/layout/RepeatingBendingProcessNew"/>
    <dgm:cxn modelId="{67B45ED0-7230-41B9-9AD9-F9A8C5C9C071}" type="presParOf" srcId="{29E4DCE1-38B4-4E81-9ECE-8C015736E79B}" destId="{FB0FA3E0-1CBC-44A1-9421-96E40C8AE5C6}" srcOrd="6" destOrd="0" presId="urn:microsoft.com/office/officeart/2016/7/layout/RepeatingBendingProcessNew"/>
    <dgm:cxn modelId="{6000018B-FCC6-4908-A994-E393392F7C23}" type="presParOf" srcId="{29E4DCE1-38B4-4E81-9ECE-8C015736E79B}" destId="{15A2C5AC-357C-4ED1-BF23-9463693CCB06}" srcOrd="7" destOrd="0" presId="urn:microsoft.com/office/officeart/2016/7/layout/RepeatingBendingProcessNew"/>
    <dgm:cxn modelId="{48DFE532-EA98-48C7-826A-5ACBD5615EE9}" type="presParOf" srcId="{15A2C5AC-357C-4ED1-BF23-9463693CCB06}" destId="{D6314CE4-7E5A-40A7-B984-FF48CB744B00}" srcOrd="0" destOrd="0" presId="urn:microsoft.com/office/officeart/2016/7/layout/RepeatingBendingProcessNew"/>
    <dgm:cxn modelId="{6AACB8C0-4F08-44D2-939C-484D09C009B3}" type="presParOf" srcId="{29E4DCE1-38B4-4E81-9ECE-8C015736E79B}" destId="{6A629104-65BF-4309-AF71-00BA02DF55C6}" srcOrd="8" destOrd="0" presId="urn:microsoft.com/office/officeart/2016/7/layout/RepeatingBendingProcessNew"/>
    <dgm:cxn modelId="{3640C8E7-92C3-42C5-A4F3-082E6452483B}" type="presParOf" srcId="{29E4DCE1-38B4-4E81-9ECE-8C015736E79B}" destId="{0B244423-B0AB-463B-B66C-1732CB5D9299}" srcOrd="9" destOrd="0" presId="urn:microsoft.com/office/officeart/2016/7/layout/RepeatingBendingProcessNew"/>
    <dgm:cxn modelId="{71A64C58-5FDE-4403-81D4-313A01569172}" type="presParOf" srcId="{0B244423-B0AB-463B-B66C-1732CB5D9299}" destId="{078B1658-5C07-48A3-93C6-6CE15F33D83B}" srcOrd="0" destOrd="0" presId="urn:microsoft.com/office/officeart/2016/7/layout/RepeatingBendingProcessNew"/>
    <dgm:cxn modelId="{9A970D69-55BD-4BC0-85DF-CA7BC25536ED}" type="presParOf" srcId="{29E4DCE1-38B4-4E81-9ECE-8C015736E79B}" destId="{7B4E23DB-9B76-42F7-98C5-2DA4DE24FDD8}"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FA3AAF-667E-47B0-98F0-13F410E948EA}" type="doc">
      <dgm:prSet loTypeId="urn:microsoft.com/office/officeart/2005/8/layout/vProcess5" loCatId="process" qsTypeId="urn:microsoft.com/office/officeart/2005/8/quickstyle/simple2" qsCatId="simple" csTypeId="urn:microsoft.com/office/officeart/2005/8/colors/accent1_2" csCatId="accent1"/>
      <dgm:spPr/>
      <dgm:t>
        <a:bodyPr/>
        <a:lstStyle/>
        <a:p>
          <a:endParaRPr lang="en-US"/>
        </a:p>
      </dgm:t>
    </dgm:pt>
    <dgm:pt modelId="{3303F201-99B7-4A22-8580-F5EC82812702}">
      <dgm:prSet/>
      <dgm:spPr/>
      <dgm:t>
        <a:bodyPr/>
        <a:lstStyle/>
        <a:p>
          <a:r>
            <a:rPr lang="en-US"/>
            <a:t>Continuously splits the array in half until it cannot be further divided. This means that if the array becomes empty or has only one element left, the dividing will stop.</a:t>
          </a:r>
        </a:p>
      </dgm:t>
    </dgm:pt>
    <dgm:pt modelId="{82EEC877-8224-4463-B9AB-232A7F7AAFB0}" type="parTrans" cxnId="{D6B216A8-B7EC-40D9-BE25-0FA72AB843E0}">
      <dgm:prSet/>
      <dgm:spPr/>
      <dgm:t>
        <a:bodyPr/>
        <a:lstStyle/>
        <a:p>
          <a:endParaRPr lang="en-US"/>
        </a:p>
      </dgm:t>
    </dgm:pt>
    <dgm:pt modelId="{5410F7EB-AD13-4516-9B63-CA61591FA1E4}" type="sibTrans" cxnId="{D6B216A8-B7EC-40D9-BE25-0FA72AB843E0}">
      <dgm:prSet/>
      <dgm:spPr/>
      <dgm:t>
        <a:bodyPr/>
        <a:lstStyle/>
        <a:p>
          <a:endParaRPr lang="en-US"/>
        </a:p>
      </dgm:t>
    </dgm:pt>
    <dgm:pt modelId="{9A548EBD-02F6-4591-9553-134CFFE70895}">
      <dgm:prSet/>
      <dgm:spPr/>
      <dgm:t>
        <a:bodyPr/>
        <a:lstStyle/>
        <a:p>
          <a:r>
            <a:rPr lang="en-US"/>
            <a:t>If the array has multiple elements, split the array into halves and recursively invoke the merge sort on each of the halves.</a:t>
          </a:r>
        </a:p>
      </dgm:t>
    </dgm:pt>
    <dgm:pt modelId="{84B0026B-6848-4A02-9B13-3441933714CD}" type="parTrans" cxnId="{DEBE877C-C442-42D0-BDB9-EB347D415155}">
      <dgm:prSet/>
      <dgm:spPr/>
      <dgm:t>
        <a:bodyPr/>
        <a:lstStyle/>
        <a:p>
          <a:endParaRPr lang="en-US"/>
        </a:p>
      </dgm:t>
    </dgm:pt>
    <dgm:pt modelId="{D0A8803C-EB37-4C91-822D-DCC38227FACF}" type="sibTrans" cxnId="{DEBE877C-C442-42D0-BDB9-EB347D415155}">
      <dgm:prSet/>
      <dgm:spPr/>
      <dgm:t>
        <a:bodyPr/>
        <a:lstStyle/>
        <a:p>
          <a:endParaRPr lang="en-US"/>
        </a:p>
      </dgm:t>
    </dgm:pt>
    <dgm:pt modelId="{F370CE4F-01EC-4C87-A820-3CBF8171C491}">
      <dgm:prSet/>
      <dgm:spPr/>
      <dgm:t>
        <a:bodyPr/>
        <a:lstStyle/>
        <a:p>
          <a:r>
            <a:rPr lang="en-US"/>
            <a:t>Finally, when both halves are sorted, the merge operation is applied. Merge operation is the process of taking two smaller sorted arrays and combining them to eventually make a larger one.</a:t>
          </a:r>
        </a:p>
      </dgm:t>
    </dgm:pt>
    <dgm:pt modelId="{61B6DC59-FCA3-40FC-8398-57F099CCA772}" type="parTrans" cxnId="{6172C7E6-9695-4C59-8561-B62D3AF2ACA2}">
      <dgm:prSet/>
      <dgm:spPr/>
      <dgm:t>
        <a:bodyPr/>
        <a:lstStyle/>
        <a:p>
          <a:endParaRPr lang="en-US"/>
        </a:p>
      </dgm:t>
    </dgm:pt>
    <dgm:pt modelId="{37911731-E045-4232-9513-962A53C95771}" type="sibTrans" cxnId="{6172C7E6-9695-4C59-8561-B62D3AF2ACA2}">
      <dgm:prSet/>
      <dgm:spPr/>
      <dgm:t>
        <a:bodyPr/>
        <a:lstStyle/>
        <a:p>
          <a:endParaRPr lang="en-US"/>
        </a:p>
      </dgm:t>
    </dgm:pt>
    <dgm:pt modelId="{E3BE9BAA-8556-497D-8B40-EC9695B47227}" type="pres">
      <dgm:prSet presAssocID="{27FA3AAF-667E-47B0-98F0-13F410E948EA}" presName="outerComposite" presStyleCnt="0">
        <dgm:presLayoutVars>
          <dgm:chMax val="5"/>
          <dgm:dir/>
          <dgm:resizeHandles val="exact"/>
        </dgm:presLayoutVars>
      </dgm:prSet>
      <dgm:spPr/>
    </dgm:pt>
    <dgm:pt modelId="{53BE3C0A-CC00-4188-ACD7-10AA886235F0}" type="pres">
      <dgm:prSet presAssocID="{27FA3AAF-667E-47B0-98F0-13F410E948EA}" presName="dummyMaxCanvas" presStyleCnt="0">
        <dgm:presLayoutVars/>
      </dgm:prSet>
      <dgm:spPr/>
    </dgm:pt>
    <dgm:pt modelId="{D041A646-060D-4B8A-B2C7-336B4558AFB1}" type="pres">
      <dgm:prSet presAssocID="{27FA3AAF-667E-47B0-98F0-13F410E948EA}" presName="ThreeNodes_1" presStyleLbl="node1" presStyleIdx="0" presStyleCnt="3">
        <dgm:presLayoutVars>
          <dgm:bulletEnabled val="1"/>
        </dgm:presLayoutVars>
      </dgm:prSet>
      <dgm:spPr/>
    </dgm:pt>
    <dgm:pt modelId="{98699B8D-C261-4E5E-99E7-8632E6665FE1}" type="pres">
      <dgm:prSet presAssocID="{27FA3AAF-667E-47B0-98F0-13F410E948EA}" presName="ThreeNodes_2" presStyleLbl="node1" presStyleIdx="1" presStyleCnt="3">
        <dgm:presLayoutVars>
          <dgm:bulletEnabled val="1"/>
        </dgm:presLayoutVars>
      </dgm:prSet>
      <dgm:spPr/>
    </dgm:pt>
    <dgm:pt modelId="{B951D986-F362-4F10-AE4D-F442D1622263}" type="pres">
      <dgm:prSet presAssocID="{27FA3AAF-667E-47B0-98F0-13F410E948EA}" presName="ThreeNodes_3" presStyleLbl="node1" presStyleIdx="2" presStyleCnt="3">
        <dgm:presLayoutVars>
          <dgm:bulletEnabled val="1"/>
        </dgm:presLayoutVars>
      </dgm:prSet>
      <dgm:spPr/>
    </dgm:pt>
    <dgm:pt modelId="{31FDD567-1CDD-42A0-9288-27E4BB9BDA30}" type="pres">
      <dgm:prSet presAssocID="{27FA3AAF-667E-47B0-98F0-13F410E948EA}" presName="ThreeConn_1-2" presStyleLbl="fgAccFollowNode1" presStyleIdx="0" presStyleCnt="2">
        <dgm:presLayoutVars>
          <dgm:bulletEnabled val="1"/>
        </dgm:presLayoutVars>
      </dgm:prSet>
      <dgm:spPr/>
    </dgm:pt>
    <dgm:pt modelId="{4CFF6612-1590-4A41-A227-39F99F2DF2B9}" type="pres">
      <dgm:prSet presAssocID="{27FA3AAF-667E-47B0-98F0-13F410E948EA}" presName="ThreeConn_2-3" presStyleLbl="fgAccFollowNode1" presStyleIdx="1" presStyleCnt="2">
        <dgm:presLayoutVars>
          <dgm:bulletEnabled val="1"/>
        </dgm:presLayoutVars>
      </dgm:prSet>
      <dgm:spPr/>
    </dgm:pt>
    <dgm:pt modelId="{11BEF718-ECCE-4262-8BB7-15113E01B62D}" type="pres">
      <dgm:prSet presAssocID="{27FA3AAF-667E-47B0-98F0-13F410E948EA}" presName="ThreeNodes_1_text" presStyleLbl="node1" presStyleIdx="2" presStyleCnt="3">
        <dgm:presLayoutVars>
          <dgm:bulletEnabled val="1"/>
        </dgm:presLayoutVars>
      </dgm:prSet>
      <dgm:spPr/>
    </dgm:pt>
    <dgm:pt modelId="{EC971F2E-4EA1-45AC-8346-E388A3282BDE}" type="pres">
      <dgm:prSet presAssocID="{27FA3AAF-667E-47B0-98F0-13F410E948EA}" presName="ThreeNodes_2_text" presStyleLbl="node1" presStyleIdx="2" presStyleCnt="3">
        <dgm:presLayoutVars>
          <dgm:bulletEnabled val="1"/>
        </dgm:presLayoutVars>
      </dgm:prSet>
      <dgm:spPr/>
    </dgm:pt>
    <dgm:pt modelId="{E3BD15F2-FB4F-4D41-8AC8-BE09196C44BF}" type="pres">
      <dgm:prSet presAssocID="{27FA3AAF-667E-47B0-98F0-13F410E948EA}" presName="ThreeNodes_3_text" presStyleLbl="node1" presStyleIdx="2" presStyleCnt="3">
        <dgm:presLayoutVars>
          <dgm:bulletEnabled val="1"/>
        </dgm:presLayoutVars>
      </dgm:prSet>
      <dgm:spPr/>
    </dgm:pt>
  </dgm:ptLst>
  <dgm:cxnLst>
    <dgm:cxn modelId="{4BCF331D-04E6-4CFE-B116-0434B5D5C1BB}" type="presOf" srcId="{27FA3AAF-667E-47B0-98F0-13F410E948EA}" destId="{E3BE9BAA-8556-497D-8B40-EC9695B47227}" srcOrd="0" destOrd="0" presId="urn:microsoft.com/office/officeart/2005/8/layout/vProcess5"/>
    <dgm:cxn modelId="{6C47AD30-9D5C-47BB-B08C-E5E87DF480A1}" type="presOf" srcId="{5410F7EB-AD13-4516-9B63-CA61591FA1E4}" destId="{31FDD567-1CDD-42A0-9288-27E4BB9BDA30}" srcOrd="0" destOrd="0" presId="urn:microsoft.com/office/officeart/2005/8/layout/vProcess5"/>
    <dgm:cxn modelId="{DEBE877C-C442-42D0-BDB9-EB347D415155}" srcId="{27FA3AAF-667E-47B0-98F0-13F410E948EA}" destId="{9A548EBD-02F6-4591-9553-134CFFE70895}" srcOrd="1" destOrd="0" parTransId="{84B0026B-6848-4A02-9B13-3441933714CD}" sibTransId="{D0A8803C-EB37-4C91-822D-DCC38227FACF}"/>
    <dgm:cxn modelId="{3C43869B-4FF0-4263-9BD6-487C94EC8CDA}" type="presOf" srcId="{F370CE4F-01EC-4C87-A820-3CBF8171C491}" destId="{B951D986-F362-4F10-AE4D-F442D1622263}" srcOrd="0" destOrd="0" presId="urn:microsoft.com/office/officeart/2005/8/layout/vProcess5"/>
    <dgm:cxn modelId="{D6B216A8-B7EC-40D9-BE25-0FA72AB843E0}" srcId="{27FA3AAF-667E-47B0-98F0-13F410E948EA}" destId="{3303F201-99B7-4A22-8580-F5EC82812702}" srcOrd="0" destOrd="0" parTransId="{82EEC877-8224-4463-B9AB-232A7F7AAFB0}" sibTransId="{5410F7EB-AD13-4516-9B63-CA61591FA1E4}"/>
    <dgm:cxn modelId="{49B45DB6-61DA-4AF2-83BF-561AEAB14D82}" type="presOf" srcId="{9A548EBD-02F6-4591-9553-134CFFE70895}" destId="{EC971F2E-4EA1-45AC-8346-E388A3282BDE}" srcOrd="1" destOrd="0" presId="urn:microsoft.com/office/officeart/2005/8/layout/vProcess5"/>
    <dgm:cxn modelId="{9F326CD7-34DB-4D02-BA02-60C278FAE6A7}" type="presOf" srcId="{D0A8803C-EB37-4C91-822D-DCC38227FACF}" destId="{4CFF6612-1590-4A41-A227-39F99F2DF2B9}" srcOrd="0" destOrd="0" presId="urn:microsoft.com/office/officeart/2005/8/layout/vProcess5"/>
    <dgm:cxn modelId="{6172C7E6-9695-4C59-8561-B62D3AF2ACA2}" srcId="{27FA3AAF-667E-47B0-98F0-13F410E948EA}" destId="{F370CE4F-01EC-4C87-A820-3CBF8171C491}" srcOrd="2" destOrd="0" parTransId="{61B6DC59-FCA3-40FC-8398-57F099CCA772}" sibTransId="{37911731-E045-4232-9513-962A53C95771}"/>
    <dgm:cxn modelId="{10E6CAEE-2275-4EB8-AF00-94B6A18B480D}" type="presOf" srcId="{F370CE4F-01EC-4C87-A820-3CBF8171C491}" destId="{E3BD15F2-FB4F-4D41-8AC8-BE09196C44BF}" srcOrd="1" destOrd="0" presId="urn:microsoft.com/office/officeart/2005/8/layout/vProcess5"/>
    <dgm:cxn modelId="{F8A6FCEE-7257-4F80-B644-7D354D9A4E59}" type="presOf" srcId="{3303F201-99B7-4A22-8580-F5EC82812702}" destId="{11BEF718-ECCE-4262-8BB7-15113E01B62D}" srcOrd="1" destOrd="0" presId="urn:microsoft.com/office/officeart/2005/8/layout/vProcess5"/>
    <dgm:cxn modelId="{884B9BF3-EEF5-434E-BF10-96E36704B826}" type="presOf" srcId="{9A548EBD-02F6-4591-9553-134CFFE70895}" destId="{98699B8D-C261-4E5E-99E7-8632E6665FE1}" srcOrd="0" destOrd="0" presId="urn:microsoft.com/office/officeart/2005/8/layout/vProcess5"/>
    <dgm:cxn modelId="{60639BFE-9313-4078-BC5E-9BD0F71FEFB6}" type="presOf" srcId="{3303F201-99B7-4A22-8580-F5EC82812702}" destId="{D041A646-060D-4B8A-B2C7-336B4558AFB1}" srcOrd="0" destOrd="0" presId="urn:microsoft.com/office/officeart/2005/8/layout/vProcess5"/>
    <dgm:cxn modelId="{31AD35E4-8D38-4114-A74A-7FF51C93DA0F}" type="presParOf" srcId="{E3BE9BAA-8556-497D-8B40-EC9695B47227}" destId="{53BE3C0A-CC00-4188-ACD7-10AA886235F0}" srcOrd="0" destOrd="0" presId="urn:microsoft.com/office/officeart/2005/8/layout/vProcess5"/>
    <dgm:cxn modelId="{A87288AC-E29D-4CCD-BA5A-3A92543BE36F}" type="presParOf" srcId="{E3BE9BAA-8556-497D-8B40-EC9695B47227}" destId="{D041A646-060D-4B8A-B2C7-336B4558AFB1}" srcOrd="1" destOrd="0" presId="urn:microsoft.com/office/officeart/2005/8/layout/vProcess5"/>
    <dgm:cxn modelId="{E0B7185C-DC1E-41C3-A976-3C2A33593577}" type="presParOf" srcId="{E3BE9BAA-8556-497D-8B40-EC9695B47227}" destId="{98699B8D-C261-4E5E-99E7-8632E6665FE1}" srcOrd="2" destOrd="0" presId="urn:microsoft.com/office/officeart/2005/8/layout/vProcess5"/>
    <dgm:cxn modelId="{547B27B5-46D6-4B41-A741-12DE49B7DDB9}" type="presParOf" srcId="{E3BE9BAA-8556-497D-8B40-EC9695B47227}" destId="{B951D986-F362-4F10-AE4D-F442D1622263}" srcOrd="3" destOrd="0" presId="urn:microsoft.com/office/officeart/2005/8/layout/vProcess5"/>
    <dgm:cxn modelId="{5412D265-D775-4257-8F0C-25506E22D27F}" type="presParOf" srcId="{E3BE9BAA-8556-497D-8B40-EC9695B47227}" destId="{31FDD567-1CDD-42A0-9288-27E4BB9BDA30}" srcOrd="4" destOrd="0" presId="urn:microsoft.com/office/officeart/2005/8/layout/vProcess5"/>
    <dgm:cxn modelId="{32FC0BB9-6203-4DA5-98FB-326BC5351684}" type="presParOf" srcId="{E3BE9BAA-8556-497D-8B40-EC9695B47227}" destId="{4CFF6612-1590-4A41-A227-39F99F2DF2B9}" srcOrd="5" destOrd="0" presId="urn:microsoft.com/office/officeart/2005/8/layout/vProcess5"/>
    <dgm:cxn modelId="{54498C58-2619-4AEF-B9F7-3E69406CD97F}" type="presParOf" srcId="{E3BE9BAA-8556-497D-8B40-EC9695B47227}" destId="{11BEF718-ECCE-4262-8BB7-15113E01B62D}" srcOrd="6" destOrd="0" presId="urn:microsoft.com/office/officeart/2005/8/layout/vProcess5"/>
    <dgm:cxn modelId="{4A156AB0-6D90-4F4C-A049-2573539A75BD}" type="presParOf" srcId="{E3BE9BAA-8556-497D-8B40-EC9695B47227}" destId="{EC971F2E-4EA1-45AC-8346-E388A3282BDE}" srcOrd="7" destOrd="0" presId="urn:microsoft.com/office/officeart/2005/8/layout/vProcess5"/>
    <dgm:cxn modelId="{4AB70F71-2665-4B97-A059-0CE7D160CC81}" type="presParOf" srcId="{E3BE9BAA-8556-497D-8B40-EC9695B47227}" destId="{E3BD15F2-FB4F-4D41-8AC8-BE09196C44B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782D5D-BDA8-438D-A88E-487AC6A1CD4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F714E17-0427-4886-81BC-022070ABB1E3}">
      <dgm:prSet/>
      <dgm:spPr/>
      <dgm:t>
        <a:bodyPr/>
        <a:lstStyle/>
        <a:p>
          <a:pPr rtl="0">
            <a:lnSpc>
              <a:spcPct val="100000"/>
            </a:lnSpc>
          </a:pPr>
          <a:r>
            <a:rPr lang="en-US">
              <a:latin typeface="Arial"/>
            </a:rPr>
            <a:t> Sort</a:t>
          </a:r>
          <a:r>
            <a:rPr lang="en-US"/>
            <a:t> large arrays relatively quickly.</a:t>
          </a:r>
          <a:r>
            <a:rPr lang="en-US">
              <a:latin typeface="Arial"/>
            </a:rPr>
            <a:t> </a:t>
          </a:r>
          <a:endParaRPr lang="en-US"/>
        </a:p>
      </dgm:t>
    </dgm:pt>
    <dgm:pt modelId="{8721551F-20D1-45B8-9026-30682657A298}" type="parTrans" cxnId="{3726F3DF-657B-4685-91A7-09F0F0CB20A3}">
      <dgm:prSet/>
      <dgm:spPr/>
      <dgm:t>
        <a:bodyPr/>
        <a:lstStyle/>
        <a:p>
          <a:endParaRPr lang="en-US"/>
        </a:p>
      </dgm:t>
    </dgm:pt>
    <dgm:pt modelId="{34F95729-2948-4B44-B344-93D706C74A13}" type="sibTrans" cxnId="{3726F3DF-657B-4685-91A7-09F0F0CB20A3}">
      <dgm:prSet/>
      <dgm:spPr/>
      <dgm:t>
        <a:bodyPr/>
        <a:lstStyle/>
        <a:p>
          <a:endParaRPr lang="en-US"/>
        </a:p>
      </dgm:t>
    </dgm:pt>
    <dgm:pt modelId="{DF87BDCF-F054-4D25-B398-51594282FC50}">
      <dgm:prSet/>
      <dgm:spPr/>
      <dgm:t>
        <a:bodyPr/>
        <a:lstStyle/>
        <a:p>
          <a:pPr rtl="0">
            <a:lnSpc>
              <a:spcPct val="100000"/>
            </a:lnSpc>
          </a:pPr>
          <a:r>
            <a:rPr lang="en-US">
              <a:latin typeface="Arial"/>
            </a:rPr>
            <a:t> Order</a:t>
          </a:r>
          <a:r>
            <a:rPr lang="en-US"/>
            <a:t> of elements with equal values is preserved during the sort.</a:t>
          </a:r>
        </a:p>
      </dgm:t>
    </dgm:pt>
    <dgm:pt modelId="{3602428A-9068-4CC3-A1FC-D4EB473F41AB}" type="parTrans" cxnId="{C9ED32F0-C577-4230-83D8-5E969B06A28A}">
      <dgm:prSet/>
      <dgm:spPr/>
      <dgm:t>
        <a:bodyPr/>
        <a:lstStyle/>
        <a:p>
          <a:endParaRPr lang="en-US"/>
        </a:p>
      </dgm:t>
    </dgm:pt>
    <dgm:pt modelId="{AB049384-FFD6-444E-B981-122D75AD80BA}" type="sibTrans" cxnId="{C9ED32F0-C577-4230-83D8-5E969B06A28A}">
      <dgm:prSet/>
      <dgm:spPr/>
      <dgm:t>
        <a:bodyPr/>
        <a:lstStyle/>
        <a:p>
          <a:endParaRPr lang="en-US"/>
        </a:p>
      </dgm:t>
    </dgm:pt>
    <dgm:pt modelId="{76C0BD8E-80DD-4C99-9C1D-0B72C0FA7AAB}">
      <dgm:prSet/>
      <dgm:spPr/>
      <dgm:t>
        <a:bodyPr/>
        <a:lstStyle/>
        <a:p>
          <a:pPr rtl="0">
            <a:lnSpc>
              <a:spcPct val="100000"/>
            </a:lnSpc>
          </a:pPr>
          <a:r>
            <a:rPr lang="en-US">
              <a:latin typeface="Arial"/>
            </a:rPr>
            <a:t> Relatively</a:t>
          </a:r>
          <a:r>
            <a:rPr lang="en-US"/>
            <a:t> efficient and easy to implement.</a:t>
          </a:r>
        </a:p>
      </dgm:t>
    </dgm:pt>
    <dgm:pt modelId="{765D83E1-8E93-4C4E-A0F5-151D5465E85F}" type="parTrans" cxnId="{A6C1182A-59EC-433D-950E-371C7B84BF52}">
      <dgm:prSet/>
      <dgm:spPr/>
      <dgm:t>
        <a:bodyPr/>
        <a:lstStyle/>
        <a:p>
          <a:endParaRPr lang="en-US"/>
        </a:p>
      </dgm:t>
    </dgm:pt>
    <dgm:pt modelId="{3EE0DDC7-FB20-45B3-AD0C-4B1646975E83}" type="sibTrans" cxnId="{A6C1182A-59EC-433D-950E-371C7B84BF52}">
      <dgm:prSet/>
      <dgm:spPr/>
      <dgm:t>
        <a:bodyPr/>
        <a:lstStyle/>
        <a:p>
          <a:endParaRPr lang="en-US"/>
        </a:p>
      </dgm:t>
    </dgm:pt>
    <dgm:pt modelId="{1AF4303B-1414-424E-9569-7913CF024BE4}" type="pres">
      <dgm:prSet presAssocID="{1D782D5D-BDA8-438D-A88E-487AC6A1CD4D}" presName="root" presStyleCnt="0">
        <dgm:presLayoutVars>
          <dgm:dir/>
          <dgm:resizeHandles val="exact"/>
        </dgm:presLayoutVars>
      </dgm:prSet>
      <dgm:spPr/>
    </dgm:pt>
    <dgm:pt modelId="{89C1A28F-D00F-4E31-ADBB-EB8E44FDF432}" type="pres">
      <dgm:prSet presAssocID="{DF714E17-0427-4886-81BC-022070ABB1E3}" presName="compNode" presStyleCnt="0"/>
      <dgm:spPr/>
    </dgm:pt>
    <dgm:pt modelId="{3C25C1AB-8E6F-4CA1-80A8-7DB77DF8CC20}" type="pres">
      <dgm:prSet presAssocID="{DF714E17-0427-4886-81BC-022070ABB1E3}" presName="bgRect" presStyleLbl="bgShp" presStyleIdx="0" presStyleCnt="3"/>
      <dgm:spPr/>
    </dgm:pt>
    <dgm:pt modelId="{9194F534-4523-4305-A9FB-2AFC6DE08C1F}" type="pres">
      <dgm:prSet presAssocID="{DF714E17-0427-4886-81BC-022070ABB1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3D581CB3-A79B-45A5-A1FB-80F61E4525C4}" type="pres">
      <dgm:prSet presAssocID="{DF714E17-0427-4886-81BC-022070ABB1E3}" presName="spaceRect" presStyleCnt="0"/>
      <dgm:spPr/>
    </dgm:pt>
    <dgm:pt modelId="{64667422-BB4A-49A3-86B8-7F69048E7DDD}" type="pres">
      <dgm:prSet presAssocID="{DF714E17-0427-4886-81BC-022070ABB1E3}" presName="parTx" presStyleLbl="revTx" presStyleIdx="0" presStyleCnt="3">
        <dgm:presLayoutVars>
          <dgm:chMax val="0"/>
          <dgm:chPref val="0"/>
        </dgm:presLayoutVars>
      </dgm:prSet>
      <dgm:spPr/>
    </dgm:pt>
    <dgm:pt modelId="{48A9BA90-D467-4813-846C-AC3F753F45A4}" type="pres">
      <dgm:prSet presAssocID="{34F95729-2948-4B44-B344-93D706C74A13}" presName="sibTrans" presStyleCnt="0"/>
      <dgm:spPr/>
    </dgm:pt>
    <dgm:pt modelId="{A68330C5-FAFB-4F14-BE00-BF8DC9B1A099}" type="pres">
      <dgm:prSet presAssocID="{DF87BDCF-F054-4D25-B398-51594282FC50}" presName="compNode" presStyleCnt="0"/>
      <dgm:spPr/>
    </dgm:pt>
    <dgm:pt modelId="{2461BC7F-82C5-4E01-980A-21160963BE98}" type="pres">
      <dgm:prSet presAssocID="{DF87BDCF-F054-4D25-B398-51594282FC50}" presName="bgRect" presStyleLbl="bgShp" presStyleIdx="1" presStyleCnt="3"/>
      <dgm:spPr/>
    </dgm:pt>
    <dgm:pt modelId="{E8295F45-8E8A-4945-8028-0349A926BE6A}" type="pres">
      <dgm:prSet presAssocID="{DF87BDCF-F054-4D25-B398-51594282FC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470B7479-E0EC-440F-AF24-A22044DB6787}" type="pres">
      <dgm:prSet presAssocID="{DF87BDCF-F054-4D25-B398-51594282FC50}" presName="spaceRect" presStyleCnt="0"/>
      <dgm:spPr/>
    </dgm:pt>
    <dgm:pt modelId="{EC06F4C5-9B39-4932-ABAD-5D7D597D7325}" type="pres">
      <dgm:prSet presAssocID="{DF87BDCF-F054-4D25-B398-51594282FC50}" presName="parTx" presStyleLbl="revTx" presStyleIdx="1" presStyleCnt="3">
        <dgm:presLayoutVars>
          <dgm:chMax val="0"/>
          <dgm:chPref val="0"/>
        </dgm:presLayoutVars>
      </dgm:prSet>
      <dgm:spPr/>
    </dgm:pt>
    <dgm:pt modelId="{CD20E84A-D068-43D5-9364-E9F0500B7CE4}" type="pres">
      <dgm:prSet presAssocID="{AB049384-FFD6-444E-B981-122D75AD80BA}" presName="sibTrans" presStyleCnt="0"/>
      <dgm:spPr/>
    </dgm:pt>
    <dgm:pt modelId="{ADFBA917-C7AD-4F80-B4BC-B10C020870CC}" type="pres">
      <dgm:prSet presAssocID="{76C0BD8E-80DD-4C99-9C1D-0B72C0FA7AAB}" presName="compNode" presStyleCnt="0"/>
      <dgm:spPr/>
    </dgm:pt>
    <dgm:pt modelId="{67A7DCCF-7FD8-4430-8C55-2F294C7BB509}" type="pres">
      <dgm:prSet presAssocID="{76C0BD8E-80DD-4C99-9C1D-0B72C0FA7AAB}" presName="bgRect" presStyleLbl="bgShp" presStyleIdx="2" presStyleCnt="3"/>
      <dgm:spPr/>
    </dgm:pt>
    <dgm:pt modelId="{C4971C24-AA04-4F9E-8D80-E40F2CB4B844}" type="pres">
      <dgm:prSet presAssocID="{76C0BD8E-80DD-4C99-9C1D-0B72C0FA7A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4593A669-9911-4FC0-84A3-86208B0DE728}" type="pres">
      <dgm:prSet presAssocID="{76C0BD8E-80DD-4C99-9C1D-0B72C0FA7AAB}" presName="spaceRect" presStyleCnt="0"/>
      <dgm:spPr/>
    </dgm:pt>
    <dgm:pt modelId="{F0215E53-0F83-4B45-8741-330AA8C9ECA0}" type="pres">
      <dgm:prSet presAssocID="{76C0BD8E-80DD-4C99-9C1D-0B72C0FA7AAB}" presName="parTx" presStyleLbl="revTx" presStyleIdx="2" presStyleCnt="3">
        <dgm:presLayoutVars>
          <dgm:chMax val="0"/>
          <dgm:chPref val="0"/>
        </dgm:presLayoutVars>
      </dgm:prSet>
      <dgm:spPr/>
    </dgm:pt>
  </dgm:ptLst>
  <dgm:cxnLst>
    <dgm:cxn modelId="{A6C1182A-59EC-433D-950E-371C7B84BF52}" srcId="{1D782D5D-BDA8-438D-A88E-487AC6A1CD4D}" destId="{76C0BD8E-80DD-4C99-9C1D-0B72C0FA7AAB}" srcOrd="2" destOrd="0" parTransId="{765D83E1-8E93-4C4E-A0F5-151D5465E85F}" sibTransId="{3EE0DDC7-FB20-45B3-AD0C-4B1646975E83}"/>
    <dgm:cxn modelId="{5FCD4061-1023-46B3-9D1A-D11C6702D847}" type="presOf" srcId="{DF87BDCF-F054-4D25-B398-51594282FC50}" destId="{EC06F4C5-9B39-4932-ABAD-5D7D597D7325}" srcOrd="0" destOrd="0" presId="urn:microsoft.com/office/officeart/2018/2/layout/IconVerticalSolidList"/>
    <dgm:cxn modelId="{EDF9895A-CE4D-4B56-BD2D-948F3FC8710F}" type="presOf" srcId="{1D782D5D-BDA8-438D-A88E-487AC6A1CD4D}" destId="{1AF4303B-1414-424E-9569-7913CF024BE4}" srcOrd="0" destOrd="0" presId="urn:microsoft.com/office/officeart/2018/2/layout/IconVerticalSolidList"/>
    <dgm:cxn modelId="{A33B607D-7D73-4001-9E9F-981F87F247B1}" type="presOf" srcId="{76C0BD8E-80DD-4C99-9C1D-0B72C0FA7AAB}" destId="{F0215E53-0F83-4B45-8741-330AA8C9ECA0}" srcOrd="0" destOrd="0" presId="urn:microsoft.com/office/officeart/2018/2/layout/IconVerticalSolidList"/>
    <dgm:cxn modelId="{2C6694B9-A573-4379-9299-618130780605}" type="presOf" srcId="{DF714E17-0427-4886-81BC-022070ABB1E3}" destId="{64667422-BB4A-49A3-86B8-7F69048E7DDD}" srcOrd="0" destOrd="0" presId="urn:microsoft.com/office/officeart/2018/2/layout/IconVerticalSolidList"/>
    <dgm:cxn modelId="{3726F3DF-657B-4685-91A7-09F0F0CB20A3}" srcId="{1D782D5D-BDA8-438D-A88E-487AC6A1CD4D}" destId="{DF714E17-0427-4886-81BC-022070ABB1E3}" srcOrd="0" destOrd="0" parTransId="{8721551F-20D1-45B8-9026-30682657A298}" sibTransId="{34F95729-2948-4B44-B344-93D706C74A13}"/>
    <dgm:cxn modelId="{C9ED32F0-C577-4230-83D8-5E969B06A28A}" srcId="{1D782D5D-BDA8-438D-A88E-487AC6A1CD4D}" destId="{DF87BDCF-F054-4D25-B398-51594282FC50}" srcOrd="1" destOrd="0" parTransId="{3602428A-9068-4CC3-A1FC-D4EB473F41AB}" sibTransId="{AB049384-FFD6-444E-B981-122D75AD80BA}"/>
    <dgm:cxn modelId="{F52A182A-E04C-40D5-9118-808096C16799}" type="presParOf" srcId="{1AF4303B-1414-424E-9569-7913CF024BE4}" destId="{89C1A28F-D00F-4E31-ADBB-EB8E44FDF432}" srcOrd="0" destOrd="0" presId="urn:microsoft.com/office/officeart/2018/2/layout/IconVerticalSolidList"/>
    <dgm:cxn modelId="{89BC0A28-08DC-4834-A31F-46E4DBDF021E}" type="presParOf" srcId="{89C1A28F-D00F-4E31-ADBB-EB8E44FDF432}" destId="{3C25C1AB-8E6F-4CA1-80A8-7DB77DF8CC20}" srcOrd="0" destOrd="0" presId="urn:microsoft.com/office/officeart/2018/2/layout/IconVerticalSolidList"/>
    <dgm:cxn modelId="{2FA128DC-B514-4743-BBA2-67454F54FDB5}" type="presParOf" srcId="{89C1A28F-D00F-4E31-ADBB-EB8E44FDF432}" destId="{9194F534-4523-4305-A9FB-2AFC6DE08C1F}" srcOrd="1" destOrd="0" presId="urn:microsoft.com/office/officeart/2018/2/layout/IconVerticalSolidList"/>
    <dgm:cxn modelId="{F8C87CB5-4733-4316-B40F-2B20E497A9B4}" type="presParOf" srcId="{89C1A28F-D00F-4E31-ADBB-EB8E44FDF432}" destId="{3D581CB3-A79B-45A5-A1FB-80F61E4525C4}" srcOrd="2" destOrd="0" presId="urn:microsoft.com/office/officeart/2018/2/layout/IconVerticalSolidList"/>
    <dgm:cxn modelId="{BBCA165F-54AE-4407-A6D8-7CF1043578C5}" type="presParOf" srcId="{89C1A28F-D00F-4E31-ADBB-EB8E44FDF432}" destId="{64667422-BB4A-49A3-86B8-7F69048E7DDD}" srcOrd="3" destOrd="0" presId="urn:microsoft.com/office/officeart/2018/2/layout/IconVerticalSolidList"/>
    <dgm:cxn modelId="{33417077-529C-4CC1-B1C3-7C99E6F0A6D5}" type="presParOf" srcId="{1AF4303B-1414-424E-9569-7913CF024BE4}" destId="{48A9BA90-D467-4813-846C-AC3F753F45A4}" srcOrd="1" destOrd="0" presId="urn:microsoft.com/office/officeart/2018/2/layout/IconVerticalSolidList"/>
    <dgm:cxn modelId="{B616D889-DEA0-47E5-883A-D52105AF35C7}" type="presParOf" srcId="{1AF4303B-1414-424E-9569-7913CF024BE4}" destId="{A68330C5-FAFB-4F14-BE00-BF8DC9B1A099}" srcOrd="2" destOrd="0" presId="urn:microsoft.com/office/officeart/2018/2/layout/IconVerticalSolidList"/>
    <dgm:cxn modelId="{08E9807C-539B-4D22-B6E5-8EB9E834E98E}" type="presParOf" srcId="{A68330C5-FAFB-4F14-BE00-BF8DC9B1A099}" destId="{2461BC7F-82C5-4E01-980A-21160963BE98}" srcOrd="0" destOrd="0" presId="urn:microsoft.com/office/officeart/2018/2/layout/IconVerticalSolidList"/>
    <dgm:cxn modelId="{F5A09522-4462-4BFD-A3A9-C9D7FD6E09D0}" type="presParOf" srcId="{A68330C5-FAFB-4F14-BE00-BF8DC9B1A099}" destId="{E8295F45-8E8A-4945-8028-0349A926BE6A}" srcOrd="1" destOrd="0" presId="urn:microsoft.com/office/officeart/2018/2/layout/IconVerticalSolidList"/>
    <dgm:cxn modelId="{8BEA45F5-E90E-4931-B03A-A5D6087D75AB}" type="presParOf" srcId="{A68330C5-FAFB-4F14-BE00-BF8DC9B1A099}" destId="{470B7479-E0EC-440F-AF24-A22044DB6787}" srcOrd="2" destOrd="0" presId="urn:microsoft.com/office/officeart/2018/2/layout/IconVerticalSolidList"/>
    <dgm:cxn modelId="{2AB49A69-657C-4A10-9773-D964FFA8705B}" type="presParOf" srcId="{A68330C5-FAFB-4F14-BE00-BF8DC9B1A099}" destId="{EC06F4C5-9B39-4932-ABAD-5D7D597D7325}" srcOrd="3" destOrd="0" presId="urn:microsoft.com/office/officeart/2018/2/layout/IconVerticalSolidList"/>
    <dgm:cxn modelId="{4773A922-93D5-4BB2-9204-5288B1E1BBE7}" type="presParOf" srcId="{1AF4303B-1414-424E-9569-7913CF024BE4}" destId="{CD20E84A-D068-43D5-9364-E9F0500B7CE4}" srcOrd="3" destOrd="0" presId="urn:microsoft.com/office/officeart/2018/2/layout/IconVerticalSolidList"/>
    <dgm:cxn modelId="{644DC3E0-69B8-45A2-A9F0-C0B7416E48B5}" type="presParOf" srcId="{1AF4303B-1414-424E-9569-7913CF024BE4}" destId="{ADFBA917-C7AD-4F80-B4BC-B10C020870CC}" srcOrd="4" destOrd="0" presId="urn:microsoft.com/office/officeart/2018/2/layout/IconVerticalSolidList"/>
    <dgm:cxn modelId="{DDE74C26-A4C4-419B-AB45-E8941B775A0D}" type="presParOf" srcId="{ADFBA917-C7AD-4F80-B4BC-B10C020870CC}" destId="{67A7DCCF-7FD8-4430-8C55-2F294C7BB509}" srcOrd="0" destOrd="0" presId="urn:microsoft.com/office/officeart/2018/2/layout/IconVerticalSolidList"/>
    <dgm:cxn modelId="{C652C83B-4AB4-425A-8BC7-E0436BAEC09C}" type="presParOf" srcId="{ADFBA917-C7AD-4F80-B4BC-B10C020870CC}" destId="{C4971C24-AA04-4F9E-8D80-E40F2CB4B844}" srcOrd="1" destOrd="0" presId="urn:microsoft.com/office/officeart/2018/2/layout/IconVerticalSolidList"/>
    <dgm:cxn modelId="{94777532-FE29-4F26-9A9D-6C849BE6E5A2}" type="presParOf" srcId="{ADFBA917-C7AD-4F80-B4BC-B10C020870CC}" destId="{4593A669-9911-4FC0-84A3-86208B0DE728}" srcOrd="2" destOrd="0" presId="urn:microsoft.com/office/officeart/2018/2/layout/IconVerticalSolidList"/>
    <dgm:cxn modelId="{8D38A75E-4EC1-4FCE-9E39-DA7C8EB5370D}" type="presParOf" srcId="{ADFBA917-C7AD-4F80-B4BC-B10C020870CC}" destId="{F0215E53-0F83-4B45-8741-330AA8C9EC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782D5D-BDA8-438D-A88E-487AC6A1CD4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F714E17-0427-4886-81BC-022070ABB1E3}">
      <dgm:prSet/>
      <dgm:spPr/>
      <dgm:t>
        <a:bodyPr/>
        <a:lstStyle/>
        <a:p>
          <a:pPr>
            <a:lnSpc>
              <a:spcPct val="100000"/>
            </a:lnSpc>
          </a:pPr>
          <a:r>
            <a:rPr lang="en-US">
              <a:latin typeface="Arial"/>
            </a:rPr>
            <a:t>Requires</a:t>
          </a:r>
          <a:r>
            <a:rPr lang="en-US"/>
            <a:t> an additional memory space to store the subarrays that are used</a:t>
          </a:r>
          <a:r>
            <a:rPr lang="en-US">
              <a:latin typeface="Arial"/>
            </a:rPr>
            <a:t> </a:t>
          </a:r>
          <a:endParaRPr lang="en-US"/>
        </a:p>
      </dgm:t>
    </dgm:pt>
    <dgm:pt modelId="{8721551F-20D1-45B8-9026-30682657A298}" type="parTrans" cxnId="{3726F3DF-657B-4685-91A7-09F0F0CB20A3}">
      <dgm:prSet/>
      <dgm:spPr/>
      <dgm:t>
        <a:bodyPr/>
        <a:lstStyle/>
        <a:p>
          <a:endParaRPr lang="en-US"/>
        </a:p>
      </dgm:t>
    </dgm:pt>
    <dgm:pt modelId="{34F95729-2948-4B44-B344-93D706C74A13}" type="sibTrans" cxnId="{3726F3DF-657B-4685-91A7-09F0F0CB20A3}">
      <dgm:prSet/>
      <dgm:spPr/>
      <dgm:t>
        <a:bodyPr/>
        <a:lstStyle/>
        <a:p>
          <a:endParaRPr lang="en-US"/>
        </a:p>
      </dgm:t>
    </dgm:pt>
    <dgm:pt modelId="{DF87BDCF-F054-4D25-B398-51594282FC50}">
      <dgm:prSet/>
      <dgm:spPr/>
      <dgm:t>
        <a:bodyPr/>
        <a:lstStyle/>
        <a:p>
          <a:pPr rtl="0">
            <a:lnSpc>
              <a:spcPct val="100000"/>
            </a:lnSpc>
          </a:pPr>
          <a:r>
            <a:rPr lang="en-US">
              <a:latin typeface="Arial"/>
            </a:rPr>
            <a:t>Requires</a:t>
          </a:r>
          <a:r>
            <a:rPr lang="en-US"/>
            <a:t> more code to implement </a:t>
          </a:r>
        </a:p>
      </dgm:t>
    </dgm:pt>
    <dgm:pt modelId="{3602428A-9068-4CC3-A1FC-D4EB473F41AB}" type="parTrans" cxnId="{C9ED32F0-C577-4230-83D8-5E969B06A28A}">
      <dgm:prSet/>
      <dgm:spPr/>
      <dgm:t>
        <a:bodyPr/>
        <a:lstStyle/>
        <a:p>
          <a:endParaRPr lang="en-US"/>
        </a:p>
      </dgm:t>
    </dgm:pt>
    <dgm:pt modelId="{AB049384-FFD6-444E-B981-122D75AD80BA}" type="sibTrans" cxnId="{C9ED32F0-C577-4230-83D8-5E969B06A28A}">
      <dgm:prSet/>
      <dgm:spPr/>
      <dgm:t>
        <a:bodyPr/>
        <a:lstStyle/>
        <a:p>
          <a:endParaRPr lang="en-US"/>
        </a:p>
      </dgm:t>
    </dgm:pt>
    <dgm:pt modelId="{76C0BD8E-80DD-4C99-9C1D-0B72C0FA7AAB}">
      <dgm:prSet/>
      <dgm:spPr/>
      <dgm:t>
        <a:bodyPr/>
        <a:lstStyle/>
        <a:p>
          <a:pPr rtl="0">
            <a:lnSpc>
              <a:spcPct val="100000"/>
            </a:lnSpc>
          </a:pPr>
          <a:r>
            <a:rPr lang="en-US">
              <a:latin typeface="Arial"/>
            </a:rPr>
            <a:t> </a:t>
          </a:r>
          <a:r>
            <a:rPr lang="en-US"/>
            <a:t>Slower compared to the other sort algorithms for smaller tasks.</a:t>
          </a:r>
        </a:p>
      </dgm:t>
    </dgm:pt>
    <dgm:pt modelId="{765D83E1-8E93-4C4E-A0F5-151D5465E85F}" type="parTrans" cxnId="{A6C1182A-59EC-433D-950E-371C7B84BF52}">
      <dgm:prSet/>
      <dgm:spPr/>
      <dgm:t>
        <a:bodyPr/>
        <a:lstStyle/>
        <a:p>
          <a:endParaRPr lang="en-US"/>
        </a:p>
      </dgm:t>
    </dgm:pt>
    <dgm:pt modelId="{3EE0DDC7-FB20-45B3-AD0C-4B1646975E83}" type="sibTrans" cxnId="{A6C1182A-59EC-433D-950E-371C7B84BF52}">
      <dgm:prSet/>
      <dgm:spPr/>
      <dgm:t>
        <a:bodyPr/>
        <a:lstStyle/>
        <a:p>
          <a:endParaRPr lang="en-US"/>
        </a:p>
      </dgm:t>
    </dgm:pt>
    <dgm:pt modelId="{1AF4303B-1414-424E-9569-7913CF024BE4}" type="pres">
      <dgm:prSet presAssocID="{1D782D5D-BDA8-438D-A88E-487AC6A1CD4D}" presName="root" presStyleCnt="0">
        <dgm:presLayoutVars>
          <dgm:dir/>
          <dgm:resizeHandles val="exact"/>
        </dgm:presLayoutVars>
      </dgm:prSet>
      <dgm:spPr/>
    </dgm:pt>
    <dgm:pt modelId="{89C1A28F-D00F-4E31-ADBB-EB8E44FDF432}" type="pres">
      <dgm:prSet presAssocID="{DF714E17-0427-4886-81BC-022070ABB1E3}" presName="compNode" presStyleCnt="0"/>
      <dgm:spPr/>
    </dgm:pt>
    <dgm:pt modelId="{3C25C1AB-8E6F-4CA1-80A8-7DB77DF8CC20}" type="pres">
      <dgm:prSet presAssocID="{DF714E17-0427-4886-81BC-022070ABB1E3}" presName="bgRect" presStyleLbl="bgShp" presStyleIdx="0" presStyleCnt="3"/>
      <dgm:spPr/>
    </dgm:pt>
    <dgm:pt modelId="{9194F534-4523-4305-A9FB-2AFC6DE08C1F}" type="pres">
      <dgm:prSet presAssocID="{DF714E17-0427-4886-81BC-022070ABB1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3D581CB3-A79B-45A5-A1FB-80F61E4525C4}" type="pres">
      <dgm:prSet presAssocID="{DF714E17-0427-4886-81BC-022070ABB1E3}" presName="spaceRect" presStyleCnt="0"/>
      <dgm:spPr/>
    </dgm:pt>
    <dgm:pt modelId="{64667422-BB4A-49A3-86B8-7F69048E7DDD}" type="pres">
      <dgm:prSet presAssocID="{DF714E17-0427-4886-81BC-022070ABB1E3}" presName="parTx" presStyleLbl="revTx" presStyleIdx="0" presStyleCnt="3">
        <dgm:presLayoutVars>
          <dgm:chMax val="0"/>
          <dgm:chPref val="0"/>
        </dgm:presLayoutVars>
      </dgm:prSet>
      <dgm:spPr/>
    </dgm:pt>
    <dgm:pt modelId="{48A9BA90-D467-4813-846C-AC3F753F45A4}" type="pres">
      <dgm:prSet presAssocID="{34F95729-2948-4B44-B344-93D706C74A13}" presName="sibTrans" presStyleCnt="0"/>
      <dgm:spPr/>
    </dgm:pt>
    <dgm:pt modelId="{A68330C5-FAFB-4F14-BE00-BF8DC9B1A099}" type="pres">
      <dgm:prSet presAssocID="{DF87BDCF-F054-4D25-B398-51594282FC50}" presName="compNode" presStyleCnt="0"/>
      <dgm:spPr/>
    </dgm:pt>
    <dgm:pt modelId="{2461BC7F-82C5-4E01-980A-21160963BE98}" type="pres">
      <dgm:prSet presAssocID="{DF87BDCF-F054-4D25-B398-51594282FC50}" presName="bgRect" presStyleLbl="bgShp" presStyleIdx="1" presStyleCnt="3"/>
      <dgm:spPr/>
    </dgm:pt>
    <dgm:pt modelId="{E8295F45-8E8A-4945-8028-0349A926BE6A}" type="pres">
      <dgm:prSet presAssocID="{DF87BDCF-F054-4D25-B398-51594282FC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470B7479-E0EC-440F-AF24-A22044DB6787}" type="pres">
      <dgm:prSet presAssocID="{DF87BDCF-F054-4D25-B398-51594282FC50}" presName="spaceRect" presStyleCnt="0"/>
      <dgm:spPr/>
    </dgm:pt>
    <dgm:pt modelId="{EC06F4C5-9B39-4932-ABAD-5D7D597D7325}" type="pres">
      <dgm:prSet presAssocID="{DF87BDCF-F054-4D25-B398-51594282FC50}" presName="parTx" presStyleLbl="revTx" presStyleIdx="1" presStyleCnt="3">
        <dgm:presLayoutVars>
          <dgm:chMax val="0"/>
          <dgm:chPref val="0"/>
        </dgm:presLayoutVars>
      </dgm:prSet>
      <dgm:spPr/>
    </dgm:pt>
    <dgm:pt modelId="{CD20E84A-D068-43D5-9364-E9F0500B7CE4}" type="pres">
      <dgm:prSet presAssocID="{AB049384-FFD6-444E-B981-122D75AD80BA}" presName="sibTrans" presStyleCnt="0"/>
      <dgm:spPr/>
    </dgm:pt>
    <dgm:pt modelId="{ADFBA917-C7AD-4F80-B4BC-B10C020870CC}" type="pres">
      <dgm:prSet presAssocID="{76C0BD8E-80DD-4C99-9C1D-0B72C0FA7AAB}" presName="compNode" presStyleCnt="0"/>
      <dgm:spPr/>
    </dgm:pt>
    <dgm:pt modelId="{67A7DCCF-7FD8-4430-8C55-2F294C7BB509}" type="pres">
      <dgm:prSet presAssocID="{76C0BD8E-80DD-4C99-9C1D-0B72C0FA7AAB}" presName="bgRect" presStyleLbl="bgShp" presStyleIdx="2" presStyleCnt="3"/>
      <dgm:spPr/>
    </dgm:pt>
    <dgm:pt modelId="{C4971C24-AA04-4F9E-8D80-E40F2CB4B844}" type="pres">
      <dgm:prSet presAssocID="{76C0BD8E-80DD-4C99-9C1D-0B72C0FA7A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4593A669-9911-4FC0-84A3-86208B0DE728}" type="pres">
      <dgm:prSet presAssocID="{76C0BD8E-80DD-4C99-9C1D-0B72C0FA7AAB}" presName="spaceRect" presStyleCnt="0"/>
      <dgm:spPr/>
    </dgm:pt>
    <dgm:pt modelId="{F0215E53-0F83-4B45-8741-330AA8C9ECA0}" type="pres">
      <dgm:prSet presAssocID="{76C0BD8E-80DD-4C99-9C1D-0B72C0FA7AAB}" presName="parTx" presStyleLbl="revTx" presStyleIdx="2" presStyleCnt="3">
        <dgm:presLayoutVars>
          <dgm:chMax val="0"/>
          <dgm:chPref val="0"/>
        </dgm:presLayoutVars>
      </dgm:prSet>
      <dgm:spPr/>
    </dgm:pt>
  </dgm:ptLst>
  <dgm:cxnLst>
    <dgm:cxn modelId="{FF7AB714-5668-4823-99D4-45ACB3F0BDC1}" type="presOf" srcId="{76C0BD8E-80DD-4C99-9C1D-0B72C0FA7AAB}" destId="{F0215E53-0F83-4B45-8741-330AA8C9ECA0}" srcOrd="0" destOrd="0" presId="urn:microsoft.com/office/officeart/2018/2/layout/IconVerticalSolidList"/>
    <dgm:cxn modelId="{A6C1182A-59EC-433D-950E-371C7B84BF52}" srcId="{1D782D5D-BDA8-438D-A88E-487AC6A1CD4D}" destId="{76C0BD8E-80DD-4C99-9C1D-0B72C0FA7AAB}" srcOrd="2" destOrd="0" parTransId="{765D83E1-8E93-4C4E-A0F5-151D5465E85F}" sibTransId="{3EE0DDC7-FB20-45B3-AD0C-4B1646975E83}"/>
    <dgm:cxn modelId="{A5011E34-48F3-4154-9E7C-73C4FC286923}" type="presOf" srcId="{DF87BDCF-F054-4D25-B398-51594282FC50}" destId="{EC06F4C5-9B39-4932-ABAD-5D7D597D7325}" srcOrd="0" destOrd="0" presId="urn:microsoft.com/office/officeart/2018/2/layout/IconVerticalSolidList"/>
    <dgm:cxn modelId="{87F54B8B-C7AF-4E85-A906-FDC0E0B46471}" type="presOf" srcId="{1D782D5D-BDA8-438D-A88E-487AC6A1CD4D}" destId="{1AF4303B-1414-424E-9569-7913CF024BE4}" srcOrd="0" destOrd="0" presId="urn:microsoft.com/office/officeart/2018/2/layout/IconVerticalSolidList"/>
    <dgm:cxn modelId="{0183F698-5E9F-49A0-BB5D-1C3BCA0F4F47}" type="presOf" srcId="{DF714E17-0427-4886-81BC-022070ABB1E3}" destId="{64667422-BB4A-49A3-86B8-7F69048E7DDD}" srcOrd="0" destOrd="0" presId="urn:microsoft.com/office/officeart/2018/2/layout/IconVerticalSolidList"/>
    <dgm:cxn modelId="{3726F3DF-657B-4685-91A7-09F0F0CB20A3}" srcId="{1D782D5D-BDA8-438D-A88E-487AC6A1CD4D}" destId="{DF714E17-0427-4886-81BC-022070ABB1E3}" srcOrd="0" destOrd="0" parTransId="{8721551F-20D1-45B8-9026-30682657A298}" sibTransId="{34F95729-2948-4B44-B344-93D706C74A13}"/>
    <dgm:cxn modelId="{C9ED32F0-C577-4230-83D8-5E969B06A28A}" srcId="{1D782D5D-BDA8-438D-A88E-487AC6A1CD4D}" destId="{DF87BDCF-F054-4D25-B398-51594282FC50}" srcOrd="1" destOrd="0" parTransId="{3602428A-9068-4CC3-A1FC-D4EB473F41AB}" sibTransId="{AB049384-FFD6-444E-B981-122D75AD80BA}"/>
    <dgm:cxn modelId="{02512EBE-938E-463E-B6E9-B1502E37BFBE}" type="presParOf" srcId="{1AF4303B-1414-424E-9569-7913CF024BE4}" destId="{89C1A28F-D00F-4E31-ADBB-EB8E44FDF432}" srcOrd="0" destOrd="0" presId="urn:microsoft.com/office/officeart/2018/2/layout/IconVerticalSolidList"/>
    <dgm:cxn modelId="{ECDC9FBA-5C7D-4C65-9BDE-8E3B6E51D93E}" type="presParOf" srcId="{89C1A28F-D00F-4E31-ADBB-EB8E44FDF432}" destId="{3C25C1AB-8E6F-4CA1-80A8-7DB77DF8CC20}" srcOrd="0" destOrd="0" presId="urn:microsoft.com/office/officeart/2018/2/layout/IconVerticalSolidList"/>
    <dgm:cxn modelId="{5FC8AC41-0EBB-494C-91D3-342BEE7DC18B}" type="presParOf" srcId="{89C1A28F-D00F-4E31-ADBB-EB8E44FDF432}" destId="{9194F534-4523-4305-A9FB-2AFC6DE08C1F}" srcOrd="1" destOrd="0" presId="urn:microsoft.com/office/officeart/2018/2/layout/IconVerticalSolidList"/>
    <dgm:cxn modelId="{CE203BBC-BACC-4942-949F-5D1B629555DE}" type="presParOf" srcId="{89C1A28F-D00F-4E31-ADBB-EB8E44FDF432}" destId="{3D581CB3-A79B-45A5-A1FB-80F61E4525C4}" srcOrd="2" destOrd="0" presId="urn:microsoft.com/office/officeart/2018/2/layout/IconVerticalSolidList"/>
    <dgm:cxn modelId="{86F91058-2811-410A-A3F2-E9BEBA27F7A0}" type="presParOf" srcId="{89C1A28F-D00F-4E31-ADBB-EB8E44FDF432}" destId="{64667422-BB4A-49A3-86B8-7F69048E7DDD}" srcOrd="3" destOrd="0" presId="urn:microsoft.com/office/officeart/2018/2/layout/IconVerticalSolidList"/>
    <dgm:cxn modelId="{E2A6F061-9EA5-40B6-A370-3B17750E61A0}" type="presParOf" srcId="{1AF4303B-1414-424E-9569-7913CF024BE4}" destId="{48A9BA90-D467-4813-846C-AC3F753F45A4}" srcOrd="1" destOrd="0" presId="urn:microsoft.com/office/officeart/2018/2/layout/IconVerticalSolidList"/>
    <dgm:cxn modelId="{6EB46045-0A3F-4007-AD32-C4C4BA4724C9}" type="presParOf" srcId="{1AF4303B-1414-424E-9569-7913CF024BE4}" destId="{A68330C5-FAFB-4F14-BE00-BF8DC9B1A099}" srcOrd="2" destOrd="0" presId="urn:microsoft.com/office/officeart/2018/2/layout/IconVerticalSolidList"/>
    <dgm:cxn modelId="{EE38266D-5488-455B-8561-757CCE03E0EB}" type="presParOf" srcId="{A68330C5-FAFB-4F14-BE00-BF8DC9B1A099}" destId="{2461BC7F-82C5-4E01-980A-21160963BE98}" srcOrd="0" destOrd="0" presId="urn:microsoft.com/office/officeart/2018/2/layout/IconVerticalSolidList"/>
    <dgm:cxn modelId="{8F758C82-BD0C-4204-B174-66E1757DA561}" type="presParOf" srcId="{A68330C5-FAFB-4F14-BE00-BF8DC9B1A099}" destId="{E8295F45-8E8A-4945-8028-0349A926BE6A}" srcOrd="1" destOrd="0" presId="urn:microsoft.com/office/officeart/2018/2/layout/IconVerticalSolidList"/>
    <dgm:cxn modelId="{4BA79A4E-48D1-4DC2-B24F-9EDCB72C1E1D}" type="presParOf" srcId="{A68330C5-FAFB-4F14-BE00-BF8DC9B1A099}" destId="{470B7479-E0EC-440F-AF24-A22044DB6787}" srcOrd="2" destOrd="0" presId="urn:microsoft.com/office/officeart/2018/2/layout/IconVerticalSolidList"/>
    <dgm:cxn modelId="{B36DACB3-0749-49CA-934A-0BE59D85A26A}" type="presParOf" srcId="{A68330C5-FAFB-4F14-BE00-BF8DC9B1A099}" destId="{EC06F4C5-9B39-4932-ABAD-5D7D597D7325}" srcOrd="3" destOrd="0" presId="urn:microsoft.com/office/officeart/2018/2/layout/IconVerticalSolidList"/>
    <dgm:cxn modelId="{1B34261E-0279-40D8-829C-AD21785387F2}" type="presParOf" srcId="{1AF4303B-1414-424E-9569-7913CF024BE4}" destId="{CD20E84A-D068-43D5-9364-E9F0500B7CE4}" srcOrd="3" destOrd="0" presId="urn:microsoft.com/office/officeart/2018/2/layout/IconVerticalSolidList"/>
    <dgm:cxn modelId="{D77A2B12-B404-48D3-B8DA-A0906B4AD071}" type="presParOf" srcId="{1AF4303B-1414-424E-9569-7913CF024BE4}" destId="{ADFBA917-C7AD-4F80-B4BC-B10C020870CC}" srcOrd="4" destOrd="0" presId="urn:microsoft.com/office/officeart/2018/2/layout/IconVerticalSolidList"/>
    <dgm:cxn modelId="{F2903BD5-7545-476D-ABAD-5E04216A6144}" type="presParOf" srcId="{ADFBA917-C7AD-4F80-B4BC-B10C020870CC}" destId="{67A7DCCF-7FD8-4430-8C55-2F294C7BB509}" srcOrd="0" destOrd="0" presId="urn:microsoft.com/office/officeart/2018/2/layout/IconVerticalSolidList"/>
    <dgm:cxn modelId="{7B937372-5973-4E5A-9587-3E4FC690CDA0}" type="presParOf" srcId="{ADFBA917-C7AD-4F80-B4BC-B10C020870CC}" destId="{C4971C24-AA04-4F9E-8D80-E40F2CB4B844}" srcOrd="1" destOrd="0" presId="urn:microsoft.com/office/officeart/2018/2/layout/IconVerticalSolidList"/>
    <dgm:cxn modelId="{17A074D7-C754-4DA0-92A9-BB1D689B2D10}" type="presParOf" srcId="{ADFBA917-C7AD-4F80-B4BC-B10C020870CC}" destId="{4593A669-9911-4FC0-84A3-86208B0DE728}" srcOrd="2" destOrd="0" presId="urn:microsoft.com/office/officeart/2018/2/layout/IconVerticalSolidList"/>
    <dgm:cxn modelId="{99BD04E1-F26B-43B5-A7A3-022AA86A0CEB}" type="presParOf" srcId="{ADFBA917-C7AD-4F80-B4BC-B10C020870CC}" destId="{F0215E53-0F83-4B45-8741-330AA8C9EC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C1AB-8E6F-4CA1-80A8-7DB77DF8CC20}">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4F534-4523-4305-A9FB-2AFC6DE08C1F}">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4667422-BB4A-49A3-86B8-7F69048E7DDD}">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Times New Roman"/>
              <a:cs typeface="Times New Roman"/>
            </a:rPr>
            <a:t> It performs well on a small list.</a:t>
          </a:r>
        </a:p>
      </dsp:txBody>
      <dsp:txXfrm>
        <a:off x="1402804" y="519"/>
        <a:ext cx="10054627" cy="1214549"/>
      </dsp:txXfrm>
    </dsp:sp>
    <dsp:sp modelId="{2461BC7F-82C5-4E01-980A-21160963BE98}">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95F45-8E8A-4945-8028-0349A926BE6A}">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C06F4C5-9B39-4932-ABAD-5D7D597D7325}">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Times New Roman"/>
              <a:cs typeface="Times New Roman"/>
            </a:rPr>
            <a:t>Order of elements with equal values is preserved during the sort.</a:t>
          </a:r>
        </a:p>
      </dsp:txBody>
      <dsp:txXfrm>
        <a:off x="1402804" y="1518705"/>
        <a:ext cx="10054627" cy="1214549"/>
      </dsp:txXfrm>
    </dsp:sp>
    <dsp:sp modelId="{67A7DCCF-7FD8-4430-8C55-2F294C7BB509}">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71C24-AA04-4F9E-8D80-E40F2CB4B844}">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0215E53-0F83-4B45-8741-330AA8C9ECA0}">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Times New Roman"/>
              <a:cs typeface="Times New Roman"/>
            </a:rPr>
            <a:t> Relatively efficient and easy to implement.</a:t>
          </a:r>
        </a:p>
      </dsp:txBody>
      <dsp:txXfrm>
        <a:off x="1402804" y="3036891"/>
        <a:ext cx="10054627" cy="12145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C1AB-8E6F-4CA1-80A8-7DB77DF8CC20}">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4F534-4523-4305-A9FB-2AFC6DE08C1F}">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4667422-BB4A-49A3-86B8-7F69048E7DDD}">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latin typeface="Times New Roman"/>
              <a:cs typeface="Times New Roman"/>
            </a:rPr>
            <a:t> Doesn't work well on large sets.</a:t>
          </a:r>
        </a:p>
      </dsp:txBody>
      <dsp:txXfrm>
        <a:off x="1402804" y="519"/>
        <a:ext cx="10054627" cy="1214549"/>
      </dsp:txXfrm>
    </dsp:sp>
    <dsp:sp modelId="{0628D97B-F9BB-4171-B95A-22E13D2A16C6}">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A780BB-B41C-4CA4-A051-2B6D3BDADCDF}">
      <dsp:nvSpPr>
        <dsp:cNvPr id="0" name=""/>
        <dsp:cNvSpPr/>
      </dsp:nvSpPr>
      <dsp:spPr>
        <a:xfrm>
          <a:off x="367401" y="1791978"/>
          <a:ext cx="668002" cy="668002"/>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4EDE63-F65F-4A11-9201-90C151DE9625}">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latin typeface="Times New Roman"/>
              <a:cs typeface="Times New Roman"/>
            </a:rPr>
            <a:t>Needs to iterate over the list multiple times; thus, it can lead to an unbalanced branch.</a:t>
          </a:r>
        </a:p>
      </dsp:txBody>
      <dsp:txXfrm>
        <a:off x="1402804" y="1518705"/>
        <a:ext cx="10054627" cy="1214549"/>
      </dsp:txXfrm>
    </dsp:sp>
    <dsp:sp modelId="{2461BC7F-82C5-4E01-980A-21160963BE98}">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95F45-8E8A-4945-8028-0349A926BE6A}">
      <dsp:nvSpPr>
        <dsp:cNvPr id="0" name=""/>
        <dsp:cNvSpPr/>
      </dsp:nvSpPr>
      <dsp:spPr>
        <a:xfrm>
          <a:off x="367401" y="3310165"/>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C06F4C5-9B39-4932-ABAD-5D7D597D7325}">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latin typeface="Times New Roman"/>
              <a:cs typeface="Times New Roman"/>
            </a:rPr>
            <a:t>Has poor cache performance.</a:t>
          </a:r>
        </a:p>
      </dsp:txBody>
      <dsp:txXfrm>
        <a:off x="1402804" y="3036891"/>
        <a:ext cx="10054627" cy="12145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E411A-C7B3-445E-9732-2A90362AE58C}">
      <dsp:nvSpPr>
        <dsp:cNvPr id="0" name=""/>
        <dsp:cNvSpPr/>
      </dsp:nvSpPr>
      <dsp:spPr>
        <a:xfrm>
          <a:off x="3317386" y="946941"/>
          <a:ext cx="728566" cy="91440"/>
        </a:xfrm>
        <a:custGeom>
          <a:avLst/>
          <a:gdLst/>
          <a:ahLst/>
          <a:cxnLst/>
          <a:rect l="0" t="0" r="0" b="0"/>
          <a:pathLst>
            <a:path>
              <a:moveTo>
                <a:pt x="0" y="45720"/>
              </a:moveTo>
              <a:lnTo>
                <a:pt x="728566" y="45720"/>
              </a:lnTo>
            </a:path>
          </a:pathLst>
        </a:custGeom>
        <a:noFill/>
        <a:ln w="12700" cap="sq"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2690" y="988865"/>
        <a:ext cx="37958" cy="7591"/>
      </dsp:txXfrm>
    </dsp:sp>
    <dsp:sp modelId="{8830166B-3DC2-48E4-BF48-CB18FDA246FF}">
      <dsp:nvSpPr>
        <dsp:cNvPr id="0" name=""/>
        <dsp:cNvSpPr/>
      </dsp:nvSpPr>
      <dsp:spPr>
        <a:xfrm>
          <a:off x="18461" y="2444"/>
          <a:ext cx="3300725" cy="1980435"/>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738" tIns="169773" rIns="161738" bIns="169773"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a:cs typeface="Times New Roman"/>
            </a:rPr>
            <a:t>Starting from the first index, compare the first and the second elements.</a:t>
          </a:r>
        </a:p>
      </dsp:txBody>
      <dsp:txXfrm>
        <a:off x="18461" y="2444"/>
        <a:ext cx="3300725" cy="1980435"/>
      </dsp:txXfrm>
    </dsp:sp>
    <dsp:sp modelId="{D63F279D-6501-470F-9A98-8DE94198F782}">
      <dsp:nvSpPr>
        <dsp:cNvPr id="0" name=""/>
        <dsp:cNvSpPr/>
      </dsp:nvSpPr>
      <dsp:spPr>
        <a:xfrm>
          <a:off x="7377278" y="946941"/>
          <a:ext cx="728566" cy="91440"/>
        </a:xfrm>
        <a:custGeom>
          <a:avLst/>
          <a:gdLst/>
          <a:ahLst/>
          <a:cxnLst/>
          <a:rect l="0" t="0" r="0" b="0"/>
          <a:pathLst>
            <a:path>
              <a:moveTo>
                <a:pt x="0" y="45720"/>
              </a:moveTo>
              <a:lnTo>
                <a:pt x="728566" y="45720"/>
              </a:lnTo>
            </a:path>
          </a:pathLst>
        </a:custGeom>
        <a:noFill/>
        <a:ln w="12700" cap="sq"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22582" y="988865"/>
        <a:ext cx="37958" cy="7591"/>
      </dsp:txXfrm>
    </dsp:sp>
    <dsp:sp modelId="{956DF3F6-8B3B-46F6-AAA0-00C9EE7EA1B6}">
      <dsp:nvSpPr>
        <dsp:cNvPr id="0" name=""/>
        <dsp:cNvSpPr/>
      </dsp:nvSpPr>
      <dsp:spPr>
        <a:xfrm>
          <a:off x="4078353" y="2444"/>
          <a:ext cx="3300725" cy="1980435"/>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738" tIns="169773" rIns="161738" bIns="169773"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a:cs typeface="Times New Roman"/>
            </a:rPr>
            <a:t>If the first element is greater than the second element, they are swapped.</a:t>
          </a:r>
        </a:p>
      </dsp:txBody>
      <dsp:txXfrm>
        <a:off x="4078353" y="2444"/>
        <a:ext cx="3300725" cy="1980435"/>
      </dsp:txXfrm>
    </dsp:sp>
    <dsp:sp modelId="{66B7C093-5D7C-4508-9643-B0C647E02982}">
      <dsp:nvSpPr>
        <dsp:cNvPr id="0" name=""/>
        <dsp:cNvSpPr/>
      </dsp:nvSpPr>
      <dsp:spPr>
        <a:xfrm>
          <a:off x="1668824" y="1981079"/>
          <a:ext cx="8119783" cy="728566"/>
        </a:xfrm>
        <a:custGeom>
          <a:avLst/>
          <a:gdLst/>
          <a:ahLst/>
          <a:cxnLst/>
          <a:rect l="0" t="0" r="0" b="0"/>
          <a:pathLst>
            <a:path>
              <a:moveTo>
                <a:pt x="8119783" y="0"/>
              </a:moveTo>
              <a:lnTo>
                <a:pt x="8119783" y="381383"/>
              </a:lnTo>
              <a:lnTo>
                <a:pt x="0" y="381383"/>
              </a:lnTo>
              <a:lnTo>
                <a:pt x="0" y="728566"/>
              </a:lnTo>
            </a:path>
          </a:pathLst>
        </a:custGeom>
        <a:noFill/>
        <a:ln w="12700" cap="sq"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24836" y="2341566"/>
        <a:ext cx="407759" cy="7591"/>
      </dsp:txXfrm>
    </dsp:sp>
    <dsp:sp modelId="{01C8901A-BC38-47CA-ACF0-7D5BE842F365}">
      <dsp:nvSpPr>
        <dsp:cNvPr id="0" name=""/>
        <dsp:cNvSpPr/>
      </dsp:nvSpPr>
      <dsp:spPr>
        <a:xfrm>
          <a:off x="8138245" y="2444"/>
          <a:ext cx="3300725" cy="1980435"/>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738" tIns="169773" rIns="161738" bIns="169773"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a:cs typeface="Times New Roman"/>
            </a:rPr>
            <a:t>Now, compare the second and the third elements. Swap them if they are not in order.</a:t>
          </a:r>
        </a:p>
      </dsp:txBody>
      <dsp:txXfrm>
        <a:off x="8138245" y="2444"/>
        <a:ext cx="3300725" cy="1980435"/>
      </dsp:txXfrm>
    </dsp:sp>
    <dsp:sp modelId="{15A2C5AC-357C-4ED1-BF23-9463693CCB06}">
      <dsp:nvSpPr>
        <dsp:cNvPr id="0" name=""/>
        <dsp:cNvSpPr/>
      </dsp:nvSpPr>
      <dsp:spPr>
        <a:xfrm>
          <a:off x="3317386" y="3686543"/>
          <a:ext cx="728566" cy="91440"/>
        </a:xfrm>
        <a:custGeom>
          <a:avLst/>
          <a:gdLst/>
          <a:ahLst/>
          <a:cxnLst/>
          <a:rect l="0" t="0" r="0" b="0"/>
          <a:pathLst>
            <a:path>
              <a:moveTo>
                <a:pt x="0" y="45720"/>
              </a:moveTo>
              <a:lnTo>
                <a:pt x="728566" y="45720"/>
              </a:lnTo>
            </a:path>
          </a:pathLst>
        </a:custGeom>
        <a:noFill/>
        <a:ln w="12700" cap="sq"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2690" y="3728467"/>
        <a:ext cx="37958" cy="7591"/>
      </dsp:txXfrm>
    </dsp:sp>
    <dsp:sp modelId="{FB0FA3E0-1CBC-44A1-9421-96E40C8AE5C6}">
      <dsp:nvSpPr>
        <dsp:cNvPr id="0" name=""/>
        <dsp:cNvSpPr/>
      </dsp:nvSpPr>
      <dsp:spPr>
        <a:xfrm>
          <a:off x="18461" y="2742045"/>
          <a:ext cx="3300725" cy="1980435"/>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738" tIns="169773" rIns="161738" bIns="169773"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a:cs typeface="Times New Roman"/>
            </a:rPr>
            <a:t>The above process goes on until the last element.</a:t>
          </a:r>
        </a:p>
      </dsp:txBody>
      <dsp:txXfrm>
        <a:off x="18461" y="2742045"/>
        <a:ext cx="3300725" cy="1980435"/>
      </dsp:txXfrm>
    </dsp:sp>
    <dsp:sp modelId="{0B244423-B0AB-463B-B66C-1732CB5D9299}">
      <dsp:nvSpPr>
        <dsp:cNvPr id="0" name=""/>
        <dsp:cNvSpPr/>
      </dsp:nvSpPr>
      <dsp:spPr>
        <a:xfrm>
          <a:off x="7377278" y="3686543"/>
          <a:ext cx="728566" cy="91440"/>
        </a:xfrm>
        <a:custGeom>
          <a:avLst/>
          <a:gdLst/>
          <a:ahLst/>
          <a:cxnLst/>
          <a:rect l="0" t="0" r="0" b="0"/>
          <a:pathLst>
            <a:path>
              <a:moveTo>
                <a:pt x="0" y="45720"/>
              </a:moveTo>
              <a:lnTo>
                <a:pt x="728566" y="45720"/>
              </a:lnTo>
            </a:path>
          </a:pathLst>
        </a:custGeom>
        <a:noFill/>
        <a:ln w="12700" cap="sq"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22582" y="3728467"/>
        <a:ext cx="37958" cy="7591"/>
      </dsp:txXfrm>
    </dsp:sp>
    <dsp:sp modelId="{6A629104-65BF-4309-AF71-00BA02DF55C6}">
      <dsp:nvSpPr>
        <dsp:cNvPr id="0" name=""/>
        <dsp:cNvSpPr/>
      </dsp:nvSpPr>
      <dsp:spPr>
        <a:xfrm>
          <a:off x="4078353" y="2742045"/>
          <a:ext cx="3300725" cy="1980435"/>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738" tIns="169773" rIns="161738" bIns="169773"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a:cs typeface="Times New Roman"/>
            </a:rPr>
            <a:t>The same process goes on for the remaining iterations.</a:t>
          </a:r>
        </a:p>
      </dsp:txBody>
      <dsp:txXfrm>
        <a:off x="4078353" y="2742045"/>
        <a:ext cx="3300725" cy="1980435"/>
      </dsp:txXfrm>
    </dsp:sp>
    <dsp:sp modelId="{7B4E23DB-9B76-42F7-98C5-2DA4DE24FDD8}">
      <dsp:nvSpPr>
        <dsp:cNvPr id="0" name=""/>
        <dsp:cNvSpPr/>
      </dsp:nvSpPr>
      <dsp:spPr>
        <a:xfrm>
          <a:off x="8138245" y="2742045"/>
          <a:ext cx="3300725" cy="1980435"/>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738" tIns="169773" rIns="161738" bIns="169773"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a:cs typeface="Times New Roman"/>
            </a:rPr>
            <a:t>After each iteration, the largest element among the unsorted elements is placed at the end.</a:t>
          </a:r>
        </a:p>
      </dsp:txBody>
      <dsp:txXfrm>
        <a:off x="8138245" y="2742045"/>
        <a:ext cx="3300725" cy="19804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1A646-060D-4B8A-B2C7-336B4558AFB1}">
      <dsp:nvSpPr>
        <dsp:cNvPr id="0" name=""/>
        <dsp:cNvSpPr/>
      </dsp:nvSpPr>
      <dsp:spPr>
        <a:xfrm>
          <a:off x="0" y="0"/>
          <a:ext cx="9073665" cy="1486935"/>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Continuously splits the array in half until it cannot be further divided. This means that if the array becomes empty or has only one element left, the dividing will stop.</a:t>
          </a:r>
        </a:p>
      </dsp:txBody>
      <dsp:txXfrm>
        <a:off x="43551" y="43551"/>
        <a:ext cx="7469145" cy="1399833"/>
      </dsp:txXfrm>
    </dsp:sp>
    <dsp:sp modelId="{98699B8D-C261-4E5E-99E7-8632E6665FE1}">
      <dsp:nvSpPr>
        <dsp:cNvPr id="0" name=""/>
        <dsp:cNvSpPr/>
      </dsp:nvSpPr>
      <dsp:spPr>
        <a:xfrm>
          <a:off x="800617" y="1734757"/>
          <a:ext cx="9073665" cy="1486935"/>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If the array has multiple elements, split the array into halves and recursively invoke the merge sort on each of the halves.</a:t>
          </a:r>
        </a:p>
      </dsp:txBody>
      <dsp:txXfrm>
        <a:off x="844168" y="1778308"/>
        <a:ext cx="7219437" cy="1399833"/>
      </dsp:txXfrm>
    </dsp:sp>
    <dsp:sp modelId="{B951D986-F362-4F10-AE4D-F442D1622263}">
      <dsp:nvSpPr>
        <dsp:cNvPr id="0" name=""/>
        <dsp:cNvSpPr/>
      </dsp:nvSpPr>
      <dsp:spPr>
        <a:xfrm>
          <a:off x="1601234" y="3469515"/>
          <a:ext cx="9073665" cy="1486935"/>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Finally, when both halves are sorted, the merge operation is applied. Merge operation is the process of taking two smaller sorted arrays and combining them to eventually make a larger one.</a:t>
          </a:r>
        </a:p>
      </dsp:txBody>
      <dsp:txXfrm>
        <a:off x="1644785" y="3513066"/>
        <a:ext cx="7219437" cy="1399833"/>
      </dsp:txXfrm>
    </dsp:sp>
    <dsp:sp modelId="{31FDD567-1CDD-42A0-9288-27E4BB9BDA30}">
      <dsp:nvSpPr>
        <dsp:cNvPr id="0" name=""/>
        <dsp:cNvSpPr/>
      </dsp:nvSpPr>
      <dsp:spPr>
        <a:xfrm>
          <a:off x="8107157" y="1127592"/>
          <a:ext cx="966507" cy="966507"/>
        </a:xfrm>
        <a:prstGeom prst="downArrow">
          <a:avLst>
            <a:gd name="adj1" fmla="val 55000"/>
            <a:gd name="adj2" fmla="val 45000"/>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24621" y="1127592"/>
        <a:ext cx="531579" cy="727297"/>
      </dsp:txXfrm>
    </dsp:sp>
    <dsp:sp modelId="{4CFF6612-1590-4A41-A227-39F99F2DF2B9}">
      <dsp:nvSpPr>
        <dsp:cNvPr id="0" name=""/>
        <dsp:cNvSpPr/>
      </dsp:nvSpPr>
      <dsp:spPr>
        <a:xfrm>
          <a:off x="8907774" y="2852436"/>
          <a:ext cx="966507" cy="966507"/>
        </a:xfrm>
        <a:prstGeom prst="downArrow">
          <a:avLst>
            <a:gd name="adj1" fmla="val 55000"/>
            <a:gd name="adj2" fmla="val 45000"/>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125238" y="2852436"/>
        <a:ext cx="531579" cy="7272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C1AB-8E6F-4CA1-80A8-7DB77DF8CC20}">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4F534-4523-4305-A9FB-2AFC6DE08C1F}">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4667422-BB4A-49A3-86B8-7F69048E7DDD}">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Arial"/>
            </a:rPr>
            <a:t> Sort</a:t>
          </a:r>
          <a:r>
            <a:rPr lang="en-US" sz="2500" kern="1200"/>
            <a:t> large arrays relatively quickly.</a:t>
          </a:r>
          <a:r>
            <a:rPr lang="en-US" sz="2500" kern="1200">
              <a:latin typeface="Arial"/>
            </a:rPr>
            <a:t> </a:t>
          </a:r>
          <a:endParaRPr lang="en-US" sz="2500" kern="1200"/>
        </a:p>
      </dsp:txBody>
      <dsp:txXfrm>
        <a:off x="1402804" y="519"/>
        <a:ext cx="10054627" cy="1214549"/>
      </dsp:txXfrm>
    </dsp:sp>
    <dsp:sp modelId="{2461BC7F-82C5-4E01-980A-21160963BE98}">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95F45-8E8A-4945-8028-0349A926BE6A}">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C06F4C5-9B39-4932-ABAD-5D7D597D7325}">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Arial"/>
            </a:rPr>
            <a:t> Order</a:t>
          </a:r>
          <a:r>
            <a:rPr lang="en-US" sz="2500" kern="1200"/>
            <a:t> of elements with equal values is preserved during the sort.</a:t>
          </a:r>
        </a:p>
      </dsp:txBody>
      <dsp:txXfrm>
        <a:off x="1402804" y="1518705"/>
        <a:ext cx="10054627" cy="1214549"/>
      </dsp:txXfrm>
    </dsp:sp>
    <dsp:sp modelId="{67A7DCCF-7FD8-4430-8C55-2F294C7BB509}">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71C24-AA04-4F9E-8D80-E40F2CB4B844}">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0215E53-0F83-4B45-8741-330AA8C9ECA0}">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Arial"/>
            </a:rPr>
            <a:t> Relatively</a:t>
          </a:r>
          <a:r>
            <a:rPr lang="en-US" sz="2500" kern="1200"/>
            <a:t> efficient and easy to implement.</a:t>
          </a:r>
        </a:p>
      </dsp:txBody>
      <dsp:txXfrm>
        <a:off x="1402804" y="3036891"/>
        <a:ext cx="10054627" cy="12145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C1AB-8E6F-4CA1-80A8-7DB77DF8CC20}">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4F534-4523-4305-A9FB-2AFC6DE08C1F}">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4667422-BB4A-49A3-86B8-7F69048E7DDD}">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latin typeface="Arial"/>
            </a:rPr>
            <a:t>Requires</a:t>
          </a:r>
          <a:r>
            <a:rPr lang="en-US" sz="2500" kern="1200"/>
            <a:t> an additional memory space to store the subarrays that are used</a:t>
          </a:r>
          <a:r>
            <a:rPr lang="en-US" sz="2500" kern="1200">
              <a:latin typeface="Arial"/>
            </a:rPr>
            <a:t> </a:t>
          </a:r>
          <a:endParaRPr lang="en-US" sz="2500" kern="1200"/>
        </a:p>
      </dsp:txBody>
      <dsp:txXfrm>
        <a:off x="1402804" y="519"/>
        <a:ext cx="10054627" cy="1214549"/>
      </dsp:txXfrm>
    </dsp:sp>
    <dsp:sp modelId="{2461BC7F-82C5-4E01-980A-21160963BE98}">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95F45-8E8A-4945-8028-0349A926BE6A}">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C06F4C5-9B39-4932-ABAD-5D7D597D7325}">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Arial"/>
            </a:rPr>
            <a:t>Requires</a:t>
          </a:r>
          <a:r>
            <a:rPr lang="en-US" sz="2500" kern="1200"/>
            <a:t> more code to implement </a:t>
          </a:r>
        </a:p>
      </dsp:txBody>
      <dsp:txXfrm>
        <a:off x="1402804" y="1518705"/>
        <a:ext cx="10054627" cy="1214549"/>
      </dsp:txXfrm>
    </dsp:sp>
    <dsp:sp modelId="{67A7DCCF-7FD8-4430-8C55-2F294C7BB509}">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71C24-AA04-4F9E-8D80-E40F2CB4B844}">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0215E53-0F83-4B45-8741-330AA8C9ECA0}">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Arial"/>
            </a:rPr>
            <a:t> </a:t>
          </a:r>
          <a:r>
            <a:rPr lang="en-US" sz="2500" kern="1200"/>
            <a:t>Slower compared to the other sort algorithms for smaller tasks.</a:t>
          </a:r>
        </a:p>
      </dsp:txBody>
      <dsp:txXfrm>
        <a:off x="1402804" y="3036891"/>
        <a:ext cx="10054627" cy="12145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8.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8D9179-282A-0246-BB16-54CA367C3B73}"/>
              </a:ext>
            </a:extLst>
          </p:cNvPr>
          <p:cNvSpPr>
            <a:spLocks noGrp="1"/>
          </p:cNvSpPr>
          <p:nvPr>
            <p:ph type="ctrTitle"/>
          </p:nvPr>
        </p:nvSpPr>
        <p:spPr>
          <a:xfrm>
            <a:off x="11039" y="2483167"/>
            <a:ext cx="12183649" cy="2105012"/>
          </a:xfrm>
        </p:spPr>
        <p:txBody>
          <a:bodyPr anchor="b">
            <a:normAutofit fontScale="90000"/>
          </a:bodyPr>
          <a:lstStyle/>
          <a:p>
            <a:pPr algn="ctr"/>
            <a:br>
              <a:rPr lang="en-US" sz="6600" dirty="0">
                <a:latin typeface="Times New Roman"/>
                <a:ea typeface="+mj-lt"/>
                <a:cs typeface="+mj-lt"/>
              </a:rPr>
            </a:br>
            <a:r>
              <a:rPr lang="en-US" sz="6600" b="1" dirty="0">
                <a:latin typeface="Times New Roman"/>
                <a:ea typeface="+mj-lt"/>
                <a:cs typeface="+mj-lt"/>
              </a:rPr>
              <a:t>SORTING</a:t>
            </a:r>
            <a:br>
              <a:rPr lang="en-US" sz="6600" b="1" dirty="0">
                <a:latin typeface="Times New Roman"/>
                <a:ea typeface="+mj-lt"/>
                <a:cs typeface="+mj-lt"/>
              </a:rPr>
            </a:br>
            <a:r>
              <a:rPr lang="en-US" sz="6600" b="1" dirty="0">
                <a:latin typeface="Times New Roman"/>
                <a:cs typeface="Arial"/>
              </a:rPr>
              <a:t>ALGORITHMS</a:t>
            </a:r>
            <a:endParaRPr lang="en-US" dirty="0"/>
          </a:p>
          <a:p>
            <a:pPr algn="ctr"/>
            <a:endParaRPr lang="en-US" sz="6600" b="1">
              <a:latin typeface="Times New Roman"/>
              <a:cs typeface="Arial"/>
            </a:endParaRPr>
          </a:p>
        </p:txBody>
      </p:sp>
      <p:sp>
        <p:nvSpPr>
          <p:cNvPr id="14" name="Subtitle 2">
            <a:extLst>
              <a:ext uri="{FF2B5EF4-FFF2-40B4-BE49-F238E27FC236}">
                <a16:creationId xmlns:a16="http://schemas.microsoft.com/office/drawing/2014/main" id="{51FACA8D-8B33-1A15-F691-774D0851D00E}"/>
              </a:ext>
            </a:extLst>
          </p:cNvPr>
          <p:cNvSpPr>
            <a:spLocks noGrp="1"/>
          </p:cNvSpPr>
          <p:nvPr>
            <p:ph type="subTitle" idx="1"/>
          </p:nvPr>
        </p:nvSpPr>
        <p:spPr>
          <a:xfrm>
            <a:off x="9866339" y="4917599"/>
            <a:ext cx="1404258" cy="359229"/>
          </a:xfrm>
        </p:spPr>
        <p:txBody>
          <a:bodyPr vert="horz" lIns="0" tIns="0" rIns="0" bIns="0" spcCol="301752" rtlCol="0" anchor="t">
            <a:normAutofit lnSpcReduction="10000"/>
          </a:bodyPr>
          <a:lstStyle/>
          <a:p>
            <a:r>
              <a:rPr lang="en-US" dirty="0">
                <a:cs typeface="Arial"/>
              </a:rPr>
              <a:t>.</a:t>
            </a:r>
            <a:endParaRPr lang="en-US" dirty="0"/>
          </a:p>
        </p:txBody>
      </p:sp>
      <p:sp>
        <p:nvSpPr>
          <p:cNvPr id="21" name="Text Placeholder 3">
            <a:extLst>
              <a:ext uri="{FF2B5EF4-FFF2-40B4-BE49-F238E27FC236}">
                <a16:creationId xmlns:a16="http://schemas.microsoft.com/office/drawing/2014/main" id="{A38F9C5B-942C-5796-A79B-7DBFF6760525}"/>
              </a:ext>
            </a:extLst>
          </p:cNvPr>
          <p:cNvSpPr>
            <a:spLocks noGrp="1"/>
          </p:cNvSpPr>
          <p:nvPr>
            <p:ph type="body" sz="quarter" idx="10"/>
          </p:nvPr>
        </p:nvSpPr>
        <p:spPr>
          <a:xfrm>
            <a:off x="9866338" y="5092931"/>
            <a:ext cx="1763486" cy="1551709"/>
          </a:xfrm>
        </p:spPr>
        <p:txBody>
          <a:bodyPr/>
          <a:lstStyle/>
          <a:p>
            <a:r>
              <a:rPr lang="en-US">
                <a:cs typeface="Arial"/>
              </a:rPr>
              <a:t>Anuja Ajay</a:t>
            </a:r>
          </a:p>
          <a:p>
            <a:r>
              <a:rPr lang="en-US">
                <a:cs typeface="Arial"/>
              </a:rPr>
              <a:t>Aysha Fathima</a:t>
            </a:r>
          </a:p>
          <a:p>
            <a:r>
              <a:rPr lang="en-US">
                <a:cs typeface="Arial"/>
              </a:rPr>
              <a:t>Nimisha R S</a:t>
            </a:r>
          </a:p>
          <a:p>
            <a:r>
              <a:rPr lang="en-US">
                <a:cs typeface="Arial"/>
              </a:rPr>
              <a:t>Sankari Suresh</a:t>
            </a:r>
          </a:p>
          <a:p>
            <a:endParaRPr lang="en-US">
              <a:cs typeface="Arial"/>
            </a:endParaRPr>
          </a:p>
        </p:txBody>
      </p:sp>
      <p:sp>
        <p:nvSpPr>
          <p:cNvPr id="2" name="TextBox 1">
            <a:extLst>
              <a:ext uri="{FF2B5EF4-FFF2-40B4-BE49-F238E27FC236}">
                <a16:creationId xmlns:a16="http://schemas.microsoft.com/office/drawing/2014/main" id="{4D27978F-EC06-CCB5-AACC-D48762E2811E}"/>
              </a:ext>
            </a:extLst>
          </p:cNvPr>
          <p:cNvSpPr txBox="1"/>
          <p:nvPr/>
        </p:nvSpPr>
        <p:spPr>
          <a:xfrm>
            <a:off x="9202456" y="5006236"/>
            <a:ext cx="2743200"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2400" b="1">
                <a:solidFill>
                  <a:srgbClr val="FFFFFF"/>
                </a:solidFill>
                <a:latin typeface="Times New Roman"/>
              </a:rPr>
              <a:t>TEAM CRYSTALS</a:t>
            </a:r>
            <a:endParaRPr lang="en-US" sz="2400">
              <a:cs typeface="Arial"/>
            </a:endParaRPr>
          </a:p>
        </p:txBody>
      </p:sp>
    </p:spTree>
    <p:extLst>
      <p:ext uri="{BB962C8B-B14F-4D97-AF65-F5344CB8AC3E}">
        <p14:creationId xmlns:p14="http://schemas.microsoft.com/office/powerpoint/2010/main" val="416591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8A61C9B-6E98-FEDF-58D3-764DFBB4EA0F}"/>
              </a:ext>
            </a:extLst>
          </p:cNvPr>
          <p:cNvSpPr txBox="1"/>
          <p:nvPr/>
        </p:nvSpPr>
        <p:spPr>
          <a:xfrm>
            <a:off x="560614" y="1417864"/>
            <a:ext cx="4852307"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endParaRPr lang="en-US" sz="2400">
              <a:solidFill>
                <a:srgbClr val="333333"/>
              </a:solidFill>
              <a:latin typeface="Arial"/>
              <a:cs typeface="Times New Roman"/>
            </a:endParaRPr>
          </a:p>
        </p:txBody>
      </p:sp>
      <p:sp>
        <p:nvSpPr>
          <p:cNvPr id="10" name="TextBox 9">
            <a:extLst>
              <a:ext uri="{FF2B5EF4-FFF2-40B4-BE49-F238E27FC236}">
                <a16:creationId xmlns:a16="http://schemas.microsoft.com/office/drawing/2014/main" id="{82383376-E191-4BD0-FFAF-19C88A2BFA75}"/>
              </a:ext>
            </a:extLst>
          </p:cNvPr>
          <p:cNvSpPr txBox="1"/>
          <p:nvPr/>
        </p:nvSpPr>
        <p:spPr>
          <a:xfrm>
            <a:off x="221901" y="1424983"/>
            <a:ext cx="5667373" cy="363176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buSzPct val="100000"/>
            </a:pPr>
            <a:endParaRPr lang="en-US" sz="2400">
              <a:latin typeface="Times New Roman"/>
              <a:ea typeface="+mn-lt"/>
              <a:cs typeface="+mn-lt"/>
            </a:endParaRPr>
          </a:p>
          <a:p>
            <a:pPr marL="342900" indent="-342900" algn="just">
              <a:buSzPct val="100000"/>
              <a:buFont typeface="Arial"/>
              <a:buChar char="•"/>
            </a:pPr>
            <a:r>
              <a:rPr lang="en-US" sz="2400">
                <a:latin typeface="Times New Roman"/>
                <a:ea typeface="+mn-lt"/>
                <a:cs typeface="+mn-lt"/>
              </a:rPr>
              <a:t>At present, </a:t>
            </a:r>
            <a:r>
              <a:rPr lang="en-US" sz="2400" b="1">
                <a:latin typeface="Times New Roman"/>
                <a:ea typeface="+mn-lt"/>
                <a:cs typeface="+mn-lt"/>
              </a:rPr>
              <a:t>12</a:t>
            </a:r>
            <a:r>
              <a:rPr lang="en-US" sz="2400">
                <a:latin typeface="Times New Roman"/>
                <a:ea typeface="+mn-lt"/>
                <a:cs typeface="+mn-lt"/>
              </a:rPr>
              <a:t> is stored at the first position, after searching the entire array, it is found that </a:t>
            </a:r>
            <a:r>
              <a:rPr lang="en-US" sz="2400" b="1">
                <a:latin typeface="Times New Roman"/>
                <a:ea typeface="+mn-lt"/>
                <a:cs typeface="+mn-lt"/>
              </a:rPr>
              <a:t>8</a:t>
            </a:r>
            <a:r>
              <a:rPr lang="en-US" sz="2400">
                <a:latin typeface="Times New Roman"/>
                <a:ea typeface="+mn-lt"/>
                <a:cs typeface="+mn-lt"/>
              </a:rPr>
              <a:t> is the smallest value.</a:t>
            </a:r>
            <a:endParaRPr lang="en-US" sz="2400">
              <a:latin typeface="Times New Roman"/>
              <a:cs typeface="Arial"/>
            </a:endParaRPr>
          </a:p>
          <a:p>
            <a:pPr algn="just">
              <a:buSzPct val="100000"/>
            </a:pPr>
            <a:endParaRPr lang="en-US" sz="2400">
              <a:solidFill>
                <a:srgbClr val="231F20"/>
              </a:solidFill>
              <a:latin typeface="Times New Roman"/>
              <a:cs typeface="Arial"/>
            </a:endParaRPr>
          </a:p>
          <a:p>
            <a:pPr marL="342900" indent="-342900">
              <a:spcBef>
                <a:spcPts val="1200"/>
              </a:spcBef>
              <a:buSzPct val="100000"/>
              <a:buFont typeface="Arial"/>
              <a:buChar char="•"/>
            </a:pPr>
            <a:r>
              <a:rPr lang="en-US" sz="2400">
                <a:solidFill>
                  <a:srgbClr val="333333"/>
                </a:solidFill>
                <a:latin typeface="Times New Roman"/>
                <a:cs typeface="Arial"/>
              </a:rPr>
              <a:t>So, swap </a:t>
            </a:r>
            <a:r>
              <a:rPr lang="en-US" sz="2400" b="1">
                <a:solidFill>
                  <a:srgbClr val="333333"/>
                </a:solidFill>
                <a:latin typeface="Times New Roman"/>
                <a:cs typeface="Arial"/>
              </a:rPr>
              <a:t>12 </a:t>
            </a:r>
            <a:r>
              <a:rPr lang="en-US" sz="2400">
                <a:solidFill>
                  <a:srgbClr val="333333"/>
                </a:solidFill>
                <a:latin typeface="Times New Roman"/>
                <a:cs typeface="Arial"/>
              </a:rPr>
              <a:t>with </a:t>
            </a:r>
            <a:r>
              <a:rPr lang="en-US" sz="2400" b="1">
                <a:solidFill>
                  <a:srgbClr val="333333"/>
                </a:solidFill>
                <a:latin typeface="Times New Roman"/>
                <a:cs typeface="Arial"/>
              </a:rPr>
              <a:t>8</a:t>
            </a:r>
            <a:r>
              <a:rPr lang="en-US" sz="2400">
                <a:solidFill>
                  <a:srgbClr val="333333"/>
                </a:solidFill>
                <a:latin typeface="Times New Roman"/>
                <a:cs typeface="Arial"/>
              </a:rPr>
              <a:t>. After the first iteration, 8 will appear at the first position in the sorted array.</a:t>
            </a:r>
            <a:endParaRPr lang="en-US" sz="2400">
              <a:latin typeface="Times New Roman"/>
              <a:ea typeface="+mn-lt"/>
              <a:cs typeface="+mn-lt"/>
            </a:endParaRPr>
          </a:p>
          <a:p>
            <a:pPr marL="182880" indent="-182880" algn="l">
              <a:lnSpc>
                <a:spcPct val="100000"/>
              </a:lnSpc>
              <a:spcBef>
                <a:spcPts val="1200"/>
              </a:spcBef>
              <a:buSzPct val="100000"/>
              <a:buFont typeface="Arial"/>
              <a:buChar char="•"/>
            </a:pPr>
            <a:endParaRPr lang="en-US" sz="2400">
              <a:latin typeface="Times New Roman"/>
              <a:cs typeface="Arial"/>
            </a:endParaRPr>
          </a:p>
        </p:txBody>
      </p:sp>
      <p:sp>
        <p:nvSpPr>
          <p:cNvPr id="2" name="TextBox 1">
            <a:extLst>
              <a:ext uri="{FF2B5EF4-FFF2-40B4-BE49-F238E27FC236}">
                <a16:creationId xmlns:a16="http://schemas.microsoft.com/office/drawing/2014/main" id="{40CF8228-197D-9934-4E94-AA5EE5310249}"/>
              </a:ext>
            </a:extLst>
          </p:cNvPr>
          <p:cNvSpPr txBox="1"/>
          <p:nvPr/>
        </p:nvSpPr>
        <p:spPr>
          <a:xfrm>
            <a:off x="1143000" y="515814"/>
            <a:ext cx="2989384" cy="72096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l">
              <a:lnSpc>
                <a:spcPct val="100000"/>
              </a:lnSpc>
              <a:spcBef>
                <a:spcPts val="1200"/>
              </a:spcBef>
              <a:buSzPct val="100000"/>
              <a:buFont typeface="Arial"/>
              <a:buChar char="•"/>
            </a:pPr>
            <a:endParaRPr lang="en-US" sz="1800"/>
          </a:p>
        </p:txBody>
      </p:sp>
      <p:pic>
        <p:nvPicPr>
          <p:cNvPr id="4" name="Picture 4" descr="Table&#10;&#10;Description automatically generated">
            <a:extLst>
              <a:ext uri="{FF2B5EF4-FFF2-40B4-BE49-F238E27FC236}">
                <a16:creationId xmlns:a16="http://schemas.microsoft.com/office/drawing/2014/main" id="{1202A8B1-1D3D-890D-EB58-56DC6D3626D2}"/>
              </a:ext>
            </a:extLst>
          </p:cNvPr>
          <p:cNvPicPr>
            <a:picLocks noChangeAspect="1"/>
          </p:cNvPicPr>
          <p:nvPr/>
        </p:nvPicPr>
        <p:blipFill>
          <a:blip r:embed="rId2"/>
          <a:stretch>
            <a:fillRect/>
          </a:stretch>
        </p:blipFill>
        <p:spPr>
          <a:xfrm>
            <a:off x="6412523" y="488986"/>
            <a:ext cx="5474676" cy="2222426"/>
          </a:xfrm>
          <a:prstGeom prst="rect">
            <a:avLst/>
          </a:prstGeom>
        </p:spPr>
      </p:pic>
      <p:pic>
        <p:nvPicPr>
          <p:cNvPr id="11" name="Picture 3">
            <a:extLst>
              <a:ext uri="{FF2B5EF4-FFF2-40B4-BE49-F238E27FC236}">
                <a16:creationId xmlns:a16="http://schemas.microsoft.com/office/drawing/2014/main" id="{C25A2985-4DE3-0DED-9DC6-BB7B946E82A4}"/>
              </a:ext>
            </a:extLst>
          </p:cNvPr>
          <p:cNvPicPr>
            <a:picLocks noChangeAspect="1"/>
          </p:cNvPicPr>
          <p:nvPr/>
        </p:nvPicPr>
        <p:blipFill>
          <a:blip r:embed="rId3"/>
          <a:stretch>
            <a:fillRect/>
          </a:stretch>
        </p:blipFill>
        <p:spPr>
          <a:xfrm>
            <a:off x="6527662" y="3272939"/>
            <a:ext cx="5355978" cy="2236175"/>
          </a:xfrm>
          <a:prstGeom prst="rect">
            <a:avLst/>
          </a:prstGeom>
        </p:spPr>
      </p:pic>
    </p:spTree>
    <p:extLst>
      <p:ext uri="{BB962C8B-B14F-4D97-AF65-F5344CB8AC3E}">
        <p14:creationId xmlns:p14="http://schemas.microsoft.com/office/powerpoint/2010/main" val="349265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8A61C9B-6E98-FEDF-58D3-764DFBB4EA0F}"/>
              </a:ext>
            </a:extLst>
          </p:cNvPr>
          <p:cNvSpPr txBox="1"/>
          <p:nvPr/>
        </p:nvSpPr>
        <p:spPr>
          <a:xfrm>
            <a:off x="560614" y="1417864"/>
            <a:ext cx="4852307"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endParaRPr lang="en-US" sz="2400">
              <a:solidFill>
                <a:srgbClr val="333333"/>
              </a:solidFill>
              <a:latin typeface="Arial"/>
              <a:cs typeface="Times New Roman"/>
            </a:endParaRPr>
          </a:p>
        </p:txBody>
      </p:sp>
      <p:sp>
        <p:nvSpPr>
          <p:cNvPr id="10" name="TextBox 9">
            <a:extLst>
              <a:ext uri="{FF2B5EF4-FFF2-40B4-BE49-F238E27FC236}">
                <a16:creationId xmlns:a16="http://schemas.microsoft.com/office/drawing/2014/main" id="{82383376-E191-4BD0-FFAF-19C88A2BFA75}"/>
              </a:ext>
            </a:extLst>
          </p:cNvPr>
          <p:cNvSpPr txBox="1"/>
          <p:nvPr/>
        </p:nvSpPr>
        <p:spPr>
          <a:xfrm>
            <a:off x="92947" y="1600829"/>
            <a:ext cx="5667373" cy="437042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buSzPct val="100000"/>
            </a:pPr>
            <a:endParaRPr lang="en-US" sz="2400">
              <a:latin typeface="Times New Roman"/>
              <a:ea typeface="+mn-lt"/>
              <a:cs typeface="+mn-lt"/>
            </a:endParaRPr>
          </a:p>
          <a:p>
            <a:pPr marL="285750" indent="-285750" algn="just">
              <a:buSzPct val="100000"/>
              <a:buFont typeface="Arial"/>
              <a:buChar char="•"/>
            </a:pPr>
            <a:r>
              <a:rPr lang="en-US" sz="2400">
                <a:latin typeface="Times New Roman"/>
                <a:ea typeface="+mn-lt"/>
                <a:cs typeface="+mn-lt"/>
              </a:rPr>
              <a:t>For the second position, where 29 is stored presently, we again sequentially scan the rest of the items of unsorted array. </a:t>
            </a:r>
          </a:p>
          <a:p>
            <a:pPr marL="285750" indent="-285750" algn="just">
              <a:buSzPct val="100000"/>
              <a:buFont typeface="Arial"/>
              <a:buChar char="•"/>
            </a:pPr>
            <a:endParaRPr lang="en-US" sz="2400">
              <a:latin typeface="Times New Roman"/>
              <a:ea typeface="+mn-lt"/>
              <a:cs typeface="+mn-lt"/>
            </a:endParaRPr>
          </a:p>
          <a:p>
            <a:pPr marL="285750" indent="-285750" algn="just">
              <a:buSzPct val="100000"/>
              <a:buFont typeface="Arial"/>
              <a:buChar char="•"/>
            </a:pPr>
            <a:r>
              <a:rPr lang="en-US" sz="2400">
                <a:latin typeface="Times New Roman"/>
                <a:ea typeface="+mn-lt"/>
                <a:cs typeface="+mn-lt"/>
              </a:rPr>
              <a:t>After scanning, we find that 12 is the second lowest element in the array that should be appeared at second position.</a:t>
            </a:r>
            <a:endParaRPr lang="en-US">
              <a:latin typeface="Times New Roman"/>
              <a:cs typeface="Arial"/>
            </a:endParaRPr>
          </a:p>
          <a:p>
            <a:pPr marL="182880" indent="-182880">
              <a:spcBef>
                <a:spcPts val="1200"/>
              </a:spcBef>
              <a:buFont typeface="Arial,Sans-Serif"/>
              <a:buChar char="•"/>
            </a:pPr>
            <a:endParaRPr lang="en-US" sz="2400">
              <a:latin typeface="Times New Roman"/>
              <a:ea typeface="+mn-lt"/>
              <a:cs typeface="+mn-lt"/>
            </a:endParaRPr>
          </a:p>
          <a:p>
            <a:pPr marL="342900" indent="-342900" algn="just">
              <a:buSzPct val="100000"/>
              <a:buFont typeface="Arial"/>
              <a:buChar char="•"/>
            </a:pPr>
            <a:endParaRPr lang="en-US" sz="2400">
              <a:latin typeface="Times New Roman"/>
              <a:cs typeface="Arial"/>
            </a:endParaRPr>
          </a:p>
          <a:p>
            <a:pPr marL="182880" indent="-182880" algn="l">
              <a:lnSpc>
                <a:spcPct val="100000"/>
              </a:lnSpc>
              <a:spcBef>
                <a:spcPts val="1200"/>
              </a:spcBef>
              <a:buSzPct val="100000"/>
              <a:buFont typeface="Arial"/>
              <a:buChar char="•"/>
            </a:pPr>
            <a:endParaRPr lang="en-US" sz="2400">
              <a:latin typeface="Times New Roman"/>
              <a:cs typeface="Arial"/>
            </a:endParaRPr>
          </a:p>
        </p:txBody>
      </p:sp>
      <p:sp>
        <p:nvSpPr>
          <p:cNvPr id="2" name="TextBox 1">
            <a:extLst>
              <a:ext uri="{FF2B5EF4-FFF2-40B4-BE49-F238E27FC236}">
                <a16:creationId xmlns:a16="http://schemas.microsoft.com/office/drawing/2014/main" id="{40CF8228-197D-9934-4E94-AA5EE5310249}"/>
              </a:ext>
            </a:extLst>
          </p:cNvPr>
          <p:cNvSpPr txBox="1"/>
          <p:nvPr/>
        </p:nvSpPr>
        <p:spPr>
          <a:xfrm>
            <a:off x="1143000" y="351691"/>
            <a:ext cx="2989384" cy="72096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l">
              <a:lnSpc>
                <a:spcPct val="100000"/>
              </a:lnSpc>
              <a:spcBef>
                <a:spcPts val="1200"/>
              </a:spcBef>
              <a:buSzPct val="100000"/>
              <a:buFont typeface="Arial"/>
              <a:buChar char="•"/>
            </a:pPr>
            <a:endParaRPr lang="en-US" sz="1800"/>
          </a:p>
        </p:txBody>
      </p:sp>
      <p:pic>
        <p:nvPicPr>
          <p:cNvPr id="5" name="Picture 6" descr="A picture containing table&#10;&#10;Description automatically generated">
            <a:extLst>
              <a:ext uri="{FF2B5EF4-FFF2-40B4-BE49-F238E27FC236}">
                <a16:creationId xmlns:a16="http://schemas.microsoft.com/office/drawing/2014/main" id="{DFFCCACB-23D2-F4D3-20FA-D29370D0244C}"/>
              </a:ext>
            </a:extLst>
          </p:cNvPr>
          <p:cNvPicPr>
            <a:picLocks noChangeAspect="1"/>
          </p:cNvPicPr>
          <p:nvPr/>
        </p:nvPicPr>
        <p:blipFill>
          <a:blip r:embed="rId2"/>
          <a:stretch>
            <a:fillRect/>
          </a:stretch>
        </p:blipFill>
        <p:spPr>
          <a:xfrm>
            <a:off x="6487259" y="2193943"/>
            <a:ext cx="5376283" cy="2138935"/>
          </a:xfrm>
          <a:prstGeom prst="rect">
            <a:avLst/>
          </a:prstGeom>
        </p:spPr>
      </p:pic>
    </p:spTree>
    <p:extLst>
      <p:ext uri="{BB962C8B-B14F-4D97-AF65-F5344CB8AC3E}">
        <p14:creationId xmlns:p14="http://schemas.microsoft.com/office/powerpoint/2010/main" val="187226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3154ED9-46E3-EE28-D088-891DE494DAB7}"/>
              </a:ext>
            </a:extLst>
          </p:cNvPr>
          <p:cNvPicPr>
            <a:picLocks noChangeAspect="1"/>
          </p:cNvPicPr>
          <p:nvPr/>
        </p:nvPicPr>
        <p:blipFill>
          <a:blip r:embed="rId2"/>
          <a:stretch>
            <a:fillRect/>
          </a:stretch>
        </p:blipFill>
        <p:spPr>
          <a:xfrm>
            <a:off x="6334858" y="2110418"/>
            <a:ext cx="5666641" cy="2355605"/>
          </a:xfrm>
          <a:prstGeom prst="rect">
            <a:avLst/>
          </a:prstGeom>
        </p:spPr>
      </p:pic>
      <p:sp>
        <p:nvSpPr>
          <p:cNvPr id="24" name="TextBox 23">
            <a:extLst>
              <a:ext uri="{FF2B5EF4-FFF2-40B4-BE49-F238E27FC236}">
                <a16:creationId xmlns:a16="http://schemas.microsoft.com/office/drawing/2014/main" id="{F1CF2683-E373-B453-B0E3-D0E97228FB5B}"/>
              </a:ext>
            </a:extLst>
          </p:cNvPr>
          <p:cNvSpPr txBox="1"/>
          <p:nvPr/>
        </p:nvSpPr>
        <p:spPr>
          <a:xfrm>
            <a:off x="108229" y="1474804"/>
            <a:ext cx="5886449" cy="357020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Arial"/>
              <a:buChar char="•"/>
            </a:pPr>
            <a:r>
              <a:rPr lang="en-US" sz="2400">
                <a:solidFill>
                  <a:srgbClr val="333333"/>
                </a:solidFill>
                <a:latin typeface="Times New Roman"/>
                <a:cs typeface="Arial"/>
              </a:rPr>
              <a:t>Swap </a:t>
            </a:r>
            <a:r>
              <a:rPr lang="en-US" sz="2400" b="1">
                <a:solidFill>
                  <a:srgbClr val="333333"/>
                </a:solidFill>
                <a:latin typeface="Times New Roman"/>
                <a:cs typeface="Arial"/>
              </a:rPr>
              <a:t>29 </a:t>
            </a:r>
            <a:r>
              <a:rPr lang="en-US" sz="2400">
                <a:solidFill>
                  <a:srgbClr val="333333"/>
                </a:solidFill>
                <a:latin typeface="Times New Roman"/>
                <a:cs typeface="Arial"/>
              </a:rPr>
              <a:t>with </a:t>
            </a:r>
            <a:r>
              <a:rPr lang="en-US" sz="2400" b="1">
                <a:solidFill>
                  <a:srgbClr val="333333"/>
                </a:solidFill>
                <a:latin typeface="Times New Roman"/>
                <a:cs typeface="Arial"/>
              </a:rPr>
              <a:t>12</a:t>
            </a:r>
            <a:r>
              <a:rPr lang="en-US" sz="2400">
                <a:solidFill>
                  <a:srgbClr val="333333"/>
                </a:solidFill>
                <a:latin typeface="Times New Roman"/>
                <a:cs typeface="Arial"/>
              </a:rPr>
              <a:t>.</a:t>
            </a:r>
            <a:endParaRPr lang="en-US" sz="2400">
              <a:solidFill>
                <a:srgbClr val="231F20"/>
              </a:solidFill>
              <a:latin typeface="Times New Roman"/>
              <a:cs typeface="Arial"/>
            </a:endParaRPr>
          </a:p>
          <a:p>
            <a:pPr marL="342900" indent="-342900" algn="just">
              <a:spcBef>
                <a:spcPts val="1200"/>
              </a:spcBef>
              <a:buSzPct val="100000"/>
              <a:buFont typeface="Arial"/>
              <a:buChar char="•"/>
            </a:pPr>
            <a:endParaRPr lang="en-US" sz="2400">
              <a:solidFill>
                <a:srgbClr val="333333"/>
              </a:solidFill>
              <a:latin typeface="Times New Roman"/>
              <a:cs typeface="Arial"/>
            </a:endParaRPr>
          </a:p>
          <a:p>
            <a:pPr marL="342900" indent="-342900" algn="just">
              <a:spcBef>
                <a:spcPts val="1200"/>
              </a:spcBef>
              <a:buSzPct val="100000"/>
              <a:buFont typeface="Arial"/>
              <a:buChar char="•"/>
            </a:pPr>
            <a:r>
              <a:rPr lang="en-US" sz="2400">
                <a:solidFill>
                  <a:srgbClr val="333333"/>
                </a:solidFill>
                <a:latin typeface="Times New Roman"/>
                <a:cs typeface="Arial"/>
              </a:rPr>
              <a:t>After the second iteration, 12 will appear at the second position in the sorted array. </a:t>
            </a:r>
            <a:endParaRPr lang="en-US" sz="2400">
              <a:solidFill>
                <a:srgbClr val="231F20"/>
              </a:solidFill>
              <a:latin typeface="Times New Roman"/>
              <a:cs typeface="Arial"/>
            </a:endParaRPr>
          </a:p>
          <a:p>
            <a:pPr marL="342900" indent="-342900" algn="just">
              <a:spcBef>
                <a:spcPts val="1200"/>
              </a:spcBef>
              <a:buSzPct val="100000"/>
              <a:buFont typeface="Arial"/>
              <a:buChar char="•"/>
            </a:pPr>
            <a:endParaRPr lang="en-US" sz="2400">
              <a:solidFill>
                <a:srgbClr val="333333"/>
              </a:solidFill>
              <a:latin typeface="Times New Roman"/>
              <a:cs typeface="Arial"/>
            </a:endParaRPr>
          </a:p>
          <a:p>
            <a:pPr marL="342900" indent="-342900" algn="just">
              <a:spcBef>
                <a:spcPts val="1200"/>
              </a:spcBef>
              <a:buSzPct val="100000"/>
              <a:buFont typeface="Arial"/>
              <a:buChar char="•"/>
            </a:pPr>
            <a:r>
              <a:rPr lang="en-US" sz="2400">
                <a:solidFill>
                  <a:srgbClr val="333333"/>
                </a:solidFill>
                <a:latin typeface="Times New Roman"/>
                <a:cs typeface="Arial"/>
              </a:rPr>
              <a:t>So, after two iterations, the two smallest values are placed at the beginning in a sorted way.</a:t>
            </a:r>
            <a:endParaRPr lang="en-US" sz="2400">
              <a:latin typeface="Times New Roman"/>
              <a:cs typeface="Arial"/>
            </a:endParaRPr>
          </a:p>
        </p:txBody>
      </p:sp>
    </p:spTree>
    <p:extLst>
      <p:ext uri="{BB962C8B-B14F-4D97-AF65-F5344CB8AC3E}">
        <p14:creationId xmlns:p14="http://schemas.microsoft.com/office/powerpoint/2010/main" val="264977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F1CF2683-E373-B453-B0E3-D0E97228FB5B}"/>
              </a:ext>
            </a:extLst>
          </p:cNvPr>
          <p:cNvSpPr txBox="1"/>
          <p:nvPr/>
        </p:nvSpPr>
        <p:spPr>
          <a:xfrm>
            <a:off x="97972" y="2302328"/>
            <a:ext cx="5886449" cy="178510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Font typeface="Arial"/>
              <a:buChar char="•"/>
            </a:pPr>
            <a:r>
              <a:rPr lang="en-US" sz="2400">
                <a:latin typeface="Times New Roman"/>
                <a:ea typeface="+mn-lt"/>
                <a:cs typeface="+mn-lt"/>
              </a:rPr>
              <a:t>The same process is applied to the rest of the array elements. </a:t>
            </a:r>
          </a:p>
          <a:p>
            <a:pPr marL="342900" indent="-342900" algn="just">
              <a:spcBef>
                <a:spcPts val="1200"/>
              </a:spcBef>
              <a:buFont typeface="Arial"/>
              <a:buChar char="•"/>
            </a:pPr>
            <a:endParaRPr lang="en-US" sz="2400">
              <a:latin typeface="Times New Roman"/>
              <a:ea typeface="+mn-lt"/>
              <a:cs typeface="+mn-lt"/>
            </a:endParaRPr>
          </a:p>
          <a:p>
            <a:pPr marL="342900" indent="-342900" algn="just">
              <a:spcBef>
                <a:spcPts val="1200"/>
              </a:spcBef>
              <a:buFont typeface="Arial"/>
              <a:buChar char="•"/>
            </a:pPr>
            <a:r>
              <a:rPr lang="en-US" sz="2400">
                <a:latin typeface="Times New Roman"/>
                <a:ea typeface="+mn-lt"/>
                <a:cs typeface="+mn-lt"/>
              </a:rPr>
              <a:t>Now the array is completely sorted.</a:t>
            </a:r>
          </a:p>
        </p:txBody>
      </p:sp>
      <p:pic>
        <p:nvPicPr>
          <p:cNvPr id="3" name="Picture 3" descr="A picture containing table&#10;&#10;Description automatically generated">
            <a:extLst>
              <a:ext uri="{FF2B5EF4-FFF2-40B4-BE49-F238E27FC236}">
                <a16:creationId xmlns:a16="http://schemas.microsoft.com/office/drawing/2014/main" id="{D390946A-C391-D6BA-2BA5-5AC2B0B7EBEB}"/>
              </a:ext>
            </a:extLst>
          </p:cNvPr>
          <p:cNvPicPr>
            <a:picLocks noChangeAspect="1"/>
          </p:cNvPicPr>
          <p:nvPr/>
        </p:nvPicPr>
        <p:blipFill>
          <a:blip r:embed="rId2"/>
          <a:stretch>
            <a:fillRect/>
          </a:stretch>
        </p:blipFill>
        <p:spPr>
          <a:xfrm>
            <a:off x="6386885" y="105718"/>
            <a:ext cx="5595871" cy="6659543"/>
          </a:xfrm>
          <a:prstGeom prst="rect">
            <a:avLst/>
          </a:prstGeom>
        </p:spPr>
      </p:pic>
    </p:spTree>
    <p:extLst>
      <p:ext uri="{BB962C8B-B14F-4D97-AF65-F5344CB8AC3E}">
        <p14:creationId xmlns:p14="http://schemas.microsoft.com/office/powerpoint/2010/main" val="300189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title"/>
          </p:nvPr>
        </p:nvSpPr>
        <p:spPr>
          <a:xfrm>
            <a:off x="365760" y="365760"/>
            <a:ext cx="11457432" cy="914400"/>
          </a:xfrm>
        </p:spPr>
        <p:txBody>
          <a:bodyPr anchor="t">
            <a:normAutofit/>
          </a:bodyPr>
          <a:lstStyle/>
          <a:p>
            <a:r>
              <a:rPr lang="en-US">
                <a:latin typeface="Times New Roman"/>
                <a:cs typeface="Arial"/>
              </a:rPr>
              <a:t>ADVANTAGES</a:t>
            </a:r>
          </a:p>
          <a:p>
            <a:endParaRPr lang="en-US"/>
          </a:p>
        </p:txBody>
      </p:sp>
      <p:graphicFrame>
        <p:nvGraphicFramePr>
          <p:cNvPr id="11" name="Content Placeholder 2">
            <a:extLst>
              <a:ext uri="{FF2B5EF4-FFF2-40B4-BE49-F238E27FC236}">
                <a16:creationId xmlns:a16="http://schemas.microsoft.com/office/drawing/2014/main" id="{4EB35ABD-4BD4-0CBF-ED39-9A5A1E772F67}"/>
              </a:ext>
            </a:extLst>
          </p:cNvPr>
          <p:cNvGraphicFramePr>
            <a:graphicFrameLocks noGrp="1"/>
          </p:cNvGraphicFramePr>
          <p:nvPr>
            <p:ph idx="1"/>
            <p:extLst>
              <p:ext uri="{D42A27DB-BD31-4B8C-83A1-F6EECF244321}">
                <p14:modId xmlns:p14="http://schemas.microsoft.com/office/powerpoint/2010/main" val="2137840331"/>
              </p:ext>
            </p:extLst>
          </p:nvPr>
        </p:nvGraphicFramePr>
        <p:xfrm>
          <a:off x="565052" y="1652954"/>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379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title"/>
          </p:nvPr>
        </p:nvSpPr>
        <p:spPr>
          <a:xfrm>
            <a:off x="365760" y="365760"/>
            <a:ext cx="11457432" cy="914400"/>
          </a:xfrm>
        </p:spPr>
        <p:txBody>
          <a:bodyPr anchor="t">
            <a:normAutofit/>
          </a:bodyPr>
          <a:lstStyle/>
          <a:p>
            <a:r>
              <a:rPr lang="en-US">
                <a:latin typeface="Times New Roman"/>
                <a:cs typeface="Arial"/>
              </a:rPr>
              <a:t>DISADVANTAGES</a:t>
            </a:r>
          </a:p>
          <a:p>
            <a:endParaRPr lang="en-US"/>
          </a:p>
        </p:txBody>
      </p:sp>
      <p:graphicFrame>
        <p:nvGraphicFramePr>
          <p:cNvPr id="11" name="Content Placeholder 2">
            <a:extLst>
              <a:ext uri="{FF2B5EF4-FFF2-40B4-BE49-F238E27FC236}">
                <a16:creationId xmlns:a16="http://schemas.microsoft.com/office/drawing/2014/main" id="{4EB35ABD-4BD4-0CBF-ED39-9A5A1E772F67}"/>
              </a:ext>
            </a:extLst>
          </p:cNvPr>
          <p:cNvGraphicFramePr>
            <a:graphicFrameLocks noGrp="1"/>
          </p:cNvGraphicFramePr>
          <p:nvPr>
            <p:ph idx="1"/>
            <p:extLst>
              <p:ext uri="{D42A27DB-BD31-4B8C-83A1-F6EECF244321}">
                <p14:modId xmlns:p14="http://schemas.microsoft.com/office/powerpoint/2010/main" val="198478017"/>
              </p:ext>
            </p:extLst>
          </p:nvPr>
        </p:nvGraphicFramePr>
        <p:xfrm>
          <a:off x="553329" y="1582616"/>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4879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4FA58F-BB4F-7A51-111D-7DF1A3EF29FE}"/>
              </a:ext>
            </a:extLst>
          </p:cNvPr>
          <p:cNvSpPr>
            <a:spLocks noGrp="1"/>
          </p:cNvSpPr>
          <p:nvPr>
            <p:ph type="title"/>
          </p:nvPr>
        </p:nvSpPr>
        <p:spPr>
          <a:xfrm>
            <a:off x="2750726" y="2815637"/>
            <a:ext cx="6661199" cy="733592"/>
          </a:xfrm>
        </p:spPr>
        <p:txBody>
          <a:bodyPr/>
          <a:lstStyle/>
          <a:p>
            <a:r>
              <a:rPr lang="en-US" sz="5400" b="1">
                <a:latin typeface="Times New Roman"/>
                <a:cs typeface="Arial"/>
              </a:rPr>
              <a:t>2. INSERTION SORT</a:t>
            </a:r>
          </a:p>
        </p:txBody>
      </p:sp>
    </p:spTree>
    <p:extLst>
      <p:ext uri="{BB962C8B-B14F-4D97-AF65-F5344CB8AC3E}">
        <p14:creationId xmlns:p14="http://schemas.microsoft.com/office/powerpoint/2010/main" val="4286158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C8F9-0596-C3C5-929D-FB906322CDCA}"/>
              </a:ext>
            </a:extLst>
          </p:cNvPr>
          <p:cNvSpPr>
            <a:spLocks noGrp="1"/>
          </p:cNvSpPr>
          <p:nvPr>
            <p:ph type="ctrTitle"/>
          </p:nvPr>
        </p:nvSpPr>
        <p:spPr>
          <a:xfrm>
            <a:off x="2012497" y="1585468"/>
            <a:ext cx="8376356" cy="952412"/>
          </a:xfrm>
        </p:spPr>
        <p:txBody>
          <a:bodyPr/>
          <a:lstStyle/>
          <a:p>
            <a:r>
              <a:rPr lang="en-US" sz="3200">
                <a:latin typeface="Times New Roman"/>
                <a:ea typeface="+mj-lt"/>
                <a:cs typeface="+mj-lt"/>
              </a:rPr>
              <a:t>INSERTION SORT</a:t>
            </a:r>
            <a:endParaRPr lang="en-US">
              <a:latin typeface="Times New Roman"/>
            </a:endParaRPr>
          </a:p>
        </p:txBody>
      </p:sp>
      <p:sp>
        <p:nvSpPr>
          <p:cNvPr id="3" name="Subtitle 2">
            <a:extLst>
              <a:ext uri="{FF2B5EF4-FFF2-40B4-BE49-F238E27FC236}">
                <a16:creationId xmlns:a16="http://schemas.microsoft.com/office/drawing/2014/main" id="{CF4C2C16-2B65-985C-E698-CA920363744E}"/>
              </a:ext>
            </a:extLst>
          </p:cNvPr>
          <p:cNvSpPr>
            <a:spLocks noGrp="1"/>
          </p:cNvSpPr>
          <p:nvPr>
            <p:ph type="subTitle" idx="1"/>
          </p:nvPr>
        </p:nvSpPr>
        <p:spPr>
          <a:xfrm>
            <a:off x="2015461" y="2896075"/>
            <a:ext cx="9204852" cy="3181584"/>
          </a:xfrm>
        </p:spPr>
        <p:txBody>
          <a:bodyPr vert="horz" lIns="0" tIns="0" rIns="0" bIns="0" spcCol="301752" rtlCol="0" anchor="t">
            <a:noAutofit/>
          </a:bodyPr>
          <a:lstStyle/>
          <a:p>
            <a:pPr marL="342900" indent="-342900">
              <a:buFont typeface="Wingdings" panose="020B0604020202020204" pitchFamily="34" charset="0"/>
              <a:buChar char="§"/>
            </a:pPr>
            <a:r>
              <a:rPr lang="en-US">
                <a:latin typeface="Times New Roman"/>
                <a:ea typeface="+mn-lt"/>
                <a:cs typeface="+mn-lt"/>
              </a:rPr>
              <a:t>Insertion sort algorithm is a basic sorting algorithm that sequentially sorts each item in the final sorted array or list.</a:t>
            </a:r>
            <a:endParaRPr lang="en-US">
              <a:latin typeface="Times New Roman"/>
              <a:cs typeface="Arial"/>
            </a:endParaRPr>
          </a:p>
          <a:p>
            <a:pPr marL="342900" indent="-342900">
              <a:buFont typeface="Wingdings" panose="020B0604020202020204" pitchFamily="34" charset="0"/>
              <a:buChar char="§"/>
            </a:pPr>
            <a:endParaRPr lang="en-US">
              <a:latin typeface="Times New Roman"/>
              <a:ea typeface="+mn-lt"/>
              <a:cs typeface="+mn-lt"/>
            </a:endParaRPr>
          </a:p>
          <a:p>
            <a:pPr marL="342900" indent="-342900" algn="just">
              <a:lnSpc>
                <a:spcPct val="150000"/>
              </a:lnSpc>
              <a:buFont typeface="Wingdings" panose="020B0604020202020204" pitchFamily="34" charset="0"/>
              <a:buChar char="§"/>
            </a:pPr>
            <a:r>
              <a:rPr lang="en-US">
                <a:latin typeface="Times New Roman"/>
                <a:cs typeface="Arial"/>
              </a:rPr>
              <a:t>Time </a:t>
            </a:r>
            <a:r>
              <a:rPr lang="en-US">
                <a:latin typeface="Times New Roman"/>
                <a:ea typeface="+mn-lt"/>
                <a:cs typeface="+mn-lt"/>
              </a:rPr>
              <a:t>Complexity :O(n</a:t>
            </a:r>
            <a:r>
              <a:rPr lang="en-US" baseline="30000">
                <a:latin typeface="Times New Roman"/>
                <a:ea typeface="+mn-lt"/>
                <a:cs typeface="+mn-lt"/>
              </a:rPr>
              <a:t>2</a:t>
            </a:r>
            <a:r>
              <a:rPr lang="en-US">
                <a:latin typeface="Times New Roman"/>
                <a:ea typeface="+mn-lt"/>
                <a:cs typeface="+mn-lt"/>
              </a:rPr>
              <a:t>)</a:t>
            </a:r>
            <a:endParaRPr lang="en-US">
              <a:latin typeface="Times New Roman"/>
              <a:cs typeface="Arial"/>
            </a:endParaRPr>
          </a:p>
          <a:p>
            <a:pPr marL="342900" indent="-342900" algn="just">
              <a:lnSpc>
                <a:spcPct val="150000"/>
              </a:lnSpc>
              <a:buFont typeface="Wingdings" panose="020B0604020202020204" pitchFamily="34" charset="0"/>
              <a:buChar char="§"/>
            </a:pPr>
            <a:r>
              <a:rPr lang="en-US">
                <a:latin typeface="Times New Roman"/>
                <a:ea typeface="+mn-lt"/>
                <a:cs typeface="+mn-lt"/>
              </a:rPr>
              <a:t>Space Complexity :O(1)</a:t>
            </a:r>
            <a:endParaRPr lang="en-US">
              <a:latin typeface="Times New Roman"/>
              <a:cs typeface="Times New Roman"/>
            </a:endParaRPr>
          </a:p>
          <a:p>
            <a:pPr marL="342900" indent="-342900" algn="just">
              <a:buFont typeface="Wingdings" panose="020B0604020202020204" pitchFamily="34" charset="0"/>
              <a:buChar char="§"/>
            </a:pPr>
            <a:endParaRPr lang="en-US">
              <a:latin typeface="Times New Roman"/>
              <a:cs typeface="Arial"/>
            </a:endParaRPr>
          </a:p>
          <a:p>
            <a:pPr marL="342900" indent="-342900">
              <a:buFont typeface="Wingdings" panose="020B0604020202020204" pitchFamily="34" charset="0"/>
              <a:buChar char="§"/>
            </a:pPr>
            <a:endParaRPr lang="en-US">
              <a:latin typeface="Times New Roman"/>
              <a:cs typeface="Arial"/>
            </a:endParaRPr>
          </a:p>
        </p:txBody>
      </p:sp>
    </p:spTree>
    <p:extLst>
      <p:ext uri="{BB962C8B-B14F-4D97-AF65-F5344CB8AC3E}">
        <p14:creationId xmlns:p14="http://schemas.microsoft.com/office/powerpoint/2010/main" val="220689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C8F9-0596-C3C5-929D-FB906322CDCA}"/>
              </a:ext>
            </a:extLst>
          </p:cNvPr>
          <p:cNvSpPr>
            <a:spLocks noGrp="1"/>
          </p:cNvSpPr>
          <p:nvPr>
            <p:ph type="ctrTitle"/>
          </p:nvPr>
        </p:nvSpPr>
        <p:spPr>
          <a:xfrm>
            <a:off x="2012497" y="1585468"/>
            <a:ext cx="8376356" cy="952412"/>
          </a:xfrm>
        </p:spPr>
        <p:txBody>
          <a:bodyPr/>
          <a:lstStyle/>
          <a:p>
            <a:r>
              <a:rPr lang="en-US" sz="3200">
                <a:latin typeface="Times New Roman"/>
                <a:cs typeface="Arial"/>
              </a:rPr>
              <a:t>ADVANTAGES</a:t>
            </a:r>
          </a:p>
        </p:txBody>
      </p:sp>
      <p:sp>
        <p:nvSpPr>
          <p:cNvPr id="3" name="Subtitle 2">
            <a:extLst>
              <a:ext uri="{FF2B5EF4-FFF2-40B4-BE49-F238E27FC236}">
                <a16:creationId xmlns:a16="http://schemas.microsoft.com/office/drawing/2014/main" id="{CF4C2C16-2B65-985C-E698-CA920363744E}"/>
              </a:ext>
            </a:extLst>
          </p:cNvPr>
          <p:cNvSpPr>
            <a:spLocks noGrp="1"/>
          </p:cNvSpPr>
          <p:nvPr>
            <p:ph type="subTitle" idx="1"/>
          </p:nvPr>
        </p:nvSpPr>
        <p:spPr>
          <a:xfrm>
            <a:off x="2015461" y="2532660"/>
            <a:ext cx="9204852" cy="3181584"/>
          </a:xfrm>
        </p:spPr>
        <p:txBody>
          <a:bodyPr vert="horz" lIns="0" tIns="0" rIns="0" bIns="0" spcCol="301752" rtlCol="0" anchor="t">
            <a:noAutofit/>
          </a:bodyPr>
          <a:lstStyle/>
          <a:p>
            <a:endParaRPr lang="en-US">
              <a:latin typeface="Times New Roman"/>
              <a:cs typeface="Arial"/>
            </a:endParaRPr>
          </a:p>
          <a:p>
            <a:pPr marL="342900" indent="-342900">
              <a:buFont typeface="Wingdings" panose="020B0604020202020204" pitchFamily="34" charset="0"/>
              <a:buChar char="§"/>
            </a:pPr>
            <a:endParaRPr lang="en-US">
              <a:latin typeface="Times New Roman"/>
              <a:ea typeface="+mn-lt"/>
              <a:cs typeface="+mn-lt"/>
            </a:endParaRPr>
          </a:p>
          <a:p>
            <a:pPr marL="342900" indent="-342900" algn="just">
              <a:buFont typeface="Wingdings" panose="020B0604020202020204" pitchFamily="34" charset="0"/>
              <a:buChar char="§"/>
            </a:pPr>
            <a:r>
              <a:rPr lang="en-US">
                <a:latin typeface="Times New Roman"/>
                <a:ea typeface="+mn-lt"/>
                <a:cs typeface="+mn-lt"/>
              </a:rPr>
              <a:t>Insertion sort has various advantages such as :</a:t>
            </a:r>
            <a:endParaRPr lang="en-US">
              <a:latin typeface="Times New Roman"/>
              <a:cs typeface="Times New Roman"/>
            </a:endParaRPr>
          </a:p>
          <a:p>
            <a:pPr marL="342900" lvl="1" algn="just">
              <a:lnSpc>
                <a:spcPct val="150000"/>
              </a:lnSpc>
              <a:buFont typeface="Wingdings" panose="020B0604020202020204" pitchFamily="34" charset="0"/>
              <a:buChar char="§"/>
            </a:pPr>
            <a:r>
              <a:rPr lang="en-US">
                <a:latin typeface="Times New Roman"/>
                <a:ea typeface="+mn-lt"/>
                <a:cs typeface="+mn-lt"/>
              </a:rPr>
              <a:t>Simple implementation.</a:t>
            </a:r>
            <a:endParaRPr lang="en-US">
              <a:latin typeface="Times New Roman"/>
              <a:cs typeface="Times New Roman"/>
            </a:endParaRPr>
          </a:p>
          <a:p>
            <a:pPr marL="342900" lvl="1" algn="just">
              <a:lnSpc>
                <a:spcPct val="150000"/>
              </a:lnSpc>
              <a:buFont typeface="Wingdings" panose="020B0604020202020204" pitchFamily="34" charset="0"/>
              <a:buChar char="§"/>
            </a:pPr>
            <a:r>
              <a:rPr lang="en-US">
                <a:latin typeface="Times New Roman"/>
                <a:ea typeface="+mn-lt"/>
                <a:cs typeface="+mn-lt"/>
              </a:rPr>
              <a:t>Efficient for small data sets.</a:t>
            </a:r>
            <a:endParaRPr lang="en-US">
              <a:latin typeface="Times New Roman"/>
              <a:cs typeface="Times New Roman"/>
            </a:endParaRPr>
          </a:p>
          <a:p>
            <a:pPr marL="342900" lvl="1" algn="just">
              <a:lnSpc>
                <a:spcPct val="150000"/>
              </a:lnSpc>
              <a:buFont typeface="Wingdings" panose="020B0604020202020204" pitchFamily="34" charset="0"/>
              <a:buChar char="§"/>
            </a:pPr>
            <a:r>
              <a:rPr lang="en-US">
                <a:latin typeface="Times New Roman"/>
                <a:ea typeface="+mn-lt"/>
                <a:cs typeface="+mn-lt"/>
              </a:rPr>
              <a:t>It is appropriate for data sets that are already substantially sorted.</a:t>
            </a:r>
            <a:endParaRPr lang="en-US">
              <a:latin typeface="Times New Roman"/>
              <a:cs typeface="Times New Roman"/>
            </a:endParaRPr>
          </a:p>
          <a:p>
            <a:pPr marL="342900" indent="-342900">
              <a:buFont typeface="Wingdings" panose="020B0604020202020204" pitchFamily="34" charset="0"/>
              <a:buChar char="§"/>
            </a:pPr>
            <a:endParaRPr lang="en-US">
              <a:latin typeface="Times New Roman"/>
              <a:cs typeface="Arial"/>
            </a:endParaRPr>
          </a:p>
        </p:txBody>
      </p:sp>
    </p:spTree>
    <p:extLst>
      <p:ext uri="{BB962C8B-B14F-4D97-AF65-F5344CB8AC3E}">
        <p14:creationId xmlns:p14="http://schemas.microsoft.com/office/powerpoint/2010/main" val="285955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C8F9-0596-C3C5-929D-FB906322CDCA}"/>
              </a:ext>
            </a:extLst>
          </p:cNvPr>
          <p:cNvSpPr>
            <a:spLocks noGrp="1"/>
          </p:cNvSpPr>
          <p:nvPr>
            <p:ph type="ctrTitle"/>
          </p:nvPr>
        </p:nvSpPr>
        <p:spPr>
          <a:xfrm>
            <a:off x="2012497" y="1585468"/>
            <a:ext cx="8376356" cy="952412"/>
          </a:xfrm>
        </p:spPr>
        <p:txBody>
          <a:bodyPr/>
          <a:lstStyle/>
          <a:p>
            <a:r>
              <a:rPr lang="en-US" sz="3200">
                <a:latin typeface="Times New Roman"/>
                <a:ea typeface="+mj-lt"/>
                <a:cs typeface="+mj-lt"/>
              </a:rPr>
              <a:t>ALGORITHM</a:t>
            </a:r>
            <a:endParaRPr lang="en-US">
              <a:latin typeface="Times New Roman"/>
            </a:endParaRPr>
          </a:p>
        </p:txBody>
      </p:sp>
      <p:sp>
        <p:nvSpPr>
          <p:cNvPr id="3" name="Subtitle 2">
            <a:extLst>
              <a:ext uri="{FF2B5EF4-FFF2-40B4-BE49-F238E27FC236}">
                <a16:creationId xmlns:a16="http://schemas.microsoft.com/office/drawing/2014/main" id="{CF4C2C16-2B65-985C-E698-CA920363744E}"/>
              </a:ext>
            </a:extLst>
          </p:cNvPr>
          <p:cNvSpPr>
            <a:spLocks noGrp="1"/>
          </p:cNvSpPr>
          <p:nvPr>
            <p:ph type="subTitle" idx="1"/>
          </p:nvPr>
        </p:nvSpPr>
        <p:spPr>
          <a:xfrm>
            <a:off x="1890201" y="2906513"/>
            <a:ext cx="9674577" cy="3181584"/>
          </a:xfrm>
        </p:spPr>
        <p:txBody>
          <a:bodyPr vert="horz" lIns="0" tIns="0" rIns="0" bIns="0" spcCol="301752" rtlCol="0" anchor="t">
            <a:noAutofit/>
          </a:bodyPr>
          <a:lstStyle/>
          <a:p>
            <a:pPr marL="342900" indent="-342900">
              <a:buFont typeface="Wingdings" panose="020B0604020202020204" pitchFamily="34" charset="0"/>
              <a:buChar char="§"/>
            </a:pPr>
            <a:endParaRPr lang="en-US">
              <a:latin typeface="Times New Roman"/>
              <a:cs typeface="Arial"/>
            </a:endParaRPr>
          </a:p>
          <a:p>
            <a:pPr marL="342900" indent="-342900">
              <a:buFont typeface="Wingdings" panose="020B0604020202020204" pitchFamily="34" charset="0"/>
              <a:buChar char="§"/>
            </a:pPr>
            <a:endParaRPr lang="en-US">
              <a:latin typeface="Times New Roman"/>
              <a:cs typeface="Arial"/>
            </a:endParaRPr>
          </a:p>
        </p:txBody>
      </p:sp>
      <p:sp>
        <p:nvSpPr>
          <p:cNvPr id="4" name="TextBox 3">
            <a:extLst>
              <a:ext uri="{FF2B5EF4-FFF2-40B4-BE49-F238E27FC236}">
                <a16:creationId xmlns:a16="http://schemas.microsoft.com/office/drawing/2014/main" id="{9B5BCB72-126D-51BD-DF6C-DD91979DAE87}"/>
              </a:ext>
            </a:extLst>
          </p:cNvPr>
          <p:cNvSpPr txBox="1"/>
          <p:nvPr/>
        </p:nvSpPr>
        <p:spPr>
          <a:xfrm>
            <a:off x="2010428" y="3106455"/>
            <a:ext cx="9183665" cy="230832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Wingdings"/>
              <a:buChar char="§"/>
            </a:pPr>
            <a:r>
              <a:rPr lang="en-US" sz="2400" b="1">
                <a:solidFill>
                  <a:schemeClr val="bg1"/>
                </a:solidFill>
                <a:latin typeface="Times New Roman"/>
                <a:cs typeface="Arial"/>
              </a:rPr>
              <a:t>Step 1</a:t>
            </a:r>
            <a:r>
              <a:rPr lang="en-US" sz="2400">
                <a:solidFill>
                  <a:schemeClr val="bg1"/>
                </a:solidFill>
                <a:latin typeface="Times New Roman"/>
                <a:cs typeface="Arial"/>
              </a:rPr>
              <a:t>: If the element is the first element, assume that it is already sorted. </a:t>
            </a:r>
            <a:endParaRPr lang="en-US">
              <a:solidFill>
                <a:schemeClr val="bg1"/>
              </a:solidFill>
              <a:latin typeface="Arial"/>
              <a:cs typeface="Arial"/>
            </a:endParaRPr>
          </a:p>
          <a:p>
            <a:pPr algn="just">
              <a:spcBef>
                <a:spcPts val="1200"/>
              </a:spcBef>
              <a:buSzPct val="100000"/>
            </a:pPr>
            <a:r>
              <a:rPr lang="en-US" sz="2400">
                <a:solidFill>
                  <a:schemeClr val="bg1"/>
                </a:solidFill>
                <a:latin typeface="Times New Roman"/>
                <a:cs typeface="Arial"/>
              </a:rPr>
              <a:t>     Return 1.</a:t>
            </a:r>
            <a:endParaRPr lang="en-US">
              <a:solidFill>
                <a:schemeClr val="bg1"/>
              </a:solidFill>
              <a:latin typeface="Arial"/>
              <a:cs typeface="Arial"/>
            </a:endParaRPr>
          </a:p>
          <a:p>
            <a:pPr marL="342900" indent="-342900" algn="just">
              <a:spcBef>
                <a:spcPts val="1200"/>
              </a:spcBef>
              <a:buSzPct val="100000"/>
              <a:buFont typeface="Wingdings"/>
              <a:buChar char="§"/>
            </a:pPr>
            <a:r>
              <a:rPr lang="en-US" sz="2400" b="1">
                <a:solidFill>
                  <a:schemeClr val="bg1"/>
                </a:solidFill>
                <a:latin typeface="Times New Roman"/>
                <a:cs typeface="Arial"/>
              </a:rPr>
              <a:t>Step 2: </a:t>
            </a:r>
            <a:r>
              <a:rPr lang="en-US" sz="2400">
                <a:solidFill>
                  <a:schemeClr val="bg1"/>
                </a:solidFill>
                <a:latin typeface="Times New Roman"/>
                <a:cs typeface="Arial"/>
              </a:rPr>
              <a:t>Pick the next element and store it separately in a </a:t>
            </a:r>
            <a:r>
              <a:rPr lang="en-US" sz="2400" b="1">
                <a:solidFill>
                  <a:schemeClr val="bg1"/>
                </a:solidFill>
                <a:latin typeface="Times New Roman"/>
                <a:cs typeface="Arial"/>
              </a:rPr>
              <a:t>key.</a:t>
            </a:r>
          </a:p>
          <a:p>
            <a:pPr marL="342900" indent="-342900" algn="just">
              <a:spcBef>
                <a:spcPts val="1200"/>
              </a:spcBef>
              <a:buSzPct val="100000"/>
              <a:buFont typeface="Wingdings"/>
              <a:buChar char="§"/>
            </a:pPr>
            <a:r>
              <a:rPr lang="en-US" sz="2400" b="1">
                <a:solidFill>
                  <a:schemeClr val="bg1"/>
                </a:solidFill>
                <a:latin typeface="Times New Roman"/>
                <a:cs typeface="Arial"/>
              </a:rPr>
              <a:t>Step 3: </a:t>
            </a:r>
            <a:r>
              <a:rPr lang="en-US" sz="2400">
                <a:solidFill>
                  <a:schemeClr val="bg1"/>
                </a:solidFill>
                <a:latin typeface="Times New Roman"/>
                <a:cs typeface="Arial"/>
              </a:rPr>
              <a:t>Now, compare the </a:t>
            </a:r>
            <a:r>
              <a:rPr lang="en-US" sz="2400" b="1">
                <a:solidFill>
                  <a:schemeClr val="bg1"/>
                </a:solidFill>
                <a:latin typeface="Times New Roman"/>
                <a:cs typeface="Arial"/>
              </a:rPr>
              <a:t>key</a:t>
            </a:r>
            <a:r>
              <a:rPr lang="en-US" sz="2400">
                <a:solidFill>
                  <a:schemeClr val="bg1"/>
                </a:solidFill>
                <a:latin typeface="Times New Roman"/>
                <a:cs typeface="Arial"/>
              </a:rPr>
              <a:t> with all elements in the sorted array.</a:t>
            </a:r>
          </a:p>
        </p:txBody>
      </p:sp>
    </p:spTree>
    <p:extLst>
      <p:ext uri="{BB962C8B-B14F-4D97-AF65-F5344CB8AC3E}">
        <p14:creationId xmlns:p14="http://schemas.microsoft.com/office/powerpoint/2010/main" val="75393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F1CF2683-E373-B453-B0E3-D0E97228FB5B}"/>
              </a:ext>
            </a:extLst>
          </p:cNvPr>
          <p:cNvSpPr txBox="1"/>
          <p:nvPr/>
        </p:nvSpPr>
        <p:spPr>
          <a:xfrm>
            <a:off x="842940" y="1464079"/>
            <a:ext cx="3698421"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spcBef>
                <a:spcPts val="1200"/>
              </a:spcBef>
              <a:buSzPct val="100000"/>
            </a:pPr>
            <a:r>
              <a:rPr lang="en-US" sz="3200" b="1">
                <a:solidFill>
                  <a:srgbClr val="333333"/>
                </a:solidFill>
                <a:latin typeface="Times New Roman"/>
                <a:cs typeface="Arial"/>
              </a:rPr>
              <a:t>SORTING:</a:t>
            </a:r>
            <a:endParaRPr lang="en-US" sz="3200" b="1">
              <a:solidFill>
                <a:srgbClr val="231F20"/>
              </a:solidFill>
              <a:latin typeface="Arial"/>
              <a:cs typeface="Arial"/>
            </a:endParaRPr>
          </a:p>
        </p:txBody>
      </p:sp>
      <p:sp>
        <p:nvSpPr>
          <p:cNvPr id="2" name="TextBox 1">
            <a:extLst>
              <a:ext uri="{FF2B5EF4-FFF2-40B4-BE49-F238E27FC236}">
                <a16:creationId xmlns:a16="http://schemas.microsoft.com/office/drawing/2014/main" id="{2754C5D1-9849-CD66-78D7-E57FCF8691BE}"/>
              </a:ext>
            </a:extLst>
          </p:cNvPr>
          <p:cNvSpPr txBox="1"/>
          <p:nvPr/>
        </p:nvSpPr>
        <p:spPr>
          <a:xfrm>
            <a:off x="636814" y="3184071"/>
            <a:ext cx="4441371"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endParaRPr lang="en-US" sz="3200" b="1">
              <a:latin typeface="Times New Roman"/>
              <a:cs typeface="Arial"/>
            </a:endParaRPr>
          </a:p>
        </p:txBody>
      </p:sp>
      <p:sp>
        <p:nvSpPr>
          <p:cNvPr id="3" name="TextBox 2">
            <a:extLst>
              <a:ext uri="{FF2B5EF4-FFF2-40B4-BE49-F238E27FC236}">
                <a16:creationId xmlns:a16="http://schemas.microsoft.com/office/drawing/2014/main" id="{5311DA4D-740E-1F6B-AA62-0E22546EC24A}"/>
              </a:ext>
            </a:extLst>
          </p:cNvPr>
          <p:cNvSpPr txBox="1"/>
          <p:nvPr/>
        </p:nvSpPr>
        <p:spPr>
          <a:xfrm>
            <a:off x="7206343" y="2471057"/>
            <a:ext cx="3526971" cy="48763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50000"/>
              </a:lnSpc>
              <a:spcBef>
                <a:spcPts val="1200"/>
              </a:spcBef>
              <a:buSzPct val="100000"/>
            </a:pPr>
            <a:endParaRPr lang="en-US" sz="2400" b="1">
              <a:solidFill>
                <a:schemeClr val="bg1"/>
              </a:solidFill>
              <a:latin typeface="Times New Roman"/>
              <a:cs typeface="Times New Roman"/>
            </a:endParaRPr>
          </a:p>
        </p:txBody>
      </p:sp>
      <p:sp>
        <p:nvSpPr>
          <p:cNvPr id="4" name="TextBox 3">
            <a:extLst>
              <a:ext uri="{FF2B5EF4-FFF2-40B4-BE49-F238E27FC236}">
                <a16:creationId xmlns:a16="http://schemas.microsoft.com/office/drawing/2014/main" id="{3E0C7E16-33CC-4CD1-8B07-0851D9917C96}"/>
              </a:ext>
            </a:extLst>
          </p:cNvPr>
          <p:cNvSpPr txBox="1"/>
          <p:nvPr/>
        </p:nvSpPr>
        <p:spPr>
          <a:xfrm>
            <a:off x="6498772" y="1502229"/>
            <a:ext cx="5116285" cy="246221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pPr>
            <a:r>
              <a:rPr lang="en-US" sz="3200">
                <a:solidFill>
                  <a:schemeClr val="bg1"/>
                </a:solidFill>
                <a:latin typeface="Times New Roman"/>
                <a:ea typeface="+mn-lt"/>
                <a:cs typeface="+mn-lt"/>
              </a:rPr>
              <a:t> Sorting is the process of arranging the elements of an array so that they can be placed either in ascending or descending order.</a:t>
            </a:r>
            <a:endParaRPr lang="en-US">
              <a:solidFill>
                <a:schemeClr val="bg1"/>
              </a:solidFill>
              <a:latin typeface="Times New Roman"/>
              <a:cs typeface="Times New Roman"/>
            </a:endParaRPr>
          </a:p>
        </p:txBody>
      </p:sp>
    </p:spTree>
    <p:extLst>
      <p:ext uri="{BB962C8B-B14F-4D97-AF65-F5344CB8AC3E}">
        <p14:creationId xmlns:p14="http://schemas.microsoft.com/office/powerpoint/2010/main" val="472215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C8F9-0596-C3C5-929D-FB906322CDCA}"/>
              </a:ext>
            </a:extLst>
          </p:cNvPr>
          <p:cNvSpPr>
            <a:spLocks noGrp="1"/>
          </p:cNvSpPr>
          <p:nvPr>
            <p:ph type="ctrTitle"/>
          </p:nvPr>
        </p:nvSpPr>
        <p:spPr>
          <a:xfrm>
            <a:off x="2137757" y="1710728"/>
            <a:ext cx="8251096" cy="952412"/>
          </a:xfrm>
        </p:spPr>
        <p:txBody>
          <a:bodyPr/>
          <a:lstStyle/>
          <a:p>
            <a:r>
              <a:rPr lang="en-US" sz="3200">
                <a:latin typeface="Times New Roman"/>
                <a:cs typeface="Times New Roman"/>
              </a:rPr>
              <a:t>ALGORITHM</a:t>
            </a:r>
            <a:endParaRPr lang="en-US" sz="3200">
              <a:ea typeface="+mj-lt"/>
              <a:cs typeface="+mj-lt"/>
            </a:endParaRPr>
          </a:p>
          <a:p>
            <a:endParaRPr lang="en-US" sz="3200">
              <a:latin typeface="Times New Roman"/>
              <a:cs typeface="Arial"/>
            </a:endParaRPr>
          </a:p>
        </p:txBody>
      </p:sp>
      <p:sp>
        <p:nvSpPr>
          <p:cNvPr id="3" name="Subtitle 2">
            <a:extLst>
              <a:ext uri="{FF2B5EF4-FFF2-40B4-BE49-F238E27FC236}">
                <a16:creationId xmlns:a16="http://schemas.microsoft.com/office/drawing/2014/main" id="{CF4C2C16-2B65-985C-E698-CA920363744E}"/>
              </a:ext>
            </a:extLst>
          </p:cNvPr>
          <p:cNvSpPr>
            <a:spLocks noGrp="1"/>
          </p:cNvSpPr>
          <p:nvPr>
            <p:ph type="subTitle" idx="1"/>
          </p:nvPr>
        </p:nvSpPr>
        <p:spPr>
          <a:xfrm>
            <a:off x="2140721" y="2906513"/>
            <a:ext cx="9037838" cy="3181584"/>
          </a:xfrm>
        </p:spPr>
        <p:txBody>
          <a:bodyPr vert="horz" lIns="0" tIns="0" rIns="0" bIns="0" spcCol="301752" rtlCol="0" anchor="t">
            <a:noAutofit/>
          </a:bodyPr>
          <a:lstStyle/>
          <a:p>
            <a:pPr marL="342900" indent="-342900">
              <a:lnSpc>
                <a:spcPct val="150000"/>
              </a:lnSpc>
              <a:buFont typeface="Wingdings" panose="020B0604020202020204" pitchFamily="34" charset="0"/>
              <a:buChar char="§"/>
            </a:pPr>
            <a:r>
              <a:rPr lang="en-US" b="1">
                <a:latin typeface="Times New Roman"/>
                <a:ea typeface="+mn-lt"/>
                <a:cs typeface="+mn-lt"/>
              </a:rPr>
              <a:t>Step 4</a:t>
            </a:r>
            <a:r>
              <a:rPr lang="en-US">
                <a:latin typeface="Times New Roman"/>
                <a:ea typeface="+mn-lt"/>
                <a:cs typeface="+mn-lt"/>
              </a:rPr>
              <a:t>: If the element in the sorted array is smaller than the </a:t>
            </a:r>
            <a:endParaRPr lang="en-US">
              <a:latin typeface="Times New Roman"/>
              <a:ea typeface="+mn-lt"/>
              <a:cs typeface="Times New Roman"/>
            </a:endParaRPr>
          </a:p>
          <a:p>
            <a:pPr>
              <a:lnSpc>
                <a:spcPct val="150000"/>
              </a:lnSpc>
            </a:pPr>
            <a:r>
              <a:rPr lang="en-US">
                <a:latin typeface="Times New Roman"/>
                <a:ea typeface="+mn-lt"/>
                <a:cs typeface="+mn-lt"/>
              </a:rPr>
              <a:t>                  current element, then move to the next element. </a:t>
            </a:r>
            <a:endParaRPr lang="en-US">
              <a:latin typeface="Times New Roman"/>
              <a:cs typeface="Times New Roman"/>
            </a:endParaRPr>
          </a:p>
          <a:p>
            <a:pPr algn="just">
              <a:lnSpc>
                <a:spcPct val="150000"/>
              </a:lnSpc>
            </a:pPr>
            <a:r>
              <a:rPr lang="en-US">
                <a:latin typeface="Times New Roman"/>
                <a:ea typeface="+mn-lt"/>
                <a:cs typeface="+mn-lt"/>
              </a:rPr>
              <a:t>                  Else, shift greater elements in the array towards the right.</a:t>
            </a:r>
            <a:endParaRPr lang="en-US">
              <a:latin typeface="Times New Roman"/>
              <a:cs typeface="Times New Roman"/>
            </a:endParaRPr>
          </a:p>
          <a:p>
            <a:pPr marL="342900" indent="-342900" algn="just">
              <a:lnSpc>
                <a:spcPct val="150000"/>
              </a:lnSpc>
              <a:buFont typeface="Wingdings" panose="020B0604020202020204" pitchFamily="34" charset="0"/>
              <a:buChar char="§"/>
            </a:pPr>
            <a:r>
              <a:rPr lang="en-US" b="1">
                <a:latin typeface="Times New Roman"/>
                <a:ea typeface="+mn-lt"/>
                <a:cs typeface="+mn-lt"/>
              </a:rPr>
              <a:t>Step 5</a:t>
            </a:r>
            <a:r>
              <a:rPr lang="en-US">
                <a:latin typeface="Times New Roman"/>
                <a:ea typeface="+mn-lt"/>
                <a:cs typeface="+mn-lt"/>
              </a:rPr>
              <a:t>: Insert the value.</a:t>
            </a:r>
            <a:endParaRPr lang="en-US">
              <a:latin typeface="Times New Roman"/>
              <a:cs typeface="Times New Roman"/>
            </a:endParaRPr>
          </a:p>
          <a:p>
            <a:pPr marL="342900" indent="-342900" algn="just">
              <a:lnSpc>
                <a:spcPct val="150000"/>
              </a:lnSpc>
              <a:buFont typeface="Wingdings" panose="020B0604020202020204" pitchFamily="34" charset="0"/>
              <a:buChar char="§"/>
            </a:pPr>
            <a:r>
              <a:rPr lang="en-US" b="1">
                <a:latin typeface="Times New Roman"/>
                <a:ea typeface="+mn-lt"/>
                <a:cs typeface="+mn-lt"/>
              </a:rPr>
              <a:t>Step 6</a:t>
            </a:r>
            <a:r>
              <a:rPr lang="en-US">
                <a:latin typeface="Times New Roman"/>
                <a:ea typeface="+mn-lt"/>
                <a:cs typeface="+mn-lt"/>
              </a:rPr>
              <a:t>: Repeat until the array is sorted.</a:t>
            </a:r>
            <a:endParaRPr lang="en-US">
              <a:latin typeface="Times New Roman"/>
              <a:cs typeface="Times New Roman"/>
            </a:endParaRPr>
          </a:p>
          <a:p>
            <a:pPr marL="342900" indent="-342900">
              <a:lnSpc>
                <a:spcPct val="150000"/>
              </a:lnSpc>
              <a:buFont typeface="Wingdings" panose="020B0604020202020204" pitchFamily="34" charset="0"/>
              <a:buChar char="§"/>
            </a:pPr>
            <a:endParaRPr lang="en-US">
              <a:latin typeface="Times New Roman"/>
              <a:cs typeface="Arial"/>
            </a:endParaRPr>
          </a:p>
        </p:txBody>
      </p:sp>
    </p:spTree>
    <p:extLst>
      <p:ext uri="{BB962C8B-B14F-4D97-AF65-F5344CB8AC3E}">
        <p14:creationId xmlns:p14="http://schemas.microsoft.com/office/powerpoint/2010/main" val="403792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EF1FC4A4-4266-A0F1-9BD3-3D4D3664D86B}"/>
              </a:ext>
            </a:extLst>
          </p:cNvPr>
          <p:cNvPicPr>
            <a:picLocks noChangeAspect="1"/>
          </p:cNvPicPr>
          <p:nvPr/>
        </p:nvPicPr>
        <p:blipFill rotWithShape="1">
          <a:blip r:embed="rId2"/>
          <a:srcRect/>
          <a:stretch/>
        </p:blipFill>
        <p:spPr>
          <a:xfrm>
            <a:off x="20" y="10"/>
            <a:ext cx="12191980" cy="6857990"/>
          </a:xfrm>
          <a:prstGeom prst="rect">
            <a:avLst/>
          </a:prstGeom>
          <a:noFill/>
        </p:spPr>
      </p:pic>
    </p:spTree>
    <p:extLst>
      <p:ext uri="{BB962C8B-B14F-4D97-AF65-F5344CB8AC3E}">
        <p14:creationId xmlns:p14="http://schemas.microsoft.com/office/powerpoint/2010/main" val="120530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F1CF2683-E373-B453-B0E3-D0E97228FB5B}"/>
              </a:ext>
            </a:extLst>
          </p:cNvPr>
          <p:cNvSpPr txBox="1"/>
          <p:nvPr/>
        </p:nvSpPr>
        <p:spPr>
          <a:xfrm>
            <a:off x="108229" y="1474804"/>
            <a:ext cx="588644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Arial"/>
              <a:buChar char="•"/>
            </a:pPr>
            <a:endParaRPr lang="en-US" sz="2400">
              <a:solidFill>
                <a:srgbClr val="333333"/>
              </a:solidFill>
              <a:latin typeface="Arial"/>
              <a:cs typeface="Arial"/>
            </a:endParaRPr>
          </a:p>
        </p:txBody>
      </p:sp>
      <p:pic>
        <p:nvPicPr>
          <p:cNvPr id="2" name="Picture 2" descr="Graphical user interface, application&#10;&#10;Description automatically generated">
            <a:extLst>
              <a:ext uri="{FF2B5EF4-FFF2-40B4-BE49-F238E27FC236}">
                <a16:creationId xmlns:a16="http://schemas.microsoft.com/office/drawing/2014/main" id="{1A3AB515-A94C-E173-8533-E8F957E8B7BA}"/>
              </a:ext>
            </a:extLst>
          </p:cNvPr>
          <p:cNvPicPr>
            <a:picLocks noChangeAspect="1"/>
          </p:cNvPicPr>
          <p:nvPr/>
        </p:nvPicPr>
        <p:blipFill>
          <a:blip r:embed="rId2"/>
          <a:stretch>
            <a:fillRect/>
          </a:stretch>
        </p:blipFill>
        <p:spPr>
          <a:xfrm>
            <a:off x="-4173" y="-4304"/>
            <a:ext cx="12200348" cy="6877047"/>
          </a:xfrm>
          <a:prstGeom prst="rect">
            <a:avLst/>
          </a:prstGeom>
        </p:spPr>
      </p:pic>
    </p:spTree>
    <p:extLst>
      <p:ext uri="{BB962C8B-B14F-4D97-AF65-F5344CB8AC3E}">
        <p14:creationId xmlns:p14="http://schemas.microsoft.com/office/powerpoint/2010/main" val="4019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59F4603C-B08E-1FA2-573B-0DA91B7B4B48}"/>
              </a:ext>
            </a:extLst>
          </p:cNvPr>
          <p:cNvPicPr>
            <a:picLocks noChangeAspect="1"/>
          </p:cNvPicPr>
          <p:nvPr/>
        </p:nvPicPr>
        <p:blipFill rotWithShape="1">
          <a:blip r:embed="rId2"/>
          <a:srcRect/>
          <a:stretch/>
        </p:blipFill>
        <p:spPr>
          <a:xfrm>
            <a:off x="20" y="10"/>
            <a:ext cx="12191980" cy="6857990"/>
          </a:xfrm>
          <a:prstGeom prst="rect">
            <a:avLst/>
          </a:prstGeom>
          <a:noFill/>
        </p:spPr>
      </p:pic>
      <p:sp>
        <p:nvSpPr>
          <p:cNvPr id="24" name="TextBox 23">
            <a:extLst>
              <a:ext uri="{FF2B5EF4-FFF2-40B4-BE49-F238E27FC236}">
                <a16:creationId xmlns:a16="http://schemas.microsoft.com/office/drawing/2014/main" id="{F1CF2683-E373-B453-B0E3-D0E97228FB5B}"/>
              </a:ext>
            </a:extLst>
          </p:cNvPr>
          <p:cNvSpPr txBox="1"/>
          <p:nvPr/>
        </p:nvSpPr>
        <p:spPr>
          <a:xfrm>
            <a:off x="108229" y="1474804"/>
            <a:ext cx="588644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Arial"/>
              <a:buChar char="•"/>
            </a:pPr>
            <a:endParaRPr lang="en-US" sz="2400">
              <a:solidFill>
                <a:srgbClr val="333333"/>
              </a:solidFill>
              <a:latin typeface="Arial"/>
              <a:cs typeface="Arial"/>
            </a:endParaRPr>
          </a:p>
        </p:txBody>
      </p:sp>
    </p:spTree>
    <p:extLst>
      <p:ext uri="{BB962C8B-B14F-4D97-AF65-F5344CB8AC3E}">
        <p14:creationId xmlns:p14="http://schemas.microsoft.com/office/powerpoint/2010/main" val="223774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E83F6B50-759D-6021-8A2B-B16BA013B762}"/>
              </a:ext>
            </a:extLst>
          </p:cNvPr>
          <p:cNvPicPr>
            <a:picLocks noChangeAspect="1"/>
          </p:cNvPicPr>
          <p:nvPr/>
        </p:nvPicPr>
        <p:blipFill rotWithShape="1">
          <a:blip r:embed="rId2"/>
          <a:srcRect/>
          <a:stretch/>
        </p:blipFill>
        <p:spPr>
          <a:xfrm>
            <a:off x="20" y="10"/>
            <a:ext cx="12191980" cy="6857990"/>
          </a:xfrm>
          <a:prstGeom prst="rect">
            <a:avLst/>
          </a:prstGeom>
          <a:noFill/>
        </p:spPr>
      </p:pic>
      <p:sp>
        <p:nvSpPr>
          <p:cNvPr id="24" name="TextBox 23">
            <a:extLst>
              <a:ext uri="{FF2B5EF4-FFF2-40B4-BE49-F238E27FC236}">
                <a16:creationId xmlns:a16="http://schemas.microsoft.com/office/drawing/2014/main" id="{F1CF2683-E373-B453-B0E3-D0E97228FB5B}"/>
              </a:ext>
            </a:extLst>
          </p:cNvPr>
          <p:cNvSpPr txBox="1"/>
          <p:nvPr/>
        </p:nvSpPr>
        <p:spPr>
          <a:xfrm>
            <a:off x="108229" y="1474804"/>
            <a:ext cx="588644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Arial"/>
              <a:buChar char="•"/>
            </a:pPr>
            <a:endParaRPr lang="en-US" sz="2400">
              <a:solidFill>
                <a:srgbClr val="333333"/>
              </a:solidFill>
              <a:latin typeface="Arial"/>
              <a:cs typeface="Arial"/>
            </a:endParaRPr>
          </a:p>
        </p:txBody>
      </p:sp>
    </p:spTree>
    <p:extLst>
      <p:ext uri="{BB962C8B-B14F-4D97-AF65-F5344CB8AC3E}">
        <p14:creationId xmlns:p14="http://schemas.microsoft.com/office/powerpoint/2010/main" val="363738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 table&#10;&#10;Description automatically generated">
            <a:extLst>
              <a:ext uri="{FF2B5EF4-FFF2-40B4-BE49-F238E27FC236}">
                <a16:creationId xmlns:a16="http://schemas.microsoft.com/office/drawing/2014/main" id="{1A4D9290-8AE2-517A-D4F6-0C56CA9FFD88}"/>
              </a:ext>
            </a:extLst>
          </p:cNvPr>
          <p:cNvPicPr>
            <a:picLocks noChangeAspect="1"/>
          </p:cNvPicPr>
          <p:nvPr/>
        </p:nvPicPr>
        <p:blipFill rotWithShape="1">
          <a:blip r:embed="rId2"/>
          <a:srcRect/>
          <a:stretch/>
        </p:blipFill>
        <p:spPr>
          <a:xfrm>
            <a:off x="20" y="10"/>
            <a:ext cx="12191980" cy="6857990"/>
          </a:xfrm>
          <a:prstGeom prst="rect">
            <a:avLst/>
          </a:prstGeom>
          <a:noFill/>
        </p:spPr>
      </p:pic>
      <p:sp>
        <p:nvSpPr>
          <p:cNvPr id="24" name="TextBox 23">
            <a:extLst>
              <a:ext uri="{FF2B5EF4-FFF2-40B4-BE49-F238E27FC236}">
                <a16:creationId xmlns:a16="http://schemas.microsoft.com/office/drawing/2014/main" id="{F1CF2683-E373-B453-B0E3-D0E97228FB5B}"/>
              </a:ext>
            </a:extLst>
          </p:cNvPr>
          <p:cNvSpPr txBox="1"/>
          <p:nvPr/>
        </p:nvSpPr>
        <p:spPr>
          <a:xfrm>
            <a:off x="108229" y="1474804"/>
            <a:ext cx="588644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Arial"/>
              <a:buChar char="•"/>
            </a:pPr>
            <a:endParaRPr lang="en-US" sz="2400">
              <a:solidFill>
                <a:srgbClr val="333333"/>
              </a:solidFill>
              <a:latin typeface="Arial"/>
              <a:cs typeface="Arial"/>
            </a:endParaRPr>
          </a:p>
        </p:txBody>
      </p:sp>
    </p:spTree>
    <p:extLst>
      <p:ext uri="{BB962C8B-B14F-4D97-AF65-F5344CB8AC3E}">
        <p14:creationId xmlns:p14="http://schemas.microsoft.com/office/powerpoint/2010/main" val="257387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17C19B36-2AA4-5D7B-2FC9-68FFF1B68DE9}"/>
              </a:ext>
            </a:extLst>
          </p:cNvPr>
          <p:cNvPicPr>
            <a:picLocks noChangeAspect="1"/>
          </p:cNvPicPr>
          <p:nvPr/>
        </p:nvPicPr>
        <p:blipFill rotWithShape="1">
          <a:blip r:embed="rId2"/>
          <a:srcRect/>
          <a:stretch/>
        </p:blipFill>
        <p:spPr>
          <a:xfrm>
            <a:off x="20" y="10"/>
            <a:ext cx="12191980" cy="6857990"/>
          </a:xfrm>
          <a:prstGeom prst="rect">
            <a:avLst/>
          </a:prstGeom>
          <a:noFill/>
        </p:spPr>
      </p:pic>
      <p:sp>
        <p:nvSpPr>
          <p:cNvPr id="24" name="TextBox 23">
            <a:extLst>
              <a:ext uri="{FF2B5EF4-FFF2-40B4-BE49-F238E27FC236}">
                <a16:creationId xmlns:a16="http://schemas.microsoft.com/office/drawing/2014/main" id="{F1CF2683-E373-B453-B0E3-D0E97228FB5B}"/>
              </a:ext>
            </a:extLst>
          </p:cNvPr>
          <p:cNvSpPr txBox="1"/>
          <p:nvPr/>
        </p:nvSpPr>
        <p:spPr>
          <a:xfrm>
            <a:off x="108229" y="1474804"/>
            <a:ext cx="588644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Arial"/>
              <a:buChar char="•"/>
            </a:pPr>
            <a:endParaRPr lang="en-US" sz="2400">
              <a:solidFill>
                <a:srgbClr val="333333"/>
              </a:solidFill>
              <a:latin typeface="Arial"/>
              <a:cs typeface="Arial"/>
            </a:endParaRPr>
          </a:p>
        </p:txBody>
      </p:sp>
    </p:spTree>
    <p:extLst>
      <p:ext uri="{BB962C8B-B14F-4D97-AF65-F5344CB8AC3E}">
        <p14:creationId xmlns:p14="http://schemas.microsoft.com/office/powerpoint/2010/main" val="244435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C8F9-0596-C3C5-929D-FB906322CDCA}"/>
              </a:ext>
            </a:extLst>
          </p:cNvPr>
          <p:cNvSpPr>
            <a:spLocks noGrp="1"/>
          </p:cNvSpPr>
          <p:nvPr>
            <p:ph type="ctrTitle"/>
          </p:nvPr>
        </p:nvSpPr>
        <p:spPr>
          <a:xfrm>
            <a:off x="2137757" y="1710728"/>
            <a:ext cx="8251096" cy="952412"/>
          </a:xfrm>
        </p:spPr>
        <p:txBody>
          <a:bodyPr/>
          <a:lstStyle/>
          <a:p>
            <a:r>
              <a:rPr lang="en-US" sz="3200">
                <a:latin typeface="Times New Roman"/>
                <a:cs typeface="Times New Roman"/>
              </a:rPr>
              <a:t>DISADVANTAGES</a:t>
            </a:r>
          </a:p>
        </p:txBody>
      </p:sp>
      <p:sp>
        <p:nvSpPr>
          <p:cNvPr id="3" name="Subtitle 2">
            <a:extLst>
              <a:ext uri="{FF2B5EF4-FFF2-40B4-BE49-F238E27FC236}">
                <a16:creationId xmlns:a16="http://schemas.microsoft.com/office/drawing/2014/main" id="{CF4C2C16-2B65-985C-E698-CA920363744E}"/>
              </a:ext>
            </a:extLst>
          </p:cNvPr>
          <p:cNvSpPr>
            <a:spLocks noGrp="1"/>
          </p:cNvSpPr>
          <p:nvPr>
            <p:ph type="subTitle" idx="1"/>
          </p:nvPr>
        </p:nvSpPr>
        <p:spPr>
          <a:xfrm>
            <a:off x="2140721" y="2906513"/>
            <a:ext cx="9037838" cy="3181584"/>
          </a:xfrm>
        </p:spPr>
        <p:txBody>
          <a:bodyPr vert="horz" lIns="0" tIns="0" rIns="0" bIns="0" spcCol="301752" rtlCol="0" anchor="t">
            <a:noAutofit/>
          </a:bodyPr>
          <a:lstStyle/>
          <a:p>
            <a:pPr marL="342900" indent="-342900" algn="just">
              <a:lnSpc>
                <a:spcPct val="150000"/>
              </a:lnSpc>
              <a:buFont typeface="Wingdings" panose="020B0604020202020204" pitchFamily="34" charset="0"/>
              <a:buChar char="§"/>
            </a:pPr>
            <a:r>
              <a:rPr lang="en-US">
                <a:latin typeface="Times New Roman"/>
                <a:ea typeface="+mn-lt"/>
                <a:cs typeface="+mn-lt"/>
              </a:rPr>
              <a:t>Inefficient for large lists (time complexity increases exponentially with the size of the list).</a:t>
            </a:r>
            <a:endParaRPr lang="en-US">
              <a:latin typeface="Times New Roman"/>
              <a:cs typeface="Arial"/>
            </a:endParaRPr>
          </a:p>
          <a:p>
            <a:pPr marL="342900" indent="-342900" algn="just">
              <a:lnSpc>
                <a:spcPct val="150000"/>
              </a:lnSpc>
              <a:buFont typeface="Wingdings" panose="020B0604020202020204" pitchFamily="34" charset="0"/>
              <a:buChar char="§"/>
            </a:pPr>
            <a:r>
              <a:rPr lang="en-US">
                <a:latin typeface="Times New Roman"/>
                <a:ea typeface="+mn-lt"/>
                <a:cs typeface="+mn-lt"/>
              </a:rPr>
              <a:t>Not suitable for lists with many duplicate elements.</a:t>
            </a:r>
            <a:endParaRPr lang="en-US">
              <a:latin typeface="Times New Roman"/>
              <a:cs typeface="Times New Roman"/>
            </a:endParaRPr>
          </a:p>
          <a:p>
            <a:pPr marL="342900" indent="-342900" algn="just">
              <a:lnSpc>
                <a:spcPct val="150000"/>
              </a:lnSpc>
              <a:buFont typeface="Wingdings" panose="020B0604020202020204" pitchFamily="34" charset="0"/>
              <a:buChar char="§"/>
            </a:pPr>
            <a:r>
              <a:rPr lang="en-US">
                <a:latin typeface="Times New Roman"/>
                <a:ea typeface="+mn-lt"/>
                <a:cs typeface="+mn-lt"/>
              </a:rPr>
              <a:t>Not adaptable to different data structures.</a:t>
            </a:r>
            <a:endParaRPr lang="en-US">
              <a:latin typeface="Times New Roman"/>
              <a:cs typeface="Times New Roman"/>
            </a:endParaRPr>
          </a:p>
          <a:p>
            <a:pPr marL="342900" indent="-342900" algn="just">
              <a:lnSpc>
                <a:spcPct val="150000"/>
              </a:lnSpc>
              <a:buFont typeface="Wingdings" panose="020B0604020202020204" pitchFamily="34" charset="0"/>
              <a:buChar char="§"/>
            </a:pPr>
            <a:endParaRPr lang="en-US">
              <a:latin typeface="Times New Roman"/>
              <a:cs typeface="Arial"/>
            </a:endParaRPr>
          </a:p>
        </p:txBody>
      </p:sp>
    </p:spTree>
    <p:extLst>
      <p:ext uri="{BB962C8B-B14F-4D97-AF65-F5344CB8AC3E}">
        <p14:creationId xmlns:p14="http://schemas.microsoft.com/office/powerpoint/2010/main" val="402757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3E521D-BA6D-BCD9-E622-8DF791A7D97B}"/>
              </a:ext>
            </a:extLst>
          </p:cNvPr>
          <p:cNvSpPr>
            <a:spLocks noGrp="1"/>
          </p:cNvSpPr>
          <p:nvPr>
            <p:ph type="body" sz="quarter" idx="14"/>
          </p:nvPr>
        </p:nvSpPr>
        <p:spPr/>
        <p:txBody>
          <a:bodyPr/>
          <a:lstStyle/>
          <a:p>
            <a:r>
              <a:rPr lang="en-US">
                <a:latin typeface="Times New Roman"/>
                <a:cs typeface="Arial"/>
              </a:rPr>
              <a:t>3</a:t>
            </a:r>
          </a:p>
        </p:txBody>
      </p:sp>
      <p:sp>
        <p:nvSpPr>
          <p:cNvPr id="2" name="Title 1">
            <a:extLst>
              <a:ext uri="{FF2B5EF4-FFF2-40B4-BE49-F238E27FC236}">
                <a16:creationId xmlns:a16="http://schemas.microsoft.com/office/drawing/2014/main" id="{6BC0E999-9695-7E2F-F462-98E91DD5B78B}"/>
              </a:ext>
            </a:extLst>
          </p:cNvPr>
          <p:cNvSpPr>
            <a:spLocks noGrp="1"/>
          </p:cNvSpPr>
          <p:nvPr>
            <p:ph type="title"/>
          </p:nvPr>
        </p:nvSpPr>
        <p:spPr/>
        <p:txBody>
          <a:bodyPr/>
          <a:lstStyle/>
          <a:p>
            <a:r>
              <a:rPr lang="en-US">
                <a:latin typeface="Times New Roman"/>
                <a:cs typeface="Arial"/>
              </a:rPr>
              <a:t>.BUBBLE SORT</a:t>
            </a:r>
          </a:p>
        </p:txBody>
      </p:sp>
    </p:spTree>
    <p:extLst>
      <p:ext uri="{BB962C8B-B14F-4D97-AF65-F5344CB8AC3E}">
        <p14:creationId xmlns:p14="http://schemas.microsoft.com/office/powerpoint/2010/main" val="20937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EEB5-368F-4FFD-2514-B595836364F5}"/>
              </a:ext>
            </a:extLst>
          </p:cNvPr>
          <p:cNvSpPr>
            <a:spLocks noGrp="1"/>
          </p:cNvSpPr>
          <p:nvPr>
            <p:ph type="title"/>
          </p:nvPr>
        </p:nvSpPr>
        <p:spPr>
          <a:xfrm>
            <a:off x="1124712" y="731520"/>
            <a:ext cx="8503920" cy="763052"/>
          </a:xfrm>
        </p:spPr>
        <p:txBody>
          <a:bodyPr anchor="t">
            <a:normAutofit/>
          </a:bodyPr>
          <a:lstStyle/>
          <a:p>
            <a:r>
              <a:rPr lang="en-US">
                <a:latin typeface="Times New Roman"/>
                <a:cs typeface="Times New Roman"/>
              </a:rPr>
              <a:t>BUBBLE SORT</a:t>
            </a:r>
          </a:p>
          <a:p>
            <a:endParaRPr lang="en-US" b="0"/>
          </a:p>
          <a:p>
            <a:endParaRPr lang="en-US"/>
          </a:p>
        </p:txBody>
      </p:sp>
      <p:sp>
        <p:nvSpPr>
          <p:cNvPr id="3" name="Content Placeholder 2">
            <a:extLst>
              <a:ext uri="{FF2B5EF4-FFF2-40B4-BE49-F238E27FC236}">
                <a16:creationId xmlns:a16="http://schemas.microsoft.com/office/drawing/2014/main" id="{745889EA-D713-E981-D6A9-171BE97CC73F}"/>
              </a:ext>
            </a:extLst>
          </p:cNvPr>
          <p:cNvSpPr>
            <a:spLocks noGrp="1"/>
          </p:cNvSpPr>
          <p:nvPr>
            <p:ph type="body" sz="quarter" idx="13"/>
          </p:nvPr>
        </p:nvSpPr>
        <p:spPr>
          <a:xfrm>
            <a:off x="1124712" y="1631730"/>
            <a:ext cx="9950362" cy="4451569"/>
          </a:xfrm>
        </p:spPr>
        <p:txBody>
          <a:bodyPr vert="horz" lIns="0" tIns="0" rIns="0" bIns="0" spcCol="301752" rtlCol="0" anchor="t">
            <a:noAutofit/>
          </a:bodyPr>
          <a:lstStyle/>
          <a:p>
            <a:pPr marL="342900" indent="-342900">
              <a:lnSpc>
                <a:spcPct val="150000"/>
              </a:lnSpc>
              <a:buFont typeface="Wingdings" panose="020B0604020202020204" pitchFamily="34" charset="0"/>
              <a:buChar char="§"/>
            </a:pPr>
            <a:r>
              <a:rPr lang="en-US" sz="2400">
                <a:latin typeface="Times New Roman"/>
                <a:cs typeface="Times New Roman"/>
              </a:rPr>
              <a:t>Simplest sorting algorithm that works by repeatedly swapping the adjacent elements.</a:t>
            </a:r>
          </a:p>
          <a:p>
            <a:pPr marL="342900" indent="-342900">
              <a:lnSpc>
                <a:spcPct val="150000"/>
              </a:lnSpc>
              <a:buFont typeface="Wingdings" panose="020B0604020202020204" pitchFamily="34" charset="0"/>
              <a:buChar char="§"/>
            </a:pPr>
            <a:r>
              <a:rPr lang="en-US" sz="2400">
                <a:latin typeface="Times New Roman"/>
                <a:cs typeface="Times New Roman"/>
              </a:rPr>
              <a:t>This algorithm is not suitable for large data sets.</a:t>
            </a:r>
          </a:p>
          <a:p>
            <a:pPr marL="342900" indent="-342900">
              <a:lnSpc>
                <a:spcPct val="150000"/>
              </a:lnSpc>
              <a:buFont typeface="Wingdings" panose="020B0604020202020204" pitchFamily="34" charset="0"/>
              <a:buChar char="§"/>
            </a:pPr>
            <a:r>
              <a:rPr lang="en-US" sz="2400">
                <a:latin typeface="Times New Roman"/>
                <a:cs typeface="Times New Roman"/>
              </a:rPr>
              <a:t>average and worst-case time complexity is quite high.</a:t>
            </a:r>
          </a:p>
          <a:p>
            <a:pPr marL="342900" indent="-342900">
              <a:lnSpc>
                <a:spcPct val="150000"/>
              </a:lnSpc>
              <a:buFont typeface="Wingdings" panose="020B0604020202020204" pitchFamily="34" charset="0"/>
              <a:buChar char="§"/>
            </a:pPr>
            <a:r>
              <a:rPr lang="en-US" sz="2400">
                <a:latin typeface="Times New Roman"/>
                <a:cs typeface="Times New Roman"/>
              </a:rPr>
              <a:t>The average and worst-case complexity of Bubble sort is </a:t>
            </a:r>
            <a:r>
              <a:rPr lang="en-US" sz="2400" b="1">
                <a:latin typeface="Times New Roman"/>
                <a:cs typeface="Times New Roman"/>
              </a:rPr>
              <a:t>O(n2),</a:t>
            </a:r>
            <a:r>
              <a:rPr lang="en-US" sz="2400">
                <a:latin typeface="Times New Roman"/>
                <a:cs typeface="Times New Roman"/>
              </a:rPr>
              <a:t> where </a:t>
            </a:r>
            <a:r>
              <a:rPr lang="en-US" sz="2400" b="1">
                <a:latin typeface="Times New Roman"/>
                <a:cs typeface="Times New Roman"/>
              </a:rPr>
              <a:t>n</a:t>
            </a:r>
            <a:r>
              <a:rPr lang="en-US" sz="2400">
                <a:latin typeface="Times New Roman"/>
                <a:cs typeface="Times New Roman"/>
              </a:rPr>
              <a:t> is a number of items.</a:t>
            </a:r>
          </a:p>
          <a:p>
            <a:pPr marL="342900" indent="-342900">
              <a:lnSpc>
                <a:spcPct val="150000"/>
              </a:lnSpc>
              <a:buFont typeface="Wingdings" panose="020B0604020202020204" pitchFamily="34" charset="0"/>
              <a:buChar char="§"/>
            </a:pPr>
            <a:r>
              <a:rPr lang="en-US" sz="2400">
                <a:latin typeface="Times New Roman"/>
                <a:cs typeface="Times New Roman"/>
              </a:rPr>
              <a:t>Time complexity of best case is O(n)</a:t>
            </a:r>
          </a:p>
          <a:p>
            <a:pPr>
              <a:lnSpc>
                <a:spcPct val="90000"/>
              </a:lnSpc>
            </a:pPr>
            <a:endParaRPr lang="en-US" sz="1500"/>
          </a:p>
        </p:txBody>
      </p:sp>
    </p:spTree>
    <p:extLst>
      <p:ext uri="{BB962C8B-B14F-4D97-AF65-F5344CB8AC3E}">
        <p14:creationId xmlns:p14="http://schemas.microsoft.com/office/powerpoint/2010/main" val="357468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C5D1-9849-CD66-78D7-E57FCF8691BE}"/>
              </a:ext>
            </a:extLst>
          </p:cNvPr>
          <p:cNvSpPr txBox="1"/>
          <p:nvPr/>
        </p:nvSpPr>
        <p:spPr>
          <a:xfrm>
            <a:off x="732389" y="1871660"/>
            <a:ext cx="4441371"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200" b="1">
                <a:latin typeface="Times New Roman"/>
                <a:cs typeface="Arial"/>
              </a:rPr>
              <a:t>TYPES OF SORTING</a:t>
            </a:r>
            <a:endParaRPr lang="en-US" sz="3200" b="1">
              <a:latin typeface="Times New Roman"/>
              <a:cs typeface="Times New Roman"/>
            </a:endParaRPr>
          </a:p>
        </p:txBody>
      </p:sp>
      <p:sp>
        <p:nvSpPr>
          <p:cNvPr id="3" name="TextBox 2">
            <a:extLst>
              <a:ext uri="{FF2B5EF4-FFF2-40B4-BE49-F238E27FC236}">
                <a16:creationId xmlns:a16="http://schemas.microsoft.com/office/drawing/2014/main" id="{5311DA4D-740E-1F6B-AA62-0E22546EC24A}"/>
              </a:ext>
            </a:extLst>
          </p:cNvPr>
          <p:cNvSpPr txBox="1"/>
          <p:nvPr/>
        </p:nvSpPr>
        <p:spPr>
          <a:xfrm>
            <a:off x="7456714" y="1480457"/>
            <a:ext cx="3526971" cy="331917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50000"/>
              </a:lnSpc>
              <a:spcBef>
                <a:spcPts val="1200"/>
              </a:spcBef>
              <a:buSzPct val="100000"/>
            </a:pPr>
            <a:r>
              <a:rPr lang="en-US" sz="2400" b="1">
                <a:solidFill>
                  <a:schemeClr val="bg1"/>
                </a:solidFill>
                <a:latin typeface="Times New Roman"/>
                <a:cs typeface="Times New Roman"/>
              </a:rPr>
              <a:t>1.SELECTION SORT</a:t>
            </a:r>
            <a:endParaRPr lang="en-US">
              <a:solidFill>
                <a:schemeClr val="bg1"/>
              </a:solidFill>
              <a:cs typeface="Arial"/>
            </a:endParaRPr>
          </a:p>
          <a:p>
            <a:pPr marL="182880" indent="-182880">
              <a:lnSpc>
                <a:spcPct val="150000"/>
              </a:lnSpc>
              <a:spcBef>
                <a:spcPts val="1200"/>
              </a:spcBef>
              <a:buFont typeface="Arial"/>
            </a:pPr>
            <a:r>
              <a:rPr lang="en-US" sz="2400" b="1">
                <a:solidFill>
                  <a:schemeClr val="bg1"/>
                </a:solidFill>
                <a:latin typeface="Times New Roman"/>
                <a:cs typeface="Times New Roman"/>
              </a:rPr>
              <a:t>2.INSERTION SORT</a:t>
            </a:r>
          </a:p>
          <a:p>
            <a:pPr marL="182880" indent="-182880">
              <a:lnSpc>
                <a:spcPct val="150000"/>
              </a:lnSpc>
              <a:spcBef>
                <a:spcPts val="1200"/>
              </a:spcBef>
              <a:buFont typeface="Arial"/>
            </a:pPr>
            <a:r>
              <a:rPr lang="en-US" sz="2400" b="1">
                <a:solidFill>
                  <a:schemeClr val="bg1"/>
                </a:solidFill>
                <a:latin typeface="Times New Roman"/>
                <a:cs typeface="Times New Roman"/>
              </a:rPr>
              <a:t>3.BUBBLE SORT</a:t>
            </a:r>
          </a:p>
          <a:p>
            <a:pPr marL="182880" indent="-182880">
              <a:lnSpc>
                <a:spcPct val="150000"/>
              </a:lnSpc>
              <a:spcBef>
                <a:spcPts val="1200"/>
              </a:spcBef>
              <a:buFont typeface="Arial"/>
            </a:pPr>
            <a:r>
              <a:rPr lang="en-US" sz="2400" b="1">
                <a:solidFill>
                  <a:schemeClr val="bg1"/>
                </a:solidFill>
                <a:latin typeface="Times New Roman"/>
                <a:cs typeface="Times New Roman"/>
              </a:rPr>
              <a:t>4.MERGE SORT</a:t>
            </a:r>
          </a:p>
          <a:p>
            <a:pPr marL="182880" indent="-182880">
              <a:lnSpc>
                <a:spcPct val="150000"/>
              </a:lnSpc>
              <a:spcBef>
                <a:spcPts val="1200"/>
              </a:spcBef>
              <a:buFont typeface="Arial"/>
            </a:pPr>
            <a:r>
              <a:rPr lang="en-US" sz="2400" b="1">
                <a:solidFill>
                  <a:schemeClr val="bg1"/>
                </a:solidFill>
                <a:latin typeface="Times New Roman"/>
                <a:cs typeface="Times New Roman"/>
              </a:rPr>
              <a:t>5.QUICK SORT</a:t>
            </a:r>
          </a:p>
        </p:txBody>
      </p:sp>
    </p:spTree>
    <p:extLst>
      <p:ext uri="{BB962C8B-B14F-4D97-AF65-F5344CB8AC3E}">
        <p14:creationId xmlns:p14="http://schemas.microsoft.com/office/powerpoint/2010/main" val="368835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0CCFDF3-FE9A-6F89-8C74-170571B1C981}"/>
              </a:ext>
            </a:extLst>
          </p:cNvPr>
          <p:cNvSpPr>
            <a:spLocks noGrp="1"/>
          </p:cNvSpPr>
          <p:nvPr>
            <p:ph type="title"/>
          </p:nvPr>
        </p:nvSpPr>
        <p:spPr>
          <a:xfrm>
            <a:off x="365760" y="365760"/>
            <a:ext cx="11457432" cy="914400"/>
          </a:xfrm>
        </p:spPr>
        <p:txBody>
          <a:bodyPr anchor="t">
            <a:normAutofit/>
          </a:bodyPr>
          <a:lstStyle/>
          <a:p>
            <a:r>
              <a:rPr lang="en-US">
                <a:latin typeface="Times New Roman"/>
                <a:cs typeface="Times New Roman"/>
              </a:rPr>
              <a:t>Working process</a:t>
            </a:r>
          </a:p>
        </p:txBody>
      </p:sp>
      <p:graphicFrame>
        <p:nvGraphicFramePr>
          <p:cNvPr id="14" name="Content Placeholder 2">
            <a:extLst>
              <a:ext uri="{FF2B5EF4-FFF2-40B4-BE49-F238E27FC236}">
                <a16:creationId xmlns:a16="http://schemas.microsoft.com/office/drawing/2014/main" id="{99C31491-022E-B8EE-D6FC-C4AD7335F3CF}"/>
              </a:ext>
            </a:extLst>
          </p:cNvPr>
          <p:cNvGraphicFramePr/>
          <p:nvPr>
            <p:extLst>
              <p:ext uri="{D42A27DB-BD31-4B8C-83A1-F6EECF244321}">
                <p14:modId xmlns:p14="http://schemas.microsoft.com/office/powerpoint/2010/main" val="3216846774"/>
              </p:ext>
            </p:extLst>
          </p:nvPr>
        </p:nvGraphicFramePr>
        <p:xfrm>
          <a:off x="365760" y="1285497"/>
          <a:ext cx="11457432" cy="4724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684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3C035C-ED54-19ED-09C9-FA83CE10C943}"/>
              </a:ext>
            </a:extLst>
          </p:cNvPr>
          <p:cNvSpPr>
            <a:spLocks noGrp="1"/>
          </p:cNvSpPr>
          <p:nvPr>
            <p:ph type="title"/>
          </p:nvPr>
        </p:nvSpPr>
        <p:spPr>
          <a:xfrm>
            <a:off x="365760" y="365760"/>
            <a:ext cx="11457432" cy="914400"/>
          </a:xfrm>
        </p:spPr>
        <p:txBody>
          <a:bodyPr/>
          <a:lstStyle/>
          <a:p>
            <a:r>
              <a:rPr lang="en-US" b="0">
                <a:latin typeface="Times New Roman"/>
                <a:ea typeface="+mj-lt"/>
                <a:cs typeface="+mj-lt"/>
              </a:rPr>
              <a:t>Let the elements of array are -</a:t>
            </a:r>
            <a:endParaRPr lang="en-US">
              <a:latin typeface="Times New Roman"/>
            </a:endParaRPr>
          </a:p>
        </p:txBody>
      </p:sp>
      <p:pic>
        <p:nvPicPr>
          <p:cNvPr id="5" name="Picture 5" descr="Diagram, table&#10;&#10;Description automatically generated">
            <a:extLst>
              <a:ext uri="{FF2B5EF4-FFF2-40B4-BE49-F238E27FC236}">
                <a16:creationId xmlns:a16="http://schemas.microsoft.com/office/drawing/2014/main" id="{2C3EB9CC-0668-E371-BFCF-D00EEF0A1EBD}"/>
              </a:ext>
            </a:extLst>
          </p:cNvPr>
          <p:cNvPicPr>
            <a:picLocks noGrp="1" noChangeAspect="1"/>
          </p:cNvPicPr>
          <p:nvPr>
            <p:ph idx="1"/>
          </p:nvPr>
        </p:nvPicPr>
        <p:blipFill>
          <a:blip r:embed="rId2"/>
          <a:stretch>
            <a:fillRect/>
          </a:stretch>
        </p:blipFill>
        <p:spPr>
          <a:xfrm>
            <a:off x="-844" y="1143545"/>
            <a:ext cx="5196568" cy="968829"/>
          </a:xfrm>
        </p:spPr>
      </p:pic>
      <p:sp>
        <p:nvSpPr>
          <p:cNvPr id="6" name="TextBox 5">
            <a:extLst>
              <a:ext uri="{FF2B5EF4-FFF2-40B4-BE49-F238E27FC236}">
                <a16:creationId xmlns:a16="http://schemas.microsoft.com/office/drawing/2014/main" id="{79DF57B4-F448-FC2D-945B-31FE77808A0F}"/>
              </a:ext>
            </a:extLst>
          </p:cNvPr>
          <p:cNvSpPr txBox="1"/>
          <p:nvPr/>
        </p:nvSpPr>
        <p:spPr>
          <a:xfrm>
            <a:off x="6804" y="2245177"/>
            <a:ext cx="11831410" cy="393954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lnSpc>
                <a:spcPct val="100000"/>
              </a:lnSpc>
              <a:spcBef>
                <a:spcPts val="1200"/>
              </a:spcBef>
              <a:buSzPct val="100000"/>
            </a:pPr>
            <a:r>
              <a:rPr lang="en-US" sz="2400" b="0">
                <a:latin typeface="Times New Roman"/>
                <a:ea typeface="erdana"/>
                <a:cs typeface="erdana"/>
              </a:rPr>
              <a:t>First Pass</a:t>
            </a:r>
            <a:r>
              <a:rPr lang="en-US" sz="2400">
                <a:latin typeface="Times New Roman"/>
                <a:ea typeface="erdana"/>
                <a:cs typeface="erdana"/>
              </a:rPr>
              <a:t>:</a:t>
            </a:r>
            <a:endParaRPr lang="en-US" sz="2400">
              <a:latin typeface="Times New Roman"/>
              <a:cs typeface="Times New Roman"/>
            </a:endParaRPr>
          </a:p>
          <a:p>
            <a:pPr marL="342900" indent="-342900">
              <a:spcBef>
                <a:spcPts val="1200"/>
              </a:spcBef>
              <a:buFont typeface="Arial"/>
              <a:buChar char="•"/>
            </a:pPr>
            <a:r>
              <a:rPr lang="en-US" sz="2400">
                <a:latin typeface="Times New Roman"/>
                <a:ea typeface="+mn-lt"/>
                <a:cs typeface="+mn-lt"/>
              </a:rPr>
              <a:t>Sorting will start from the initial two elements.</a:t>
            </a:r>
            <a:endParaRPr lang="en-US" sz="2400">
              <a:latin typeface="Times New Roman"/>
              <a:cs typeface="Arial"/>
            </a:endParaRPr>
          </a:p>
          <a:p>
            <a:pPr marL="342900" indent="-342900">
              <a:spcBef>
                <a:spcPts val="1200"/>
              </a:spcBef>
              <a:buFont typeface="Arial"/>
              <a:buChar char="•"/>
            </a:pPr>
            <a:endParaRPr lang="en-US" sz="2400">
              <a:solidFill>
                <a:srgbClr val="231F20"/>
              </a:solidFill>
              <a:latin typeface="Times New Roman"/>
              <a:cs typeface="Arial"/>
            </a:endParaRPr>
          </a:p>
          <a:p>
            <a:pPr marL="342900" indent="-342900">
              <a:spcBef>
                <a:spcPts val="1200"/>
              </a:spcBef>
              <a:buFont typeface="Arial"/>
              <a:buChar char="•"/>
            </a:pPr>
            <a:endParaRPr lang="en-US" sz="2400">
              <a:solidFill>
                <a:srgbClr val="231F20"/>
              </a:solidFill>
              <a:latin typeface="Times New Roman"/>
              <a:cs typeface="Arial"/>
            </a:endParaRPr>
          </a:p>
          <a:p>
            <a:pPr marL="342900" indent="-342900">
              <a:spcBef>
                <a:spcPts val="1200"/>
              </a:spcBef>
              <a:buFont typeface="Arial"/>
              <a:buChar char="•"/>
            </a:pPr>
            <a:r>
              <a:rPr lang="en-US" sz="2400">
                <a:latin typeface="Times New Roman"/>
                <a:ea typeface="+mn-lt"/>
                <a:cs typeface="+mn-lt"/>
              </a:rPr>
              <a:t>Here,13&lt;32, so it is already sorted. Now, compare 32 with 26.</a:t>
            </a:r>
            <a:endParaRPr lang="en-US" sz="2400">
              <a:solidFill>
                <a:srgbClr val="231F20"/>
              </a:solidFill>
              <a:latin typeface="Times New Roman"/>
              <a:cs typeface="Arial"/>
            </a:endParaRPr>
          </a:p>
          <a:p>
            <a:pPr marL="342900" indent="-342900">
              <a:spcBef>
                <a:spcPts val="1200"/>
              </a:spcBef>
              <a:buFont typeface="Arial"/>
              <a:buChar char="•"/>
            </a:pPr>
            <a:endParaRPr lang="en-US" sz="2400">
              <a:solidFill>
                <a:srgbClr val="231F20"/>
              </a:solidFill>
              <a:latin typeface="Times New Roman"/>
              <a:cs typeface="Arial"/>
            </a:endParaRPr>
          </a:p>
          <a:p>
            <a:pPr>
              <a:spcBef>
                <a:spcPts val="1200"/>
              </a:spcBef>
            </a:pPr>
            <a:endParaRPr lang="en-US" sz="2400">
              <a:solidFill>
                <a:srgbClr val="610B4B"/>
              </a:solidFill>
              <a:latin typeface="Times New Roman"/>
              <a:cs typeface="Arial"/>
            </a:endParaRPr>
          </a:p>
          <a:p>
            <a:pPr marL="182880" indent="-182880">
              <a:spcBef>
                <a:spcPts val="1200"/>
              </a:spcBef>
              <a:buSzPct val="100000"/>
              <a:buFont typeface="Arial"/>
              <a:buChar char="•"/>
            </a:pPr>
            <a:endParaRPr lang="en-US">
              <a:solidFill>
                <a:srgbClr val="610B4B"/>
              </a:solidFill>
              <a:latin typeface="erdana"/>
              <a:cs typeface="Arial"/>
            </a:endParaRPr>
          </a:p>
        </p:txBody>
      </p:sp>
      <p:pic>
        <p:nvPicPr>
          <p:cNvPr id="7" name="Picture 7">
            <a:extLst>
              <a:ext uri="{FF2B5EF4-FFF2-40B4-BE49-F238E27FC236}">
                <a16:creationId xmlns:a16="http://schemas.microsoft.com/office/drawing/2014/main" id="{85B43459-D00A-5EC6-567D-966BA452DF37}"/>
              </a:ext>
            </a:extLst>
          </p:cNvPr>
          <p:cNvPicPr>
            <a:picLocks noChangeAspect="1"/>
          </p:cNvPicPr>
          <p:nvPr/>
        </p:nvPicPr>
        <p:blipFill>
          <a:blip r:embed="rId3"/>
          <a:stretch>
            <a:fillRect/>
          </a:stretch>
        </p:blipFill>
        <p:spPr>
          <a:xfrm>
            <a:off x="12246" y="3243942"/>
            <a:ext cx="4574721" cy="968828"/>
          </a:xfrm>
          <a:prstGeom prst="rect">
            <a:avLst/>
          </a:prstGeom>
        </p:spPr>
      </p:pic>
      <p:pic>
        <p:nvPicPr>
          <p:cNvPr id="8" name="Picture 9" descr="A picture containing text&#10;&#10;Description automatically generated">
            <a:extLst>
              <a:ext uri="{FF2B5EF4-FFF2-40B4-BE49-F238E27FC236}">
                <a16:creationId xmlns:a16="http://schemas.microsoft.com/office/drawing/2014/main" id="{4C464A3C-9E25-398C-D834-747B2C1624CE}"/>
              </a:ext>
            </a:extLst>
          </p:cNvPr>
          <p:cNvPicPr>
            <a:picLocks noChangeAspect="1"/>
          </p:cNvPicPr>
          <p:nvPr/>
        </p:nvPicPr>
        <p:blipFill>
          <a:blip r:embed="rId4"/>
          <a:stretch>
            <a:fillRect/>
          </a:stretch>
        </p:blipFill>
        <p:spPr>
          <a:xfrm>
            <a:off x="-4763" y="5027160"/>
            <a:ext cx="5044167" cy="940252"/>
          </a:xfrm>
          <a:prstGeom prst="rect">
            <a:avLst/>
          </a:prstGeom>
        </p:spPr>
      </p:pic>
    </p:spTree>
    <p:extLst>
      <p:ext uri="{BB962C8B-B14F-4D97-AF65-F5344CB8AC3E}">
        <p14:creationId xmlns:p14="http://schemas.microsoft.com/office/powerpoint/2010/main" val="20674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0FABF7-51C2-DFF0-B1DD-ADB143940430}"/>
              </a:ext>
            </a:extLst>
          </p:cNvPr>
          <p:cNvSpPr txBox="1"/>
          <p:nvPr/>
        </p:nvSpPr>
        <p:spPr>
          <a:xfrm>
            <a:off x="367392" y="530678"/>
            <a:ext cx="11348357" cy="584775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buChar char="•"/>
            </a:pPr>
            <a:r>
              <a:rPr lang="en-US" sz="2400">
                <a:latin typeface="Times New Roman"/>
                <a:ea typeface="+mn-lt"/>
                <a:cs typeface="+mn-lt"/>
              </a:rPr>
              <a:t>Here, 32 is grater than 26. So, swapping is required.</a:t>
            </a:r>
          </a:p>
          <a:p>
            <a:pPr marL="182880" indent="-182880">
              <a:spcBef>
                <a:spcPts val="1200"/>
              </a:spcBef>
              <a:buSzPct val="100000"/>
              <a:buFont typeface="Arial"/>
              <a:buChar char="•"/>
            </a:pPr>
            <a:endParaRPr lang="en-US">
              <a:latin typeface="Times New Roman"/>
              <a:ea typeface="+mn-lt"/>
              <a:cs typeface="+mn-lt"/>
            </a:endParaRPr>
          </a:p>
          <a:p>
            <a:pPr marL="182880" indent="-182880">
              <a:spcBef>
                <a:spcPts val="1200"/>
              </a:spcBef>
              <a:buSzPct val="100000"/>
              <a:buFont typeface="Arial"/>
              <a:buChar char="•"/>
            </a:pPr>
            <a:endParaRPr lang="en-US">
              <a:latin typeface="Times New Roman"/>
              <a:ea typeface="+mn-lt"/>
              <a:cs typeface="+mn-lt"/>
            </a:endParaRPr>
          </a:p>
          <a:p>
            <a:pPr>
              <a:spcBef>
                <a:spcPts val="1200"/>
              </a:spcBef>
              <a:buSzPct val="100000"/>
            </a:pPr>
            <a:endParaRPr lang="en-US" sz="2400">
              <a:latin typeface="Times New Roman"/>
              <a:ea typeface="+mn-lt"/>
              <a:cs typeface="+mn-lt"/>
            </a:endParaRPr>
          </a:p>
          <a:p>
            <a:pPr marL="182880" indent="-182880">
              <a:spcBef>
                <a:spcPts val="1200"/>
              </a:spcBef>
              <a:buSzPct val="100000"/>
              <a:buFont typeface="Arial"/>
              <a:buChar char="•"/>
            </a:pPr>
            <a:r>
              <a:rPr lang="en-US" sz="2400">
                <a:latin typeface="Times New Roman"/>
                <a:ea typeface="+mn-lt"/>
                <a:cs typeface="+mn-lt"/>
              </a:rPr>
              <a:t>Now, compare 32 and 35.</a:t>
            </a:r>
          </a:p>
          <a:p>
            <a:pPr marL="182880" indent="-182880">
              <a:spcBef>
                <a:spcPts val="1200"/>
              </a:spcBef>
              <a:buSzPct val="100000"/>
              <a:buFont typeface="Arial"/>
              <a:buChar char="•"/>
            </a:pPr>
            <a:r>
              <a:rPr lang="en-US" sz="2400">
                <a:latin typeface="Times New Roman"/>
                <a:ea typeface="+mn-lt"/>
                <a:cs typeface="+mn-lt"/>
              </a:rPr>
              <a:t>32 is less than 35. So, there is no swapping required</a:t>
            </a:r>
            <a:endParaRPr lang="en-US">
              <a:latin typeface="Times New Roman"/>
              <a:cs typeface="Times New Roman"/>
            </a:endParaRPr>
          </a:p>
          <a:p>
            <a:pPr marL="182880" indent="-182880">
              <a:spcBef>
                <a:spcPts val="1200"/>
              </a:spcBef>
              <a:buSzPct val="100000"/>
              <a:buFont typeface="Arial"/>
              <a:buChar char="•"/>
            </a:pPr>
            <a:endParaRPr lang="en-US" sz="2400">
              <a:latin typeface="Times New Roman"/>
              <a:ea typeface="+mn-lt"/>
              <a:cs typeface="+mn-lt"/>
            </a:endParaRPr>
          </a:p>
          <a:p>
            <a:pPr marL="182880" indent="-182880">
              <a:spcBef>
                <a:spcPts val="1200"/>
              </a:spcBef>
              <a:buSzPct val="100000"/>
              <a:buFont typeface="Arial"/>
              <a:buChar char="•"/>
            </a:pPr>
            <a:endParaRPr lang="en-US">
              <a:latin typeface="Times New Roman"/>
              <a:ea typeface="+mn-lt"/>
              <a:cs typeface="+mn-lt"/>
            </a:endParaRPr>
          </a:p>
          <a:p>
            <a:pPr marL="182880" indent="-182880">
              <a:spcBef>
                <a:spcPts val="1200"/>
              </a:spcBef>
              <a:buSzPct val="100000"/>
              <a:buFont typeface="Arial"/>
              <a:buChar char="•"/>
            </a:pPr>
            <a:r>
              <a:rPr lang="en-US" sz="2400">
                <a:latin typeface="Times New Roman"/>
                <a:ea typeface="+mn-lt"/>
                <a:cs typeface="+mn-lt"/>
              </a:rPr>
              <a:t>Now, the comparison will be in between 35 and 10.</a:t>
            </a:r>
          </a:p>
          <a:p>
            <a:pPr marL="342900" indent="-342900">
              <a:spcBef>
                <a:spcPts val="1200"/>
              </a:spcBef>
              <a:buSzPct val="100000"/>
              <a:buFont typeface="Arial"/>
              <a:buChar char="•"/>
            </a:pPr>
            <a:r>
              <a:rPr lang="en-US" sz="2400">
                <a:latin typeface="Times New Roman"/>
                <a:ea typeface="+mn-lt"/>
                <a:cs typeface="+mn-lt"/>
              </a:rPr>
              <a:t>35&gt;10 So, swapping is required.</a:t>
            </a:r>
          </a:p>
          <a:p>
            <a:pPr marL="182880" indent="-182880">
              <a:spcBef>
                <a:spcPts val="1200"/>
              </a:spcBef>
              <a:buSzPct val="100000"/>
              <a:buFont typeface="Arial"/>
              <a:buChar char="•"/>
            </a:pPr>
            <a:r>
              <a:rPr lang="en-US" sz="2400">
                <a:latin typeface="Times New Roman"/>
                <a:ea typeface="+mn-lt"/>
                <a:cs typeface="+mn-lt"/>
              </a:rPr>
              <a:t> After first pass, the array will be -</a:t>
            </a:r>
          </a:p>
          <a:p>
            <a:pPr marL="182880" indent="-182880">
              <a:spcBef>
                <a:spcPts val="1200"/>
              </a:spcBef>
              <a:buSzPct val="100000"/>
              <a:buFont typeface="Arial"/>
              <a:buChar char="•"/>
            </a:pPr>
            <a:endParaRPr lang="en-US" sz="2400">
              <a:ea typeface="+mn-lt"/>
              <a:cs typeface="+mn-lt"/>
            </a:endParaRPr>
          </a:p>
        </p:txBody>
      </p:sp>
      <p:pic>
        <p:nvPicPr>
          <p:cNvPr id="5" name="Picture 5" descr="Diagram, table&#10;&#10;Description automatically generated">
            <a:extLst>
              <a:ext uri="{FF2B5EF4-FFF2-40B4-BE49-F238E27FC236}">
                <a16:creationId xmlns:a16="http://schemas.microsoft.com/office/drawing/2014/main" id="{19B9B2B5-D949-8781-8D92-100492ABCA7E}"/>
              </a:ext>
            </a:extLst>
          </p:cNvPr>
          <p:cNvPicPr>
            <a:picLocks noChangeAspect="1"/>
          </p:cNvPicPr>
          <p:nvPr/>
        </p:nvPicPr>
        <p:blipFill>
          <a:blip r:embed="rId2"/>
          <a:stretch>
            <a:fillRect/>
          </a:stretch>
        </p:blipFill>
        <p:spPr>
          <a:xfrm>
            <a:off x="5443" y="1094694"/>
            <a:ext cx="5159828" cy="831396"/>
          </a:xfrm>
          <a:prstGeom prst="rect">
            <a:avLst/>
          </a:prstGeom>
        </p:spPr>
      </p:pic>
      <p:pic>
        <p:nvPicPr>
          <p:cNvPr id="6" name="Picture 6" descr="Table&#10;&#10;Description automatically generated">
            <a:extLst>
              <a:ext uri="{FF2B5EF4-FFF2-40B4-BE49-F238E27FC236}">
                <a16:creationId xmlns:a16="http://schemas.microsoft.com/office/drawing/2014/main" id="{A01E7107-FFFD-204D-BCA0-7563EE51826C}"/>
              </a:ext>
            </a:extLst>
          </p:cNvPr>
          <p:cNvPicPr>
            <a:picLocks noChangeAspect="1"/>
          </p:cNvPicPr>
          <p:nvPr/>
        </p:nvPicPr>
        <p:blipFill>
          <a:blip r:embed="rId3"/>
          <a:stretch>
            <a:fillRect/>
          </a:stretch>
        </p:blipFill>
        <p:spPr>
          <a:xfrm>
            <a:off x="-4082" y="3575958"/>
            <a:ext cx="5124449" cy="794657"/>
          </a:xfrm>
          <a:prstGeom prst="rect">
            <a:avLst/>
          </a:prstGeom>
        </p:spPr>
      </p:pic>
      <p:pic>
        <p:nvPicPr>
          <p:cNvPr id="7" name="Picture 7" descr="Diagram, table&#10;&#10;Description automatically generated">
            <a:extLst>
              <a:ext uri="{FF2B5EF4-FFF2-40B4-BE49-F238E27FC236}">
                <a16:creationId xmlns:a16="http://schemas.microsoft.com/office/drawing/2014/main" id="{6F6E6E95-E74A-D28A-5304-E08B1951E5F8}"/>
              </a:ext>
            </a:extLst>
          </p:cNvPr>
          <p:cNvPicPr>
            <a:picLocks noChangeAspect="1"/>
          </p:cNvPicPr>
          <p:nvPr/>
        </p:nvPicPr>
        <p:blipFill>
          <a:blip r:embed="rId4"/>
          <a:stretch>
            <a:fillRect/>
          </a:stretch>
        </p:blipFill>
        <p:spPr>
          <a:xfrm>
            <a:off x="5170714" y="5161870"/>
            <a:ext cx="5633356" cy="861332"/>
          </a:xfrm>
          <a:prstGeom prst="rect">
            <a:avLst/>
          </a:prstGeom>
        </p:spPr>
      </p:pic>
    </p:spTree>
    <p:extLst>
      <p:ext uri="{BB962C8B-B14F-4D97-AF65-F5344CB8AC3E}">
        <p14:creationId xmlns:p14="http://schemas.microsoft.com/office/powerpoint/2010/main" val="350367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FEA1E9-9400-2FEA-D705-439C0A47C8BF}"/>
              </a:ext>
            </a:extLst>
          </p:cNvPr>
          <p:cNvSpPr txBox="1"/>
          <p:nvPr/>
        </p:nvSpPr>
        <p:spPr>
          <a:xfrm>
            <a:off x="285750" y="346982"/>
            <a:ext cx="11430000" cy="655564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2400">
                <a:latin typeface="Times New Roman"/>
                <a:cs typeface="Times New Roman"/>
              </a:rPr>
              <a:t>Second Pass:</a:t>
            </a:r>
            <a:endParaRPr lang="en-US">
              <a:latin typeface="Times New Roman"/>
              <a:cs typeface="Times New Roman"/>
            </a:endParaRPr>
          </a:p>
          <a:p>
            <a:pPr marL="342900" indent="-342900">
              <a:spcBef>
                <a:spcPts val="1200"/>
              </a:spcBef>
              <a:buFont typeface="Arial"/>
              <a:buChar char="•"/>
            </a:pPr>
            <a:r>
              <a:rPr lang="en-US" sz="2400">
                <a:latin typeface="Times New Roman"/>
                <a:ea typeface="+mn-lt"/>
                <a:cs typeface="+mn-lt"/>
              </a:rPr>
              <a:t>The same process will be followed for second iteration.</a:t>
            </a:r>
            <a:endParaRPr lang="en-US" sz="2400">
              <a:latin typeface="Times New Roman"/>
              <a:cs typeface="Arial"/>
            </a:endParaRPr>
          </a:p>
          <a:p>
            <a:pPr marL="342900" indent="-342900">
              <a:spcBef>
                <a:spcPts val="1200"/>
              </a:spcBef>
              <a:buFont typeface="Arial"/>
              <a:buChar char="•"/>
            </a:pPr>
            <a:endParaRPr lang="en-US" sz="2400">
              <a:latin typeface="Times New Roman"/>
              <a:cs typeface="Arial"/>
            </a:endParaRPr>
          </a:p>
          <a:p>
            <a:pPr>
              <a:spcBef>
                <a:spcPts val="1200"/>
              </a:spcBef>
            </a:pPr>
            <a:endParaRPr lang="en-US" sz="2400">
              <a:latin typeface="Times New Roman"/>
              <a:cs typeface="Arial"/>
            </a:endParaRPr>
          </a:p>
          <a:p>
            <a:pPr>
              <a:spcBef>
                <a:spcPts val="1200"/>
              </a:spcBef>
            </a:pPr>
            <a:endParaRPr lang="en-US" sz="2400">
              <a:latin typeface="Times New Roman"/>
              <a:cs typeface="Arial"/>
            </a:endParaRPr>
          </a:p>
          <a:p>
            <a:pPr>
              <a:spcBef>
                <a:spcPts val="1200"/>
              </a:spcBef>
            </a:pPr>
            <a:endParaRPr lang="en-US" sz="2400">
              <a:latin typeface="Times New Roman"/>
              <a:cs typeface="Arial"/>
            </a:endParaRPr>
          </a:p>
          <a:p>
            <a:pPr>
              <a:spcBef>
                <a:spcPts val="1200"/>
              </a:spcBef>
            </a:pPr>
            <a:endParaRPr lang="en-US" sz="2400">
              <a:latin typeface="Times New Roman"/>
              <a:cs typeface="Arial"/>
            </a:endParaRPr>
          </a:p>
          <a:p>
            <a:pPr marL="342900" indent="-342900">
              <a:spcBef>
                <a:spcPts val="1200"/>
              </a:spcBef>
              <a:buFont typeface="Arial"/>
              <a:buChar char="•"/>
            </a:pPr>
            <a:r>
              <a:rPr lang="en-US" sz="2400">
                <a:latin typeface="Times New Roman"/>
                <a:cs typeface="Arial"/>
              </a:rPr>
              <a:t>Here 32&gt;10,</a:t>
            </a:r>
            <a:r>
              <a:rPr lang="en-US" sz="2400">
                <a:latin typeface="Times New Roman"/>
                <a:ea typeface="+mn-lt"/>
                <a:cs typeface="+mn-lt"/>
              </a:rPr>
              <a:t>So swapping is required</a:t>
            </a:r>
            <a:endParaRPr lang="en-US" sz="2400">
              <a:latin typeface="Times New Roman"/>
              <a:cs typeface="Arial"/>
            </a:endParaRPr>
          </a:p>
          <a:p>
            <a:pPr>
              <a:spcBef>
                <a:spcPts val="1200"/>
              </a:spcBef>
            </a:pPr>
            <a:endParaRPr lang="en-US" sz="2400">
              <a:cs typeface="Arial"/>
            </a:endParaRPr>
          </a:p>
          <a:p>
            <a:pPr>
              <a:spcBef>
                <a:spcPts val="1200"/>
              </a:spcBef>
            </a:pPr>
            <a:endParaRPr lang="en-US" sz="2400">
              <a:cs typeface="Arial"/>
            </a:endParaRPr>
          </a:p>
          <a:p>
            <a:pPr>
              <a:spcBef>
                <a:spcPts val="1200"/>
              </a:spcBef>
            </a:pPr>
            <a:endParaRPr lang="en-US" sz="2400">
              <a:cs typeface="Arial"/>
            </a:endParaRPr>
          </a:p>
          <a:p>
            <a:pPr>
              <a:spcBef>
                <a:spcPts val="1200"/>
              </a:spcBef>
            </a:pPr>
            <a:endParaRPr lang="en-US" sz="2400">
              <a:cs typeface="Arial"/>
            </a:endParaRPr>
          </a:p>
          <a:p>
            <a:pPr marL="182880" indent="-182880">
              <a:spcBef>
                <a:spcPts val="1200"/>
              </a:spcBef>
              <a:buSzPct val="100000"/>
              <a:buFont typeface="Arial"/>
              <a:buChar char="•"/>
            </a:pPr>
            <a:endParaRPr lang="en-US">
              <a:cs typeface="Arial"/>
            </a:endParaRPr>
          </a:p>
        </p:txBody>
      </p:sp>
      <p:pic>
        <p:nvPicPr>
          <p:cNvPr id="3" name="Picture 3" descr="Table&#10;&#10;Description automatically generated">
            <a:extLst>
              <a:ext uri="{FF2B5EF4-FFF2-40B4-BE49-F238E27FC236}">
                <a16:creationId xmlns:a16="http://schemas.microsoft.com/office/drawing/2014/main" id="{7FC77FF5-6BD3-4A79-E157-E9B277A9E64F}"/>
              </a:ext>
            </a:extLst>
          </p:cNvPr>
          <p:cNvPicPr>
            <a:picLocks noChangeAspect="1"/>
          </p:cNvPicPr>
          <p:nvPr/>
        </p:nvPicPr>
        <p:blipFill>
          <a:blip r:embed="rId2"/>
          <a:stretch>
            <a:fillRect/>
          </a:stretch>
        </p:blipFill>
        <p:spPr>
          <a:xfrm>
            <a:off x="4763" y="1598840"/>
            <a:ext cx="5433332" cy="1904999"/>
          </a:xfrm>
          <a:prstGeom prst="rect">
            <a:avLst/>
          </a:prstGeom>
        </p:spPr>
      </p:pic>
      <p:pic>
        <p:nvPicPr>
          <p:cNvPr id="4" name="Picture 4" descr="Table&#10;&#10;Description automatically generated">
            <a:extLst>
              <a:ext uri="{FF2B5EF4-FFF2-40B4-BE49-F238E27FC236}">
                <a16:creationId xmlns:a16="http://schemas.microsoft.com/office/drawing/2014/main" id="{973576AF-3CC7-68FC-88A0-39BE6E4ADE46}"/>
              </a:ext>
            </a:extLst>
          </p:cNvPr>
          <p:cNvPicPr>
            <a:picLocks noChangeAspect="1"/>
          </p:cNvPicPr>
          <p:nvPr/>
        </p:nvPicPr>
        <p:blipFill>
          <a:blip r:embed="rId3"/>
          <a:stretch>
            <a:fillRect/>
          </a:stretch>
        </p:blipFill>
        <p:spPr>
          <a:xfrm>
            <a:off x="2722" y="4368223"/>
            <a:ext cx="6321875" cy="1468912"/>
          </a:xfrm>
          <a:prstGeom prst="rect">
            <a:avLst/>
          </a:prstGeom>
        </p:spPr>
      </p:pic>
    </p:spTree>
    <p:extLst>
      <p:ext uri="{BB962C8B-B14F-4D97-AF65-F5344CB8AC3E}">
        <p14:creationId xmlns:p14="http://schemas.microsoft.com/office/powerpoint/2010/main" val="166905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5ED170-7816-880A-4B21-65E2FDD578B4}"/>
              </a:ext>
            </a:extLst>
          </p:cNvPr>
          <p:cNvSpPr txBox="1"/>
          <p:nvPr/>
        </p:nvSpPr>
        <p:spPr>
          <a:xfrm>
            <a:off x="326570" y="285750"/>
            <a:ext cx="11348357" cy="584775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2400">
                <a:latin typeface="Times New Roman"/>
                <a:cs typeface="Times New Roman"/>
              </a:rPr>
              <a:t>Third Pass</a:t>
            </a:r>
          </a:p>
          <a:p>
            <a:pPr marL="342900" indent="-342900">
              <a:spcBef>
                <a:spcPts val="1200"/>
              </a:spcBef>
              <a:buFont typeface="Arial"/>
              <a:buChar char="•"/>
            </a:pPr>
            <a:r>
              <a:rPr lang="en-US" sz="2400">
                <a:latin typeface="Times New Roman"/>
                <a:ea typeface="+mn-lt"/>
                <a:cs typeface="+mn-lt"/>
              </a:rPr>
              <a:t>The same process will be followed for third iteration</a:t>
            </a:r>
            <a:endParaRPr lang="en-US">
              <a:latin typeface="Times New Roman"/>
              <a:cs typeface="Arial"/>
            </a:endParaRPr>
          </a:p>
          <a:p>
            <a:pPr marL="342900" indent="-342900">
              <a:spcBef>
                <a:spcPts val="1200"/>
              </a:spcBef>
              <a:buFont typeface="Arial"/>
              <a:buChar char="•"/>
            </a:pPr>
            <a:endParaRPr lang="en-US" sz="2400">
              <a:latin typeface="Times New Roman"/>
              <a:cs typeface="Arial"/>
            </a:endParaRPr>
          </a:p>
          <a:p>
            <a:pPr marL="182880" indent="-182880">
              <a:spcBef>
                <a:spcPts val="1200"/>
              </a:spcBef>
              <a:buSzPct val="100000"/>
              <a:buFont typeface="Arial"/>
              <a:buChar char="•"/>
            </a:pPr>
            <a:endParaRPr lang="en-US">
              <a:latin typeface="Times New Roman"/>
              <a:cs typeface="Arial"/>
            </a:endParaRPr>
          </a:p>
          <a:p>
            <a:pPr marL="182880" indent="-182880">
              <a:spcBef>
                <a:spcPts val="1200"/>
              </a:spcBef>
              <a:buSzPct val="100000"/>
              <a:buFont typeface="Arial"/>
              <a:buChar char="•"/>
            </a:pPr>
            <a:endParaRPr lang="en-US">
              <a:latin typeface="Times New Roman"/>
              <a:cs typeface="Arial"/>
            </a:endParaRPr>
          </a:p>
          <a:p>
            <a:pPr marL="182880" indent="-182880">
              <a:spcBef>
                <a:spcPts val="1200"/>
              </a:spcBef>
              <a:buSzPct val="100000"/>
              <a:buFont typeface="Arial"/>
              <a:buChar char="•"/>
            </a:pPr>
            <a:endParaRPr lang="en-US">
              <a:latin typeface="Times New Roman"/>
              <a:cs typeface="Arial"/>
            </a:endParaRPr>
          </a:p>
          <a:p>
            <a:pPr marL="285750" indent="-285750">
              <a:spcBef>
                <a:spcPts val="1200"/>
              </a:spcBef>
              <a:buFont typeface="Arial"/>
              <a:buChar char="•"/>
            </a:pPr>
            <a:r>
              <a:rPr lang="en-US" sz="2400">
                <a:latin typeface="Times New Roman"/>
                <a:ea typeface="+mn-lt"/>
                <a:cs typeface="+mn-lt"/>
              </a:rPr>
              <a:t>Here, 26&gt;10. So, swapping is required. </a:t>
            </a:r>
          </a:p>
          <a:p>
            <a:pPr marL="285750" indent="-285750">
              <a:spcBef>
                <a:spcPts val="1200"/>
              </a:spcBef>
              <a:buFont typeface="Arial"/>
              <a:buChar char="•"/>
            </a:pPr>
            <a:r>
              <a:rPr lang="en-US" sz="2400">
                <a:latin typeface="Times New Roman"/>
                <a:ea typeface="+mn-lt"/>
                <a:cs typeface="+mn-lt"/>
              </a:rPr>
              <a:t>After swapping, the array will be -</a:t>
            </a:r>
          </a:p>
          <a:p>
            <a:pPr marL="285750" indent="-285750">
              <a:spcBef>
                <a:spcPts val="1200"/>
              </a:spcBef>
              <a:buFont typeface="Arial"/>
              <a:buChar char="•"/>
            </a:pPr>
            <a:endParaRPr lang="en-US" sz="2400">
              <a:cs typeface="Arial"/>
            </a:endParaRPr>
          </a:p>
          <a:p>
            <a:pPr marL="285750" indent="-285750">
              <a:spcBef>
                <a:spcPts val="1200"/>
              </a:spcBef>
              <a:buFont typeface="Arial"/>
              <a:buChar char="•"/>
            </a:pPr>
            <a:endParaRPr lang="en-US" sz="2400">
              <a:cs typeface="Arial"/>
            </a:endParaRPr>
          </a:p>
          <a:p>
            <a:pPr marL="285750" indent="-285750">
              <a:spcBef>
                <a:spcPts val="1200"/>
              </a:spcBef>
              <a:buFont typeface="Arial"/>
              <a:buChar char="•"/>
            </a:pPr>
            <a:endParaRPr lang="en-US" sz="2400">
              <a:cs typeface="Arial"/>
            </a:endParaRPr>
          </a:p>
          <a:p>
            <a:pPr marL="285750" indent="-285750">
              <a:spcBef>
                <a:spcPts val="1200"/>
              </a:spcBef>
              <a:buFont typeface="Arial"/>
              <a:buChar char="•"/>
            </a:pPr>
            <a:endParaRPr lang="en-US" sz="2400">
              <a:cs typeface="Arial"/>
            </a:endParaRPr>
          </a:p>
        </p:txBody>
      </p:sp>
      <p:pic>
        <p:nvPicPr>
          <p:cNvPr id="3" name="Picture 3" descr="Table&#10;&#10;Description automatically generated">
            <a:extLst>
              <a:ext uri="{FF2B5EF4-FFF2-40B4-BE49-F238E27FC236}">
                <a16:creationId xmlns:a16="http://schemas.microsoft.com/office/drawing/2014/main" id="{6C5AFD32-D353-D82C-F799-8D70EBCC5FFC}"/>
              </a:ext>
            </a:extLst>
          </p:cNvPr>
          <p:cNvPicPr>
            <a:picLocks noChangeAspect="1"/>
          </p:cNvPicPr>
          <p:nvPr/>
        </p:nvPicPr>
        <p:blipFill>
          <a:blip r:embed="rId2"/>
          <a:stretch>
            <a:fillRect/>
          </a:stretch>
        </p:blipFill>
        <p:spPr>
          <a:xfrm>
            <a:off x="2722" y="1476826"/>
            <a:ext cx="4607378" cy="1318991"/>
          </a:xfrm>
          <a:prstGeom prst="rect">
            <a:avLst/>
          </a:prstGeom>
        </p:spPr>
      </p:pic>
      <p:pic>
        <p:nvPicPr>
          <p:cNvPr id="4" name="Picture 4" descr="Table&#10;&#10;Description automatically generated">
            <a:extLst>
              <a:ext uri="{FF2B5EF4-FFF2-40B4-BE49-F238E27FC236}">
                <a16:creationId xmlns:a16="http://schemas.microsoft.com/office/drawing/2014/main" id="{B1B73541-FC01-B4DA-DAA3-0881B1576C8E}"/>
              </a:ext>
            </a:extLst>
          </p:cNvPr>
          <p:cNvPicPr>
            <a:picLocks noChangeAspect="1"/>
          </p:cNvPicPr>
          <p:nvPr/>
        </p:nvPicPr>
        <p:blipFill>
          <a:blip r:embed="rId3"/>
          <a:stretch>
            <a:fillRect/>
          </a:stretch>
        </p:blipFill>
        <p:spPr>
          <a:xfrm>
            <a:off x="8845" y="4137252"/>
            <a:ext cx="4486275" cy="1726745"/>
          </a:xfrm>
          <a:prstGeom prst="rect">
            <a:avLst/>
          </a:prstGeom>
        </p:spPr>
      </p:pic>
    </p:spTree>
    <p:extLst>
      <p:ext uri="{BB962C8B-B14F-4D97-AF65-F5344CB8AC3E}">
        <p14:creationId xmlns:p14="http://schemas.microsoft.com/office/powerpoint/2010/main" val="34042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D10894-9B67-32ED-6B02-CA4B5E74B250}"/>
              </a:ext>
            </a:extLst>
          </p:cNvPr>
          <p:cNvSpPr txBox="1"/>
          <p:nvPr/>
        </p:nvSpPr>
        <p:spPr>
          <a:xfrm>
            <a:off x="603738" y="509954"/>
            <a:ext cx="11447584" cy="440120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buSzPct val="100000"/>
            </a:pPr>
            <a:r>
              <a:rPr lang="en-US" sz="2400">
                <a:latin typeface="Times New Roman"/>
                <a:cs typeface="Times New Roman"/>
              </a:rPr>
              <a:t>Fourth pass</a:t>
            </a:r>
          </a:p>
          <a:p>
            <a:pPr algn="just"/>
            <a:endParaRPr lang="en-US">
              <a:latin typeface="Times New Roman"/>
              <a:ea typeface="+mn-lt"/>
              <a:cs typeface="+mn-lt"/>
            </a:endParaRPr>
          </a:p>
          <a:p>
            <a:pPr algn="just">
              <a:buSzPct val="100000"/>
              <a:buFont typeface="Arial"/>
              <a:buChar char="•"/>
            </a:pPr>
            <a:r>
              <a:rPr lang="en-US" sz="2400">
                <a:latin typeface="Times New Roman"/>
                <a:ea typeface="+mn-lt"/>
                <a:cs typeface="+mn-lt"/>
              </a:rPr>
              <a:t>Similarly, after the fourth iteration, the array will be -</a:t>
            </a:r>
          </a:p>
          <a:p>
            <a:pPr algn="just">
              <a:buSzPct val="100000"/>
              <a:buFont typeface="Arial"/>
              <a:buChar char="•"/>
            </a:pPr>
            <a:endParaRPr lang="en-US" sz="2400">
              <a:latin typeface="Times New Roman"/>
              <a:ea typeface="+mn-lt"/>
              <a:cs typeface="+mn-lt"/>
            </a:endParaRPr>
          </a:p>
          <a:p>
            <a:pPr algn="just">
              <a:buSzPct val="100000"/>
            </a:pPr>
            <a:endParaRPr lang="en-US" sz="2400">
              <a:latin typeface="Times New Roman"/>
              <a:ea typeface="+mn-lt"/>
              <a:cs typeface="+mn-lt"/>
            </a:endParaRPr>
          </a:p>
          <a:p>
            <a:pPr algn="just"/>
            <a:endParaRPr lang="en-US" sz="2400">
              <a:latin typeface="Times New Roman"/>
              <a:ea typeface="+mn-lt"/>
              <a:cs typeface="+mn-lt"/>
            </a:endParaRPr>
          </a:p>
          <a:p>
            <a:pPr algn="just"/>
            <a:endParaRPr lang="en-US" sz="2400">
              <a:latin typeface="Times New Roman"/>
              <a:ea typeface="+mn-lt"/>
              <a:cs typeface="+mn-lt"/>
            </a:endParaRPr>
          </a:p>
          <a:p>
            <a:pPr algn="just">
              <a:buSzPct val="100000"/>
              <a:buFont typeface="Arial"/>
              <a:buChar char="•"/>
            </a:pPr>
            <a:r>
              <a:rPr lang="en-US" sz="2400">
                <a:latin typeface="Times New Roman"/>
                <a:ea typeface="+mn-lt"/>
                <a:cs typeface="+mn-lt"/>
              </a:rPr>
              <a:t>Hence, there is no swapping required, so the array is completely sorted</a:t>
            </a:r>
            <a:r>
              <a:rPr lang="en-US" sz="2400">
                <a:ea typeface="+mn-lt"/>
                <a:cs typeface="+mn-lt"/>
              </a:rPr>
              <a:t>.</a:t>
            </a:r>
            <a:endParaRPr lang="en-US" sz="2400">
              <a:cs typeface="Arial"/>
            </a:endParaRPr>
          </a:p>
          <a:p>
            <a:pPr algn="just">
              <a:lnSpc>
                <a:spcPct val="100000"/>
              </a:lnSpc>
              <a:buSzPct val="100000"/>
              <a:buFont typeface="Arial"/>
              <a:buChar char="•"/>
            </a:pPr>
            <a:endParaRPr lang="en-US" sz="2400">
              <a:cs typeface="Arial"/>
            </a:endParaRPr>
          </a:p>
          <a:p>
            <a:pPr algn="just">
              <a:buSzPct val="100000"/>
            </a:pPr>
            <a:endParaRPr lang="en-US" sz="2400">
              <a:cs typeface="Arial"/>
            </a:endParaRPr>
          </a:p>
          <a:p>
            <a:pPr algn="just">
              <a:buSzPct val="100000"/>
            </a:pPr>
            <a:endParaRPr lang="en-US" sz="2400">
              <a:cs typeface="Arial"/>
            </a:endParaRPr>
          </a:p>
          <a:p>
            <a:pPr marL="182880" indent="-182880">
              <a:spcBef>
                <a:spcPts val="1200"/>
              </a:spcBef>
              <a:buSzPct val="100000"/>
              <a:buFont typeface="Arial"/>
              <a:buChar char="•"/>
            </a:pPr>
            <a:endParaRPr lang="en-US">
              <a:cs typeface="Arial"/>
            </a:endParaRPr>
          </a:p>
        </p:txBody>
      </p:sp>
      <p:pic>
        <p:nvPicPr>
          <p:cNvPr id="3" name="Picture 3">
            <a:extLst>
              <a:ext uri="{FF2B5EF4-FFF2-40B4-BE49-F238E27FC236}">
                <a16:creationId xmlns:a16="http://schemas.microsoft.com/office/drawing/2014/main" id="{EB63F4F2-79EF-B018-B917-5B4ABF0ACDDC}"/>
              </a:ext>
            </a:extLst>
          </p:cNvPr>
          <p:cNvPicPr>
            <a:picLocks noChangeAspect="1"/>
          </p:cNvPicPr>
          <p:nvPr/>
        </p:nvPicPr>
        <p:blipFill>
          <a:blip r:embed="rId2"/>
          <a:stretch>
            <a:fillRect/>
          </a:stretch>
        </p:blipFill>
        <p:spPr>
          <a:xfrm>
            <a:off x="1452196" y="1575289"/>
            <a:ext cx="4809392" cy="952499"/>
          </a:xfrm>
          <a:prstGeom prst="rect">
            <a:avLst/>
          </a:prstGeom>
        </p:spPr>
      </p:pic>
    </p:spTree>
    <p:extLst>
      <p:ext uri="{BB962C8B-B14F-4D97-AF65-F5344CB8AC3E}">
        <p14:creationId xmlns:p14="http://schemas.microsoft.com/office/powerpoint/2010/main" val="246493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title"/>
          </p:nvPr>
        </p:nvSpPr>
        <p:spPr/>
        <p:txBody>
          <a:bodyPr/>
          <a:lstStyle/>
          <a:p>
            <a:r>
              <a:rPr lang="en-US">
                <a:latin typeface="Times New Roman"/>
                <a:cs typeface="Times New Roman"/>
              </a:rPr>
              <a:t>Algorithm</a:t>
            </a:r>
          </a:p>
          <a:p>
            <a:endParaRPr lang="en-US">
              <a:cs typeface="Arial"/>
            </a:endParaRPr>
          </a:p>
        </p:txBody>
      </p:sp>
      <p:sp>
        <p:nvSpPr>
          <p:cNvPr id="3" name="Content Placeholder 2">
            <a:extLst>
              <a:ext uri="{FF2B5EF4-FFF2-40B4-BE49-F238E27FC236}">
                <a16:creationId xmlns:a16="http://schemas.microsoft.com/office/drawing/2014/main" id="{ADB43C75-94EC-5AA4-5322-814F787AB91A}"/>
              </a:ext>
            </a:extLst>
          </p:cNvPr>
          <p:cNvSpPr>
            <a:spLocks noGrp="1"/>
          </p:cNvSpPr>
          <p:nvPr>
            <p:ph idx="1"/>
          </p:nvPr>
        </p:nvSpPr>
        <p:spPr/>
        <p:txBody>
          <a:bodyPr vert="horz" lIns="0" tIns="0" rIns="0" bIns="0" spcCol="301752" rtlCol="0" anchor="t">
            <a:normAutofit/>
          </a:bodyPr>
          <a:lstStyle/>
          <a:p>
            <a:pPr marL="0" indent="0">
              <a:buNone/>
            </a:pPr>
            <a:r>
              <a:rPr lang="en-US" sz="2400">
                <a:latin typeface="Times New Roman"/>
                <a:ea typeface="+mn-lt"/>
                <a:cs typeface="+mn-lt"/>
              </a:rPr>
              <a:t>Begin </a:t>
            </a:r>
            <a:r>
              <a:rPr lang="en-US" sz="2400" err="1">
                <a:latin typeface="Times New Roman"/>
                <a:ea typeface="+mn-lt"/>
                <a:cs typeface="+mn-lt"/>
              </a:rPr>
              <a:t>BubbleSort</a:t>
            </a:r>
            <a:r>
              <a:rPr lang="en-US" sz="2400">
                <a:latin typeface="Times New Roman"/>
                <a:ea typeface="+mn-lt"/>
                <a:cs typeface="+mn-lt"/>
              </a:rPr>
              <a:t>( list)</a:t>
            </a:r>
          </a:p>
          <a:p>
            <a:pPr marL="0" indent="0">
              <a:buNone/>
            </a:pPr>
            <a:r>
              <a:rPr lang="en-US" sz="2400">
                <a:latin typeface="Times New Roman"/>
                <a:ea typeface="+mn-lt"/>
                <a:cs typeface="+mn-lt"/>
              </a:rPr>
              <a:t>   For all elements of list</a:t>
            </a:r>
          </a:p>
          <a:p>
            <a:pPr marL="0" indent="0">
              <a:buNone/>
            </a:pPr>
            <a:r>
              <a:rPr lang="en-US" sz="2400">
                <a:latin typeface="Times New Roman"/>
                <a:ea typeface="+mn-lt"/>
                <a:cs typeface="+mn-lt"/>
              </a:rPr>
              <a:t>    if list[</a:t>
            </a:r>
            <a:r>
              <a:rPr lang="en-US" sz="2400" err="1">
                <a:latin typeface="Times New Roman"/>
                <a:ea typeface="+mn-lt"/>
                <a:cs typeface="+mn-lt"/>
              </a:rPr>
              <a:t>i</a:t>
            </a:r>
            <a:r>
              <a:rPr lang="en-US" sz="2400">
                <a:latin typeface="Times New Roman"/>
                <a:ea typeface="+mn-lt"/>
                <a:cs typeface="+mn-lt"/>
              </a:rPr>
              <a:t>]&gt;list[i+1]     </a:t>
            </a:r>
          </a:p>
          <a:p>
            <a:pPr marL="0" indent="0">
              <a:buNone/>
            </a:pPr>
            <a:r>
              <a:rPr lang="en-US" sz="2400">
                <a:latin typeface="Times New Roman"/>
                <a:ea typeface="+mn-lt"/>
                <a:cs typeface="+mn-lt"/>
              </a:rPr>
              <a:t>     swap(list[</a:t>
            </a:r>
            <a:r>
              <a:rPr lang="en-US" sz="2400" err="1">
                <a:latin typeface="Times New Roman"/>
                <a:ea typeface="+mn-lt"/>
                <a:cs typeface="+mn-lt"/>
              </a:rPr>
              <a:t>i</a:t>
            </a:r>
            <a:r>
              <a:rPr lang="en-US" sz="2400">
                <a:latin typeface="Times New Roman"/>
                <a:ea typeface="+mn-lt"/>
                <a:cs typeface="+mn-lt"/>
              </a:rPr>
              <a:t>], list[i+1])</a:t>
            </a:r>
            <a:br>
              <a:rPr lang="en-US" sz="2400">
                <a:latin typeface="Times New Roman"/>
                <a:ea typeface="+mn-lt"/>
                <a:cs typeface="+mn-lt"/>
              </a:rPr>
            </a:br>
            <a:r>
              <a:rPr lang="en-US" sz="2400">
                <a:latin typeface="Times New Roman"/>
                <a:ea typeface="+mn-lt"/>
                <a:cs typeface="+mn-lt"/>
              </a:rPr>
              <a:t>    end if</a:t>
            </a:r>
            <a:br>
              <a:rPr lang="en-US" sz="2400">
                <a:latin typeface="Times New Roman"/>
                <a:ea typeface="+mn-lt"/>
                <a:cs typeface="+mn-lt"/>
              </a:rPr>
            </a:br>
            <a:r>
              <a:rPr lang="en-US" sz="2400">
                <a:latin typeface="Times New Roman"/>
                <a:ea typeface="+mn-lt"/>
                <a:cs typeface="+mn-lt"/>
              </a:rPr>
              <a:t>   end for</a:t>
            </a:r>
            <a:br>
              <a:rPr lang="en-US" sz="2400">
                <a:latin typeface="Times New Roman"/>
                <a:ea typeface="+mn-lt"/>
                <a:cs typeface="+mn-lt"/>
              </a:rPr>
            </a:br>
            <a:r>
              <a:rPr lang="en-US" sz="2400">
                <a:latin typeface="Times New Roman"/>
                <a:ea typeface="+mn-lt"/>
                <a:cs typeface="+mn-lt"/>
              </a:rPr>
              <a:t>   return list</a:t>
            </a:r>
            <a:br>
              <a:rPr lang="en-US" sz="2400">
                <a:latin typeface="Times New Roman"/>
                <a:ea typeface="+mn-lt"/>
                <a:cs typeface="+mn-lt"/>
              </a:rPr>
            </a:br>
            <a:r>
              <a:rPr lang="en-US" sz="2400">
                <a:latin typeface="Times New Roman"/>
                <a:ea typeface="+mn-lt"/>
                <a:cs typeface="+mn-lt"/>
              </a:rPr>
              <a:t>   end </a:t>
            </a:r>
            <a:r>
              <a:rPr lang="en-US" sz="2400" err="1">
                <a:latin typeface="Times New Roman"/>
                <a:ea typeface="+mn-lt"/>
                <a:cs typeface="+mn-lt"/>
              </a:rPr>
              <a:t>BubbleSort</a:t>
            </a:r>
            <a:endParaRPr lang="en-US" sz="2400">
              <a:latin typeface="Times New Roman"/>
              <a:ea typeface="+mn-lt"/>
              <a:cs typeface="+mn-lt"/>
            </a:endParaRPr>
          </a:p>
          <a:p>
            <a:endParaRPr lang="en-US" sz="2400" i="1">
              <a:cs typeface="Arial"/>
            </a:endParaRPr>
          </a:p>
          <a:p>
            <a:endParaRPr lang="en-US">
              <a:cs typeface="Arial"/>
            </a:endParaRPr>
          </a:p>
        </p:txBody>
      </p:sp>
    </p:spTree>
    <p:extLst>
      <p:ext uri="{BB962C8B-B14F-4D97-AF65-F5344CB8AC3E}">
        <p14:creationId xmlns:p14="http://schemas.microsoft.com/office/powerpoint/2010/main" val="365577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162A42-8C59-521F-5FC7-8F8811A16FE7}"/>
              </a:ext>
            </a:extLst>
          </p:cNvPr>
          <p:cNvSpPr>
            <a:spLocks noGrp="1"/>
          </p:cNvSpPr>
          <p:nvPr>
            <p:ph type="title"/>
          </p:nvPr>
        </p:nvSpPr>
        <p:spPr>
          <a:xfrm>
            <a:off x="365759" y="365760"/>
            <a:ext cx="8202168" cy="914400"/>
          </a:xfrm>
        </p:spPr>
        <p:txBody>
          <a:bodyPr vert="horz" lIns="0" tIns="0" rIns="0" bIns="0" rtlCol="0" anchor="t" anchorCtr="0">
            <a:normAutofit/>
          </a:bodyPr>
          <a:lstStyle/>
          <a:p>
            <a:r>
              <a:rPr lang="en-US" b="1" kern="1200">
                <a:latin typeface="+mj-lt"/>
                <a:ea typeface="+mj-ea"/>
                <a:cs typeface="+mj-cs"/>
              </a:rPr>
              <a:t> </a:t>
            </a:r>
            <a:r>
              <a:rPr lang="en-US" b="1" kern="1200">
                <a:latin typeface="Times New Roman"/>
                <a:cs typeface="Times New Roman"/>
              </a:rPr>
              <a:t>Advantages</a:t>
            </a:r>
            <a:r>
              <a:rPr lang="en-US" b="1" kern="1200">
                <a:latin typeface="+mj-lt"/>
                <a:ea typeface="+mj-ea"/>
                <a:cs typeface="+mj-cs"/>
              </a:rPr>
              <a:t>:</a:t>
            </a:r>
          </a:p>
          <a:p>
            <a:endParaRPr lang="en-US" b="1" kern="1200">
              <a:latin typeface="+mj-lt"/>
              <a:ea typeface="+mj-ea"/>
              <a:cs typeface="+mj-cs"/>
            </a:endParaRPr>
          </a:p>
        </p:txBody>
      </p:sp>
      <p:sp>
        <p:nvSpPr>
          <p:cNvPr id="8" name="TextBox 7">
            <a:extLst>
              <a:ext uri="{FF2B5EF4-FFF2-40B4-BE49-F238E27FC236}">
                <a16:creationId xmlns:a16="http://schemas.microsoft.com/office/drawing/2014/main" id="{9CC3AA21-69B7-2326-5AFE-3059BF696B07}"/>
              </a:ext>
            </a:extLst>
          </p:cNvPr>
          <p:cNvSpPr txBox="1"/>
          <p:nvPr/>
        </p:nvSpPr>
        <p:spPr>
          <a:xfrm>
            <a:off x="365760" y="1828800"/>
            <a:ext cx="8202168" cy="4251960"/>
          </a:xfrm>
          <a:prstGeom prst="rect">
            <a:avLst/>
          </a:prstGeom>
        </p:spPr>
        <p:txBody>
          <a:bodyPr rot="0" spcFirstLastPara="0" vertOverflow="overflow" horzOverflow="overflow" vert="horz" lIns="0" tIns="0" rIns="0" bIns="0" numCol="1" spcCol="301752" rtlCol="0" fromWordArt="0" anchor="t" anchorCtr="0" forceAA="0" compatLnSpc="1">
            <a:prstTxWarp prst="textNoShape">
              <a:avLst/>
            </a:prstTxWarp>
            <a:normAutofit/>
          </a:bodyPr>
          <a:lstStyle/>
          <a:p>
            <a:pPr marL="285750" indent="-182880">
              <a:spcBef>
                <a:spcPts val="1200"/>
              </a:spcBef>
              <a:buSzPct val="100000"/>
              <a:buFont typeface="Arial" panose="020B0604020202020204" pitchFamily="34" charset="0"/>
              <a:buChar char="•"/>
            </a:pPr>
            <a:r>
              <a:rPr lang="en-US" sz="2400">
                <a:latin typeface="Times New Roman"/>
                <a:cs typeface="Times New Roman"/>
              </a:rPr>
              <a:t>Bubble sort is easy to understand and implement.</a:t>
            </a:r>
          </a:p>
          <a:p>
            <a:pPr marL="285750" indent="-182880">
              <a:spcBef>
                <a:spcPts val="1200"/>
              </a:spcBef>
              <a:buSzPct val="100000"/>
              <a:buFont typeface="Arial" panose="020B0604020202020204" pitchFamily="34" charset="0"/>
              <a:buChar char="•"/>
            </a:pPr>
            <a:r>
              <a:rPr lang="en-US" sz="2400">
                <a:latin typeface="Times New Roman"/>
                <a:cs typeface="Times New Roman"/>
              </a:rPr>
              <a:t>It does not require any additional memory space.</a:t>
            </a:r>
          </a:p>
          <a:p>
            <a:pPr marL="285750" indent="-182880">
              <a:spcBef>
                <a:spcPts val="1200"/>
              </a:spcBef>
              <a:buSzPct val="100000"/>
              <a:buFont typeface="Arial" panose="020B0604020202020204" pitchFamily="34" charset="0"/>
              <a:buChar char="•"/>
            </a:pPr>
            <a:r>
              <a:rPr lang="en-US" sz="2400">
                <a:latin typeface="Times New Roman"/>
                <a:cs typeface="Times New Roman"/>
              </a:rPr>
              <a:t>It’s adaptability to different types of data.</a:t>
            </a:r>
          </a:p>
          <a:p>
            <a:pPr indent="-182880">
              <a:spcBef>
                <a:spcPts val="1200"/>
              </a:spcBef>
              <a:buSzPct val="100000"/>
              <a:buFont typeface="Arial" panose="020B0604020202020204" pitchFamily="34" charset="0"/>
            </a:pPr>
            <a:endParaRPr lang="en-US"/>
          </a:p>
        </p:txBody>
      </p:sp>
      <p:sp>
        <p:nvSpPr>
          <p:cNvPr id="10" name="TextBox 9">
            <a:extLst>
              <a:ext uri="{FF2B5EF4-FFF2-40B4-BE49-F238E27FC236}">
                <a16:creationId xmlns:a16="http://schemas.microsoft.com/office/drawing/2014/main" id="{F538B7DB-6B58-0FB2-C8DB-820A6A9A02E3}"/>
              </a:ext>
            </a:extLst>
          </p:cNvPr>
          <p:cNvSpPr txBox="1"/>
          <p:nvPr/>
        </p:nvSpPr>
        <p:spPr>
          <a:xfrm>
            <a:off x="-1" y="3265713"/>
            <a:ext cx="11593285"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endParaRPr lang="en-US" sz="2400">
              <a:cs typeface="Arial"/>
            </a:endParaRPr>
          </a:p>
        </p:txBody>
      </p:sp>
    </p:spTree>
    <p:extLst>
      <p:ext uri="{BB962C8B-B14F-4D97-AF65-F5344CB8AC3E}">
        <p14:creationId xmlns:p14="http://schemas.microsoft.com/office/powerpoint/2010/main" val="388467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0D27DEF-1DC4-4EE0-6F28-4DE88DD57A15}"/>
              </a:ext>
            </a:extLst>
          </p:cNvPr>
          <p:cNvSpPr>
            <a:spLocks noGrp="1"/>
          </p:cNvSpPr>
          <p:nvPr>
            <p:ph type="title"/>
          </p:nvPr>
        </p:nvSpPr>
        <p:spPr>
          <a:xfrm>
            <a:off x="365759" y="365760"/>
            <a:ext cx="8202168" cy="914400"/>
          </a:xfrm>
        </p:spPr>
        <p:txBody>
          <a:bodyPr/>
          <a:lstStyle/>
          <a:p>
            <a:r>
              <a:rPr lang="en-US" b="0">
                <a:latin typeface="Times New Roman"/>
                <a:ea typeface="+mj-lt"/>
                <a:cs typeface="+mj-lt"/>
              </a:rPr>
              <a:t>Disadvantages</a:t>
            </a:r>
            <a:endParaRPr lang="en-US">
              <a:latin typeface="Times New Roman"/>
            </a:endParaRPr>
          </a:p>
        </p:txBody>
      </p:sp>
      <p:sp>
        <p:nvSpPr>
          <p:cNvPr id="2" name="TextBox 1">
            <a:extLst>
              <a:ext uri="{FF2B5EF4-FFF2-40B4-BE49-F238E27FC236}">
                <a16:creationId xmlns:a16="http://schemas.microsoft.com/office/drawing/2014/main" id="{9CAF1FDB-16B7-4706-CB9E-2C5375B0D2B3}"/>
              </a:ext>
            </a:extLst>
          </p:cNvPr>
          <p:cNvSpPr txBox="1"/>
          <p:nvPr/>
        </p:nvSpPr>
        <p:spPr>
          <a:xfrm>
            <a:off x="365760" y="1284515"/>
            <a:ext cx="8202168" cy="4796245"/>
          </a:xfrm>
          <a:prstGeom prst="rect">
            <a:avLst/>
          </a:prstGeom>
        </p:spPr>
        <p:txBody>
          <a:bodyPr rot="0" spcFirstLastPara="0" vertOverflow="overflow" horzOverflow="overflow" vert="horz" lIns="0" tIns="0" rIns="0" bIns="0" numCol="1" spcCol="301752" rtlCol="0" fromWordArt="0" anchor="t" anchorCtr="0" forceAA="0" compatLnSpc="1">
            <a:prstTxWarp prst="textNoShape">
              <a:avLst/>
            </a:prstTxWarp>
            <a:normAutofit/>
          </a:bodyPr>
          <a:lstStyle/>
          <a:p>
            <a:pPr indent="-182880">
              <a:spcBef>
                <a:spcPts val="1200"/>
              </a:spcBef>
              <a:buSzPct val="100000"/>
              <a:buFont typeface="Arial" panose="020B0604020202020204" pitchFamily="34" charset="0"/>
            </a:pPr>
            <a:endParaRPr lang="en-US">
              <a:cs typeface="Arial"/>
            </a:endParaRPr>
          </a:p>
          <a:p>
            <a:pPr marL="342900" indent="-182880">
              <a:lnSpc>
                <a:spcPct val="150000"/>
              </a:lnSpc>
              <a:spcBef>
                <a:spcPts val="1200"/>
              </a:spcBef>
              <a:buSzPct val="100000"/>
              <a:buFont typeface="Arial" panose="020B0604020202020204" pitchFamily="34" charset="0"/>
              <a:buChar char="•"/>
            </a:pPr>
            <a:r>
              <a:rPr lang="en-US" sz="2400">
                <a:latin typeface="Times New Roman"/>
                <a:cs typeface="Times New Roman"/>
              </a:rPr>
              <a:t>Time complexity of O(n^2) which makes it very slow for large data sets.</a:t>
            </a:r>
          </a:p>
          <a:p>
            <a:pPr marL="285750" indent="-182880">
              <a:lnSpc>
                <a:spcPct val="150000"/>
              </a:lnSpc>
              <a:spcBef>
                <a:spcPts val="1200"/>
              </a:spcBef>
              <a:buFont typeface="Arial" panose="020B0604020202020204" pitchFamily="34" charset="0"/>
              <a:buChar char="•"/>
            </a:pPr>
            <a:r>
              <a:rPr lang="en-US" sz="2400">
                <a:latin typeface="Times New Roman"/>
                <a:cs typeface="Times New Roman"/>
              </a:rPr>
              <a:t>It is not a stable sorting algorithm, elements with the same key value may not maintain their relative order </a:t>
            </a:r>
          </a:p>
        </p:txBody>
      </p:sp>
    </p:spTree>
    <p:extLst>
      <p:ext uri="{BB962C8B-B14F-4D97-AF65-F5344CB8AC3E}">
        <p14:creationId xmlns:p14="http://schemas.microsoft.com/office/powerpoint/2010/main" val="353941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A2207D-3AF0-1044-BA31-870EE3DA299B}"/>
              </a:ext>
            </a:extLst>
          </p:cNvPr>
          <p:cNvSpPr>
            <a:spLocks noGrp="1"/>
          </p:cNvSpPr>
          <p:nvPr>
            <p:ph type="body" sz="quarter" idx="14"/>
          </p:nvPr>
        </p:nvSpPr>
        <p:spPr/>
        <p:txBody>
          <a:bodyPr/>
          <a:lstStyle/>
          <a:p>
            <a:r>
              <a:rPr lang="en-US"/>
              <a:t>04.</a:t>
            </a:r>
          </a:p>
        </p:txBody>
      </p:sp>
      <p:sp>
        <p:nvSpPr>
          <p:cNvPr id="3" name="Title 2">
            <a:extLst>
              <a:ext uri="{FF2B5EF4-FFF2-40B4-BE49-F238E27FC236}">
                <a16:creationId xmlns:a16="http://schemas.microsoft.com/office/drawing/2014/main" id="{DE8D9179-282A-0246-BB16-54CA367C3B73}"/>
              </a:ext>
            </a:extLst>
          </p:cNvPr>
          <p:cNvSpPr>
            <a:spLocks noGrp="1"/>
          </p:cNvSpPr>
          <p:nvPr>
            <p:ph type="title"/>
          </p:nvPr>
        </p:nvSpPr>
        <p:spPr/>
        <p:txBody>
          <a:bodyPr/>
          <a:lstStyle/>
          <a:p>
            <a:r>
              <a:rPr lang="en-US"/>
              <a:t>MERGE SORT</a:t>
            </a:r>
          </a:p>
        </p:txBody>
      </p:sp>
    </p:spTree>
    <p:extLst>
      <p:ext uri="{BB962C8B-B14F-4D97-AF65-F5344CB8AC3E}">
        <p14:creationId xmlns:p14="http://schemas.microsoft.com/office/powerpoint/2010/main" val="323279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A2207D-3AF0-1044-BA31-870EE3DA299B}"/>
              </a:ext>
            </a:extLst>
          </p:cNvPr>
          <p:cNvSpPr>
            <a:spLocks noGrp="1"/>
          </p:cNvSpPr>
          <p:nvPr>
            <p:ph type="body" sz="quarter" idx="14"/>
          </p:nvPr>
        </p:nvSpPr>
        <p:spPr/>
        <p:txBody>
          <a:bodyPr/>
          <a:lstStyle/>
          <a:p>
            <a:r>
              <a:rPr lang="en-US">
                <a:latin typeface="Times New Roman"/>
                <a:cs typeface="Times New Roman"/>
              </a:rPr>
              <a:t>1</a:t>
            </a:r>
            <a:r>
              <a:rPr lang="en-US"/>
              <a:t>.</a:t>
            </a:r>
          </a:p>
        </p:txBody>
      </p:sp>
      <p:sp>
        <p:nvSpPr>
          <p:cNvPr id="3" name="Title 2">
            <a:extLst>
              <a:ext uri="{FF2B5EF4-FFF2-40B4-BE49-F238E27FC236}">
                <a16:creationId xmlns:a16="http://schemas.microsoft.com/office/drawing/2014/main" id="{DE8D9179-282A-0246-BB16-54CA367C3B73}"/>
              </a:ext>
            </a:extLst>
          </p:cNvPr>
          <p:cNvSpPr>
            <a:spLocks noGrp="1"/>
          </p:cNvSpPr>
          <p:nvPr>
            <p:ph type="title"/>
          </p:nvPr>
        </p:nvSpPr>
        <p:spPr/>
        <p:txBody>
          <a:bodyPr/>
          <a:lstStyle/>
          <a:p>
            <a:r>
              <a:rPr lang="en-US">
                <a:latin typeface="Times New Roman"/>
                <a:cs typeface="Times New Roman"/>
              </a:rPr>
              <a:t>SELECTION SORT</a:t>
            </a:r>
          </a:p>
        </p:txBody>
      </p:sp>
    </p:spTree>
    <p:extLst>
      <p:ext uri="{BB962C8B-B14F-4D97-AF65-F5344CB8AC3E}">
        <p14:creationId xmlns:p14="http://schemas.microsoft.com/office/powerpoint/2010/main" val="408258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p:txBody>
          <a:bodyPr/>
          <a:lstStyle/>
          <a:p>
            <a:r>
              <a:rPr lang="en-US">
                <a:latin typeface="Times New Roman"/>
                <a:cs typeface="Times New Roman"/>
              </a:rPr>
              <a:t>MERGE SORT</a:t>
            </a:r>
            <a:endParaRPr lang="en-US" sz="2400" b="0">
              <a:latin typeface="Times New Roman"/>
              <a:cs typeface="Times New Roman"/>
            </a:endParaRP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271976" y="1133581"/>
            <a:ext cx="11637732" cy="4700995"/>
          </a:xfrm>
        </p:spPr>
        <p:txBody>
          <a:bodyPr vert="horz" lIns="0" tIns="0" rIns="0" bIns="0" spcCol="301752" rtlCol="0" anchor="t">
            <a:noAutofit/>
          </a:bodyPr>
          <a:lstStyle/>
          <a:p>
            <a:pPr marL="0" indent="0">
              <a:buNone/>
            </a:pPr>
            <a:r>
              <a:rPr lang="en-US" sz="2800" b="1">
                <a:latin typeface="Times New Roman"/>
                <a:ea typeface="+mn-lt"/>
                <a:cs typeface="+mn-lt"/>
              </a:rPr>
              <a:t>Merge sort</a:t>
            </a:r>
            <a:r>
              <a:rPr lang="en-US" sz="2800">
                <a:latin typeface="Times New Roman"/>
                <a:ea typeface="+mn-lt"/>
                <a:cs typeface="+mn-lt"/>
              </a:rPr>
              <a:t> is a sorting algorithm that works by dividing an array into</a:t>
            </a:r>
            <a:endParaRPr lang="en-US">
              <a:latin typeface="Times New Roman"/>
              <a:ea typeface="+mn-lt"/>
              <a:cs typeface="+mn-lt"/>
            </a:endParaRPr>
          </a:p>
          <a:p>
            <a:pPr marL="0" indent="0">
              <a:buNone/>
            </a:pPr>
            <a:r>
              <a:rPr lang="en-US" sz="2800">
                <a:latin typeface="Times New Roman"/>
                <a:ea typeface="+mn-lt"/>
                <a:cs typeface="+mn-lt"/>
              </a:rPr>
              <a:t> smaller subarrays, sorting each subarray, and then merging the sorted</a:t>
            </a:r>
            <a:endParaRPr lang="en-US">
              <a:latin typeface="Times New Roman"/>
              <a:ea typeface="+mn-lt"/>
              <a:cs typeface="+mn-lt"/>
            </a:endParaRPr>
          </a:p>
          <a:p>
            <a:pPr marL="0" indent="0">
              <a:buNone/>
            </a:pPr>
            <a:r>
              <a:rPr lang="en-US" sz="2800">
                <a:latin typeface="Times New Roman"/>
                <a:ea typeface="+mn-lt"/>
                <a:cs typeface="+mn-lt"/>
              </a:rPr>
              <a:t> subarrays back together to form the final sorted array.</a:t>
            </a:r>
            <a:endParaRPr lang="en-US">
              <a:latin typeface="Times New Roman"/>
              <a:ea typeface="+mn-lt"/>
              <a:cs typeface="+mn-lt"/>
            </a:endParaRPr>
          </a:p>
          <a:p>
            <a:pPr marL="0" indent="0">
              <a:buNone/>
            </a:pPr>
            <a:endParaRPr lang="en-US" sz="2800">
              <a:latin typeface="Times New Roman"/>
              <a:ea typeface="+mn-lt"/>
              <a:cs typeface="+mn-lt"/>
            </a:endParaRPr>
          </a:p>
          <a:p>
            <a:r>
              <a:rPr lang="en-US" sz="2800">
                <a:latin typeface="Times New Roman"/>
                <a:ea typeface="+mn-lt"/>
                <a:cs typeface="+mn-lt"/>
              </a:rPr>
              <a:t>Time Complexity: O(N logN)</a:t>
            </a:r>
          </a:p>
          <a:p>
            <a:pPr marL="0" indent="0">
              <a:buNone/>
            </a:pPr>
            <a:endParaRPr lang="en-US" sz="2800">
              <a:latin typeface="Times New Roman"/>
              <a:ea typeface="+mn-lt"/>
              <a:cs typeface="+mn-lt"/>
            </a:endParaRPr>
          </a:p>
          <a:p>
            <a:r>
              <a:rPr lang="en-US" sz="2800">
                <a:latin typeface="Times New Roman"/>
                <a:ea typeface="+mn-lt"/>
                <a:cs typeface="+mn-lt"/>
              </a:rPr>
              <a:t> Space Complexity: O(N)</a:t>
            </a:r>
          </a:p>
          <a:p>
            <a:endParaRPr lang="en-US" sz="2800">
              <a:cs typeface="Arial"/>
            </a:endParaRPr>
          </a:p>
          <a:p>
            <a:pPr marL="0" indent="0">
              <a:buNone/>
            </a:pPr>
            <a:endParaRPr lang="en-US" sz="2800">
              <a:cs typeface="Arial"/>
            </a:endParaRPr>
          </a:p>
        </p:txBody>
      </p:sp>
    </p:spTree>
    <p:extLst>
      <p:ext uri="{BB962C8B-B14F-4D97-AF65-F5344CB8AC3E}">
        <p14:creationId xmlns:p14="http://schemas.microsoft.com/office/powerpoint/2010/main" val="4854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EEB5-368F-4FFD-2514-B595836364F5}"/>
              </a:ext>
            </a:extLst>
          </p:cNvPr>
          <p:cNvSpPr>
            <a:spLocks noGrp="1"/>
          </p:cNvSpPr>
          <p:nvPr>
            <p:ph type="title"/>
          </p:nvPr>
        </p:nvSpPr>
        <p:spPr>
          <a:xfrm>
            <a:off x="365760" y="365760"/>
            <a:ext cx="11457432" cy="914400"/>
          </a:xfrm>
        </p:spPr>
        <p:txBody>
          <a:bodyPr anchor="t">
            <a:normAutofit/>
          </a:bodyPr>
          <a:lstStyle/>
          <a:p>
            <a:r>
              <a:rPr lang="en-US"/>
              <a:t>Working Process</a:t>
            </a:r>
            <a:endParaRPr lang="en-US" b="0"/>
          </a:p>
          <a:p>
            <a:endParaRPr lang="en-US" b="0"/>
          </a:p>
          <a:p>
            <a:endParaRPr lang="en-US"/>
          </a:p>
        </p:txBody>
      </p:sp>
      <p:graphicFrame>
        <p:nvGraphicFramePr>
          <p:cNvPr id="14" name="Content Placeholder 2">
            <a:extLst>
              <a:ext uri="{FF2B5EF4-FFF2-40B4-BE49-F238E27FC236}">
                <a16:creationId xmlns:a16="http://schemas.microsoft.com/office/drawing/2014/main" id="{F4B9C0EC-C2EF-B048-2E94-CA2EFE7B4EF6}"/>
              </a:ext>
            </a:extLst>
          </p:cNvPr>
          <p:cNvGraphicFramePr>
            <a:graphicFrameLocks noGrp="1"/>
          </p:cNvGraphicFramePr>
          <p:nvPr>
            <p:ph idx="1"/>
          </p:nvPr>
        </p:nvGraphicFramePr>
        <p:xfrm>
          <a:off x="365760" y="1124310"/>
          <a:ext cx="10674900" cy="4956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676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935073D-11B7-F871-5C7D-83F86A401F66}"/>
              </a:ext>
            </a:extLst>
          </p:cNvPr>
          <p:cNvSpPr>
            <a:spLocks noGrp="1"/>
          </p:cNvSpPr>
          <p:nvPr>
            <p:ph type="title"/>
          </p:nvPr>
        </p:nvSpPr>
        <p:spPr>
          <a:xfrm>
            <a:off x="365760" y="365760"/>
            <a:ext cx="11457432" cy="914400"/>
          </a:xfrm>
        </p:spPr>
        <p:txBody>
          <a:bodyPr/>
          <a:lstStyle/>
          <a:p>
            <a:r>
              <a:rPr lang="en-US">
                <a:ea typeface="+mj-lt"/>
                <a:cs typeface="+mj-lt"/>
              </a:rPr>
              <a:t>Working Process</a:t>
            </a:r>
            <a:endParaRPr lang="en-US" b="0">
              <a:ea typeface="+mj-lt"/>
              <a:cs typeface="+mj-lt"/>
            </a:endParaRPr>
          </a:p>
          <a:p>
            <a:endParaRPr lang="en-US" b="0">
              <a:ea typeface="+mj-lt"/>
              <a:cs typeface="+mj-lt"/>
            </a:endParaRPr>
          </a:p>
          <a:p>
            <a:endParaRPr lang="en-US" b="0">
              <a:ea typeface="+mj-lt"/>
              <a:cs typeface="+mj-lt"/>
            </a:endParaRPr>
          </a:p>
          <a:p>
            <a:endParaRPr lang="en-US">
              <a:cs typeface="Arial"/>
            </a:endParaRPr>
          </a:p>
        </p:txBody>
      </p:sp>
      <p:sp>
        <p:nvSpPr>
          <p:cNvPr id="7" name="Content Placeholder 2">
            <a:extLst>
              <a:ext uri="{FF2B5EF4-FFF2-40B4-BE49-F238E27FC236}">
                <a16:creationId xmlns:a16="http://schemas.microsoft.com/office/drawing/2014/main" id="{F7D465CA-5EE7-AB5D-846A-462F844C7D9A}"/>
              </a:ext>
            </a:extLst>
          </p:cNvPr>
          <p:cNvSpPr>
            <a:spLocks noGrp="1"/>
          </p:cNvSpPr>
          <p:nvPr>
            <p:ph sz="half" idx="1"/>
          </p:nvPr>
        </p:nvSpPr>
        <p:spPr>
          <a:xfrm>
            <a:off x="365760" y="1828800"/>
            <a:ext cx="4124043" cy="4251960"/>
          </a:xfrm>
        </p:spPr>
        <p:txBody>
          <a:bodyPr vert="horz" lIns="0" tIns="0" rIns="0" bIns="0" spcCol="301752" rtlCol="0" anchor="t">
            <a:normAutofit/>
          </a:bodyPr>
          <a:lstStyle/>
          <a:p>
            <a:r>
              <a:rPr lang="en-US" sz="2400">
                <a:latin typeface="Bahnschrift"/>
              </a:rPr>
              <a:t>To know the functioning of merge sort, let's consider an array </a:t>
            </a:r>
            <a:endParaRPr lang="en-US" sz="2400">
              <a:latin typeface="Bahnschrift"/>
              <a:cs typeface="Arial"/>
            </a:endParaRPr>
          </a:p>
          <a:p>
            <a:r>
              <a:rPr lang="en-US" sz="2400" err="1">
                <a:latin typeface="Bahnschrift"/>
              </a:rPr>
              <a:t>arr</a:t>
            </a:r>
            <a:r>
              <a:rPr lang="en-US" sz="2400">
                <a:latin typeface="Bahnschrift"/>
              </a:rPr>
              <a:t>[] = {38, 27, 43, 3, 9, 82, 10}</a:t>
            </a:r>
            <a:endParaRPr lang="en-US" sz="2400">
              <a:latin typeface="Bahnschrift"/>
              <a:cs typeface="Arial"/>
            </a:endParaRPr>
          </a:p>
          <a:p>
            <a:endParaRPr lang="en-US" sz="2400">
              <a:latin typeface="Bahnschrift"/>
              <a:cs typeface="Arial"/>
            </a:endParaRPr>
          </a:p>
          <a:p>
            <a:r>
              <a:rPr lang="en-US" sz="2400">
                <a:latin typeface="Bahnschrift"/>
              </a:rPr>
              <a:t>check if the left index of array is less than the right index, if yes then calculate its mid point</a:t>
            </a:r>
            <a:endParaRPr lang="en-US" sz="2400">
              <a:latin typeface="Bahnschrift"/>
              <a:cs typeface="Arial"/>
            </a:endParaRPr>
          </a:p>
        </p:txBody>
      </p:sp>
      <p:pic>
        <p:nvPicPr>
          <p:cNvPr id="5" name="Picture 5" descr="Table&#10;&#10;Description automatically generated">
            <a:extLst>
              <a:ext uri="{FF2B5EF4-FFF2-40B4-BE49-F238E27FC236}">
                <a16:creationId xmlns:a16="http://schemas.microsoft.com/office/drawing/2014/main" id="{7C692DE1-A001-53EA-FBD5-1EC47C167F19}"/>
              </a:ext>
            </a:extLst>
          </p:cNvPr>
          <p:cNvPicPr>
            <a:picLocks noChangeAspect="1"/>
          </p:cNvPicPr>
          <p:nvPr/>
        </p:nvPicPr>
        <p:blipFill rotWithShape="1">
          <a:blip r:embed="rId2"/>
          <a:srcRect b="36364"/>
          <a:stretch/>
        </p:blipFill>
        <p:spPr>
          <a:xfrm>
            <a:off x="5009714" y="2071116"/>
            <a:ext cx="6813478" cy="2120302"/>
          </a:xfrm>
          <a:prstGeom prst="rect">
            <a:avLst/>
          </a:prstGeom>
          <a:noFill/>
        </p:spPr>
      </p:pic>
    </p:spTree>
    <p:extLst>
      <p:ext uri="{BB962C8B-B14F-4D97-AF65-F5344CB8AC3E}">
        <p14:creationId xmlns:p14="http://schemas.microsoft.com/office/powerpoint/2010/main" val="179605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1EC5474-3E61-60B4-24A5-51235A0C5738}"/>
              </a:ext>
            </a:extLst>
          </p:cNvPr>
          <p:cNvSpPr>
            <a:spLocks noGrp="1"/>
          </p:cNvSpPr>
          <p:nvPr>
            <p:ph type="title"/>
          </p:nvPr>
        </p:nvSpPr>
        <p:spPr>
          <a:xfrm>
            <a:off x="365760" y="365760"/>
            <a:ext cx="11457432" cy="914400"/>
          </a:xfrm>
        </p:spPr>
        <p:txBody>
          <a:bodyPr/>
          <a:lstStyle/>
          <a:p>
            <a:r>
              <a:rPr lang="en-US">
                <a:ea typeface="+mj-lt"/>
                <a:cs typeface="+mj-lt"/>
              </a:rPr>
              <a:t>Working Process</a:t>
            </a:r>
            <a:endParaRPr lang="en-US" b="0">
              <a:ea typeface="+mj-lt"/>
              <a:cs typeface="+mj-lt"/>
            </a:endParaRPr>
          </a:p>
          <a:p>
            <a:endParaRPr lang="en-US" b="0">
              <a:ea typeface="+mj-lt"/>
              <a:cs typeface="+mj-lt"/>
            </a:endParaRPr>
          </a:p>
          <a:p>
            <a:endParaRPr lang="en-US" b="0">
              <a:ea typeface="+mj-lt"/>
              <a:cs typeface="+mj-lt"/>
            </a:endParaRPr>
          </a:p>
          <a:p>
            <a:endParaRPr lang="en-US">
              <a:cs typeface="Arial"/>
            </a:endParaRPr>
          </a:p>
        </p:txBody>
      </p:sp>
      <p:sp>
        <p:nvSpPr>
          <p:cNvPr id="7" name="Content Placeholder 2">
            <a:extLst>
              <a:ext uri="{FF2B5EF4-FFF2-40B4-BE49-F238E27FC236}">
                <a16:creationId xmlns:a16="http://schemas.microsoft.com/office/drawing/2014/main" id="{F7D465CA-5EE7-AB5D-846A-462F844C7D9A}"/>
              </a:ext>
            </a:extLst>
          </p:cNvPr>
          <p:cNvSpPr>
            <a:spLocks noGrp="1"/>
          </p:cNvSpPr>
          <p:nvPr>
            <p:ph sz="half" idx="1"/>
          </p:nvPr>
        </p:nvSpPr>
        <p:spPr>
          <a:xfrm>
            <a:off x="365760" y="1828800"/>
            <a:ext cx="3611880" cy="4251960"/>
          </a:xfrm>
        </p:spPr>
        <p:txBody>
          <a:bodyPr vert="horz" lIns="0" tIns="0" rIns="0" bIns="0" spcCol="301752" rtlCol="0" anchor="t">
            <a:normAutofit/>
          </a:bodyPr>
          <a:lstStyle/>
          <a:p>
            <a:r>
              <a:rPr lang="en-US" sz="2400">
                <a:latin typeface="Bahnschrift"/>
                <a:ea typeface="+mn-lt"/>
                <a:cs typeface="+mn-lt"/>
              </a:rPr>
              <a:t> Array of 7 items is divided into two arrays of size 4 and 3 respectively.</a:t>
            </a:r>
            <a:endParaRPr lang="en-US" sz="2400">
              <a:latin typeface="Bahnschrift"/>
              <a:cs typeface="Arial"/>
            </a:endParaRPr>
          </a:p>
          <a:p>
            <a:endParaRPr lang="en-US" sz="2400">
              <a:latin typeface="Bahnschrift"/>
              <a:ea typeface="+mn-lt"/>
              <a:cs typeface="+mn-lt"/>
            </a:endParaRPr>
          </a:p>
          <a:p>
            <a:r>
              <a:rPr lang="en-US" sz="2400">
                <a:latin typeface="Bahnschrift"/>
                <a:ea typeface="+mn-lt"/>
                <a:cs typeface="+mn-lt"/>
              </a:rPr>
              <a:t>If left index is less than the right index for both arrays, then again calculate mid points for both the arrays.</a:t>
            </a:r>
          </a:p>
        </p:txBody>
      </p:sp>
      <p:pic>
        <p:nvPicPr>
          <p:cNvPr id="2" name="Picture 2" descr="Diagram&#10;&#10;Description automatically generated">
            <a:extLst>
              <a:ext uri="{FF2B5EF4-FFF2-40B4-BE49-F238E27FC236}">
                <a16:creationId xmlns:a16="http://schemas.microsoft.com/office/drawing/2014/main" id="{9BBE51DD-960A-B006-038E-D3BF485805DF}"/>
              </a:ext>
            </a:extLst>
          </p:cNvPr>
          <p:cNvPicPr>
            <a:picLocks noChangeAspect="1"/>
          </p:cNvPicPr>
          <p:nvPr/>
        </p:nvPicPr>
        <p:blipFill>
          <a:blip r:embed="rId2"/>
          <a:stretch>
            <a:fillRect/>
          </a:stretch>
        </p:blipFill>
        <p:spPr>
          <a:xfrm>
            <a:off x="4329357" y="1826187"/>
            <a:ext cx="6731836" cy="3440757"/>
          </a:xfrm>
          <a:prstGeom prst="rect">
            <a:avLst/>
          </a:prstGeom>
          <a:noFill/>
        </p:spPr>
      </p:pic>
    </p:spTree>
    <p:extLst>
      <p:ext uri="{BB962C8B-B14F-4D97-AF65-F5344CB8AC3E}">
        <p14:creationId xmlns:p14="http://schemas.microsoft.com/office/powerpoint/2010/main" val="377043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A0B9126-CDB7-EB11-5594-C4B07247AE48}"/>
              </a:ext>
            </a:extLst>
          </p:cNvPr>
          <p:cNvSpPr>
            <a:spLocks noGrp="1"/>
          </p:cNvSpPr>
          <p:nvPr>
            <p:ph type="title"/>
          </p:nvPr>
        </p:nvSpPr>
        <p:spPr>
          <a:xfrm>
            <a:off x="365760" y="365760"/>
            <a:ext cx="11457432" cy="914400"/>
          </a:xfrm>
        </p:spPr>
        <p:txBody>
          <a:bodyPr/>
          <a:lstStyle/>
          <a:p>
            <a:r>
              <a:rPr lang="en-US">
                <a:ea typeface="+mj-lt"/>
                <a:cs typeface="+mj-lt"/>
              </a:rPr>
              <a:t>Working Process</a:t>
            </a:r>
            <a:endParaRPr lang="en-US" b="0">
              <a:ea typeface="+mj-lt"/>
              <a:cs typeface="+mj-lt"/>
            </a:endParaRPr>
          </a:p>
          <a:p>
            <a:endParaRPr lang="en-US" b="0">
              <a:ea typeface="+mj-lt"/>
              <a:cs typeface="+mj-lt"/>
            </a:endParaRPr>
          </a:p>
          <a:p>
            <a:endParaRPr lang="en-US" b="0">
              <a:ea typeface="+mj-lt"/>
              <a:cs typeface="+mj-lt"/>
            </a:endParaRPr>
          </a:p>
          <a:p>
            <a:endParaRPr lang="en-US">
              <a:cs typeface="Arial"/>
            </a:endParaRPr>
          </a:p>
        </p:txBody>
      </p:sp>
      <p:sp>
        <p:nvSpPr>
          <p:cNvPr id="7" name="Content Placeholder 2">
            <a:extLst>
              <a:ext uri="{FF2B5EF4-FFF2-40B4-BE49-F238E27FC236}">
                <a16:creationId xmlns:a16="http://schemas.microsoft.com/office/drawing/2014/main" id="{F7D465CA-5EE7-AB5D-846A-462F844C7D9A}"/>
              </a:ext>
            </a:extLst>
          </p:cNvPr>
          <p:cNvSpPr>
            <a:spLocks noGrp="1"/>
          </p:cNvSpPr>
          <p:nvPr>
            <p:ph sz="half" idx="1"/>
          </p:nvPr>
        </p:nvSpPr>
        <p:spPr>
          <a:xfrm>
            <a:off x="365760" y="1828800"/>
            <a:ext cx="3611880" cy="4251960"/>
          </a:xfrm>
        </p:spPr>
        <p:txBody>
          <a:bodyPr vert="horz" lIns="0" tIns="0" rIns="0" bIns="0" spcCol="301752" rtlCol="0" anchor="t">
            <a:normAutofit/>
          </a:bodyPr>
          <a:lstStyle/>
          <a:p>
            <a:r>
              <a:rPr lang="en-US" sz="2400">
                <a:latin typeface="Bahnschrift"/>
                <a:ea typeface="+mn-lt"/>
                <a:cs typeface="+mn-lt"/>
              </a:rPr>
              <a:t>further divide these two arrays into further halves, until further division is not possible</a:t>
            </a:r>
            <a:r>
              <a:rPr lang="en-US" i="1">
                <a:ea typeface="+mn-lt"/>
                <a:cs typeface="+mn-lt"/>
              </a:rPr>
              <a:t>.</a:t>
            </a:r>
            <a:endParaRPr lang="en-US"/>
          </a:p>
          <a:p>
            <a:endParaRPr lang="en-US">
              <a:cs typeface="Arial"/>
            </a:endParaRPr>
          </a:p>
        </p:txBody>
      </p:sp>
      <p:pic>
        <p:nvPicPr>
          <p:cNvPr id="2" name="Picture 2" descr="Diagram&#10;&#10;Description automatically generated">
            <a:extLst>
              <a:ext uri="{FF2B5EF4-FFF2-40B4-BE49-F238E27FC236}">
                <a16:creationId xmlns:a16="http://schemas.microsoft.com/office/drawing/2014/main" id="{7C914D45-7DCD-2AE9-C7D6-1EA0AF359D67}"/>
              </a:ext>
            </a:extLst>
          </p:cNvPr>
          <p:cNvPicPr>
            <a:picLocks noChangeAspect="1"/>
          </p:cNvPicPr>
          <p:nvPr/>
        </p:nvPicPr>
        <p:blipFill>
          <a:blip r:embed="rId2"/>
          <a:stretch>
            <a:fillRect/>
          </a:stretch>
        </p:blipFill>
        <p:spPr>
          <a:xfrm>
            <a:off x="4288536" y="2071116"/>
            <a:ext cx="7534656" cy="3767328"/>
          </a:xfrm>
          <a:prstGeom prst="rect">
            <a:avLst/>
          </a:prstGeom>
          <a:noFill/>
        </p:spPr>
      </p:pic>
    </p:spTree>
    <p:extLst>
      <p:ext uri="{BB962C8B-B14F-4D97-AF65-F5344CB8AC3E}">
        <p14:creationId xmlns:p14="http://schemas.microsoft.com/office/powerpoint/2010/main" val="319694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BE73A54-113F-69B5-CFFB-A7380A6145E6}"/>
              </a:ext>
            </a:extLst>
          </p:cNvPr>
          <p:cNvSpPr>
            <a:spLocks noGrp="1"/>
          </p:cNvSpPr>
          <p:nvPr>
            <p:ph type="title"/>
          </p:nvPr>
        </p:nvSpPr>
        <p:spPr>
          <a:xfrm>
            <a:off x="365760" y="365760"/>
            <a:ext cx="11457432" cy="914400"/>
          </a:xfrm>
        </p:spPr>
        <p:txBody>
          <a:bodyPr/>
          <a:lstStyle/>
          <a:p>
            <a:pPr rtl="0"/>
            <a:r>
              <a:rPr lang="en-US" b="1">
                <a:solidFill>
                  <a:srgbClr val="231F20"/>
                </a:solidFill>
                <a:latin typeface="Arial"/>
                <a:ea typeface="Segoe UI"/>
                <a:cs typeface="Segoe UI"/>
              </a:rPr>
              <a:t>Working Process</a:t>
            </a:r>
            <a:r>
              <a:rPr lang="en-US">
                <a:solidFill>
                  <a:srgbClr val="231F20"/>
                </a:solidFill>
                <a:latin typeface="Arial"/>
                <a:ea typeface="Segoe UI"/>
                <a:cs typeface="Segoe UI"/>
              </a:rPr>
              <a:t>​</a:t>
            </a:r>
          </a:p>
          <a:p>
            <a:pPr rtl="0"/>
            <a:r>
              <a:rPr lang="en-US">
                <a:solidFill>
                  <a:srgbClr val="231F20"/>
                </a:solidFill>
                <a:latin typeface="Arial"/>
                <a:ea typeface="Segoe UI"/>
                <a:cs typeface="Segoe UI"/>
              </a:rPr>
              <a:t>​</a:t>
            </a:r>
          </a:p>
          <a:p>
            <a:pPr rtl="0"/>
            <a:r>
              <a:rPr lang="en-US">
                <a:solidFill>
                  <a:srgbClr val="231F20"/>
                </a:solidFill>
                <a:latin typeface="Arial"/>
                <a:ea typeface="Segoe UI"/>
                <a:cs typeface="Segoe UI"/>
              </a:rPr>
              <a:t>​</a:t>
            </a:r>
            <a:endParaRPr lang="en-US"/>
          </a:p>
        </p:txBody>
      </p:sp>
      <p:sp>
        <p:nvSpPr>
          <p:cNvPr id="7" name="Content Placeholder 2">
            <a:extLst>
              <a:ext uri="{FF2B5EF4-FFF2-40B4-BE49-F238E27FC236}">
                <a16:creationId xmlns:a16="http://schemas.microsoft.com/office/drawing/2014/main" id="{F7D465CA-5EE7-AB5D-846A-462F844C7D9A}"/>
              </a:ext>
            </a:extLst>
          </p:cNvPr>
          <p:cNvSpPr>
            <a:spLocks noGrp="1"/>
          </p:cNvSpPr>
          <p:nvPr>
            <p:ph sz="half" idx="1"/>
          </p:nvPr>
        </p:nvSpPr>
        <p:spPr>
          <a:xfrm>
            <a:off x="365760" y="1828800"/>
            <a:ext cx="3611880" cy="4251960"/>
          </a:xfrm>
        </p:spPr>
        <p:txBody>
          <a:bodyPr vert="horz" lIns="0" tIns="0" rIns="0" bIns="0" spcCol="301752" rtlCol="0" anchor="t">
            <a:normAutofit/>
          </a:bodyPr>
          <a:lstStyle/>
          <a:p>
            <a:r>
              <a:rPr lang="en-US" sz="2400">
                <a:latin typeface="Bahnschrift"/>
                <a:ea typeface="+mn-lt"/>
                <a:cs typeface="+mn-lt"/>
              </a:rPr>
              <a:t>After dividing the array into smallest units, start merging the elements again based on</a:t>
            </a:r>
            <a:r>
              <a:rPr lang="en-US" i="1">
                <a:ea typeface="+mn-lt"/>
                <a:cs typeface="+mn-lt"/>
              </a:rPr>
              <a:t> </a:t>
            </a:r>
            <a:r>
              <a:rPr lang="en-US" sz="2400">
                <a:latin typeface="Bahnschrift"/>
                <a:ea typeface="+mn-lt"/>
                <a:cs typeface="+mn-lt"/>
              </a:rPr>
              <a:t>comparison of size of elements</a:t>
            </a:r>
            <a:endParaRPr lang="en-US" sz="2400">
              <a:latin typeface="Bahnschrift"/>
              <a:cs typeface="Arial"/>
            </a:endParaRPr>
          </a:p>
        </p:txBody>
      </p:sp>
      <p:pic>
        <p:nvPicPr>
          <p:cNvPr id="2" name="Picture 2" descr="Diagram&#10;&#10;Description automatically generated">
            <a:extLst>
              <a:ext uri="{FF2B5EF4-FFF2-40B4-BE49-F238E27FC236}">
                <a16:creationId xmlns:a16="http://schemas.microsoft.com/office/drawing/2014/main" id="{409E90B1-8BD9-6997-2B9B-FB9667F12CF9}"/>
              </a:ext>
            </a:extLst>
          </p:cNvPr>
          <p:cNvPicPr>
            <a:picLocks noChangeAspect="1"/>
          </p:cNvPicPr>
          <p:nvPr/>
        </p:nvPicPr>
        <p:blipFill>
          <a:blip r:embed="rId2"/>
          <a:stretch>
            <a:fillRect/>
          </a:stretch>
        </p:blipFill>
        <p:spPr>
          <a:xfrm>
            <a:off x="4288536" y="2071116"/>
            <a:ext cx="7534656" cy="3767328"/>
          </a:xfrm>
          <a:prstGeom prst="rect">
            <a:avLst/>
          </a:prstGeom>
          <a:noFill/>
        </p:spPr>
      </p:pic>
    </p:spTree>
    <p:extLst>
      <p:ext uri="{BB962C8B-B14F-4D97-AF65-F5344CB8AC3E}">
        <p14:creationId xmlns:p14="http://schemas.microsoft.com/office/powerpoint/2010/main" val="115635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B22ACC5-F6B4-3C50-C6CE-966784EB2691}"/>
              </a:ext>
            </a:extLst>
          </p:cNvPr>
          <p:cNvSpPr>
            <a:spLocks noGrp="1"/>
          </p:cNvSpPr>
          <p:nvPr>
            <p:ph type="title"/>
          </p:nvPr>
        </p:nvSpPr>
        <p:spPr>
          <a:xfrm>
            <a:off x="365760" y="365760"/>
            <a:ext cx="11457432" cy="914400"/>
          </a:xfrm>
        </p:spPr>
        <p:txBody>
          <a:bodyPr/>
          <a:lstStyle/>
          <a:p>
            <a:r>
              <a:rPr lang="en-US">
                <a:ea typeface="+mj-lt"/>
                <a:cs typeface="+mj-lt"/>
              </a:rPr>
              <a:t>Working Process</a:t>
            </a:r>
            <a:endParaRPr lang="en-US" b="0">
              <a:ea typeface="+mj-lt"/>
              <a:cs typeface="+mj-lt"/>
            </a:endParaRPr>
          </a:p>
          <a:p>
            <a:endParaRPr lang="en-US" b="0">
              <a:ea typeface="+mj-lt"/>
              <a:cs typeface="+mj-lt"/>
            </a:endParaRPr>
          </a:p>
          <a:p>
            <a:endParaRPr lang="en-US" b="0">
              <a:ea typeface="+mj-lt"/>
              <a:cs typeface="+mj-lt"/>
            </a:endParaRPr>
          </a:p>
          <a:p>
            <a:endParaRPr lang="en-US">
              <a:cs typeface="Arial"/>
            </a:endParaRPr>
          </a:p>
        </p:txBody>
      </p:sp>
      <p:sp>
        <p:nvSpPr>
          <p:cNvPr id="7" name="Content Placeholder 2">
            <a:extLst>
              <a:ext uri="{FF2B5EF4-FFF2-40B4-BE49-F238E27FC236}">
                <a16:creationId xmlns:a16="http://schemas.microsoft.com/office/drawing/2014/main" id="{F7D465CA-5EE7-AB5D-846A-462F844C7D9A}"/>
              </a:ext>
            </a:extLst>
          </p:cNvPr>
          <p:cNvSpPr>
            <a:spLocks noGrp="1"/>
          </p:cNvSpPr>
          <p:nvPr>
            <p:ph sz="half" idx="1"/>
          </p:nvPr>
        </p:nvSpPr>
        <p:spPr>
          <a:xfrm>
            <a:off x="365760" y="1828800"/>
            <a:ext cx="3611880" cy="4251960"/>
          </a:xfrm>
        </p:spPr>
        <p:txBody>
          <a:bodyPr vert="horz" lIns="0" tIns="0" rIns="0" bIns="0" spcCol="301752" rtlCol="0" anchor="t">
            <a:normAutofit/>
          </a:bodyPr>
          <a:lstStyle/>
          <a:p>
            <a:r>
              <a:rPr lang="en-US" sz="2400">
                <a:latin typeface="Bahnschrift"/>
                <a:ea typeface="+mn-lt"/>
                <a:cs typeface="+mn-lt"/>
              </a:rPr>
              <a:t>After the final merging</a:t>
            </a:r>
            <a:endParaRPr lang="en-US" sz="2400">
              <a:latin typeface="Bahnschrift"/>
            </a:endParaRPr>
          </a:p>
        </p:txBody>
      </p:sp>
      <p:pic>
        <p:nvPicPr>
          <p:cNvPr id="2" name="Picture 2" descr="Diagram&#10;&#10;Description automatically generated">
            <a:extLst>
              <a:ext uri="{FF2B5EF4-FFF2-40B4-BE49-F238E27FC236}">
                <a16:creationId xmlns:a16="http://schemas.microsoft.com/office/drawing/2014/main" id="{FDB50221-1893-ED2A-6381-ECD8EC64071C}"/>
              </a:ext>
            </a:extLst>
          </p:cNvPr>
          <p:cNvPicPr>
            <a:picLocks noChangeAspect="1"/>
          </p:cNvPicPr>
          <p:nvPr/>
        </p:nvPicPr>
        <p:blipFill>
          <a:blip r:embed="rId2"/>
          <a:stretch>
            <a:fillRect/>
          </a:stretch>
        </p:blipFill>
        <p:spPr>
          <a:xfrm>
            <a:off x="4288536" y="2071116"/>
            <a:ext cx="7534656" cy="3767328"/>
          </a:xfrm>
          <a:prstGeom prst="rect">
            <a:avLst/>
          </a:prstGeom>
          <a:noFill/>
        </p:spPr>
      </p:pic>
    </p:spTree>
    <p:extLst>
      <p:ext uri="{BB962C8B-B14F-4D97-AF65-F5344CB8AC3E}">
        <p14:creationId xmlns:p14="http://schemas.microsoft.com/office/powerpoint/2010/main" val="4021377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 schematic&#10;&#10;Description automatically generated">
            <a:extLst>
              <a:ext uri="{FF2B5EF4-FFF2-40B4-BE49-F238E27FC236}">
                <a16:creationId xmlns:a16="http://schemas.microsoft.com/office/drawing/2014/main" id="{6CC1C72B-B825-4FA5-0B2F-3C1B28E7228D}"/>
              </a:ext>
            </a:extLst>
          </p:cNvPr>
          <p:cNvPicPr>
            <a:picLocks noChangeAspect="1"/>
          </p:cNvPicPr>
          <p:nvPr/>
        </p:nvPicPr>
        <p:blipFill>
          <a:blip r:embed="rId2"/>
          <a:stretch>
            <a:fillRect/>
          </a:stretch>
        </p:blipFill>
        <p:spPr>
          <a:xfrm>
            <a:off x="1481946" y="0"/>
            <a:ext cx="6781764" cy="6735609"/>
          </a:xfrm>
          <a:prstGeom prst="rect">
            <a:avLst/>
          </a:prstGeom>
          <a:noFill/>
        </p:spPr>
      </p:pic>
      <p:sp>
        <p:nvSpPr>
          <p:cNvPr id="7" name="Content Placeholder 2">
            <a:extLst>
              <a:ext uri="{FF2B5EF4-FFF2-40B4-BE49-F238E27FC236}">
                <a16:creationId xmlns:a16="http://schemas.microsoft.com/office/drawing/2014/main" id="{F7D465CA-5EE7-AB5D-846A-462F844C7D9A}"/>
              </a:ext>
            </a:extLst>
          </p:cNvPr>
          <p:cNvSpPr>
            <a:spLocks noGrp="1"/>
          </p:cNvSpPr>
          <p:nvPr>
            <p:ph sz="quarter" idx="14"/>
          </p:nvPr>
        </p:nvSpPr>
        <p:spPr>
          <a:xfrm>
            <a:off x="8509782" y="444843"/>
            <a:ext cx="3313410" cy="4251960"/>
          </a:xfrm>
        </p:spPr>
        <p:txBody>
          <a:bodyPr vert="horz" lIns="0" tIns="0" rIns="0" bIns="0" spcCol="301752" rtlCol="0" anchor="t">
            <a:normAutofit/>
          </a:bodyPr>
          <a:lstStyle/>
          <a:p>
            <a:endParaRPr lang="en-US">
              <a:cs typeface="Arial"/>
            </a:endParaRPr>
          </a:p>
        </p:txBody>
      </p:sp>
    </p:spTree>
    <p:extLst>
      <p:ext uri="{BB962C8B-B14F-4D97-AF65-F5344CB8AC3E}">
        <p14:creationId xmlns:p14="http://schemas.microsoft.com/office/powerpoint/2010/main" val="271988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title"/>
          </p:nvPr>
        </p:nvSpPr>
        <p:spPr/>
        <p:txBody>
          <a:bodyPr/>
          <a:lstStyle/>
          <a:p>
            <a:r>
              <a:rPr lang="en-US">
                <a:latin typeface="Times New Roman"/>
                <a:cs typeface="Times New Roman"/>
              </a:rPr>
              <a:t>Algorithm</a:t>
            </a:r>
          </a:p>
          <a:p>
            <a:endParaRPr lang="en-US">
              <a:cs typeface="Arial"/>
            </a:endParaRPr>
          </a:p>
        </p:txBody>
      </p:sp>
      <p:sp>
        <p:nvSpPr>
          <p:cNvPr id="3" name="Content Placeholder 2">
            <a:extLst>
              <a:ext uri="{FF2B5EF4-FFF2-40B4-BE49-F238E27FC236}">
                <a16:creationId xmlns:a16="http://schemas.microsoft.com/office/drawing/2014/main" id="{ADB43C75-94EC-5AA4-5322-814F787AB91A}"/>
              </a:ext>
            </a:extLst>
          </p:cNvPr>
          <p:cNvSpPr>
            <a:spLocks noGrp="1"/>
          </p:cNvSpPr>
          <p:nvPr>
            <p:ph idx="1"/>
          </p:nvPr>
        </p:nvSpPr>
        <p:spPr>
          <a:xfrm>
            <a:off x="295422" y="926123"/>
            <a:ext cx="9934135" cy="4459417"/>
          </a:xfrm>
        </p:spPr>
        <p:txBody>
          <a:bodyPr vert="horz" lIns="0" tIns="0" rIns="0" bIns="0" spcCol="301752" rtlCol="0" anchor="t">
            <a:noAutofit/>
          </a:bodyPr>
          <a:lstStyle/>
          <a:p>
            <a:pPr>
              <a:buNone/>
            </a:pPr>
            <a:r>
              <a:rPr lang="en-US" sz="2800">
                <a:latin typeface="Times New Roman"/>
                <a:ea typeface="+mn-lt"/>
                <a:cs typeface="+mn-lt"/>
              </a:rPr>
              <a:t>step 1: start</a:t>
            </a:r>
            <a:endParaRPr lang="en-US" sz="2800">
              <a:latin typeface="Times New Roman"/>
              <a:cs typeface="Times New Roman"/>
            </a:endParaRPr>
          </a:p>
          <a:p>
            <a:pPr>
              <a:buNone/>
            </a:pPr>
            <a:r>
              <a:rPr lang="en-US" sz="2800">
                <a:latin typeface="Times New Roman"/>
                <a:ea typeface="+mn-lt"/>
                <a:cs typeface="+mn-lt"/>
              </a:rPr>
              <a:t>step 2: declare array and left, right, mid variable</a:t>
            </a:r>
            <a:endParaRPr lang="en-US" sz="2800">
              <a:latin typeface="Times New Roman"/>
              <a:cs typeface="Times New Roman"/>
            </a:endParaRPr>
          </a:p>
          <a:p>
            <a:pPr>
              <a:buNone/>
            </a:pPr>
            <a:r>
              <a:rPr lang="en-US" sz="2800">
                <a:latin typeface="Times New Roman"/>
                <a:ea typeface="+mn-lt"/>
                <a:cs typeface="+mn-lt"/>
              </a:rPr>
              <a:t>step 3: perform merge function.</a:t>
            </a:r>
            <a:br>
              <a:rPr lang="en-US" sz="2800">
                <a:latin typeface="Times New Roman"/>
                <a:ea typeface="+mn-lt"/>
                <a:cs typeface="+mn-lt"/>
              </a:rPr>
            </a:br>
            <a:r>
              <a:rPr lang="en-US" sz="2800">
                <a:latin typeface="Times New Roman"/>
                <a:ea typeface="+mn-lt"/>
                <a:cs typeface="+mn-lt"/>
              </a:rPr>
              <a:t>    if left &lt; right</a:t>
            </a:r>
            <a:br>
              <a:rPr lang="en-US" sz="2800">
                <a:latin typeface="Times New Roman"/>
                <a:ea typeface="+mn-lt"/>
                <a:cs typeface="+mn-lt"/>
              </a:rPr>
            </a:br>
            <a:r>
              <a:rPr lang="en-US" sz="2800">
                <a:latin typeface="Times New Roman"/>
                <a:ea typeface="+mn-lt"/>
                <a:cs typeface="+mn-lt"/>
              </a:rPr>
              <a:t>    mid= (</a:t>
            </a:r>
            <a:r>
              <a:rPr lang="en-US" sz="2800" err="1">
                <a:latin typeface="Times New Roman"/>
                <a:ea typeface="+mn-lt"/>
                <a:cs typeface="+mn-lt"/>
              </a:rPr>
              <a:t>left+right</a:t>
            </a:r>
            <a:r>
              <a:rPr lang="en-US" sz="2800">
                <a:latin typeface="Times New Roman"/>
                <a:ea typeface="+mn-lt"/>
                <a:cs typeface="+mn-lt"/>
              </a:rPr>
              <a:t>)/2</a:t>
            </a:r>
            <a:br>
              <a:rPr lang="en-US" sz="2800">
                <a:latin typeface="Times New Roman"/>
                <a:ea typeface="+mn-lt"/>
                <a:cs typeface="+mn-lt"/>
              </a:rPr>
            </a:br>
            <a:r>
              <a:rPr lang="en-US" sz="2800">
                <a:latin typeface="Times New Roman"/>
                <a:ea typeface="+mn-lt"/>
                <a:cs typeface="+mn-lt"/>
              </a:rPr>
              <a:t>    </a:t>
            </a:r>
            <a:r>
              <a:rPr lang="en-US" sz="2800" err="1">
                <a:latin typeface="Times New Roman"/>
                <a:ea typeface="+mn-lt"/>
                <a:cs typeface="+mn-lt"/>
              </a:rPr>
              <a:t>mergesort</a:t>
            </a:r>
            <a:r>
              <a:rPr lang="en-US" sz="2800">
                <a:latin typeface="Times New Roman"/>
                <a:ea typeface="+mn-lt"/>
                <a:cs typeface="+mn-lt"/>
              </a:rPr>
              <a:t>(array, left, mid)</a:t>
            </a:r>
            <a:br>
              <a:rPr lang="en-US" sz="2800">
                <a:latin typeface="Times New Roman"/>
                <a:ea typeface="+mn-lt"/>
                <a:cs typeface="+mn-lt"/>
              </a:rPr>
            </a:br>
            <a:r>
              <a:rPr lang="en-US" sz="2800">
                <a:latin typeface="Times New Roman"/>
                <a:ea typeface="+mn-lt"/>
                <a:cs typeface="+mn-lt"/>
              </a:rPr>
              <a:t>    </a:t>
            </a:r>
            <a:r>
              <a:rPr lang="en-US" sz="2800" err="1">
                <a:latin typeface="Times New Roman"/>
                <a:ea typeface="+mn-lt"/>
                <a:cs typeface="+mn-lt"/>
              </a:rPr>
              <a:t>mergesort</a:t>
            </a:r>
            <a:r>
              <a:rPr lang="en-US" sz="2800">
                <a:latin typeface="Times New Roman"/>
                <a:ea typeface="+mn-lt"/>
                <a:cs typeface="+mn-lt"/>
              </a:rPr>
              <a:t>(array, mid+1, right)</a:t>
            </a:r>
            <a:br>
              <a:rPr lang="en-US" sz="2800">
                <a:latin typeface="Times New Roman"/>
                <a:ea typeface="+mn-lt"/>
                <a:cs typeface="+mn-lt"/>
              </a:rPr>
            </a:br>
            <a:r>
              <a:rPr lang="en-US" sz="2800">
                <a:latin typeface="Times New Roman"/>
                <a:ea typeface="+mn-lt"/>
                <a:cs typeface="+mn-lt"/>
              </a:rPr>
              <a:t>    merge(array, left, mid, right)</a:t>
            </a:r>
          </a:p>
          <a:p>
            <a:pPr>
              <a:buNone/>
            </a:pPr>
            <a:r>
              <a:rPr lang="en-US" sz="2800">
                <a:latin typeface="Times New Roman"/>
                <a:ea typeface="+mn-lt"/>
                <a:cs typeface="+mn-lt"/>
              </a:rPr>
              <a:t>step 4: Stop</a:t>
            </a:r>
            <a:endParaRPr lang="en-US" sz="2800">
              <a:latin typeface="Times New Roman"/>
            </a:endParaRPr>
          </a:p>
          <a:p>
            <a:pPr marL="0" indent="0">
              <a:buNone/>
            </a:pPr>
            <a:endParaRPr lang="en-US" sz="2400">
              <a:latin typeface="Times New Roman"/>
              <a:cs typeface="Arial"/>
            </a:endParaRPr>
          </a:p>
          <a:p>
            <a:endParaRPr lang="en-US" sz="2800">
              <a:cs typeface="Arial"/>
            </a:endParaRPr>
          </a:p>
        </p:txBody>
      </p:sp>
    </p:spTree>
    <p:extLst>
      <p:ext uri="{BB962C8B-B14F-4D97-AF65-F5344CB8AC3E}">
        <p14:creationId xmlns:p14="http://schemas.microsoft.com/office/powerpoint/2010/main" val="336431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title"/>
          </p:nvPr>
        </p:nvSpPr>
        <p:spPr>
          <a:xfrm>
            <a:off x="365760" y="365760"/>
            <a:ext cx="11457432" cy="914400"/>
          </a:xfrm>
        </p:spPr>
        <p:txBody>
          <a:bodyPr anchor="t">
            <a:normAutofit/>
          </a:bodyPr>
          <a:lstStyle/>
          <a:p>
            <a:r>
              <a:rPr lang="en-US">
                <a:cs typeface="Arial"/>
              </a:rPr>
              <a:t>ADVANTAGES</a:t>
            </a:r>
          </a:p>
          <a:p>
            <a:endParaRPr lang="en-US"/>
          </a:p>
        </p:txBody>
      </p:sp>
      <p:graphicFrame>
        <p:nvGraphicFramePr>
          <p:cNvPr id="11" name="Content Placeholder 2">
            <a:extLst>
              <a:ext uri="{FF2B5EF4-FFF2-40B4-BE49-F238E27FC236}">
                <a16:creationId xmlns:a16="http://schemas.microsoft.com/office/drawing/2014/main" id="{4EB35ABD-4BD4-0CBF-ED39-9A5A1E772F67}"/>
              </a:ext>
            </a:extLst>
          </p:cNvPr>
          <p:cNvGraphicFramePr>
            <a:graphicFrameLocks noGrp="1"/>
          </p:cNvGraphicFramePr>
          <p:nvPr>
            <p:ph idx="1"/>
            <p:extLst>
              <p:ext uri="{D42A27DB-BD31-4B8C-83A1-F6EECF244321}">
                <p14:modId xmlns:p14="http://schemas.microsoft.com/office/powerpoint/2010/main" val="3217424382"/>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011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ctrTitle"/>
          </p:nvPr>
        </p:nvSpPr>
        <p:spPr>
          <a:xfrm>
            <a:off x="3511803" y="-88211"/>
            <a:ext cx="8686800" cy="2105012"/>
          </a:xfrm>
        </p:spPr>
        <p:txBody>
          <a:bodyPr/>
          <a:lstStyle/>
          <a:p>
            <a:r>
              <a:rPr lang="en-US">
                <a:latin typeface="Times New Roman"/>
                <a:cs typeface="Times New Roman"/>
              </a:rPr>
              <a:t>SELECTION SORT</a:t>
            </a:r>
            <a:endParaRPr lang="en-US" sz="2400" b="0">
              <a:latin typeface="Times New Roman"/>
              <a:cs typeface="Times New Roman"/>
            </a:endParaRP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type="subTitle" idx="1"/>
          </p:nvPr>
        </p:nvSpPr>
        <p:spPr>
          <a:xfrm>
            <a:off x="1946982" y="2448741"/>
            <a:ext cx="8686800" cy="914400"/>
          </a:xfrm>
        </p:spPr>
        <p:txBody>
          <a:bodyPr vert="horz" lIns="0" tIns="0" rIns="0" bIns="0" spcCol="301752" rtlCol="0" anchor="t">
            <a:noAutofit/>
          </a:bodyPr>
          <a:lstStyle/>
          <a:p>
            <a:pPr marL="0" indent="0">
              <a:lnSpc>
                <a:spcPct val="150000"/>
              </a:lnSpc>
              <a:buNone/>
            </a:pPr>
            <a:r>
              <a:rPr lang="en-US" sz="2400" b="1">
                <a:latin typeface="Times New Roman"/>
                <a:ea typeface="+mn-lt"/>
                <a:cs typeface="+mn-lt"/>
              </a:rPr>
              <a:t>Selection sort</a:t>
            </a:r>
            <a:r>
              <a:rPr lang="en-US" sz="2400">
                <a:latin typeface="Times New Roman"/>
                <a:ea typeface="+mn-lt"/>
                <a:cs typeface="+mn-lt"/>
              </a:rPr>
              <a:t> is a simple and efficient sorting algorithm that works by repeatedly selecting the smallest (or largest) element from the unsorted portion of the list and moving it to the sorted portion of the list.  </a:t>
            </a:r>
            <a:endParaRPr lang="en-US">
              <a:latin typeface="Times New Roman"/>
              <a:cs typeface="Times New Roman"/>
            </a:endParaRPr>
          </a:p>
          <a:p>
            <a:pPr marL="342900" indent="-342900">
              <a:lnSpc>
                <a:spcPct val="150000"/>
              </a:lnSpc>
              <a:buFont typeface="Arial"/>
              <a:buChar char="•"/>
            </a:pPr>
            <a:r>
              <a:rPr lang="en-US" sz="2400">
                <a:latin typeface="Times New Roman"/>
                <a:ea typeface="+mn-lt"/>
                <a:cs typeface="+mn-lt"/>
              </a:rPr>
              <a:t>Time complexity = O(N</a:t>
            </a:r>
            <a:r>
              <a:rPr lang="en-US" sz="2400" baseline="30000">
                <a:latin typeface="Times New Roman"/>
                <a:ea typeface="+mn-lt"/>
                <a:cs typeface="+mn-lt"/>
              </a:rPr>
              <a:t>2</a:t>
            </a:r>
            <a:r>
              <a:rPr lang="en-US" sz="2400">
                <a:latin typeface="Times New Roman"/>
                <a:ea typeface="+mn-lt"/>
                <a:cs typeface="+mn-lt"/>
              </a:rPr>
              <a:t>)</a:t>
            </a:r>
            <a:endParaRPr lang="en-US">
              <a:latin typeface="Times New Roman"/>
              <a:cs typeface="Arial"/>
            </a:endParaRPr>
          </a:p>
          <a:p>
            <a:pPr marL="342900" indent="-342900" algn="just">
              <a:lnSpc>
                <a:spcPct val="150000"/>
              </a:lnSpc>
              <a:buFont typeface="Arial"/>
              <a:buChar char="•"/>
            </a:pPr>
            <a:r>
              <a:rPr lang="en-US" sz="2400">
                <a:latin typeface="Times New Roman"/>
                <a:cs typeface="Times New Roman"/>
              </a:rPr>
              <a:t>Space Complexity=O</a:t>
            </a:r>
            <a:r>
              <a:rPr lang="en-US" sz="2400">
                <a:latin typeface="Times New Roman"/>
                <a:ea typeface="+mn-lt"/>
                <a:cs typeface="+mn-lt"/>
              </a:rPr>
              <a:t>(1)</a:t>
            </a:r>
            <a:endParaRPr lang="en-US">
              <a:latin typeface="Times New Roman"/>
              <a:cs typeface="Arial"/>
            </a:endParaRPr>
          </a:p>
          <a:p>
            <a:pPr>
              <a:lnSpc>
                <a:spcPct val="150000"/>
              </a:lnSpc>
              <a:buFont typeface="Arial"/>
              <a:buChar char="•"/>
            </a:pPr>
            <a:endParaRPr lang="en-US" sz="2400">
              <a:latin typeface="Times New Roman"/>
              <a:cs typeface="Arial"/>
            </a:endParaRPr>
          </a:p>
          <a:p>
            <a:pPr marL="0" indent="0">
              <a:lnSpc>
                <a:spcPct val="150000"/>
              </a:lnSpc>
              <a:buNone/>
            </a:pPr>
            <a:endParaRPr lang="en-US" sz="2400">
              <a:latin typeface="Times New Roman"/>
              <a:cs typeface="Arial"/>
            </a:endParaRPr>
          </a:p>
          <a:p>
            <a:pPr marL="0" indent="0">
              <a:lnSpc>
                <a:spcPct val="150000"/>
              </a:lnSpc>
              <a:buNone/>
            </a:pPr>
            <a:endParaRPr lang="en-US" sz="2400">
              <a:latin typeface="Times New Roman"/>
              <a:cs typeface="Arial"/>
            </a:endParaRPr>
          </a:p>
          <a:p>
            <a:pPr marL="0" indent="0">
              <a:lnSpc>
                <a:spcPct val="150000"/>
              </a:lnSpc>
              <a:buNone/>
            </a:pPr>
            <a:endParaRPr lang="en-US">
              <a:latin typeface="Times New Roman"/>
              <a:cs typeface="Arial"/>
            </a:endParaRPr>
          </a:p>
        </p:txBody>
      </p:sp>
    </p:spTree>
    <p:extLst>
      <p:ext uri="{BB962C8B-B14F-4D97-AF65-F5344CB8AC3E}">
        <p14:creationId xmlns:p14="http://schemas.microsoft.com/office/powerpoint/2010/main" val="351452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title"/>
          </p:nvPr>
        </p:nvSpPr>
        <p:spPr>
          <a:xfrm>
            <a:off x="365760" y="365760"/>
            <a:ext cx="11457432" cy="914400"/>
          </a:xfrm>
        </p:spPr>
        <p:txBody>
          <a:bodyPr anchor="t">
            <a:normAutofit/>
          </a:bodyPr>
          <a:lstStyle/>
          <a:p>
            <a:r>
              <a:rPr lang="en-US"/>
              <a:t>DISADVANTAGES</a:t>
            </a:r>
          </a:p>
          <a:p>
            <a:endParaRPr lang="en-US"/>
          </a:p>
        </p:txBody>
      </p:sp>
      <p:graphicFrame>
        <p:nvGraphicFramePr>
          <p:cNvPr id="11" name="Content Placeholder 2">
            <a:extLst>
              <a:ext uri="{FF2B5EF4-FFF2-40B4-BE49-F238E27FC236}">
                <a16:creationId xmlns:a16="http://schemas.microsoft.com/office/drawing/2014/main" id="{4EB35ABD-4BD4-0CBF-ED39-9A5A1E772F67}"/>
              </a:ext>
            </a:extLst>
          </p:cNvPr>
          <p:cNvGraphicFramePr>
            <a:graphicFrameLocks noGrp="1"/>
          </p:cNvGraphicFramePr>
          <p:nvPr>
            <p:ph idx="1"/>
            <p:extLst>
              <p:ext uri="{D42A27DB-BD31-4B8C-83A1-F6EECF244321}">
                <p14:modId xmlns:p14="http://schemas.microsoft.com/office/powerpoint/2010/main" val="1471395544"/>
              </p:ext>
            </p:extLst>
          </p:nvPr>
        </p:nvGraphicFramePr>
        <p:xfrm>
          <a:off x="193232" y="1713781"/>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193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A2207D-3AF0-1044-BA31-870EE3DA299B}"/>
              </a:ext>
            </a:extLst>
          </p:cNvPr>
          <p:cNvSpPr>
            <a:spLocks noGrp="1"/>
          </p:cNvSpPr>
          <p:nvPr>
            <p:ph type="body" sz="quarter" idx="14"/>
          </p:nvPr>
        </p:nvSpPr>
        <p:spPr/>
        <p:txBody>
          <a:bodyPr/>
          <a:lstStyle/>
          <a:p>
            <a:r>
              <a:rPr lang="en-US"/>
              <a:t>05.</a:t>
            </a:r>
          </a:p>
        </p:txBody>
      </p:sp>
      <p:sp>
        <p:nvSpPr>
          <p:cNvPr id="3" name="Title 2">
            <a:extLst>
              <a:ext uri="{FF2B5EF4-FFF2-40B4-BE49-F238E27FC236}">
                <a16:creationId xmlns:a16="http://schemas.microsoft.com/office/drawing/2014/main" id="{DE8D9179-282A-0246-BB16-54CA367C3B73}"/>
              </a:ext>
            </a:extLst>
          </p:cNvPr>
          <p:cNvSpPr>
            <a:spLocks noGrp="1"/>
          </p:cNvSpPr>
          <p:nvPr>
            <p:ph type="title"/>
          </p:nvPr>
        </p:nvSpPr>
        <p:spPr/>
        <p:txBody>
          <a:bodyPr/>
          <a:lstStyle/>
          <a:p>
            <a:r>
              <a:rPr lang="en-US"/>
              <a:t>QUICK SORT</a:t>
            </a:r>
          </a:p>
        </p:txBody>
      </p:sp>
    </p:spTree>
    <p:extLst>
      <p:ext uri="{BB962C8B-B14F-4D97-AF65-F5344CB8AC3E}">
        <p14:creationId xmlns:p14="http://schemas.microsoft.com/office/powerpoint/2010/main" val="2650613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p:txBody>
          <a:bodyPr/>
          <a:lstStyle/>
          <a:p>
            <a:r>
              <a:rPr lang="en-US">
                <a:latin typeface="Times New Roman"/>
                <a:cs typeface="Times New Roman"/>
              </a:rPr>
              <a:t>QUICK SORT</a:t>
            </a:r>
            <a:endParaRPr lang="en-US" sz="2400" b="0">
              <a:latin typeface="Times New Roman"/>
              <a:cs typeface="Times New Roman"/>
            </a:endParaRP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4294967295"/>
          </p:nvPr>
        </p:nvSpPr>
        <p:spPr>
          <a:xfrm>
            <a:off x="0" y="856384"/>
            <a:ext cx="11637963" cy="5143933"/>
          </a:xfrm>
        </p:spPr>
        <p:txBody>
          <a:bodyPr vert="horz" lIns="0" tIns="0" rIns="0" bIns="0" spcCol="301752" rtlCol="0" anchor="t">
            <a:noAutofit/>
          </a:bodyPr>
          <a:lstStyle/>
          <a:p>
            <a:pPr algn="just">
              <a:buNone/>
            </a:pPr>
            <a:r>
              <a:rPr lang="en-US" sz="2400">
                <a:ea typeface="+mn-lt"/>
                <a:cs typeface="+mn-lt"/>
              </a:rPr>
              <a:t>Q</a:t>
            </a:r>
            <a:r>
              <a:rPr lang="en-US" sz="2800">
                <a:latin typeface="Times New Roman"/>
                <a:ea typeface="+mn-lt"/>
                <a:cs typeface="+mn-lt"/>
              </a:rPr>
              <a:t>uicksort picks an element as pivot, and then it partitions the given array around the picked pivot element. </a:t>
            </a:r>
          </a:p>
          <a:p>
            <a:pPr algn="just">
              <a:buNone/>
            </a:pPr>
            <a:r>
              <a:rPr lang="en-US" sz="2800">
                <a:latin typeface="Times New Roman"/>
                <a:ea typeface="+mn-lt"/>
                <a:cs typeface="+mn-lt"/>
              </a:rPr>
              <a:t>In quick sort, a large array is divided into two arrays in which one holds values that are smaller than the specified value (Pivot), and another array holds the values that are greater than the pivot.</a:t>
            </a:r>
            <a:endParaRPr lang="en-US" sz="2800">
              <a:latin typeface="Times New Roman"/>
              <a:cs typeface="Arial"/>
            </a:endParaRPr>
          </a:p>
          <a:p>
            <a:pPr algn="just">
              <a:buNone/>
            </a:pPr>
            <a:r>
              <a:rPr lang="en-US" sz="2800">
                <a:latin typeface="Times New Roman"/>
                <a:ea typeface="+mn-lt"/>
                <a:cs typeface="+mn-lt"/>
              </a:rPr>
              <a:t>After that, left and right sub-arrays are also partitioned using the same approach. It will continue until the single element remains in the sub-array.</a:t>
            </a:r>
          </a:p>
          <a:p>
            <a:r>
              <a:rPr lang="en-US" sz="2800">
                <a:latin typeface="Times New Roman"/>
                <a:ea typeface="+mn-lt"/>
                <a:cs typeface="+mn-lt"/>
              </a:rPr>
              <a:t>Time Complexity: O(N </a:t>
            </a:r>
            <a:r>
              <a:rPr lang="en-US" sz="2800" err="1">
                <a:latin typeface="Times New Roman"/>
                <a:ea typeface="+mn-lt"/>
                <a:cs typeface="+mn-lt"/>
              </a:rPr>
              <a:t>logN</a:t>
            </a:r>
            <a:r>
              <a:rPr lang="en-US" sz="2800">
                <a:latin typeface="Times New Roman"/>
                <a:ea typeface="+mn-lt"/>
                <a:cs typeface="+mn-lt"/>
              </a:rPr>
              <a:t>)</a:t>
            </a:r>
          </a:p>
          <a:p>
            <a:r>
              <a:rPr lang="en-US" sz="2800">
                <a:latin typeface="Times New Roman"/>
                <a:ea typeface="+mn-lt"/>
                <a:cs typeface="+mn-lt"/>
              </a:rPr>
              <a:t>Worst Case </a:t>
            </a:r>
            <a:r>
              <a:rPr lang="en-US" sz="2800" err="1">
                <a:latin typeface="Times New Roman"/>
                <a:ea typeface="+mn-lt"/>
                <a:cs typeface="+mn-lt"/>
              </a:rPr>
              <a:t>Complexity:O</a:t>
            </a:r>
            <a:r>
              <a:rPr lang="en-US" sz="2800">
                <a:latin typeface="Times New Roman"/>
                <a:ea typeface="+mn-lt"/>
                <a:cs typeface="+mn-lt"/>
              </a:rPr>
              <a:t>(n</a:t>
            </a:r>
            <a:r>
              <a:rPr lang="en-US" sz="2800" baseline="30000">
                <a:latin typeface="Times New Roman"/>
                <a:ea typeface="+mn-lt"/>
                <a:cs typeface="+mn-lt"/>
              </a:rPr>
              <a:t>2</a:t>
            </a:r>
            <a:r>
              <a:rPr lang="en-US" sz="2800">
                <a:latin typeface="Times New Roman"/>
                <a:ea typeface="+mn-lt"/>
                <a:cs typeface="+mn-lt"/>
              </a:rPr>
              <a:t>)</a:t>
            </a:r>
          </a:p>
          <a:p>
            <a:r>
              <a:rPr lang="en-US" sz="2800">
                <a:latin typeface="Times New Roman"/>
                <a:ea typeface="+mn-lt"/>
                <a:cs typeface="+mn-lt"/>
              </a:rPr>
              <a:t>Space complexity of quicksort is O(n*</a:t>
            </a:r>
            <a:r>
              <a:rPr lang="en-US" sz="2800" err="1">
                <a:latin typeface="Times New Roman"/>
                <a:ea typeface="+mn-lt"/>
                <a:cs typeface="+mn-lt"/>
              </a:rPr>
              <a:t>logn</a:t>
            </a:r>
            <a:r>
              <a:rPr lang="en-US" sz="2800">
                <a:latin typeface="Times New Roman"/>
                <a:ea typeface="+mn-lt"/>
                <a:cs typeface="+mn-lt"/>
              </a:rPr>
              <a:t>)</a:t>
            </a:r>
            <a:endParaRPr lang="en-US" sz="2800">
              <a:latin typeface="Times New Roman"/>
              <a:cs typeface="Arial"/>
            </a:endParaRPr>
          </a:p>
          <a:p>
            <a:endParaRPr lang="en-US" sz="2800">
              <a:latin typeface="Times New Roman"/>
              <a:cs typeface="Arial"/>
            </a:endParaRPr>
          </a:p>
          <a:p>
            <a:pPr marL="0" indent="0">
              <a:buNone/>
            </a:pPr>
            <a:endParaRPr lang="en-US" sz="2800">
              <a:latin typeface="Times New Roman"/>
              <a:cs typeface="Arial"/>
            </a:endParaRPr>
          </a:p>
          <a:p>
            <a:endParaRPr lang="en-US" sz="2800">
              <a:cs typeface="Arial"/>
            </a:endParaRPr>
          </a:p>
          <a:p>
            <a:pPr marL="0" indent="0">
              <a:buNone/>
            </a:pPr>
            <a:endParaRPr lang="en-US" sz="2800">
              <a:cs typeface="Arial"/>
            </a:endParaRPr>
          </a:p>
        </p:txBody>
      </p:sp>
    </p:spTree>
    <p:extLst>
      <p:ext uri="{BB962C8B-B14F-4D97-AF65-F5344CB8AC3E}">
        <p14:creationId xmlns:p14="http://schemas.microsoft.com/office/powerpoint/2010/main" val="382692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5" descr="Calendar&#10;&#10;Description automatically generated">
            <a:extLst>
              <a:ext uri="{FF2B5EF4-FFF2-40B4-BE49-F238E27FC236}">
                <a16:creationId xmlns:a16="http://schemas.microsoft.com/office/drawing/2014/main" id="{2F98941F-E4CA-F67E-8813-B10C93F3934D}"/>
              </a:ext>
            </a:extLst>
          </p:cNvPr>
          <p:cNvPicPr>
            <a:picLocks noChangeAspect="1"/>
          </p:cNvPicPr>
          <p:nvPr/>
        </p:nvPicPr>
        <p:blipFill>
          <a:blip r:embed="rId2"/>
          <a:stretch>
            <a:fillRect/>
          </a:stretch>
        </p:blipFill>
        <p:spPr>
          <a:xfrm>
            <a:off x="550670" y="110836"/>
            <a:ext cx="6363265" cy="6630710"/>
          </a:xfrm>
          <a:prstGeom prst="rect">
            <a:avLst/>
          </a:prstGeom>
          <a:noFill/>
        </p:spPr>
      </p:pic>
      <p:sp>
        <p:nvSpPr>
          <p:cNvPr id="8" name="Content Placeholder 2">
            <a:extLst>
              <a:ext uri="{FF2B5EF4-FFF2-40B4-BE49-F238E27FC236}">
                <a16:creationId xmlns:a16="http://schemas.microsoft.com/office/drawing/2014/main" id="{FF62829B-AFDE-7C44-AEBF-3B7F24325CDD}"/>
              </a:ext>
            </a:extLst>
          </p:cNvPr>
          <p:cNvSpPr>
            <a:spLocks noGrp="1"/>
          </p:cNvSpPr>
          <p:nvPr>
            <p:ph sz="quarter" idx="14"/>
          </p:nvPr>
        </p:nvSpPr>
        <p:spPr>
          <a:xfrm>
            <a:off x="9189720" y="444843"/>
            <a:ext cx="2633472" cy="4251960"/>
          </a:xfrm>
        </p:spPr>
        <p:txBody>
          <a:bodyPr vert="horz" lIns="0" tIns="0" rIns="0" bIns="0" spcCol="301752" rtlCol="0">
            <a:normAutofit/>
          </a:bodyPr>
          <a:lstStyle/>
          <a:p>
            <a:pPr marL="0" indent="0">
              <a:buNone/>
            </a:pPr>
            <a:endParaRPr lang="en-US"/>
          </a:p>
          <a:p>
            <a:endParaRPr lang="en-US"/>
          </a:p>
          <a:p>
            <a:pPr marL="0" indent="0">
              <a:buNone/>
            </a:pPr>
            <a:endParaRPr lang="en-US"/>
          </a:p>
        </p:txBody>
      </p:sp>
    </p:spTree>
    <p:extLst>
      <p:ext uri="{BB962C8B-B14F-4D97-AF65-F5344CB8AC3E}">
        <p14:creationId xmlns:p14="http://schemas.microsoft.com/office/powerpoint/2010/main" val="1470012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F62829B-AFDE-7C44-AEBF-3B7F24325CDD}"/>
              </a:ext>
            </a:extLst>
          </p:cNvPr>
          <p:cNvSpPr>
            <a:spLocks noGrp="1"/>
          </p:cNvSpPr>
          <p:nvPr>
            <p:ph sz="quarter" idx="14"/>
          </p:nvPr>
        </p:nvSpPr>
        <p:spPr>
          <a:xfrm>
            <a:off x="9189720" y="444843"/>
            <a:ext cx="2633472" cy="4251960"/>
          </a:xfrm>
        </p:spPr>
        <p:txBody>
          <a:bodyPr vert="horz" lIns="0" tIns="0" rIns="0" bIns="0" spcCol="301752" rtlCol="0">
            <a:normAutofit/>
          </a:bodyPr>
          <a:lstStyle/>
          <a:p>
            <a:pPr marL="0" indent="0">
              <a:buNone/>
            </a:pPr>
            <a:endParaRPr lang="en-US"/>
          </a:p>
          <a:p>
            <a:endParaRPr lang="en-US"/>
          </a:p>
          <a:p>
            <a:pPr marL="0" indent="0">
              <a:buNone/>
            </a:pPr>
            <a:endParaRPr lang="en-US"/>
          </a:p>
        </p:txBody>
      </p:sp>
      <p:pic>
        <p:nvPicPr>
          <p:cNvPr id="2" name="Picture 2" descr="Diagram, schematic&#10;&#10;Description automatically generated">
            <a:extLst>
              <a:ext uri="{FF2B5EF4-FFF2-40B4-BE49-F238E27FC236}">
                <a16:creationId xmlns:a16="http://schemas.microsoft.com/office/drawing/2014/main" id="{91288096-3CB2-47EA-86E4-BAA0EA9EC0A7}"/>
              </a:ext>
            </a:extLst>
          </p:cNvPr>
          <p:cNvPicPr>
            <a:picLocks noChangeAspect="1"/>
          </p:cNvPicPr>
          <p:nvPr/>
        </p:nvPicPr>
        <p:blipFill>
          <a:blip r:embed="rId2"/>
          <a:stretch>
            <a:fillRect/>
          </a:stretch>
        </p:blipFill>
        <p:spPr>
          <a:xfrm>
            <a:off x="2022765" y="113273"/>
            <a:ext cx="5638798" cy="6617598"/>
          </a:xfrm>
          <a:prstGeom prst="rect">
            <a:avLst/>
          </a:prstGeom>
        </p:spPr>
      </p:pic>
    </p:spTree>
    <p:extLst>
      <p:ext uri="{BB962C8B-B14F-4D97-AF65-F5344CB8AC3E}">
        <p14:creationId xmlns:p14="http://schemas.microsoft.com/office/powerpoint/2010/main" val="370779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62454F1-6798-CACD-1E7F-7C2BE28F88A6}"/>
              </a:ext>
            </a:extLst>
          </p:cNvPr>
          <p:cNvSpPr>
            <a:spLocks noGrp="1"/>
          </p:cNvSpPr>
          <p:nvPr>
            <p:ph type="title"/>
          </p:nvPr>
        </p:nvSpPr>
        <p:spPr>
          <a:xfrm>
            <a:off x="365760" y="365760"/>
            <a:ext cx="5425440" cy="1371600"/>
          </a:xfrm>
        </p:spPr>
        <p:txBody>
          <a:bodyPr/>
          <a:lstStyle/>
          <a:p>
            <a:pPr>
              <a:lnSpc>
                <a:spcPct val="150000"/>
              </a:lnSpc>
            </a:pPr>
            <a:r>
              <a:rPr lang="en-US" b="0">
                <a:ea typeface="+mj-lt"/>
                <a:cs typeface="+mj-lt"/>
              </a:rPr>
              <a:t>The Quicksort is the fastest</a:t>
            </a:r>
            <a:br>
              <a:rPr lang="en-US" b="0">
                <a:ea typeface="+mj-lt"/>
                <a:cs typeface="+mj-lt"/>
              </a:rPr>
            </a:br>
            <a:r>
              <a:rPr lang="en-US" b="0">
                <a:ea typeface="+mj-lt"/>
                <a:cs typeface="+mj-lt"/>
              </a:rPr>
              <a:t> known sort algorithm</a:t>
            </a:r>
            <a:br>
              <a:rPr lang="en-US" b="0">
                <a:ea typeface="+mj-lt"/>
                <a:cs typeface="+mj-lt"/>
              </a:rPr>
            </a:br>
            <a:r>
              <a:rPr lang="en-US" b="0">
                <a:ea typeface="+mj-lt"/>
                <a:cs typeface="+mj-lt"/>
              </a:rPr>
              <a:t> because of its highly optimized partitioning of an array of data into smaller arrays. </a:t>
            </a:r>
            <a:endParaRPr lang="en-US">
              <a:cs typeface="Arial"/>
            </a:endParaRP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365760" y="2286000"/>
            <a:ext cx="5425440" cy="3794760"/>
          </a:xfrm>
        </p:spPr>
        <p:txBody>
          <a:bodyPr vert="horz" lIns="0" tIns="0" rIns="0" bIns="0" spcCol="301752" rtlCol="0">
            <a:normAutofit/>
          </a:bodyPr>
          <a:lstStyle/>
          <a:p>
            <a:pPr marL="0" indent="0">
              <a:buNone/>
            </a:pPr>
            <a:endParaRPr lang="en-US"/>
          </a:p>
          <a:p>
            <a:endParaRPr lang="en-US"/>
          </a:p>
          <a:p>
            <a:pPr marL="0" indent="0">
              <a:buNone/>
            </a:pPr>
            <a:endParaRPr lang="en-US"/>
          </a:p>
        </p:txBody>
      </p:sp>
      <p:sp>
        <p:nvSpPr>
          <p:cNvPr id="15" name="Content Placeholder 3">
            <a:extLst>
              <a:ext uri="{FF2B5EF4-FFF2-40B4-BE49-F238E27FC236}">
                <a16:creationId xmlns:a16="http://schemas.microsoft.com/office/drawing/2014/main" id="{3543C0B8-32AA-8EC3-944A-D14779D8EE15}"/>
              </a:ext>
            </a:extLst>
          </p:cNvPr>
          <p:cNvSpPr>
            <a:spLocks noGrp="1"/>
          </p:cNvSpPr>
          <p:nvPr>
            <p:ph sz="half" idx="2"/>
          </p:nvPr>
        </p:nvSpPr>
        <p:spPr>
          <a:xfrm>
            <a:off x="6400800" y="365125"/>
            <a:ext cx="5422392" cy="5715635"/>
          </a:xfrm>
        </p:spPr>
        <p:txBody>
          <a:bodyPr vert="horz" lIns="0" tIns="0" rIns="0" bIns="0" spcCol="301752" rtlCol="0" anchor="t">
            <a:normAutofit/>
          </a:bodyPr>
          <a:lstStyle/>
          <a:p>
            <a:r>
              <a:rPr lang="en-US">
                <a:cs typeface="Arial"/>
              </a:rPr>
              <a:t>CONCLUSION</a:t>
            </a:r>
            <a:endParaRPr lang="en-US"/>
          </a:p>
        </p:txBody>
      </p:sp>
    </p:spTree>
    <p:extLst>
      <p:ext uri="{BB962C8B-B14F-4D97-AF65-F5344CB8AC3E}">
        <p14:creationId xmlns:p14="http://schemas.microsoft.com/office/powerpoint/2010/main" val="34753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FD21C3-41F5-6160-A1DE-689B80D99FB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01208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EEB5-368F-4FFD-2514-B595836364F5}"/>
              </a:ext>
            </a:extLst>
          </p:cNvPr>
          <p:cNvSpPr>
            <a:spLocks noGrp="1"/>
          </p:cNvSpPr>
          <p:nvPr>
            <p:ph type="ctrTitle"/>
          </p:nvPr>
        </p:nvSpPr>
        <p:spPr>
          <a:xfrm>
            <a:off x="3831467" y="1770944"/>
            <a:ext cx="8686800" cy="2105012"/>
          </a:xfrm>
        </p:spPr>
        <p:txBody>
          <a:bodyPr anchor="t">
            <a:normAutofit/>
          </a:bodyPr>
          <a:lstStyle/>
          <a:p>
            <a:r>
              <a:rPr lang="en-US">
                <a:latin typeface="Times New Roman"/>
                <a:cs typeface="Times New Roman"/>
              </a:rPr>
              <a:t>Working Process</a:t>
            </a:r>
            <a:endParaRPr lang="en-US" b="0">
              <a:latin typeface="Times New Roman"/>
              <a:cs typeface="Times New Roman"/>
            </a:endParaRPr>
          </a:p>
          <a:p>
            <a:endParaRPr lang="en-US" b="0">
              <a:latin typeface="Times New Roman"/>
              <a:cs typeface="Times New Roman"/>
            </a:endParaRPr>
          </a:p>
          <a:p>
            <a:endParaRPr lang="en-US">
              <a:latin typeface="Times New Roman"/>
              <a:cs typeface="Times New Roman"/>
            </a:endParaRPr>
          </a:p>
        </p:txBody>
      </p:sp>
      <p:sp>
        <p:nvSpPr>
          <p:cNvPr id="3" name="Content Placeholder 2">
            <a:extLst>
              <a:ext uri="{FF2B5EF4-FFF2-40B4-BE49-F238E27FC236}">
                <a16:creationId xmlns:a16="http://schemas.microsoft.com/office/drawing/2014/main" id="{745889EA-D713-E981-D6A9-171BE97CC73F}"/>
              </a:ext>
            </a:extLst>
          </p:cNvPr>
          <p:cNvSpPr>
            <a:spLocks noGrp="1"/>
          </p:cNvSpPr>
          <p:nvPr>
            <p:ph type="subTitle" idx="1"/>
          </p:nvPr>
        </p:nvSpPr>
        <p:spPr>
          <a:xfrm>
            <a:off x="1878946" y="3428456"/>
            <a:ext cx="9693728" cy="914400"/>
          </a:xfrm>
        </p:spPr>
        <p:txBody>
          <a:bodyPr vert="horz" lIns="0" tIns="0" rIns="0" bIns="0" spcCol="301752" rtlCol="0" anchor="t">
            <a:noAutofit/>
          </a:bodyPr>
          <a:lstStyle/>
          <a:p>
            <a:pPr marL="342900" indent="-342900">
              <a:lnSpc>
                <a:spcPct val="150000"/>
              </a:lnSpc>
              <a:buChar char="•"/>
            </a:pPr>
            <a:r>
              <a:rPr lang="en-US">
                <a:latin typeface="Times New Roman"/>
                <a:cs typeface="Times New Roman"/>
              </a:rPr>
              <a:t>The algorithm maintains two subarrays in each array.</a:t>
            </a:r>
            <a:endParaRPr lang="en-US">
              <a:latin typeface="Times New Roman"/>
              <a:ea typeface="+mn-lt"/>
              <a:cs typeface="Times New Roman"/>
            </a:endParaRPr>
          </a:p>
          <a:p>
            <a:pPr marL="342900" indent="-342900">
              <a:lnSpc>
                <a:spcPct val="150000"/>
              </a:lnSpc>
              <a:buFont typeface="Arial" panose="020B0604020202020204" pitchFamily="34" charset="0"/>
              <a:buChar char="•"/>
            </a:pPr>
            <a:r>
              <a:rPr lang="en-US">
                <a:latin typeface="Times New Roman"/>
                <a:cs typeface="Times New Roman"/>
              </a:rPr>
              <a:t>The subarray which already sorted. </a:t>
            </a:r>
            <a:endParaRPr lang="en-US">
              <a:latin typeface="Times New Roman"/>
              <a:ea typeface="+mn-lt"/>
              <a:cs typeface="Times New Roman"/>
            </a:endParaRPr>
          </a:p>
          <a:p>
            <a:pPr marL="342900" indent="-342900">
              <a:lnSpc>
                <a:spcPct val="150000"/>
              </a:lnSpc>
              <a:buFont typeface="Arial" panose="020B0604020202020204" pitchFamily="34" charset="0"/>
              <a:buChar char="•"/>
            </a:pPr>
            <a:r>
              <a:rPr lang="en-US">
                <a:latin typeface="Times New Roman"/>
                <a:cs typeface="Times New Roman"/>
              </a:rPr>
              <a:t>The remaining subarray was unsorted.</a:t>
            </a:r>
            <a:endParaRPr lang="en-US">
              <a:latin typeface="Times New Roman"/>
              <a:ea typeface="+mn-lt"/>
              <a:cs typeface="Times New Roman"/>
            </a:endParaRPr>
          </a:p>
        </p:txBody>
      </p:sp>
    </p:spTree>
    <p:extLst>
      <p:ext uri="{BB962C8B-B14F-4D97-AF65-F5344CB8AC3E}">
        <p14:creationId xmlns:p14="http://schemas.microsoft.com/office/powerpoint/2010/main" val="2338044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A4B670-908F-F4D6-80D0-E0AD1475057D}"/>
              </a:ext>
            </a:extLst>
          </p:cNvPr>
          <p:cNvSpPr txBox="1"/>
          <p:nvPr/>
        </p:nvSpPr>
        <p:spPr>
          <a:xfrm>
            <a:off x="1390651" y="1948544"/>
            <a:ext cx="10431235" cy="356328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nSpc>
                <a:spcPct val="150000"/>
              </a:lnSpc>
              <a:spcBef>
                <a:spcPts val="1200"/>
              </a:spcBef>
              <a:buSzPct val="100000"/>
              <a:buFont typeface="Arial"/>
              <a:buChar char="•"/>
            </a:pPr>
            <a:r>
              <a:rPr lang="en-US" sz="2400">
                <a:solidFill>
                  <a:srgbClr val="FFFFFF"/>
                </a:solidFill>
                <a:latin typeface="Times New Roman"/>
                <a:cs typeface="Arial"/>
              </a:rPr>
              <a:t>In every iteration of the selection sort, the minimum element (considering ascending order) from the unsorted subarray is picked and moved to the beginning of sorted subarray. </a:t>
            </a:r>
            <a:r>
              <a:rPr lang="en-US" sz="2400">
                <a:latin typeface="Times New Roman"/>
                <a:cs typeface="Arial"/>
              </a:rPr>
              <a:t>​</a:t>
            </a:r>
            <a:endParaRPr lang="en-US">
              <a:latin typeface="Times New Roman"/>
              <a:cs typeface="Times New Roman"/>
            </a:endParaRPr>
          </a:p>
          <a:p>
            <a:pPr marL="182880" indent="-182880">
              <a:lnSpc>
                <a:spcPct val="150000"/>
              </a:lnSpc>
              <a:spcBef>
                <a:spcPts val="1200"/>
              </a:spcBef>
              <a:buSzPct val="100000"/>
              <a:buFont typeface="Arial"/>
              <a:buChar char="•"/>
            </a:pPr>
            <a:r>
              <a:rPr lang="en-US" sz="2400">
                <a:solidFill>
                  <a:srgbClr val="FFFFFF"/>
                </a:solidFill>
                <a:latin typeface="Times New Roman"/>
                <a:cs typeface="Arial"/>
              </a:rPr>
              <a:t> After every iteration sorted subarray size increase by one and unsorted subarray size decrease by one.</a:t>
            </a:r>
            <a:r>
              <a:rPr lang="en-US" sz="2400">
                <a:latin typeface="Times New Roman"/>
                <a:cs typeface="Arial"/>
              </a:rPr>
              <a:t>​</a:t>
            </a:r>
          </a:p>
          <a:p>
            <a:pPr marL="182880" indent="-182880">
              <a:lnSpc>
                <a:spcPct val="150000"/>
              </a:lnSpc>
              <a:spcBef>
                <a:spcPts val="1200"/>
              </a:spcBef>
              <a:buSzPct val="100000"/>
              <a:buFont typeface="Arial"/>
              <a:buChar char="•"/>
            </a:pPr>
            <a:r>
              <a:rPr lang="en-US" sz="2400">
                <a:solidFill>
                  <a:srgbClr val="FFFFFF"/>
                </a:solidFill>
                <a:latin typeface="Times New Roman"/>
                <a:cs typeface="Arial"/>
              </a:rPr>
              <a:t>After N (size of array) iteration we will get sorted array.</a:t>
            </a:r>
            <a:r>
              <a:rPr lang="en-US" sz="2400">
                <a:latin typeface="Times New Roman"/>
                <a:cs typeface="Arial"/>
              </a:rPr>
              <a:t>​</a:t>
            </a:r>
          </a:p>
        </p:txBody>
      </p:sp>
    </p:spTree>
    <p:extLst>
      <p:ext uri="{BB962C8B-B14F-4D97-AF65-F5344CB8AC3E}">
        <p14:creationId xmlns:p14="http://schemas.microsoft.com/office/powerpoint/2010/main" val="68835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ctrTitle"/>
          </p:nvPr>
        </p:nvSpPr>
        <p:spPr>
          <a:xfrm>
            <a:off x="4600374" y="660182"/>
            <a:ext cx="8686800" cy="2105012"/>
          </a:xfrm>
        </p:spPr>
        <p:txBody>
          <a:bodyPr/>
          <a:lstStyle/>
          <a:p>
            <a:r>
              <a:rPr lang="en-US">
                <a:latin typeface="Times New Roman"/>
                <a:cs typeface="Times New Roman"/>
              </a:rPr>
              <a:t>Algorithm</a:t>
            </a:r>
          </a:p>
          <a:p>
            <a:endParaRPr lang="en-US">
              <a:cs typeface="Arial"/>
            </a:endParaRPr>
          </a:p>
        </p:txBody>
      </p:sp>
      <p:sp>
        <p:nvSpPr>
          <p:cNvPr id="8" name="TextBox 7">
            <a:extLst>
              <a:ext uri="{FF2B5EF4-FFF2-40B4-BE49-F238E27FC236}">
                <a16:creationId xmlns:a16="http://schemas.microsoft.com/office/drawing/2014/main" id="{522412EA-2F49-EB99-68EE-C137C08807C9}"/>
              </a:ext>
            </a:extLst>
          </p:cNvPr>
          <p:cNvSpPr txBox="1"/>
          <p:nvPr/>
        </p:nvSpPr>
        <p:spPr>
          <a:xfrm>
            <a:off x="1978269" y="2414536"/>
            <a:ext cx="11552672" cy="528371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457200" indent="-457200">
              <a:lnSpc>
                <a:spcPct val="150000"/>
              </a:lnSpc>
              <a:spcBef>
                <a:spcPts val="1200"/>
              </a:spcBef>
              <a:buSzPct val="100000"/>
              <a:buAutoNum type="arabicPeriod"/>
            </a:pPr>
            <a:r>
              <a:rPr lang="en-US" sz="2400">
                <a:solidFill>
                  <a:schemeClr val="bg1"/>
                </a:solidFill>
                <a:latin typeface="Times New Roman"/>
                <a:cs typeface="Arial"/>
              </a:rPr>
              <a:t>Set MIN as 0 location.</a:t>
            </a:r>
            <a:endParaRPr lang="en-US">
              <a:solidFill>
                <a:schemeClr val="bg1"/>
              </a:solidFill>
              <a:latin typeface="Times New Roman"/>
              <a:cs typeface="Arial"/>
            </a:endParaRPr>
          </a:p>
          <a:p>
            <a:pPr marL="457200" indent="-457200">
              <a:lnSpc>
                <a:spcPct val="150000"/>
              </a:lnSpc>
              <a:spcBef>
                <a:spcPts val="1200"/>
              </a:spcBef>
              <a:buSzPct val="100000"/>
              <a:buAutoNum type="arabicPeriod"/>
            </a:pPr>
            <a:r>
              <a:rPr lang="en-US" sz="2400">
                <a:solidFill>
                  <a:schemeClr val="bg1"/>
                </a:solidFill>
                <a:latin typeface="Times New Roman"/>
                <a:cs typeface="Arial"/>
              </a:rPr>
              <a:t>Search the smallest element in the list.</a:t>
            </a:r>
          </a:p>
          <a:p>
            <a:pPr marL="457200" indent="-457200">
              <a:lnSpc>
                <a:spcPct val="150000"/>
              </a:lnSpc>
              <a:spcBef>
                <a:spcPts val="1200"/>
              </a:spcBef>
              <a:buSzPct val="100000"/>
              <a:buAutoNum type="arabicPeriod"/>
            </a:pPr>
            <a:r>
              <a:rPr lang="en-US" sz="2400">
                <a:solidFill>
                  <a:schemeClr val="bg1"/>
                </a:solidFill>
                <a:latin typeface="Times New Roman"/>
                <a:cs typeface="Arial"/>
              </a:rPr>
              <a:t>Swap the smallest element with the original location of MIN.</a:t>
            </a:r>
            <a:endParaRPr lang="en-US">
              <a:solidFill>
                <a:schemeClr val="bg1"/>
              </a:solidFill>
              <a:latin typeface="Times New Roman"/>
              <a:cs typeface="Arial"/>
            </a:endParaRPr>
          </a:p>
          <a:p>
            <a:pPr marL="457200" indent="-457200">
              <a:lnSpc>
                <a:spcPct val="150000"/>
              </a:lnSpc>
              <a:spcBef>
                <a:spcPts val="1200"/>
              </a:spcBef>
              <a:buSzPct val="100000"/>
              <a:buAutoNum type="arabicPeriod"/>
            </a:pPr>
            <a:r>
              <a:rPr lang="en-US" sz="2400">
                <a:solidFill>
                  <a:schemeClr val="bg1"/>
                </a:solidFill>
                <a:latin typeface="Times New Roman"/>
                <a:cs typeface="Arial"/>
              </a:rPr>
              <a:t>Increment MIN to move to the next element.</a:t>
            </a:r>
            <a:endParaRPr lang="en-US">
              <a:solidFill>
                <a:schemeClr val="bg1"/>
              </a:solidFill>
              <a:latin typeface="Times New Roman"/>
              <a:cs typeface="Arial"/>
            </a:endParaRPr>
          </a:p>
          <a:p>
            <a:pPr marL="457200" indent="-457200">
              <a:lnSpc>
                <a:spcPct val="150000"/>
              </a:lnSpc>
              <a:spcBef>
                <a:spcPts val="1200"/>
              </a:spcBef>
              <a:buSzPct val="100000"/>
              <a:buAutoNum type="arabicPeriod"/>
            </a:pPr>
            <a:r>
              <a:rPr lang="en-US" sz="2400">
                <a:solidFill>
                  <a:schemeClr val="bg1"/>
                </a:solidFill>
                <a:latin typeface="Times New Roman"/>
                <a:cs typeface="Arial"/>
              </a:rPr>
              <a:t>Repeat these steps till the list is sorted.</a:t>
            </a:r>
            <a:endParaRPr lang="en-US">
              <a:solidFill>
                <a:schemeClr val="bg1"/>
              </a:solidFill>
              <a:latin typeface="Times New Roman"/>
              <a:cs typeface="Arial"/>
            </a:endParaRPr>
          </a:p>
          <a:p>
            <a:pPr marL="285750" indent="-285750">
              <a:lnSpc>
                <a:spcPct val="150000"/>
              </a:lnSpc>
              <a:spcBef>
                <a:spcPts val="1200"/>
              </a:spcBef>
              <a:buSzPct val="100000"/>
              <a:buFont typeface="Arial"/>
              <a:buChar char="•"/>
            </a:pPr>
            <a:endParaRPr lang="en-US" sz="2400">
              <a:solidFill>
                <a:schemeClr val="bg1"/>
              </a:solidFill>
              <a:latin typeface="Times New Roman"/>
              <a:cs typeface="Arial"/>
            </a:endParaRPr>
          </a:p>
          <a:p>
            <a:pPr marL="285750" indent="-285750">
              <a:lnSpc>
                <a:spcPct val="150000"/>
              </a:lnSpc>
              <a:spcBef>
                <a:spcPts val="1200"/>
              </a:spcBef>
              <a:buSzPct val="100000"/>
              <a:buFont typeface="Arial"/>
              <a:buChar char="•"/>
            </a:pPr>
            <a:endParaRPr lang="en-US" sz="2400">
              <a:solidFill>
                <a:schemeClr val="bg1"/>
              </a:solidFill>
              <a:latin typeface="Times New Roman"/>
              <a:cs typeface="Arial"/>
            </a:endParaRPr>
          </a:p>
          <a:p>
            <a:pPr>
              <a:spcBef>
                <a:spcPts val="1200"/>
              </a:spcBef>
            </a:pPr>
            <a:endParaRPr lang="en-US" sz="2400">
              <a:solidFill>
                <a:schemeClr val="bg1"/>
              </a:solidFill>
              <a:latin typeface="Times New Roman"/>
              <a:cs typeface="Arial"/>
            </a:endParaRPr>
          </a:p>
        </p:txBody>
      </p:sp>
    </p:spTree>
    <p:extLst>
      <p:ext uri="{BB962C8B-B14F-4D97-AF65-F5344CB8AC3E}">
        <p14:creationId xmlns:p14="http://schemas.microsoft.com/office/powerpoint/2010/main" val="264391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ADBF0954-3E4D-447D-9404-9F91348C1FA6}"/>
              </a:ext>
            </a:extLst>
          </p:cNvPr>
          <p:cNvPicPr>
            <a:picLocks noGrp="1" noChangeAspect="1"/>
          </p:cNvPicPr>
          <p:nvPr>
            <p:ph sz="half" idx="1"/>
          </p:nvPr>
        </p:nvPicPr>
        <p:blipFill>
          <a:blip r:embed="rId2"/>
          <a:stretch>
            <a:fillRect/>
          </a:stretch>
        </p:blipFill>
        <p:spPr>
          <a:xfrm>
            <a:off x="6257632" y="2122580"/>
            <a:ext cx="5761680" cy="2178084"/>
          </a:xfrm>
        </p:spPr>
      </p:pic>
      <p:sp>
        <p:nvSpPr>
          <p:cNvPr id="9" name="TextBox 8">
            <a:extLst>
              <a:ext uri="{FF2B5EF4-FFF2-40B4-BE49-F238E27FC236}">
                <a16:creationId xmlns:a16="http://schemas.microsoft.com/office/drawing/2014/main" id="{D8A61C9B-6E98-FEDF-58D3-764DFBB4EA0F}"/>
              </a:ext>
            </a:extLst>
          </p:cNvPr>
          <p:cNvSpPr txBox="1"/>
          <p:nvPr/>
        </p:nvSpPr>
        <p:spPr>
          <a:xfrm>
            <a:off x="560614" y="1417864"/>
            <a:ext cx="4852307"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2400">
                <a:solidFill>
                  <a:srgbClr val="333333"/>
                </a:solidFill>
                <a:latin typeface="Times New Roman"/>
                <a:cs typeface="Times New Roman"/>
              </a:rPr>
              <a:t>Let the elements of array are -</a:t>
            </a:r>
            <a:endParaRPr lang="en-US" sz="2400">
              <a:latin typeface="Times New Roman"/>
              <a:cs typeface="Times New Roman"/>
            </a:endParaRPr>
          </a:p>
        </p:txBody>
      </p:sp>
      <p:sp>
        <p:nvSpPr>
          <p:cNvPr id="10" name="TextBox 9">
            <a:extLst>
              <a:ext uri="{FF2B5EF4-FFF2-40B4-BE49-F238E27FC236}">
                <a16:creationId xmlns:a16="http://schemas.microsoft.com/office/drawing/2014/main" id="{82383376-E191-4BD0-FFAF-19C88A2BFA75}"/>
              </a:ext>
            </a:extLst>
          </p:cNvPr>
          <p:cNvSpPr txBox="1"/>
          <p:nvPr/>
        </p:nvSpPr>
        <p:spPr>
          <a:xfrm>
            <a:off x="163286" y="2925537"/>
            <a:ext cx="5667373" cy="200054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buSzPct val="100000"/>
              <a:buFont typeface="Arial"/>
              <a:buChar char="•"/>
            </a:pPr>
            <a:r>
              <a:rPr lang="en-US" sz="2400">
                <a:latin typeface="Times New Roman"/>
                <a:ea typeface="+mn-lt"/>
                <a:cs typeface="+mn-lt"/>
              </a:rPr>
              <a:t>Now, for the first position in the sorted array, the entire array is to be scanned sequentially.</a:t>
            </a:r>
            <a:endParaRPr lang="en-US" sz="2400">
              <a:latin typeface="Times New Roman"/>
              <a:cs typeface="Arial"/>
            </a:endParaRPr>
          </a:p>
          <a:p>
            <a:pPr marL="342900" indent="-342900" algn="just">
              <a:buSzPct val="100000"/>
              <a:buFont typeface="Arial"/>
              <a:buChar char="•"/>
            </a:pPr>
            <a:endParaRPr lang="en-US" sz="2400">
              <a:ea typeface="+mn-lt"/>
              <a:cs typeface="+mn-lt"/>
            </a:endParaRPr>
          </a:p>
          <a:p>
            <a:pPr>
              <a:spcBef>
                <a:spcPts val="1200"/>
              </a:spcBef>
              <a:buSzPct val="100000"/>
            </a:pPr>
            <a:endParaRPr lang="en-US" sz="2400">
              <a:cs typeface="Arial"/>
            </a:endParaRPr>
          </a:p>
        </p:txBody>
      </p:sp>
      <p:sp>
        <p:nvSpPr>
          <p:cNvPr id="2" name="TextBox 1">
            <a:extLst>
              <a:ext uri="{FF2B5EF4-FFF2-40B4-BE49-F238E27FC236}">
                <a16:creationId xmlns:a16="http://schemas.microsoft.com/office/drawing/2014/main" id="{40CF8228-197D-9934-4E94-AA5EE5310249}"/>
              </a:ext>
            </a:extLst>
          </p:cNvPr>
          <p:cNvSpPr txBox="1"/>
          <p:nvPr/>
        </p:nvSpPr>
        <p:spPr>
          <a:xfrm>
            <a:off x="1143000" y="351691"/>
            <a:ext cx="2989384" cy="72096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l">
              <a:lnSpc>
                <a:spcPct val="100000"/>
              </a:lnSpc>
              <a:spcBef>
                <a:spcPts val="1200"/>
              </a:spcBef>
              <a:buSzPct val="100000"/>
              <a:buFont typeface="Arial"/>
              <a:buChar char="•"/>
            </a:pPr>
            <a:endParaRPr lang="en-US" sz="1800"/>
          </a:p>
        </p:txBody>
      </p:sp>
      <p:sp>
        <p:nvSpPr>
          <p:cNvPr id="3" name="TextBox 2">
            <a:extLst>
              <a:ext uri="{FF2B5EF4-FFF2-40B4-BE49-F238E27FC236}">
                <a16:creationId xmlns:a16="http://schemas.microsoft.com/office/drawing/2014/main" id="{BE7388D6-5576-C9B6-FBD6-C0BD759CEF3A}"/>
              </a:ext>
            </a:extLst>
          </p:cNvPr>
          <p:cNvSpPr txBox="1"/>
          <p:nvPr/>
        </p:nvSpPr>
        <p:spPr>
          <a:xfrm>
            <a:off x="1107831" y="246184"/>
            <a:ext cx="4185138" cy="73866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lnSpc>
                <a:spcPct val="100000"/>
              </a:lnSpc>
              <a:spcBef>
                <a:spcPts val="1200"/>
              </a:spcBef>
              <a:buSzPct val="100000"/>
            </a:pPr>
            <a:r>
              <a:rPr lang="en-US" sz="4800" b="1">
                <a:latin typeface="Times New Roman"/>
                <a:cs typeface="Arial"/>
              </a:rPr>
              <a:t>Example</a:t>
            </a:r>
          </a:p>
        </p:txBody>
      </p:sp>
    </p:spTree>
    <p:extLst>
      <p:ext uri="{BB962C8B-B14F-4D97-AF65-F5344CB8AC3E}">
        <p14:creationId xmlns:p14="http://schemas.microsoft.com/office/powerpoint/2010/main" val="368452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D0C087BF8F5541AEB8593A3EDADFDF" ma:contentTypeVersion="2" ma:contentTypeDescription="Create a new document." ma:contentTypeScope="" ma:versionID="e73b43c2fe842a93e568edae2deb9a66">
  <xsd:schema xmlns:xsd="http://www.w3.org/2001/XMLSchema" xmlns:xs="http://www.w3.org/2001/XMLSchema" xmlns:p="http://schemas.microsoft.com/office/2006/metadata/properties" xmlns:ns2="6e0261f4-c6eb-4579-b567-20464731f3ce" targetNamespace="http://schemas.microsoft.com/office/2006/metadata/properties" ma:root="true" ma:fieldsID="4f740556a6a942c442a8f7dc81033e73" ns2:_="">
    <xsd:import namespace="6e0261f4-c6eb-4579-b567-20464731f3c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0261f4-c6eb-4579-b567-20464731f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EED262-C80D-4F24-BADF-E454733A7004}">
  <ds:schemaRefs>
    <ds:schemaRef ds:uri="6e0261f4-c6eb-4579-b567-20464731f3c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DDF7548-AE13-4626-884B-AE4CED80337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CB3F6A0-6EFA-499F-9E43-804E9F90DB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56</Slides>
  <Notes>0</Notes>
  <HiddenSlides>2</HiddenSlide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UST</vt:lpstr>
      <vt:lpstr> SORTING ALGORITHMS </vt:lpstr>
      <vt:lpstr>PowerPoint Presentation</vt:lpstr>
      <vt:lpstr>PowerPoint Presentation</vt:lpstr>
      <vt:lpstr>SELECTION SORT</vt:lpstr>
      <vt:lpstr>SELECTION SORT</vt:lpstr>
      <vt:lpstr>Working Process  </vt:lpstr>
      <vt:lpstr>PowerPoint Presentation</vt:lpstr>
      <vt:lpstr>Algorithm </vt:lpstr>
      <vt:lpstr>PowerPoint Presentation</vt:lpstr>
      <vt:lpstr>PowerPoint Presentation</vt:lpstr>
      <vt:lpstr>PowerPoint Presentation</vt:lpstr>
      <vt:lpstr>PowerPoint Presentation</vt:lpstr>
      <vt:lpstr>PowerPoint Presentation</vt:lpstr>
      <vt:lpstr>ADVANTAGES </vt:lpstr>
      <vt:lpstr>DISADVANTAGES </vt:lpstr>
      <vt:lpstr>2. INSERTION SORT</vt:lpstr>
      <vt:lpstr>INSERTION SORT</vt:lpstr>
      <vt:lpstr>ADVANTAGES</vt:lpstr>
      <vt:lpstr>ALGORITHM</vt:lpstr>
      <vt:lpstr>ALGORITHM </vt:lpstr>
      <vt:lpstr>PowerPoint Presentation</vt:lpstr>
      <vt:lpstr>PowerPoint Presentation</vt:lpstr>
      <vt:lpstr>PowerPoint Presentation</vt:lpstr>
      <vt:lpstr>PowerPoint Presentation</vt:lpstr>
      <vt:lpstr>PowerPoint Presentation</vt:lpstr>
      <vt:lpstr>PowerPoint Presentation</vt:lpstr>
      <vt:lpstr>DISADVANTAGES</vt:lpstr>
      <vt:lpstr>.BUBBLE SORT</vt:lpstr>
      <vt:lpstr>BUBBLE SORT  </vt:lpstr>
      <vt:lpstr>Working process</vt:lpstr>
      <vt:lpstr>Let the elements of array are -</vt:lpstr>
      <vt:lpstr>PowerPoint Presentation</vt:lpstr>
      <vt:lpstr>PowerPoint Presentation</vt:lpstr>
      <vt:lpstr>PowerPoint Presentation</vt:lpstr>
      <vt:lpstr>PowerPoint Presentation</vt:lpstr>
      <vt:lpstr>Algorithm </vt:lpstr>
      <vt:lpstr> Advantages: </vt:lpstr>
      <vt:lpstr>Disadvantages</vt:lpstr>
      <vt:lpstr>MERGE SORT</vt:lpstr>
      <vt:lpstr>MERGE SORT</vt:lpstr>
      <vt:lpstr>Working Process  </vt:lpstr>
      <vt:lpstr>Working Process   </vt:lpstr>
      <vt:lpstr>Working Process   </vt:lpstr>
      <vt:lpstr>Working Process   </vt:lpstr>
      <vt:lpstr>Working Process​ ​ ​</vt:lpstr>
      <vt:lpstr>Working Process   </vt:lpstr>
      <vt:lpstr>PowerPoint Presentation</vt:lpstr>
      <vt:lpstr>Algorithm </vt:lpstr>
      <vt:lpstr>ADVANTAGES </vt:lpstr>
      <vt:lpstr>DISADVANTAGES </vt:lpstr>
      <vt:lpstr>QUICK SORT</vt:lpstr>
      <vt:lpstr>QUICK SORT</vt:lpstr>
      <vt:lpstr>PowerPoint Presentation</vt:lpstr>
      <vt:lpstr>PowerPoint Presentation</vt:lpstr>
      <vt:lpstr>The Quicksort is the fastest  known sort algorithm  because of its highly optimized partitioning of an array of data into smaller arrays.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12</cp:revision>
  <dcterms:created xsi:type="dcterms:W3CDTF">2023-02-27T15:09:10Z</dcterms:created>
  <dcterms:modified xsi:type="dcterms:W3CDTF">2023-03-04T09:36:45Z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0x01010041D0C087BF8F5541AEB8593A3EDADFDF</vt:lpwstr>
  </property>
</Properties>
</file>