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regular.fntdata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451f79b6d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451f79b6d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51f79b6dd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451f79b6dd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/>
              <a:t>"This project is about exploring the connection between how people use social media and how they feel.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500"/>
              <a:t>The dataset includes information about the platforms people use, how much time they spend online, how active they are, and their dominant emotional state.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500"/>
              <a:t>My goal was to see if patterns emerge — do some platforms make people happier than others? Does spending more time online make people feel better or worse? And is being active online linked to positive emotions?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/>
              <a:t>This matters because social media is a huge part of modern life, and understanding its effects can help people make healthier choices."</a:t>
            </a:r>
            <a:endParaRPr sz="15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451f79b6dd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451f79b6dd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/>
              <a:t>"Before diving into the analysis, I cleaned the data to make sure the results would be accurate.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/>
              <a:t>I removed the few rows with missing values, which in this case was only one row, so it didn’t affect the dataset much.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/>
              <a:t>I also fixed invalid entries in the age column — for example, some cells contained words like 'Male' instead of a number.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/>
              <a:t>I set the user ID as the index so each person was uniquely identified, and I confirmed there were no duplicate rows.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At the end of this process, the dataset was clean and ready for analysis."</a:t>
            </a:r>
            <a:endParaRPr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451f79b6dd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451f79b6dd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"I approached the analysis in three main parts.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700"/>
              <a:t>First, I looked at how emotions vary depending on the platform people use.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700"/>
              <a:t>Second, I compared daily usage time with emotions to see if more time online is linked to feeling better or worse.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700"/>
              <a:t>Third, I compared activity levels — such as posting, liking, and messaging — to emotions, to see if more interaction correlates with more positive feelings."</a:t>
            </a:r>
            <a:endParaRPr sz="17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51f79b6d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451f79b6d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/>
              <a:t>"When comparing emotions by platform, I noticed a clear difference. Instagram users had higher levels of reported happiness. Facebook and Twitter, on the other hand, had more users reporting anxiety or neutral feelings.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This could be linked to the culture of each platform — Instagram is more visual and often focuses on curated, positive content, while Twitter and Facebook tend to have more debates, news, and text-heavy interactions."</a:t>
            </a:r>
            <a:endParaRPr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451f79b6dd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451f79b6dd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500"/>
              <a:t>"When I compared daily usage time with emotions, I saw that users who reported negative emotions — like anxiety or sadness — were spending more time online.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500"/>
              <a:t>This could mean that people who aren’t feeling well turn to social media as a coping mechanism. Or it could mean that spending too much time online is contributing to those negative feelings.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/>
              <a:t>The data doesn’t prove cause and effect, but the pattern is clear."</a:t>
            </a:r>
            <a:endParaRPr sz="15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451f79b6dd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451f79b6dd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/>
              <a:t>"When I looked at activity levels, the difference was striking. Happy users were posting more often, liking more content, and sending more messages.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/>
              <a:t>People who felt bored or sad were much less active — they might be scrolling passively instead of engaging.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This suggests that active participation in social media might be linked to better emotional wellbeing, while passive use might not have the same benefit."</a:t>
            </a:r>
            <a:endParaRPr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451f79b6dd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451f79b6dd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/>
              <a:t>"One of the main challenges was dealing with inconsistent values, especially in the age column. It showed me how crucial data cleaning is — even one invalid entry can break your analysis.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/>
              <a:t>Another key learning was that visualizations are essential. Some patterns, like platform differences in emotions, would be very hard to spot by just looking at numbers in a table."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51f79b6dd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451f79b6dd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500"/>
              <a:t>"To sum up: the choice of platform seems to affect emotional states, with Instagram showing higher happiness levels than others.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500"/>
              <a:t>Spending more time on social media doesn’t necessarily make people happier — in fact, it was often linked to negative emotions.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/>
              <a:t>And finally, active interaction — posting, liking, and messaging — is linked to feeling better, while passive scrolling seems to be less beneficial."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500"/>
              <a:t>"That’s the end of my presentation. Thank you for listening, and I’m happy to answer any questions."</a:t>
            </a:r>
            <a:endParaRPr sz="15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4466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Social</a:t>
            </a:r>
            <a:r>
              <a:rPr lang="de"/>
              <a:t> Media Usage &amp; Emotional Wellbeing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638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82"/>
              <a:t>Exploring how online behavior relates to emotional states</a:t>
            </a:r>
            <a:endParaRPr sz="148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82"/>
              <a:t>Presented by: Ayse Kocyigit</a:t>
            </a:r>
            <a:endParaRPr sz="148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5000"/>
              <a:t>Project Overview</a:t>
            </a:r>
            <a:endParaRPr sz="5000"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Analysis of  a dataset on social media usage and emotional states</a:t>
            </a:r>
            <a:endParaRPr sz="3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Goal: Understand how platform choice, time spent and activity levels relate to emotional wellbeing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de" sz="1500"/>
              <a:t>Strategy: </a:t>
            </a:r>
            <a:endParaRPr sz="15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Define Research Goal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Data Cleaning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EDA (Univariate &amp; Bivariate)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de" sz="1300"/>
              <a:t>SQL Analysis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0"/>
              <a:t>Data Cleaning</a:t>
            </a:r>
            <a:endParaRPr sz="6000"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Removed rows with missing values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Corrected invalid age entries (e.g., “Male instead of a number”)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Set User_ID as index, no duplicates found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de" sz="1600"/>
              <a:t>Result: Clean, reliable dataset ready for analysis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6000"/>
              <a:t>Analysis</a:t>
            </a:r>
            <a:endParaRPr sz="6000"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Emotions by platform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Usage time vs. emotion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Activity Levels vs. Emotion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5248200" cy="1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500"/>
              <a:t>Emotions by Platform</a:t>
            </a:r>
            <a:endParaRPr sz="3500"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09175"/>
            <a:ext cx="3005100" cy="26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Instagram users report more happiness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Twitter and Facebook show higher levels of anxiety or neutral emotions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Possible reason: different platform culture and content types</a:t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9025" y="1722675"/>
            <a:ext cx="4483950" cy="265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6387000" cy="1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500"/>
              <a:t>Usage Time vs. Emotion</a:t>
            </a:r>
            <a:endParaRPr sz="3500"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909175"/>
            <a:ext cx="3189000" cy="26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Negative</a:t>
            </a:r>
            <a:r>
              <a:rPr lang="de"/>
              <a:t> emotions linked to longer daily usage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Anxiety and sadness have the highest usage time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Possible reason: emotional states influencing usage, or overuse impacting mood</a:t>
            </a:r>
            <a:endParaRPr/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67050"/>
            <a:ext cx="4402326" cy="27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title"/>
          </p:nvPr>
        </p:nvSpPr>
        <p:spPr>
          <a:xfrm>
            <a:off x="1303800" y="598575"/>
            <a:ext cx="6431100" cy="1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3500"/>
              <a:t>Activity Levels vs. Emotion</a:t>
            </a:r>
            <a:endParaRPr sz="3500"/>
          </a:p>
        </p:txBody>
      </p:sp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1303800" y="1909175"/>
            <a:ext cx="2974200" cy="26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Happy users are the most active: more posts, likes, and messages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Sad or bored users engage less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de"/>
              <a:t>Suggests that active interaction supports positive feeling</a:t>
            </a:r>
            <a:endParaRPr/>
          </a:p>
        </p:txBody>
      </p:sp>
      <p:pic>
        <p:nvPicPr>
          <p:cNvPr id="317" name="Google Shape;3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600" y="1584975"/>
            <a:ext cx="4579426" cy="269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4400"/>
              <a:t>Challenges and Learnings</a:t>
            </a:r>
            <a:endParaRPr sz="4400"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Choosing the right dataset and </a:t>
            </a:r>
            <a:r>
              <a:rPr lang="de" sz="1700"/>
              <a:t>committing</a:t>
            </a:r>
            <a:r>
              <a:rPr lang="de" sz="1700"/>
              <a:t> to research area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Data cleaning is just as important as analysis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de" sz="1700"/>
              <a:t>Visualizations reveal patterns not visible in raw data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ctrTitle"/>
          </p:nvPr>
        </p:nvSpPr>
        <p:spPr>
          <a:xfrm>
            <a:off x="824000" y="1613825"/>
            <a:ext cx="4466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Social Media Usage &amp; Emotional Wellbeing</a:t>
            </a:r>
            <a:endParaRPr/>
          </a:p>
        </p:txBody>
      </p:sp>
      <p:sp>
        <p:nvSpPr>
          <p:cNvPr id="329" name="Google Shape;329;p21"/>
          <p:cNvSpPr txBox="1"/>
          <p:nvPr>
            <p:ph idx="1" type="subTitle"/>
          </p:nvPr>
        </p:nvSpPr>
        <p:spPr>
          <a:xfrm>
            <a:off x="824000" y="3596300"/>
            <a:ext cx="46386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82"/>
              <a:t>Exploring how online behavior relates to emotional states</a:t>
            </a:r>
            <a:endParaRPr sz="148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82"/>
              <a:t>Presented by: Ayse Kocyigit</a:t>
            </a:r>
            <a:endParaRPr sz="1482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