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5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A771-B50D-4357-83CF-62DD5CEB320F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5FD-8DA9-4B6D-9B5E-CC246AEA3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139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A771-B50D-4357-83CF-62DD5CEB320F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5FD-8DA9-4B6D-9B5E-CC246AEA3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663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A771-B50D-4357-83CF-62DD5CEB320F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5FD-8DA9-4B6D-9B5E-CC246AEA3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014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A771-B50D-4357-83CF-62DD5CEB320F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5FD-8DA9-4B6D-9B5E-CC246AEA3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561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A771-B50D-4357-83CF-62DD5CEB320F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5FD-8DA9-4B6D-9B5E-CC246AEA3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677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A771-B50D-4357-83CF-62DD5CEB320F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5FD-8DA9-4B6D-9B5E-CC246AEA3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159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A771-B50D-4357-83CF-62DD5CEB320F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5FD-8DA9-4B6D-9B5E-CC246AEA3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08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A771-B50D-4357-83CF-62DD5CEB320F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5FD-8DA9-4B6D-9B5E-CC246AEA3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242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A771-B50D-4357-83CF-62DD5CEB320F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5FD-8DA9-4B6D-9B5E-CC246AEA3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229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A771-B50D-4357-83CF-62DD5CEB320F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5FD-8DA9-4B6D-9B5E-CC246AEA3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867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A771-B50D-4357-83CF-62DD5CEB320F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55FD-8DA9-4B6D-9B5E-CC246AEA3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89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3A771-B50D-4357-83CF-62DD5CEB320F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F55FD-8DA9-4B6D-9B5E-CC246AEA3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274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gm.gov.tr/veridegerlendirme/sicaklik-analizi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/>
              <a:t>Analyzing the Relationship Between My Credit Card Spending and Weather Data</a:t>
            </a:r>
            <a:endParaRPr lang="en-US" sz="4500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+mj-lt"/>
                <a:ea typeface="+mj-ea"/>
                <a:cs typeface="+mj-cs"/>
              </a:rPr>
              <a:t>DSA210 </a:t>
            </a:r>
            <a:r>
              <a:rPr lang="en-US" sz="3000" b="1" dirty="0" smtClean="0">
                <a:latin typeface="+mj-lt"/>
                <a:ea typeface="+mj-ea"/>
                <a:cs typeface="+mj-cs"/>
              </a:rPr>
              <a:t>Fall 2024-2025 Term Project</a:t>
            </a:r>
            <a:endParaRPr lang="en-US" sz="30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920197" y="5165209"/>
            <a:ext cx="235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/>
              <a:t>Aysın Nur İpek (32393)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409811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Meteoroloji Genel Müdürlüğü. (</a:t>
            </a:r>
            <a:r>
              <a:rPr lang="tr-TR" dirty="0" err="1" smtClean="0"/>
              <a:t>n.d</a:t>
            </a:r>
            <a:r>
              <a:rPr lang="tr-TR" dirty="0" smtClean="0"/>
              <a:t>.). </a:t>
            </a:r>
            <a:r>
              <a:rPr lang="tr-TR" i="1" dirty="0" smtClean="0"/>
              <a:t>Sıcaklık Analizi</a:t>
            </a:r>
            <a:r>
              <a:rPr lang="tr-TR" dirty="0" smtClean="0"/>
              <a:t>. Meteoroloji Genel Müdürlüğü. </a:t>
            </a:r>
            <a:r>
              <a:rPr lang="tr-TR" dirty="0" err="1" smtClean="0"/>
              <a:t>Retrieved</a:t>
            </a:r>
            <a:r>
              <a:rPr lang="tr-TR" dirty="0" smtClean="0"/>
              <a:t> </a:t>
            </a:r>
            <a:r>
              <a:rPr lang="tr-TR" dirty="0" err="1" smtClean="0"/>
              <a:t>January</a:t>
            </a:r>
            <a:r>
              <a:rPr lang="tr-TR" dirty="0" smtClean="0"/>
              <a:t> 10, 2025,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smtClean="0">
                <a:hlinkClick r:id="rId2"/>
              </a:rPr>
              <a:t>https://www.mgm.gov.tr/veridegerlendirme/sicaklik-analizi.aspx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715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Description</a:t>
            </a:r>
            <a:br>
              <a:rPr lang="en-US" b="1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3948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Objective: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explore how external factors such as temperature and weather conditions influence my personal spending habits by analyzing:</a:t>
            </a:r>
          </a:p>
          <a:p>
            <a:r>
              <a:rPr lang="en-US" dirty="0" smtClean="0"/>
              <a:t>Credit card transaction data.</a:t>
            </a:r>
          </a:p>
          <a:p>
            <a:r>
              <a:rPr lang="en-US" dirty="0" smtClean="0"/>
              <a:t>Weather patterns in my location.</a:t>
            </a:r>
          </a:p>
          <a:p>
            <a:r>
              <a:rPr lang="en-US" b="1" dirty="0" smtClean="0"/>
              <a:t>Key Components:</a:t>
            </a:r>
            <a:endParaRPr lang="en-US" dirty="0" smtClean="0"/>
          </a:p>
          <a:p>
            <a:r>
              <a:rPr lang="en-US" dirty="0" smtClean="0"/>
              <a:t>Analyzing spending behavior across categories (e.g., groceries, dining).</a:t>
            </a:r>
          </a:p>
          <a:p>
            <a:r>
              <a:rPr lang="en-US" dirty="0" smtClean="0"/>
              <a:t>Correlating spending patterns with weather variables like temperature and conditions.</a:t>
            </a:r>
          </a:p>
          <a:p>
            <a:r>
              <a:rPr lang="en-US" dirty="0" smtClean="0"/>
              <a:t>Calculating basic statistics for meaningful insights.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1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br>
              <a:rPr lang="en-US" b="1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Why</a:t>
            </a:r>
            <a:r>
              <a:rPr lang="tr-TR" b="1" dirty="0" smtClean="0"/>
              <a:t> I </a:t>
            </a:r>
            <a:r>
              <a:rPr lang="tr-TR" b="1" dirty="0" err="1" smtClean="0"/>
              <a:t>chose</a:t>
            </a:r>
            <a:r>
              <a:rPr lang="tr-TR" b="1" dirty="0" smtClean="0"/>
              <a:t> </a:t>
            </a:r>
            <a:r>
              <a:rPr lang="tr-TR" b="1" dirty="0" err="1" smtClean="0"/>
              <a:t>this</a:t>
            </a:r>
            <a:r>
              <a:rPr lang="tr-TR" b="1" dirty="0" smtClean="0"/>
              <a:t> p</a:t>
            </a:r>
            <a:r>
              <a:rPr lang="en-US" b="1" dirty="0" err="1" smtClean="0"/>
              <a:t>roject</a:t>
            </a:r>
            <a:r>
              <a:rPr lang="en-US" b="1" dirty="0" smtClean="0"/>
              <a:t>?</a:t>
            </a:r>
            <a:endParaRPr lang="en-US" dirty="0" smtClean="0"/>
          </a:p>
          <a:p>
            <a:r>
              <a:rPr lang="en-US" b="1" dirty="0" smtClean="0"/>
              <a:t>Data Availability</a:t>
            </a:r>
            <a:r>
              <a:rPr lang="en-US" dirty="0" smtClean="0"/>
              <a:t>: My most detailed dataset is my credit card spending.</a:t>
            </a:r>
          </a:p>
          <a:p>
            <a:r>
              <a:rPr lang="en-US" b="1" dirty="0" smtClean="0"/>
              <a:t>Continuous Variable</a:t>
            </a:r>
            <a:r>
              <a:rPr lang="en-US" dirty="0" smtClean="0"/>
              <a:t>: Weather provides consistent, measurable data.</a:t>
            </a:r>
          </a:p>
          <a:p>
            <a:r>
              <a:rPr lang="en-US" b="1" dirty="0" smtClean="0"/>
              <a:t>Insights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Identify seasonal financial habits.</a:t>
            </a:r>
          </a:p>
          <a:p>
            <a:pPr lvl="1"/>
            <a:r>
              <a:rPr lang="en-US" dirty="0" smtClean="0"/>
              <a:t>Improve budgeting and planning.</a:t>
            </a:r>
            <a:endParaRPr lang="tr-TR" dirty="0" smtClean="0"/>
          </a:p>
          <a:p>
            <a:pPr lvl="1"/>
            <a:r>
              <a:rPr lang="tr-TR" dirty="0" smtClean="0"/>
              <a:t>I </a:t>
            </a:r>
            <a:r>
              <a:rPr lang="tr-TR" dirty="0" err="1" smtClean="0"/>
              <a:t>did</a:t>
            </a:r>
            <a:r>
              <a:rPr lang="tr-TR" dirty="0" smtClean="0"/>
              <a:t> not </a:t>
            </a:r>
            <a:r>
              <a:rPr lang="tr-TR" dirty="0" err="1" smtClean="0"/>
              <a:t>predict</a:t>
            </a:r>
            <a:r>
              <a:rPr lang="tr-TR" dirty="0" smtClean="0"/>
              <a:t> data </a:t>
            </a:r>
            <a:r>
              <a:rPr lang="tr-TR" dirty="0" err="1" smtClean="0"/>
              <a:t>for</a:t>
            </a:r>
            <a:r>
              <a:rPr lang="tr-TR" dirty="0" smtClean="0"/>
              <a:t> 2025.</a:t>
            </a:r>
            <a:endParaRPr lang="en-US" dirty="0" smtClean="0"/>
          </a:p>
          <a:p>
            <a:r>
              <a:rPr lang="en-US" b="1" dirty="0" smtClean="0"/>
              <a:t>Goals:</a:t>
            </a:r>
            <a:endParaRPr lang="en-US" dirty="0" smtClean="0"/>
          </a:p>
          <a:p>
            <a:r>
              <a:rPr lang="en-US" dirty="0" smtClean="0"/>
              <a:t>Discover actionable trends in spending across categories.</a:t>
            </a:r>
          </a:p>
          <a:p>
            <a:r>
              <a:rPr lang="en-US" dirty="0" smtClean="0"/>
              <a:t>Analyze the impact of weather conditions on financial decisions.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469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Sources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tr-TR" sz="1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3401" y="1406236"/>
            <a:ext cx="6504710" cy="4351338"/>
          </a:xfrm>
        </p:spPr>
        <p:txBody>
          <a:bodyPr>
            <a:noAutofit/>
          </a:bodyPr>
          <a:lstStyle/>
          <a:p>
            <a:r>
              <a:rPr lang="en-US" sz="1500" b="1" dirty="0" smtClean="0"/>
              <a:t>1. Credit Card Data:</a:t>
            </a:r>
            <a:endParaRPr lang="en-US" sz="1500" dirty="0" smtClean="0"/>
          </a:p>
          <a:p>
            <a:r>
              <a:rPr lang="en-US" sz="1500" dirty="0" smtClean="0"/>
              <a:t>Transaction Dates: Exact date of purchases.</a:t>
            </a:r>
          </a:p>
          <a:p>
            <a:r>
              <a:rPr lang="en-US" sz="1500" dirty="0" smtClean="0"/>
              <a:t>Amounts: Value of each purchase.</a:t>
            </a:r>
          </a:p>
          <a:p>
            <a:r>
              <a:rPr lang="en-US" sz="1500" dirty="0" smtClean="0"/>
              <a:t>Spending Categories: Groceries, dining, transportation, etc.</a:t>
            </a:r>
            <a:r>
              <a:rPr lang="tr-TR" sz="1500" dirty="0" smtClean="0"/>
              <a:t> </a:t>
            </a:r>
            <a:r>
              <a:rPr lang="tr-TR" sz="1500" dirty="0" err="1" smtClean="0"/>
              <a:t>Deleted</a:t>
            </a:r>
            <a:r>
              <a:rPr lang="tr-TR" sz="1500" dirty="0" smtClean="0"/>
              <a:t> </a:t>
            </a:r>
            <a:r>
              <a:rPr lang="tr-TR" sz="1500" dirty="0" err="1" smtClean="0"/>
              <a:t>irrelevant</a:t>
            </a:r>
            <a:r>
              <a:rPr lang="tr-TR" sz="1500" dirty="0" smtClean="0"/>
              <a:t> </a:t>
            </a:r>
            <a:r>
              <a:rPr lang="tr-TR" sz="1500" dirty="0" err="1" smtClean="0"/>
              <a:t>titles</a:t>
            </a:r>
            <a:r>
              <a:rPr lang="tr-TR" sz="1500" dirty="0" smtClean="0"/>
              <a:t> </a:t>
            </a:r>
            <a:r>
              <a:rPr lang="tr-TR" sz="1500" dirty="0" err="1" smtClean="0"/>
              <a:t>from</a:t>
            </a:r>
            <a:r>
              <a:rPr lang="tr-TR" sz="1500" dirty="0" smtClean="0"/>
              <a:t> </a:t>
            </a:r>
            <a:r>
              <a:rPr lang="tr-TR" sz="1500" dirty="0"/>
              <a:t>E</a:t>
            </a:r>
            <a:r>
              <a:rPr lang="tr-TR" sz="1500" dirty="0" smtClean="0"/>
              <a:t>xcel. (World Puan, </a:t>
            </a:r>
            <a:r>
              <a:rPr lang="tr-TR" sz="1500" dirty="0" err="1" smtClean="0"/>
              <a:t>etc</a:t>
            </a:r>
            <a:r>
              <a:rPr lang="tr-TR" sz="1500" dirty="0" smtClean="0"/>
              <a:t>)</a:t>
            </a:r>
            <a:endParaRPr lang="en-US" sz="1500" dirty="0" smtClean="0"/>
          </a:p>
          <a:p>
            <a:r>
              <a:rPr lang="en-US" sz="1500" b="1" dirty="0" smtClean="0"/>
              <a:t>Source</a:t>
            </a:r>
            <a:r>
              <a:rPr lang="en-US" sz="1500" dirty="0" smtClean="0"/>
              <a:t>: Manually converted from my credit card statements into an Excel file.</a:t>
            </a:r>
            <a:r>
              <a:rPr lang="tr-TR" sz="1500" dirty="0" smtClean="0"/>
              <a:t> At </a:t>
            </a:r>
            <a:r>
              <a:rPr lang="tr-TR" sz="1500" dirty="0" err="1" smtClean="0"/>
              <a:t>first</a:t>
            </a:r>
            <a:r>
              <a:rPr lang="tr-TR" sz="1500" dirty="0" smtClean="0"/>
              <a:t> </a:t>
            </a:r>
            <a:r>
              <a:rPr lang="tr-TR" sz="1500" dirty="0" err="1" smtClean="0"/>
              <a:t>the</a:t>
            </a:r>
            <a:r>
              <a:rPr lang="tr-TR" sz="1500" dirty="0" smtClean="0"/>
              <a:t> </a:t>
            </a:r>
            <a:r>
              <a:rPr lang="tr-TR" sz="1500" dirty="0" err="1" smtClean="0"/>
              <a:t>statements</a:t>
            </a:r>
            <a:r>
              <a:rPr lang="tr-TR" sz="1500" dirty="0" smtClean="0"/>
              <a:t> </a:t>
            </a:r>
            <a:r>
              <a:rPr lang="tr-TR" sz="1500" dirty="0" err="1" smtClean="0"/>
              <a:t>were</a:t>
            </a:r>
            <a:r>
              <a:rPr lang="tr-TR" sz="1500" dirty="0" smtClean="0"/>
              <a:t> </a:t>
            </a:r>
            <a:r>
              <a:rPr lang="tr-TR" sz="1500" dirty="0" err="1" smtClean="0"/>
              <a:t>seperated</a:t>
            </a:r>
            <a:r>
              <a:rPr lang="tr-TR" sz="1500" dirty="0" smtClean="0"/>
              <a:t>. I </a:t>
            </a:r>
            <a:r>
              <a:rPr lang="tr-TR" sz="1500" dirty="0" err="1" smtClean="0"/>
              <a:t>merged</a:t>
            </a:r>
            <a:r>
              <a:rPr lang="tr-TR" sz="1500" dirty="0" smtClean="0"/>
              <a:t> </a:t>
            </a:r>
            <a:r>
              <a:rPr lang="tr-TR" sz="1500" dirty="0" err="1" smtClean="0"/>
              <a:t>them</a:t>
            </a:r>
            <a:r>
              <a:rPr lang="tr-TR" sz="1500" dirty="0" smtClean="0"/>
              <a:t> </a:t>
            </a:r>
            <a:r>
              <a:rPr lang="tr-TR" sz="1500" dirty="0" err="1" smtClean="0"/>
              <a:t>and</a:t>
            </a:r>
            <a:r>
              <a:rPr lang="tr-TR" sz="1500" dirty="0" smtClean="0"/>
              <a:t> </a:t>
            </a:r>
            <a:r>
              <a:rPr lang="tr-TR" sz="1500" dirty="0" err="1" smtClean="0"/>
              <a:t>made</a:t>
            </a:r>
            <a:r>
              <a:rPr lang="tr-TR" sz="1500" dirty="0" smtClean="0"/>
              <a:t> </a:t>
            </a:r>
            <a:r>
              <a:rPr lang="tr-TR" sz="1500" dirty="0" err="1" smtClean="0"/>
              <a:t>one</a:t>
            </a:r>
            <a:r>
              <a:rPr lang="tr-TR" sz="1500" dirty="0" smtClean="0"/>
              <a:t> </a:t>
            </a:r>
            <a:r>
              <a:rPr lang="tr-TR" sz="1500" dirty="0" err="1" smtClean="0"/>
              <a:t>sheet</a:t>
            </a:r>
            <a:r>
              <a:rPr lang="tr-TR" sz="1500" dirty="0" smtClean="0"/>
              <a:t>, put </a:t>
            </a:r>
            <a:r>
              <a:rPr lang="tr-TR" sz="1500" dirty="0" err="1" smtClean="0"/>
              <a:t>them</a:t>
            </a:r>
            <a:r>
              <a:rPr lang="tr-TR" sz="1500" dirty="0" smtClean="0"/>
              <a:t> in </a:t>
            </a:r>
            <a:r>
              <a:rPr lang="tr-TR" sz="1500" dirty="0" err="1" smtClean="0"/>
              <a:t>chronological</a:t>
            </a:r>
            <a:r>
              <a:rPr lang="tr-TR" sz="1500" dirty="0"/>
              <a:t> </a:t>
            </a:r>
            <a:r>
              <a:rPr lang="tr-TR" sz="1500" dirty="0" err="1" smtClean="0"/>
              <a:t>order</a:t>
            </a:r>
            <a:r>
              <a:rPr lang="tr-TR" sz="1500" dirty="0" smtClean="0"/>
              <a:t>, </a:t>
            </a:r>
            <a:r>
              <a:rPr lang="tr-TR" sz="1500" dirty="0" err="1" smtClean="0"/>
              <a:t>sum</a:t>
            </a:r>
            <a:r>
              <a:rPr lang="tr-TR" sz="1500" dirty="0" smtClean="0"/>
              <a:t> </a:t>
            </a:r>
            <a:r>
              <a:rPr lang="tr-TR" sz="1500" dirty="0" err="1" smtClean="0"/>
              <a:t>them</a:t>
            </a:r>
            <a:r>
              <a:rPr lang="tr-TR" sz="1500" dirty="0" smtClean="0"/>
              <a:t> </a:t>
            </a:r>
            <a:r>
              <a:rPr lang="tr-TR" sz="1500" dirty="0" err="1" smtClean="0"/>
              <a:t>based</a:t>
            </a:r>
            <a:r>
              <a:rPr lang="tr-TR" sz="1500" dirty="0" smtClean="0"/>
              <a:t> on </a:t>
            </a:r>
            <a:r>
              <a:rPr lang="tr-TR" sz="1500" dirty="0" err="1" smtClean="0"/>
              <a:t>categories</a:t>
            </a:r>
            <a:r>
              <a:rPr lang="tr-TR" sz="1500" dirty="0" smtClean="0"/>
              <a:t> </a:t>
            </a:r>
            <a:r>
              <a:rPr lang="tr-TR" sz="1500" dirty="0" err="1" smtClean="0"/>
              <a:t>and</a:t>
            </a:r>
            <a:r>
              <a:rPr lang="tr-TR" sz="1500" dirty="0" smtClean="0"/>
              <a:t> </a:t>
            </a:r>
            <a:r>
              <a:rPr lang="tr-TR" sz="1500" dirty="0" err="1" smtClean="0"/>
              <a:t>found</a:t>
            </a:r>
            <a:r>
              <a:rPr lang="tr-TR" sz="1500" dirty="0" smtClean="0"/>
              <a:t> </a:t>
            </a:r>
            <a:r>
              <a:rPr lang="tr-TR" sz="1500" dirty="0" err="1" smtClean="0"/>
              <a:t>their</a:t>
            </a:r>
            <a:r>
              <a:rPr lang="tr-TR" sz="1500" dirty="0" smtClean="0"/>
              <a:t> </a:t>
            </a:r>
            <a:r>
              <a:rPr lang="tr-TR" sz="1500" dirty="0" err="1" smtClean="0"/>
              <a:t>average</a:t>
            </a:r>
            <a:r>
              <a:rPr lang="tr-TR" sz="1500" dirty="0"/>
              <a:t>.</a:t>
            </a:r>
            <a:endParaRPr lang="tr-TR" sz="1500" dirty="0" smtClean="0"/>
          </a:p>
          <a:p>
            <a:r>
              <a:rPr lang="en-US" sz="1500" b="1" dirty="0" smtClean="0"/>
              <a:t>2. Weather Data:</a:t>
            </a:r>
            <a:endParaRPr lang="en-US" sz="1500" dirty="0" smtClean="0"/>
          </a:p>
          <a:p>
            <a:r>
              <a:rPr lang="en-US" sz="1500" dirty="0" smtClean="0"/>
              <a:t>Daily Temperature: Includes average, maximum, and minimum temperatures.</a:t>
            </a:r>
          </a:p>
          <a:p>
            <a:r>
              <a:rPr lang="en-US" sz="1500" dirty="0" smtClean="0"/>
              <a:t>General Weather Conditions: </a:t>
            </a:r>
            <a:r>
              <a:rPr lang="tr-TR" sz="1500" dirty="0" err="1" smtClean="0"/>
              <a:t>Weather</a:t>
            </a:r>
            <a:r>
              <a:rPr lang="tr-TR" sz="1500" dirty="0" smtClean="0"/>
              <a:t> </a:t>
            </a:r>
            <a:r>
              <a:rPr lang="tr-TR" sz="1500" dirty="0" err="1" smtClean="0"/>
              <a:t>conditions</a:t>
            </a:r>
            <a:r>
              <a:rPr lang="tr-TR" sz="1500" dirty="0" smtClean="0"/>
              <a:t> </a:t>
            </a:r>
            <a:r>
              <a:rPr lang="tr-TR" sz="1500" dirty="0" err="1" smtClean="0"/>
              <a:t>shows</a:t>
            </a:r>
            <a:r>
              <a:rPr lang="tr-TR" sz="1500" dirty="0" smtClean="0"/>
              <a:t> </a:t>
            </a:r>
            <a:r>
              <a:rPr lang="tr-TR" sz="1500" dirty="0" err="1" smtClean="0"/>
              <a:t>the</a:t>
            </a:r>
            <a:r>
              <a:rPr lang="tr-TR" sz="1500" dirty="0" smtClean="0"/>
              <a:t> </a:t>
            </a:r>
            <a:r>
              <a:rPr lang="tr-TR" sz="1500" dirty="0" err="1" smtClean="0"/>
              <a:t>average</a:t>
            </a:r>
            <a:r>
              <a:rPr lang="tr-TR" sz="1500" dirty="0" smtClean="0"/>
              <a:t> </a:t>
            </a:r>
            <a:r>
              <a:rPr lang="tr-TR" sz="1500" dirty="0" err="1" smtClean="0"/>
              <a:t>temperature</a:t>
            </a:r>
            <a:r>
              <a:rPr lang="tr-TR" sz="1500" dirty="0" smtClean="0"/>
              <a:t> 2024 </a:t>
            </a:r>
            <a:r>
              <a:rPr lang="en-US" sz="1500" dirty="0" smtClean="0"/>
              <a:t>.</a:t>
            </a:r>
            <a:r>
              <a:rPr lang="tr-TR" sz="1500" dirty="0" smtClean="0"/>
              <a:t> </a:t>
            </a:r>
            <a:endParaRPr lang="en-US" sz="1500" dirty="0" smtClean="0"/>
          </a:p>
          <a:p>
            <a:r>
              <a:rPr lang="en-US" sz="1500" b="1" dirty="0" smtClean="0"/>
              <a:t>Source</a:t>
            </a:r>
            <a:r>
              <a:rPr lang="en-US" sz="1500" dirty="0" smtClean="0"/>
              <a:t>: Extracted from publicly available weather images and converted into Excel format manually.</a:t>
            </a:r>
            <a:r>
              <a:rPr lang="tr-TR" sz="1500" dirty="0" smtClean="0"/>
              <a:t> Read </a:t>
            </a:r>
            <a:r>
              <a:rPr lang="tr-TR" sz="1500" dirty="0" err="1" smtClean="0"/>
              <a:t>the</a:t>
            </a:r>
            <a:r>
              <a:rPr lang="tr-TR" sz="1500" dirty="0" smtClean="0"/>
              <a:t> data </a:t>
            </a:r>
            <a:r>
              <a:rPr lang="tr-TR" sz="1500" dirty="0" err="1" smtClean="0"/>
              <a:t>from</a:t>
            </a:r>
            <a:r>
              <a:rPr lang="tr-TR" sz="1500" dirty="0" smtClean="0"/>
              <a:t> </a:t>
            </a:r>
            <a:r>
              <a:rPr lang="tr-TR" sz="1500" dirty="0"/>
              <a:t>E</a:t>
            </a:r>
            <a:r>
              <a:rPr lang="tr-TR" sz="1500" dirty="0" smtClean="0"/>
              <a:t>xcel file. I </a:t>
            </a:r>
            <a:r>
              <a:rPr lang="tr-TR" sz="1500" dirty="0" err="1" smtClean="0"/>
              <a:t>could</a:t>
            </a:r>
            <a:r>
              <a:rPr lang="tr-TR" sz="1500" dirty="0" smtClean="0"/>
              <a:t> not </a:t>
            </a:r>
            <a:r>
              <a:rPr lang="tr-TR" sz="1500" dirty="0" err="1" smtClean="0"/>
              <a:t>use</a:t>
            </a:r>
            <a:r>
              <a:rPr lang="tr-TR" sz="1500" dirty="0" smtClean="0"/>
              <a:t> </a:t>
            </a:r>
            <a:r>
              <a:rPr lang="tr-TR" sz="1500" dirty="0" err="1"/>
              <a:t>W</a:t>
            </a:r>
            <a:r>
              <a:rPr lang="tr-TR" sz="1500" dirty="0" err="1" smtClean="0"/>
              <a:t>eatherStack</a:t>
            </a:r>
            <a:r>
              <a:rPr lang="tr-TR" sz="1500" dirty="0" smtClean="0"/>
              <a:t> API </a:t>
            </a:r>
            <a:r>
              <a:rPr lang="tr-TR" sz="1500" dirty="0" err="1" smtClean="0"/>
              <a:t>because</a:t>
            </a:r>
            <a:r>
              <a:rPr lang="tr-TR" sz="1500" dirty="0" smtClean="0"/>
              <a:t> </a:t>
            </a:r>
            <a:r>
              <a:rPr lang="tr-TR" sz="1500" dirty="0" err="1" smtClean="0"/>
              <a:t>my</a:t>
            </a:r>
            <a:r>
              <a:rPr lang="tr-TR" sz="1500" dirty="0" smtClean="0"/>
              <a:t> data </a:t>
            </a:r>
            <a:r>
              <a:rPr lang="tr-TR" sz="1500" dirty="0" err="1" smtClean="0"/>
              <a:t>was</a:t>
            </a:r>
            <a:r>
              <a:rPr lang="tr-TR" sz="1500" dirty="0" smtClean="0"/>
              <a:t> </a:t>
            </a:r>
            <a:r>
              <a:rPr lang="tr-TR" sz="1500" dirty="0" err="1" smtClean="0"/>
              <a:t>huge</a:t>
            </a:r>
            <a:r>
              <a:rPr lang="tr-TR" sz="1500" dirty="0" smtClean="0"/>
              <a:t> </a:t>
            </a:r>
            <a:r>
              <a:rPr lang="tr-TR" sz="1500" dirty="0" err="1" smtClean="0"/>
              <a:t>and</a:t>
            </a:r>
            <a:r>
              <a:rPr lang="tr-TR" sz="1500" dirty="0" smtClean="0"/>
              <a:t> it </a:t>
            </a:r>
            <a:r>
              <a:rPr lang="tr-TR" sz="1500" dirty="0" err="1" smtClean="0"/>
              <a:t>was</a:t>
            </a:r>
            <a:r>
              <a:rPr lang="tr-TR" sz="1500" dirty="0" smtClean="0"/>
              <a:t> </a:t>
            </a:r>
            <a:r>
              <a:rPr lang="tr-TR" sz="1500" dirty="0" err="1" smtClean="0"/>
              <a:t>over</a:t>
            </a:r>
            <a:r>
              <a:rPr lang="tr-TR" sz="1500" dirty="0" smtClean="0"/>
              <a:t> </a:t>
            </a:r>
            <a:r>
              <a:rPr lang="tr-TR" sz="1500" dirty="0" err="1" smtClean="0"/>
              <a:t>request</a:t>
            </a:r>
            <a:r>
              <a:rPr lang="tr-TR" sz="1500" dirty="0" smtClean="0"/>
              <a:t> limit.</a:t>
            </a:r>
            <a:endParaRPr lang="en-US" sz="1500" dirty="0" smtClean="0"/>
          </a:p>
          <a:p>
            <a:r>
              <a:rPr lang="tr-TR" sz="1500" dirty="0" smtClean="0"/>
              <a:t> </a:t>
            </a:r>
            <a:r>
              <a:rPr lang="tr-TR" sz="1500" dirty="0" err="1" smtClean="0"/>
              <a:t>So</a:t>
            </a:r>
            <a:r>
              <a:rPr lang="tr-TR" sz="1500" dirty="0" smtClean="0"/>
              <a:t> I </a:t>
            </a:r>
            <a:r>
              <a:rPr lang="tr-TR" sz="1500" dirty="0" err="1" smtClean="0"/>
              <a:t>found</a:t>
            </a:r>
            <a:r>
              <a:rPr lang="tr-TR" sz="1500" dirty="0" smtClean="0"/>
              <a:t> an </a:t>
            </a:r>
            <a:r>
              <a:rPr lang="tr-TR" sz="1500" dirty="0" err="1" smtClean="0"/>
              <a:t>image</a:t>
            </a:r>
            <a:r>
              <a:rPr lang="tr-TR" sz="1500" dirty="0" smtClean="0"/>
              <a:t> 2024 </a:t>
            </a:r>
            <a:r>
              <a:rPr lang="tr-TR" sz="1500" dirty="0" err="1" smtClean="0"/>
              <a:t>temperatures</a:t>
            </a:r>
            <a:r>
              <a:rPr lang="tr-TR" sz="1500" dirty="0" smtClean="0"/>
              <a:t>. </a:t>
            </a:r>
            <a:r>
              <a:rPr lang="tr-TR" sz="1500" dirty="0" err="1" smtClean="0"/>
              <a:t>Converted</a:t>
            </a:r>
            <a:r>
              <a:rPr lang="tr-TR" sz="1500" dirty="0" smtClean="0"/>
              <a:t> it </a:t>
            </a:r>
            <a:r>
              <a:rPr lang="tr-TR" sz="1500" dirty="0" err="1" smtClean="0"/>
              <a:t>to</a:t>
            </a:r>
            <a:r>
              <a:rPr lang="tr-TR" sz="1500" dirty="0" smtClean="0"/>
              <a:t> Excel, </a:t>
            </a:r>
            <a:r>
              <a:rPr lang="tr-TR" sz="1500" dirty="0" err="1" smtClean="0"/>
              <a:t>used</a:t>
            </a:r>
            <a:r>
              <a:rPr lang="tr-TR" sz="1500" dirty="0" smtClean="0"/>
              <a:t> in </a:t>
            </a:r>
            <a:r>
              <a:rPr lang="tr-TR" sz="1500" dirty="0" err="1" smtClean="0"/>
              <a:t>my</a:t>
            </a:r>
            <a:r>
              <a:rPr lang="tr-TR" sz="1500" dirty="0" smtClean="0"/>
              <a:t> </a:t>
            </a:r>
            <a:r>
              <a:rPr lang="tr-TR" sz="1500" dirty="0" err="1" smtClean="0"/>
              <a:t>code</a:t>
            </a:r>
            <a:r>
              <a:rPr lang="tr-TR" sz="1500" dirty="0" smtClean="0"/>
              <a:t>.</a:t>
            </a:r>
            <a:endParaRPr lang="tr-TR" sz="15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29" y="1406236"/>
            <a:ext cx="4620270" cy="3467584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7889265" y="4873820"/>
            <a:ext cx="327839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300" dirty="0" smtClean="0"/>
              <a:t>Meteoroloji Genel Müdürlüğü. </a:t>
            </a:r>
            <a:r>
              <a:rPr lang="tr-TR" sz="1300" i="1" dirty="0" smtClean="0"/>
              <a:t>Sıcaklık Analizi</a:t>
            </a:r>
            <a:endParaRPr lang="tr-TR" sz="1300" dirty="0"/>
          </a:p>
        </p:txBody>
      </p:sp>
    </p:spTree>
    <p:extLst>
      <p:ext uri="{BB962C8B-B14F-4D97-AF65-F5344CB8AC3E}">
        <p14:creationId xmlns:p14="http://schemas.microsoft.com/office/powerpoint/2010/main" val="131246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Techniques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Tools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779" y="4888995"/>
            <a:ext cx="3273369" cy="1330542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34291" y="169068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 smtClean="0"/>
              <a:t>Tools:</a:t>
            </a:r>
            <a:endParaRPr lang="tr-T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 smtClean="0"/>
              <a:t>Python</a:t>
            </a:r>
            <a:r>
              <a:rPr lang="tr-TR" dirty="0" smtClean="0"/>
              <a:t>: Main </a:t>
            </a:r>
            <a:r>
              <a:rPr lang="tr-TR" dirty="0" err="1" smtClean="0"/>
              <a:t>programming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 smtClean="0"/>
              <a:t>. I </a:t>
            </a:r>
            <a:r>
              <a:rPr lang="tr-TR" dirty="0" err="1" smtClean="0"/>
              <a:t>used</a:t>
            </a:r>
            <a:r>
              <a:rPr lang="tr-TR" dirty="0" smtClean="0"/>
              <a:t> Google </a:t>
            </a:r>
            <a:r>
              <a:rPr lang="tr-TR" dirty="0" err="1" smtClean="0"/>
              <a:t>Collab</a:t>
            </a:r>
            <a:r>
              <a:rPr lang="tr-T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 smtClean="0"/>
              <a:t>Pandas</a:t>
            </a:r>
            <a:r>
              <a:rPr lang="tr-TR" dirty="0" smtClean="0"/>
              <a:t>: Data </a:t>
            </a:r>
            <a:r>
              <a:rPr lang="tr-TR" dirty="0" err="1" smtClean="0"/>
              <a:t>manipulation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preprocessing</a:t>
            </a:r>
            <a:r>
              <a:rPr lang="tr-T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 smtClean="0"/>
              <a:t>NumPy</a:t>
            </a:r>
            <a:r>
              <a:rPr lang="tr-TR" dirty="0" smtClean="0"/>
              <a:t>: Statistical </a:t>
            </a:r>
            <a:r>
              <a:rPr lang="tr-TR" dirty="0" err="1" smtClean="0"/>
              <a:t>calculations</a:t>
            </a:r>
            <a:r>
              <a:rPr lang="tr-T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 smtClean="0"/>
              <a:t>Matplotlib</a:t>
            </a:r>
            <a:r>
              <a:rPr lang="tr-TR" b="1" dirty="0" smtClean="0"/>
              <a:t>/</a:t>
            </a:r>
            <a:r>
              <a:rPr lang="tr-TR" b="1" dirty="0" err="1" smtClean="0"/>
              <a:t>Seaborn</a:t>
            </a:r>
            <a:r>
              <a:rPr lang="tr-TR" dirty="0" smtClean="0"/>
              <a:t>: </a:t>
            </a:r>
            <a:r>
              <a:rPr lang="tr-TR" dirty="0" err="1" smtClean="0"/>
              <a:t>Visualization</a:t>
            </a:r>
            <a:r>
              <a:rPr lang="tr-TR" dirty="0" smtClean="0"/>
              <a:t>.</a:t>
            </a:r>
          </a:p>
          <a:p>
            <a:r>
              <a:rPr lang="tr-TR" b="1" dirty="0" smtClean="0"/>
              <a:t>Data Analysis </a:t>
            </a:r>
            <a:r>
              <a:rPr lang="tr-TR" b="1" dirty="0" err="1" smtClean="0"/>
              <a:t>Techniques</a:t>
            </a:r>
            <a:r>
              <a:rPr lang="tr-TR" b="1" dirty="0" smtClean="0"/>
              <a:t>:</a:t>
            </a:r>
            <a:endParaRPr lang="tr-TR" dirty="0" smtClean="0"/>
          </a:p>
          <a:p>
            <a:pPr>
              <a:buFont typeface="+mj-lt"/>
              <a:buAutoNum type="arabicPeriod"/>
            </a:pPr>
            <a:r>
              <a:rPr lang="tr-TR" b="1" dirty="0" err="1" smtClean="0"/>
              <a:t>Visualization</a:t>
            </a:r>
            <a:r>
              <a:rPr lang="tr-TR" dirty="0" smtClean="0"/>
              <a:t>: Bar </a:t>
            </a:r>
            <a:r>
              <a:rPr lang="tr-TR" dirty="0" err="1" smtClean="0"/>
              <a:t>chart</a:t>
            </a:r>
            <a:r>
              <a:rPr lang="tr-TR" dirty="0" smtClean="0"/>
              <a:t> is </a:t>
            </a:r>
            <a:r>
              <a:rPr lang="tr-TR" dirty="0" err="1" smtClean="0"/>
              <a:t>used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836" y="2822287"/>
            <a:ext cx="5316255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9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Visualization</a:t>
            </a:r>
            <a:br>
              <a:rPr lang="en-US" b="1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54570"/>
            <a:ext cx="10515600" cy="4351338"/>
          </a:xfrm>
        </p:spPr>
        <p:txBody>
          <a:bodyPr/>
          <a:lstStyle/>
          <a:p>
            <a:r>
              <a:rPr lang="en-US" b="1" dirty="0" smtClean="0"/>
              <a:t>Visuals Created:</a:t>
            </a:r>
            <a:endParaRPr lang="en-US" dirty="0" smtClean="0"/>
          </a:p>
          <a:p>
            <a:r>
              <a:rPr lang="en-US" b="1" dirty="0" smtClean="0"/>
              <a:t>Monthly Spending by Category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Bar plots showing how spending differs across categories like groceries, dining, </a:t>
            </a:r>
            <a:r>
              <a:rPr lang="tr-TR" dirty="0" err="1" smtClean="0"/>
              <a:t>transportation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I </a:t>
            </a:r>
            <a:r>
              <a:rPr lang="tr-TR" dirty="0" err="1" smtClean="0"/>
              <a:t>could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heatmaps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scatterplot</a:t>
            </a:r>
            <a:r>
              <a:rPr lang="tr-TR" dirty="0"/>
              <a:t> </a:t>
            </a:r>
            <a:r>
              <a:rPr lang="tr-TR" dirty="0" smtClean="0"/>
              <a:t>but I </a:t>
            </a:r>
            <a:r>
              <a:rPr lang="tr-TR" dirty="0" err="1" smtClean="0"/>
              <a:t>couldn’t</a:t>
            </a:r>
            <a:r>
              <a:rPr lang="tr-TR" dirty="0" smtClean="0"/>
              <a:t>.</a:t>
            </a:r>
            <a:endParaRPr lang="en-US" dirty="0" smtClean="0"/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7" y="3563672"/>
            <a:ext cx="4810564" cy="307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6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Hypothesis Testing</a:t>
            </a:r>
            <a:br>
              <a:rPr lang="en-US" b="1" dirty="0" smtClean="0"/>
            </a:b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838199" y="1886864"/>
            <a:ext cx="103562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Hypothesis: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“I spend more on groceries during colder weather.”</a:t>
            </a:r>
            <a:endParaRPr lang="en-US" dirty="0" smtClean="0"/>
          </a:p>
          <a:p>
            <a:r>
              <a:rPr lang="en-US" b="1" dirty="0" smtClean="0"/>
              <a:t>Testing Approach: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Categorize days into </a:t>
            </a:r>
            <a:r>
              <a:rPr lang="en-US" b="1" dirty="0" smtClean="0"/>
              <a:t>Cold (&lt;15°C)</a:t>
            </a:r>
            <a:r>
              <a:rPr lang="en-US" dirty="0" smtClean="0"/>
              <a:t> and </a:t>
            </a:r>
            <a:r>
              <a:rPr lang="en-US" b="1" dirty="0" smtClean="0"/>
              <a:t>Warm (≥15°C)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Compare average grocery spending for both categories.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Perform a </a:t>
            </a:r>
            <a:r>
              <a:rPr lang="en-US" b="1" dirty="0" smtClean="0"/>
              <a:t>T-Test</a:t>
            </a:r>
            <a:r>
              <a:rPr lang="en-US" dirty="0" smtClean="0"/>
              <a:t> to check statistical significance.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838200" y="40480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Results: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Cold Days Mean:</a:t>
            </a:r>
            <a:r>
              <a:rPr lang="en-US" dirty="0" smtClean="0"/>
              <a:t> </a:t>
            </a:r>
            <a:r>
              <a:rPr lang="tr-TR" dirty="0" smtClean="0"/>
              <a:t>54.91 TL  ( Ocak- Şubat-Mart)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Warm Days Mean:</a:t>
            </a:r>
            <a:r>
              <a:rPr lang="en-US" dirty="0" smtClean="0"/>
              <a:t> </a:t>
            </a:r>
            <a:r>
              <a:rPr lang="tr-TR" dirty="0" smtClean="0"/>
              <a:t>155.81 TL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P-Value:</a:t>
            </a:r>
            <a:r>
              <a:rPr lang="en-US" dirty="0" smtClean="0"/>
              <a:t> Indicates whether differences are significant.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838200" y="52483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T-Statistic: </a:t>
            </a:r>
            <a:r>
              <a:rPr lang="en-US" dirty="0"/>
              <a:t>-1.13 P-Value: 0.3615 Result: The hypothesis is not statistically significant (p &gt;= 0.05). There is no significant difference in grocery spending between cold and warm days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884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Findings</a:t>
            </a:r>
            <a:endParaRPr lang="tr-TR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9653" y="1829188"/>
            <a:ext cx="991292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Hypothesis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</a:t>
            </a:r>
            <a:r>
              <a:rPr kumimoji="0" lang="tr-TR" altLang="tr-T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Grocery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spending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cold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days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compared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warm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days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supported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(T-test)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showed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difference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grocery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spending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cold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days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(54.91)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warm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days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(155.81) is 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because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 = 0.3615). </a:t>
            </a:r>
            <a:r>
              <a:rPr lang="tr-TR" altLang="tr-TR" sz="1800" dirty="0" err="1" smtClean="0">
                <a:latin typeface="Arial" panose="020B0604020202020204" pitchFamily="34" charset="0"/>
              </a:rPr>
              <a:t>Actually</a:t>
            </a:r>
            <a:r>
              <a:rPr lang="tr-TR" altLang="tr-TR" sz="1800" dirty="0" smtClean="0">
                <a:latin typeface="Arial" panose="020B0604020202020204" pitchFamily="34" charset="0"/>
              </a:rPr>
              <a:t> I </a:t>
            </a:r>
            <a:r>
              <a:rPr lang="tr-TR" altLang="tr-TR" sz="1800" dirty="0" err="1" smtClean="0">
                <a:latin typeface="Arial" panose="020B0604020202020204" pitchFamily="34" charset="0"/>
              </a:rPr>
              <a:t>was</a:t>
            </a:r>
            <a:r>
              <a:rPr lang="tr-TR" altLang="tr-TR" sz="1800" dirty="0" smtClean="0">
                <a:latin typeface="Arial" panose="020B0604020202020204" pitchFamily="34" charset="0"/>
              </a:rPr>
              <a:t> not </a:t>
            </a:r>
            <a:r>
              <a:rPr lang="tr-TR" altLang="tr-TR" sz="1800" dirty="0" err="1" smtClean="0">
                <a:latin typeface="Arial" panose="020B0604020202020204" pitchFamily="34" charset="0"/>
              </a:rPr>
              <a:t>expecting</a:t>
            </a:r>
            <a:r>
              <a:rPr lang="tr-TR" altLang="tr-TR" sz="1800" dirty="0" smtClean="0">
                <a:latin typeface="Arial" panose="020B0604020202020204" pitchFamily="34" charset="0"/>
              </a:rPr>
              <a:t> </a:t>
            </a:r>
            <a:r>
              <a:rPr lang="tr-TR" altLang="tr-TR" sz="1800" dirty="0" err="1" smtClean="0">
                <a:latin typeface="Arial" panose="020B0604020202020204" pitchFamily="34" charset="0"/>
              </a:rPr>
              <a:t>that</a:t>
            </a:r>
            <a:r>
              <a:rPr lang="tr-TR" altLang="tr-TR" sz="1800" dirty="0" smtClean="0">
                <a:latin typeface="Arial" panose="020B0604020202020204" pitchFamily="34" charset="0"/>
              </a:rPr>
              <a:t> </a:t>
            </a:r>
            <a:r>
              <a:rPr lang="tr-TR" altLang="tr-TR" sz="1800" dirty="0" err="1" smtClean="0">
                <a:latin typeface="Arial" panose="020B0604020202020204" pitchFamily="34" charset="0"/>
              </a:rPr>
              <a:t>grocery</a:t>
            </a:r>
            <a:r>
              <a:rPr lang="tr-TR" altLang="tr-TR" sz="1800" dirty="0" smtClean="0">
                <a:latin typeface="Arial" panose="020B0604020202020204" pitchFamily="34" charset="0"/>
              </a:rPr>
              <a:t> </a:t>
            </a:r>
            <a:r>
              <a:rPr lang="tr-TR" altLang="tr-TR" sz="1800" dirty="0" err="1" smtClean="0">
                <a:latin typeface="Arial" panose="020B0604020202020204" pitchFamily="34" charset="0"/>
              </a:rPr>
              <a:t>expenses</a:t>
            </a:r>
            <a:r>
              <a:rPr lang="tr-TR" altLang="tr-TR" sz="1800" dirty="0" smtClean="0">
                <a:latin typeface="Arial" panose="020B0604020202020204" pitchFamily="34" charset="0"/>
              </a:rPr>
              <a:t> is </a:t>
            </a:r>
            <a:r>
              <a:rPr lang="tr-TR" altLang="tr-TR" sz="1800" dirty="0" err="1" smtClean="0">
                <a:latin typeface="Arial" panose="020B0604020202020204" pitchFamily="34" charset="0"/>
              </a:rPr>
              <a:t>going</a:t>
            </a:r>
            <a:r>
              <a:rPr lang="tr-TR" altLang="tr-TR" sz="1800" dirty="0" smtClean="0">
                <a:latin typeface="Arial" panose="020B0604020202020204" pitchFamily="34" charset="0"/>
              </a:rPr>
              <a:t> </a:t>
            </a:r>
            <a:r>
              <a:rPr lang="tr-TR" altLang="tr-TR" sz="1800" dirty="0" err="1" smtClean="0">
                <a:latin typeface="Arial" panose="020B0604020202020204" pitchFamily="34" charset="0"/>
              </a:rPr>
              <a:t>to</a:t>
            </a:r>
            <a:r>
              <a:rPr lang="tr-TR" altLang="tr-TR" sz="1800" dirty="0" smtClean="0">
                <a:latin typeface="Arial" panose="020B0604020202020204" pitchFamily="34" charset="0"/>
              </a:rPr>
              <a:t> be </a:t>
            </a:r>
            <a:r>
              <a:rPr lang="tr-TR" altLang="tr-TR" sz="1800" dirty="0" err="1" smtClean="0">
                <a:latin typeface="Arial" panose="020B0604020202020204" pitchFamily="34" charset="0"/>
              </a:rPr>
              <a:t>low</a:t>
            </a:r>
            <a:r>
              <a:rPr lang="tr-TR" altLang="tr-TR" sz="1800" dirty="0" smtClean="0">
                <a:latin typeface="Arial" panose="020B0604020202020204" pitchFamily="34" charset="0"/>
              </a:rPr>
              <a:t> </a:t>
            </a:r>
            <a:r>
              <a:rPr lang="tr-TR" altLang="tr-TR" sz="1800" dirty="0" err="1" smtClean="0">
                <a:latin typeface="Arial" panose="020B0604020202020204" pitchFamily="34" charset="0"/>
              </a:rPr>
              <a:t>because</a:t>
            </a:r>
            <a:r>
              <a:rPr lang="tr-TR" altLang="tr-TR" sz="1800" dirty="0" smtClean="0">
                <a:latin typeface="Arial" panose="020B0604020202020204" pitchFamily="34" charset="0"/>
              </a:rPr>
              <a:t> I </a:t>
            </a:r>
            <a:r>
              <a:rPr lang="tr-TR" altLang="tr-TR" sz="1800" dirty="0" err="1" smtClean="0">
                <a:latin typeface="Arial" panose="020B0604020202020204" pitchFamily="34" charset="0"/>
              </a:rPr>
              <a:t>usually</a:t>
            </a:r>
            <a:r>
              <a:rPr lang="tr-TR" altLang="tr-TR" sz="1800" dirty="0" smtClean="0">
                <a:latin typeface="Arial" panose="020B0604020202020204" pitchFamily="34" charset="0"/>
              </a:rPr>
              <a:t> </a:t>
            </a:r>
            <a:r>
              <a:rPr lang="tr-TR" altLang="tr-TR" sz="1800" dirty="0" err="1" smtClean="0">
                <a:latin typeface="Arial" panose="020B0604020202020204" pitchFamily="34" charset="0"/>
              </a:rPr>
              <a:t>spend</a:t>
            </a:r>
            <a:r>
              <a:rPr lang="tr-TR" altLang="tr-TR" sz="1800" dirty="0" smtClean="0">
                <a:latin typeface="Arial" panose="020B0604020202020204" pitchFamily="34" charset="0"/>
              </a:rPr>
              <a:t> </a:t>
            </a:r>
            <a:r>
              <a:rPr lang="tr-TR" altLang="tr-TR" sz="1800" dirty="0" err="1" smtClean="0">
                <a:latin typeface="Arial" panose="020B0604020202020204" pitchFamily="34" charset="0"/>
              </a:rPr>
              <a:t>my</a:t>
            </a:r>
            <a:r>
              <a:rPr lang="tr-TR" altLang="tr-TR" sz="1800" dirty="0" smtClean="0">
                <a:latin typeface="Arial" panose="020B0604020202020204" pitchFamily="34" charset="0"/>
              </a:rPr>
              <a:t> time </a:t>
            </a:r>
            <a:r>
              <a:rPr lang="tr-TR" altLang="tr-TR" sz="1800" dirty="0" err="1" smtClean="0">
                <a:latin typeface="Arial" panose="020B0604020202020204" pitchFamily="34" charset="0"/>
              </a:rPr>
              <a:t>indoor</a:t>
            </a:r>
            <a:r>
              <a:rPr lang="tr-TR" altLang="tr-TR" sz="1800" dirty="0" smtClean="0">
                <a:latin typeface="Arial" panose="020B0604020202020204" pitchFamily="34" charset="0"/>
              </a:rPr>
              <a:t> </a:t>
            </a:r>
            <a:r>
              <a:rPr lang="tr-TR" altLang="tr-TR" sz="1800" dirty="0" err="1" smtClean="0">
                <a:latin typeface="Arial" panose="020B0604020202020204" pitchFamily="34" charset="0"/>
              </a:rPr>
              <a:t>and</a:t>
            </a:r>
            <a:r>
              <a:rPr lang="tr-TR" altLang="tr-TR" sz="1800" dirty="0" smtClean="0">
                <a:latin typeface="Arial" panose="020B0604020202020204" pitchFamily="34" charset="0"/>
              </a:rPr>
              <a:t> </a:t>
            </a:r>
            <a:r>
              <a:rPr lang="tr-TR" altLang="tr-TR" sz="1800" dirty="0" err="1" smtClean="0">
                <a:latin typeface="Arial" panose="020B0604020202020204" pitchFamily="34" charset="0"/>
              </a:rPr>
              <a:t>buying</a:t>
            </a:r>
            <a:r>
              <a:rPr lang="tr-TR" altLang="tr-TR" sz="1800" dirty="0" smtClean="0">
                <a:latin typeface="Arial" panose="020B0604020202020204" pitchFamily="34" charset="0"/>
              </a:rPr>
              <a:t> </a:t>
            </a:r>
            <a:r>
              <a:rPr lang="tr-TR" altLang="tr-TR" sz="1800" dirty="0" err="1" smtClean="0">
                <a:latin typeface="Arial" panose="020B0604020202020204" pitchFamily="34" charset="0"/>
              </a:rPr>
              <a:t>needs</a:t>
            </a:r>
            <a:r>
              <a:rPr lang="tr-TR" altLang="tr-TR" sz="1800" dirty="0" smtClean="0">
                <a:latin typeface="Arial" panose="020B0604020202020204" pitchFamily="34" charset="0"/>
              </a:rPr>
              <a:t> </a:t>
            </a:r>
            <a:r>
              <a:rPr lang="tr-TR" altLang="tr-TR" sz="1800" dirty="0" err="1" smtClean="0">
                <a:latin typeface="Arial" panose="020B0604020202020204" pitchFamily="34" charset="0"/>
              </a:rPr>
              <a:t>to</a:t>
            </a:r>
            <a:r>
              <a:rPr lang="tr-TR" altLang="tr-TR" sz="1800" dirty="0" smtClean="0">
                <a:latin typeface="Arial" panose="020B0604020202020204" pitchFamily="34" charset="0"/>
              </a:rPr>
              <a:t> </a:t>
            </a:r>
            <a:r>
              <a:rPr lang="tr-TR" altLang="tr-TR" sz="1800" dirty="0" err="1" smtClean="0">
                <a:latin typeface="Arial" panose="020B0604020202020204" pitchFamily="34" charset="0"/>
              </a:rPr>
              <a:t>cook</a:t>
            </a:r>
            <a:r>
              <a:rPr lang="tr-TR" altLang="tr-TR" sz="1800" dirty="0" smtClean="0">
                <a:latin typeface="Arial" panose="020B0604020202020204" pitchFamily="34" charset="0"/>
              </a:rPr>
              <a:t> </a:t>
            </a:r>
            <a:r>
              <a:rPr lang="tr-TR" altLang="tr-TR" sz="1800" dirty="0" err="1" smtClean="0">
                <a:latin typeface="Arial" panose="020B0604020202020204" pitchFamily="34" charset="0"/>
              </a:rPr>
              <a:t>or</a:t>
            </a:r>
            <a:r>
              <a:rPr lang="tr-TR" altLang="tr-TR" sz="1800" dirty="0" smtClean="0">
                <a:latin typeface="Arial" panose="020B0604020202020204" pitchFamily="34" charset="0"/>
              </a:rPr>
              <a:t> </a:t>
            </a:r>
            <a:r>
              <a:rPr lang="tr-TR" altLang="tr-TR" sz="1800" dirty="0" err="1" smtClean="0">
                <a:latin typeface="Arial" panose="020B0604020202020204" pitchFamily="34" charset="0"/>
              </a:rPr>
              <a:t>eat</a:t>
            </a:r>
            <a:r>
              <a:rPr lang="tr-TR" altLang="tr-TR" sz="1800" dirty="0" smtClean="0">
                <a:latin typeface="Arial" panose="020B0604020202020204" pitchFamily="34" charset="0"/>
              </a:rPr>
              <a:t>. 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Spending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vary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across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months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categories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Transportation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insurance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spending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showed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trends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grocery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expenses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varied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significantly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Observations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hypothesis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isn’t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statistically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spending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behaviors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still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exhibit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trends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exploration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factors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8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Future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my</a:t>
            </a:r>
            <a:r>
              <a:rPr lang="tr-TR" dirty="0" smtClean="0"/>
              <a:t> </a:t>
            </a:r>
            <a:r>
              <a:rPr lang="tr-TR" dirty="0" err="1" smtClean="0"/>
              <a:t>future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r>
              <a:rPr lang="tr-TR" dirty="0" smtClean="0"/>
              <a:t>, I plan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heatmaps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scatterplots</a:t>
            </a:r>
            <a:r>
              <a:rPr lang="tr-TR" dirty="0" smtClean="0"/>
              <a:t> </a:t>
            </a:r>
            <a:r>
              <a:rPr lang="tr-TR" dirty="0" err="1" smtClean="0"/>
              <a:t>because</a:t>
            </a:r>
            <a:r>
              <a:rPr lang="tr-TR" dirty="0" smtClean="0"/>
              <a:t> I </a:t>
            </a:r>
            <a:r>
              <a:rPr lang="tr-TR" dirty="0" err="1" smtClean="0"/>
              <a:t>could</a:t>
            </a:r>
            <a:r>
              <a:rPr lang="tr-TR" dirty="0" smtClean="0"/>
              <a:t> not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them</a:t>
            </a:r>
            <a:r>
              <a:rPr lang="tr-TR" dirty="0" smtClean="0"/>
              <a:t> in </a:t>
            </a:r>
            <a:r>
              <a:rPr lang="tr-TR" dirty="0" err="1" smtClean="0"/>
              <a:t>this</a:t>
            </a:r>
            <a:r>
              <a:rPr lang="tr-TR" dirty="0" smtClean="0"/>
              <a:t> Project. </a:t>
            </a:r>
          </a:p>
          <a:p>
            <a:r>
              <a:rPr lang="tr-TR" dirty="0" smtClean="0"/>
              <a:t>I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planning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make</a:t>
            </a:r>
            <a:r>
              <a:rPr lang="tr-TR" dirty="0" smtClean="0"/>
              <a:t> </a:t>
            </a:r>
            <a:r>
              <a:rPr lang="tr-TR" dirty="0" err="1" smtClean="0"/>
              <a:t>prediction</a:t>
            </a:r>
            <a:r>
              <a:rPr lang="tr-TR" dirty="0" smtClean="0"/>
              <a:t> </a:t>
            </a:r>
            <a:r>
              <a:rPr lang="tr-TR" dirty="0" err="1" smtClean="0"/>
              <a:t>about</a:t>
            </a:r>
            <a:r>
              <a:rPr lang="tr-TR" dirty="0" smtClean="0"/>
              <a:t> 2025. I </a:t>
            </a:r>
            <a:r>
              <a:rPr lang="tr-TR" dirty="0" err="1" smtClean="0"/>
              <a:t>would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elaborate</a:t>
            </a:r>
            <a:r>
              <a:rPr lang="tr-TR" dirty="0" smtClean="0"/>
              <a:t> on </a:t>
            </a:r>
            <a:r>
              <a:rPr lang="tr-TR" dirty="0" err="1" smtClean="0"/>
              <a:t>prediction</a:t>
            </a:r>
            <a:r>
              <a:rPr lang="tr-TR" dirty="0" smtClean="0"/>
              <a:t>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259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632</Words>
  <Application>Microsoft Office PowerPoint</Application>
  <PresentationFormat>Geniş ekran</PresentationFormat>
  <Paragraphs>73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Analyzing the Relationship Between My Credit Card Spending and Weather Data</vt:lpstr>
      <vt:lpstr>Project Description </vt:lpstr>
      <vt:lpstr>Motivation </vt:lpstr>
      <vt:lpstr>Data Sources </vt:lpstr>
      <vt:lpstr>Techniques and Tools</vt:lpstr>
      <vt:lpstr>Data Visualization </vt:lpstr>
      <vt:lpstr>Hypothesis Testing </vt:lpstr>
      <vt:lpstr>Findings</vt:lpstr>
      <vt:lpstr>Future Work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Relationship Between My Credit Card Spending and Weather Data</dc:title>
  <dc:creator>User</dc:creator>
  <cp:lastModifiedBy>User</cp:lastModifiedBy>
  <cp:revision>36</cp:revision>
  <dcterms:created xsi:type="dcterms:W3CDTF">2025-01-10T18:24:25Z</dcterms:created>
  <dcterms:modified xsi:type="dcterms:W3CDTF">2025-01-10T20:20:03Z</dcterms:modified>
</cp:coreProperties>
</file>