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Masters/_rels/slideMaster1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4.xml" ContentType="application/vnd.openxmlformats-officedocument.presentationml.slideMaster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slideLayout16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9.png" ContentType="image/png"/>
  <Override PartName="/ppt/media/image11.png" ContentType="image/png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63" r:id="rId4"/>
    <p:sldMasterId id="214748366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9.xml"/><Relationship Id="rId4" Type="http://schemas.openxmlformats.org/officeDocument/2006/relationships/slideMaster" Target="slideMasters/slideMaster12.xml"/><Relationship Id="rId5" Type="http://schemas.openxmlformats.org/officeDocument/2006/relationships/slideMaster" Target="slideMasters/slideMaster1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88"/>
          <p:cNvGrpSpPr/>
          <p:nvPr/>
        </p:nvGrpSpPr>
        <p:grpSpPr>
          <a:xfrm>
            <a:off x="-329760" y="-59400"/>
            <a:ext cx="12515760" cy="6923520"/>
            <a:chOff x="-329760" y="-59400"/>
            <a:chExt cx="12515760" cy="6923520"/>
          </a:xfrm>
        </p:grpSpPr>
        <p:sp>
          <p:nvSpPr>
            <p:cNvPr id="1" name="Freeform 5"/>
            <p:cNvSpPr/>
            <p:nvPr/>
          </p:nvSpPr>
          <p:spPr>
            <a:xfrm>
              <a:off x="-329760" y="1290960"/>
              <a:ext cx="9702360" cy="5573160"/>
            </a:xfrm>
            <a:custGeom>
              <a:avLst/>
              <a:gdLst>
                <a:gd name="textAreaLeft" fmla="*/ 0 w 9702360"/>
                <a:gd name="textAreaRight" fmla="*/ 9702720 w 9702360"/>
                <a:gd name="textAreaTop" fmla="*/ 0 h 5573160"/>
                <a:gd name="textAreaBottom" fmla="*/ 5573520 h 5573160"/>
              </a:gdLst>
              <a:ahLst/>
              <a:cxnLst/>
              <a:rect l="textAreaLeft" t="textAreaTop" r="textAreaRight" b="textAreaBottom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" name="Freeform 6"/>
            <p:cNvSpPr/>
            <p:nvPr/>
          </p:nvSpPr>
          <p:spPr>
            <a:xfrm>
              <a:off x="670320" y="2010600"/>
              <a:ext cx="7373520" cy="4848480"/>
            </a:xfrm>
            <a:custGeom>
              <a:avLst/>
              <a:gdLst>
                <a:gd name="textAreaLeft" fmla="*/ 0 w 7373520"/>
                <a:gd name="textAreaRight" fmla="*/ 7373880 w 7373520"/>
                <a:gd name="textAreaTop" fmla="*/ 0 h 4848480"/>
                <a:gd name="textAreaBottom" fmla="*/ 4848840 h 4848480"/>
              </a:gdLst>
              <a:ahLst/>
              <a:cxnLst/>
              <a:rect l="textAreaLeft" t="textAreaTop" r="textAreaRight" b="textAreaBottom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" name="Freeform 7"/>
            <p:cNvSpPr/>
            <p:nvPr/>
          </p:nvSpPr>
          <p:spPr>
            <a:xfrm>
              <a:off x="251280" y="1780920"/>
              <a:ext cx="8035560" cy="5083200"/>
            </a:xfrm>
            <a:custGeom>
              <a:avLst/>
              <a:gdLst>
                <a:gd name="textAreaLeft" fmla="*/ 0 w 8035560"/>
                <a:gd name="textAreaRight" fmla="*/ 8035920 w 8035560"/>
                <a:gd name="textAreaTop" fmla="*/ 0 h 5083200"/>
                <a:gd name="textAreaBottom" fmla="*/ 5083560 h 5083200"/>
              </a:gdLst>
              <a:ahLst/>
              <a:cxnLst/>
              <a:rect l="textAreaLeft" t="textAreaTop" r="textAreaRight" b="textAreaBottom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" name="Freeform 8"/>
            <p:cNvSpPr/>
            <p:nvPr/>
          </p:nvSpPr>
          <p:spPr>
            <a:xfrm>
              <a:off x="-1080" y="542520"/>
              <a:ext cx="10334160" cy="6321600"/>
            </a:xfrm>
            <a:custGeom>
              <a:avLst/>
              <a:gdLst>
                <a:gd name="textAreaLeft" fmla="*/ 0 w 10334160"/>
                <a:gd name="textAreaRight" fmla="*/ 10334520 w 10334160"/>
                <a:gd name="textAreaTop" fmla="*/ 0 h 6321600"/>
                <a:gd name="textAreaBottom" fmla="*/ 6321960 h 6321600"/>
              </a:gdLst>
              <a:ahLst/>
              <a:cxnLst/>
              <a:rect l="textAreaLeft" t="textAreaTop" r="textAreaRight" b="textAreaBottom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" name="Freeform 9"/>
            <p:cNvSpPr/>
            <p:nvPr/>
          </p:nvSpPr>
          <p:spPr>
            <a:xfrm>
              <a:off x="3600" y="6178680"/>
              <a:ext cx="504360" cy="681120"/>
            </a:xfrm>
            <a:custGeom>
              <a:avLst/>
              <a:gdLst>
                <a:gd name="textAreaLeft" fmla="*/ 0 w 504360"/>
                <a:gd name="textAreaRight" fmla="*/ 504720 w 504360"/>
                <a:gd name="textAreaTop" fmla="*/ 0 h 681120"/>
                <a:gd name="textAreaBottom" fmla="*/ 681480 h 681120"/>
              </a:gdLst>
              <a:ahLst/>
              <a:cxnLst/>
              <a:rect l="textAreaLeft" t="textAreaTop" r="textAreaRight" b="textAreaBottom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" name="Freeform 10"/>
            <p:cNvSpPr/>
            <p:nvPr/>
          </p:nvSpPr>
          <p:spPr>
            <a:xfrm>
              <a:off x="-1080" y="-59400"/>
              <a:ext cx="11091600" cy="6923520"/>
            </a:xfrm>
            <a:custGeom>
              <a:avLst/>
              <a:gdLst>
                <a:gd name="textAreaLeft" fmla="*/ 0 w 11091600"/>
                <a:gd name="textAreaRight" fmla="*/ 11091960 w 11091600"/>
                <a:gd name="textAreaTop" fmla="*/ 0 h 6923520"/>
                <a:gd name="textAreaBottom" fmla="*/ 6923880 h 6923520"/>
              </a:gdLst>
              <a:ahLst/>
              <a:cxnLst/>
              <a:rect l="textAreaLeft" t="textAreaTop" r="textAreaRight" b="textAreaBottom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" name="Freeform 11"/>
            <p:cNvSpPr/>
            <p:nvPr/>
          </p:nvSpPr>
          <p:spPr>
            <a:xfrm>
              <a:off x="5426640" y="-1800"/>
              <a:ext cx="5787720" cy="6846840"/>
            </a:xfrm>
            <a:custGeom>
              <a:avLst/>
              <a:gdLst>
                <a:gd name="textAreaLeft" fmla="*/ 0 w 5787720"/>
                <a:gd name="textAreaRight" fmla="*/ 5788080 w 5787720"/>
                <a:gd name="textAreaTop" fmla="*/ 0 h 6846840"/>
                <a:gd name="textAreaBottom" fmla="*/ 6847200 h 6846840"/>
              </a:gdLst>
              <a:ahLst/>
              <a:cxnLst/>
              <a:rect l="textAreaLeft" t="textAreaTop" r="textAreaRight" b="textAreaBottom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" name="Freeform 12"/>
            <p:cNvSpPr/>
            <p:nvPr/>
          </p:nvSpPr>
          <p:spPr>
            <a:xfrm>
              <a:off x="-1080" y="-1800"/>
              <a:ext cx="1056960" cy="614160"/>
            </a:xfrm>
            <a:custGeom>
              <a:avLst/>
              <a:gdLst>
                <a:gd name="textAreaLeft" fmla="*/ 0 w 1056960"/>
                <a:gd name="textAreaRight" fmla="*/ 1057320 w 1056960"/>
                <a:gd name="textAreaTop" fmla="*/ 0 h 614160"/>
                <a:gd name="textAreaBottom" fmla="*/ 614520 h 614160"/>
              </a:gdLst>
              <a:ahLst/>
              <a:cxnLst/>
              <a:rect l="textAreaLeft" t="textAreaTop" r="textAreaRight" b="textAreaBottom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" name="Freeform 13"/>
            <p:cNvSpPr/>
            <p:nvPr/>
          </p:nvSpPr>
          <p:spPr>
            <a:xfrm>
              <a:off x="5821920" y="-1800"/>
              <a:ext cx="5587560" cy="6865920"/>
            </a:xfrm>
            <a:custGeom>
              <a:avLst/>
              <a:gdLst>
                <a:gd name="textAreaLeft" fmla="*/ 0 w 5587560"/>
                <a:gd name="textAreaRight" fmla="*/ 5587920 w 5587560"/>
                <a:gd name="textAreaTop" fmla="*/ 0 h 6865920"/>
                <a:gd name="textAreaBottom" fmla="*/ 6866280 h 6865920"/>
              </a:gdLst>
              <a:ahLst/>
              <a:cxnLst/>
              <a:rect l="textAreaLeft" t="textAreaTop" r="textAreaRight" b="textAreaBottom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" name="Freeform 14"/>
            <p:cNvSpPr/>
            <p:nvPr/>
          </p:nvSpPr>
          <p:spPr>
            <a:xfrm>
              <a:off x="3600" y="-6840"/>
              <a:ext cx="595080" cy="352440"/>
            </a:xfrm>
            <a:custGeom>
              <a:avLst/>
              <a:gdLst>
                <a:gd name="textAreaLeft" fmla="*/ 0 w 595080"/>
                <a:gd name="textAreaRight" fmla="*/ 595440 w 595080"/>
                <a:gd name="textAreaTop" fmla="*/ 0 h 352440"/>
                <a:gd name="textAreaBottom" fmla="*/ 352800 h 352440"/>
              </a:gdLst>
              <a:ahLst/>
              <a:cxnLst/>
              <a:rect l="textAreaLeft" t="textAreaTop" r="textAreaRight" b="textAreaBottom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" name="Freeform 15"/>
            <p:cNvSpPr/>
            <p:nvPr/>
          </p:nvSpPr>
          <p:spPr>
            <a:xfrm>
              <a:off x="6012360" y="-1800"/>
              <a:ext cx="5497200" cy="6865920"/>
            </a:xfrm>
            <a:custGeom>
              <a:avLst/>
              <a:gdLst>
                <a:gd name="textAreaLeft" fmla="*/ 0 w 5497200"/>
                <a:gd name="textAreaRight" fmla="*/ 5497560 w 5497200"/>
                <a:gd name="textAreaTop" fmla="*/ 0 h 6865920"/>
                <a:gd name="textAreaBottom" fmla="*/ 6866280 h 6865920"/>
              </a:gdLst>
              <a:ahLst/>
              <a:cxnLst/>
              <a:rect l="textAreaLeft" t="textAreaTop" r="textAreaRight" b="textAreaBottom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>
              <a:solidFill>
                <a:schemeClr val="dk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" name="Freeform 16"/>
            <p:cNvSpPr/>
            <p:nvPr/>
          </p:nvSpPr>
          <p:spPr>
            <a:xfrm>
              <a:off x="-1080" y="-1800"/>
              <a:ext cx="356760" cy="213480"/>
            </a:xfrm>
            <a:custGeom>
              <a:avLst/>
              <a:gdLst>
                <a:gd name="textAreaLeft" fmla="*/ 0 w 356760"/>
                <a:gd name="textAreaRight" fmla="*/ 357120 w 356760"/>
                <a:gd name="textAreaTop" fmla="*/ 0 h 213480"/>
                <a:gd name="textAreaBottom" fmla="*/ 213840 h 213480"/>
              </a:gdLst>
              <a:ahLst/>
              <a:cxnLst/>
              <a:rect l="textAreaLeft" t="textAreaTop" r="textAreaRight" b="textAreaBottom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>
              <a:solidFill>
                <a:schemeClr val="dk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" name="Freeform 17"/>
            <p:cNvSpPr/>
            <p:nvPr/>
          </p:nvSpPr>
          <p:spPr>
            <a:xfrm>
              <a:off x="6210720" y="-6840"/>
              <a:ext cx="5522400" cy="6870600"/>
            </a:xfrm>
            <a:custGeom>
              <a:avLst/>
              <a:gdLst>
                <a:gd name="textAreaLeft" fmla="*/ 0 w 5522400"/>
                <a:gd name="textAreaRight" fmla="*/ 5522760 w 5522400"/>
                <a:gd name="textAreaTop" fmla="*/ 0 h 6870600"/>
                <a:gd name="textAreaBottom" fmla="*/ 6870960 h 6870600"/>
              </a:gdLst>
              <a:ahLst/>
              <a:cxnLst/>
              <a:rect l="textAreaLeft" t="textAreaTop" r="textAreaRight" b="textAreaBottom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" name="Freeform 18"/>
            <p:cNvSpPr/>
            <p:nvPr/>
          </p:nvSpPr>
          <p:spPr>
            <a:xfrm>
              <a:off x="6463080" y="-1800"/>
              <a:ext cx="5412960" cy="6865920"/>
            </a:xfrm>
            <a:custGeom>
              <a:avLst/>
              <a:gdLst>
                <a:gd name="textAreaLeft" fmla="*/ 0 w 5412960"/>
                <a:gd name="textAreaRight" fmla="*/ 5413320 w 5412960"/>
                <a:gd name="textAreaTop" fmla="*/ 0 h 6865920"/>
                <a:gd name="textAreaBottom" fmla="*/ 6866280 h 6865920"/>
              </a:gdLst>
              <a:ahLst/>
              <a:cxnLst/>
              <a:rect l="textAreaLeft" t="textAreaTop" r="textAreaRight" b="textAreaBottom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" name="Freeform 19"/>
            <p:cNvSpPr/>
            <p:nvPr/>
          </p:nvSpPr>
          <p:spPr>
            <a:xfrm>
              <a:off x="6877440" y="-1800"/>
              <a:ext cx="5036760" cy="6861240"/>
            </a:xfrm>
            <a:custGeom>
              <a:avLst/>
              <a:gdLst>
                <a:gd name="textAreaLeft" fmla="*/ 0 w 5036760"/>
                <a:gd name="textAreaRight" fmla="*/ 5037120 w 5036760"/>
                <a:gd name="textAreaTop" fmla="*/ 0 h 6861240"/>
                <a:gd name="textAreaBottom" fmla="*/ 6861600 h 6861240"/>
              </a:gdLst>
              <a:ahLst/>
              <a:cxnLst/>
              <a:rect l="textAreaLeft" t="textAreaTop" r="textAreaRight" b="textAreaBottom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" name="Freeform 20"/>
            <p:cNvSpPr/>
            <p:nvPr/>
          </p:nvSpPr>
          <p:spPr>
            <a:xfrm>
              <a:off x="8768160" y="-1800"/>
              <a:ext cx="3417480" cy="2741760"/>
            </a:xfrm>
            <a:custGeom>
              <a:avLst/>
              <a:gdLst>
                <a:gd name="textAreaLeft" fmla="*/ 0 w 3417480"/>
                <a:gd name="textAreaRight" fmla="*/ 3417840 w 3417480"/>
                <a:gd name="textAreaTop" fmla="*/ 0 h 2741760"/>
                <a:gd name="textAreaBottom" fmla="*/ 2742120 h 2741760"/>
              </a:gdLst>
              <a:ahLst/>
              <a:cxnLst/>
              <a:rect l="textAreaLeft" t="textAreaTop" r="textAreaRight" b="textAreaBottom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" name="Freeform 21"/>
            <p:cNvSpPr/>
            <p:nvPr/>
          </p:nvSpPr>
          <p:spPr>
            <a:xfrm>
              <a:off x="9235080" y="2880"/>
              <a:ext cx="2950920" cy="2554920"/>
            </a:xfrm>
            <a:custGeom>
              <a:avLst/>
              <a:gdLst>
                <a:gd name="textAreaLeft" fmla="*/ 0 w 2950920"/>
                <a:gd name="textAreaRight" fmla="*/ 2951280 w 2950920"/>
                <a:gd name="textAreaTop" fmla="*/ 0 h 2554920"/>
                <a:gd name="textAreaBottom" fmla="*/ 2555280 h 2554920"/>
              </a:gdLst>
              <a:ahLst/>
              <a:cxnLst/>
              <a:rect l="textAreaLeft" t="textAreaTop" r="textAreaRight" b="textAreaBottom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" name="Freeform 22"/>
            <p:cNvSpPr/>
            <p:nvPr/>
          </p:nvSpPr>
          <p:spPr>
            <a:xfrm>
              <a:off x="10020960" y="-1800"/>
              <a:ext cx="2165040" cy="1357920"/>
            </a:xfrm>
            <a:custGeom>
              <a:avLst/>
              <a:gdLst>
                <a:gd name="textAreaLeft" fmla="*/ 0 w 2165040"/>
                <a:gd name="textAreaRight" fmla="*/ 2165400 w 2165040"/>
                <a:gd name="textAreaTop" fmla="*/ 0 h 1357920"/>
                <a:gd name="textAreaBottom" fmla="*/ 1358280 h 1357920"/>
              </a:gdLst>
              <a:ahLst/>
              <a:cxnLst/>
              <a:rect l="textAreaLeft" t="textAreaTop" r="textAreaRight" b="textAreaBottom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" name="Freeform 23"/>
            <p:cNvSpPr/>
            <p:nvPr/>
          </p:nvSpPr>
          <p:spPr>
            <a:xfrm>
              <a:off x="11290680" y="-1800"/>
              <a:ext cx="894960" cy="534240"/>
            </a:xfrm>
            <a:custGeom>
              <a:avLst/>
              <a:gdLst>
                <a:gd name="textAreaLeft" fmla="*/ 0 w 894960"/>
                <a:gd name="textAreaRight" fmla="*/ 895320 w 894960"/>
                <a:gd name="textAreaTop" fmla="*/ 0 h 534240"/>
                <a:gd name="textAreaBottom" fmla="*/ 534600 h 534240"/>
              </a:gdLst>
              <a:ahLst/>
              <a:cxnLst/>
              <a:rect l="textAreaLeft" t="textAreaTop" r="textAreaRight" b="textAreaBottom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0" name="Group 8"/>
          <p:cNvGrpSpPr/>
          <p:nvPr/>
        </p:nvGrpSpPr>
        <p:grpSpPr>
          <a:xfrm>
            <a:off x="1669320" y="1186560"/>
            <a:ext cx="8848080" cy="4477680"/>
            <a:chOff x="1669320" y="1186560"/>
            <a:chExt cx="8848080" cy="4477680"/>
          </a:xfrm>
        </p:grpSpPr>
        <p:sp>
          <p:nvSpPr>
            <p:cNvPr id="21" name="Rectangle 38"/>
            <p:cNvSpPr/>
            <p:nvPr/>
          </p:nvSpPr>
          <p:spPr>
            <a:xfrm>
              <a:off x="1674000" y="1186560"/>
              <a:ext cx="8843400" cy="715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" name="Isosceles Triangle 39"/>
            <p:cNvSpPr/>
            <p:nvPr/>
          </p:nvSpPr>
          <p:spPr>
            <a:xfrm rot="10800000">
              <a:off x="5892840" y="5313600"/>
              <a:ext cx="406800" cy="3506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" name="Rectangle 40"/>
            <p:cNvSpPr/>
            <p:nvPr/>
          </p:nvSpPr>
          <p:spPr>
            <a:xfrm>
              <a:off x="1669320" y="1991160"/>
              <a:ext cx="8845200" cy="3321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759320" y="2075400"/>
            <a:ext cx="8679600" cy="17485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0" anchor="b">
            <a:normAutofit/>
          </a:bodyPr>
          <a:p>
            <a:pPr indent="0" algn="ctr" defTabSz="914400">
              <a:lnSpc>
                <a:spcPct val="80000"/>
              </a:lnSpc>
              <a:buNone/>
            </a:pPr>
            <a:r>
              <a:rPr b="0" lang="en-US" sz="5400" spc="-150" strike="noStrike" u="none">
                <a:solidFill>
                  <a:srgbClr val="fffeff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dt" idx="1"/>
          </p:nvPr>
        </p:nvSpPr>
        <p:spPr>
          <a:xfrm>
            <a:off x="804600" y="320040"/>
            <a:ext cx="36572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rPr>
              <a:t>&lt;date/time&gt;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ftr" idx="2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sldNum" idx="3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B78035A-B51A-4D8C-A05A-3CE8501E37E9}" type="slidenum">
              <a: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Second Outline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Third Outline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Fourth Outline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roup 76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232" name="Freeform 5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>
                <a:gd name="textAreaLeft" fmla="*/ 0 w 3862080"/>
                <a:gd name="textAreaRight" fmla="*/ 3862440 w 386208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3" name="Freeform 6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>
                <a:gd name="textAreaLeft" fmla="*/ 0 w 1539360"/>
                <a:gd name="textAreaRight" fmla="*/ 1539720 w 1539360"/>
                <a:gd name="textAreaTop" fmla="*/ 0 h 555120"/>
                <a:gd name="textAreaBottom" fmla="*/ 555480 h 555120"/>
              </a:gdLst>
              <a:ahLst/>
              <a:cxn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4" name="Freeform 7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>
                <a:gd name="textAreaLeft" fmla="*/ 0 w 1918800"/>
                <a:gd name="textAreaRight" fmla="*/ 1919160 w 1918800"/>
                <a:gd name="textAreaTop" fmla="*/ 0 h 1829880"/>
                <a:gd name="textAreaBottom" fmla="*/ 1830240 h 1829880"/>
              </a:gdLst>
              <a:ahLst/>
              <a:cxn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5" name="Freeform 8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>
                <a:gd name="textAreaLeft" fmla="*/ 0 w 3676320"/>
                <a:gd name="textAreaRight" fmla="*/ 3676680 w 367632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6" name="Freeform 9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>
                <a:gd name="textAreaLeft" fmla="*/ 0 w 963360"/>
                <a:gd name="textAreaRight" fmla="*/ 963720 w 963360"/>
                <a:gd name="textAreaTop" fmla="*/ 0 h 366480"/>
                <a:gd name="textAreaBottom" fmla="*/ 366840 h 366480"/>
              </a:gdLst>
              <a:ahLst/>
              <a:cxn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7" name="Freeform 10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>
                <a:gd name="textAreaLeft" fmla="*/ 0 w 1666440"/>
                <a:gd name="textAreaRight" fmla="*/ 1666800 w 1666440"/>
                <a:gd name="textAreaTop" fmla="*/ 0 h 1577520"/>
                <a:gd name="textAreaBottom" fmla="*/ 1577880 h 1577520"/>
              </a:gdLst>
              <a:ahLst/>
              <a:cxn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8" name="Freeform 11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>
                <a:gd name="textAreaLeft" fmla="*/ 0 w 3620880"/>
                <a:gd name="textAreaRight" fmla="*/ 3621240 w 362088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9" name="Freeform 12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>
                <a:gd name="textAreaLeft" fmla="*/ 0 w 664920"/>
                <a:gd name="textAreaRight" fmla="*/ 665280 w 664920"/>
                <a:gd name="textAreaTop" fmla="*/ 0 h 256680"/>
                <a:gd name="textAreaBottom" fmla="*/ 257040 h 256680"/>
              </a:gdLst>
              <a:ahLst/>
              <a:cxn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0" name="Freeform 13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>
                <a:gd name="textAreaLeft" fmla="*/ 0 w 1525320"/>
                <a:gd name="textAreaRight" fmla="*/ 1525680 w 1525320"/>
                <a:gd name="textAreaTop" fmla="*/ 0 h 1434600"/>
                <a:gd name="textAreaBottom" fmla="*/ 1434960 h 1434600"/>
              </a:gdLst>
              <a:ahLst/>
              <a:cxn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1" name="Freeform 14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>
                <a:gd name="textAreaLeft" fmla="*/ 0 w 3244320"/>
                <a:gd name="textAreaRight" fmla="*/ 3244680 w 324432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2" name="Freeform 15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>
                <a:gd name="textAreaLeft" fmla="*/ 0 w 1363320"/>
                <a:gd name="textAreaRight" fmla="*/ 1363680 w 1363320"/>
                <a:gd name="textAreaTop" fmla="*/ 0 h 1325160"/>
                <a:gd name="textAreaBottom" fmla="*/ 1325520 h 1325160"/>
              </a:gdLst>
              <a:ahLst/>
              <a:cxn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3" name="Freeform 16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>
                <a:gd name="textAreaLeft" fmla="*/ 0 w 3230280"/>
                <a:gd name="textAreaRight" fmla="*/ 3230640 w 323028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4" name="Freeform 17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>
                <a:gd name="textAreaLeft" fmla="*/ 0 w 1186920"/>
                <a:gd name="textAreaRight" fmla="*/ 1187280 w 1186920"/>
                <a:gd name="textAreaTop" fmla="*/ 0 h 1149120"/>
                <a:gd name="textAreaBottom" fmla="*/ 1149480 h 1149120"/>
              </a:gdLst>
              <a:ahLst/>
              <a:cxn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5" name="Freeform 18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>
                <a:gd name="textAreaLeft" fmla="*/ 0 w 3420720"/>
                <a:gd name="textAreaRight" fmla="*/ 3421080 w 342072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6" name="Freeform 19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>
                <a:gd name="textAreaLeft" fmla="*/ 0 w 879120"/>
                <a:gd name="textAreaRight" fmla="*/ 879480 w 879120"/>
                <a:gd name="textAreaTop" fmla="*/ 0 h 793440"/>
                <a:gd name="textAreaBottom" fmla="*/ 793800 h 793440"/>
              </a:gdLst>
              <a:ahLst/>
              <a:cxn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7" name="Freeform 20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>
                <a:gd name="textAreaLeft" fmla="*/ 0 w 2717280"/>
                <a:gd name="textAreaRight" fmla="*/ 2717640 w 271728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>
              <a:solidFill>
                <a:schemeClr val="dk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8" name="Freeform 21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>
                <a:gd name="textAreaLeft" fmla="*/ 0 w 2944440"/>
                <a:gd name="textAreaRight" fmla="*/ 2944800 w 294444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9" name="Freeform 22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>
                <a:gd name="textAreaLeft" fmla="*/ 0 w 2403000"/>
                <a:gd name="textAreaRight" fmla="*/ 2403360 w 240300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0" name="Freeform 23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>
                <a:gd name="textAreaLeft" fmla="*/ 0 w 1771200"/>
                <a:gd name="textAreaRight" fmla="*/ 1771560 w 1771200"/>
                <a:gd name="textAreaTop" fmla="*/ 0 h 3198600"/>
                <a:gd name="textAreaBottom" fmla="*/ 3198960 h 3198600"/>
              </a:gdLst>
              <a:ahLst/>
              <a:cxn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1" name="Freeform 24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>
                <a:gd name="textAreaLeft" fmla="*/ 0 w 213840"/>
                <a:gd name="textAreaRight" fmla="*/ 214200 w 213840"/>
                <a:gd name="textAreaTop" fmla="*/ 0 h 826560"/>
                <a:gd name="textAreaBottom" fmla="*/ 826920 h 826560"/>
              </a:gdLst>
              <a:ahLst/>
              <a:cxn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2" name="Freeform 25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>
                <a:gd name="textAreaLeft" fmla="*/ 0 w 1561680"/>
                <a:gd name="textAreaRight" fmla="*/ 1562040 w 1561680"/>
                <a:gd name="textAreaTop" fmla="*/ 0 h 2228400"/>
                <a:gd name="textAreaBottom" fmla="*/ 2228760 h 2228400"/>
              </a:gdLst>
              <a:ahLst/>
              <a:cxn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53" name="Group 23"/>
          <p:cNvGrpSpPr/>
          <p:nvPr/>
        </p:nvGrpSpPr>
        <p:grpSpPr>
          <a:xfrm>
            <a:off x="800280" y="1699560"/>
            <a:ext cx="3674160" cy="3470400"/>
            <a:chOff x="800280" y="1699560"/>
            <a:chExt cx="3674160" cy="3470400"/>
          </a:xfrm>
        </p:grpSpPr>
        <p:sp>
          <p:nvSpPr>
            <p:cNvPr id="254" name="Rectangle 24"/>
            <p:cNvSpPr/>
            <p:nvPr/>
          </p:nvSpPr>
          <p:spPr>
            <a:xfrm>
              <a:off x="800280" y="1699560"/>
              <a:ext cx="3674160" cy="502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5" name="Isosceles Triangle 22"/>
            <p:cNvSpPr/>
            <p:nvPr/>
          </p:nvSpPr>
          <p:spPr>
            <a:xfrm rot="10800000">
              <a:off x="2482920" y="489780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6" name="Rectangle 26"/>
            <p:cNvSpPr/>
            <p:nvPr/>
          </p:nvSpPr>
          <p:spPr>
            <a:xfrm>
              <a:off x="806400" y="2275560"/>
              <a:ext cx="3668040" cy="2624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501000" cy="24559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ctr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en-US" sz="4000" spc="-150" strike="noStrike" u="none">
                <a:solidFill>
                  <a:srgbClr val="fffeff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dt" idx="28"/>
          </p:nvPr>
        </p:nvSpPr>
        <p:spPr>
          <a:xfrm>
            <a:off x="804600" y="320040"/>
            <a:ext cx="36572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rPr>
              <a:t>&lt;date/time&gt;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ftr" idx="29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sldNum" idx="30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1076E3E-AD02-42C6-91B2-59F942BE10F9}" type="slidenum">
              <a: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Second Outline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Third Outline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Fourth Outline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roup 73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268" name="Freeform 5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>
                <a:gd name="textAreaLeft" fmla="*/ 0 w 3862080"/>
                <a:gd name="textAreaRight" fmla="*/ 3862440 w 386208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9" name="Freeform 6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>
                <a:gd name="textAreaLeft" fmla="*/ 0 w 1539360"/>
                <a:gd name="textAreaRight" fmla="*/ 1539720 w 1539360"/>
                <a:gd name="textAreaTop" fmla="*/ 0 h 555120"/>
                <a:gd name="textAreaBottom" fmla="*/ 555480 h 555120"/>
              </a:gdLst>
              <a:ahLst/>
              <a:cxn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0" name="Freeform 7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>
                <a:gd name="textAreaLeft" fmla="*/ 0 w 1918800"/>
                <a:gd name="textAreaRight" fmla="*/ 1919160 w 1918800"/>
                <a:gd name="textAreaTop" fmla="*/ 0 h 1829880"/>
                <a:gd name="textAreaBottom" fmla="*/ 1830240 h 1829880"/>
              </a:gdLst>
              <a:ahLst/>
              <a:cxn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1" name="Freeform 8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>
                <a:gd name="textAreaLeft" fmla="*/ 0 w 3676320"/>
                <a:gd name="textAreaRight" fmla="*/ 3676680 w 367632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2" name="Freeform 9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>
                <a:gd name="textAreaLeft" fmla="*/ 0 w 963360"/>
                <a:gd name="textAreaRight" fmla="*/ 963720 w 963360"/>
                <a:gd name="textAreaTop" fmla="*/ 0 h 366480"/>
                <a:gd name="textAreaBottom" fmla="*/ 366840 h 366480"/>
              </a:gdLst>
              <a:ahLst/>
              <a:cxn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3" name="Freeform 10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>
                <a:gd name="textAreaLeft" fmla="*/ 0 w 1666440"/>
                <a:gd name="textAreaRight" fmla="*/ 1666800 w 1666440"/>
                <a:gd name="textAreaTop" fmla="*/ 0 h 1577520"/>
                <a:gd name="textAreaBottom" fmla="*/ 1577880 h 1577520"/>
              </a:gdLst>
              <a:ahLst/>
              <a:cxn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4" name="Freeform 11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>
                <a:gd name="textAreaLeft" fmla="*/ 0 w 3620880"/>
                <a:gd name="textAreaRight" fmla="*/ 3621240 w 362088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5" name="Freeform 12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>
                <a:gd name="textAreaLeft" fmla="*/ 0 w 664920"/>
                <a:gd name="textAreaRight" fmla="*/ 665280 w 664920"/>
                <a:gd name="textAreaTop" fmla="*/ 0 h 256680"/>
                <a:gd name="textAreaBottom" fmla="*/ 257040 h 256680"/>
              </a:gdLst>
              <a:ahLst/>
              <a:cxn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6" name="Freeform 13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>
                <a:gd name="textAreaLeft" fmla="*/ 0 w 1525320"/>
                <a:gd name="textAreaRight" fmla="*/ 1525680 w 1525320"/>
                <a:gd name="textAreaTop" fmla="*/ 0 h 1434600"/>
                <a:gd name="textAreaBottom" fmla="*/ 1434960 h 1434600"/>
              </a:gdLst>
              <a:ahLst/>
              <a:cxn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7" name="Freeform 14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>
                <a:gd name="textAreaLeft" fmla="*/ 0 w 3244320"/>
                <a:gd name="textAreaRight" fmla="*/ 3244680 w 324432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8" name="Freeform 15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>
                <a:gd name="textAreaLeft" fmla="*/ 0 w 1363320"/>
                <a:gd name="textAreaRight" fmla="*/ 1363680 w 1363320"/>
                <a:gd name="textAreaTop" fmla="*/ 0 h 1325160"/>
                <a:gd name="textAreaBottom" fmla="*/ 1325520 h 1325160"/>
              </a:gdLst>
              <a:ahLst/>
              <a:cxn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9" name="Freeform 16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>
                <a:gd name="textAreaLeft" fmla="*/ 0 w 3230280"/>
                <a:gd name="textAreaRight" fmla="*/ 3230640 w 323028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0" name="Freeform 17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>
                <a:gd name="textAreaLeft" fmla="*/ 0 w 1186920"/>
                <a:gd name="textAreaRight" fmla="*/ 1187280 w 1186920"/>
                <a:gd name="textAreaTop" fmla="*/ 0 h 1149120"/>
                <a:gd name="textAreaBottom" fmla="*/ 1149480 h 1149120"/>
              </a:gdLst>
              <a:ahLst/>
              <a:cxn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1" name="Freeform 18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>
                <a:gd name="textAreaLeft" fmla="*/ 0 w 3420720"/>
                <a:gd name="textAreaRight" fmla="*/ 3421080 w 342072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2" name="Freeform 19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>
                <a:gd name="textAreaLeft" fmla="*/ 0 w 879120"/>
                <a:gd name="textAreaRight" fmla="*/ 879480 w 879120"/>
                <a:gd name="textAreaTop" fmla="*/ 0 h 793440"/>
                <a:gd name="textAreaBottom" fmla="*/ 793800 h 793440"/>
              </a:gdLst>
              <a:ahLst/>
              <a:cxn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3" name="Freeform 20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>
                <a:gd name="textAreaLeft" fmla="*/ 0 w 2717280"/>
                <a:gd name="textAreaRight" fmla="*/ 2717640 w 271728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>
              <a:solidFill>
                <a:schemeClr val="dk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4" name="Freeform 21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>
                <a:gd name="textAreaLeft" fmla="*/ 0 w 2944440"/>
                <a:gd name="textAreaRight" fmla="*/ 2944800 w 294444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5" name="Freeform 22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>
                <a:gd name="textAreaLeft" fmla="*/ 0 w 2403000"/>
                <a:gd name="textAreaRight" fmla="*/ 2403360 w 240300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6" name="Freeform 23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>
                <a:gd name="textAreaLeft" fmla="*/ 0 w 1771200"/>
                <a:gd name="textAreaRight" fmla="*/ 1771560 w 1771200"/>
                <a:gd name="textAreaTop" fmla="*/ 0 h 3198600"/>
                <a:gd name="textAreaBottom" fmla="*/ 3198960 h 3198600"/>
              </a:gdLst>
              <a:ahLst/>
              <a:cxn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7" name="Freeform 24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>
                <a:gd name="textAreaLeft" fmla="*/ 0 w 213840"/>
                <a:gd name="textAreaRight" fmla="*/ 214200 w 213840"/>
                <a:gd name="textAreaTop" fmla="*/ 0 h 826560"/>
                <a:gd name="textAreaBottom" fmla="*/ 826920 h 826560"/>
              </a:gdLst>
              <a:ahLst/>
              <a:cxn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8" name="Freeform 25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>
                <a:gd name="textAreaLeft" fmla="*/ 0 w 1561680"/>
                <a:gd name="textAreaRight" fmla="*/ 1562040 w 1561680"/>
                <a:gd name="textAreaTop" fmla="*/ 0 h 2228400"/>
                <a:gd name="textAreaBottom" fmla="*/ 2228760 h 2228400"/>
              </a:gdLst>
              <a:ahLst/>
              <a:cxn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89" name="Group 20"/>
          <p:cNvGrpSpPr/>
          <p:nvPr/>
        </p:nvGrpSpPr>
        <p:grpSpPr>
          <a:xfrm>
            <a:off x="800280" y="1699560"/>
            <a:ext cx="3674160" cy="3470400"/>
            <a:chOff x="800280" y="1699560"/>
            <a:chExt cx="3674160" cy="3470400"/>
          </a:xfrm>
        </p:grpSpPr>
        <p:sp>
          <p:nvSpPr>
            <p:cNvPr id="290" name="Rectangle 21"/>
            <p:cNvSpPr/>
            <p:nvPr/>
          </p:nvSpPr>
          <p:spPr>
            <a:xfrm>
              <a:off x="800280" y="1699560"/>
              <a:ext cx="3674160" cy="502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1" name="Isosceles Triangle 22"/>
            <p:cNvSpPr/>
            <p:nvPr/>
          </p:nvSpPr>
          <p:spPr>
            <a:xfrm rot="10800000">
              <a:off x="2482920" y="489780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2" name="Rectangle 32"/>
            <p:cNvSpPr/>
            <p:nvPr/>
          </p:nvSpPr>
          <p:spPr>
            <a:xfrm>
              <a:off x="806400" y="2275560"/>
              <a:ext cx="3668040" cy="2624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888480" y="2351880"/>
            <a:ext cx="3501000" cy="12229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0" anchor="b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en-US" sz="3200" spc="-150" strike="noStrike" u="none">
                <a:solidFill>
                  <a:srgbClr val="fffeff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5109840" y="802800"/>
            <a:ext cx="6274800" cy="524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Second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Third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Fourth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Fifth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888480" y="3580200"/>
            <a:ext cx="3501000" cy="122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fffeff"/>
                </a:solidFill>
                <a:effectLst/>
                <a:uFillTx/>
                <a:latin typeface="Rockwell"/>
              </a:rPr>
              <a:t>Click to edit Master text styles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dt" idx="34"/>
          </p:nvPr>
        </p:nvSpPr>
        <p:spPr>
          <a:xfrm>
            <a:off x="804600" y="320040"/>
            <a:ext cx="36572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rPr>
              <a:t>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ftr" idx="35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PlaceHolder 6"/>
          <p:cNvSpPr>
            <a:spLocks noGrp="1"/>
          </p:cNvSpPr>
          <p:nvPr>
            <p:ph type="sldNum" idx="36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41358D3-3A32-4139-BF90-E9D251731810}" type="slidenum">
              <a: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rPr>
              <a:t>1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roup 72"/>
          <p:cNvGrpSpPr/>
          <p:nvPr/>
        </p:nvGrpSpPr>
        <p:grpSpPr>
          <a:xfrm>
            <a:off x="-329760" y="-59400"/>
            <a:ext cx="12515760" cy="6923520"/>
            <a:chOff x="-329760" y="-59400"/>
            <a:chExt cx="12515760" cy="6923520"/>
          </a:xfrm>
        </p:grpSpPr>
        <p:sp>
          <p:nvSpPr>
            <p:cNvPr id="300" name="Freeform 5"/>
            <p:cNvSpPr/>
            <p:nvPr/>
          </p:nvSpPr>
          <p:spPr>
            <a:xfrm>
              <a:off x="-329760" y="1290960"/>
              <a:ext cx="9702360" cy="5573160"/>
            </a:xfrm>
            <a:custGeom>
              <a:avLst/>
              <a:gdLst>
                <a:gd name="textAreaLeft" fmla="*/ 0 w 9702360"/>
                <a:gd name="textAreaRight" fmla="*/ 9702720 w 9702360"/>
                <a:gd name="textAreaTop" fmla="*/ 0 h 5573160"/>
                <a:gd name="textAreaBottom" fmla="*/ 5573520 h 5573160"/>
              </a:gdLst>
              <a:ahLst/>
              <a:cxnLst/>
              <a:rect l="textAreaLeft" t="textAreaTop" r="textAreaRight" b="textAreaBottom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1" name="Freeform 6"/>
            <p:cNvSpPr/>
            <p:nvPr/>
          </p:nvSpPr>
          <p:spPr>
            <a:xfrm>
              <a:off x="670320" y="2010600"/>
              <a:ext cx="7373520" cy="4848480"/>
            </a:xfrm>
            <a:custGeom>
              <a:avLst/>
              <a:gdLst>
                <a:gd name="textAreaLeft" fmla="*/ 0 w 7373520"/>
                <a:gd name="textAreaRight" fmla="*/ 7373880 w 7373520"/>
                <a:gd name="textAreaTop" fmla="*/ 0 h 4848480"/>
                <a:gd name="textAreaBottom" fmla="*/ 4848840 h 4848480"/>
              </a:gdLst>
              <a:ahLst/>
              <a:cxnLst/>
              <a:rect l="textAreaLeft" t="textAreaTop" r="textAreaRight" b="textAreaBottom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2" name="Freeform 7"/>
            <p:cNvSpPr/>
            <p:nvPr/>
          </p:nvSpPr>
          <p:spPr>
            <a:xfrm>
              <a:off x="251280" y="1780920"/>
              <a:ext cx="8035560" cy="5083200"/>
            </a:xfrm>
            <a:custGeom>
              <a:avLst/>
              <a:gdLst>
                <a:gd name="textAreaLeft" fmla="*/ 0 w 8035560"/>
                <a:gd name="textAreaRight" fmla="*/ 8035920 w 8035560"/>
                <a:gd name="textAreaTop" fmla="*/ 0 h 5083200"/>
                <a:gd name="textAreaBottom" fmla="*/ 5083560 h 5083200"/>
              </a:gdLst>
              <a:ahLst/>
              <a:cxnLst/>
              <a:rect l="textAreaLeft" t="textAreaTop" r="textAreaRight" b="textAreaBottom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3" name="Freeform 8"/>
            <p:cNvSpPr/>
            <p:nvPr/>
          </p:nvSpPr>
          <p:spPr>
            <a:xfrm>
              <a:off x="-1080" y="542520"/>
              <a:ext cx="10334160" cy="6321600"/>
            </a:xfrm>
            <a:custGeom>
              <a:avLst/>
              <a:gdLst>
                <a:gd name="textAreaLeft" fmla="*/ 0 w 10334160"/>
                <a:gd name="textAreaRight" fmla="*/ 10334520 w 10334160"/>
                <a:gd name="textAreaTop" fmla="*/ 0 h 6321600"/>
                <a:gd name="textAreaBottom" fmla="*/ 6321960 h 6321600"/>
              </a:gdLst>
              <a:ahLst/>
              <a:cxnLst/>
              <a:rect l="textAreaLeft" t="textAreaTop" r="textAreaRight" b="textAreaBottom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4" name="Freeform 9"/>
            <p:cNvSpPr/>
            <p:nvPr/>
          </p:nvSpPr>
          <p:spPr>
            <a:xfrm>
              <a:off x="3600" y="6178680"/>
              <a:ext cx="504360" cy="681120"/>
            </a:xfrm>
            <a:custGeom>
              <a:avLst/>
              <a:gdLst>
                <a:gd name="textAreaLeft" fmla="*/ 0 w 504360"/>
                <a:gd name="textAreaRight" fmla="*/ 504720 w 504360"/>
                <a:gd name="textAreaTop" fmla="*/ 0 h 681120"/>
                <a:gd name="textAreaBottom" fmla="*/ 681480 h 681120"/>
              </a:gdLst>
              <a:ahLst/>
              <a:cxnLst/>
              <a:rect l="textAreaLeft" t="textAreaTop" r="textAreaRight" b="textAreaBottom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5" name="Freeform 10"/>
            <p:cNvSpPr/>
            <p:nvPr/>
          </p:nvSpPr>
          <p:spPr>
            <a:xfrm>
              <a:off x="-1080" y="-59400"/>
              <a:ext cx="11091600" cy="6923520"/>
            </a:xfrm>
            <a:custGeom>
              <a:avLst/>
              <a:gdLst>
                <a:gd name="textAreaLeft" fmla="*/ 0 w 11091600"/>
                <a:gd name="textAreaRight" fmla="*/ 11091960 w 11091600"/>
                <a:gd name="textAreaTop" fmla="*/ 0 h 6923520"/>
                <a:gd name="textAreaBottom" fmla="*/ 6923880 h 6923520"/>
              </a:gdLst>
              <a:ahLst/>
              <a:cxnLst/>
              <a:rect l="textAreaLeft" t="textAreaTop" r="textAreaRight" b="textAreaBottom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6" name="Freeform 11"/>
            <p:cNvSpPr/>
            <p:nvPr/>
          </p:nvSpPr>
          <p:spPr>
            <a:xfrm>
              <a:off x="5426640" y="-1800"/>
              <a:ext cx="5787720" cy="6846840"/>
            </a:xfrm>
            <a:custGeom>
              <a:avLst/>
              <a:gdLst>
                <a:gd name="textAreaLeft" fmla="*/ 0 w 5787720"/>
                <a:gd name="textAreaRight" fmla="*/ 5788080 w 5787720"/>
                <a:gd name="textAreaTop" fmla="*/ 0 h 6846840"/>
                <a:gd name="textAreaBottom" fmla="*/ 6847200 h 6846840"/>
              </a:gdLst>
              <a:ahLst/>
              <a:cxnLst/>
              <a:rect l="textAreaLeft" t="textAreaTop" r="textAreaRight" b="textAreaBottom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7" name="Freeform 12"/>
            <p:cNvSpPr/>
            <p:nvPr/>
          </p:nvSpPr>
          <p:spPr>
            <a:xfrm>
              <a:off x="-1080" y="-1800"/>
              <a:ext cx="1056960" cy="614160"/>
            </a:xfrm>
            <a:custGeom>
              <a:avLst/>
              <a:gdLst>
                <a:gd name="textAreaLeft" fmla="*/ 0 w 1056960"/>
                <a:gd name="textAreaRight" fmla="*/ 1057320 w 1056960"/>
                <a:gd name="textAreaTop" fmla="*/ 0 h 614160"/>
                <a:gd name="textAreaBottom" fmla="*/ 614520 h 614160"/>
              </a:gdLst>
              <a:ahLst/>
              <a:cxnLst/>
              <a:rect l="textAreaLeft" t="textAreaTop" r="textAreaRight" b="textAreaBottom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8" name="Freeform 13"/>
            <p:cNvSpPr/>
            <p:nvPr/>
          </p:nvSpPr>
          <p:spPr>
            <a:xfrm>
              <a:off x="5821920" y="-1800"/>
              <a:ext cx="5587560" cy="6865920"/>
            </a:xfrm>
            <a:custGeom>
              <a:avLst/>
              <a:gdLst>
                <a:gd name="textAreaLeft" fmla="*/ 0 w 5587560"/>
                <a:gd name="textAreaRight" fmla="*/ 5587920 w 5587560"/>
                <a:gd name="textAreaTop" fmla="*/ 0 h 6865920"/>
                <a:gd name="textAreaBottom" fmla="*/ 6866280 h 6865920"/>
              </a:gdLst>
              <a:ahLst/>
              <a:cxnLst/>
              <a:rect l="textAreaLeft" t="textAreaTop" r="textAreaRight" b="textAreaBottom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9" name="Freeform 14"/>
            <p:cNvSpPr/>
            <p:nvPr/>
          </p:nvSpPr>
          <p:spPr>
            <a:xfrm>
              <a:off x="3600" y="-6840"/>
              <a:ext cx="595080" cy="352440"/>
            </a:xfrm>
            <a:custGeom>
              <a:avLst/>
              <a:gdLst>
                <a:gd name="textAreaLeft" fmla="*/ 0 w 595080"/>
                <a:gd name="textAreaRight" fmla="*/ 595440 w 595080"/>
                <a:gd name="textAreaTop" fmla="*/ 0 h 352440"/>
                <a:gd name="textAreaBottom" fmla="*/ 352800 h 352440"/>
              </a:gdLst>
              <a:ahLst/>
              <a:cxnLst/>
              <a:rect l="textAreaLeft" t="textAreaTop" r="textAreaRight" b="textAreaBottom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0" name="Freeform 15"/>
            <p:cNvSpPr/>
            <p:nvPr/>
          </p:nvSpPr>
          <p:spPr>
            <a:xfrm>
              <a:off x="6012360" y="-1800"/>
              <a:ext cx="5497200" cy="6865920"/>
            </a:xfrm>
            <a:custGeom>
              <a:avLst/>
              <a:gdLst>
                <a:gd name="textAreaLeft" fmla="*/ 0 w 5497200"/>
                <a:gd name="textAreaRight" fmla="*/ 5497560 w 5497200"/>
                <a:gd name="textAreaTop" fmla="*/ 0 h 6865920"/>
                <a:gd name="textAreaBottom" fmla="*/ 6866280 h 6865920"/>
              </a:gdLst>
              <a:ahLst/>
              <a:cxnLst/>
              <a:rect l="textAreaLeft" t="textAreaTop" r="textAreaRight" b="textAreaBottom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>
              <a:solidFill>
                <a:schemeClr val="dk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1" name="Freeform 16"/>
            <p:cNvSpPr/>
            <p:nvPr/>
          </p:nvSpPr>
          <p:spPr>
            <a:xfrm>
              <a:off x="-1080" y="-1800"/>
              <a:ext cx="356760" cy="213480"/>
            </a:xfrm>
            <a:custGeom>
              <a:avLst/>
              <a:gdLst>
                <a:gd name="textAreaLeft" fmla="*/ 0 w 356760"/>
                <a:gd name="textAreaRight" fmla="*/ 357120 w 356760"/>
                <a:gd name="textAreaTop" fmla="*/ 0 h 213480"/>
                <a:gd name="textAreaBottom" fmla="*/ 213840 h 213480"/>
              </a:gdLst>
              <a:ahLst/>
              <a:cxnLst/>
              <a:rect l="textAreaLeft" t="textAreaTop" r="textAreaRight" b="textAreaBottom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>
              <a:solidFill>
                <a:schemeClr val="dk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2" name="Freeform 17"/>
            <p:cNvSpPr/>
            <p:nvPr/>
          </p:nvSpPr>
          <p:spPr>
            <a:xfrm>
              <a:off x="6210720" y="-6840"/>
              <a:ext cx="5522400" cy="6870600"/>
            </a:xfrm>
            <a:custGeom>
              <a:avLst/>
              <a:gdLst>
                <a:gd name="textAreaLeft" fmla="*/ 0 w 5522400"/>
                <a:gd name="textAreaRight" fmla="*/ 5522760 w 5522400"/>
                <a:gd name="textAreaTop" fmla="*/ 0 h 6870600"/>
                <a:gd name="textAreaBottom" fmla="*/ 6870960 h 6870600"/>
              </a:gdLst>
              <a:ahLst/>
              <a:cxnLst/>
              <a:rect l="textAreaLeft" t="textAreaTop" r="textAreaRight" b="textAreaBottom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3" name="Freeform 18"/>
            <p:cNvSpPr/>
            <p:nvPr/>
          </p:nvSpPr>
          <p:spPr>
            <a:xfrm>
              <a:off x="6463080" y="-1800"/>
              <a:ext cx="5412960" cy="6865920"/>
            </a:xfrm>
            <a:custGeom>
              <a:avLst/>
              <a:gdLst>
                <a:gd name="textAreaLeft" fmla="*/ 0 w 5412960"/>
                <a:gd name="textAreaRight" fmla="*/ 5413320 w 5412960"/>
                <a:gd name="textAreaTop" fmla="*/ 0 h 6865920"/>
                <a:gd name="textAreaBottom" fmla="*/ 6866280 h 6865920"/>
              </a:gdLst>
              <a:ahLst/>
              <a:cxnLst/>
              <a:rect l="textAreaLeft" t="textAreaTop" r="textAreaRight" b="textAreaBottom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4" name="Freeform 19"/>
            <p:cNvSpPr/>
            <p:nvPr/>
          </p:nvSpPr>
          <p:spPr>
            <a:xfrm>
              <a:off x="6877440" y="-1800"/>
              <a:ext cx="5036760" cy="6861240"/>
            </a:xfrm>
            <a:custGeom>
              <a:avLst/>
              <a:gdLst>
                <a:gd name="textAreaLeft" fmla="*/ 0 w 5036760"/>
                <a:gd name="textAreaRight" fmla="*/ 5037120 w 5036760"/>
                <a:gd name="textAreaTop" fmla="*/ 0 h 6861240"/>
                <a:gd name="textAreaBottom" fmla="*/ 6861600 h 6861240"/>
              </a:gdLst>
              <a:ahLst/>
              <a:cxnLst/>
              <a:rect l="textAreaLeft" t="textAreaTop" r="textAreaRight" b="textAreaBottom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5" name="Freeform 20"/>
            <p:cNvSpPr/>
            <p:nvPr/>
          </p:nvSpPr>
          <p:spPr>
            <a:xfrm>
              <a:off x="8768160" y="-1800"/>
              <a:ext cx="3417480" cy="2741760"/>
            </a:xfrm>
            <a:custGeom>
              <a:avLst/>
              <a:gdLst>
                <a:gd name="textAreaLeft" fmla="*/ 0 w 3417480"/>
                <a:gd name="textAreaRight" fmla="*/ 3417840 w 3417480"/>
                <a:gd name="textAreaTop" fmla="*/ 0 h 2741760"/>
                <a:gd name="textAreaBottom" fmla="*/ 2742120 h 2741760"/>
              </a:gdLst>
              <a:ahLst/>
              <a:cxnLst/>
              <a:rect l="textAreaLeft" t="textAreaTop" r="textAreaRight" b="textAreaBottom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6" name="Freeform 21"/>
            <p:cNvSpPr/>
            <p:nvPr/>
          </p:nvSpPr>
          <p:spPr>
            <a:xfrm>
              <a:off x="9235080" y="2880"/>
              <a:ext cx="2950920" cy="2554920"/>
            </a:xfrm>
            <a:custGeom>
              <a:avLst/>
              <a:gdLst>
                <a:gd name="textAreaLeft" fmla="*/ 0 w 2950920"/>
                <a:gd name="textAreaRight" fmla="*/ 2951280 w 2950920"/>
                <a:gd name="textAreaTop" fmla="*/ 0 h 2554920"/>
                <a:gd name="textAreaBottom" fmla="*/ 2555280 h 2554920"/>
              </a:gdLst>
              <a:ahLst/>
              <a:cxnLst/>
              <a:rect l="textAreaLeft" t="textAreaTop" r="textAreaRight" b="textAreaBottom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7" name="Freeform 22"/>
            <p:cNvSpPr/>
            <p:nvPr/>
          </p:nvSpPr>
          <p:spPr>
            <a:xfrm>
              <a:off x="10020960" y="-1800"/>
              <a:ext cx="2165040" cy="1357920"/>
            </a:xfrm>
            <a:custGeom>
              <a:avLst/>
              <a:gdLst>
                <a:gd name="textAreaLeft" fmla="*/ 0 w 2165040"/>
                <a:gd name="textAreaRight" fmla="*/ 2165400 w 2165040"/>
                <a:gd name="textAreaTop" fmla="*/ 0 h 1357920"/>
                <a:gd name="textAreaBottom" fmla="*/ 1358280 h 1357920"/>
              </a:gdLst>
              <a:ahLst/>
              <a:cxnLst/>
              <a:rect l="textAreaLeft" t="textAreaTop" r="textAreaRight" b="textAreaBottom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8" name="Freeform 23"/>
            <p:cNvSpPr/>
            <p:nvPr/>
          </p:nvSpPr>
          <p:spPr>
            <a:xfrm>
              <a:off x="11290680" y="-1800"/>
              <a:ext cx="894960" cy="534240"/>
            </a:xfrm>
            <a:custGeom>
              <a:avLst/>
              <a:gdLst>
                <a:gd name="textAreaLeft" fmla="*/ 0 w 894960"/>
                <a:gd name="textAreaRight" fmla="*/ 895320 w 894960"/>
                <a:gd name="textAreaTop" fmla="*/ 0 h 534240"/>
                <a:gd name="textAreaBottom" fmla="*/ 534600 h 534240"/>
              </a:gdLst>
              <a:ahLst/>
              <a:cxnLst/>
              <a:rect l="textAreaLeft" t="textAreaTop" r="textAreaRight" b="textAreaBottom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319" name="Group 75"/>
          <p:cNvGrpSpPr/>
          <p:nvPr/>
        </p:nvGrpSpPr>
        <p:grpSpPr>
          <a:xfrm>
            <a:off x="805320" y="1698480"/>
            <a:ext cx="5941080" cy="3470400"/>
            <a:chOff x="805320" y="1698480"/>
            <a:chExt cx="5941080" cy="3470400"/>
          </a:xfrm>
        </p:grpSpPr>
        <p:sp>
          <p:nvSpPr>
            <p:cNvPr id="320" name="Rectangle 76"/>
            <p:cNvSpPr/>
            <p:nvPr/>
          </p:nvSpPr>
          <p:spPr>
            <a:xfrm>
              <a:off x="805320" y="1698480"/>
              <a:ext cx="5941080" cy="502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1" name="Isosceles Triangle 9"/>
            <p:cNvSpPr/>
            <p:nvPr/>
          </p:nvSpPr>
          <p:spPr>
            <a:xfrm rot="10800000">
              <a:off x="3618360" y="489672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2" name="Rectangle 78"/>
            <p:cNvSpPr/>
            <p:nvPr/>
          </p:nvSpPr>
          <p:spPr>
            <a:xfrm>
              <a:off x="805320" y="2274480"/>
              <a:ext cx="5941080" cy="2624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23" name="PlaceHolder 1"/>
          <p:cNvSpPr>
            <a:spLocks noGrp="1"/>
          </p:cNvSpPr>
          <p:nvPr>
            <p:ph type="body"/>
          </p:nvPr>
        </p:nvSpPr>
        <p:spPr>
          <a:xfrm>
            <a:off x="7543440" y="0"/>
            <a:ext cx="4647960" cy="6857640"/>
          </a:xfrm>
          <a:prstGeom prst="rect">
            <a:avLst/>
          </a:prstGeom>
          <a:solidFill>
            <a:schemeClr val="lt1">
              <a:lumMod val="65000"/>
              <a:lumOff val="35000"/>
            </a:schemeClr>
          </a:solidFill>
          <a:ln w="936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Click icon to add picture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title"/>
          </p:nvPr>
        </p:nvSpPr>
        <p:spPr>
          <a:xfrm>
            <a:off x="885600" y="2360160"/>
            <a:ext cx="5776200" cy="117756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0" anchor="b">
            <a:norm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en-US" sz="3600" spc="-150" strike="noStrike" u="none">
                <a:solidFill>
                  <a:srgbClr val="fffeff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885600" y="3544920"/>
            <a:ext cx="5776200" cy="127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eff"/>
                </a:solidFill>
                <a:effectLst/>
                <a:uFillTx/>
                <a:latin typeface="Rockwell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dt" idx="37"/>
          </p:nvPr>
        </p:nvSpPr>
        <p:spPr>
          <a:xfrm>
            <a:off x="804600" y="320040"/>
            <a:ext cx="36572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rPr>
              <a:t>&lt;date/time&gt;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PlaceHolder 5"/>
          <p:cNvSpPr>
            <a:spLocks noGrp="1"/>
          </p:cNvSpPr>
          <p:nvPr>
            <p:ph type="ftr" idx="38"/>
          </p:nvPr>
        </p:nvSpPr>
        <p:spPr>
          <a:xfrm>
            <a:off x="804600" y="6226920"/>
            <a:ext cx="594180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PlaceHolder 6"/>
          <p:cNvSpPr>
            <a:spLocks noGrp="1"/>
          </p:cNvSpPr>
          <p:nvPr>
            <p:ph type="sldNum" idx="39"/>
          </p:nvPr>
        </p:nvSpPr>
        <p:spPr>
          <a:xfrm>
            <a:off x="5828400" y="320040"/>
            <a:ext cx="9140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7E6EF14-474E-410D-8489-34A5E9365A5A}" type="slidenum">
              <a: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1717A091-6475-4483-93FD-F64B766390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_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roup 88"/>
          <p:cNvGrpSpPr/>
          <p:nvPr/>
        </p:nvGrpSpPr>
        <p:grpSpPr>
          <a:xfrm>
            <a:off x="-329760" y="-59400"/>
            <a:ext cx="12515760" cy="6923520"/>
            <a:chOff x="-329760" y="-59400"/>
            <a:chExt cx="12515760" cy="6923520"/>
          </a:xfrm>
        </p:grpSpPr>
        <p:sp>
          <p:nvSpPr>
            <p:cNvPr id="330" name="Freeform 5"/>
            <p:cNvSpPr/>
            <p:nvPr/>
          </p:nvSpPr>
          <p:spPr>
            <a:xfrm>
              <a:off x="-329760" y="1290960"/>
              <a:ext cx="9702360" cy="5573160"/>
            </a:xfrm>
            <a:custGeom>
              <a:avLst/>
              <a:gdLst>
                <a:gd name="textAreaLeft" fmla="*/ 0 w 9702360"/>
                <a:gd name="textAreaRight" fmla="*/ 9702720 w 9702360"/>
                <a:gd name="textAreaTop" fmla="*/ 0 h 5573160"/>
                <a:gd name="textAreaBottom" fmla="*/ 5573520 h 5573160"/>
              </a:gdLst>
              <a:ahLst/>
              <a:cxnLst/>
              <a:rect l="textAreaLeft" t="textAreaTop" r="textAreaRight" b="textAreaBottom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1" name="Freeform 6"/>
            <p:cNvSpPr/>
            <p:nvPr/>
          </p:nvSpPr>
          <p:spPr>
            <a:xfrm>
              <a:off x="670320" y="2010600"/>
              <a:ext cx="7373520" cy="4848480"/>
            </a:xfrm>
            <a:custGeom>
              <a:avLst/>
              <a:gdLst>
                <a:gd name="textAreaLeft" fmla="*/ 0 w 7373520"/>
                <a:gd name="textAreaRight" fmla="*/ 7373880 w 7373520"/>
                <a:gd name="textAreaTop" fmla="*/ 0 h 4848480"/>
                <a:gd name="textAreaBottom" fmla="*/ 4848840 h 4848480"/>
              </a:gdLst>
              <a:ahLst/>
              <a:cxnLst/>
              <a:rect l="textAreaLeft" t="textAreaTop" r="textAreaRight" b="textAreaBottom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2" name="Freeform 7"/>
            <p:cNvSpPr/>
            <p:nvPr/>
          </p:nvSpPr>
          <p:spPr>
            <a:xfrm>
              <a:off x="251280" y="1780920"/>
              <a:ext cx="8035560" cy="5083200"/>
            </a:xfrm>
            <a:custGeom>
              <a:avLst/>
              <a:gdLst>
                <a:gd name="textAreaLeft" fmla="*/ 0 w 8035560"/>
                <a:gd name="textAreaRight" fmla="*/ 8035920 w 8035560"/>
                <a:gd name="textAreaTop" fmla="*/ 0 h 5083200"/>
                <a:gd name="textAreaBottom" fmla="*/ 5083560 h 5083200"/>
              </a:gdLst>
              <a:ahLst/>
              <a:cxnLst/>
              <a:rect l="textAreaLeft" t="textAreaTop" r="textAreaRight" b="textAreaBottom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3" name="Freeform 8"/>
            <p:cNvSpPr/>
            <p:nvPr/>
          </p:nvSpPr>
          <p:spPr>
            <a:xfrm>
              <a:off x="-1080" y="542520"/>
              <a:ext cx="10334160" cy="6321600"/>
            </a:xfrm>
            <a:custGeom>
              <a:avLst/>
              <a:gdLst>
                <a:gd name="textAreaLeft" fmla="*/ 0 w 10334160"/>
                <a:gd name="textAreaRight" fmla="*/ 10334520 w 10334160"/>
                <a:gd name="textAreaTop" fmla="*/ 0 h 6321600"/>
                <a:gd name="textAreaBottom" fmla="*/ 6321960 h 6321600"/>
              </a:gdLst>
              <a:ahLst/>
              <a:cxnLst/>
              <a:rect l="textAreaLeft" t="textAreaTop" r="textAreaRight" b="textAreaBottom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4" name="Freeform 9"/>
            <p:cNvSpPr/>
            <p:nvPr/>
          </p:nvSpPr>
          <p:spPr>
            <a:xfrm>
              <a:off x="3600" y="6178680"/>
              <a:ext cx="504360" cy="681120"/>
            </a:xfrm>
            <a:custGeom>
              <a:avLst/>
              <a:gdLst>
                <a:gd name="textAreaLeft" fmla="*/ 0 w 504360"/>
                <a:gd name="textAreaRight" fmla="*/ 504720 w 504360"/>
                <a:gd name="textAreaTop" fmla="*/ 0 h 681120"/>
                <a:gd name="textAreaBottom" fmla="*/ 681480 h 681120"/>
              </a:gdLst>
              <a:ahLst/>
              <a:cxnLst/>
              <a:rect l="textAreaLeft" t="textAreaTop" r="textAreaRight" b="textAreaBottom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5" name="Freeform 10"/>
            <p:cNvSpPr/>
            <p:nvPr/>
          </p:nvSpPr>
          <p:spPr>
            <a:xfrm>
              <a:off x="-1080" y="-59400"/>
              <a:ext cx="11091600" cy="6923520"/>
            </a:xfrm>
            <a:custGeom>
              <a:avLst/>
              <a:gdLst>
                <a:gd name="textAreaLeft" fmla="*/ 0 w 11091600"/>
                <a:gd name="textAreaRight" fmla="*/ 11091960 w 11091600"/>
                <a:gd name="textAreaTop" fmla="*/ 0 h 6923520"/>
                <a:gd name="textAreaBottom" fmla="*/ 6923880 h 6923520"/>
              </a:gdLst>
              <a:ahLst/>
              <a:cxnLst/>
              <a:rect l="textAreaLeft" t="textAreaTop" r="textAreaRight" b="textAreaBottom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6" name="Freeform 11"/>
            <p:cNvSpPr/>
            <p:nvPr/>
          </p:nvSpPr>
          <p:spPr>
            <a:xfrm>
              <a:off x="5426640" y="-1800"/>
              <a:ext cx="5787720" cy="6846840"/>
            </a:xfrm>
            <a:custGeom>
              <a:avLst/>
              <a:gdLst>
                <a:gd name="textAreaLeft" fmla="*/ 0 w 5787720"/>
                <a:gd name="textAreaRight" fmla="*/ 5788080 w 5787720"/>
                <a:gd name="textAreaTop" fmla="*/ 0 h 6846840"/>
                <a:gd name="textAreaBottom" fmla="*/ 6847200 h 6846840"/>
              </a:gdLst>
              <a:ahLst/>
              <a:cxnLst/>
              <a:rect l="textAreaLeft" t="textAreaTop" r="textAreaRight" b="textAreaBottom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7" name="Freeform 12"/>
            <p:cNvSpPr/>
            <p:nvPr/>
          </p:nvSpPr>
          <p:spPr>
            <a:xfrm>
              <a:off x="-1080" y="-1800"/>
              <a:ext cx="1056960" cy="614160"/>
            </a:xfrm>
            <a:custGeom>
              <a:avLst/>
              <a:gdLst>
                <a:gd name="textAreaLeft" fmla="*/ 0 w 1056960"/>
                <a:gd name="textAreaRight" fmla="*/ 1057320 w 1056960"/>
                <a:gd name="textAreaTop" fmla="*/ 0 h 614160"/>
                <a:gd name="textAreaBottom" fmla="*/ 614520 h 614160"/>
              </a:gdLst>
              <a:ahLst/>
              <a:cxnLst/>
              <a:rect l="textAreaLeft" t="textAreaTop" r="textAreaRight" b="textAreaBottom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8" name="Freeform 13"/>
            <p:cNvSpPr/>
            <p:nvPr/>
          </p:nvSpPr>
          <p:spPr>
            <a:xfrm>
              <a:off x="5821920" y="-1800"/>
              <a:ext cx="5587560" cy="6865920"/>
            </a:xfrm>
            <a:custGeom>
              <a:avLst/>
              <a:gdLst>
                <a:gd name="textAreaLeft" fmla="*/ 0 w 5587560"/>
                <a:gd name="textAreaRight" fmla="*/ 5587920 w 5587560"/>
                <a:gd name="textAreaTop" fmla="*/ 0 h 6865920"/>
                <a:gd name="textAreaBottom" fmla="*/ 6866280 h 6865920"/>
              </a:gdLst>
              <a:ahLst/>
              <a:cxnLst/>
              <a:rect l="textAreaLeft" t="textAreaTop" r="textAreaRight" b="textAreaBottom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9" name="Freeform 14"/>
            <p:cNvSpPr/>
            <p:nvPr/>
          </p:nvSpPr>
          <p:spPr>
            <a:xfrm>
              <a:off x="3600" y="-6840"/>
              <a:ext cx="595080" cy="352440"/>
            </a:xfrm>
            <a:custGeom>
              <a:avLst/>
              <a:gdLst>
                <a:gd name="textAreaLeft" fmla="*/ 0 w 595080"/>
                <a:gd name="textAreaRight" fmla="*/ 595440 w 595080"/>
                <a:gd name="textAreaTop" fmla="*/ 0 h 352440"/>
                <a:gd name="textAreaBottom" fmla="*/ 352800 h 352440"/>
              </a:gdLst>
              <a:ahLst/>
              <a:cxnLst/>
              <a:rect l="textAreaLeft" t="textAreaTop" r="textAreaRight" b="textAreaBottom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0" name="Freeform 15"/>
            <p:cNvSpPr/>
            <p:nvPr/>
          </p:nvSpPr>
          <p:spPr>
            <a:xfrm>
              <a:off x="6012360" y="-1800"/>
              <a:ext cx="5497200" cy="6865920"/>
            </a:xfrm>
            <a:custGeom>
              <a:avLst/>
              <a:gdLst>
                <a:gd name="textAreaLeft" fmla="*/ 0 w 5497200"/>
                <a:gd name="textAreaRight" fmla="*/ 5497560 w 5497200"/>
                <a:gd name="textAreaTop" fmla="*/ 0 h 6865920"/>
                <a:gd name="textAreaBottom" fmla="*/ 6866280 h 6865920"/>
              </a:gdLst>
              <a:ahLst/>
              <a:cxnLst/>
              <a:rect l="textAreaLeft" t="textAreaTop" r="textAreaRight" b="textAreaBottom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>
              <a:solidFill>
                <a:schemeClr val="dk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1" name="Freeform 16"/>
            <p:cNvSpPr/>
            <p:nvPr/>
          </p:nvSpPr>
          <p:spPr>
            <a:xfrm>
              <a:off x="-1080" y="-1800"/>
              <a:ext cx="356760" cy="213480"/>
            </a:xfrm>
            <a:custGeom>
              <a:avLst/>
              <a:gdLst>
                <a:gd name="textAreaLeft" fmla="*/ 0 w 356760"/>
                <a:gd name="textAreaRight" fmla="*/ 357120 w 356760"/>
                <a:gd name="textAreaTop" fmla="*/ 0 h 213480"/>
                <a:gd name="textAreaBottom" fmla="*/ 213840 h 213480"/>
              </a:gdLst>
              <a:ahLst/>
              <a:cxnLst/>
              <a:rect l="textAreaLeft" t="textAreaTop" r="textAreaRight" b="textAreaBottom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>
              <a:solidFill>
                <a:schemeClr val="dk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2" name="Freeform 17"/>
            <p:cNvSpPr/>
            <p:nvPr/>
          </p:nvSpPr>
          <p:spPr>
            <a:xfrm>
              <a:off x="6210720" y="-6840"/>
              <a:ext cx="5522400" cy="6870600"/>
            </a:xfrm>
            <a:custGeom>
              <a:avLst/>
              <a:gdLst>
                <a:gd name="textAreaLeft" fmla="*/ 0 w 5522400"/>
                <a:gd name="textAreaRight" fmla="*/ 5522760 w 5522400"/>
                <a:gd name="textAreaTop" fmla="*/ 0 h 6870600"/>
                <a:gd name="textAreaBottom" fmla="*/ 6870960 h 6870600"/>
              </a:gdLst>
              <a:ahLst/>
              <a:cxnLst/>
              <a:rect l="textAreaLeft" t="textAreaTop" r="textAreaRight" b="textAreaBottom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3" name="Freeform 18"/>
            <p:cNvSpPr/>
            <p:nvPr/>
          </p:nvSpPr>
          <p:spPr>
            <a:xfrm>
              <a:off x="6463080" y="-1800"/>
              <a:ext cx="5412960" cy="6865920"/>
            </a:xfrm>
            <a:custGeom>
              <a:avLst/>
              <a:gdLst>
                <a:gd name="textAreaLeft" fmla="*/ 0 w 5412960"/>
                <a:gd name="textAreaRight" fmla="*/ 5413320 w 5412960"/>
                <a:gd name="textAreaTop" fmla="*/ 0 h 6865920"/>
                <a:gd name="textAreaBottom" fmla="*/ 6866280 h 6865920"/>
              </a:gdLst>
              <a:ahLst/>
              <a:cxnLst/>
              <a:rect l="textAreaLeft" t="textAreaTop" r="textAreaRight" b="textAreaBottom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4" name="Freeform 19"/>
            <p:cNvSpPr/>
            <p:nvPr/>
          </p:nvSpPr>
          <p:spPr>
            <a:xfrm>
              <a:off x="6877440" y="-1800"/>
              <a:ext cx="5036760" cy="6861240"/>
            </a:xfrm>
            <a:custGeom>
              <a:avLst/>
              <a:gdLst>
                <a:gd name="textAreaLeft" fmla="*/ 0 w 5036760"/>
                <a:gd name="textAreaRight" fmla="*/ 5037120 w 5036760"/>
                <a:gd name="textAreaTop" fmla="*/ 0 h 6861240"/>
                <a:gd name="textAreaBottom" fmla="*/ 6861600 h 6861240"/>
              </a:gdLst>
              <a:ahLst/>
              <a:cxnLst/>
              <a:rect l="textAreaLeft" t="textAreaTop" r="textAreaRight" b="textAreaBottom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5" name="Freeform 20"/>
            <p:cNvSpPr/>
            <p:nvPr/>
          </p:nvSpPr>
          <p:spPr>
            <a:xfrm>
              <a:off x="8768160" y="-1800"/>
              <a:ext cx="3417480" cy="2741760"/>
            </a:xfrm>
            <a:custGeom>
              <a:avLst/>
              <a:gdLst>
                <a:gd name="textAreaLeft" fmla="*/ 0 w 3417480"/>
                <a:gd name="textAreaRight" fmla="*/ 3417840 w 3417480"/>
                <a:gd name="textAreaTop" fmla="*/ 0 h 2741760"/>
                <a:gd name="textAreaBottom" fmla="*/ 2742120 h 2741760"/>
              </a:gdLst>
              <a:ahLst/>
              <a:cxnLst/>
              <a:rect l="textAreaLeft" t="textAreaTop" r="textAreaRight" b="textAreaBottom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6" name="Freeform 21"/>
            <p:cNvSpPr/>
            <p:nvPr/>
          </p:nvSpPr>
          <p:spPr>
            <a:xfrm>
              <a:off x="9235080" y="2880"/>
              <a:ext cx="2950920" cy="2554920"/>
            </a:xfrm>
            <a:custGeom>
              <a:avLst/>
              <a:gdLst>
                <a:gd name="textAreaLeft" fmla="*/ 0 w 2950920"/>
                <a:gd name="textAreaRight" fmla="*/ 2951280 w 2950920"/>
                <a:gd name="textAreaTop" fmla="*/ 0 h 2554920"/>
                <a:gd name="textAreaBottom" fmla="*/ 2555280 h 2554920"/>
              </a:gdLst>
              <a:ahLst/>
              <a:cxnLst/>
              <a:rect l="textAreaLeft" t="textAreaTop" r="textAreaRight" b="textAreaBottom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7" name="Freeform 22"/>
            <p:cNvSpPr/>
            <p:nvPr/>
          </p:nvSpPr>
          <p:spPr>
            <a:xfrm>
              <a:off x="10020960" y="-1800"/>
              <a:ext cx="2165040" cy="1357920"/>
            </a:xfrm>
            <a:custGeom>
              <a:avLst/>
              <a:gdLst>
                <a:gd name="textAreaLeft" fmla="*/ 0 w 2165040"/>
                <a:gd name="textAreaRight" fmla="*/ 2165400 w 2165040"/>
                <a:gd name="textAreaTop" fmla="*/ 0 h 1357920"/>
                <a:gd name="textAreaBottom" fmla="*/ 1358280 h 1357920"/>
              </a:gdLst>
              <a:ahLst/>
              <a:cxnLst/>
              <a:rect l="textAreaLeft" t="textAreaTop" r="textAreaRight" b="textAreaBottom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8" name="Freeform 23"/>
            <p:cNvSpPr/>
            <p:nvPr/>
          </p:nvSpPr>
          <p:spPr>
            <a:xfrm>
              <a:off x="11290680" y="-1800"/>
              <a:ext cx="894960" cy="534240"/>
            </a:xfrm>
            <a:custGeom>
              <a:avLst/>
              <a:gdLst>
                <a:gd name="textAreaLeft" fmla="*/ 0 w 894960"/>
                <a:gd name="textAreaRight" fmla="*/ 895320 w 894960"/>
                <a:gd name="textAreaTop" fmla="*/ 0 h 534240"/>
                <a:gd name="textAreaBottom" fmla="*/ 534600 h 534240"/>
              </a:gdLst>
              <a:ahLst/>
              <a:cxnLst/>
              <a:rect l="textAreaLeft" t="textAreaTop" r="textAreaRight" b="textAreaBottom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349" name="Group 8"/>
          <p:cNvGrpSpPr/>
          <p:nvPr/>
        </p:nvGrpSpPr>
        <p:grpSpPr>
          <a:xfrm>
            <a:off x="1669320" y="1186560"/>
            <a:ext cx="8848080" cy="4477680"/>
            <a:chOff x="1669320" y="1186560"/>
            <a:chExt cx="8848080" cy="4477680"/>
          </a:xfrm>
        </p:grpSpPr>
        <p:sp>
          <p:nvSpPr>
            <p:cNvPr id="350" name="Rectangle 38"/>
            <p:cNvSpPr/>
            <p:nvPr/>
          </p:nvSpPr>
          <p:spPr>
            <a:xfrm>
              <a:off x="1674000" y="1186560"/>
              <a:ext cx="8843400" cy="715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1" name="Isosceles Triangle 39"/>
            <p:cNvSpPr/>
            <p:nvPr/>
          </p:nvSpPr>
          <p:spPr>
            <a:xfrm rot="10800000">
              <a:off x="5892840" y="5313600"/>
              <a:ext cx="406800" cy="3506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2" name="Rectangle 40"/>
            <p:cNvSpPr/>
            <p:nvPr/>
          </p:nvSpPr>
          <p:spPr>
            <a:xfrm>
              <a:off x="1669320" y="1991160"/>
              <a:ext cx="8845200" cy="3321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1759320" y="2075400"/>
            <a:ext cx="8679600" cy="17485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0" anchor="b">
            <a:normAutofit/>
          </a:bodyPr>
          <a:p>
            <a:pPr indent="0" algn="ctr" defTabSz="914400">
              <a:lnSpc>
                <a:spcPct val="80000"/>
              </a:lnSpc>
              <a:buNone/>
            </a:pPr>
            <a:r>
              <a:rPr b="0" lang="en-US" sz="5400" spc="-150" strike="noStrike" u="none">
                <a:solidFill>
                  <a:srgbClr val="fffeff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dt" idx="40"/>
          </p:nvPr>
        </p:nvSpPr>
        <p:spPr>
          <a:xfrm>
            <a:off x="804600" y="320040"/>
            <a:ext cx="36572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rPr>
              <a:t>&lt;date/time&gt;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ftr" idx="41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 type="sldNum" idx="42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F4ACBF2-CDA8-40D3-B871-8A2D76A30A71}" type="slidenum">
              <a: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Second Outline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Third Outline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Fourth Outline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_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roup 79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359" name="Freeform 5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>
                <a:gd name="textAreaLeft" fmla="*/ 0 w 3862080"/>
                <a:gd name="textAreaRight" fmla="*/ 3862440 w 386208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0" name="Freeform 6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>
                <a:gd name="textAreaLeft" fmla="*/ 0 w 1539360"/>
                <a:gd name="textAreaRight" fmla="*/ 1539720 w 1539360"/>
                <a:gd name="textAreaTop" fmla="*/ 0 h 555120"/>
                <a:gd name="textAreaBottom" fmla="*/ 555480 h 555120"/>
              </a:gdLst>
              <a:ahLst/>
              <a:cxn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1" name="Freeform 7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>
                <a:gd name="textAreaLeft" fmla="*/ 0 w 1918800"/>
                <a:gd name="textAreaRight" fmla="*/ 1919160 w 1918800"/>
                <a:gd name="textAreaTop" fmla="*/ 0 h 1829880"/>
                <a:gd name="textAreaBottom" fmla="*/ 1830240 h 1829880"/>
              </a:gdLst>
              <a:ahLst/>
              <a:cxn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2" name="Freeform 8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>
                <a:gd name="textAreaLeft" fmla="*/ 0 w 3676320"/>
                <a:gd name="textAreaRight" fmla="*/ 3676680 w 367632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3" name="Freeform 9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>
                <a:gd name="textAreaLeft" fmla="*/ 0 w 963360"/>
                <a:gd name="textAreaRight" fmla="*/ 963720 w 963360"/>
                <a:gd name="textAreaTop" fmla="*/ 0 h 366480"/>
                <a:gd name="textAreaBottom" fmla="*/ 366840 h 366480"/>
              </a:gdLst>
              <a:ahLst/>
              <a:cxn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4" name="Freeform 10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>
                <a:gd name="textAreaLeft" fmla="*/ 0 w 1666440"/>
                <a:gd name="textAreaRight" fmla="*/ 1666800 w 1666440"/>
                <a:gd name="textAreaTop" fmla="*/ 0 h 1577520"/>
                <a:gd name="textAreaBottom" fmla="*/ 1577880 h 1577520"/>
              </a:gdLst>
              <a:ahLst/>
              <a:cxn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5" name="Freeform 11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>
                <a:gd name="textAreaLeft" fmla="*/ 0 w 3620880"/>
                <a:gd name="textAreaRight" fmla="*/ 3621240 w 362088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6" name="Freeform 12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>
                <a:gd name="textAreaLeft" fmla="*/ 0 w 664920"/>
                <a:gd name="textAreaRight" fmla="*/ 665280 w 664920"/>
                <a:gd name="textAreaTop" fmla="*/ 0 h 256680"/>
                <a:gd name="textAreaBottom" fmla="*/ 257040 h 256680"/>
              </a:gdLst>
              <a:ahLst/>
              <a:cxn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7" name="Freeform 13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>
                <a:gd name="textAreaLeft" fmla="*/ 0 w 1525320"/>
                <a:gd name="textAreaRight" fmla="*/ 1525680 w 1525320"/>
                <a:gd name="textAreaTop" fmla="*/ 0 h 1434600"/>
                <a:gd name="textAreaBottom" fmla="*/ 1434960 h 1434600"/>
              </a:gdLst>
              <a:ahLst/>
              <a:cxn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8" name="Freeform 14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>
                <a:gd name="textAreaLeft" fmla="*/ 0 w 3244320"/>
                <a:gd name="textAreaRight" fmla="*/ 3244680 w 324432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9" name="Freeform 15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>
                <a:gd name="textAreaLeft" fmla="*/ 0 w 1363320"/>
                <a:gd name="textAreaRight" fmla="*/ 1363680 w 1363320"/>
                <a:gd name="textAreaTop" fmla="*/ 0 h 1325160"/>
                <a:gd name="textAreaBottom" fmla="*/ 1325520 h 1325160"/>
              </a:gdLst>
              <a:ahLst/>
              <a:cxn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0" name="Freeform 16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>
                <a:gd name="textAreaLeft" fmla="*/ 0 w 3230280"/>
                <a:gd name="textAreaRight" fmla="*/ 3230640 w 323028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1" name="Freeform 17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>
                <a:gd name="textAreaLeft" fmla="*/ 0 w 1186920"/>
                <a:gd name="textAreaRight" fmla="*/ 1187280 w 1186920"/>
                <a:gd name="textAreaTop" fmla="*/ 0 h 1149120"/>
                <a:gd name="textAreaBottom" fmla="*/ 1149480 h 1149120"/>
              </a:gdLst>
              <a:ahLst/>
              <a:cxn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2" name="Freeform 18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>
                <a:gd name="textAreaLeft" fmla="*/ 0 w 3420720"/>
                <a:gd name="textAreaRight" fmla="*/ 3421080 w 342072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3" name="Freeform 19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>
                <a:gd name="textAreaLeft" fmla="*/ 0 w 879120"/>
                <a:gd name="textAreaRight" fmla="*/ 879480 w 879120"/>
                <a:gd name="textAreaTop" fmla="*/ 0 h 793440"/>
                <a:gd name="textAreaBottom" fmla="*/ 793800 h 793440"/>
              </a:gdLst>
              <a:ahLst/>
              <a:cxn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4" name="Freeform 20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>
                <a:gd name="textAreaLeft" fmla="*/ 0 w 2717280"/>
                <a:gd name="textAreaRight" fmla="*/ 2717640 w 271728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>
              <a:solidFill>
                <a:schemeClr val="dk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5" name="Freeform 21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>
                <a:gd name="textAreaLeft" fmla="*/ 0 w 2944440"/>
                <a:gd name="textAreaRight" fmla="*/ 2944800 w 294444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6" name="Freeform 22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>
                <a:gd name="textAreaLeft" fmla="*/ 0 w 2403000"/>
                <a:gd name="textAreaRight" fmla="*/ 2403360 w 240300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7" name="Freeform 23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>
                <a:gd name="textAreaLeft" fmla="*/ 0 w 1771200"/>
                <a:gd name="textAreaRight" fmla="*/ 1771560 w 1771200"/>
                <a:gd name="textAreaTop" fmla="*/ 0 h 3198600"/>
                <a:gd name="textAreaBottom" fmla="*/ 3198960 h 3198600"/>
              </a:gdLst>
              <a:ahLst/>
              <a:cxn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8" name="Freeform 24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>
                <a:gd name="textAreaLeft" fmla="*/ 0 w 213840"/>
                <a:gd name="textAreaRight" fmla="*/ 214200 w 213840"/>
                <a:gd name="textAreaTop" fmla="*/ 0 h 826560"/>
                <a:gd name="textAreaBottom" fmla="*/ 826920 h 826560"/>
              </a:gdLst>
              <a:ahLst/>
              <a:cxn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9" name="Freeform 25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>
                <a:gd name="textAreaLeft" fmla="*/ 0 w 1561680"/>
                <a:gd name="textAreaRight" fmla="*/ 1562040 w 1561680"/>
                <a:gd name="textAreaTop" fmla="*/ 0 h 2228400"/>
                <a:gd name="textAreaBottom" fmla="*/ 2228760 h 2228400"/>
              </a:gdLst>
              <a:ahLst/>
              <a:cxn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380" name="Group 26"/>
          <p:cNvGrpSpPr/>
          <p:nvPr/>
        </p:nvGrpSpPr>
        <p:grpSpPr>
          <a:xfrm>
            <a:off x="800280" y="1699560"/>
            <a:ext cx="3674160" cy="3470400"/>
            <a:chOff x="800280" y="1699560"/>
            <a:chExt cx="3674160" cy="3470400"/>
          </a:xfrm>
        </p:grpSpPr>
        <p:sp>
          <p:nvSpPr>
            <p:cNvPr id="381" name="Rectangle 27"/>
            <p:cNvSpPr/>
            <p:nvPr/>
          </p:nvSpPr>
          <p:spPr>
            <a:xfrm>
              <a:off x="800280" y="1699560"/>
              <a:ext cx="3674160" cy="502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2" name="Isosceles Triangle 22"/>
            <p:cNvSpPr/>
            <p:nvPr/>
          </p:nvSpPr>
          <p:spPr>
            <a:xfrm rot="10800000">
              <a:off x="2482920" y="489780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3" name="Rectangle 29"/>
            <p:cNvSpPr/>
            <p:nvPr/>
          </p:nvSpPr>
          <p:spPr>
            <a:xfrm>
              <a:off x="806400" y="2275560"/>
              <a:ext cx="3668040" cy="2624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ctr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en-US" sz="4000" spc="-150" strike="noStrike" u="none">
                <a:solidFill>
                  <a:srgbClr val="fffeff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Second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Third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Fourth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Fifth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dt" idx="43"/>
          </p:nvPr>
        </p:nvSpPr>
        <p:spPr>
          <a:xfrm>
            <a:off x="804600" y="320040"/>
            <a:ext cx="36572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rPr>
              <a:t>&lt;date/time&gt;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 type="ftr" idx="44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8" name="PlaceHolder 5"/>
          <p:cNvSpPr>
            <a:spLocks noGrp="1"/>
          </p:cNvSpPr>
          <p:nvPr>
            <p:ph type="sldNum" idx="45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544C9DF-9896-449B-B933-4EC9D2EF13C3}" type="slidenum">
              <a: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__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roup 88"/>
          <p:cNvGrpSpPr/>
          <p:nvPr/>
        </p:nvGrpSpPr>
        <p:grpSpPr>
          <a:xfrm>
            <a:off x="-329760" y="-59400"/>
            <a:ext cx="12515760" cy="6923520"/>
            <a:chOff x="-329760" y="-59400"/>
            <a:chExt cx="12515760" cy="6923520"/>
          </a:xfrm>
        </p:grpSpPr>
        <p:sp>
          <p:nvSpPr>
            <p:cNvPr id="427" name="Freeform 5"/>
            <p:cNvSpPr/>
            <p:nvPr/>
          </p:nvSpPr>
          <p:spPr>
            <a:xfrm>
              <a:off x="-329760" y="1290960"/>
              <a:ext cx="9702360" cy="5573160"/>
            </a:xfrm>
            <a:custGeom>
              <a:avLst/>
              <a:gdLst>
                <a:gd name="textAreaLeft" fmla="*/ 0 w 9702360"/>
                <a:gd name="textAreaRight" fmla="*/ 9702720 w 9702360"/>
                <a:gd name="textAreaTop" fmla="*/ 0 h 5573160"/>
                <a:gd name="textAreaBottom" fmla="*/ 5573520 h 5573160"/>
              </a:gdLst>
              <a:ahLst/>
              <a:cxnLst/>
              <a:rect l="textAreaLeft" t="textAreaTop" r="textAreaRight" b="textAreaBottom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8" name="Freeform 6"/>
            <p:cNvSpPr/>
            <p:nvPr/>
          </p:nvSpPr>
          <p:spPr>
            <a:xfrm>
              <a:off x="670320" y="2010600"/>
              <a:ext cx="7373520" cy="4848480"/>
            </a:xfrm>
            <a:custGeom>
              <a:avLst/>
              <a:gdLst>
                <a:gd name="textAreaLeft" fmla="*/ 0 w 7373520"/>
                <a:gd name="textAreaRight" fmla="*/ 7373880 w 7373520"/>
                <a:gd name="textAreaTop" fmla="*/ 0 h 4848480"/>
                <a:gd name="textAreaBottom" fmla="*/ 4848840 h 4848480"/>
              </a:gdLst>
              <a:ahLst/>
              <a:cxnLst/>
              <a:rect l="textAreaLeft" t="textAreaTop" r="textAreaRight" b="textAreaBottom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9" name="Freeform 7"/>
            <p:cNvSpPr/>
            <p:nvPr/>
          </p:nvSpPr>
          <p:spPr>
            <a:xfrm>
              <a:off x="251280" y="1780920"/>
              <a:ext cx="8035560" cy="5083200"/>
            </a:xfrm>
            <a:custGeom>
              <a:avLst/>
              <a:gdLst>
                <a:gd name="textAreaLeft" fmla="*/ 0 w 8035560"/>
                <a:gd name="textAreaRight" fmla="*/ 8035920 w 8035560"/>
                <a:gd name="textAreaTop" fmla="*/ 0 h 5083200"/>
                <a:gd name="textAreaBottom" fmla="*/ 5083560 h 5083200"/>
              </a:gdLst>
              <a:ahLst/>
              <a:cxnLst/>
              <a:rect l="textAreaLeft" t="textAreaTop" r="textAreaRight" b="textAreaBottom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0" name="Freeform 8"/>
            <p:cNvSpPr/>
            <p:nvPr/>
          </p:nvSpPr>
          <p:spPr>
            <a:xfrm>
              <a:off x="-1080" y="542520"/>
              <a:ext cx="10334160" cy="6321600"/>
            </a:xfrm>
            <a:custGeom>
              <a:avLst/>
              <a:gdLst>
                <a:gd name="textAreaLeft" fmla="*/ 0 w 10334160"/>
                <a:gd name="textAreaRight" fmla="*/ 10334520 w 10334160"/>
                <a:gd name="textAreaTop" fmla="*/ 0 h 6321600"/>
                <a:gd name="textAreaBottom" fmla="*/ 6321960 h 6321600"/>
              </a:gdLst>
              <a:ahLst/>
              <a:cxnLst/>
              <a:rect l="textAreaLeft" t="textAreaTop" r="textAreaRight" b="textAreaBottom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1" name="Freeform 9"/>
            <p:cNvSpPr/>
            <p:nvPr/>
          </p:nvSpPr>
          <p:spPr>
            <a:xfrm>
              <a:off x="3600" y="6178680"/>
              <a:ext cx="504360" cy="681120"/>
            </a:xfrm>
            <a:custGeom>
              <a:avLst/>
              <a:gdLst>
                <a:gd name="textAreaLeft" fmla="*/ 0 w 504360"/>
                <a:gd name="textAreaRight" fmla="*/ 504720 w 504360"/>
                <a:gd name="textAreaTop" fmla="*/ 0 h 681120"/>
                <a:gd name="textAreaBottom" fmla="*/ 681480 h 681120"/>
              </a:gdLst>
              <a:ahLst/>
              <a:cxnLst/>
              <a:rect l="textAreaLeft" t="textAreaTop" r="textAreaRight" b="textAreaBottom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2" name="Freeform 10"/>
            <p:cNvSpPr/>
            <p:nvPr/>
          </p:nvSpPr>
          <p:spPr>
            <a:xfrm>
              <a:off x="-1080" y="-59400"/>
              <a:ext cx="11091600" cy="6923520"/>
            </a:xfrm>
            <a:custGeom>
              <a:avLst/>
              <a:gdLst>
                <a:gd name="textAreaLeft" fmla="*/ 0 w 11091600"/>
                <a:gd name="textAreaRight" fmla="*/ 11091960 w 11091600"/>
                <a:gd name="textAreaTop" fmla="*/ 0 h 6923520"/>
                <a:gd name="textAreaBottom" fmla="*/ 6923880 h 6923520"/>
              </a:gdLst>
              <a:ahLst/>
              <a:cxnLst/>
              <a:rect l="textAreaLeft" t="textAreaTop" r="textAreaRight" b="textAreaBottom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3" name="Freeform 11"/>
            <p:cNvSpPr/>
            <p:nvPr/>
          </p:nvSpPr>
          <p:spPr>
            <a:xfrm>
              <a:off x="5426640" y="-1800"/>
              <a:ext cx="5787720" cy="6846840"/>
            </a:xfrm>
            <a:custGeom>
              <a:avLst/>
              <a:gdLst>
                <a:gd name="textAreaLeft" fmla="*/ 0 w 5787720"/>
                <a:gd name="textAreaRight" fmla="*/ 5788080 w 5787720"/>
                <a:gd name="textAreaTop" fmla="*/ 0 h 6846840"/>
                <a:gd name="textAreaBottom" fmla="*/ 6847200 h 6846840"/>
              </a:gdLst>
              <a:ahLst/>
              <a:cxnLst/>
              <a:rect l="textAreaLeft" t="textAreaTop" r="textAreaRight" b="textAreaBottom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4" name="Freeform 12"/>
            <p:cNvSpPr/>
            <p:nvPr/>
          </p:nvSpPr>
          <p:spPr>
            <a:xfrm>
              <a:off x="-1080" y="-1800"/>
              <a:ext cx="1056960" cy="614160"/>
            </a:xfrm>
            <a:custGeom>
              <a:avLst/>
              <a:gdLst>
                <a:gd name="textAreaLeft" fmla="*/ 0 w 1056960"/>
                <a:gd name="textAreaRight" fmla="*/ 1057320 w 1056960"/>
                <a:gd name="textAreaTop" fmla="*/ 0 h 614160"/>
                <a:gd name="textAreaBottom" fmla="*/ 614520 h 614160"/>
              </a:gdLst>
              <a:ahLst/>
              <a:cxnLst/>
              <a:rect l="textAreaLeft" t="textAreaTop" r="textAreaRight" b="textAreaBottom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5" name="Freeform 13"/>
            <p:cNvSpPr/>
            <p:nvPr/>
          </p:nvSpPr>
          <p:spPr>
            <a:xfrm>
              <a:off x="5821920" y="-1800"/>
              <a:ext cx="5587560" cy="6865920"/>
            </a:xfrm>
            <a:custGeom>
              <a:avLst/>
              <a:gdLst>
                <a:gd name="textAreaLeft" fmla="*/ 0 w 5587560"/>
                <a:gd name="textAreaRight" fmla="*/ 5587920 w 5587560"/>
                <a:gd name="textAreaTop" fmla="*/ 0 h 6865920"/>
                <a:gd name="textAreaBottom" fmla="*/ 6866280 h 6865920"/>
              </a:gdLst>
              <a:ahLst/>
              <a:cxnLst/>
              <a:rect l="textAreaLeft" t="textAreaTop" r="textAreaRight" b="textAreaBottom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6" name="Freeform 14"/>
            <p:cNvSpPr/>
            <p:nvPr/>
          </p:nvSpPr>
          <p:spPr>
            <a:xfrm>
              <a:off x="3600" y="-6840"/>
              <a:ext cx="595080" cy="352440"/>
            </a:xfrm>
            <a:custGeom>
              <a:avLst/>
              <a:gdLst>
                <a:gd name="textAreaLeft" fmla="*/ 0 w 595080"/>
                <a:gd name="textAreaRight" fmla="*/ 595440 w 595080"/>
                <a:gd name="textAreaTop" fmla="*/ 0 h 352440"/>
                <a:gd name="textAreaBottom" fmla="*/ 352800 h 352440"/>
              </a:gdLst>
              <a:ahLst/>
              <a:cxnLst/>
              <a:rect l="textAreaLeft" t="textAreaTop" r="textAreaRight" b="textAreaBottom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7" name="Freeform 15"/>
            <p:cNvSpPr/>
            <p:nvPr/>
          </p:nvSpPr>
          <p:spPr>
            <a:xfrm>
              <a:off x="6012360" y="-1800"/>
              <a:ext cx="5497200" cy="6865920"/>
            </a:xfrm>
            <a:custGeom>
              <a:avLst/>
              <a:gdLst>
                <a:gd name="textAreaLeft" fmla="*/ 0 w 5497200"/>
                <a:gd name="textAreaRight" fmla="*/ 5497560 w 5497200"/>
                <a:gd name="textAreaTop" fmla="*/ 0 h 6865920"/>
                <a:gd name="textAreaBottom" fmla="*/ 6866280 h 6865920"/>
              </a:gdLst>
              <a:ahLst/>
              <a:cxnLst/>
              <a:rect l="textAreaLeft" t="textAreaTop" r="textAreaRight" b="textAreaBottom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>
              <a:solidFill>
                <a:schemeClr val="dk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8" name="Freeform 16"/>
            <p:cNvSpPr/>
            <p:nvPr/>
          </p:nvSpPr>
          <p:spPr>
            <a:xfrm>
              <a:off x="-1080" y="-1800"/>
              <a:ext cx="356760" cy="213480"/>
            </a:xfrm>
            <a:custGeom>
              <a:avLst/>
              <a:gdLst>
                <a:gd name="textAreaLeft" fmla="*/ 0 w 356760"/>
                <a:gd name="textAreaRight" fmla="*/ 357120 w 356760"/>
                <a:gd name="textAreaTop" fmla="*/ 0 h 213480"/>
                <a:gd name="textAreaBottom" fmla="*/ 213840 h 213480"/>
              </a:gdLst>
              <a:ahLst/>
              <a:cxnLst/>
              <a:rect l="textAreaLeft" t="textAreaTop" r="textAreaRight" b="textAreaBottom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>
              <a:solidFill>
                <a:schemeClr val="dk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9" name="Freeform 17"/>
            <p:cNvSpPr/>
            <p:nvPr/>
          </p:nvSpPr>
          <p:spPr>
            <a:xfrm>
              <a:off x="6210720" y="-6840"/>
              <a:ext cx="5522400" cy="6870600"/>
            </a:xfrm>
            <a:custGeom>
              <a:avLst/>
              <a:gdLst>
                <a:gd name="textAreaLeft" fmla="*/ 0 w 5522400"/>
                <a:gd name="textAreaRight" fmla="*/ 5522760 w 5522400"/>
                <a:gd name="textAreaTop" fmla="*/ 0 h 6870600"/>
                <a:gd name="textAreaBottom" fmla="*/ 6870960 h 6870600"/>
              </a:gdLst>
              <a:ahLst/>
              <a:cxnLst/>
              <a:rect l="textAreaLeft" t="textAreaTop" r="textAreaRight" b="textAreaBottom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0" name="Freeform 18"/>
            <p:cNvSpPr/>
            <p:nvPr/>
          </p:nvSpPr>
          <p:spPr>
            <a:xfrm>
              <a:off x="6463080" y="-1800"/>
              <a:ext cx="5412960" cy="6865920"/>
            </a:xfrm>
            <a:custGeom>
              <a:avLst/>
              <a:gdLst>
                <a:gd name="textAreaLeft" fmla="*/ 0 w 5412960"/>
                <a:gd name="textAreaRight" fmla="*/ 5413320 w 5412960"/>
                <a:gd name="textAreaTop" fmla="*/ 0 h 6865920"/>
                <a:gd name="textAreaBottom" fmla="*/ 6866280 h 6865920"/>
              </a:gdLst>
              <a:ahLst/>
              <a:cxnLst/>
              <a:rect l="textAreaLeft" t="textAreaTop" r="textAreaRight" b="textAreaBottom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1" name="Freeform 19"/>
            <p:cNvSpPr/>
            <p:nvPr/>
          </p:nvSpPr>
          <p:spPr>
            <a:xfrm>
              <a:off x="6877440" y="-1800"/>
              <a:ext cx="5036760" cy="6861240"/>
            </a:xfrm>
            <a:custGeom>
              <a:avLst/>
              <a:gdLst>
                <a:gd name="textAreaLeft" fmla="*/ 0 w 5036760"/>
                <a:gd name="textAreaRight" fmla="*/ 5037120 w 5036760"/>
                <a:gd name="textAreaTop" fmla="*/ 0 h 6861240"/>
                <a:gd name="textAreaBottom" fmla="*/ 6861600 h 6861240"/>
              </a:gdLst>
              <a:ahLst/>
              <a:cxnLst/>
              <a:rect l="textAreaLeft" t="textAreaTop" r="textAreaRight" b="textAreaBottom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2" name="Freeform 20"/>
            <p:cNvSpPr/>
            <p:nvPr/>
          </p:nvSpPr>
          <p:spPr>
            <a:xfrm>
              <a:off x="8768160" y="-1800"/>
              <a:ext cx="3417480" cy="2741760"/>
            </a:xfrm>
            <a:custGeom>
              <a:avLst/>
              <a:gdLst>
                <a:gd name="textAreaLeft" fmla="*/ 0 w 3417480"/>
                <a:gd name="textAreaRight" fmla="*/ 3417840 w 3417480"/>
                <a:gd name="textAreaTop" fmla="*/ 0 h 2741760"/>
                <a:gd name="textAreaBottom" fmla="*/ 2742120 h 2741760"/>
              </a:gdLst>
              <a:ahLst/>
              <a:cxnLst/>
              <a:rect l="textAreaLeft" t="textAreaTop" r="textAreaRight" b="textAreaBottom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3" name="Freeform 21"/>
            <p:cNvSpPr/>
            <p:nvPr/>
          </p:nvSpPr>
          <p:spPr>
            <a:xfrm>
              <a:off x="9235080" y="2880"/>
              <a:ext cx="2950920" cy="2554920"/>
            </a:xfrm>
            <a:custGeom>
              <a:avLst/>
              <a:gdLst>
                <a:gd name="textAreaLeft" fmla="*/ 0 w 2950920"/>
                <a:gd name="textAreaRight" fmla="*/ 2951280 w 2950920"/>
                <a:gd name="textAreaTop" fmla="*/ 0 h 2554920"/>
                <a:gd name="textAreaBottom" fmla="*/ 2555280 h 2554920"/>
              </a:gdLst>
              <a:ahLst/>
              <a:cxnLst/>
              <a:rect l="textAreaLeft" t="textAreaTop" r="textAreaRight" b="textAreaBottom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4" name="Freeform 22"/>
            <p:cNvSpPr/>
            <p:nvPr/>
          </p:nvSpPr>
          <p:spPr>
            <a:xfrm>
              <a:off x="10020960" y="-1800"/>
              <a:ext cx="2165040" cy="1357920"/>
            </a:xfrm>
            <a:custGeom>
              <a:avLst/>
              <a:gdLst>
                <a:gd name="textAreaLeft" fmla="*/ 0 w 2165040"/>
                <a:gd name="textAreaRight" fmla="*/ 2165400 w 2165040"/>
                <a:gd name="textAreaTop" fmla="*/ 0 h 1357920"/>
                <a:gd name="textAreaBottom" fmla="*/ 1358280 h 1357920"/>
              </a:gdLst>
              <a:ahLst/>
              <a:cxnLst/>
              <a:rect l="textAreaLeft" t="textAreaTop" r="textAreaRight" b="textAreaBottom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5" name="Freeform 23"/>
            <p:cNvSpPr/>
            <p:nvPr/>
          </p:nvSpPr>
          <p:spPr>
            <a:xfrm>
              <a:off x="11290680" y="-1800"/>
              <a:ext cx="894960" cy="534240"/>
            </a:xfrm>
            <a:custGeom>
              <a:avLst/>
              <a:gdLst>
                <a:gd name="textAreaLeft" fmla="*/ 0 w 894960"/>
                <a:gd name="textAreaRight" fmla="*/ 895320 w 894960"/>
                <a:gd name="textAreaTop" fmla="*/ 0 h 534240"/>
                <a:gd name="textAreaBottom" fmla="*/ 534600 h 534240"/>
              </a:gdLst>
              <a:ahLst/>
              <a:cxnLst/>
              <a:rect l="textAreaLeft" t="textAreaTop" r="textAreaRight" b="textAreaBottom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46" name="Group 8"/>
          <p:cNvGrpSpPr/>
          <p:nvPr/>
        </p:nvGrpSpPr>
        <p:grpSpPr>
          <a:xfrm>
            <a:off x="1669320" y="1186560"/>
            <a:ext cx="8848080" cy="4477680"/>
            <a:chOff x="1669320" y="1186560"/>
            <a:chExt cx="8848080" cy="4477680"/>
          </a:xfrm>
        </p:grpSpPr>
        <p:sp>
          <p:nvSpPr>
            <p:cNvPr id="447" name="Rectangle 38"/>
            <p:cNvSpPr/>
            <p:nvPr/>
          </p:nvSpPr>
          <p:spPr>
            <a:xfrm>
              <a:off x="1674000" y="1186560"/>
              <a:ext cx="8843400" cy="715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8" name="Isosceles Triangle 39"/>
            <p:cNvSpPr/>
            <p:nvPr/>
          </p:nvSpPr>
          <p:spPr>
            <a:xfrm rot="10800000">
              <a:off x="5892840" y="5313600"/>
              <a:ext cx="406800" cy="3506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9" name="Rectangle 40"/>
            <p:cNvSpPr/>
            <p:nvPr/>
          </p:nvSpPr>
          <p:spPr>
            <a:xfrm>
              <a:off x="1669320" y="1991160"/>
              <a:ext cx="8845200" cy="3321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1759320" y="2075400"/>
            <a:ext cx="8679600" cy="17485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0" anchor="b">
            <a:normAutofit/>
          </a:bodyPr>
          <a:p>
            <a:pPr indent="0" algn="ctr" defTabSz="914400">
              <a:lnSpc>
                <a:spcPct val="80000"/>
              </a:lnSpc>
              <a:buNone/>
            </a:pPr>
            <a:r>
              <a:rPr b="0" lang="en-US" sz="5400" spc="-150" strike="noStrike" u="none">
                <a:solidFill>
                  <a:srgbClr val="fffeff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dt" idx="49"/>
          </p:nvPr>
        </p:nvSpPr>
        <p:spPr>
          <a:xfrm>
            <a:off x="804600" y="320040"/>
            <a:ext cx="36572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rPr>
              <a:t>&lt;date/time&gt;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ftr" idx="50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3" name="PlaceHolder 4"/>
          <p:cNvSpPr>
            <a:spLocks noGrp="1"/>
          </p:cNvSpPr>
          <p:nvPr>
            <p:ph type="sldNum" idx="51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5736069-A078-4F8F-982A-E28BCCFE2443}" type="slidenum">
              <a: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Second Outline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Third Outline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Fourth Outline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Forestbir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3E7CAC0C-89F4-4CA7-90FA-A323267F80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74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30" name="Freeform 5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>
                <a:gd name="textAreaLeft" fmla="*/ 0 w 3862080"/>
                <a:gd name="textAreaRight" fmla="*/ 3862440 w 386208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" name="Freeform 6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>
                <a:gd name="textAreaLeft" fmla="*/ 0 w 1539360"/>
                <a:gd name="textAreaRight" fmla="*/ 1539720 w 1539360"/>
                <a:gd name="textAreaTop" fmla="*/ 0 h 555120"/>
                <a:gd name="textAreaBottom" fmla="*/ 555480 h 555120"/>
              </a:gdLst>
              <a:ahLst/>
              <a:cxn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" name="Freeform 7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>
                <a:gd name="textAreaLeft" fmla="*/ 0 w 1918800"/>
                <a:gd name="textAreaRight" fmla="*/ 1919160 w 1918800"/>
                <a:gd name="textAreaTop" fmla="*/ 0 h 1829880"/>
                <a:gd name="textAreaBottom" fmla="*/ 1830240 h 1829880"/>
              </a:gdLst>
              <a:ahLst/>
              <a:cxn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" name="Freeform 8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>
                <a:gd name="textAreaLeft" fmla="*/ 0 w 3676320"/>
                <a:gd name="textAreaRight" fmla="*/ 3676680 w 367632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" name="Freeform 9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>
                <a:gd name="textAreaLeft" fmla="*/ 0 w 963360"/>
                <a:gd name="textAreaRight" fmla="*/ 963720 w 963360"/>
                <a:gd name="textAreaTop" fmla="*/ 0 h 366480"/>
                <a:gd name="textAreaBottom" fmla="*/ 366840 h 366480"/>
              </a:gdLst>
              <a:ahLst/>
              <a:cxn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" name="Freeform 10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>
                <a:gd name="textAreaLeft" fmla="*/ 0 w 1666440"/>
                <a:gd name="textAreaRight" fmla="*/ 1666800 w 1666440"/>
                <a:gd name="textAreaTop" fmla="*/ 0 h 1577520"/>
                <a:gd name="textAreaBottom" fmla="*/ 1577880 h 1577520"/>
              </a:gdLst>
              <a:ahLst/>
              <a:cxn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" name="Freeform 11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>
                <a:gd name="textAreaLeft" fmla="*/ 0 w 3620880"/>
                <a:gd name="textAreaRight" fmla="*/ 3621240 w 362088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" name="Freeform 12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>
                <a:gd name="textAreaLeft" fmla="*/ 0 w 664920"/>
                <a:gd name="textAreaRight" fmla="*/ 665280 w 664920"/>
                <a:gd name="textAreaTop" fmla="*/ 0 h 256680"/>
                <a:gd name="textAreaBottom" fmla="*/ 257040 h 256680"/>
              </a:gdLst>
              <a:ahLst/>
              <a:cxn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" name="Freeform 13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>
                <a:gd name="textAreaLeft" fmla="*/ 0 w 1525320"/>
                <a:gd name="textAreaRight" fmla="*/ 1525680 w 1525320"/>
                <a:gd name="textAreaTop" fmla="*/ 0 h 1434600"/>
                <a:gd name="textAreaBottom" fmla="*/ 1434960 h 1434600"/>
              </a:gdLst>
              <a:ahLst/>
              <a:cxn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" name="Freeform 14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>
                <a:gd name="textAreaLeft" fmla="*/ 0 w 3244320"/>
                <a:gd name="textAreaRight" fmla="*/ 3244680 w 324432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" name="Freeform 15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>
                <a:gd name="textAreaLeft" fmla="*/ 0 w 1363320"/>
                <a:gd name="textAreaRight" fmla="*/ 1363680 w 1363320"/>
                <a:gd name="textAreaTop" fmla="*/ 0 h 1325160"/>
                <a:gd name="textAreaBottom" fmla="*/ 1325520 h 1325160"/>
              </a:gdLst>
              <a:ahLst/>
              <a:cxn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" name="Freeform 16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>
                <a:gd name="textAreaLeft" fmla="*/ 0 w 3230280"/>
                <a:gd name="textAreaRight" fmla="*/ 3230640 w 323028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" name="Freeform 17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>
                <a:gd name="textAreaLeft" fmla="*/ 0 w 1186920"/>
                <a:gd name="textAreaRight" fmla="*/ 1187280 w 1186920"/>
                <a:gd name="textAreaTop" fmla="*/ 0 h 1149120"/>
                <a:gd name="textAreaBottom" fmla="*/ 1149480 h 1149120"/>
              </a:gdLst>
              <a:ahLst/>
              <a:cxn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" name="Freeform 18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>
                <a:gd name="textAreaLeft" fmla="*/ 0 w 3420720"/>
                <a:gd name="textAreaRight" fmla="*/ 3421080 w 342072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" name="Freeform 19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>
                <a:gd name="textAreaLeft" fmla="*/ 0 w 879120"/>
                <a:gd name="textAreaRight" fmla="*/ 879480 w 879120"/>
                <a:gd name="textAreaTop" fmla="*/ 0 h 793440"/>
                <a:gd name="textAreaBottom" fmla="*/ 793800 h 793440"/>
              </a:gdLst>
              <a:ahLst/>
              <a:cxn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" name="Freeform 20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>
                <a:gd name="textAreaLeft" fmla="*/ 0 w 2717280"/>
                <a:gd name="textAreaRight" fmla="*/ 2717640 w 271728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>
              <a:solidFill>
                <a:schemeClr val="dk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" name="Freeform 21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>
                <a:gd name="textAreaLeft" fmla="*/ 0 w 2944440"/>
                <a:gd name="textAreaRight" fmla="*/ 2944800 w 294444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" name="Freeform 22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>
                <a:gd name="textAreaLeft" fmla="*/ 0 w 2403000"/>
                <a:gd name="textAreaRight" fmla="*/ 2403360 w 240300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" name="Freeform 23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>
                <a:gd name="textAreaLeft" fmla="*/ 0 w 1771200"/>
                <a:gd name="textAreaRight" fmla="*/ 1771560 w 1771200"/>
                <a:gd name="textAreaTop" fmla="*/ 0 h 3198600"/>
                <a:gd name="textAreaBottom" fmla="*/ 3198960 h 3198600"/>
              </a:gdLst>
              <a:ahLst/>
              <a:cxn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" name="Freeform 24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>
                <a:gd name="textAreaLeft" fmla="*/ 0 w 213840"/>
                <a:gd name="textAreaRight" fmla="*/ 214200 w 213840"/>
                <a:gd name="textAreaTop" fmla="*/ 0 h 826560"/>
                <a:gd name="textAreaBottom" fmla="*/ 826920 h 826560"/>
              </a:gdLst>
              <a:ahLst/>
              <a:cxn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" name="Freeform 25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>
                <a:gd name="textAreaLeft" fmla="*/ 0 w 1561680"/>
                <a:gd name="textAreaRight" fmla="*/ 1562040 w 1561680"/>
                <a:gd name="textAreaTop" fmla="*/ 0 h 2228400"/>
                <a:gd name="textAreaBottom" fmla="*/ 2228760 h 2228400"/>
              </a:gdLst>
              <a:ahLst/>
              <a:cxn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1" name="Group 21"/>
          <p:cNvGrpSpPr/>
          <p:nvPr/>
        </p:nvGrpSpPr>
        <p:grpSpPr>
          <a:xfrm>
            <a:off x="800280" y="1699560"/>
            <a:ext cx="3674160" cy="3470400"/>
            <a:chOff x="800280" y="1699560"/>
            <a:chExt cx="3674160" cy="3470400"/>
          </a:xfrm>
        </p:grpSpPr>
        <p:sp>
          <p:nvSpPr>
            <p:cNvPr id="52" name="Rectangle 22"/>
            <p:cNvSpPr/>
            <p:nvPr/>
          </p:nvSpPr>
          <p:spPr>
            <a:xfrm>
              <a:off x="800280" y="1699560"/>
              <a:ext cx="3674160" cy="502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" name="Isosceles Triangle 22"/>
            <p:cNvSpPr/>
            <p:nvPr/>
          </p:nvSpPr>
          <p:spPr>
            <a:xfrm rot="10800000">
              <a:off x="2482920" y="489780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" name="Rectangle 24"/>
            <p:cNvSpPr/>
            <p:nvPr/>
          </p:nvSpPr>
          <p:spPr>
            <a:xfrm>
              <a:off x="806400" y="2275560"/>
              <a:ext cx="3668040" cy="2624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501000" cy="24559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ctr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en-US" sz="4000" spc="-150" strike="noStrike" u="none">
                <a:solidFill>
                  <a:srgbClr val="fffeff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109840" y="794880"/>
            <a:ext cx="6274800" cy="5256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Second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Third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Fourth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Fifth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dt" idx="4"/>
          </p:nvPr>
        </p:nvSpPr>
        <p:spPr>
          <a:xfrm>
            <a:off x="804600" y="320040"/>
            <a:ext cx="36572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rPr>
              <a:t>&lt;date/time&gt;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ftr" idx="5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sldNum" idx="6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BD147EC-587F-41FF-9D14-C3BFD181CF5D}" type="slidenum">
              <a: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74"/>
          <p:cNvGrpSpPr/>
          <p:nvPr/>
        </p:nvGrpSpPr>
        <p:grpSpPr>
          <a:xfrm>
            <a:off x="-360" y="0"/>
            <a:ext cx="12583800" cy="6852960"/>
            <a:chOff x="-360" y="0"/>
            <a:chExt cx="12583800" cy="6852960"/>
          </a:xfrm>
        </p:grpSpPr>
        <p:sp>
          <p:nvSpPr>
            <p:cNvPr id="61" name="Freeform 5"/>
            <p:cNvSpPr/>
            <p:nvPr/>
          </p:nvSpPr>
          <p:spPr>
            <a:xfrm flipH="1">
              <a:off x="6997680" y="0"/>
              <a:ext cx="3862080" cy="6843240"/>
            </a:xfrm>
            <a:custGeom>
              <a:avLst/>
              <a:gdLst>
                <a:gd name="textAreaLeft" fmla="*/ 360 w 3862080"/>
                <a:gd name="textAreaRight" fmla="*/ 3862800 w 386208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" name="Freeform 6"/>
            <p:cNvSpPr/>
            <p:nvPr/>
          </p:nvSpPr>
          <p:spPr>
            <a:xfrm flipH="1">
              <a:off x="0" y="9360"/>
              <a:ext cx="1539360" cy="555120"/>
            </a:xfrm>
            <a:custGeom>
              <a:avLst/>
              <a:gdLst>
                <a:gd name="textAreaLeft" fmla="*/ 360 w 1539360"/>
                <a:gd name="textAreaRight" fmla="*/ 1540080 w 1539360"/>
                <a:gd name="textAreaTop" fmla="*/ 0 h 555120"/>
                <a:gd name="textAreaBottom" fmla="*/ 555480 h 555120"/>
              </a:gdLst>
              <a:ahLst/>
              <a:cxn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" name="Freeform 7"/>
            <p:cNvSpPr/>
            <p:nvPr/>
          </p:nvSpPr>
          <p:spPr>
            <a:xfrm flipH="1">
              <a:off x="0" y="5013360"/>
              <a:ext cx="1918800" cy="1829880"/>
            </a:xfrm>
            <a:custGeom>
              <a:avLst/>
              <a:gdLst>
                <a:gd name="textAreaLeft" fmla="*/ 360 w 1918800"/>
                <a:gd name="textAreaRight" fmla="*/ 1919520 w 1918800"/>
                <a:gd name="textAreaTop" fmla="*/ 0 h 1829880"/>
                <a:gd name="textAreaBottom" fmla="*/ 1830240 h 1829880"/>
              </a:gdLst>
              <a:ahLst/>
              <a:cxn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" name="Freeform 8"/>
            <p:cNvSpPr/>
            <p:nvPr/>
          </p:nvSpPr>
          <p:spPr>
            <a:xfrm flipH="1">
              <a:off x="7369200" y="0"/>
              <a:ext cx="3676320" cy="6843240"/>
            </a:xfrm>
            <a:custGeom>
              <a:avLst/>
              <a:gdLst>
                <a:gd name="textAreaLeft" fmla="*/ 360 w 3676320"/>
                <a:gd name="textAreaRight" fmla="*/ 3677040 w 367632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" name="Freeform 9"/>
            <p:cNvSpPr/>
            <p:nvPr/>
          </p:nvSpPr>
          <p:spPr>
            <a:xfrm flipH="1">
              <a:off x="0" y="9360"/>
              <a:ext cx="963360" cy="366480"/>
            </a:xfrm>
            <a:custGeom>
              <a:avLst/>
              <a:gdLst>
                <a:gd name="textAreaLeft" fmla="*/ 360 w 963360"/>
                <a:gd name="textAreaRight" fmla="*/ 964080 w 963360"/>
                <a:gd name="textAreaTop" fmla="*/ 0 h 366480"/>
                <a:gd name="textAreaBottom" fmla="*/ 366840 h 366480"/>
              </a:gdLst>
              <a:ahLst/>
              <a:cxn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" name="Freeform 10"/>
            <p:cNvSpPr/>
            <p:nvPr/>
          </p:nvSpPr>
          <p:spPr>
            <a:xfrm flipH="1">
              <a:off x="3960" y="5275440"/>
              <a:ext cx="1666440" cy="1577520"/>
            </a:xfrm>
            <a:custGeom>
              <a:avLst/>
              <a:gdLst>
                <a:gd name="textAreaLeft" fmla="*/ -360 w 1666440"/>
                <a:gd name="textAreaRight" fmla="*/ 1666440 w 1666440"/>
                <a:gd name="textAreaTop" fmla="*/ 0 h 1577520"/>
                <a:gd name="textAreaBottom" fmla="*/ 1577880 h 1577520"/>
              </a:gdLst>
              <a:ahLst/>
              <a:cxn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" name="Freeform 11"/>
            <p:cNvSpPr/>
            <p:nvPr/>
          </p:nvSpPr>
          <p:spPr>
            <a:xfrm flipH="1">
              <a:off x="7543800" y="0"/>
              <a:ext cx="3620880" cy="6843240"/>
            </a:xfrm>
            <a:custGeom>
              <a:avLst/>
              <a:gdLst>
                <a:gd name="textAreaLeft" fmla="*/ 360 w 3620880"/>
                <a:gd name="textAreaRight" fmla="*/ 3621600 w 362088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" name="Freeform 12"/>
            <p:cNvSpPr/>
            <p:nvPr/>
          </p:nvSpPr>
          <p:spPr>
            <a:xfrm flipH="1">
              <a:off x="-720" y="9360"/>
              <a:ext cx="664920" cy="256680"/>
            </a:xfrm>
            <a:custGeom>
              <a:avLst/>
              <a:gdLst>
                <a:gd name="textAreaLeft" fmla="*/ -360 w 664920"/>
                <a:gd name="textAreaRight" fmla="*/ 664920 w 664920"/>
                <a:gd name="textAreaTop" fmla="*/ 0 h 256680"/>
                <a:gd name="textAreaBottom" fmla="*/ 257040 h 256680"/>
              </a:gdLst>
              <a:ahLst/>
              <a:cxn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" name="Freeform 13"/>
            <p:cNvSpPr/>
            <p:nvPr/>
          </p:nvSpPr>
          <p:spPr>
            <a:xfrm flipH="1">
              <a:off x="-720" y="5408640"/>
              <a:ext cx="1525320" cy="1434600"/>
            </a:xfrm>
            <a:custGeom>
              <a:avLst/>
              <a:gdLst>
                <a:gd name="textAreaLeft" fmla="*/ -360 w 1525320"/>
                <a:gd name="textAreaRight" fmla="*/ 1525320 w 1525320"/>
                <a:gd name="textAreaTop" fmla="*/ 0 h 1434600"/>
                <a:gd name="textAreaBottom" fmla="*/ 1434960 h 1434600"/>
              </a:gdLst>
              <a:ahLst/>
              <a:cxn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" name="Freeform 14"/>
            <p:cNvSpPr/>
            <p:nvPr/>
          </p:nvSpPr>
          <p:spPr>
            <a:xfrm flipH="1">
              <a:off x="7920000" y="0"/>
              <a:ext cx="3244320" cy="6843240"/>
            </a:xfrm>
            <a:custGeom>
              <a:avLst/>
              <a:gdLst>
                <a:gd name="textAreaLeft" fmla="*/ 360 w 3244320"/>
                <a:gd name="textAreaRight" fmla="*/ 3245040 w 324432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" name="Freeform 15"/>
            <p:cNvSpPr/>
            <p:nvPr/>
          </p:nvSpPr>
          <p:spPr>
            <a:xfrm flipH="1">
              <a:off x="-720" y="5518080"/>
              <a:ext cx="1363320" cy="1325160"/>
            </a:xfrm>
            <a:custGeom>
              <a:avLst/>
              <a:gdLst>
                <a:gd name="textAreaLeft" fmla="*/ -360 w 1363320"/>
                <a:gd name="textAreaRight" fmla="*/ 1363320 w 1363320"/>
                <a:gd name="textAreaTop" fmla="*/ 0 h 1325160"/>
                <a:gd name="textAreaBottom" fmla="*/ 1325520 h 1325160"/>
              </a:gdLst>
              <a:ahLst/>
              <a:cxn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" name="Freeform 16"/>
            <p:cNvSpPr/>
            <p:nvPr/>
          </p:nvSpPr>
          <p:spPr>
            <a:xfrm flipH="1">
              <a:off x="8046360" y="0"/>
              <a:ext cx="3230280" cy="6843240"/>
            </a:xfrm>
            <a:custGeom>
              <a:avLst/>
              <a:gdLst>
                <a:gd name="textAreaLeft" fmla="*/ -360 w 3230280"/>
                <a:gd name="textAreaRight" fmla="*/ 3230280 w 323028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" name="Freeform 17"/>
            <p:cNvSpPr/>
            <p:nvPr/>
          </p:nvSpPr>
          <p:spPr>
            <a:xfrm flipH="1">
              <a:off x="-720" y="5694480"/>
              <a:ext cx="1186920" cy="1149120"/>
            </a:xfrm>
            <a:custGeom>
              <a:avLst/>
              <a:gdLst>
                <a:gd name="textAreaLeft" fmla="*/ -360 w 1186920"/>
                <a:gd name="textAreaRight" fmla="*/ 1186920 w 1186920"/>
                <a:gd name="textAreaTop" fmla="*/ 0 h 1149120"/>
                <a:gd name="textAreaBottom" fmla="*/ 1149480 h 1149120"/>
              </a:gdLst>
              <a:ahLst/>
              <a:cxn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" name="Freeform 18"/>
            <p:cNvSpPr/>
            <p:nvPr/>
          </p:nvSpPr>
          <p:spPr>
            <a:xfrm flipH="1">
              <a:off x="8261280" y="0"/>
              <a:ext cx="3420720" cy="6843240"/>
            </a:xfrm>
            <a:custGeom>
              <a:avLst/>
              <a:gdLst>
                <a:gd name="textAreaLeft" fmla="*/ 360 w 3420720"/>
                <a:gd name="textAreaRight" fmla="*/ 3421440 w 342072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" name="Freeform 19"/>
            <p:cNvSpPr/>
            <p:nvPr/>
          </p:nvSpPr>
          <p:spPr>
            <a:xfrm flipH="1">
              <a:off x="0" y="6049800"/>
              <a:ext cx="879120" cy="793440"/>
            </a:xfrm>
            <a:custGeom>
              <a:avLst/>
              <a:gdLst>
                <a:gd name="textAreaLeft" fmla="*/ 360 w 879120"/>
                <a:gd name="textAreaRight" fmla="*/ 879840 w 879120"/>
                <a:gd name="textAreaTop" fmla="*/ 0 h 793440"/>
                <a:gd name="textAreaBottom" fmla="*/ 793800 h 793440"/>
              </a:gdLst>
              <a:ahLst/>
              <a:cxn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" name="Freeform 20"/>
            <p:cNvSpPr/>
            <p:nvPr/>
          </p:nvSpPr>
          <p:spPr>
            <a:xfrm flipH="1">
              <a:off x="8850240" y="0"/>
              <a:ext cx="2717280" cy="6843240"/>
            </a:xfrm>
            <a:custGeom>
              <a:avLst/>
              <a:gdLst>
                <a:gd name="textAreaLeft" fmla="*/ 360 w 2717280"/>
                <a:gd name="textAreaRight" fmla="*/ 2718000 w 271728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>
              <a:solidFill>
                <a:schemeClr val="dk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" name="Freeform 21"/>
            <p:cNvSpPr/>
            <p:nvPr/>
          </p:nvSpPr>
          <p:spPr>
            <a:xfrm flipH="1">
              <a:off x="8958960" y="0"/>
              <a:ext cx="2944440" cy="6843240"/>
            </a:xfrm>
            <a:custGeom>
              <a:avLst/>
              <a:gdLst>
                <a:gd name="textAreaLeft" fmla="*/ -360 w 2944440"/>
                <a:gd name="textAreaRight" fmla="*/ 2944440 w 294444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" name="Freeform 22"/>
            <p:cNvSpPr/>
            <p:nvPr/>
          </p:nvSpPr>
          <p:spPr>
            <a:xfrm flipH="1">
              <a:off x="10180080" y="0"/>
              <a:ext cx="2403000" cy="6843240"/>
            </a:xfrm>
            <a:custGeom>
              <a:avLst/>
              <a:gdLst>
                <a:gd name="textAreaLeft" fmla="*/ -360 w 2403000"/>
                <a:gd name="textAreaRight" fmla="*/ 2403000 w 240300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" name="Freeform 23"/>
            <p:cNvSpPr/>
            <p:nvPr/>
          </p:nvSpPr>
          <p:spPr>
            <a:xfrm flipH="1">
              <a:off x="10380600" y="9360"/>
              <a:ext cx="1771200" cy="3198600"/>
            </a:xfrm>
            <a:custGeom>
              <a:avLst/>
              <a:gdLst>
                <a:gd name="textAreaLeft" fmla="*/ 360 w 1771200"/>
                <a:gd name="textAreaRight" fmla="*/ 1771920 w 1771200"/>
                <a:gd name="textAreaTop" fmla="*/ 0 h 3198600"/>
                <a:gd name="textAreaBottom" fmla="*/ 3198960 h 3198600"/>
              </a:gdLst>
              <a:ahLst/>
              <a:cxn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" name="Freeform 24"/>
            <p:cNvSpPr/>
            <p:nvPr/>
          </p:nvSpPr>
          <p:spPr>
            <a:xfrm flipH="1">
              <a:off x="11947680" y="6016680"/>
              <a:ext cx="213840" cy="826560"/>
            </a:xfrm>
            <a:custGeom>
              <a:avLst/>
              <a:gdLst>
                <a:gd name="textAreaLeft" fmla="*/ 360 w 213840"/>
                <a:gd name="textAreaRight" fmla="*/ 214560 w 213840"/>
                <a:gd name="textAreaTop" fmla="*/ 0 h 826560"/>
                <a:gd name="textAreaBottom" fmla="*/ 826920 h 826560"/>
              </a:gdLst>
              <a:ahLst/>
              <a:cxn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" name="Freeform 25"/>
            <p:cNvSpPr/>
            <p:nvPr/>
          </p:nvSpPr>
          <p:spPr>
            <a:xfrm flipH="1">
              <a:off x="10590120" y="0"/>
              <a:ext cx="1561680" cy="2228400"/>
            </a:xfrm>
            <a:custGeom>
              <a:avLst/>
              <a:gdLst>
                <a:gd name="textAreaLeft" fmla="*/ 360 w 1561680"/>
                <a:gd name="textAreaRight" fmla="*/ 1562400 w 1561680"/>
                <a:gd name="textAreaTop" fmla="*/ 0 h 2228400"/>
                <a:gd name="textAreaBottom" fmla="*/ 2228760 h 2228400"/>
              </a:gdLst>
              <a:ahLst/>
              <a:cxn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2" name="Group 21"/>
          <p:cNvGrpSpPr/>
          <p:nvPr/>
        </p:nvGrpSpPr>
        <p:grpSpPr>
          <a:xfrm>
            <a:off x="7719120" y="1699560"/>
            <a:ext cx="3674160" cy="3470400"/>
            <a:chOff x="7719120" y="1699560"/>
            <a:chExt cx="3674160" cy="3470400"/>
          </a:xfrm>
        </p:grpSpPr>
        <p:sp>
          <p:nvSpPr>
            <p:cNvPr id="83" name="Rectangle 22"/>
            <p:cNvSpPr/>
            <p:nvPr/>
          </p:nvSpPr>
          <p:spPr>
            <a:xfrm>
              <a:off x="7719120" y="1699560"/>
              <a:ext cx="3674160" cy="502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" name="Isosceles Triangle 22"/>
            <p:cNvSpPr/>
            <p:nvPr/>
          </p:nvSpPr>
          <p:spPr>
            <a:xfrm rot="10800000">
              <a:off x="9401400" y="489780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" name="Rectangle 24"/>
            <p:cNvSpPr/>
            <p:nvPr/>
          </p:nvSpPr>
          <p:spPr>
            <a:xfrm>
              <a:off x="7725240" y="2275560"/>
              <a:ext cx="3668040" cy="2624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807320" y="2350080"/>
            <a:ext cx="3501000" cy="24559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ctr" vert="eaVert">
            <a:noAutofit/>
          </a:bodyPr>
          <a:p>
            <a:pPr indent="0" defTabSz="914400">
              <a:lnSpc>
                <a:spcPct val="80000"/>
              </a:lnSpc>
              <a:buNone/>
            </a:pPr>
            <a:r>
              <a:rPr b="0" lang="en-US" sz="4000" spc="-150" strike="noStrike" u="none">
                <a:solidFill>
                  <a:srgbClr val="fffeff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02800" y="798480"/>
            <a:ext cx="6268320" cy="525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Second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Third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Fourth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Fifth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 idx="7"/>
          </p:nvPr>
        </p:nvSpPr>
        <p:spPr>
          <a:xfrm>
            <a:off x="804600" y="320040"/>
            <a:ext cx="36572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rPr>
              <a:t>&lt;date/time&gt;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ftr" idx="8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sldNum" idx="9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751A811-E762-4D91-B467-861296A8C834}" type="slidenum">
              <a: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79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92" name="Freeform 5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>
                <a:gd name="textAreaLeft" fmla="*/ 0 w 3862080"/>
                <a:gd name="textAreaRight" fmla="*/ 3862440 w 386208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" name="Freeform 6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>
                <a:gd name="textAreaLeft" fmla="*/ 0 w 1539360"/>
                <a:gd name="textAreaRight" fmla="*/ 1539720 w 1539360"/>
                <a:gd name="textAreaTop" fmla="*/ 0 h 555120"/>
                <a:gd name="textAreaBottom" fmla="*/ 555480 h 555120"/>
              </a:gdLst>
              <a:ahLst/>
              <a:cxn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" name="Freeform 7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>
                <a:gd name="textAreaLeft" fmla="*/ 0 w 1918800"/>
                <a:gd name="textAreaRight" fmla="*/ 1919160 w 1918800"/>
                <a:gd name="textAreaTop" fmla="*/ 0 h 1829880"/>
                <a:gd name="textAreaBottom" fmla="*/ 1830240 h 1829880"/>
              </a:gdLst>
              <a:ahLst/>
              <a:cxn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" name="Freeform 8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>
                <a:gd name="textAreaLeft" fmla="*/ 0 w 3676320"/>
                <a:gd name="textAreaRight" fmla="*/ 3676680 w 367632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" name="Freeform 9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>
                <a:gd name="textAreaLeft" fmla="*/ 0 w 963360"/>
                <a:gd name="textAreaRight" fmla="*/ 963720 w 963360"/>
                <a:gd name="textAreaTop" fmla="*/ 0 h 366480"/>
                <a:gd name="textAreaBottom" fmla="*/ 366840 h 366480"/>
              </a:gdLst>
              <a:ahLst/>
              <a:cxn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" name="Freeform 10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>
                <a:gd name="textAreaLeft" fmla="*/ 0 w 1666440"/>
                <a:gd name="textAreaRight" fmla="*/ 1666800 w 1666440"/>
                <a:gd name="textAreaTop" fmla="*/ 0 h 1577520"/>
                <a:gd name="textAreaBottom" fmla="*/ 1577880 h 1577520"/>
              </a:gdLst>
              <a:ahLst/>
              <a:cxn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" name="Freeform 11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>
                <a:gd name="textAreaLeft" fmla="*/ 0 w 3620880"/>
                <a:gd name="textAreaRight" fmla="*/ 3621240 w 362088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" name="Freeform 12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>
                <a:gd name="textAreaLeft" fmla="*/ 0 w 664920"/>
                <a:gd name="textAreaRight" fmla="*/ 665280 w 664920"/>
                <a:gd name="textAreaTop" fmla="*/ 0 h 256680"/>
                <a:gd name="textAreaBottom" fmla="*/ 257040 h 256680"/>
              </a:gdLst>
              <a:ahLst/>
              <a:cxn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" name="Freeform 13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>
                <a:gd name="textAreaLeft" fmla="*/ 0 w 1525320"/>
                <a:gd name="textAreaRight" fmla="*/ 1525680 w 1525320"/>
                <a:gd name="textAreaTop" fmla="*/ 0 h 1434600"/>
                <a:gd name="textAreaBottom" fmla="*/ 1434960 h 1434600"/>
              </a:gdLst>
              <a:ahLst/>
              <a:cxn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" name="Freeform 14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>
                <a:gd name="textAreaLeft" fmla="*/ 0 w 3244320"/>
                <a:gd name="textAreaRight" fmla="*/ 3244680 w 324432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" name="Freeform 15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>
                <a:gd name="textAreaLeft" fmla="*/ 0 w 1363320"/>
                <a:gd name="textAreaRight" fmla="*/ 1363680 w 1363320"/>
                <a:gd name="textAreaTop" fmla="*/ 0 h 1325160"/>
                <a:gd name="textAreaBottom" fmla="*/ 1325520 h 1325160"/>
              </a:gdLst>
              <a:ahLst/>
              <a:cxn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" name="Freeform 16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>
                <a:gd name="textAreaLeft" fmla="*/ 0 w 3230280"/>
                <a:gd name="textAreaRight" fmla="*/ 3230640 w 323028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" name="Freeform 17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>
                <a:gd name="textAreaLeft" fmla="*/ 0 w 1186920"/>
                <a:gd name="textAreaRight" fmla="*/ 1187280 w 1186920"/>
                <a:gd name="textAreaTop" fmla="*/ 0 h 1149120"/>
                <a:gd name="textAreaBottom" fmla="*/ 1149480 h 1149120"/>
              </a:gdLst>
              <a:ahLst/>
              <a:cxn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" name="Freeform 18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>
                <a:gd name="textAreaLeft" fmla="*/ 0 w 3420720"/>
                <a:gd name="textAreaRight" fmla="*/ 3421080 w 342072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" name="Freeform 19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>
                <a:gd name="textAreaLeft" fmla="*/ 0 w 879120"/>
                <a:gd name="textAreaRight" fmla="*/ 879480 w 879120"/>
                <a:gd name="textAreaTop" fmla="*/ 0 h 793440"/>
                <a:gd name="textAreaBottom" fmla="*/ 793800 h 793440"/>
              </a:gdLst>
              <a:ahLst/>
              <a:cxn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" name="Freeform 20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>
                <a:gd name="textAreaLeft" fmla="*/ 0 w 2717280"/>
                <a:gd name="textAreaRight" fmla="*/ 2717640 w 271728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>
              <a:solidFill>
                <a:schemeClr val="dk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" name="Freeform 21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>
                <a:gd name="textAreaLeft" fmla="*/ 0 w 2944440"/>
                <a:gd name="textAreaRight" fmla="*/ 2944800 w 294444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" name="Freeform 22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>
                <a:gd name="textAreaLeft" fmla="*/ 0 w 2403000"/>
                <a:gd name="textAreaRight" fmla="*/ 2403360 w 240300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" name="Freeform 23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>
                <a:gd name="textAreaLeft" fmla="*/ 0 w 1771200"/>
                <a:gd name="textAreaRight" fmla="*/ 1771560 w 1771200"/>
                <a:gd name="textAreaTop" fmla="*/ 0 h 3198600"/>
                <a:gd name="textAreaBottom" fmla="*/ 3198960 h 3198600"/>
              </a:gdLst>
              <a:ahLst/>
              <a:cxn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" name="Freeform 24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>
                <a:gd name="textAreaLeft" fmla="*/ 0 w 213840"/>
                <a:gd name="textAreaRight" fmla="*/ 214200 w 213840"/>
                <a:gd name="textAreaTop" fmla="*/ 0 h 826560"/>
                <a:gd name="textAreaBottom" fmla="*/ 826920 h 826560"/>
              </a:gdLst>
              <a:ahLst/>
              <a:cxn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" name="Freeform 25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>
                <a:gd name="textAreaLeft" fmla="*/ 0 w 1561680"/>
                <a:gd name="textAreaRight" fmla="*/ 1562040 w 1561680"/>
                <a:gd name="textAreaTop" fmla="*/ 0 h 2228400"/>
                <a:gd name="textAreaBottom" fmla="*/ 2228760 h 2228400"/>
              </a:gdLst>
              <a:ahLst/>
              <a:cxn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30" name="Group 26"/>
          <p:cNvGrpSpPr/>
          <p:nvPr/>
        </p:nvGrpSpPr>
        <p:grpSpPr>
          <a:xfrm>
            <a:off x="800280" y="1699560"/>
            <a:ext cx="3674160" cy="3470400"/>
            <a:chOff x="800280" y="1699560"/>
            <a:chExt cx="3674160" cy="3470400"/>
          </a:xfrm>
        </p:grpSpPr>
        <p:sp>
          <p:nvSpPr>
            <p:cNvPr id="114" name="Rectangle 27"/>
            <p:cNvSpPr/>
            <p:nvPr/>
          </p:nvSpPr>
          <p:spPr>
            <a:xfrm>
              <a:off x="800280" y="1699560"/>
              <a:ext cx="3674160" cy="502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" name="Isosceles Triangle 22"/>
            <p:cNvSpPr/>
            <p:nvPr/>
          </p:nvSpPr>
          <p:spPr>
            <a:xfrm rot="10800000">
              <a:off x="2482920" y="489780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" name="Rectangle 29"/>
            <p:cNvSpPr/>
            <p:nvPr/>
          </p:nvSpPr>
          <p:spPr>
            <a:xfrm>
              <a:off x="806400" y="2275560"/>
              <a:ext cx="3668040" cy="2624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ctr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en-US" sz="4000" spc="-150" strike="noStrike" u="none">
                <a:solidFill>
                  <a:srgbClr val="fffeff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Second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Third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Fourth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Fifth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dt" idx="16"/>
          </p:nvPr>
        </p:nvSpPr>
        <p:spPr>
          <a:xfrm>
            <a:off x="804600" y="320040"/>
            <a:ext cx="36572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rPr>
              <a:t>&lt;date/time&gt;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ftr" idx="17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sldNum" idx="18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A80126C-F86B-46D1-A66B-CD453F060CE9}" type="slidenum">
              <a: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79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92" name="Freeform 5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>
                <a:gd name="textAreaLeft" fmla="*/ 0 w 3862080"/>
                <a:gd name="textAreaRight" fmla="*/ 3862440 w 386208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" name="Freeform 6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>
                <a:gd name="textAreaLeft" fmla="*/ 0 w 1539360"/>
                <a:gd name="textAreaRight" fmla="*/ 1539720 w 1539360"/>
                <a:gd name="textAreaTop" fmla="*/ 0 h 555120"/>
                <a:gd name="textAreaBottom" fmla="*/ 555480 h 555120"/>
              </a:gdLst>
              <a:ahLst/>
              <a:cxn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" name="Freeform 7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>
                <a:gd name="textAreaLeft" fmla="*/ 0 w 1918800"/>
                <a:gd name="textAreaRight" fmla="*/ 1919160 w 1918800"/>
                <a:gd name="textAreaTop" fmla="*/ 0 h 1829880"/>
                <a:gd name="textAreaBottom" fmla="*/ 1830240 h 1829880"/>
              </a:gdLst>
              <a:ahLst/>
              <a:cxn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" name="Freeform 8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>
                <a:gd name="textAreaLeft" fmla="*/ 0 w 3676320"/>
                <a:gd name="textAreaRight" fmla="*/ 3676680 w 367632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" name="Freeform 9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>
                <a:gd name="textAreaLeft" fmla="*/ 0 w 963360"/>
                <a:gd name="textAreaRight" fmla="*/ 963720 w 963360"/>
                <a:gd name="textAreaTop" fmla="*/ 0 h 366480"/>
                <a:gd name="textAreaBottom" fmla="*/ 366840 h 366480"/>
              </a:gdLst>
              <a:ahLst/>
              <a:cxn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" name="Freeform 10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>
                <a:gd name="textAreaLeft" fmla="*/ 0 w 1666440"/>
                <a:gd name="textAreaRight" fmla="*/ 1666800 w 1666440"/>
                <a:gd name="textAreaTop" fmla="*/ 0 h 1577520"/>
                <a:gd name="textAreaBottom" fmla="*/ 1577880 h 1577520"/>
              </a:gdLst>
              <a:ahLst/>
              <a:cxn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" name="Freeform 11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>
                <a:gd name="textAreaLeft" fmla="*/ 0 w 3620880"/>
                <a:gd name="textAreaRight" fmla="*/ 3621240 w 362088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" name="Freeform 12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>
                <a:gd name="textAreaLeft" fmla="*/ 0 w 664920"/>
                <a:gd name="textAreaRight" fmla="*/ 665280 w 664920"/>
                <a:gd name="textAreaTop" fmla="*/ 0 h 256680"/>
                <a:gd name="textAreaBottom" fmla="*/ 257040 h 256680"/>
              </a:gdLst>
              <a:ahLst/>
              <a:cxn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" name="Freeform 13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>
                <a:gd name="textAreaLeft" fmla="*/ 0 w 1525320"/>
                <a:gd name="textAreaRight" fmla="*/ 1525680 w 1525320"/>
                <a:gd name="textAreaTop" fmla="*/ 0 h 1434600"/>
                <a:gd name="textAreaBottom" fmla="*/ 1434960 h 1434600"/>
              </a:gdLst>
              <a:ahLst/>
              <a:cxn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" name="Freeform 14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>
                <a:gd name="textAreaLeft" fmla="*/ 0 w 3244320"/>
                <a:gd name="textAreaRight" fmla="*/ 3244680 w 324432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" name="Freeform 15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>
                <a:gd name="textAreaLeft" fmla="*/ 0 w 1363320"/>
                <a:gd name="textAreaRight" fmla="*/ 1363680 w 1363320"/>
                <a:gd name="textAreaTop" fmla="*/ 0 h 1325160"/>
                <a:gd name="textAreaBottom" fmla="*/ 1325520 h 1325160"/>
              </a:gdLst>
              <a:ahLst/>
              <a:cxn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" name="Freeform 16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>
                <a:gd name="textAreaLeft" fmla="*/ 0 w 3230280"/>
                <a:gd name="textAreaRight" fmla="*/ 3230640 w 323028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" name="Freeform 17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>
                <a:gd name="textAreaLeft" fmla="*/ 0 w 1186920"/>
                <a:gd name="textAreaRight" fmla="*/ 1187280 w 1186920"/>
                <a:gd name="textAreaTop" fmla="*/ 0 h 1149120"/>
                <a:gd name="textAreaBottom" fmla="*/ 1149480 h 1149120"/>
              </a:gdLst>
              <a:ahLst/>
              <a:cxn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" name="Freeform 18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>
                <a:gd name="textAreaLeft" fmla="*/ 0 w 3420720"/>
                <a:gd name="textAreaRight" fmla="*/ 3421080 w 342072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" name="Freeform 19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>
                <a:gd name="textAreaLeft" fmla="*/ 0 w 879120"/>
                <a:gd name="textAreaRight" fmla="*/ 879480 w 879120"/>
                <a:gd name="textAreaTop" fmla="*/ 0 h 793440"/>
                <a:gd name="textAreaBottom" fmla="*/ 793800 h 793440"/>
              </a:gdLst>
              <a:ahLst/>
              <a:cxn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" name="Freeform 20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>
                <a:gd name="textAreaLeft" fmla="*/ 0 w 2717280"/>
                <a:gd name="textAreaRight" fmla="*/ 2717640 w 271728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>
              <a:solidFill>
                <a:schemeClr val="dk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" name="Freeform 21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>
                <a:gd name="textAreaLeft" fmla="*/ 0 w 2944440"/>
                <a:gd name="textAreaRight" fmla="*/ 2944800 w 294444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" name="Freeform 22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>
                <a:gd name="textAreaLeft" fmla="*/ 0 w 2403000"/>
                <a:gd name="textAreaRight" fmla="*/ 2403360 w 240300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" name="Freeform 23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>
                <a:gd name="textAreaLeft" fmla="*/ 0 w 1771200"/>
                <a:gd name="textAreaRight" fmla="*/ 1771560 w 1771200"/>
                <a:gd name="textAreaTop" fmla="*/ 0 h 3198600"/>
                <a:gd name="textAreaBottom" fmla="*/ 3198960 h 3198600"/>
              </a:gdLst>
              <a:ahLst/>
              <a:cxn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" name="Freeform 24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>
                <a:gd name="textAreaLeft" fmla="*/ 0 w 213840"/>
                <a:gd name="textAreaRight" fmla="*/ 214200 w 213840"/>
                <a:gd name="textAreaTop" fmla="*/ 0 h 826560"/>
                <a:gd name="textAreaBottom" fmla="*/ 826920 h 826560"/>
              </a:gdLst>
              <a:ahLst/>
              <a:cxn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" name="Freeform 25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>
                <a:gd name="textAreaLeft" fmla="*/ 0 w 1561680"/>
                <a:gd name="textAreaRight" fmla="*/ 1562040 w 1561680"/>
                <a:gd name="textAreaTop" fmla="*/ 0 h 2228400"/>
                <a:gd name="textAreaBottom" fmla="*/ 2228760 h 2228400"/>
              </a:gdLst>
              <a:ahLst/>
              <a:cxn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13" name="Group 26"/>
          <p:cNvGrpSpPr/>
          <p:nvPr/>
        </p:nvGrpSpPr>
        <p:grpSpPr>
          <a:xfrm>
            <a:off x="800280" y="1699560"/>
            <a:ext cx="3674160" cy="3470400"/>
            <a:chOff x="800280" y="1699560"/>
            <a:chExt cx="3674160" cy="3470400"/>
          </a:xfrm>
        </p:grpSpPr>
        <p:sp>
          <p:nvSpPr>
            <p:cNvPr id="114" name="Rectangle 27"/>
            <p:cNvSpPr/>
            <p:nvPr/>
          </p:nvSpPr>
          <p:spPr>
            <a:xfrm>
              <a:off x="800280" y="1699560"/>
              <a:ext cx="3674160" cy="502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" name="Isosceles Triangle 22"/>
            <p:cNvSpPr/>
            <p:nvPr/>
          </p:nvSpPr>
          <p:spPr>
            <a:xfrm rot="10800000">
              <a:off x="2482920" y="489780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" name="Rectangle 29"/>
            <p:cNvSpPr/>
            <p:nvPr/>
          </p:nvSpPr>
          <p:spPr>
            <a:xfrm>
              <a:off x="806400" y="2275560"/>
              <a:ext cx="3668040" cy="2624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ctr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en-US" sz="4000" spc="-150" strike="noStrike" u="none">
                <a:solidFill>
                  <a:srgbClr val="fffeff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Second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Third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Fourth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Fifth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dt" idx="10"/>
          </p:nvPr>
        </p:nvSpPr>
        <p:spPr>
          <a:xfrm>
            <a:off x="804600" y="320040"/>
            <a:ext cx="36572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rPr>
              <a:t>&lt;date/time&gt;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ftr" idx="11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sldNum" idx="12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016BEC1-5A05-430F-836B-93C57EEC5F4B}" type="slidenum">
              <a: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79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92" name="Freeform 5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>
                <a:gd name="textAreaLeft" fmla="*/ 0 w 3862080"/>
                <a:gd name="textAreaRight" fmla="*/ 3862440 w 386208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" name="Freeform 6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>
                <a:gd name="textAreaLeft" fmla="*/ 0 w 1539360"/>
                <a:gd name="textAreaRight" fmla="*/ 1539720 w 1539360"/>
                <a:gd name="textAreaTop" fmla="*/ 0 h 555120"/>
                <a:gd name="textAreaBottom" fmla="*/ 555480 h 555120"/>
              </a:gdLst>
              <a:ahLst/>
              <a:cxn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" name="Freeform 7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>
                <a:gd name="textAreaLeft" fmla="*/ 0 w 1918800"/>
                <a:gd name="textAreaRight" fmla="*/ 1919160 w 1918800"/>
                <a:gd name="textAreaTop" fmla="*/ 0 h 1829880"/>
                <a:gd name="textAreaBottom" fmla="*/ 1830240 h 1829880"/>
              </a:gdLst>
              <a:ahLst/>
              <a:cxn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" name="Freeform 8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>
                <a:gd name="textAreaLeft" fmla="*/ 0 w 3676320"/>
                <a:gd name="textAreaRight" fmla="*/ 3676680 w 367632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" name="Freeform 9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>
                <a:gd name="textAreaLeft" fmla="*/ 0 w 963360"/>
                <a:gd name="textAreaRight" fmla="*/ 963720 w 963360"/>
                <a:gd name="textAreaTop" fmla="*/ 0 h 366480"/>
                <a:gd name="textAreaBottom" fmla="*/ 366840 h 366480"/>
              </a:gdLst>
              <a:ahLst/>
              <a:cxn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" name="Freeform 10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>
                <a:gd name="textAreaLeft" fmla="*/ 0 w 1666440"/>
                <a:gd name="textAreaRight" fmla="*/ 1666800 w 1666440"/>
                <a:gd name="textAreaTop" fmla="*/ 0 h 1577520"/>
                <a:gd name="textAreaBottom" fmla="*/ 1577880 h 1577520"/>
              </a:gdLst>
              <a:ahLst/>
              <a:cxn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" name="Freeform 11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>
                <a:gd name="textAreaLeft" fmla="*/ 0 w 3620880"/>
                <a:gd name="textAreaRight" fmla="*/ 3621240 w 362088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" name="Freeform 12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>
                <a:gd name="textAreaLeft" fmla="*/ 0 w 664920"/>
                <a:gd name="textAreaRight" fmla="*/ 665280 w 664920"/>
                <a:gd name="textAreaTop" fmla="*/ 0 h 256680"/>
                <a:gd name="textAreaBottom" fmla="*/ 257040 h 256680"/>
              </a:gdLst>
              <a:ahLst/>
              <a:cxn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" name="Freeform 13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>
                <a:gd name="textAreaLeft" fmla="*/ 0 w 1525320"/>
                <a:gd name="textAreaRight" fmla="*/ 1525680 w 1525320"/>
                <a:gd name="textAreaTop" fmla="*/ 0 h 1434600"/>
                <a:gd name="textAreaBottom" fmla="*/ 1434960 h 1434600"/>
              </a:gdLst>
              <a:ahLst/>
              <a:cxn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" name="Freeform 14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>
                <a:gd name="textAreaLeft" fmla="*/ 0 w 3244320"/>
                <a:gd name="textAreaRight" fmla="*/ 3244680 w 324432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" name="Freeform 15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>
                <a:gd name="textAreaLeft" fmla="*/ 0 w 1363320"/>
                <a:gd name="textAreaRight" fmla="*/ 1363680 w 1363320"/>
                <a:gd name="textAreaTop" fmla="*/ 0 h 1325160"/>
                <a:gd name="textAreaBottom" fmla="*/ 1325520 h 1325160"/>
              </a:gdLst>
              <a:ahLst/>
              <a:cxn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" name="Freeform 16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>
                <a:gd name="textAreaLeft" fmla="*/ 0 w 3230280"/>
                <a:gd name="textAreaRight" fmla="*/ 3230640 w 323028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" name="Freeform 17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>
                <a:gd name="textAreaLeft" fmla="*/ 0 w 1186920"/>
                <a:gd name="textAreaRight" fmla="*/ 1187280 w 1186920"/>
                <a:gd name="textAreaTop" fmla="*/ 0 h 1149120"/>
                <a:gd name="textAreaBottom" fmla="*/ 1149480 h 1149120"/>
              </a:gdLst>
              <a:ahLst/>
              <a:cxn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" name="Freeform 18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>
                <a:gd name="textAreaLeft" fmla="*/ 0 w 3420720"/>
                <a:gd name="textAreaRight" fmla="*/ 3421080 w 342072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" name="Freeform 19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>
                <a:gd name="textAreaLeft" fmla="*/ 0 w 879120"/>
                <a:gd name="textAreaRight" fmla="*/ 879480 w 879120"/>
                <a:gd name="textAreaTop" fmla="*/ 0 h 793440"/>
                <a:gd name="textAreaBottom" fmla="*/ 793800 h 793440"/>
              </a:gdLst>
              <a:ahLst/>
              <a:cxn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" name="Freeform 20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>
                <a:gd name="textAreaLeft" fmla="*/ 0 w 2717280"/>
                <a:gd name="textAreaRight" fmla="*/ 2717640 w 271728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>
              <a:solidFill>
                <a:schemeClr val="dk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" name="Freeform 21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>
                <a:gd name="textAreaLeft" fmla="*/ 0 w 2944440"/>
                <a:gd name="textAreaRight" fmla="*/ 2944800 w 294444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" name="Freeform 22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>
                <a:gd name="textAreaLeft" fmla="*/ 0 w 2403000"/>
                <a:gd name="textAreaRight" fmla="*/ 2403360 w 240300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" name="Freeform 23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>
                <a:gd name="textAreaLeft" fmla="*/ 0 w 1771200"/>
                <a:gd name="textAreaRight" fmla="*/ 1771560 w 1771200"/>
                <a:gd name="textAreaTop" fmla="*/ 0 h 3198600"/>
                <a:gd name="textAreaBottom" fmla="*/ 3198960 h 3198600"/>
              </a:gdLst>
              <a:ahLst/>
              <a:cxn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" name="Freeform 24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>
                <a:gd name="textAreaLeft" fmla="*/ 0 w 213840"/>
                <a:gd name="textAreaRight" fmla="*/ 214200 w 213840"/>
                <a:gd name="textAreaTop" fmla="*/ 0 h 826560"/>
                <a:gd name="textAreaBottom" fmla="*/ 826920 h 826560"/>
              </a:gdLst>
              <a:ahLst/>
              <a:cxn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" name="Freeform 25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>
                <a:gd name="textAreaLeft" fmla="*/ 0 w 1561680"/>
                <a:gd name="textAreaRight" fmla="*/ 1562040 w 1561680"/>
                <a:gd name="textAreaTop" fmla="*/ 0 h 2228400"/>
                <a:gd name="textAreaBottom" fmla="*/ 2228760 h 2228400"/>
              </a:gdLst>
              <a:ahLst/>
              <a:cxn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23" name="Group 26"/>
          <p:cNvGrpSpPr/>
          <p:nvPr/>
        </p:nvGrpSpPr>
        <p:grpSpPr>
          <a:xfrm>
            <a:off x="800280" y="1699560"/>
            <a:ext cx="3674160" cy="3470400"/>
            <a:chOff x="800280" y="1699560"/>
            <a:chExt cx="3674160" cy="3470400"/>
          </a:xfrm>
        </p:grpSpPr>
        <p:sp>
          <p:nvSpPr>
            <p:cNvPr id="114" name="Rectangle 27"/>
            <p:cNvSpPr/>
            <p:nvPr/>
          </p:nvSpPr>
          <p:spPr>
            <a:xfrm>
              <a:off x="800280" y="1699560"/>
              <a:ext cx="3674160" cy="502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" name="Isosceles Triangle 22"/>
            <p:cNvSpPr/>
            <p:nvPr/>
          </p:nvSpPr>
          <p:spPr>
            <a:xfrm rot="10800000">
              <a:off x="2482920" y="489780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" name="Rectangle 29"/>
            <p:cNvSpPr/>
            <p:nvPr/>
          </p:nvSpPr>
          <p:spPr>
            <a:xfrm>
              <a:off x="806400" y="2275560"/>
              <a:ext cx="3668040" cy="2624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ctr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en-US" sz="4000" spc="-150" strike="noStrike" u="none">
                <a:solidFill>
                  <a:srgbClr val="fffeff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Second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Third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Fourth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Fifth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dt" idx="13"/>
          </p:nvPr>
        </p:nvSpPr>
        <p:spPr>
          <a:xfrm>
            <a:off x="804600" y="320040"/>
            <a:ext cx="36572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rPr>
              <a:t>&lt;date/time&gt;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ftr" idx="14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sldNum" idx="15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4D98366-62F9-41D7-9F12-D863CF83A5A2}" type="slidenum">
              <a: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76"/>
          <p:cNvGrpSpPr/>
          <p:nvPr/>
        </p:nvGrpSpPr>
        <p:grpSpPr>
          <a:xfrm>
            <a:off x="-329760" y="-59400"/>
            <a:ext cx="12515760" cy="6923520"/>
            <a:chOff x="-329760" y="-59400"/>
            <a:chExt cx="12515760" cy="6923520"/>
          </a:xfrm>
        </p:grpSpPr>
        <p:sp>
          <p:nvSpPr>
            <p:cNvPr id="137" name="Freeform 5"/>
            <p:cNvSpPr/>
            <p:nvPr/>
          </p:nvSpPr>
          <p:spPr>
            <a:xfrm>
              <a:off x="-329760" y="1290960"/>
              <a:ext cx="9702360" cy="5573160"/>
            </a:xfrm>
            <a:custGeom>
              <a:avLst/>
              <a:gdLst>
                <a:gd name="textAreaLeft" fmla="*/ 0 w 9702360"/>
                <a:gd name="textAreaRight" fmla="*/ 9702720 w 9702360"/>
                <a:gd name="textAreaTop" fmla="*/ 0 h 5573160"/>
                <a:gd name="textAreaBottom" fmla="*/ 5573520 h 5573160"/>
              </a:gdLst>
              <a:ahLst/>
              <a:cxnLst/>
              <a:rect l="textAreaLeft" t="textAreaTop" r="textAreaRight" b="textAreaBottom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" name="Freeform 6"/>
            <p:cNvSpPr/>
            <p:nvPr/>
          </p:nvSpPr>
          <p:spPr>
            <a:xfrm>
              <a:off x="670320" y="2010600"/>
              <a:ext cx="7373520" cy="4848480"/>
            </a:xfrm>
            <a:custGeom>
              <a:avLst/>
              <a:gdLst>
                <a:gd name="textAreaLeft" fmla="*/ 0 w 7373520"/>
                <a:gd name="textAreaRight" fmla="*/ 7373880 w 7373520"/>
                <a:gd name="textAreaTop" fmla="*/ 0 h 4848480"/>
                <a:gd name="textAreaBottom" fmla="*/ 4848840 h 4848480"/>
              </a:gdLst>
              <a:ahLst/>
              <a:cxnLst/>
              <a:rect l="textAreaLeft" t="textAreaTop" r="textAreaRight" b="textAreaBottom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" name="Freeform 7"/>
            <p:cNvSpPr/>
            <p:nvPr/>
          </p:nvSpPr>
          <p:spPr>
            <a:xfrm>
              <a:off x="251280" y="1780920"/>
              <a:ext cx="8035560" cy="5083200"/>
            </a:xfrm>
            <a:custGeom>
              <a:avLst/>
              <a:gdLst>
                <a:gd name="textAreaLeft" fmla="*/ 0 w 8035560"/>
                <a:gd name="textAreaRight" fmla="*/ 8035920 w 8035560"/>
                <a:gd name="textAreaTop" fmla="*/ 0 h 5083200"/>
                <a:gd name="textAreaBottom" fmla="*/ 5083560 h 5083200"/>
              </a:gdLst>
              <a:ahLst/>
              <a:cxnLst/>
              <a:rect l="textAreaLeft" t="textAreaTop" r="textAreaRight" b="textAreaBottom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" name="Freeform 8"/>
            <p:cNvSpPr/>
            <p:nvPr/>
          </p:nvSpPr>
          <p:spPr>
            <a:xfrm>
              <a:off x="-1080" y="542520"/>
              <a:ext cx="10334160" cy="6321600"/>
            </a:xfrm>
            <a:custGeom>
              <a:avLst/>
              <a:gdLst>
                <a:gd name="textAreaLeft" fmla="*/ 0 w 10334160"/>
                <a:gd name="textAreaRight" fmla="*/ 10334520 w 10334160"/>
                <a:gd name="textAreaTop" fmla="*/ 0 h 6321600"/>
                <a:gd name="textAreaBottom" fmla="*/ 6321960 h 6321600"/>
              </a:gdLst>
              <a:ahLst/>
              <a:cxnLst/>
              <a:rect l="textAreaLeft" t="textAreaTop" r="textAreaRight" b="textAreaBottom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" name="Freeform 9"/>
            <p:cNvSpPr/>
            <p:nvPr/>
          </p:nvSpPr>
          <p:spPr>
            <a:xfrm>
              <a:off x="3600" y="6178680"/>
              <a:ext cx="504360" cy="681120"/>
            </a:xfrm>
            <a:custGeom>
              <a:avLst/>
              <a:gdLst>
                <a:gd name="textAreaLeft" fmla="*/ 0 w 504360"/>
                <a:gd name="textAreaRight" fmla="*/ 504720 w 504360"/>
                <a:gd name="textAreaTop" fmla="*/ 0 h 681120"/>
                <a:gd name="textAreaBottom" fmla="*/ 681480 h 681120"/>
              </a:gdLst>
              <a:ahLst/>
              <a:cxnLst/>
              <a:rect l="textAreaLeft" t="textAreaTop" r="textAreaRight" b="textAreaBottom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" name="Freeform 10"/>
            <p:cNvSpPr/>
            <p:nvPr/>
          </p:nvSpPr>
          <p:spPr>
            <a:xfrm>
              <a:off x="-1080" y="-59400"/>
              <a:ext cx="11091600" cy="6923520"/>
            </a:xfrm>
            <a:custGeom>
              <a:avLst/>
              <a:gdLst>
                <a:gd name="textAreaLeft" fmla="*/ 0 w 11091600"/>
                <a:gd name="textAreaRight" fmla="*/ 11091960 w 11091600"/>
                <a:gd name="textAreaTop" fmla="*/ 0 h 6923520"/>
                <a:gd name="textAreaBottom" fmla="*/ 6923880 h 6923520"/>
              </a:gdLst>
              <a:ahLst/>
              <a:cxnLst/>
              <a:rect l="textAreaLeft" t="textAreaTop" r="textAreaRight" b="textAreaBottom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" name="Freeform 11"/>
            <p:cNvSpPr/>
            <p:nvPr/>
          </p:nvSpPr>
          <p:spPr>
            <a:xfrm>
              <a:off x="5426640" y="-1800"/>
              <a:ext cx="5787720" cy="6846840"/>
            </a:xfrm>
            <a:custGeom>
              <a:avLst/>
              <a:gdLst>
                <a:gd name="textAreaLeft" fmla="*/ 0 w 5787720"/>
                <a:gd name="textAreaRight" fmla="*/ 5788080 w 5787720"/>
                <a:gd name="textAreaTop" fmla="*/ 0 h 6846840"/>
                <a:gd name="textAreaBottom" fmla="*/ 6847200 h 6846840"/>
              </a:gdLst>
              <a:ahLst/>
              <a:cxnLst/>
              <a:rect l="textAreaLeft" t="textAreaTop" r="textAreaRight" b="textAreaBottom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" name="Freeform 12"/>
            <p:cNvSpPr/>
            <p:nvPr/>
          </p:nvSpPr>
          <p:spPr>
            <a:xfrm>
              <a:off x="-1080" y="-1800"/>
              <a:ext cx="1056960" cy="614160"/>
            </a:xfrm>
            <a:custGeom>
              <a:avLst/>
              <a:gdLst>
                <a:gd name="textAreaLeft" fmla="*/ 0 w 1056960"/>
                <a:gd name="textAreaRight" fmla="*/ 1057320 w 1056960"/>
                <a:gd name="textAreaTop" fmla="*/ 0 h 614160"/>
                <a:gd name="textAreaBottom" fmla="*/ 614520 h 614160"/>
              </a:gdLst>
              <a:ahLst/>
              <a:cxnLst/>
              <a:rect l="textAreaLeft" t="textAreaTop" r="textAreaRight" b="textAreaBottom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" name="Freeform 13"/>
            <p:cNvSpPr/>
            <p:nvPr/>
          </p:nvSpPr>
          <p:spPr>
            <a:xfrm>
              <a:off x="5821920" y="-1800"/>
              <a:ext cx="5587560" cy="6865920"/>
            </a:xfrm>
            <a:custGeom>
              <a:avLst/>
              <a:gdLst>
                <a:gd name="textAreaLeft" fmla="*/ 0 w 5587560"/>
                <a:gd name="textAreaRight" fmla="*/ 5587920 w 5587560"/>
                <a:gd name="textAreaTop" fmla="*/ 0 h 6865920"/>
                <a:gd name="textAreaBottom" fmla="*/ 6866280 h 6865920"/>
              </a:gdLst>
              <a:ahLst/>
              <a:cxnLst/>
              <a:rect l="textAreaLeft" t="textAreaTop" r="textAreaRight" b="textAreaBottom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" name="Freeform 14"/>
            <p:cNvSpPr/>
            <p:nvPr/>
          </p:nvSpPr>
          <p:spPr>
            <a:xfrm>
              <a:off x="3600" y="-6840"/>
              <a:ext cx="595080" cy="352440"/>
            </a:xfrm>
            <a:custGeom>
              <a:avLst/>
              <a:gdLst>
                <a:gd name="textAreaLeft" fmla="*/ 0 w 595080"/>
                <a:gd name="textAreaRight" fmla="*/ 595440 w 595080"/>
                <a:gd name="textAreaTop" fmla="*/ 0 h 352440"/>
                <a:gd name="textAreaBottom" fmla="*/ 352800 h 352440"/>
              </a:gdLst>
              <a:ahLst/>
              <a:cxnLst/>
              <a:rect l="textAreaLeft" t="textAreaTop" r="textAreaRight" b="textAreaBottom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" name="Freeform 15"/>
            <p:cNvSpPr/>
            <p:nvPr/>
          </p:nvSpPr>
          <p:spPr>
            <a:xfrm>
              <a:off x="6012360" y="-1800"/>
              <a:ext cx="5497200" cy="6865920"/>
            </a:xfrm>
            <a:custGeom>
              <a:avLst/>
              <a:gdLst>
                <a:gd name="textAreaLeft" fmla="*/ 0 w 5497200"/>
                <a:gd name="textAreaRight" fmla="*/ 5497560 w 5497200"/>
                <a:gd name="textAreaTop" fmla="*/ 0 h 6865920"/>
                <a:gd name="textAreaBottom" fmla="*/ 6866280 h 6865920"/>
              </a:gdLst>
              <a:ahLst/>
              <a:cxnLst/>
              <a:rect l="textAreaLeft" t="textAreaTop" r="textAreaRight" b="textAreaBottom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>
              <a:solidFill>
                <a:schemeClr val="dk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" name="Freeform 16"/>
            <p:cNvSpPr/>
            <p:nvPr/>
          </p:nvSpPr>
          <p:spPr>
            <a:xfrm>
              <a:off x="-1080" y="-1800"/>
              <a:ext cx="356760" cy="213480"/>
            </a:xfrm>
            <a:custGeom>
              <a:avLst/>
              <a:gdLst>
                <a:gd name="textAreaLeft" fmla="*/ 0 w 356760"/>
                <a:gd name="textAreaRight" fmla="*/ 357120 w 356760"/>
                <a:gd name="textAreaTop" fmla="*/ 0 h 213480"/>
                <a:gd name="textAreaBottom" fmla="*/ 213840 h 213480"/>
              </a:gdLst>
              <a:ahLst/>
              <a:cxnLst/>
              <a:rect l="textAreaLeft" t="textAreaTop" r="textAreaRight" b="textAreaBottom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>
              <a:solidFill>
                <a:schemeClr val="dk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" name="Freeform 17"/>
            <p:cNvSpPr/>
            <p:nvPr/>
          </p:nvSpPr>
          <p:spPr>
            <a:xfrm>
              <a:off x="6210720" y="-6840"/>
              <a:ext cx="5522400" cy="6870600"/>
            </a:xfrm>
            <a:custGeom>
              <a:avLst/>
              <a:gdLst>
                <a:gd name="textAreaLeft" fmla="*/ 0 w 5522400"/>
                <a:gd name="textAreaRight" fmla="*/ 5522760 w 5522400"/>
                <a:gd name="textAreaTop" fmla="*/ 0 h 6870600"/>
                <a:gd name="textAreaBottom" fmla="*/ 6870960 h 6870600"/>
              </a:gdLst>
              <a:ahLst/>
              <a:cxnLst/>
              <a:rect l="textAreaLeft" t="textAreaTop" r="textAreaRight" b="textAreaBottom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" name="Freeform 18"/>
            <p:cNvSpPr/>
            <p:nvPr/>
          </p:nvSpPr>
          <p:spPr>
            <a:xfrm>
              <a:off x="6463080" y="-1800"/>
              <a:ext cx="5412960" cy="6865920"/>
            </a:xfrm>
            <a:custGeom>
              <a:avLst/>
              <a:gdLst>
                <a:gd name="textAreaLeft" fmla="*/ 0 w 5412960"/>
                <a:gd name="textAreaRight" fmla="*/ 5413320 w 5412960"/>
                <a:gd name="textAreaTop" fmla="*/ 0 h 6865920"/>
                <a:gd name="textAreaBottom" fmla="*/ 6866280 h 6865920"/>
              </a:gdLst>
              <a:ahLst/>
              <a:cxnLst/>
              <a:rect l="textAreaLeft" t="textAreaTop" r="textAreaRight" b="textAreaBottom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" name="Freeform 19"/>
            <p:cNvSpPr/>
            <p:nvPr/>
          </p:nvSpPr>
          <p:spPr>
            <a:xfrm>
              <a:off x="6877440" y="-1800"/>
              <a:ext cx="5036760" cy="6861240"/>
            </a:xfrm>
            <a:custGeom>
              <a:avLst/>
              <a:gdLst>
                <a:gd name="textAreaLeft" fmla="*/ 0 w 5036760"/>
                <a:gd name="textAreaRight" fmla="*/ 5037120 w 5036760"/>
                <a:gd name="textAreaTop" fmla="*/ 0 h 6861240"/>
                <a:gd name="textAreaBottom" fmla="*/ 6861600 h 6861240"/>
              </a:gdLst>
              <a:ahLst/>
              <a:cxnLst/>
              <a:rect l="textAreaLeft" t="textAreaTop" r="textAreaRight" b="textAreaBottom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" name="Freeform 20"/>
            <p:cNvSpPr/>
            <p:nvPr/>
          </p:nvSpPr>
          <p:spPr>
            <a:xfrm>
              <a:off x="8768160" y="-1800"/>
              <a:ext cx="3417480" cy="2741760"/>
            </a:xfrm>
            <a:custGeom>
              <a:avLst/>
              <a:gdLst>
                <a:gd name="textAreaLeft" fmla="*/ 0 w 3417480"/>
                <a:gd name="textAreaRight" fmla="*/ 3417840 w 3417480"/>
                <a:gd name="textAreaTop" fmla="*/ 0 h 2741760"/>
                <a:gd name="textAreaBottom" fmla="*/ 2742120 h 2741760"/>
              </a:gdLst>
              <a:ahLst/>
              <a:cxnLst/>
              <a:rect l="textAreaLeft" t="textAreaTop" r="textAreaRight" b="textAreaBottom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" name="Freeform 21"/>
            <p:cNvSpPr/>
            <p:nvPr/>
          </p:nvSpPr>
          <p:spPr>
            <a:xfrm>
              <a:off x="9235080" y="2880"/>
              <a:ext cx="2950920" cy="2554920"/>
            </a:xfrm>
            <a:custGeom>
              <a:avLst/>
              <a:gdLst>
                <a:gd name="textAreaLeft" fmla="*/ 0 w 2950920"/>
                <a:gd name="textAreaRight" fmla="*/ 2951280 w 2950920"/>
                <a:gd name="textAreaTop" fmla="*/ 0 h 2554920"/>
                <a:gd name="textAreaBottom" fmla="*/ 2555280 h 2554920"/>
              </a:gdLst>
              <a:ahLst/>
              <a:cxnLst/>
              <a:rect l="textAreaLeft" t="textAreaTop" r="textAreaRight" b="textAreaBottom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" name="Freeform 22"/>
            <p:cNvSpPr/>
            <p:nvPr/>
          </p:nvSpPr>
          <p:spPr>
            <a:xfrm>
              <a:off x="10020960" y="-1800"/>
              <a:ext cx="2165040" cy="1357920"/>
            </a:xfrm>
            <a:custGeom>
              <a:avLst/>
              <a:gdLst>
                <a:gd name="textAreaLeft" fmla="*/ 0 w 2165040"/>
                <a:gd name="textAreaRight" fmla="*/ 2165400 w 2165040"/>
                <a:gd name="textAreaTop" fmla="*/ 0 h 1357920"/>
                <a:gd name="textAreaBottom" fmla="*/ 1358280 h 1357920"/>
              </a:gdLst>
              <a:ahLst/>
              <a:cxnLst/>
              <a:rect l="textAreaLeft" t="textAreaTop" r="textAreaRight" b="textAreaBottom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" name="Freeform 23"/>
            <p:cNvSpPr/>
            <p:nvPr/>
          </p:nvSpPr>
          <p:spPr>
            <a:xfrm>
              <a:off x="11290680" y="-1800"/>
              <a:ext cx="894960" cy="534240"/>
            </a:xfrm>
            <a:custGeom>
              <a:avLst/>
              <a:gdLst>
                <a:gd name="textAreaLeft" fmla="*/ 0 w 894960"/>
                <a:gd name="textAreaRight" fmla="*/ 895320 w 894960"/>
                <a:gd name="textAreaTop" fmla="*/ 0 h 534240"/>
                <a:gd name="textAreaBottom" fmla="*/ 534600 h 534240"/>
              </a:gdLst>
              <a:ahLst/>
              <a:cxnLst/>
              <a:rect l="textAreaLeft" t="textAreaTop" r="textAreaRight" b="textAreaBottom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56" name="Group 8"/>
          <p:cNvGrpSpPr/>
          <p:nvPr/>
        </p:nvGrpSpPr>
        <p:grpSpPr>
          <a:xfrm>
            <a:off x="3259440" y="1186560"/>
            <a:ext cx="5665680" cy="4477680"/>
            <a:chOff x="3259440" y="1186560"/>
            <a:chExt cx="5665680" cy="4477680"/>
          </a:xfrm>
        </p:grpSpPr>
        <p:sp>
          <p:nvSpPr>
            <p:cNvPr id="157" name="Rectangle 98"/>
            <p:cNvSpPr/>
            <p:nvPr/>
          </p:nvSpPr>
          <p:spPr>
            <a:xfrm>
              <a:off x="3259440" y="1186560"/>
              <a:ext cx="5657400" cy="715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" name="Isosceles Triangle 39"/>
            <p:cNvSpPr/>
            <p:nvPr/>
          </p:nvSpPr>
          <p:spPr>
            <a:xfrm rot="10800000">
              <a:off x="5892840" y="5313600"/>
              <a:ext cx="406800" cy="3506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" name="Rectangle 100"/>
            <p:cNvSpPr/>
            <p:nvPr/>
          </p:nvSpPr>
          <p:spPr>
            <a:xfrm>
              <a:off x="3259440" y="1991160"/>
              <a:ext cx="5665680" cy="33217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344040" y="2074680"/>
            <a:ext cx="5490000" cy="16891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0" anchor="b">
            <a:norm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en-US" sz="4400" spc="-150" strike="noStrike" u="none">
                <a:solidFill>
                  <a:srgbClr val="fffeff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3344040" y="3846960"/>
            <a:ext cx="5490000" cy="1383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0" bIns="45720" anchor="t">
            <a:norm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eff"/>
                </a:solidFill>
                <a:effectLst/>
                <a:uFillTx/>
                <a:latin typeface="Rockwell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dt" idx="19"/>
          </p:nvPr>
        </p:nvSpPr>
        <p:spPr>
          <a:xfrm>
            <a:off x="804600" y="320040"/>
            <a:ext cx="36572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rPr>
              <a:t>&lt;date/time&gt;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ftr" idx="20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sldNum" idx="21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A3234FC-C6D1-4EF2-998F-9788A828ADEE}" type="slidenum">
              <a: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36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166" name="Freeform 5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>
                <a:gd name="textAreaLeft" fmla="*/ 0 w 3862080"/>
                <a:gd name="textAreaRight" fmla="*/ 3862440 w 386208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" name="Freeform 6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>
                <a:gd name="textAreaLeft" fmla="*/ 0 w 1539360"/>
                <a:gd name="textAreaRight" fmla="*/ 1539720 w 1539360"/>
                <a:gd name="textAreaTop" fmla="*/ 0 h 555120"/>
                <a:gd name="textAreaBottom" fmla="*/ 555480 h 555120"/>
              </a:gdLst>
              <a:ahLst/>
              <a:cxn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" name="Freeform 7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>
                <a:gd name="textAreaLeft" fmla="*/ 0 w 1918800"/>
                <a:gd name="textAreaRight" fmla="*/ 1919160 w 1918800"/>
                <a:gd name="textAreaTop" fmla="*/ 0 h 1829880"/>
                <a:gd name="textAreaBottom" fmla="*/ 1830240 h 1829880"/>
              </a:gdLst>
              <a:ahLst/>
              <a:cxn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" name="Freeform 8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>
                <a:gd name="textAreaLeft" fmla="*/ 0 w 3676320"/>
                <a:gd name="textAreaRight" fmla="*/ 3676680 w 367632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" name="Freeform 9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>
                <a:gd name="textAreaLeft" fmla="*/ 0 w 963360"/>
                <a:gd name="textAreaRight" fmla="*/ 963720 w 963360"/>
                <a:gd name="textAreaTop" fmla="*/ 0 h 366480"/>
                <a:gd name="textAreaBottom" fmla="*/ 366840 h 366480"/>
              </a:gdLst>
              <a:ahLst/>
              <a:cxn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" name="Freeform 10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>
                <a:gd name="textAreaLeft" fmla="*/ 0 w 1666440"/>
                <a:gd name="textAreaRight" fmla="*/ 1666800 w 1666440"/>
                <a:gd name="textAreaTop" fmla="*/ 0 h 1577520"/>
                <a:gd name="textAreaBottom" fmla="*/ 1577880 h 1577520"/>
              </a:gdLst>
              <a:ahLst/>
              <a:cxn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" name="Freeform 11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>
                <a:gd name="textAreaLeft" fmla="*/ 0 w 3620880"/>
                <a:gd name="textAreaRight" fmla="*/ 3621240 w 362088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" name="Freeform 12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>
                <a:gd name="textAreaLeft" fmla="*/ 0 w 664920"/>
                <a:gd name="textAreaRight" fmla="*/ 665280 w 664920"/>
                <a:gd name="textAreaTop" fmla="*/ 0 h 256680"/>
                <a:gd name="textAreaBottom" fmla="*/ 257040 h 256680"/>
              </a:gdLst>
              <a:ahLst/>
              <a:cxn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" name="Freeform 13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>
                <a:gd name="textAreaLeft" fmla="*/ 0 w 1525320"/>
                <a:gd name="textAreaRight" fmla="*/ 1525680 w 1525320"/>
                <a:gd name="textAreaTop" fmla="*/ 0 h 1434600"/>
                <a:gd name="textAreaBottom" fmla="*/ 1434960 h 1434600"/>
              </a:gdLst>
              <a:ahLst/>
              <a:cxn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" name="Freeform 14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>
                <a:gd name="textAreaLeft" fmla="*/ 0 w 3244320"/>
                <a:gd name="textAreaRight" fmla="*/ 3244680 w 324432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" name="Freeform 15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>
                <a:gd name="textAreaLeft" fmla="*/ 0 w 1363320"/>
                <a:gd name="textAreaRight" fmla="*/ 1363680 w 1363320"/>
                <a:gd name="textAreaTop" fmla="*/ 0 h 1325160"/>
                <a:gd name="textAreaBottom" fmla="*/ 1325520 h 1325160"/>
              </a:gdLst>
              <a:ahLst/>
              <a:cxn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" name="Freeform 16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>
                <a:gd name="textAreaLeft" fmla="*/ 0 w 3230280"/>
                <a:gd name="textAreaRight" fmla="*/ 3230640 w 323028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" name="Freeform 17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>
                <a:gd name="textAreaLeft" fmla="*/ 0 w 1186920"/>
                <a:gd name="textAreaRight" fmla="*/ 1187280 w 1186920"/>
                <a:gd name="textAreaTop" fmla="*/ 0 h 1149120"/>
                <a:gd name="textAreaBottom" fmla="*/ 1149480 h 1149120"/>
              </a:gdLst>
              <a:ahLst/>
              <a:cxn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" name="Freeform 18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>
                <a:gd name="textAreaLeft" fmla="*/ 0 w 3420720"/>
                <a:gd name="textAreaRight" fmla="*/ 3421080 w 342072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" name="Freeform 19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>
                <a:gd name="textAreaLeft" fmla="*/ 0 w 879120"/>
                <a:gd name="textAreaRight" fmla="*/ 879480 w 879120"/>
                <a:gd name="textAreaTop" fmla="*/ 0 h 793440"/>
                <a:gd name="textAreaBottom" fmla="*/ 793800 h 793440"/>
              </a:gdLst>
              <a:ahLst/>
              <a:cxn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1" name="Freeform 20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>
                <a:gd name="textAreaLeft" fmla="*/ 0 w 2717280"/>
                <a:gd name="textAreaRight" fmla="*/ 2717640 w 271728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>
              <a:solidFill>
                <a:schemeClr val="dk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2" name="Freeform 21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>
                <a:gd name="textAreaLeft" fmla="*/ 0 w 2944440"/>
                <a:gd name="textAreaRight" fmla="*/ 2944800 w 294444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3" name="Freeform 22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>
                <a:gd name="textAreaLeft" fmla="*/ 0 w 2403000"/>
                <a:gd name="textAreaRight" fmla="*/ 2403360 w 240300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4" name="Freeform 23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>
                <a:gd name="textAreaLeft" fmla="*/ 0 w 1771200"/>
                <a:gd name="textAreaRight" fmla="*/ 1771560 w 1771200"/>
                <a:gd name="textAreaTop" fmla="*/ 0 h 3198600"/>
                <a:gd name="textAreaBottom" fmla="*/ 3198960 h 3198600"/>
              </a:gdLst>
              <a:ahLst/>
              <a:cxn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5" name="Freeform 24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>
                <a:gd name="textAreaLeft" fmla="*/ 0 w 213840"/>
                <a:gd name="textAreaRight" fmla="*/ 214200 w 213840"/>
                <a:gd name="textAreaTop" fmla="*/ 0 h 826560"/>
                <a:gd name="textAreaBottom" fmla="*/ 826920 h 826560"/>
              </a:gdLst>
              <a:ahLst/>
              <a:cxn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6" name="Freeform 25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>
                <a:gd name="textAreaLeft" fmla="*/ 0 w 1561680"/>
                <a:gd name="textAreaRight" fmla="*/ 1562040 w 1561680"/>
                <a:gd name="textAreaTop" fmla="*/ 0 h 2228400"/>
                <a:gd name="textAreaBottom" fmla="*/ 2228760 h 2228400"/>
              </a:gdLst>
              <a:ahLst/>
              <a:cxn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87" name="Group 58"/>
          <p:cNvGrpSpPr/>
          <p:nvPr/>
        </p:nvGrpSpPr>
        <p:grpSpPr>
          <a:xfrm>
            <a:off x="800280" y="1699560"/>
            <a:ext cx="3674160" cy="3470400"/>
            <a:chOff x="800280" y="1699560"/>
            <a:chExt cx="3674160" cy="3470400"/>
          </a:xfrm>
        </p:grpSpPr>
        <p:sp>
          <p:nvSpPr>
            <p:cNvPr id="188" name="Rectangle 59"/>
            <p:cNvSpPr/>
            <p:nvPr/>
          </p:nvSpPr>
          <p:spPr>
            <a:xfrm>
              <a:off x="800280" y="1699560"/>
              <a:ext cx="3674160" cy="502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9" name="Isosceles Triangle 22"/>
            <p:cNvSpPr/>
            <p:nvPr/>
          </p:nvSpPr>
          <p:spPr>
            <a:xfrm rot="10800000">
              <a:off x="2482920" y="489780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0" name="Rectangle 61"/>
            <p:cNvSpPr/>
            <p:nvPr/>
          </p:nvSpPr>
          <p:spPr>
            <a:xfrm>
              <a:off x="806400" y="2275560"/>
              <a:ext cx="3668040" cy="2624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888840" y="2339640"/>
            <a:ext cx="3500640" cy="246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en-US" sz="4000" spc="-150" strike="noStrike" u="none">
                <a:solidFill>
                  <a:srgbClr val="fffeff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5121000" y="803160"/>
            <a:ext cx="6269400" cy="238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Second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Third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Fourth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Fifth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5118480" y="3672000"/>
            <a:ext cx="6271560" cy="238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Second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Third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Fourth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Fifth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dt" idx="22"/>
          </p:nvPr>
        </p:nvSpPr>
        <p:spPr>
          <a:xfrm>
            <a:off x="804600" y="320040"/>
            <a:ext cx="36572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rPr>
              <a:t>&lt;date/time&gt;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PlaceHolder 5"/>
          <p:cNvSpPr>
            <a:spLocks noGrp="1"/>
          </p:cNvSpPr>
          <p:nvPr>
            <p:ph type="ftr" idx="23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PlaceHolder 6"/>
          <p:cNvSpPr>
            <a:spLocks noGrp="1"/>
          </p:cNvSpPr>
          <p:nvPr>
            <p:ph type="sldNum" idx="24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F56E5CB-5701-491A-B1F1-0AC3041606D2}" type="slidenum">
              <a: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oup 38"/>
          <p:cNvGrpSpPr/>
          <p:nvPr/>
        </p:nvGrpSpPr>
        <p:grpSpPr>
          <a:xfrm>
            <a:off x="-417600" y="0"/>
            <a:ext cx="12583800" cy="6852960"/>
            <a:chOff x="-417600" y="0"/>
            <a:chExt cx="12583800" cy="6852960"/>
          </a:xfrm>
        </p:grpSpPr>
        <p:sp>
          <p:nvSpPr>
            <p:cNvPr id="198" name="Freeform 5"/>
            <p:cNvSpPr/>
            <p:nvPr/>
          </p:nvSpPr>
          <p:spPr>
            <a:xfrm>
              <a:off x="1306440" y="0"/>
              <a:ext cx="3862080" cy="6843240"/>
            </a:xfrm>
            <a:custGeom>
              <a:avLst/>
              <a:gdLst>
                <a:gd name="textAreaLeft" fmla="*/ 0 w 3862080"/>
                <a:gd name="textAreaRight" fmla="*/ 3862440 w 386208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9" name="Freeform 6"/>
            <p:cNvSpPr/>
            <p:nvPr/>
          </p:nvSpPr>
          <p:spPr>
            <a:xfrm>
              <a:off x="10626840" y="9360"/>
              <a:ext cx="1539360" cy="555120"/>
            </a:xfrm>
            <a:custGeom>
              <a:avLst/>
              <a:gdLst>
                <a:gd name="textAreaLeft" fmla="*/ 0 w 1539360"/>
                <a:gd name="textAreaRight" fmla="*/ 1539720 w 1539360"/>
                <a:gd name="textAreaTop" fmla="*/ 0 h 555120"/>
                <a:gd name="textAreaBottom" fmla="*/ 555480 h 555120"/>
              </a:gdLst>
              <a:ahLst/>
              <a:cxnLst/>
              <a:rect l="textAreaLeft" t="textAreaTop" r="textAreaRight" b="textAreaBottom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0" name="Freeform 7"/>
            <p:cNvSpPr/>
            <p:nvPr/>
          </p:nvSpPr>
          <p:spPr>
            <a:xfrm>
              <a:off x="10247400" y="5013360"/>
              <a:ext cx="1918800" cy="1829880"/>
            </a:xfrm>
            <a:custGeom>
              <a:avLst/>
              <a:gdLst>
                <a:gd name="textAreaLeft" fmla="*/ 0 w 1918800"/>
                <a:gd name="textAreaRight" fmla="*/ 1919160 w 1918800"/>
                <a:gd name="textAreaTop" fmla="*/ 0 h 1829880"/>
                <a:gd name="textAreaBottom" fmla="*/ 1830240 h 1829880"/>
              </a:gdLst>
              <a:ahLst/>
              <a:cxnLst/>
              <a:rect l="textAreaLeft" t="textAreaTop" r="textAreaRight" b="textAreaBottom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1" name="Freeform 8"/>
            <p:cNvSpPr/>
            <p:nvPr/>
          </p:nvSpPr>
          <p:spPr>
            <a:xfrm>
              <a:off x="1120680" y="0"/>
              <a:ext cx="3676320" cy="6843240"/>
            </a:xfrm>
            <a:custGeom>
              <a:avLst/>
              <a:gdLst>
                <a:gd name="textAreaLeft" fmla="*/ 0 w 3676320"/>
                <a:gd name="textAreaRight" fmla="*/ 3676680 w 367632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2" name="Freeform 9"/>
            <p:cNvSpPr/>
            <p:nvPr/>
          </p:nvSpPr>
          <p:spPr>
            <a:xfrm>
              <a:off x="11202840" y="9360"/>
              <a:ext cx="963360" cy="366480"/>
            </a:xfrm>
            <a:custGeom>
              <a:avLst/>
              <a:gdLst>
                <a:gd name="textAreaLeft" fmla="*/ 0 w 963360"/>
                <a:gd name="textAreaRight" fmla="*/ 963720 w 963360"/>
                <a:gd name="textAreaTop" fmla="*/ 0 h 366480"/>
                <a:gd name="textAreaBottom" fmla="*/ 366840 h 366480"/>
              </a:gdLst>
              <a:ahLst/>
              <a:cxnLst/>
              <a:rect l="textAreaLeft" t="textAreaTop" r="textAreaRight" b="textAreaBottom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3" name="Freeform 10"/>
            <p:cNvSpPr/>
            <p:nvPr/>
          </p:nvSpPr>
          <p:spPr>
            <a:xfrm>
              <a:off x="10495080" y="5275440"/>
              <a:ext cx="1666440" cy="1577520"/>
            </a:xfrm>
            <a:custGeom>
              <a:avLst/>
              <a:gdLst>
                <a:gd name="textAreaLeft" fmla="*/ 0 w 1666440"/>
                <a:gd name="textAreaRight" fmla="*/ 1666800 w 1666440"/>
                <a:gd name="textAreaTop" fmla="*/ 0 h 1577520"/>
                <a:gd name="textAreaBottom" fmla="*/ 1577880 h 1577520"/>
              </a:gdLst>
              <a:ahLst/>
              <a:cxnLst/>
              <a:rect l="textAreaLeft" t="textAreaTop" r="textAreaRight" b="textAreaBottom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4" name="Freeform 11"/>
            <p:cNvSpPr/>
            <p:nvPr/>
          </p:nvSpPr>
          <p:spPr>
            <a:xfrm>
              <a:off x="1001880" y="0"/>
              <a:ext cx="3620880" cy="6843240"/>
            </a:xfrm>
            <a:custGeom>
              <a:avLst/>
              <a:gdLst>
                <a:gd name="textAreaLeft" fmla="*/ 0 w 3620880"/>
                <a:gd name="textAreaRight" fmla="*/ 3621240 w 362088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5" name="Freeform 12"/>
            <p:cNvSpPr/>
            <p:nvPr/>
          </p:nvSpPr>
          <p:spPr>
            <a:xfrm>
              <a:off x="11501280" y="9360"/>
              <a:ext cx="664920" cy="256680"/>
            </a:xfrm>
            <a:custGeom>
              <a:avLst/>
              <a:gdLst>
                <a:gd name="textAreaLeft" fmla="*/ 0 w 664920"/>
                <a:gd name="textAreaRight" fmla="*/ 665280 w 664920"/>
                <a:gd name="textAreaTop" fmla="*/ 0 h 256680"/>
                <a:gd name="textAreaBottom" fmla="*/ 257040 h 256680"/>
              </a:gdLst>
              <a:ahLst/>
              <a:cxnLst/>
              <a:rect l="textAreaLeft" t="textAreaTop" r="textAreaRight" b="textAreaBottom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6" name="Freeform 13"/>
            <p:cNvSpPr/>
            <p:nvPr/>
          </p:nvSpPr>
          <p:spPr>
            <a:xfrm>
              <a:off x="10640880" y="5408640"/>
              <a:ext cx="1525320" cy="1434600"/>
            </a:xfrm>
            <a:custGeom>
              <a:avLst/>
              <a:gdLst>
                <a:gd name="textAreaLeft" fmla="*/ 0 w 1525320"/>
                <a:gd name="textAreaRight" fmla="*/ 1525680 w 1525320"/>
                <a:gd name="textAreaTop" fmla="*/ 0 h 1434600"/>
                <a:gd name="textAreaBottom" fmla="*/ 1434960 h 1434600"/>
              </a:gdLst>
              <a:ahLst/>
              <a:cxnLst/>
              <a:rect l="textAreaLeft" t="textAreaTop" r="textAreaRight" b="textAreaBottom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7" name="Freeform 14"/>
            <p:cNvSpPr/>
            <p:nvPr/>
          </p:nvSpPr>
          <p:spPr>
            <a:xfrm>
              <a:off x="1001880" y="0"/>
              <a:ext cx="3244320" cy="6843240"/>
            </a:xfrm>
            <a:custGeom>
              <a:avLst/>
              <a:gdLst>
                <a:gd name="textAreaLeft" fmla="*/ 0 w 3244320"/>
                <a:gd name="textAreaRight" fmla="*/ 3244680 w 324432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8" name="Freeform 15"/>
            <p:cNvSpPr/>
            <p:nvPr/>
          </p:nvSpPr>
          <p:spPr>
            <a:xfrm>
              <a:off x="10802880" y="5518080"/>
              <a:ext cx="1363320" cy="1325160"/>
            </a:xfrm>
            <a:custGeom>
              <a:avLst/>
              <a:gdLst>
                <a:gd name="textAreaLeft" fmla="*/ 0 w 1363320"/>
                <a:gd name="textAreaRight" fmla="*/ 1363680 w 1363320"/>
                <a:gd name="textAreaTop" fmla="*/ 0 h 1325160"/>
                <a:gd name="textAreaBottom" fmla="*/ 1325520 h 1325160"/>
              </a:gdLst>
              <a:ahLst/>
              <a:cxnLst/>
              <a:rect l="textAreaLeft" t="textAreaTop" r="textAreaRight" b="textAreaBottom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9" name="Freeform 16"/>
            <p:cNvSpPr/>
            <p:nvPr/>
          </p:nvSpPr>
          <p:spPr>
            <a:xfrm>
              <a:off x="888840" y="0"/>
              <a:ext cx="3230280" cy="6843240"/>
            </a:xfrm>
            <a:custGeom>
              <a:avLst/>
              <a:gdLst>
                <a:gd name="textAreaLeft" fmla="*/ 0 w 3230280"/>
                <a:gd name="textAreaRight" fmla="*/ 3230640 w 323028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0" name="Freeform 17"/>
            <p:cNvSpPr/>
            <p:nvPr/>
          </p:nvSpPr>
          <p:spPr>
            <a:xfrm>
              <a:off x="10979280" y="5694480"/>
              <a:ext cx="1186920" cy="1149120"/>
            </a:xfrm>
            <a:custGeom>
              <a:avLst/>
              <a:gdLst>
                <a:gd name="textAreaLeft" fmla="*/ 0 w 1186920"/>
                <a:gd name="textAreaRight" fmla="*/ 1187280 w 1186920"/>
                <a:gd name="textAreaTop" fmla="*/ 0 h 1149120"/>
                <a:gd name="textAreaBottom" fmla="*/ 1149480 h 1149120"/>
              </a:gdLst>
              <a:ahLst/>
              <a:cxnLst/>
              <a:rect l="textAreaLeft" t="textAreaTop" r="textAreaRight" b="textAreaBottom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1" name="Freeform 18"/>
            <p:cNvSpPr/>
            <p:nvPr/>
          </p:nvSpPr>
          <p:spPr>
            <a:xfrm>
              <a:off x="484200" y="0"/>
              <a:ext cx="3420720" cy="6843240"/>
            </a:xfrm>
            <a:custGeom>
              <a:avLst/>
              <a:gdLst>
                <a:gd name="textAreaLeft" fmla="*/ 0 w 3420720"/>
                <a:gd name="textAreaRight" fmla="*/ 3421080 w 342072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2" name="Freeform 19"/>
            <p:cNvSpPr/>
            <p:nvPr/>
          </p:nvSpPr>
          <p:spPr>
            <a:xfrm>
              <a:off x="11287080" y="6049800"/>
              <a:ext cx="879120" cy="793440"/>
            </a:xfrm>
            <a:custGeom>
              <a:avLst/>
              <a:gdLst>
                <a:gd name="textAreaLeft" fmla="*/ 0 w 879120"/>
                <a:gd name="textAreaRight" fmla="*/ 879480 w 879120"/>
                <a:gd name="textAreaTop" fmla="*/ 0 h 793440"/>
                <a:gd name="textAreaBottom" fmla="*/ 793800 h 793440"/>
              </a:gdLst>
              <a:ahLst/>
              <a:cxnLst/>
              <a:rect l="textAreaLeft" t="textAreaTop" r="textAreaRight" b="textAreaBottom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3" name="Freeform 20"/>
            <p:cNvSpPr/>
            <p:nvPr/>
          </p:nvSpPr>
          <p:spPr>
            <a:xfrm>
              <a:off x="598320" y="0"/>
              <a:ext cx="2717280" cy="6843240"/>
            </a:xfrm>
            <a:custGeom>
              <a:avLst/>
              <a:gdLst>
                <a:gd name="textAreaLeft" fmla="*/ 0 w 2717280"/>
                <a:gd name="textAreaRight" fmla="*/ 2717640 w 271728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>
              <a:solidFill>
                <a:schemeClr val="dk1">
                  <a:alpha val="20000"/>
                </a:schemeClr>
              </a:solidFill>
              <a:prstDash val="dashDot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4" name="Freeform 21"/>
            <p:cNvSpPr/>
            <p:nvPr/>
          </p:nvSpPr>
          <p:spPr>
            <a:xfrm>
              <a:off x="262080" y="0"/>
              <a:ext cx="2944440" cy="6843240"/>
            </a:xfrm>
            <a:custGeom>
              <a:avLst/>
              <a:gdLst>
                <a:gd name="textAreaLeft" fmla="*/ 0 w 2944440"/>
                <a:gd name="textAreaRight" fmla="*/ 2944800 w 294444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prstDash val="lgDash"/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5" name="Freeform 22"/>
            <p:cNvSpPr/>
            <p:nvPr/>
          </p:nvSpPr>
          <p:spPr>
            <a:xfrm>
              <a:off x="-417600" y="0"/>
              <a:ext cx="2403000" cy="6843240"/>
            </a:xfrm>
            <a:custGeom>
              <a:avLst/>
              <a:gdLst>
                <a:gd name="textAreaLeft" fmla="*/ 0 w 2403000"/>
                <a:gd name="textAreaRight" fmla="*/ 2403360 w 2403000"/>
                <a:gd name="textAreaTop" fmla="*/ 0 h 6843240"/>
                <a:gd name="textAreaBottom" fmla="*/ 6843600 h 6843240"/>
              </a:gdLst>
              <a:ahLst/>
              <a:cxnLst/>
              <a:rect l="textAreaLeft" t="textAreaTop" r="textAreaRight" b="textAreaBottom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6" name="Freeform 23"/>
            <p:cNvSpPr/>
            <p:nvPr/>
          </p:nvSpPr>
          <p:spPr>
            <a:xfrm>
              <a:off x="14400" y="9360"/>
              <a:ext cx="1771200" cy="3198600"/>
            </a:xfrm>
            <a:custGeom>
              <a:avLst/>
              <a:gdLst>
                <a:gd name="textAreaLeft" fmla="*/ 0 w 1771200"/>
                <a:gd name="textAreaRight" fmla="*/ 1771560 w 1771200"/>
                <a:gd name="textAreaTop" fmla="*/ 0 h 3198600"/>
                <a:gd name="textAreaBottom" fmla="*/ 3198960 h 3198600"/>
              </a:gdLst>
              <a:ahLst/>
              <a:cxnLst/>
              <a:rect l="textAreaLeft" t="textAreaTop" r="textAreaRight" b="textAreaBottom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7" name="Freeform 24"/>
            <p:cNvSpPr/>
            <p:nvPr/>
          </p:nvSpPr>
          <p:spPr>
            <a:xfrm>
              <a:off x="4680" y="6016680"/>
              <a:ext cx="213840" cy="826560"/>
            </a:xfrm>
            <a:custGeom>
              <a:avLst/>
              <a:gdLst>
                <a:gd name="textAreaLeft" fmla="*/ 0 w 213840"/>
                <a:gd name="textAreaRight" fmla="*/ 214200 w 213840"/>
                <a:gd name="textAreaTop" fmla="*/ 0 h 826560"/>
                <a:gd name="textAreaBottom" fmla="*/ 826920 h 826560"/>
              </a:gdLst>
              <a:ahLst/>
              <a:cxnLst/>
              <a:rect l="textAreaLeft" t="textAreaTop" r="textAreaRight" b="textAreaBottom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8" name="Freeform 25"/>
            <p:cNvSpPr/>
            <p:nvPr/>
          </p:nvSpPr>
          <p:spPr>
            <a:xfrm>
              <a:off x="14400" y="0"/>
              <a:ext cx="1561680" cy="2228400"/>
            </a:xfrm>
            <a:custGeom>
              <a:avLst/>
              <a:gdLst>
                <a:gd name="textAreaLeft" fmla="*/ 0 w 1561680"/>
                <a:gd name="textAreaRight" fmla="*/ 1562040 w 1561680"/>
                <a:gd name="textAreaTop" fmla="*/ 0 h 2228400"/>
                <a:gd name="textAreaBottom" fmla="*/ 2228760 h 2228400"/>
              </a:gdLst>
              <a:ahLst/>
              <a:cxnLst/>
              <a:rect l="textAreaLeft" t="textAreaTop" r="textAreaRight" b="textAreaBottom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>
              <a:solidFill>
                <a:schemeClr val="dk1">
                  <a:alpha val="2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219" name="Group 60"/>
          <p:cNvGrpSpPr/>
          <p:nvPr/>
        </p:nvGrpSpPr>
        <p:grpSpPr>
          <a:xfrm>
            <a:off x="800280" y="1699560"/>
            <a:ext cx="3674160" cy="3470400"/>
            <a:chOff x="800280" y="1699560"/>
            <a:chExt cx="3674160" cy="3470400"/>
          </a:xfrm>
        </p:grpSpPr>
        <p:sp>
          <p:nvSpPr>
            <p:cNvPr id="220" name="Rectangle 61"/>
            <p:cNvSpPr/>
            <p:nvPr/>
          </p:nvSpPr>
          <p:spPr>
            <a:xfrm>
              <a:off x="800280" y="1699560"/>
              <a:ext cx="3674160" cy="502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1" name="Isosceles Triangle 22"/>
            <p:cNvSpPr/>
            <p:nvPr/>
          </p:nvSpPr>
          <p:spPr>
            <a:xfrm rot="10800000">
              <a:off x="2482920" y="4897800"/>
              <a:ext cx="315720" cy="27216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2" name="Rectangle 63"/>
            <p:cNvSpPr/>
            <p:nvPr/>
          </p:nvSpPr>
          <p:spPr>
            <a:xfrm>
              <a:off x="806400" y="2275560"/>
              <a:ext cx="3668040" cy="2624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888840" y="2363760"/>
            <a:ext cx="3500640" cy="246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en-US" sz="4000" spc="-150" strike="noStrike" u="none">
                <a:solidFill>
                  <a:srgbClr val="fffeff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5124960" y="803160"/>
            <a:ext cx="6264720" cy="68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 cap="all">
                <a:solidFill>
                  <a:schemeClr val="accent1"/>
                </a:solidFill>
                <a:effectLst/>
                <a:uFillTx/>
                <a:latin typeface="Rockwell"/>
              </a:rPr>
              <a:t>Click to edit Master text styles</a:t>
            </a:r>
            <a:endParaRPr b="0" lang="en-US" sz="22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5125320" y="1488960"/>
            <a:ext cx="6264000" cy="169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Second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Third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Fourth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Fifth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5118480" y="3665880"/>
            <a:ext cx="6264000" cy="68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 cap="all">
                <a:solidFill>
                  <a:schemeClr val="accent1"/>
                </a:solidFill>
                <a:effectLst/>
                <a:uFillTx/>
                <a:latin typeface="Rockwell"/>
              </a:rPr>
              <a:t>Click to edit Master text styles</a:t>
            </a:r>
            <a:endParaRPr b="0" lang="en-US" sz="22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5118480" y="4351680"/>
            <a:ext cx="6265080" cy="170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Second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Third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Fourth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Fifth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 type="dt" idx="25"/>
          </p:nvPr>
        </p:nvSpPr>
        <p:spPr>
          <a:xfrm>
            <a:off x="804600" y="320040"/>
            <a:ext cx="36572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rPr>
              <a:t>&lt;date/time&gt;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 type="ftr" idx="26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PlaceHolder 8"/>
          <p:cNvSpPr>
            <a:spLocks noGrp="1"/>
          </p:cNvSpPr>
          <p:nvPr>
            <p:ph type="sldNum" idx="27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2F5790D-99CB-466D-B523-5EAB5CCD3266}" type="slidenum">
              <a: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17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2"/>
    <p:sldLayoutId id="2147483665" r:id="rId3"/>
    <p:sldLayoutId id="2147483666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"/>
          <p:cNvSpPr/>
          <p:nvPr/>
        </p:nvSpPr>
        <p:spPr>
          <a:xfrm>
            <a:off x="0" y="6095880"/>
            <a:ext cx="12192120" cy="762120"/>
          </a:xfrm>
          <a:prstGeom prst="rect">
            <a:avLst/>
          </a:prstGeom>
          <a:solidFill>
            <a:srgbClr val="9ecf6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endParaRPr b="1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390" name=""/>
          <p:cNvGrpSpPr/>
          <p:nvPr/>
        </p:nvGrpSpPr>
        <p:grpSpPr>
          <a:xfrm>
            <a:off x="10668240" y="4789440"/>
            <a:ext cx="1088640" cy="1306440"/>
            <a:chOff x="10668240" y="4789440"/>
            <a:chExt cx="1088640" cy="1306440"/>
          </a:xfrm>
        </p:grpSpPr>
        <p:sp>
          <p:nvSpPr>
            <p:cNvPr id="391" name=""/>
            <p:cNvSpPr/>
            <p:nvPr/>
          </p:nvSpPr>
          <p:spPr>
            <a:xfrm>
              <a:off x="11103480" y="5007240"/>
              <a:ext cx="217800" cy="1088640"/>
            </a:xfrm>
            <a:prstGeom prst="rect">
              <a:avLst/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392" name=""/>
            <p:cNvSpPr/>
            <p:nvPr/>
          </p:nvSpPr>
          <p:spPr>
            <a:xfrm>
              <a:off x="10668240" y="5442840"/>
              <a:ext cx="1088640" cy="326520"/>
            </a:xfrm>
            <a:prstGeom prst="roundRect">
              <a:avLst>
                <a:gd name="adj" fmla="val 50000"/>
              </a:avLst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393" name=""/>
            <p:cNvSpPr/>
            <p:nvPr/>
          </p:nvSpPr>
          <p:spPr>
            <a:xfrm>
              <a:off x="10777320" y="5225040"/>
              <a:ext cx="870480" cy="326520"/>
            </a:xfrm>
            <a:prstGeom prst="roundRect">
              <a:avLst>
                <a:gd name="adj" fmla="val 50000"/>
              </a:avLst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394" name=""/>
            <p:cNvSpPr/>
            <p:nvPr/>
          </p:nvSpPr>
          <p:spPr>
            <a:xfrm>
              <a:off x="10885680" y="5007240"/>
              <a:ext cx="653040" cy="326520"/>
            </a:xfrm>
            <a:prstGeom prst="roundRect">
              <a:avLst>
                <a:gd name="adj" fmla="val 50000"/>
              </a:avLst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395" name=""/>
            <p:cNvSpPr/>
            <p:nvPr/>
          </p:nvSpPr>
          <p:spPr>
            <a:xfrm>
              <a:off x="10995120" y="4789440"/>
              <a:ext cx="434880" cy="326520"/>
            </a:xfrm>
            <a:prstGeom prst="roundRect">
              <a:avLst>
                <a:gd name="adj" fmla="val 50000"/>
              </a:avLst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endParaRPr>
            </a:p>
          </p:txBody>
        </p:sp>
      </p:grpSp>
      <p:grpSp>
        <p:nvGrpSpPr>
          <p:cNvPr id="396" name=""/>
          <p:cNvGrpSpPr/>
          <p:nvPr/>
        </p:nvGrpSpPr>
        <p:grpSpPr>
          <a:xfrm>
            <a:off x="9579240" y="4898160"/>
            <a:ext cx="870840" cy="1197720"/>
            <a:chOff x="9579240" y="4898160"/>
            <a:chExt cx="870840" cy="1197720"/>
          </a:xfrm>
        </p:grpSpPr>
        <p:sp>
          <p:nvSpPr>
            <p:cNvPr id="397" name=""/>
            <p:cNvSpPr/>
            <p:nvPr/>
          </p:nvSpPr>
          <p:spPr>
            <a:xfrm>
              <a:off x="9905400" y="5006880"/>
              <a:ext cx="217800" cy="1089000"/>
            </a:xfrm>
            <a:prstGeom prst="rect">
              <a:avLst/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398" name=""/>
            <p:cNvSpPr/>
            <p:nvPr/>
          </p:nvSpPr>
          <p:spPr>
            <a:xfrm>
              <a:off x="9579240" y="5333760"/>
              <a:ext cx="870840" cy="326520"/>
            </a:xfrm>
            <a:prstGeom prst="roundRect">
              <a:avLst>
                <a:gd name="adj" fmla="val 50000"/>
              </a:avLst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399" name=""/>
            <p:cNvSpPr/>
            <p:nvPr/>
          </p:nvSpPr>
          <p:spPr>
            <a:xfrm>
              <a:off x="9687600" y="5115960"/>
              <a:ext cx="653040" cy="326520"/>
            </a:xfrm>
            <a:prstGeom prst="roundRect">
              <a:avLst>
                <a:gd name="adj" fmla="val 50000"/>
              </a:avLst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400" name=""/>
            <p:cNvSpPr/>
            <p:nvPr/>
          </p:nvSpPr>
          <p:spPr>
            <a:xfrm>
              <a:off x="9796680" y="4898160"/>
              <a:ext cx="435600" cy="326520"/>
            </a:xfrm>
            <a:prstGeom prst="roundRect">
              <a:avLst>
                <a:gd name="adj" fmla="val 50000"/>
              </a:avLst>
            </a:pr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0" rIns="0" tIns="0" bIns="0" anchor="t">
              <a:sp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endParaRPr>
            </a:p>
          </p:txBody>
        </p:sp>
      </p:grpSp>
      <p:grpSp>
        <p:nvGrpSpPr>
          <p:cNvPr id="401" name=""/>
          <p:cNvGrpSpPr/>
          <p:nvPr/>
        </p:nvGrpSpPr>
        <p:grpSpPr>
          <a:xfrm>
            <a:off x="10450080" y="4462560"/>
            <a:ext cx="435600" cy="326520"/>
            <a:chOff x="10450080" y="4462560"/>
            <a:chExt cx="435600" cy="326520"/>
          </a:xfrm>
        </p:grpSpPr>
        <p:sp>
          <p:nvSpPr>
            <p:cNvPr id="402" name=""/>
            <p:cNvSpPr/>
            <p:nvPr/>
          </p:nvSpPr>
          <p:spPr>
            <a:xfrm>
              <a:off x="10630080" y="4462560"/>
              <a:ext cx="105480" cy="189720"/>
            </a:xfrm>
            <a:custGeom>
              <a:avLst/>
              <a:gdLst/>
              <a:ahLst/>
              <a:rect l="0" t="0" r="r" b="b"/>
              <a:pathLst>
                <a:path w="293" h="527">
                  <a:moveTo>
                    <a:pt x="241" y="170"/>
                  </a:moveTo>
                  <a:cubicBezTo>
                    <a:pt x="189" y="72"/>
                    <a:pt x="78" y="-13"/>
                    <a:pt x="32" y="2"/>
                  </a:cubicBezTo>
                  <a:cubicBezTo>
                    <a:pt x="-2" y="18"/>
                    <a:pt x="37" y="83"/>
                    <a:pt x="69" y="118"/>
                  </a:cubicBezTo>
                  <a:cubicBezTo>
                    <a:pt x="72" y="120"/>
                    <a:pt x="70" y="125"/>
                    <a:pt x="65" y="125"/>
                  </a:cubicBezTo>
                  <a:cubicBezTo>
                    <a:pt x="50" y="122"/>
                    <a:pt x="33" y="122"/>
                    <a:pt x="26" y="130"/>
                  </a:cubicBezTo>
                  <a:cubicBezTo>
                    <a:pt x="9" y="151"/>
                    <a:pt x="33" y="180"/>
                    <a:pt x="54" y="199"/>
                  </a:cubicBezTo>
                  <a:cubicBezTo>
                    <a:pt x="58" y="201"/>
                    <a:pt x="55" y="207"/>
                    <a:pt x="50" y="206"/>
                  </a:cubicBezTo>
                  <a:cubicBezTo>
                    <a:pt x="32" y="203"/>
                    <a:pt x="14" y="203"/>
                    <a:pt x="8" y="210"/>
                  </a:cubicBezTo>
                  <a:cubicBezTo>
                    <a:pt x="-17" y="240"/>
                    <a:pt x="20" y="328"/>
                    <a:pt x="42" y="361"/>
                  </a:cubicBezTo>
                  <a:cubicBezTo>
                    <a:pt x="69" y="400"/>
                    <a:pt x="96" y="438"/>
                    <a:pt x="131" y="469"/>
                  </a:cubicBezTo>
                  <a:cubicBezTo>
                    <a:pt x="168" y="500"/>
                    <a:pt x="212" y="523"/>
                    <a:pt x="260" y="527"/>
                  </a:cubicBezTo>
                  <a:cubicBezTo>
                    <a:pt x="262" y="527"/>
                    <a:pt x="264" y="527"/>
                    <a:pt x="266" y="527"/>
                  </a:cubicBezTo>
                  <a:cubicBezTo>
                    <a:pt x="268" y="526"/>
                    <a:pt x="269" y="522"/>
                    <a:pt x="271" y="520"/>
                  </a:cubicBezTo>
                  <a:cubicBezTo>
                    <a:pt x="279" y="498"/>
                    <a:pt x="281" y="489"/>
                    <a:pt x="285" y="471"/>
                  </a:cubicBezTo>
                  <a:cubicBezTo>
                    <a:pt x="289" y="397"/>
                    <a:pt x="316" y="314"/>
                    <a:pt x="241" y="17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403" name=""/>
            <p:cNvSpPr/>
            <p:nvPr/>
          </p:nvSpPr>
          <p:spPr>
            <a:xfrm>
              <a:off x="10450080" y="4462560"/>
              <a:ext cx="394920" cy="326520"/>
            </a:xfrm>
            <a:custGeom>
              <a:avLst/>
              <a:gdLst/>
              <a:ahLst/>
              <a:rect l="0" t="0" r="r" b="b"/>
              <a:pathLst>
                <a:path w="1097" h="907">
                  <a:moveTo>
                    <a:pt x="910" y="345"/>
                  </a:moveTo>
                  <a:cubicBezTo>
                    <a:pt x="847" y="355"/>
                    <a:pt x="783" y="414"/>
                    <a:pt x="750" y="467"/>
                  </a:cubicBezTo>
                  <a:cubicBezTo>
                    <a:pt x="749" y="471"/>
                    <a:pt x="745" y="474"/>
                    <a:pt x="741" y="476"/>
                  </a:cubicBezTo>
                  <a:cubicBezTo>
                    <a:pt x="737" y="476"/>
                    <a:pt x="733" y="472"/>
                    <a:pt x="729" y="469"/>
                  </a:cubicBezTo>
                  <a:cubicBezTo>
                    <a:pt x="695" y="438"/>
                    <a:pt x="651" y="398"/>
                    <a:pt x="595" y="329"/>
                  </a:cubicBezTo>
                  <a:cubicBezTo>
                    <a:pt x="571" y="299"/>
                    <a:pt x="451" y="155"/>
                    <a:pt x="334" y="73"/>
                  </a:cubicBezTo>
                  <a:cubicBezTo>
                    <a:pt x="232" y="3"/>
                    <a:pt x="104" y="-16"/>
                    <a:pt x="60" y="13"/>
                  </a:cubicBezTo>
                  <a:cubicBezTo>
                    <a:pt x="40" y="27"/>
                    <a:pt x="36" y="57"/>
                    <a:pt x="45" y="80"/>
                  </a:cubicBezTo>
                  <a:cubicBezTo>
                    <a:pt x="54" y="103"/>
                    <a:pt x="86" y="130"/>
                    <a:pt x="110" y="140"/>
                  </a:cubicBezTo>
                  <a:cubicBezTo>
                    <a:pt x="80" y="137"/>
                    <a:pt x="41" y="161"/>
                    <a:pt x="41" y="190"/>
                  </a:cubicBezTo>
                  <a:cubicBezTo>
                    <a:pt x="41" y="241"/>
                    <a:pt x="132" y="296"/>
                    <a:pt x="161" y="305"/>
                  </a:cubicBezTo>
                  <a:cubicBezTo>
                    <a:pt x="135" y="306"/>
                    <a:pt x="115" y="335"/>
                    <a:pt x="121" y="359"/>
                  </a:cubicBezTo>
                  <a:cubicBezTo>
                    <a:pt x="132" y="407"/>
                    <a:pt x="219" y="428"/>
                    <a:pt x="246" y="432"/>
                  </a:cubicBezTo>
                  <a:cubicBezTo>
                    <a:pt x="221" y="437"/>
                    <a:pt x="208" y="467"/>
                    <a:pt x="217" y="490"/>
                  </a:cubicBezTo>
                  <a:cubicBezTo>
                    <a:pt x="230" y="526"/>
                    <a:pt x="317" y="549"/>
                    <a:pt x="341" y="554"/>
                  </a:cubicBezTo>
                  <a:cubicBezTo>
                    <a:pt x="319" y="573"/>
                    <a:pt x="328" y="605"/>
                    <a:pt x="351" y="622"/>
                  </a:cubicBezTo>
                  <a:cubicBezTo>
                    <a:pt x="370" y="638"/>
                    <a:pt x="397" y="647"/>
                    <a:pt x="422" y="651"/>
                  </a:cubicBezTo>
                  <a:cubicBezTo>
                    <a:pt x="357" y="644"/>
                    <a:pt x="281" y="634"/>
                    <a:pt x="217" y="633"/>
                  </a:cubicBezTo>
                  <a:cubicBezTo>
                    <a:pt x="154" y="632"/>
                    <a:pt x="58" y="652"/>
                    <a:pt x="0" y="704"/>
                  </a:cubicBezTo>
                  <a:cubicBezTo>
                    <a:pt x="83" y="738"/>
                    <a:pt x="180" y="809"/>
                    <a:pt x="218" y="907"/>
                  </a:cubicBezTo>
                  <a:cubicBezTo>
                    <a:pt x="279" y="905"/>
                    <a:pt x="323" y="871"/>
                    <a:pt x="371" y="835"/>
                  </a:cubicBezTo>
                  <a:cubicBezTo>
                    <a:pt x="379" y="829"/>
                    <a:pt x="386" y="823"/>
                    <a:pt x="396" y="821"/>
                  </a:cubicBezTo>
                  <a:cubicBezTo>
                    <a:pt x="402" y="821"/>
                    <a:pt x="409" y="823"/>
                    <a:pt x="415" y="825"/>
                  </a:cubicBezTo>
                  <a:cubicBezTo>
                    <a:pt x="441" y="834"/>
                    <a:pt x="564" y="895"/>
                    <a:pt x="718" y="888"/>
                  </a:cubicBezTo>
                  <a:cubicBezTo>
                    <a:pt x="837" y="882"/>
                    <a:pt x="940" y="832"/>
                    <a:pt x="988" y="742"/>
                  </a:cubicBezTo>
                  <a:cubicBezTo>
                    <a:pt x="1035" y="653"/>
                    <a:pt x="1040" y="559"/>
                    <a:pt x="1045" y="532"/>
                  </a:cubicBezTo>
                  <a:cubicBezTo>
                    <a:pt x="1050" y="507"/>
                    <a:pt x="1074" y="494"/>
                    <a:pt x="1097" y="486"/>
                  </a:cubicBezTo>
                  <a:cubicBezTo>
                    <a:pt x="1095" y="461"/>
                    <a:pt x="1098" y="428"/>
                    <a:pt x="1095" y="402"/>
                  </a:cubicBezTo>
                  <a:cubicBezTo>
                    <a:pt x="1046" y="362"/>
                    <a:pt x="972" y="335"/>
                    <a:pt x="910" y="34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404" name=""/>
            <p:cNvSpPr/>
            <p:nvPr/>
          </p:nvSpPr>
          <p:spPr>
            <a:xfrm>
              <a:off x="10837440" y="4606200"/>
              <a:ext cx="48240" cy="33120"/>
            </a:xfrm>
            <a:custGeom>
              <a:avLst/>
              <a:gdLst/>
              <a:ahLst/>
              <a:rect l="0" t="0" r="r" b="b"/>
              <a:pathLst>
                <a:path w="134" h="92">
                  <a:moveTo>
                    <a:pt x="29" y="2"/>
                  </a:moveTo>
                  <a:cubicBezTo>
                    <a:pt x="26" y="0"/>
                    <a:pt x="21" y="0"/>
                    <a:pt x="17" y="0"/>
                  </a:cubicBezTo>
                  <a:cubicBezTo>
                    <a:pt x="10" y="2"/>
                    <a:pt x="8" y="4"/>
                    <a:pt x="5" y="10"/>
                  </a:cubicBezTo>
                  <a:cubicBezTo>
                    <a:pt x="-2" y="25"/>
                    <a:pt x="0" y="73"/>
                    <a:pt x="4" y="83"/>
                  </a:cubicBezTo>
                  <a:cubicBezTo>
                    <a:pt x="6" y="89"/>
                    <a:pt x="10" y="92"/>
                    <a:pt x="17" y="92"/>
                  </a:cubicBezTo>
                  <a:cubicBezTo>
                    <a:pt x="20" y="92"/>
                    <a:pt x="23" y="91"/>
                    <a:pt x="26" y="90"/>
                  </a:cubicBezTo>
                  <a:cubicBezTo>
                    <a:pt x="34" y="87"/>
                    <a:pt x="44" y="84"/>
                    <a:pt x="54" y="81"/>
                  </a:cubicBezTo>
                  <a:cubicBezTo>
                    <a:pt x="78" y="73"/>
                    <a:pt x="101" y="66"/>
                    <a:pt x="124" y="57"/>
                  </a:cubicBezTo>
                  <a:cubicBezTo>
                    <a:pt x="127" y="56"/>
                    <a:pt x="132" y="55"/>
                    <a:pt x="133" y="51"/>
                  </a:cubicBezTo>
                  <a:cubicBezTo>
                    <a:pt x="135" y="46"/>
                    <a:pt x="130" y="41"/>
                    <a:pt x="126" y="38"/>
                  </a:cubicBezTo>
                  <a:cubicBezTo>
                    <a:pt x="95" y="23"/>
                    <a:pt x="62" y="11"/>
                    <a:pt x="29" y="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405" name=""/>
            <p:cNvSpPr/>
            <p:nvPr/>
          </p:nvSpPr>
          <p:spPr>
            <a:xfrm>
              <a:off x="10782360" y="4609080"/>
              <a:ext cx="25200" cy="24120"/>
            </a:xfrm>
            <a:custGeom>
              <a:avLst/>
              <a:gdLst/>
              <a:ahLst/>
              <a:rect l="0" t="0" r="r" b="b"/>
              <a:pathLst>
                <a:path w="70" h="67">
                  <a:moveTo>
                    <a:pt x="0" y="33"/>
                  </a:moveTo>
                  <a:cubicBezTo>
                    <a:pt x="0" y="40"/>
                    <a:pt x="2" y="46"/>
                    <a:pt x="5" y="50"/>
                  </a:cubicBezTo>
                  <a:cubicBezTo>
                    <a:pt x="7" y="55"/>
                    <a:pt x="12" y="60"/>
                    <a:pt x="17" y="63"/>
                  </a:cubicBezTo>
                  <a:cubicBezTo>
                    <a:pt x="23" y="66"/>
                    <a:pt x="29" y="67"/>
                    <a:pt x="35" y="67"/>
                  </a:cubicBezTo>
                  <a:cubicBezTo>
                    <a:pt x="41" y="67"/>
                    <a:pt x="47" y="66"/>
                    <a:pt x="52" y="63"/>
                  </a:cubicBezTo>
                  <a:cubicBezTo>
                    <a:pt x="58" y="60"/>
                    <a:pt x="63" y="55"/>
                    <a:pt x="65" y="50"/>
                  </a:cubicBezTo>
                  <a:cubicBezTo>
                    <a:pt x="69" y="46"/>
                    <a:pt x="70" y="40"/>
                    <a:pt x="70" y="33"/>
                  </a:cubicBezTo>
                  <a:cubicBezTo>
                    <a:pt x="70" y="27"/>
                    <a:pt x="69" y="21"/>
                    <a:pt x="65" y="17"/>
                  </a:cubicBezTo>
                  <a:cubicBezTo>
                    <a:pt x="62" y="12"/>
                    <a:pt x="58" y="7"/>
                    <a:pt x="52" y="4"/>
                  </a:cubicBezTo>
                  <a:cubicBezTo>
                    <a:pt x="47" y="1"/>
                    <a:pt x="41" y="0"/>
                    <a:pt x="35" y="0"/>
                  </a:cubicBezTo>
                  <a:cubicBezTo>
                    <a:pt x="29" y="0"/>
                    <a:pt x="23" y="1"/>
                    <a:pt x="17" y="4"/>
                  </a:cubicBezTo>
                  <a:cubicBezTo>
                    <a:pt x="12" y="7"/>
                    <a:pt x="7" y="12"/>
                    <a:pt x="5" y="17"/>
                  </a:cubicBezTo>
                  <a:cubicBezTo>
                    <a:pt x="2" y="21"/>
                    <a:pt x="0" y="27"/>
                    <a:pt x="0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406" name=""/>
            <p:cNvSpPr/>
            <p:nvPr/>
          </p:nvSpPr>
          <p:spPr>
            <a:xfrm>
              <a:off x="10479600" y="4513320"/>
              <a:ext cx="60480" cy="24480"/>
            </a:xfrm>
            <a:custGeom>
              <a:avLst/>
              <a:gdLst/>
              <a:ahLst/>
              <a:rect l="0" t="0" r="r" b="b"/>
              <a:pathLst>
                <a:path w="168" h="68">
                  <a:moveTo>
                    <a:pt x="93" y="32"/>
                  </a:moveTo>
                  <a:cubicBezTo>
                    <a:pt x="97" y="35"/>
                    <a:pt x="121" y="45"/>
                    <a:pt x="143" y="54"/>
                  </a:cubicBezTo>
                  <a:cubicBezTo>
                    <a:pt x="154" y="58"/>
                    <a:pt x="168" y="62"/>
                    <a:pt x="168" y="65"/>
                  </a:cubicBezTo>
                  <a:cubicBezTo>
                    <a:pt x="168" y="70"/>
                    <a:pt x="155" y="67"/>
                    <a:pt x="144" y="65"/>
                  </a:cubicBezTo>
                  <a:cubicBezTo>
                    <a:pt x="116" y="59"/>
                    <a:pt x="86" y="49"/>
                    <a:pt x="61" y="36"/>
                  </a:cubicBezTo>
                  <a:cubicBezTo>
                    <a:pt x="53" y="33"/>
                    <a:pt x="11" y="10"/>
                    <a:pt x="0" y="3"/>
                  </a:cubicBezTo>
                  <a:cubicBezTo>
                    <a:pt x="9" y="0"/>
                    <a:pt x="21" y="0"/>
                    <a:pt x="29" y="0"/>
                  </a:cubicBezTo>
                  <a:cubicBezTo>
                    <a:pt x="51" y="13"/>
                    <a:pt x="70" y="22"/>
                    <a:pt x="93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407" name=""/>
            <p:cNvSpPr/>
            <p:nvPr/>
          </p:nvSpPr>
          <p:spPr>
            <a:xfrm>
              <a:off x="10500120" y="4572360"/>
              <a:ext cx="68760" cy="14040"/>
            </a:xfrm>
            <a:custGeom>
              <a:avLst/>
              <a:gdLst/>
              <a:ahLst/>
              <a:rect l="0" t="0" r="r" b="b"/>
              <a:pathLst>
                <a:path w="191" h="39">
                  <a:moveTo>
                    <a:pt x="151" y="28"/>
                  </a:moveTo>
                  <a:cubicBezTo>
                    <a:pt x="165" y="30"/>
                    <a:pt x="191" y="30"/>
                    <a:pt x="191" y="35"/>
                  </a:cubicBezTo>
                  <a:cubicBezTo>
                    <a:pt x="191" y="39"/>
                    <a:pt x="168" y="39"/>
                    <a:pt x="154" y="39"/>
                  </a:cubicBezTo>
                  <a:cubicBezTo>
                    <a:pt x="102" y="39"/>
                    <a:pt x="45" y="31"/>
                    <a:pt x="0" y="10"/>
                  </a:cubicBezTo>
                  <a:cubicBezTo>
                    <a:pt x="5" y="5"/>
                    <a:pt x="16" y="0"/>
                    <a:pt x="23" y="0"/>
                  </a:cubicBezTo>
                  <a:cubicBezTo>
                    <a:pt x="73" y="19"/>
                    <a:pt x="133" y="25"/>
                    <a:pt x="151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408" name=""/>
            <p:cNvSpPr/>
            <p:nvPr/>
          </p:nvSpPr>
          <p:spPr>
            <a:xfrm>
              <a:off x="10531440" y="4618080"/>
              <a:ext cx="62280" cy="8640"/>
            </a:xfrm>
            <a:custGeom>
              <a:avLst/>
              <a:gdLst/>
              <a:ahLst/>
              <a:rect l="0" t="0" r="r" b="b"/>
              <a:pathLst>
                <a:path w="173" h="24">
                  <a:moveTo>
                    <a:pt x="128" y="11"/>
                  </a:moveTo>
                  <a:cubicBezTo>
                    <a:pt x="153" y="13"/>
                    <a:pt x="172" y="11"/>
                    <a:pt x="173" y="15"/>
                  </a:cubicBezTo>
                  <a:cubicBezTo>
                    <a:pt x="174" y="21"/>
                    <a:pt x="149" y="22"/>
                    <a:pt x="136" y="22"/>
                  </a:cubicBezTo>
                  <a:cubicBezTo>
                    <a:pt x="96" y="24"/>
                    <a:pt x="68" y="27"/>
                    <a:pt x="23" y="18"/>
                  </a:cubicBezTo>
                  <a:cubicBezTo>
                    <a:pt x="18" y="18"/>
                    <a:pt x="-1" y="15"/>
                    <a:pt x="0" y="12"/>
                  </a:cubicBezTo>
                  <a:cubicBezTo>
                    <a:pt x="4" y="7"/>
                    <a:pt x="14" y="1"/>
                    <a:pt x="20" y="0"/>
                  </a:cubicBezTo>
                  <a:cubicBezTo>
                    <a:pt x="45" y="6"/>
                    <a:pt x="103" y="10"/>
                    <a:pt x="128" y="1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409" name=""/>
            <p:cNvSpPr/>
            <p:nvPr/>
          </p:nvSpPr>
          <p:spPr>
            <a:xfrm>
              <a:off x="10569960" y="4662360"/>
              <a:ext cx="56880" cy="8280"/>
            </a:xfrm>
            <a:custGeom>
              <a:avLst/>
              <a:gdLst/>
              <a:ahLst/>
              <a:rect l="0" t="0" r="r" b="b"/>
              <a:pathLst>
                <a:path w="158" h="23">
                  <a:moveTo>
                    <a:pt x="8" y="0"/>
                  </a:moveTo>
                  <a:cubicBezTo>
                    <a:pt x="29" y="4"/>
                    <a:pt x="46" y="6"/>
                    <a:pt x="66" y="8"/>
                  </a:cubicBezTo>
                  <a:cubicBezTo>
                    <a:pt x="81" y="9"/>
                    <a:pt x="102" y="11"/>
                    <a:pt x="122" y="11"/>
                  </a:cubicBezTo>
                  <a:cubicBezTo>
                    <a:pt x="138" y="12"/>
                    <a:pt x="158" y="10"/>
                    <a:pt x="158" y="14"/>
                  </a:cubicBezTo>
                  <a:cubicBezTo>
                    <a:pt x="158" y="20"/>
                    <a:pt x="135" y="22"/>
                    <a:pt x="119" y="23"/>
                  </a:cubicBezTo>
                  <a:cubicBezTo>
                    <a:pt x="84" y="23"/>
                    <a:pt x="44" y="23"/>
                    <a:pt x="3" y="14"/>
                  </a:cubicBezTo>
                  <a:cubicBezTo>
                    <a:pt x="2" y="14"/>
                    <a:pt x="0" y="11"/>
                    <a:pt x="0" y="11"/>
                  </a:cubicBezTo>
                  <a:cubicBezTo>
                    <a:pt x="2" y="8"/>
                    <a:pt x="6" y="3"/>
                    <a:pt x="8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endParaRPr>
            </a:p>
          </p:txBody>
        </p:sp>
      </p:grpSp>
      <p:grpSp>
        <p:nvGrpSpPr>
          <p:cNvPr id="410" name=""/>
          <p:cNvGrpSpPr/>
          <p:nvPr/>
        </p:nvGrpSpPr>
        <p:grpSpPr>
          <a:xfrm>
            <a:off x="11102760" y="4244760"/>
            <a:ext cx="435600" cy="326520"/>
            <a:chOff x="11102760" y="4244760"/>
            <a:chExt cx="435600" cy="326520"/>
          </a:xfrm>
        </p:grpSpPr>
        <p:sp>
          <p:nvSpPr>
            <p:cNvPr id="411" name=""/>
            <p:cNvSpPr/>
            <p:nvPr/>
          </p:nvSpPr>
          <p:spPr>
            <a:xfrm>
              <a:off x="11282760" y="4244760"/>
              <a:ext cx="105480" cy="189720"/>
            </a:xfrm>
            <a:custGeom>
              <a:avLst/>
              <a:gdLst/>
              <a:ahLst/>
              <a:rect l="0" t="0" r="r" b="b"/>
              <a:pathLst>
                <a:path w="293" h="527">
                  <a:moveTo>
                    <a:pt x="242" y="170"/>
                  </a:moveTo>
                  <a:cubicBezTo>
                    <a:pt x="190" y="72"/>
                    <a:pt x="78" y="-13"/>
                    <a:pt x="32" y="2"/>
                  </a:cubicBezTo>
                  <a:cubicBezTo>
                    <a:pt x="-1" y="17"/>
                    <a:pt x="37" y="83"/>
                    <a:pt x="69" y="118"/>
                  </a:cubicBezTo>
                  <a:cubicBezTo>
                    <a:pt x="72" y="120"/>
                    <a:pt x="70" y="125"/>
                    <a:pt x="65" y="125"/>
                  </a:cubicBezTo>
                  <a:cubicBezTo>
                    <a:pt x="51" y="121"/>
                    <a:pt x="34" y="121"/>
                    <a:pt x="26" y="130"/>
                  </a:cubicBezTo>
                  <a:cubicBezTo>
                    <a:pt x="9" y="150"/>
                    <a:pt x="34" y="179"/>
                    <a:pt x="54" y="199"/>
                  </a:cubicBezTo>
                  <a:cubicBezTo>
                    <a:pt x="58" y="201"/>
                    <a:pt x="55" y="207"/>
                    <a:pt x="51" y="206"/>
                  </a:cubicBezTo>
                  <a:cubicBezTo>
                    <a:pt x="32" y="202"/>
                    <a:pt x="14" y="202"/>
                    <a:pt x="8" y="210"/>
                  </a:cubicBezTo>
                  <a:cubicBezTo>
                    <a:pt x="-17" y="240"/>
                    <a:pt x="20" y="328"/>
                    <a:pt x="42" y="361"/>
                  </a:cubicBezTo>
                  <a:cubicBezTo>
                    <a:pt x="69" y="400"/>
                    <a:pt x="97" y="438"/>
                    <a:pt x="132" y="469"/>
                  </a:cubicBezTo>
                  <a:cubicBezTo>
                    <a:pt x="168" y="500"/>
                    <a:pt x="213" y="523"/>
                    <a:pt x="260" y="527"/>
                  </a:cubicBezTo>
                  <a:cubicBezTo>
                    <a:pt x="262" y="527"/>
                    <a:pt x="265" y="527"/>
                    <a:pt x="266" y="527"/>
                  </a:cubicBezTo>
                  <a:cubicBezTo>
                    <a:pt x="268" y="525"/>
                    <a:pt x="270" y="522"/>
                    <a:pt x="271" y="519"/>
                  </a:cubicBezTo>
                  <a:cubicBezTo>
                    <a:pt x="279" y="498"/>
                    <a:pt x="282" y="489"/>
                    <a:pt x="285" y="471"/>
                  </a:cubicBezTo>
                  <a:cubicBezTo>
                    <a:pt x="289" y="397"/>
                    <a:pt x="317" y="314"/>
                    <a:pt x="242" y="17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412" name=""/>
            <p:cNvSpPr/>
            <p:nvPr/>
          </p:nvSpPr>
          <p:spPr>
            <a:xfrm>
              <a:off x="11102760" y="4244760"/>
              <a:ext cx="394920" cy="326520"/>
            </a:xfrm>
            <a:custGeom>
              <a:avLst/>
              <a:gdLst/>
              <a:ahLst/>
              <a:rect l="0" t="0" r="r" b="b"/>
              <a:pathLst>
                <a:path w="1097" h="907">
                  <a:moveTo>
                    <a:pt x="910" y="345"/>
                  </a:moveTo>
                  <a:cubicBezTo>
                    <a:pt x="847" y="354"/>
                    <a:pt x="783" y="414"/>
                    <a:pt x="750" y="467"/>
                  </a:cubicBezTo>
                  <a:cubicBezTo>
                    <a:pt x="749" y="470"/>
                    <a:pt x="745" y="474"/>
                    <a:pt x="742" y="475"/>
                  </a:cubicBezTo>
                  <a:cubicBezTo>
                    <a:pt x="737" y="475"/>
                    <a:pt x="733" y="472"/>
                    <a:pt x="730" y="469"/>
                  </a:cubicBezTo>
                  <a:cubicBezTo>
                    <a:pt x="696" y="438"/>
                    <a:pt x="651" y="398"/>
                    <a:pt x="595" y="329"/>
                  </a:cubicBezTo>
                  <a:cubicBezTo>
                    <a:pt x="571" y="299"/>
                    <a:pt x="451" y="155"/>
                    <a:pt x="334" y="73"/>
                  </a:cubicBezTo>
                  <a:cubicBezTo>
                    <a:pt x="232" y="2"/>
                    <a:pt x="104" y="-16"/>
                    <a:pt x="61" y="13"/>
                  </a:cubicBezTo>
                  <a:cubicBezTo>
                    <a:pt x="40" y="27"/>
                    <a:pt x="36" y="57"/>
                    <a:pt x="45" y="80"/>
                  </a:cubicBezTo>
                  <a:cubicBezTo>
                    <a:pt x="55" y="103"/>
                    <a:pt x="86" y="129"/>
                    <a:pt x="110" y="140"/>
                  </a:cubicBezTo>
                  <a:cubicBezTo>
                    <a:pt x="80" y="137"/>
                    <a:pt x="41" y="161"/>
                    <a:pt x="41" y="190"/>
                  </a:cubicBezTo>
                  <a:cubicBezTo>
                    <a:pt x="41" y="241"/>
                    <a:pt x="132" y="296"/>
                    <a:pt x="161" y="305"/>
                  </a:cubicBezTo>
                  <a:cubicBezTo>
                    <a:pt x="136" y="306"/>
                    <a:pt x="115" y="335"/>
                    <a:pt x="121" y="359"/>
                  </a:cubicBezTo>
                  <a:cubicBezTo>
                    <a:pt x="132" y="406"/>
                    <a:pt x="219" y="428"/>
                    <a:pt x="246" y="432"/>
                  </a:cubicBezTo>
                  <a:cubicBezTo>
                    <a:pt x="222" y="437"/>
                    <a:pt x="208" y="467"/>
                    <a:pt x="217" y="490"/>
                  </a:cubicBezTo>
                  <a:cubicBezTo>
                    <a:pt x="230" y="526"/>
                    <a:pt x="317" y="549"/>
                    <a:pt x="341" y="554"/>
                  </a:cubicBezTo>
                  <a:cubicBezTo>
                    <a:pt x="320" y="573"/>
                    <a:pt x="328" y="605"/>
                    <a:pt x="351" y="622"/>
                  </a:cubicBezTo>
                  <a:cubicBezTo>
                    <a:pt x="370" y="637"/>
                    <a:pt x="397" y="647"/>
                    <a:pt x="422" y="651"/>
                  </a:cubicBezTo>
                  <a:cubicBezTo>
                    <a:pt x="357" y="643"/>
                    <a:pt x="281" y="634"/>
                    <a:pt x="217" y="633"/>
                  </a:cubicBezTo>
                  <a:cubicBezTo>
                    <a:pt x="154" y="631"/>
                    <a:pt x="58" y="652"/>
                    <a:pt x="0" y="704"/>
                  </a:cubicBezTo>
                  <a:cubicBezTo>
                    <a:pt x="84" y="738"/>
                    <a:pt x="180" y="809"/>
                    <a:pt x="218" y="907"/>
                  </a:cubicBezTo>
                  <a:cubicBezTo>
                    <a:pt x="280" y="905"/>
                    <a:pt x="323" y="871"/>
                    <a:pt x="372" y="835"/>
                  </a:cubicBezTo>
                  <a:cubicBezTo>
                    <a:pt x="379" y="828"/>
                    <a:pt x="386" y="822"/>
                    <a:pt x="396" y="821"/>
                  </a:cubicBezTo>
                  <a:cubicBezTo>
                    <a:pt x="402" y="821"/>
                    <a:pt x="409" y="822"/>
                    <a:pt x="415" y="825"/>
                  </a:cubicBezTo>
                  <a:cubicBezTo>
                    <a:pt x="442" y="833"/>
                    <a:pt x="564" y="895"/>
                    <a:pt x="719" y="888"/>
                  </a:cubicBezTo>
                  <a:cubicBezTo>
                    <a:pt x="837" y="882"/>
                    <a:pt x="940" y="832"/>
                    <a:pt x="988" y="741"/>
                  </a:cubicBezTo>
                  <a:cubicBezTo>
                    <a:pt x="1036" y="653"/>
                    <a:pt x="1040" y="559"/>
                    <a:pt x="1045" y="532"/>
                  </a:cubicBezTo>
                  <a:cubicBezTo>
                    <a:pt x="1050" y="507"/>
                    <a:pt x="1074" y="493"/>
                    <a:pt x="1097" y="486"/>
                  </a:cubicBezTo>
                  <a:cubicBezTo>
                    <a:pt x="1095" y="461"/>
                    <a:pt x="1098" y="428"/>
                    <a:pt x="1095" y="402"/>
                  </a:cubicBezTo>
                  <a:cubicBezTo>
                    <a:pt x="1046" y="362"/>
                    <a:pt x="973" y="335"/>
                    <a:pt x="910" y="34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413" name=""/>
            <p:cNvSpPr/>
            <p:nvPr/>
          </p:nvSpPr>
          <p:spPr>
            <a:xfrm>
              <a:off x="11490480" y="4388400"/>
              <a:ext cx="47880" cy="33120"/>
            </a:xfrm>
            <a:custGeom>
              <a:avLst/>
              <a:gdLst/>
              <a:ahLst/>
              <a:rect l="0" t="0" r="r" b="b"/>
              <a:pathLst>
                <a:path w="133" h="92">
                  <a:moveTo>
                    <a:pt x="29" y="1"/>
                  </a:moveTo>
                  <a:cubicBezTo>
                    <a:pt x="25" y="0"/>
                    <a:pt x="20" y="0"/>
                    <a:pt x="16" y="0"/>
                  </a:cubicBezTo>
                  <a:cubicBezTo>
                    <a:pt x="9" y="1"/>
                    <a:pt x="7" y="4"/>
                    <a:pt x="4" y="10"/>
                  </a:cubicBezTo>
                  <a:cubicBezTo>
                    <a:pt x="-3" y="24"/>
                    <a:pt x="0" y="73"/>
                    <a:pt x="3" y="82"/>
                  </a:cubicBezTo>
                  <a:cubicBezTo>
                    <a:pt x="6" y="88"/>
                    <a:pt x="9" y="92"/>
                    <a:pt x="16" y="92"/>
                  </a:cubicBezTo>
                  <a:cubicBezTo>
                    <a:pt x="19" y="92"/>
                    <a:pt x="23" y="91"/>
                    <a:pt x="25" y="90"/>
                  </a:cubicBezTo>
                  <a:cubicBezTo>
                    <a:pt x="33" y="87"/>
                    <a:pt x="43" y="84"/>
                    <a:pt x="53" y="81"/>
                  </a:cubicBezTo>
                  <a:cubicBezTo>
                    <a:pt x="77" y="73"/>
                    <a:pt x="100" y="65"/>
                    <a:pt x="123" y="57"/>
                  </a:cubicBezTo>
                  <a:cubicBezTo>
                    <a:pt x="127" y="56"/>
                    <a:pt x="131" y="55"/>
                    <a:pt x="133" y="51"/>
                  </a:cubicBezTo>
                  <a:cubicBezTo>
                    <a:pt x="134" y="46"/>
                    <a:pt x="129" y="41"/>
                    <a:pt x="125" y="38"/>
                  </a:cubicBezTo>
                  <a:cubicBezTo>
                    <a:pt x="94" y="23"/>
                    <a:pt x="61" y="11"/>
                    <a:pt x="29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414" name=""/>
            <p:cNvSpPr/>
            <p:nvPr/>
          </p:nvSpPr>
          <p:spPr>
            <a:xfrm>
              <a:off x="11435040" y="4390920"/>
              <a:ext cx="25200" cy="24480"/>
            </a:xfrm>
            <a:custGeom>
              <a:avLst/>
              <a:gdLst/>
              <a:ahLst/>
              <a:rect l="0" t="0" r="r" b="b"/>
              <a:pathLst>
                <a:path w="70" h="68">
                  <a:moveTo>
                    <a:pt x="0" y="34"/>
                  </a:moveTo>
                  <a:cubicBezTo>
                    <a:pt x="0" y="40"/>
                    <a:pt x="3" y="46"/>
                    <a:pt x="5" y="51"/>
                  </a:cubicBezTo>
                  <a:cubicBezTo>
                    <a:pt x="7" y="56"/>
                    <a:pt x="12" y="61"/>
                    <a:pt x="17" y="63"/>
                  </a:cubicBezTo>
                  <a:cubicBezTo>
                    <a:pt x="23" y="67"/>
                    <a:pt x="29" y="68"/>
                    <a:pt x="35" y="68"/>
                  </a:cubicBezTo>
                  <a:cubicBezTo>
                    <a:pt x="41" y="68"/>
                    <a:pt x="47" y="67"/>
                    <a:pt x="52" y="63"/>
                  </a:cubicBezTo>
                  <a:cubicBezTo>
                    <a:pt x="58" y="61"/>
                    <a:pt x="63" y="56"/>
                    <a:pt x="65" y="51"/>
                  </a:cubicBezTo>
                  <a:cubicBezTo>
                    <a:pt x="69" y="46"/>
                    <a:pt x="70" y="40"/>
                    <a:pt x="70" y="34"/>
                  </a:cubicBezTo>
                  <a:cubicBezTo>
                    <a:pt x="70" y="28"/>
                    <a:pt x="69" y="22"/>
                    <a:pt x="65" y="17"/>
                  </a:cubicBezTo>
                  <a:cubicBezTo>
                    <a:pt x="62" y="12"/>
                    <a:pt x="58" y="8"/>
                    <a:pt x="52" y="5"/>
                  </a:cubicBezTo>
                  <a:cubicBezTo>
                    <a:pt x="47" y="2"/>
                    <a:pt x="41" y="0"/>
                    <a:pt x="35" y="0"/>
                  </a:cubicBezTo>
                  <a:cubicBezTo>
                    <a:pt x="29" y="0"/>
                    <a:pt x="23" y="2"/>
                    <a:pt x="17" y="5"/>
                  </a:cubicBezTo>
                  <a:cubicBezTo>
                    <a:pt x="12" y="8"/>
                    <a:pt x="7" y="12"/>
                    <a:pt x="5" y="17"/>
                  </a:cubicBezTo>
                  <a:cubicBezTo>
                    <a:pt x="3" y="22"/>
                    <a:pt x="0" y="28"/>
                    <a:pt x="0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415" name=""/>
            <p:cNvSpPr/>
            <p:nvPr/>
          </p:nvSpPr>
          <p:spPr>
            <a:xfrm>
              <a:off x="11132280" y="4295160"/>
              <a:ext cx="60840" cy="24480"/>
            </a:xfrm>
            <a:custGeom>
              <a:avLst/>
              <a:gdLst/>
              <a:ahLst/>
              <a:rect l="0" t="0" r="r" b="b"/>
              <a:pathLst>
                <a:path w="169" h="68">
                  <a:moveTo>
                    <a:pt x="94" y="33"/>
                  </a:moveTo>
                  <a:cubicBezTo>
                    <a:pt x="97" y="35"/>
                    <a:pt x="121" y="46"/>
                    <a:pt x="143" y="55"/>
                  </a:cubicBezTo>
                  <a:cubicBezTo>
                    <a:pt x="154" y="58"/>
                    <a:pt x="169" y="63"/>
                    <a:pt x="169" y="66"/>
                  </a:cubicBezTo>
                  <a:cubicBezTo>
                    <a:pt x="169" y="70"/>
                    <a:pt x="155" y="68"/>
                    <a:pt x="144" y="66"/>
                  </a:cubicBezTo>
                  <a:cubicBezTo>
                    <a:pt x="117" y="60"/>
                    <a:pt x="86" y="50"/>
                    <a:pt x="61" y="37"/>
                  </a:cubicBezTo>
                  <a:cubicBezTo>
                    <a:pt x="54" y="34"/>
                    <a:pt x="11" y="11"/>
                    <a:pt x="0" y="4"/>
                  </a:cubicBezTo>
                  <a:cubicBezTo>
                    <a:pt x="9" y="0"/>
                    <a:pt x="21" y="0"/>
                    <a:pt x="29" y="0"/>
                  </a:cubicBezTo>
                  <a:cubicBezTo>
                    <a:pt x="51" y="14"/>
                    <a:pt x="71" y="23"/>
                    <a:pt x="94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416" name=""/>
            <p:cNvSpPr/>
            <p:nvPr/>
          </p:nvSpPr>
          <p:spPr>
            <a:xfrm>
              <a:off x="11152800" y="4354560"/>
              <a:ext cx="68760" cy="14040"/>
            </a:xfrm>
            <a:custGeom>
              <a:avLst/>
              <a:gdLst/>
              <a:ahLst/>
              <a:rect l="0" t="0" r="r" b="b"/>
              <a:pathLst>
                <a:path w="191" h="39">
                  <a:moveTo>
                    <a:pt x="151" y="28"/>
                  </a:moveTo>
                  <a:cubicBezTo>
                    <a:pt x="165" y="30"/>
                    <a:pt x="191" y="30"/>
                    <a:pt x="191" y="35"/>
                  </a:cubicBezTo>
                  <a:cubicBezTo>
                    <a:pt x="191" y="39"/>
                    <a:pt x="168" y="39"/>
                    <a:pt x="154" y="39"/>
                  </a:cubicBezTo>
                  <a:cubicBezTo>
                    <a:pt x="102" y="39"/>
                    <a:pt x="45" y="31"/>
                    <a:pt x="0" y="9"/>
                  </a:cubicBezTo>
                  <a:cubicBezTo>
                    <a:pt x="5" y="5"/>
                    <a:pt x="16" y="0"/>
                    <a:pt x="23" y="0"/>
                  </a:cubicBezTo>
                  <a:cubicBezTo>
                    <a:pt x="73" y="19"/>
                    <a:pt x="133" y="25"/>
                    <a:pt x="151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417" name=""/>
            <p:cNvSpPr/>
            <p:nvPr/>
          </p:nvSpPr>
          <p:spPr>
            <a:xfrm>
              <a:off x="11184120" y="4400280"/>
              <a:ext cx="62280" cy="8640"/>
            </a:xfrm>
            <a:custGeom>
              <a:avLst/>
              <a:gdLst/>
              <a:ahLst/>
              <a:rect l="0" t="0" r="r" b="b"/>
              <a:pathLst>
                <a:path w="173" h="24">
                  <a:moveTo>
                    <a:pt x="129" y="11"/>
                  </a:moveTo>
                  <a:cubicBezTo>
                    <a:pt x="153" y="13"/>
                    <a:pt x="172" y="11"/>
                    <a:pt x="173" y="14"/>
                  </a:cubicBezTo>
                  <a:cubicBezTo>
                    <a:pt x="175" y="20"/>
                    <a:pt x="149" y="22"/>
                    <a:pt x="136" y="22"/>
                  </a:cubicBezTo>
                  <a:cubicBezTo>
                    <a:pt x="96" y="24"/>
                    <a:pt x="68" y="26"/>
                    <a:pt x="23" y="18"/>
                  </a:cubicBezTo>
                  <a:cubicBezTo>
                    <a:pt x="19" y="18"/>
                    <a:pt x="-1" y="14"/>
                    <a:pt x="0" y="12"/>
                  </a:cubicBezTo>
                  <a:cubicBezTo>
                    <a:pt x="4" y="7"/>
                    <a:pt x="14" y="1"/>
                    <a:pt x="20" y="0"/>
                  </a:cubicBezTo>
                  <a:cubicBezTo>
                    <a:pt x="45" y="6"/>
                    <a:pt x="103" y="9"/>
                    <a:pt x="129" y="1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endParaRPr>
            </a:p>
          </p:txBody>
        </p:sp>
        <p:sp>
          <p:nvSpPr>
            <p:cNvPr id="418" name=""/>
            <p:cNvSpPr/>
            <p:nvPr/>
          </p:nvSpPr>
          <p:spPr>
            <a:xfrm>
              <a:off x="11222640" y="4444560"/>
              <a:ext cx="56880" cy="8280"/>
            </a:xfrm>
            <a:custGeom>
              <a:avLst/>
              <a:gdLst/>
              <a:ahLst/>
              <a:rect l="0" t="0" r="r" b="b"/>
              <a:pathLst>
                <a:path w="158" h="23">
                  <a:moveTo>
                    <a:pt x="8" y="0"/>
                  </a:moveTo>
                  <a:cubicBezTo>
                    <a:pt x="29" y="4"/>
                    <a:pt x="46" y="6"/>
                    <a:pt x="66" y="7"/>
                  </a:cubicBezTo>
                  <a:cubicBezTo>
                    <a:pt x="81" y="9"/>
                    <a:pt x="103" y="11"/>
                    <a:pt x="122" y="11"/>
                  </a:cubicBezTo>
                  <a:cubicBezTo>
                    <a:pt x="138" y="12"/>
                    <a:pt x="158" y="10"/>
                    <a:pt x="158" y="13"/>
                  </a:cubicBezTo>
                  <a:cubicBezTo>
                    <a:pt x="158" y="20"/>
                    <a:pt x="135" y="22"/>
                    <a:pt x="120" y="23"/>
                  </a:cubicBezTo>
                  <a:cubicBezTo>
                    <a:pt x="84" y="23"/>
                    <a:pt x="45" y="23"/>
                    <a:pt x="3" y="13"/>
                  </a:cubicBezTo>
                  <a:cubicBezTo>
                    <a:pt x="2" y="13"/>
                    <a:pt x="0" y="11"/>
                    <a:pt x="0" y="11"/>
                  </a:cubicBezTo>
                  <a:cubicBezTo>
                    <a:pt x="2" y="7"/>
                    <a:pt x="6" y="3"/>
                    <a:pt x="8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txBody>
            <a:bodyPr lIns="0" rIns="0" tIns="0" bIns="0" anchor="t">
              <a:noAutofit/>
            </a:bodyPr>
            <a:p>
              <a:endParaRPr b="1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endParaRPr>
            </a:p>
          </p:txBody>
        </p:sp>
      </p:grpSp>
      <p:sp>
        <p:nvSpPr>
          <p:cNvPr id="419" name="PlaceHolder 1"/>
          <p:cNvSpPr>
            <a:spLocks noGrp="1"/>
          </p:cNvSpPr>
          <p:nvPr>
            <p:ph type="dt" idx="46"/>
          </p:nvPr>
        </p:nvSpPr>
        <p:spPr>
          <a:xfrm>
            <a:off x="609120" y="6247440"/>
            <a:ext cx="2840400" cy="47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 type="ftr" idx="47"/>
          </p:nvPr>
        </p:nvSpPr>
        <p:spPr>
          <a:xfrm>
            <a:off x="4169160" y="6247440"/>
            <a:ext cx="3864240" cy="47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sldNum" idx="48"/>
          </p:nvPr>
        </p:nvSpPr>
        <p:spPr>
          <a:xfrm>
            <a:off x="8741160" y="6247440"/>
            <a:ext cx="2840400" cy="47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A8457AFF-2FBF-4996-AABF-6958288599AE}" type="slidenum"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 type="title"/>
          </p:nvPr>
        </p:nvSpPr>
        <p:spPr>
          <a:xfrm>
            <a:off x="652680" y="217080"/>
            <a:ext cx="10885680" cy="108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99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Click to edit the title text format</a:t>
            </a:r>
            <a:endParaRPr b="0" lang="en-US" sz="399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3" name="PlaceHolder 5"/>
          <p:cNvSpPr>
            <a:spLocks noGrp="1"/>
          </p:cNvSpPr>
          <p:nvPr>
            <p:ph type="body"/>
          </p:nvPr>
        </p:nvSpPr>
        <p:spPr>
          <a:xfrm>
            <a:off x="652680" y="1523520"/>
            <a:ext cx="10885680" cy="391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27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9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Click to edit the outline text format</a:t>
            </a:r>
            <a:endParaRPr b="0" lang="en-US" sz="2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  <a:p>
            <a:pPr lvl="1" marL="864000" indent="-324000">
              <a:spcBef>
                <a:spcPts val="1023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54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254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  <a:p>
            <a:pPr lvl="2" marL="1296000" indent="-288000">
              <a:spcBef>
                <a:spcPts val="76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7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217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  <a:p>
            <a:pPr lvl="3" marL="1728000" indent="-216000">
              <a:spcBef>
                <a:spcPts val="50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1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1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  <a:p>
            <a:pPr lvl="4" marL="2160000" indent="-216000">
              <a:spcBef>
                <a:spcPts val="24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1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1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  <a:p>
            <a:pPr lvl="5" marL="2592000" indent="-216000">
              <a:spcBef>
                <a:spcPts val="24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  <a:p>
            <a:pPr lvl="6" marL="3024000" indent="-216000">
              <a:spcBef>
                <a:spcPts val="24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dt" idx="31"/>
          </p:nvPr>
        </p:nvSpPr>
        <p:spPr>
          <a:xfrm>
            <a:off x="804600" y="320040"/>
            <a:ext cx="36572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rPr>
              <a:t>&lt;date/time&gt;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ftr" idx="32"/>
          </p:nvPr>
        </p:nvSpPr>
        <p:spPr>
          <a:xfrm>
            <a:off x="804600" y="6226920"/>
            <a:ext cx="1058832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sldNum" idx="33"/>
          </p:nvPr>
        </p:nvSpPr>
        <p:spPr>
          <a:xfrm>
            <a:off x="10469880" y="320040"/>
            <a:ext cx="91404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54617EA-4885-4762-88F5-2ABAA6BFAE3E}" type="slidenum">
              <a:rPr b="0" lang="en-US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Rockwel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Click to edit the title text format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Second Outline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Third Outline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Fourth Outline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1759320" y="2075400"/>
            <a:ext cx="8679600" cy="17485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0" anchor="b">
            <a:noAutofit/>
          </a:bodyPr>
          <a:p>
            <a:pPr indent="0" algn="ctr" defTabSz="914400">
              <a:lnSpc>
                <a:spcPct val="80000"/>
              </a:lnSpc>
              <a:buNone/>
            </a:pPr>
            <a:r>
              <a:rPr b="0" lang="bg-BG" sz="5400" spc="-150" strike="noStrike" u="none">
                <a:solidFill>
                  <a:srgbClr val="fffeff"/>
                </a:solidFill>
                <a:effectLst/>
                <a:uFillTx/>
                <a:latin typeface="Calibri Light"/>
              </a:rPr>
              <a:t>Case 5: Food Waste &amp; Nutrition Indicators (FAOSTAT Data)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456" name="Subtitle 1"/>
          <p:cNvSpPr txBox="1"/>
          <p:nvPr/>
        </p:nvSpPr>
        <p:spPr>
          <a:xfrm>
            <a:off x="1759320" y="4086720"/>
            <a:ext cx="8673120" cy="1322280"/>
          </a:xfrm>
          <a:prstGeom prst="rect">
            <a:avLst/>
          </a:prstGeom>
          <a:noFill/>
          <a:ln w="0">
            <a:noFill/>
          </a:ln>
        </p:spPr>
        <p:txBody>
          <a:bodyPr tIns="0" anchor="t">
            <a:noAutofit/>
          </a:bodyPr>
          <a:p>
            <a:pPr algn="ctr"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trike="noStrike" u="none">
                <a:solidFill>
                  <a:srgbClr val="fffeff"/>
                </a:solidFill>
                <a:effectLst/>
                <a:uFillTx/>
                <a:latin typeface="Rockwell"/>
              </a:rPr>
              <a:t>Nutritious Team: Aysun Aliosman, Spartak Tsakov, Valeria Nikolaeva,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/>
          </p:nvPr>
        </p:nvSpPr>
        <p:spPr>
          <a:xfrm>
            <a:off x="552600" y="275760"/>
            <a:ext cx="11336760" cy="22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278"/>
              </a:spcBef>
              <a:buNone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Prevalence of undernourishment (%)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-324000">
              <a:spcBef>
                <a:spcPts val="127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Germany seems to never has an issue with undernourishment for the last 23 years, their results are stable and under 2.5%.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-324000">
              <a:spcBef>
                <a:spcPts val="127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Undernourishment in Vietnam has been monotonically decreasing. Since 2000 to 2023 the undernourishment has decreased with 15%.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-324000">
              <a:spcBef>
                <a:spcPts val="127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Nigeria's undernourishment rates have been fluctuating, but still increasing overtime.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82" name="" descr=""/>
          <p:cNvPicPr/>
          <p:nvPr/>
        </p:nvPicPr>
        <p:blipFill>
          <a:blip r:embed="rId1"/>
          <a:stretch/>
        </p:blipFill>
        <p:spPr>
          <a:xfrm>
            <a:off x="1086480" y="2597400"/>
            <a:ext cx="8124840" cy="4038480"/>
          </a:xfrm>
          <a:prstGeom prst="rect">
            <a:avLst/>
          </a:prstGeom>
          <a:noFill/>
          <a:ln w="18000">
            <a:solidFill>
              <a:srgbClr val="74b5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/>
          </p:nvPr>
        </p:nvSpPr>
        <p:spPr>
          <a:xfrm>
            <a:off x="552600" y="275760"/>
            <a:ext cx="11336760" cy="22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278"/>
              </a:spcBef>
              <a:buNone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Prevalence of obesity (%)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-324000">
              <a:spcBef>
                <a:spcPts val="127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Vietnam seems to not have much issues with obesity, their results have been under 2% since 2000.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-324000">
              <a:spcBef>
                <a:spcPts val="127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Nigeria's obesity rates have been monotonically increasing each year, reaching 7% increase from 2000 to 2023.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-324000">
              <a:spcBef>
                <a:spcPts val="127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Germany had monotonic increases until 2008, and since then has retained the prevalence at ~20%. We can see quite big difference with Vietnam here.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84" name="" descr=""/>
          <p:cNvPicPr/>
          <p:nvPr/>
        </p:nvPicPr>
        <p:blipFill>
          <a:blip r:embed="rId1"/>
          <a:stretch/>
        </p:blipFill>
        <p:spPr>
          <a:xfrm>
            <a:off x="685800" y="2286000"/>
            <a:ext cx="8605440" cy="4194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/>
          </p:nvPr>
        </p:nvSpPr>
        <p:spPr>
          <a:xfrm>
            <a:off x="552600" y="275760"/>
            <a:ext cx="11336760" cy="22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278"/>
              </a:spcBef>
              <a:buNone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Food losses (g/cap/day)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-324000">
              <a:spcBef>
                <a:spcPts val="127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Germany's peak food loss was in 2018. Compared to Vietnam and Nigeria data the losses are less.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-324000">
              <a:spcBef>
                <a:spcPts val="127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Nigeria's food losses have been decreasing, more significantly since 2010.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-324000">
              <a:spcBef>
                <a:spcPts val="127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Vietnam in 2000 started out with lower food loss rate, and since 2010 the losses has been increasing, even more than Nigeria.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86" name="" descr=""/>
          <p:cNvPicPr/>
          <p:nvPr/>
        </p:nvPicPr>
        <p:blipFill>
          <a:blip r:embed="rId1"/>
          <a:stretch/>
        </p:blipFill>
        <p:spPr>
          <a:xfrm>
            <a:off x="1025280" y="2487600"/>
            <a:ext cx="8098920" cy="4040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/>
          </p:nvPr>
        </p:nvSpPr>
        <p:spPr>
          <a:xfrm>
            <a:off x="552600" y="275760"/>
            <a:ext cx="11336760" cy="22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278"/>
              </a:spcBef>
              <a:buNone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Food supply (kcal/capita/day)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-324000">
              <a:spcBef>
                <a:spcPts val="127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Germany’s food supply per capita has been steady and increasing since 2000.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-324000">
              <a:spcBef>
                <a:spcPts val="127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Vitenam’s food supply has been monotonically increasing over the years reaching over 3000 kcal.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-324000">
              <a:spcBef>
                <a:spcPts val="127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Nigerian’s food supply has been the most between 2005 and 2009. Since then it has decreased with about 100kcal and has retained this amount.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88" name="" descr=""/>
          <p:cNvPicPr/>
          <p:nvPr/>
        </p:nvPicPr>
        <p:blipFill>
          <a:blip r:embed="rId1"/>
          <a:stretch/>
        </p:blipFill>
        <p:spPr>
          <a:xfrm>
            <a:off x="552600" y="2286000"/>
            <a:ext cx="8894880" cy="4329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1759320" y="2075400"/>
            <a:ext cx="8679600" cy="17485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0" anchor="b">
            <a:noAutofit/>
          </a:bodyPr>
          <a:p>
            <a:pPr indent="0" algn="ctr" defTabSz="914400">
              <a:lnSpc>
                <a:spcPct val="80000"/>
              </a:lnSpc>
              <a:buNone/>
            </a:pPr>
            <a:r>
              <a:rPr b="0" lang="bg-BG" sz="5400" spc="-150" strike="noStrike" u="none">
                <a:solidFill>
                  <a:srgbClr val="fffeff"/>
                </a:solidFill>
                <a:effectLst/>
                <a:uFillTx/>
                <a:latin typeface="Calibri Light"/>
              </a:rPr>
              <a:t>Моделиране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03440" cy="24559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ctr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bg-BG" sz="4000" spc="-150" strike="noStrike" u="none">
                <a:solidFill>
                  <a:srgbClr val="fffeff"/>
                </a:solidFill>
                <a:effectLst/>
                <a:uFillTx/>
                <a:latin typeface="Calibri Light"/>
              </a:rPr>
              <a:t>Превръщане в стационарни редове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4495680" y="803160"/>
            <a:ext cx="6904080" cy="321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Стремим се към константни средна стойност и дисперсия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Изключително важно за анализ на времеви редове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Някои стойности за стационарни отначало, но други се нуждаят от първа/втора/трета разлика 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pic>
        <p:nvPicPr>
          <p:cNvPr id="492" name="Picture 2" descr="What is Stationarity in Time Series? - The Data Monk"/>
          <p:cNvPicPr/>
          <p:nvPr/>
        </p:nvPicPr>
        <p:blipFill>
          <a:blip r:embed="rId1"/>
          <a:stretch/>
        </p:blipFill>
        <p:spPr>
          <a:xfrm>
            <a:off x="5275800" y="3017520"/>
            <a:ext cx="5344200" cy="3334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03440" cy="24559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ctr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bg-BG" sz="4000" spc="-150" strike="noStrike" u="none">
                <a:solidFill>
                  <a:srgbClr val="fffeff"/>
                </a:solidFill>
                <a:effectLst/>
                <a:uFillTx/>
                <a:latin typeface="Calibri Light"/>
              </a:rPr>
              <a:t>Проверка за мулти-колинеарност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4495680" y="803160"/>
            <a:ext cx="6904080" cy="321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Стремим се към константни средна стойност и дисперсия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Изключително важно за анализ на времеви редове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Премахване на всички големи корелации над 0.8%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pic>
        <p:nvPicPr>
          <p:cNvPr id="495" name="Picture 1" descr=""/>
          <p:cNvPicPr/>
          <p:nvPr/>
        </p:nvPicPr>
        <p:blipFill>
          <a:blip r:embed="rId1"/>
          <a:stretch/>
        </p:blipFill>
        <p:spPr>
          <a:xfrm>
            <a:off x="7825320" y="3017880"/>
            <a:ext cx="4366440" cy="3839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03440" cy="24559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ctr">
            <a:normAutofit lnSpcReduction="9999"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en-US" sz="4000" spc="-150" strike="noStrike" u="none">
                <a:solidFill>
                  <a:srgbClr val="fffeff"/>
                </a:solidFill>
                <a:effectLst/>
                <a:uFillTx/>
                <a:latin typeface="Calibri Light"/>
              </a:rPr>
              <a:t>OLS </a:t>
            </a:r>
            <a:r>
              <a:rPr b="0" lang="bg-BG" sz="4000" spc="-150" strike="noStrike" u="none">
                <a:solidFill>
                  <a:srgbClr val="fffeff"/>
                </a:solidFill>
                <a:effectLst/>
                <a:uFillTx/>
                <a:latin typeface="Calibri Light"/>
              </a:rPr>
              <a:t>регресия на най-малките квадрати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/>
          </p:nvPr>
        </p:nvSpPr>
        <p:spPr>
          <a:xfrm>
            <a:off x="4495680" y="803160"/>
            <a:ext cx="6904080" cy="321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Всички стойности с изключение на една не са статистически значими; няма директна линейна връзка между тях и затлъстяването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Единствено Дажба на храна (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kcal</a:t>
            </a: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/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cap</a:t>
            </a: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/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day</a:t>
            </a: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) от растителни продукти може да се интерпретира като фактор с пряко влияние върху затлъстяването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pic>
        <p:nvPicPr>
          <p:cNvPr id="498" name="Picture 4" descr=""/>
          <p:cNvPicPr/>
          <p:nvPr/>
        </p:nvPicPr>
        <p:blipFill>
          <a:blip r:embed="rId1"/>
          <a:stretch/>
        </p:blipFill>
        <p:spPr>
          <a:xfrm>
            <a:off x="4495680" y="3580560"/>
            <a:ext cx="7695720" cy="3464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03440" cy="24559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ctr">
            <a:norm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en-US" sz="4000" spc="-150" strike="noStrike" u="none">
                <a:solidFill>
                  <a:srgbClr val="fffeff"/>
                </a:solidFill>
                <a:effectLst/>
                <a:uFillTx/>
                <a:latin typeface="Calibri Light"/>
              </a:rPr>
              <a:t>Lasso </a:t>
            </a:r>
            <a:r>
              <a:rPr b="0" lang="bg-BG" sz="4000" spc="-150" strike="noStrike" u="none">
                <a:solidFill>
                  <a:srgbClr val="fffeff"/>
                </a:solidFill>
                <a:effectLst/>
                <a:uFillTx/>
                <a:latin typeface="Calibri Light"/>
              </a:rPr>
              <a:t>регресия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/>
          </p:nvPr>
        </p:nvSpPr>
        <p:spPr>
          <a:xfrm>
            <a:off x="4524840" y="283320"/>
            <a:ext cx="6904080" cy="321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Отново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 </a:t>
            </a: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Дажба на храна (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kcal</a:t>
            </a: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/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cap</a:t>
            </a: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/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day</a:t>
            </a: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) от растителни продукти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 </a:t>
            </a: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е с най-голяма тежест, следвана от животинските продукти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pic>
        <p:nvPicPr>
          <p:cNvPr id="501" name="Picture 3" descr=""/>
          <p:cNvPicPr/>
          <p:nvPr/>
        </p:nvPicPr>
        <p:blipFill>
          <a:blip r:embed="rId1"/>
          <a:stretch/>
        </p:blipFill>
        <p:spPr>
          <a:xfrm>
            <a:off x="4685040" y="2394360"/>
            <a:ext cx="7506720" cy="4463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03440" cy="24559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ctr">
            <a:norm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bg-BG" sz="4000" spc="-150" strike="noStrike" u="none">
                <a:solidFill>
                  <a:srgbClr val="fffeff"/>
                </a:solidFill>
                <a:effectLst/>
                <a:uFillTx/>
                <a:latin typeface="Calibri Light"/>
              </a:rPr>
              <a:t>Прогнозиране с </a:t>
            </a:r>
            <a:r>
              <a:rPr b="0" lang="en-US" sz="4000" spc="-150" strike="noStrike" u="none">
                <a:solidFill>
                  <a:srgbClr val="fffeff"/>
                </a:solidFill>
                <a:effectLst/>
                <a:uFillTx/>
                <a:latin typeface="Calibri Light"/>
              </a:rPr>
              <a:t>Random Forest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pic>
        <p:nvPicPr>
          <p:cNvPr id="503" name="Picture 5" descr=""/>
          <p:cNvPicPr/>
          <p:nvPr/>
        </p:nvPicPr>
        <p:blipFill>
          <a:blip r:embed="rId1"/>
          <a:stretch/>
        </p:blipFill>
        <p:spPr>
          <a:xfrm>
            <a:off x="4433040" y="1673280"/>
            <a:ext cx="7758720" cy="4388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03440" cy="24559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ctr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bg-BG" sz="4000" spc="-150" strike="noStrike" u="none">
                <a:solidFill>
                  <a:srgbClr val="fffeff"/>
                </a:solidFill>
                <a:effectLst/>
                <a:uFillTx/>
                <a:latin typeface="Calibri Light"/>
              </a:rPr>
              <a:t>Context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/>
          </p:nvPr>
        </p:nvSpPr>
        <p:spPr>
          <a:xfrm>
            <a:off x="4557240" y="839160"/>
            <a:ext cx="6904080" cy="524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As of 2022, an estimated 9.1% of the world’s population is undernourished 1 , while 16.02% is classified as obese.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Projections that the global population will reach 9.7 billion by 2050.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In developing countries, scientists and policymakers are increasingly examining strategies to meet future nutritional needs.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One promising approach is to reduce food loss and waste, which is one-quarter of all calories produced worldwide.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FAOSTAT is the Food and Agriculture Organization of the United Nations' global statistical database. 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03440" cy="24559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ctr">
            <a:norm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bg-BG" sz="4000" spc="-150" strike="noStrike" u="none">
                <a:solidFill>
                  <a:srgbClr val="fffeff"/>
                </a:solidFill>
                <a:effectLst/>
                <a:uFillTx/>
                <a:latin typeface="Calibri Light"/>
              </a:rPr>
              <a:t>Прогнозиране с </a:t>
            </a:r>
            <a:r>
              <a:rPr b="0" lang="en-US" sz="4000" spc="-150" strike="noStrike" u="none">
                <a:solidFill>
                  <a:srgbClr val="fffeff"/>
                </a:solidFill>
                <a:effectLst/>
                <a:uFillTx/>
                <a:latin typeface="Calibri Light"/>
              </a:rPr>
              <a:t>Random Forest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pic>
        <p:nvPicPr>
          <p:cNvPr id="505" name="Picture 7" descr=""/>
          <p:cNvPicPr/>
          <p:nvPr/>
        </p:nvPicPr>
        <p:blipFill>
          <a:blip r:embed="rId1"/>
          <a:stretch/>
        </p:blipFill>
        <p:spPr>
          <a:xfrm>
            <a:off x="5947200" y="1122120"/>
            <a:ext cx="5619240" cy="5619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1759320" y="2075400"/>
            <a:ext cx="8679600" cy="17485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0" anchor="b">
            <a:noAutofit/>
          </a:bodyPr>
          <a:p>
            <a:pPr indent="0" algn="ctr" defTabSz="914400">
              <a:lnSpc>
                <a:spcPct val="80000"/>
              </a:lnSpc>
              <a:buNone/>
            </a:pPr>
            <a:r>
              <a:rPr b="0" lang="bg-BG" sz="5400" spc="-150" strike="noStrike" u="none">
                <a:solidFill>
                  <a:srgbClr val="fffeff"/>
                </a:solidFill>
                <a:effectLst/>
                <a:uFillTx/>
                <a:latin typeface="Calibri Light"/>
              </a:rPr>
              <a:t>Изгубени калории, получени прозрения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subTitle"/>
          </p:nvPr>
        </p:nvSpPr>
        <p:spPr>
          <a:xfrm>
            <a:off x="1759320" y="3906360"/>
            <a:ext cx="8673120" cy="132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0" bIns="45720" anchor="t">
            <a:noAutofit/>
          </a:bodyPr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eff"/>
                </a:solidFill>
                <a:effectLst/>
                <a:uFillTx/>
                <a:latin typeface="Rockwell"/>
              </a:rPr>
              <a:t>(</a:t>
            </a:r>
            <a:r>
              <a:rPr b="0" lang="ru-RU" sz="1800" strike="noStrike" u="none">
                <a:solidFill>
                  <a:srgbClr val="fffeff"/>
                </a:solidFill>
                <a:effectLst/>
                <a:uFillTx/>
                <a:latin typeface="Rockwell"/>
              </a:rPr>
              <a:t>Анализ на взаимовръзките между загубите на храна и хранителните резултати в различни страни</a:t>
            </a:r>
            <a:r>
              <a:rPr b="0" lang="en-US" sz="1800" strike="noStrike" u="none">
                <a:solidFill>
                  <a:srgbClr val="fffeff"/>
                </a:solidFill>
                <a:effectLst/>
                <a:uFillTx/>
                <a:latin typeface="Rockwell"/>
              </a:rPr>
              <a:t>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03440" cy="24559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ctr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bg-BG" sz="4000" spc="-150" strike="noStrike" u="none">
                <a:solidFill>
                  <a:srgbClr val="fffeff"/>
                </a:solidFill>
                <a:effectLst/>
                <a:uFillTx/>
                <a:latin typeface="Calibri Light"/>
              </a:rPr>
              <a:t>Текущо състояние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/>
          </p:nvPr>
        </p:nvSpPr>
        <p:spPr>
          <a:xfrm>
            <a:off x="4495680" y="803160"/>
            <a:ext cx="6904080" cy="524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Хранителните запаси остават неравномерно разпределени по целия свят. 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9,1% от световното население е недохранено , докато 16,02% са класифицирани като затлъстели (данни 2022) 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Средното енергийно снабдяване с храна, изразено като процент от необходимите енергийни нужди на населението, варира значително в различните региони, държави и дори в рамките на националните граници.</a:t>
            </a:r>
            <a:r>
              <a:rPr b="0" lang="bg-BG" sz="1800" strike="noStrike" u="none" baseline="30000">
                <a:solidFill>
                  <a:schemeClr val="dk1"/>
                </a:solidFill>
                <a:effectLst/>
                <a:uFillTx/>
                <a:latin typeface="Rockwell"/>
              </a:rPr>
              <a:t> 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Прогнозите -  световното население ще достигне 9,7 милиарда до 2050 г.  =&gt;  въпроси за това как да се осигури адекватно снабдяване с храна за всички.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 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ctr">
            <a:normAutofit fontScale="85000" lnSpcReduction="9999"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bg-BG" sz="4000" spc="-150" strike="noStrike" u="none">
                <a:solidFill>
                  <a:srgbClr val="fffeff"/>
                </a:solidFill>
                <a:effectLst/>
                <a:uFillTx/>
                <a:latin typeface="Calibri Light"/>
              </a:rPr>
              <a:t>Въпрос: Връзката между загубите на храна и три ключови показателя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/>
          </p:nvPr>
        </p:nvSpPr>
        <p:spPr>
          <a:xfrm>
            <a:off x="4563360" y="803160"/>
            <a:ext cx="6836400" cy="524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Ключови показатели: 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Енергийна адекватност на храната – средното количество енергия, което се осигурява от храната, като процент от необходимия енергиен прием на населението.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Недохранване – делът на населението, което консумира по-малко от минималните енергийни нужди от храната.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Затлъстяване – делът на възрастното население, класифицирано като затлъстяло (ИТМ ≥ 30).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Предлагането на храна на глава от населението - медиатор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ctr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bg-BG" sz="4000" spc="-150" strike="noStrike" u="none">
                <a:solidFill>
                  <a:srgbClr val="fffeff"/>
                </a:solidFill>
                <a:effectLst/>
                <a:uFillTx/>
                <a:latin typeface="Calibri Light"/>
              </a:rPr>
              <a:t>Германия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19999"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Влиянието на загубите на храна върху адекватността на енергийното снабдяване с храна е ограничено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Прекият ефект от загубите на храна върху затлъстяването е незначителен и статистически незначим. 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Два косвени ефекта чрез общото предлагане на храна и предлагането на храни от животински произход бяха статистически значими: 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marL="4572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bg-BG" sz="16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(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i</a:t>
            </a:r>
            <a:r>
              <a:rPr b="0" lang="bg-BG" sz="16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) Отрицателен косвен ефект свързан свързани с по-голямата обща наличност на храна 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marL="4572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bg-BG" sz="16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(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ii</a:t>
            </a:r>
            <a:r>
              <a:rPr b="0" lang="bg-BG" sz="16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) Положителен косвен ефект чрез увеличената наличност на животински продукти 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  <a:tabLst>
                <a:tab algn="l" pos="0"/>
              </a:tabLst>
            </a:pP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Общият ефект от загубите на храна върху затлъстяването, комбинирайки двата пътя, беше положителен, но умерен =&gt; съставът и видът на наличната храна, а не само количеството, играят роля 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ctr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bg-BG" sz="4000" spc="-150" strike="noStrike" u="none">
                <a:solidFill>
                  <a:srgbClr val="fffeff"/>
                </a:solidFill>
                <a:effectLst/>
                <a:uFillTx/>
                <a:latin typeface="Calibri Light"/>
              </a:rPr>
              <a:t>Виетнам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Загубите на храна са: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-"/>
            </a:pP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положително свързани с адекватността на храненето 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-"/>
            </a:pP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отрицателно свързани с недохранването чрез косвени ефекти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 - прекият им ефект върху затлъстяването е изненадващо отрицателен.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ctr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bg-BG" sz="4000" spc="-150" strike="noStrike" u="none">
                <a:solidFill>
                  <a:srgbClr val="fffeff"/>
                </a:solidFill>
                <a:effectLst/>
                <a:uFillTx/>
                <a:latin typeface="Calibri Light"/>
              </a:rPr>
              <a:t>Нигерия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517" name="PlaceHolder 2"/>
          <p:cNvSpPr>
            <a:spLocks noGrp="1"/>
          </p:cNvSpPr>
          <p:nvPr>
            <p:ph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Наблюдава се  пряка положителна връзка между загубите на храна и затлъстяването, без значителна косвена медиация . 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Обратно, недохранването се намалява косвено чрез по-голяма наличност на храна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Адекватността на енергийните доставки показва противоположни преки и косвени ефекти.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98480" cy="24559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ctr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bg-BG" sz="4000" spc="-150" strike="noStrike" u="none">
                <a:solidFill>
                  <a:srgbClr val="fffeff"/>
                </a:solidFill>
                <a:effectLst/>
                <a:uFillTx/>
                <a:latin typeface="Calibri Light"/>
              </a:rPr>
              <a:t>Обобщение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/>
          </p:nvPr>
        </p:nvSpPr>
        <p:spPr>
          <a:xfrm>
            <a:off x="5118480" y="803160"/>
            <a:ext cx="6281640" cy="524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Загубите на храна взаимодействат с други фактори чрез множество и понякога противоположни канали. 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Намаляването на загубите на храна остава важно, но по-широките му въздействия трябва да бъдат оценени заедно със структурата, състава и поведенческите модели на хранителната система, за да се информират по-целенасочени и справедливи политики в областта на храните и храненето.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03440" cy="24559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ctr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bg-BG" sz="4000" spc="-150" strike="noStrike" u="none">
                <a:solidFill>
                  <a:srgbClr val="fffeff"/>
                </a:solidFill>
                <a:effectLst/>
                <a:uFillTx/>
                <a:latin typeface="Calibri Light"/>
              </a:rPr>
              <a:t>Hypothesis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460" name=""/>
          <p:cNvSpPr/>
          <p:nvPr/>
        </p:nvSpPr>
        <p:spPr>
          <a:xfrm>
            <a:off x="4656600" y="3405600"/>
            <a:ext cx="1744200" cy="732600"/>
          </a:xfrm>
          <a:prstGeom prst="rect">
            <a:avLst/>
          </a:prstGeom>
          <a:solidFill>
            <a:srgbClr val="81d41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Food losses</a:t>
            </a:r>
            <a:endParaRPr b="1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1" name=""/>
          <p:cNvSpPr/>
          <p:nvPr/>
        </p:nvSpPr>
        <p:spPr>
          <a:xfrm>
            <a:off x="6678000" y="1623600"/>
            <a:ext cx="1828800" cy="867600"/>
          </a:xfrm>
          <a:prstGeom prst="rect">
            <a:avLst/>
          </a:prstGeom>
          <a:solidFill>
            <a:srgbClr val="81d41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Food Supply per Capita</a:t>
            </a:r>
            <a:endParaRPr b="1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2" name=""/>
          <p:cNvSpPr/>
          <p:nvPr/>
        </p:nvSpPr>
        <p:spPr>
          <a:xfrm>
            <a:off x="9685800" y="3223800"/>
            <a:ext cx="2286000" cy="867600"/>
          </a:xfrm>
          <a:prstGeom prst="rect">
            <a:avLst/>
          </a:prstGeom>
          <a:solidFill>
            <a:srgbClr val="81d41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Prevalence of undernourishment</a:t>
            </a:r>
            <a:endParaRPr b="1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3" name=""/>
          <p:cNvSpPr/>
          <p:nvPr/>
        </p:nvSpPr>
        <p:spPr>
          <a:xfrm flipV="1">
            <a:off x="5535000" y="2262600"/>
            <a:ext cx="1143000" cy="1143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4" name=""/>
          <p:cNvSpPr/>
          <p:nvPr/>
        </p:nvSpPr>
        <p:spPr>
          <a:xfrm>
            <a:off x="8506800" y="2262600"/>
            <a:ext cx="1143000" cy="13716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5" name=""/>
          <p:cNvSpPr/>
          <p:nvPr/>
        </p:nvSpPr>
        <p:spPr>
          <a:xfrm>
            <a:off x="9685800" y="4269600"/>
            <a:ext cx="2286000" cy="685800"/>
          </a:xfrm>
          <a:prstGeom prst="rect">
            <a:avLst/>
          </a:prstGeom>
          <a:solidFill>
            <a:srgbClr val="81d41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Prevalence of Obesity</a:t>
            </a:r>
            <a:endParaRPr b="1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6" name=""/>
          <p:cNvSpPr/>
          <p:nvPr/>
        </p:nvSpPr>
        <p:spPr>
          <a:xfrm>
            <a:off x="9685800" y="5097600"/>
            <a:ext cx="2286000" cy="685800"/>
          </a:xfrm>
          <a:prstGeom prst="rect">
            <a:avLst/>
          </a:prstGeom>
          <a:solidFill>
            <a:srgbClr val="81d41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Dietary Energy Adequacy</a:t>
            </a:r>
            <a:endParaRPr b="1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7" name=""/>
          <p:cNvSpPr/>
          <p:nvPr/>
        </p:nvSpPr>
        <p:spPr>
          <a:xfrm>
            <a:off x="8506800" y="2491200"/>
            <a:ext cx="1143000" cy="20574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8" name=""/>
          <p:cNvSpPr/>
          <p:nvPr/>
        </p:nvSpPr>
        <p:spPr>
          <a:xfrm>
            <a:off x="8278200" y="2491200"/>
            <a:ext cx="1371600" cy="29718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9" name="Content Placeholder 11"/>
          <p:cNvSpPr txBox="1"/>
          <p:nvPr/>
        </p:nvSpPr>
        <p:spPr>
          <a:xfrm>
            <a:off x="4572000" y="-231480"/>
            <a:ext cx="7840800" cy="1939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1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Mediation analysis</a:t>
            </a: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: Is there something in the middle that explains how or why one thing causes another?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03440" cy="24559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ctr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bg-BG" sz="4000" spc="-150" strike="noStrike" u="none">
                <a:solidFill>
                  <a:srgbClr val="fffeff"/>
                </a:solidFill>
                <a:effectLst/>
                <a:uFillTx/>
                <a:latin typeface="Calibri Light"/>
              </a:rPr>
              <a:t>Definitions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/>
          </p:nvPr>
        </p:nvSpPr>
        <p:spPr>
          <a:xfrm>
            <a:off x="4557240" y="803160"/>
            <a:ext cx="6904080" cy="524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9999"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1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Food Losses</a:t>
            </a: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 - The amount of a commodity wasted during the year between production and the household level. Losses before harvest and household waste (both edible and inedible) are excluded.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1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Dietary Energy Adequacy </a:t>
            </a: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– The average dietary energy supply as a percentage of the population’s required energy needs.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1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Prevalence of Undernourishment </a:t>
            </a: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– The share of the population that is chronically undernourished (consuming less than the minimum dietary energy requirement).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1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Prevalence of Obesity</a:t>
            </a: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 – The share of the adult population that is obese (BMI ≥ 30). 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1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Food Supply per Capita</a:t>
            </a: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 – The average food availability per person, measured in kilocalories per person per day.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03440" cy="24559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ctr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bg-BG" sz="4000" spc="-150" strike="noStrike" u="none">
                <a:solidFill>
                  <a:srgbClr val="fffeff"/>
                </a:solidFill>
                <a:effectLst/>
                <a:uFillTx/>
                <a:latin typeface="Calibri Light"/>
              </a:rPr>
              <a:t>Countries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/>
          </p:nvPr>
        </p:nvSpPr>
        <p:spPr>
          <a:xfrm>
            <a:off x="4557240" y="803160"/>
            <a:ext cx="6904080" cy="524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1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Germany</a:t>
            </a: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 – Adequate diets, distinct obesity profile, Europe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1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Vietnam</a:t>
            </a: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 - Rapid dietary shift, changing waste patterns, Asia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1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Nigeria</a:t>
            </a: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 - High undernourishment, post-harvest losses, Africa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03440" cy="24559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ctr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bg-BG" sz="4000" spc="-150" strike="noStrike" u="none">
                <a:solidFill>
                  <a:srgbClr val="fffeff"/>
                </a:solidFill>
                <a:effectLst/>
                <a:uFillTx/>
                <a:latin typeface="Calibri Light"/>
              </a:rPr>
              <a:t>Approach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/>
          </p:nvPr>
        </p:nvSpPr>
        <p:spPr>
          <a:xfrm>
            <a:off x="4557240" y="623160"/>
            <a:ext cx="6904080" cy="524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1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Research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1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Data exploration and processing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1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Modelling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1" marL="864000" indent="-324000" defTabSz="9144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OLS regression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1" marL="864000" indent="-324000" defTabSz="9144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Lasso regression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1" marL="864000" indent="-324000" defTabSz="9144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Random Forest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1" marL="864000" indent="-324000" defTabSz="9144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Mediation Analysis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1759320" y="2075400"/>
            <a:ext cx="8679600" cy="17485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0" anchor="b">
            <a:noAutofit/>
          </a:bodyPr>
          <a:p>
            <a:pPr indent="0" algn="ctr" defTabSz="914400">
              <a:lnSpc>
                <a:spcPct val="80000"/>
              </a:lnSpc>
              <a:buNone/>
            </a:pPr>
            <a:r>
              <a:rPr b="0" lang="bg-BG" sz="5400" spc="-150" strike="noStrike" u="none">
                <a:solidFill>
                  <a:srgbClr val="fffeff"/>
                </a:solidFill>
                <a:effectLst/>
                <a:uFillTx/>
                <a:latin typeface="Calibri Light"/>
              </a:rPr>
              <a:t>Запознаване с данните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888480" y="2350080"/>
            <a:ext cx="3403440" cy="2455920"/>
          </a:xfrm>
          <a:prstGeom prst="rect">
            <a:avLst/>
          </a:prstGeom>
          <a:noFill/>
          <a:ln w="0">
            <a:noFill/>
          </a:ln>
        </p:spPr>
        <p:txBody>
          <a:bodyPr lIns="228600" rIns="228600" tIns="228600" bIns="228600" anchor="ctr">
            <a:noAutofit/>
          </a:bodyPr>
          <a:p>
            <a:pPr indent="0" algn="ctr" defTabSz="914400">
              <a:lnSpc>
                <a:spcPct val="85000"/>
              </a:lnSpc>
              <a:buNone/>
            </a:pPr>
            <a:r>
              <a:rPr b="0" lang="bg-BG" sz="4000" spc="-150" strike="noStrike" u="none">
                <a:solidFill>
                  <a:srgbClr val="fffeff"/>
                </a:solidFill>
                <a:effectLst/>
                <a:uFillTx/>
                <a:latin typeface="Calibri Light"/>
              </a:rPr>
              <a:t>Data preprocessing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/>
          </p:nvPr>
        </p:nvSpPr>
        <p:spPr>
          <a:xfrm>
            <a:off x="4557240" y="803160"/>
            <a:ext cx="6904080" cy="524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Feature engineering – Total losses (g/capita/day)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Deduplication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lvl="1" marL="864000" indent="-324000" defTabSz="9144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Estimated values vs Imputed values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3 year averages processing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Data preparation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78c30d"/>
              </a:buClr>
              <a:buSzPct val="110000"/>
              <a:buFont typeface="Wingdings" charset="2"/>
              <a:buChar char=""/>
            </a:pPr>
            <a:r>
              <a:rPr b="0" lang="bg-BG" sz="1800" strike="noStrike" u="none">
                <a:solidFill>
                  <a:schemeClr val="dk1"/>
                </a:solidFill>
                <a:effectLst/>
                <a:uFillTx/>
                <a:latin typeface="Rockwell"/>
              </a:rPr>
              <a:t>API issues, had to download some data manually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/>
          </p:nvPr>
        </p:nvSpPr>
        <p:spPr>
          <a:xfrm>
            <a:off x="552600" y="275760"/>
            <a:ext cx="11336760" cy="22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278"/>
              </a:spcBef>
              <a:buNone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Average dietary energy supply adequacy (%)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-324000">
              <a:spcBef>
                <a:spcPts val="127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This has been monotonically increasing in Vietnam.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-324000">
              <a:spcBef>
                <a:spcPts val="127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It has decreased in Nigeria with a few precents (10% since 2007 when it reached a peak).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-324000">
              <a:spcBef>
                <a:spcPts val="127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Germany has been steadily increasing the average dietary energy supply adequacy.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80" name="" descr=""/>
          <p:cNvPicPr/>
          <p:nvPr/>
        </p:nvPicPr>
        <p:blipFill>
          <a:blip r:embed="rId1"/>
          <a:stretch/>
        </p:blipFill>
        <p:spPr>
          <a:xfrm>
            <a:off x="1055880" y="2235600"/>
            <a:ext cx="8344800" cy="4147560"/>
          </a:xfrm>
          <a:prstGeom prst="rect">
            <a:avLst/>
          </a:prstGeom>
          <a:noFill/>
          <a:ln w="18000">
            <a:solidFill>
              <a:srgbClr val="74b5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4000"/>
                <a:lumMod val="92000"/>
              </a:schemeClr>
            </a:gs>
            <a:gs pos="100000">
              <a:schemeClr val="phClr">
                <a:shade val="76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lumMod val="88000"/>
              </a:schemeClr>
            </a:gs>
          </a:gsLst>
          <a:path path="circle">
            <a:fillToRect l="50000" t="15000" r="50000" b="169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4000"/>
                <a:lumMod val="92000"/>
              </a:schemeClr>
            </a:gs>
            <a:gs pos="100000">
              <a:schemeClr val="phClr">
                <a:shade val="76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lumMod val="88000"/>
              </a:schemeClr>
            </a:gs>
          </a:gsLst>
          <a:path path="circle">
            <a:fillToRect l="50000" t="15000" r="50000" b="169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tlas">
  <a:themeElements>
    <a:clrScheme name="Atlas">
      <a:dk1>
        <a:srgbClr val="000000"/>
      </a:dk1>
      <a:lt1>
        <a:srgbClr val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 pitchFamily="0" charset="1"/>
        <a:ea typeface=""/>
        <a:cs typeface=""/>
      </a:majorFont>
      <a:minorFont>
        <a:latin typeface="Rockwell" panose="020606030202050204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2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4000"/>
                <a:lumMod val="92000"/>
              </a:schemeClr>
            </a:gs>
            <a:gs pos="100000">
              <a:schemeClr val="phClr">
                <a:shade val="76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lumMod val="88000"/>
              </a:schemeClr>
            </a:gs>
          </a:gsLst>
          <a:path path="circle">
            <a:fillToRect l="50000" t="15000" r="50000" b="169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128</TotalTime>
  <Application>LibreOffice/25.2.4.3$MacOSX_AARCH64 LibreOffice_project/33e196637044ead23f5c3226cde09b47731f7e27</Application>
  <AppVersion>15.0000</AppVersion>
  <Words>421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2025-06-29T08:59:44Z</dcterms:created>
  <dc:creator>Валерия Ирманова Николаева</dc:creator>
  <dc:description/>
  <dc:language>en-US</dc:language>
  <cp:lastModifiedBy/>
  <dcterms:modified xsi:type="dcterms:W3CDTF">2025-06-29T14:34:09Z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7</vt:i4>
  </property>
</Properties>
</file>