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1A04-FF66-48BF-8E39-969A27CEEFC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6AF5-B50D-4889-BC88-DDE9439C4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1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1A04-FF66-48BF-8E39-969A27CEEFC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6AF5-B50D-4889-BC88-DDE9439C4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2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1A04-FF66-48BF-8E39-969A27CEEFC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6AF5-B50D-4889-BC88-DDE9439C4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01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1A04-FF66-48BF-8E39-969A27CEEFC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6AF5-B50D-4889-BC88-DDE9439C4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17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1A04-FF66-48BF-8E39-969A27CEEFC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6AF5-B50D-4889-BC88-DDE9439C4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74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1A04-FF66-48BF-8E39-969A27CEEFC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6AF5-B50D-4889-BC88-DDE9439C4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37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1A04-FF66-48BF-8E39-969A27CEEFC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6AF5-B50D-4889-BC88-DDE9439C4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26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1A04-FF66-48BF-8E39-969A27CEEFC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6AF5-B50D-4889-BC88-DDE9439C4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21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1A04-FF66-48BF-8E39-969A27CEEFC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6AF5-B50D-4889-BC88-DDE9439C4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51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D438-3BB7-BD46-FB32-65381A09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6F8C3-9E2C-F5FF-F581-89B15B61D8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7F3E0-5F82-336A-9967-542D8BB4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1A04-FF66-48BF-8E39-969A27CEEFC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C84E9-CA93-615A-C8A4-05815D17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0EE9-D6D5-7D5C-48DD-136FFB71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6AF5-B50D-4889-BC88-DDE9439C4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6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1A04-FF66-48BF-8E39-969A27CEEFC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B836AF5-B50D-4889-BC88-DDE9439C4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6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1A04-FF66-48BF-8E39-969A27CEEFC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6AF5-B50D-4889-BC88-DDE9439C4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7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1A04-FF66-48BF-8E39-969A27CEEFC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6AF5-B50D-4889-BC88-DDE9439C4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6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1A04-FF66-48BF-8E39-969A27CEEFC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6AF5-B50D-4889-BC88-DDE9439C4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4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1A04-FF66-48BF-8E39-969A27CEEFC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6AF5-B50D-4889-BC88-DDE9439C4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1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1A04-FF66-48BF-8E39-969A27CEEFC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6AF5-B50D-4889-BC88-DDE9439C4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7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1A04-FF66-48BF-8E39-969A27CEEFC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6AF5-B50D-4889-BC88-DDE9439C4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1A04-FF66-48BF-8E39-969A27CEEFC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36AF5-B50D-4889-BC88-DDE9439C4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9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6E41A04-FF66-48BF-8E39-969A27CEEFC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836AF5-B50D-4889-BC88-DDE9439C4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6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6AC9-39D7-C1F8-4C1E-8F64B14AA3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Integration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E08AD-A73B-474C-F7DD-E63DCDD9C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Ensuring Seamless Interactions Between Components</a:t>
            </a:r>
          </a:p>
        </p:txBody>
      </p:sp>
    </p:spTree>
    <p:extLst>
      <p:ext uri="{BB962C8B-B14F-4D97-AF65-F5344CB8AC3E}">
        <p14:creationId xmlns:p14="http://schemas.microsoft.com/office/powerpoint/2010/main" val="190675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C0E9-EA48-AD22-4189-6953271D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6A68B-0F64-0A24-BD98-B581266A4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What is Integration Testing?</a:t>
            </a:r>
          </a:p>
          <a:p>
            <a:pPr marL="0" indent="0">
              <a:buNone/>
            </a:pPr>
            <a:r>
              <a:rPr lang="en-US" dirty="0"/>
              <a:t>2. Why is Integration Testing Important?</a:t>
            </a:r>
          </a:p>
          <a:p>
            <a:pPr marL="0" indent="0">
              <a:buNone/>
            </a:pPr>
            <a:r>
              <a:rPr lang="en-US" dirty="0"/>
              <a:t>3. Integration Test Approaches</a:t>
            </a:r>
          </a:p>
          <a:p>
            <a:pPr marL="0" indent="0">
              <a:buNone/>
            </a:pPr>
            <a:r>
              <a:rPr lang="en-US" dirty="0"/>
              <a:t>4. Applications of Integration Testing</a:t>
            </a:r>
          </a:p>
          <a:p>
            <a:pPr marL="0" indent="0">
              <a:buNone/>
            </a:pPr>
            <a:r>
              <a:rPr lang="en-US" dirty="0"/>
              <a:t>5. Test Cases for Integration Testing</a:t>
            </a:r>
          </a:p>
          <a:p>
            <a:pPr marL="0" indent="0">
              <a:buNone/>
            </a:pPr>
            <a:r>
              <a:rPr lang="en-US" dirty="0"/>
              <a:t>6. Difference Between Manual Testing and Automated Testing</a:t>
            </a:r>
          </a:p>
          <a:p>
            <a:pPr marL="0" indent="0">
              <a:buNone/>
            </a:pPr>
            <a:r>
              <a:rPr lang="en-US" dirty="0"/>
              <a:t>7. Conclusion</a:t>
            </a:r>
          </a:p>
        </p:txBody>
      </p:sp>
    </p:spTree>
    <p:extLst>
      <p:ext uri="{BB962C8B-B14F-4D97-AF65-F5344CB8AC3E}">
        <p14:creationId xmlns:p14="http://schemas.microsoft.com/office/powerpoint/2010/main" val="410414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2EBF3-BBA5-0777-28AD-4B9D68EF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Integration Testing?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FE6B-4FC2-10E5-2614-AB694D5CA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1" y="2667000"/>
            <a:ext cx="5259389" cy="2279074"/>
          </a:xfrm>
        </p:spPr>
        <p:txBody>
          <a:bodyPr>
            <a:normAutofit/>
          </a:bodyPr>
          <a:lstStyle/>
          <a:p>
            <a:r>
              <a:rPr lang="en-US" dirty="0"/>
              <a:t> Is a test ensure that different modules or components of a system work together.</a:t>
            </a:r>
          </a:p>
          <a:p>
            <a:r>
              <a:rPr lang="en-US" dirty="0"/>
              <a:t> Focuses on data flow and communication between modules.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E23F4-EB83-CFF5-8CFB-E1A4FAEF3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639" y="2667001"/>
            <a:ext cx="4716296" cy="200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F623-B0B1-8EB9-21D1-81A563B5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Integration Testing Important?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F7C90-FE9E-10FD-6A66-635D47FA8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Detects issues in module interactions early.</a:t>
            </a:r>
          </a:p>
          <a:p>
            <a:r>
              <a:rPr lang="en-US" dirty="0"/>
              <a:t> Ensures proper communication between software components.</a:t>
            </a:r>
          </a:p>
          <a:p>
            <a:r>
              <a:rPr lang="en-US" dirty="0"/>
              <a:t> Prevents system failures caused by improper integration.</a:t>
            </a:r>
          </a:p>
          <a:p>
            <a:r>
              <a:rPr lang="en-US" dirty="0"/>
              <a:t> Improves reliability, scalability, and overall quality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160657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1FDA-174B-9943-2322-1FF9C8EF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Test Approaches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19C02-2C6D-D71C-546C-877E91370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0" y="2053935"/>
            <a:ext cx="4490463" cy="40039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Big Bang Testing: All components are tested together in one go.</a:t>
            </a:r>
          </a:p>
          <a:p>
            <a:pPr marL="0" indent="0">
              <a:buNone/>
            </a:pPr>
            <a:r>
              <a:rPr lang="en-US" dirty="0"/>
              <a:t>2. Top-Down Testing: High-level modules are tested first.</a:t>
            </a:r>
          </a:p>
          <a:p>
            <a:pPr marL="0" indent="0">
              <a:buNone/>
            </a:pPr>
            <a:r>
              <a:rPr lang="en-US" dirty="0"/>
              <a:t>3. Bottom-Up Testing: Low-level modules are tested first.</a:t>
            </a:r>
          </a:p>
          <a:p>
            <a:pPr marL="0" indent="0">
              <a:buNone/>
            </a:pPr>
            <a:r>
              <a:rPr lang="en-US" dirty="0"/>
              <a:t>4. Mix Testing: Combines Top-Down and Bottom-Up approaches.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D3128-A123-0A8A-7AE4-3F15ECF8A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427" y="2407226"/>
            <a:ext cx="4649932" cy="219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2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15F3-CC09-84ED-7B9D-DD004937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Integration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694DA-580D-0C88-6966-7305D2E31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Web Applications: Ensures proper interaction between front-end and back-end.</a:t>
            </a:r>
          </a:p>
          <a:p>
            <a:r>
              <a:rPr lang="en-US" dirty="0"/>
              <a:t> APIs: Validates communication and data exchange.</a:t>
            </a:r>
          </a:p>
          <a:p>
            <a:r>
              <a:rPr lang="en-US" dirty="0"/>
              <a:t> E-commerce Platforms: Tests payment gateways and user interfaces.</a:t>
            </a:r>
          </a:p>
          <a:p>
            <a:r>
              <a:rPr lang="en-US" dirty="0"/>
              <a:t> Enterprise Software: Ensures smooth connections between modules.</a:t>
            </a:r>
          </a:p>
        </p:txBody>
      </p:sp>
    </p:spTree>
    <p:extLst>
      <p:ext uri="{BB962C8B-B14F-4D97-AF65-F5344CB8AC3E}">
        <p14:creationId xmlns:p14="http://schemas.microsoft.com/office/powerpoint/2010/main" val="228550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E02C-D364-369C-D322-2A3A1E0A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Cases for Integration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B551B-EAF5-A667-A897-B59FF15C9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Verify data flow between modules.</a:t>
            </a:r>
          </a:p>
          <a:p>
            <a:r>
              <a:rPr lang="en-US" dirty="0"/>
              <a:t> Test API calls and responses.</a:t>
            </a:r>
          </a:p>
          <a:p>
            <a:r>
              <a:rPr lang="en-US" dirty="0"/>
              <a:t> Validate shared databases or file transfers.</a:t>
            </a:r>
          </a:p>
          <a:p>
            <a:r>
              <a:rPr lang="en-US" dirty="0"/>
              <a:t> Check error handling during module interactions.</a:t>
            </a:r>
          </a:p>
        </p:txBody>
      </p:sp>
    </p:spTree>
    <p:extLst>
      <p:ext uri="{BB962C8B-B14F-4D97-AF65-F5344CB8AC3E}">
        <p14:creationId xmlns:p14="http://schemas.microsoft.com/office/powerpoint/2010/main" val="297547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5496-C329-4F9A-1D22-BEBCE142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Difference Between Manual Testing and Automated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DCF26-048E-99C7-9957-14735D63C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Manual Testing: Performed by humans without tools, time-consuming and prone to errors.</a:t>
            </a:r>
          </a:p>
          <a:p>
            <a:r>
              <a:rPr lang="en-US"/>
              <a:t>Automated Testing: Uses tools/scripts for automation, faster and more reliable.</a:t>
            </a:r>
          </a:p>
        </p:txBody>
      </p:sp>
    </p:spTree>
    <p:extLst>
      <p:ext uri="{BB962C8B-B14F-4D97-AF65-F5344CB8AC3E}">
        <p14:creationId xmlns:p14="http://schemas.microsoft.com/office/powerpoint/2010/main" val="172649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0B01-18B7-46DE-C986-BFBAD7D9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540BA-3EDC-FD26-6826-B7E56D47C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Integration testing ensures that all components work together seamlessly.</a:t>
            </a:r>
          </a:p>
          <a:p>
            <a:r>
              <a:rPr lang="en-US" dirty="0"/>
              <a:t> Helps identify and fix issues early.</a:t>
            </a:r>
          </a:p>
          <a:p>
            <a:r>
              <a:rPr lang="en-US" dirty="0"/>
              <a:t> Combining manual and automated testing maximizes efficiency.</a:t>
            </a:r>
          </a:p>
        </p:txBody>
      </p:sp>
    </p:spTree>
    <p:extLst>
      <p:ext uri="{BB962C8B-B14F-4D97-AF65-F5344CB8AC3E}">
        <p14:creationId xmlns:p14="http://schemas.microsoft.com/office/powerpoint/2010/main" val="2277948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49</TotalTime>
  <Words>326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Integration Testing</vt:lpstr>
      <vt:lpstr>Table of Contents</vt:lpstr>
      <vt:lpstr>What is Integration Testing?</vt:lpstr>
      <vt:lpstr>Why is Integration Testing Important?</vt:lpstr>
      <vt:lpstr>Integration Test Approaches</vt:lpstr>
      <vt:lpstr>Applications of Integration Testing</vt:lpstr>
      <vt:lpstr>Test Cases for Integration Testing</vt:lpstr>
      <vt:lpstr>Difference Between Manual Testing and Automated Testing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Srour</dc:creator>
  <cp:lastModifiedBy>Ali Srour</cp:lastModifiedBy>
  <cp:revision>6</cp:revision>
  <dcterms:created xsi:type="dcterms:W3CDTF">2025-04-27T21:26:26Z</dcterms:created>
  <dcterms:modified xsi:type="dcterms:W3CDTF">2025-04-28T05:25:53Z</dcterms:modified>
</cp:coreProperties>
</file>