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F849-7D47-B72D-CB0F-65EED3403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976B9-E046-1DA0-987B-BCF063F1F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20F-8E39-D1E9-4901-F22C4A47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D7B8-3C32-9A1D-63CF-224CCC8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8A18-ECEF-5225-9384-18E4415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04EE-FB4C-CA09-3479-26EE8B89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9988E-9910-9FE2-5F69-1ACC51DD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2AA7-11B1-F55D-55DB-FCB4BDDE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15D3-6AC7-D94D-A8DB-2E9CEBA1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7064-931A-82AA-2600-D7158010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EDF88-11B4-4075-66C8-90D41310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57C6F-4F40-6B87-3ADB-3A86C447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CF79-9A37-E5E8-599A-FB9FDDEE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CB3B-FE23-B1EE-2035-220690B8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9C79-5E7A-8F36-C344-990B26E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FD5E-9132-161D-56CE-F50E883D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C850-C369-D014-7649-BB6F9630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4861-DD86-FBC3-1D93-DB648BD4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55DA-E505-5425-5148-302E1641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1C6D-6860-E4D3-1164-8B54307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BC13-E5B3-EB77-33D1-E4B479F9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1BAF-CC56-4E50-0275-2E2E39DA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0ACD7-535E-5D42-4AAC-F6781816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39EF-EADC-FDCE-502F-981D923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EE9D-4A24-F12D-9078-C74984CD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E318-F688-3DDF-F8B7-35DFFE2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5A65-64CA-8F7F-98CE-E19A8F052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640D5-710E-466F-7F85-AA35A032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C2B0-C8B2-BB2B-B6EA-7ADD681A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6AD6-45C2-DE21-0603-32C5D3A6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1B53-96B6-350B-BE7F-28FD96A5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2CA7-7C23-34E0-874E-EC6BB866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427F-297B-8B36-9DD0-8A9051DC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5691-4D28-5023-DE6A-E4731BA2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085B9-4329-3906-6C6B-2896640B7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FFC50-911D-8024-CC3C-7DF15F5F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FCB86-3428-B640-CD0C-AC677F21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B4671-F108-F6C1-F66D-EC336F85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04B26-5B26-E3BD-FBBE-7D376280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F173-EB71-E62E-E90B-169EE701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D32F8-9EC7-8E04-EF16-538DDD24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4F2FC-13E1-3918-4F11-C5B23BAF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4DF9-AEAD-C3DD-1654-9D47A398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6A79F-EACE-9312-7A02-39DA850D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C7710-5B50-3D71-54A2-56F81188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BFC48-8F45-453E-4DFF-7AF39410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20F2-4DA9-D0FC-5DA0-9ABB8EAC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549-F45A-AF23-8E6F-2BD9ACD8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3AD43-B778-2909-6E96-6288331A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59204-23B8-667B-4B79-EEB8555D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7EFC-F1E3-2423-D2DF-EFE863EB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9DF1-B6AC-BE79-391B-43C5BC9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BB9B-6C1D-D1EF-8798-49BA1BAF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1E7AD-8576-D8C4-B024-09ABB9440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B8676-15D4-C291-363E-2B272B021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C82D-CFDA-EFE7-17C9-36CF88C5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13AB-244F-0813-EEC6-70F7D2A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8FD90-F34B-4679-C6D1-C356CF6B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904D4-920F-8D91-0169-91C3BA2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E2569-A231-6590-988F-EB60322D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7A45-A503-506E-B62B-08EA91F04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A72C-0058-481D-81C6-9A3C46AAC0D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A2A7-157B-C426-E02A-CAC4C8ED9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B3DE-ED57-B9D4-D6BD-5B37B60CD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C108-9555-4BB6-B84B-AC8DEB6D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E14-BBCA-1675-CAE5-20B78EE61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28" y="1439692"/>
            <a:ext cx="5713379" cy="1000227"/>
          </a:xfrm>
        </p:spPr>
        <p:txBody>
          <a:bodyPr/>
          <a:lstStyle/>
          <a:p>
            <a:pPr algn="l"/>
            <a:r>
              <a:rPr lang="en-US" dirty="0">
                <a:latin typeface="Albertus Extra Bold" panose="020E0802040304020204" pitchFamily="34" charset="0"/>
              </a:rPr>
              <a:t>Kanban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E99D8-6440-DB90-7841-8CDBE8E8A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28" y="3787201"/>
            <a:ext cx="6939064" cy="1425102"/>
          </a:xfrm>
        </p:spPr>
        <p:txBody>
          <a:bodyPr/>
          <a:lstStyle/>
          <a:p>
            <a:pPr algn="l"/>
            <a:r>
              <a:rPr lang="en-US" dirty="0">
                <a:latin typeface="Albertus Extra Bold" panose="020E0802040304020204" pitchFamily="34" charset="0"/>
              </a:rPr>
              <a:t>A Simple Framework for Project Management</a:t>
            </a:r>
          </a:p>
          <a:p>
            <a:pPr algn="l"/>
            <a:r>
              <a:rPr lang="en-US" dirty="0">
                <a:latin typeface="Albertus Extra Bold" panose="020E0802040304020204" pitchFamily="34" charset="0"/>
              </a:rPr>
              <a:t>Yousef Afif – 1122382</a:t>
            </a:r>
          </a:p>
          <a:p>
            <a:pPr algn="l"/>
            <a:r>
              <a:rPr lang="en-US" dirty="0">
                <a:latin typeface="Albertus Extra Bold" panose="020E0802040304020204" pitchFamily="34" charset="0"/>
              </a:rPr>
              <a:t>Software Engineering-CSCI351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242D1-8612-D40D-843D-24E8DF1A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8" y="746207"/>
            <a:ext cx="4326464" cy="2862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95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0CD-FB4C-F6B3-3DD0-A94FBF0D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4D2F-C1E4-9179-43BB-250A1F14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Summary: </a:t>
            </a:r>
            <a:r>
              <a:rPr lang="en-US" dirty="0">
                <a:latin typeface="Albertus Medium" panose="020E0602030304020304" pitchFamily="34" charset="0"/>
              </a:rPr>
              <a:t>Kanban is a flexible, visual tool that can significantly improve task management and workflow in software engineering.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Final Thought: </a:t>
            </a:r>
            <a:r>
              <a:rPr lang="en-US" dirty="0">
                <a:latin typeface="Albertus Medium" panose="020E0602030304020304" pitchFamily="34" charset="0"/>
              </a:rPr>
              <a:t>By focusing on flow and minimizing bottlenecks, Kanban helps teams deliver software more efficiently and predictably.</a:t>
            </a:r>
          </a:p>
        </p:txBody>
      </p:sp>
    </p:spTree>
    <p:extLst>
      <p:ext uri="{BB962C8B-B14F-4D97-AF65-F5344CB8AC3E}">
        <p14:creationId xmlns:p14="http://schemas.microsoft.com/office/powerpoint/2010/main" val="351059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5DAE-E928-3AFE-C498-52213A22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988" y="4994999"/>
            <a:ext cx="10515600" cy="1325563"/>
          </a:xfrm>
        </p:spPr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Thank you for listening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5238-7BB4-6172-4F26-C529A143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2" y="740779"/>
            <a:ext cx="6771935" cy="3958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84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C395-ED8C-A419-295F-8979B323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What is a Kanban Board?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1BC5D-8DFF-E1EA-D7A1-70DCEA69D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30848"/>
            <a:ext cx="101832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bertus Medium" panose="020E0602030304020304" pitchFamily="34" charset="0"/>
              <a:cs typeface="29LT Zawi Bold" panose="000008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visual project management tool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Helps teams manage workflows and tasks.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Originated from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Toyota's production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to improve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Widely used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Agile software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386B3-891E-1CD0-8E4C-426A9C6A9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58" y="1319178"/>
            <a:ext cx="3956726" cy="2637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82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F542-1AE5-86F9-8C52-09A3E854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Key Principles of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A7E5-109E-48BD-C9F4-6786E396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Visualize the workflow: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Use boards to track tasks.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Limit work in progress (WIP):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Prevent bottlenecks.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Focus on flow: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Maintain a steady flow of tasks.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Make process policies explicit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: Define how work moves through stages.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Improve collaboratively, evolve experimentally</a:t>
            </a:r>
            <a:endParaRPr lang="en-US" dirty="0">
              <a:latin typeface="Albertus Medium" panose="020E0602030304020304" pitchFamily="34" charset="0"/>
              <a:cs typeface="29LT Zawi Bold" panose="000008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54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51DF-BCF7-CFA8-39D2-D214B9CE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Key Components of a Kanban 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D20BDB-3680-F5D7-F660-B3CBDEE8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783" y="2836072"/>
            <a:ext cx="52141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Columns: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 Represent stages of work (e.g., To Do, In Progress, Done).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Cards: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 Represent individual tasks or work items.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WIP Limits: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bertus Medium" panose="020E0602030304020304" pitchFamily="34" charset="0"/>
                <a:cs typeface="29LT Zawi Bold" panose="00000800000000000000" pitchFamily="2" charset="-78"/>
              </a:rPr>
              <a:t>Restrict the number of tasks in each stage.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62EBA-C1C2-0E54-B9F9-233C54C1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75" y="2048719"/>
            <a:ext cx="4418342" cy="3691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51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F46C-8B79-2F0B-9A30-BDAD8214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Benefits of Kanban in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0E49-2982-DC51-1CE9-0A9DB79D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4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• Improved visibility: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Clear view of project progress.</a:t>
            </a:r>
          </a:p>
          <a:p>
            <a:pPr marL="0" indent="0">
              <a:buNone/>
            </a:pP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• </a:t>
            </a: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Faster delivery: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Continuous delivery of features.</a:t>
            </a:r>
          </a:p>
          <a:p>
            <a:pPr marL="0" indent="0">
              <a:buNone/>
            </a:pP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• </a:t>
            </a: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Better team collaboration: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Transparent workflow and task              ownership.</a:t>
            </a:r>
          </a:p>
          <a:p>
            <a:pPr marL="0" indent="0">
              <a:buNone/>
            </a:pP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• </a:t>
            </a: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Enhanced flexibility: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Easily adapt to changes in priorities.</a:t>
            </a:r>
          </a:p>
        </p:txBody>
      </p:sp>
    </p:spTree>
    <p:extLst>
      <p:ext uri="{BB962C8B-B14F-4D97-AF65-F5344CB8AC3E}">
        <p14:creationId xmlns:p14="http://schemas.microsoft.com/office/powerpoint/2010/main" val="15685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1306-3FE7-9BD5-0214-767C4961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How Kanban is Used in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67F9-C048-E24B-5DCA-9F776D40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80" y="27034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• </a:t>
            </a: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Task Management: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Manage software development tasks like bug fixes, new features, and code reviews.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• Feature Development: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Track the flow of user stories from backlog to completion.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  <a:cs typeface="29LT Zawi Bold" panose="00000800000000000000" pitchFamily="2" charset="-78"/>
              </a:rPr>
              <a:t>• CI/CD Integration: </a:t>
            </a:r>
            <a:r>
              <a:rPr lang="en-US" dirty="0">
                <a:latin typeface="Albertus Medium" panose="020E0602030304020304" pitchFamily="34" charset="0"/>
                <a:cs typeface="29LT Zawi Bold" panose="00000800000000000000" pitchFamily="2" charset="-78"/>
              </a:rPr>
              <a:t>Can be used in conjunction with Continuous Integration and Continuous Deployment pipelines.</a:t>
            </a:r>
          </a:p>
        </p:txBody>
      </p:sp>
    </p:spTree>
    <p:extLst>
      <p:ext uri="{BB962C8B-B14F-4D97-AF65-F5344CB8AC3E}">
        <p14:creationId xmlns:p14="http://schemas.microsoft.com/office/powerpoint/2010/main" val="3569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65DD-3EED-FF94-389D-A3037C37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9" y="371133"/>
            <a:ext cx="10515600" cy="1325563"/>
          </a:xfrm>
        </p:spPr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 Real-Life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EB57-DBDE-935A-A2ED-3F8B3F7A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2361235"/>
            <a:ext cx="62455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" panose="020E0702040304020204" pitchFamily="34" charset="0"/>
              </a:rPr>
              <a:t>• Provide a simple Kanban board example specific to a software project.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" panose="020E0702040304020204" pitchFamily="34" charset="0"/>
              </a:rPr>
              <a:t>• Columns: To Do, In Progress,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" panose="020E0702040304020204" pitchFamily="34" charset="0"/>
              </a:rPr>
              <a:t>Code Review, Done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lbertus" panose="020E0702040304020204" pitchFamily="34" charset="0"/>
              </a:rPr>
              <a:t>• Cards: Task 1 (New Feature), Task 2 (Bug Fix), etc.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06889-7668-B763-C45F-0EE03CBB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3" b="14937"/>
          <a:stretch/>
        </p:blipFill>
        <p:spPr>
          <a:xfrm>
            <a:off x="5695709" y="-1"/>
            <a:ext cx="6496291" cy="4722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480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1195-F5A8-3B2B-E512-DA3A7807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Best Practices for Implementing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A26F-D3A6-5C6A-D4B0-2DB341D8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30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Keep it simple: </a:t>
            </a:r>
            <a:r>
              <a:rPr lang="en-US" dirty="0">
                <a:latin typeface="Albertus Medium" panose="020E0602030304020304" pitchFamily="34" charset="0"/>
              </a:rPr>
              <a:t>Start with a basic board, and evolve it over time.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Set WIP limits: </a:t>
            </a:r>
            <a:r>
              <a:rPr lang="en-US" dirty="0">
                <a:latin typeface="Albertus Medium" panose="020E0602030304020304" pitchFamily="34" charset="0"/>
              </a:rPr>
              <a:t>Prevent overload and focus on completing tasks.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Regularly review flow: </a:t>
            </a:r>
            <a:r>
              <a:rPr lang="en-US" dirty="0">
                <a:latin typeface="Albertus Medium" panose="020E0602030304020304" pitchFamily="34" charset="0"/>
              </a:rPr>
              <a:t>Make adjustments based on bottlenecks.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Collaborate with the team: </a:t>
            </a:r>
            <a:r>
              <a:rPr lang="en-US" dirty="0">
                <a:latin typeface="Albertus Medium" panose="020E0602030304020304" pitchFamily="34" charset="0"/>
              </a:rPr>
              <a:t>Ensure everyone understands the process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37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59BA-A53F-D2E4-2551-3B7FF44B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04" y="384317"/>
            <a:ext cx="10515600" cy="1325563"/>
          </a:xfrm>
        </p:spPr>
        <p:txBody>
          <a:bodyPr/>
          <a:lstStyle/>
          <a:p>
            <a:r>
              <a:rPr lang="en-US" dirty="0">
                <a:latin typeface="Albertus Extra Bold" panose="020E0802040304020204" pitchFamily="34" charset="0"/>
              </a:rPr>
              <a:t>Tools for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19F7-C1D5-C030-FF88-C5698420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04" y="269160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Trello:</a:t>
            </a:r>
            <a:r>
              <a:rPr lang="en-US" dirty="0">
                <a:latin typeface="Albertus Medium" panose="020E0602030304020304" pitchFamily="34" charset="0"/>
              </a:rPr>
              <a:t> Simple and user-friendly for small teams.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Jira: </a:t>
            </a:r>
            <a:r>
              <a:rPr lang="en-US" dirty="0">
                <a:latin typeface="Albertus Medium" panose="020E0602030304020304" pitchFamily="34" charset="0"/>
              </a:rPr>
              <a:t>Advanced features for software development teams.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Azure DevOps: </a:t>
            </a:r>
            <a:r>
              <a:rPr lang="en-US" dirty="0">
                <a:latin typeface="Albertus Medium" panose="020E0602030304020304" pitchFamily="34" charset="0"/>
              </a:rPr>
              <a:t>Integrated with CI/CD tools for enterprise teams.</a:t>
            </a:r>
          </a:p>
          <a:p>
            <a:r>
              <a:rPr lang="en-US" dirty="0">
                <a:solidFill>
                  <a:schemeClr val="accent1"/>
                </a:solidFill>
                <a:latin typeface="Albertus Medium" panose="020E0602030304020304" pitchFamily="34" charset="0"/>
              </a:rPr>
              <a:t>GitHub Projects: </a:t>
            </a:r>
            <a:r>
              <a:rPr lang="en-US" dirty="0">
                <a:latin typeface="Albertus Medium" panose="020E0602030304020304" pitchFamily="34" charset="0"/>
              </a:rPr>
              <a:t>Kanban-style boards for code-related tasks.</a:t>
            </a:r>
          </a:p>
        </p:txBody>
      </p:sp>
    </p:spTree>
    <p:extLst>
      <p:ext uri="{BB962C8B-B14F-4D97-AF65-F5344CB8AC3E}">
        <p14:creationId xmlns:p14="http://schemas.microsoft.com/office/powerpoint/2010/main" val="108083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Albertus</vt:lpstr>
      <vt:lpstr>Albertus Extra Bold</vt:lpstr>
      <vt:lpstr>Albertus Medium</vt:lpstr>
      <vt:lpstr>Arial</vt:lpstr>
      <vt:lpstr>Calibri</vt:lpstr>
      <vt:lpstr>Calibri Light</vt:lpstr>
      <vt:lpstr>Office Theme</vt:lpstr>
      <vt:lpstr>Kanban Board</vt:lpstr>
      <vt:lpstr>What is a Kanban Board?</vt:lpstr>
      <vt:lpstr>Key Principles of Kanban</vt:lpstr>
      <vt:lpstr>Key Components of a Kanban Board</vt:lpstr>
      <vt:lpstr>Benefits of Kanban in Software Engineering</vt:lpstr>
      <vt:lpstr>How Kanban is Used in Software Engineering</vt:lpstr>
      <vt:lpstr> Real-Life Example</vt:lpstr>
      <vt:lpstr>Best Practices for Implementing Kanban</vt:lpstr>
      <vt:lpstr>Tools for Kanban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</dc:creator>
  <cp:lastModifiedBy>joemaaluf14@gmail.com</cp:lastModifiedBy>
  <cp:revision>6</cp:revision>
  <dcterms:created xsi:type="dcterms:W3CDTF">2025-04-04T08:49:21Z</dcterms:created>
  <dcterms:modified xsi:type="dcterms:W3CDTF">2025-05-08T07:53:21Z</dcterms:modified>
</cp:coreProperties>
</file>