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9"/>
  </p:notesMasterIdLst>
  <p:sldIdLst>
    <p:sldId id="256" r:id="rId2"/>
    <p:sldId id="259" r:id="rId3"/>
    <p:sldId id="268" r:id="rId4"/>
    <p:sldId id="269" r:id="rId5"/>
    <p:sldId id="270" r:id="rId6"/>
    <p:sldId id="271" r:id="rId7"/>
    <p:sldId id="277" r:id="rId8"/>
    <p:sldId id="262" r:id="rId9"/>
    <p:sldId id="278" r:id="rId10"/>
    <p:sldId id="272" r:id="rId11"/>
    <p:sldId id="274" r:id="rId12"/>
    <p:sldId id="275" r:id="rId13"/>
    <p:sldId id="265" r:id="rId14"/>
    <p:sldId id="276" r:id="rId15"/>
    <p:sldId id="267" r:id="rId16"/>
    <p:sldId id="279" r:id="rId17"/>
    <p:sldId id="280" r:id="rId18"/>
  </p:sldIdLst>
  <p:sldSz cx="12192000" cy="6858000"/>
  <p:notesSz cx="6858000" cy="9144000"/>
  <p:embeddedFontLst>
    <p:embeddedFont>
      <p:font typeface="Gill Sans MT" panose="020B0502020104020203" pitchFamily="34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/>
    <p:restoredTop sz="94635"/>
  </p:normalViewPr>
  <p:slideViewPr>
    <p:cSldViewPr snapToGrid="0">
      <p:cViewPr>
        <p:scale>
          <a:sx n="112" d="100"/>
          <a:sy n="112" d="100"/>
        </p:scale>
        <p:origin x="67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FA761-BEF3-497B-B49A-16AA97CF57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EE255D74-AEA2-4B9C-BAA7-6598416CFE9E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have multiple PANTRY INVENTORY records.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E1C719-4F84-4A3B-B49A-EA9CFEEAD8C5}" type="parTrans" cxnId="{A05F4F9D-D86F-43DF-8353-A5C892FED6B2}">
      <dgm:prSet/>
      <dgm:spPr/>
      <dgm:t>
        <a:bodyPr/>
        <a:lstStyle/>
        <a:p>
          <a:endParaRPr lang="en-US"/>
        </a:p>
      </dgm:t>
    </dgm:pt>
    <dgm:pt modelId="{C5B9EB17-121B-4401-AA13-60D25EB478C4}" type="sibTrans" cxnId="{A05F4F9D-D86F-43DF-8353-A5C892FED6B2}">
      <dgm:prSet/>
      <dgm:spPr/>
      <dgm:t>
        <a:bodyPr/>
        <a:lstStyle/>
        <a:p>
          <a:endParaRPr lang="en-US"/>
        </a:p>
      </dgm:t>
    </dgm:pt>
    <dgm:pt modelId="{32319C59-0AA2-44AF-81B3-4065978A903B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PANTRY INVENTORY record must be linked to one INGREDIENT.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96B681-F95D-4FF9-9376-85CA16209755}" type="parTrans" cxnId="{6C94C8A5-A89B-4AD0-88B4-2B47C3D0B1E7}">
      <dgm:prSet/>
      <dgm:spPr/>
      <dgm:t>
        <a:bodyPr/>
        <a:lstStyle/>
        <a:p>
          <a:endParaRPr lang="en-US"/>
        </a:p>
      </dgm:t>
    </dgm:pt>
    <dgm:pt modelId="{6E150EEC-027A-49F9-A898-833C4670DE8F}" type="sibTrans" cxnId="{6C94C8A5-A89B-4AD0-88B4-2B47C3D0B1E7}">
      <dgm:prSet/>
      <dgm:spPr/>
      <dgm:t>
        <a:bodyPr/>
        <a:lstStyle/>
        <a:p>
          <a:endParaRPr lang="en-US"/>
        </a:p>
      </dgm:t>
    </dgm:pt>
    <dgm:pt modelId="{D0C77AFE-A009-410B-A7B6-F71DCC98A4D0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MEAL must consist of multiple INGREDIENTS.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2720FE-DBB5-4D98-A4F5-EF037A4DF57B}" type="parTrans" cxnId="{2C036D4C-3EDF-4CAA-878C-DAF41FF87564}">
      <dgm:prSet/>
      <dgm:spPr/>
      <dgm:t>
        <a:bodyPr/>
        <a:lstStyle/>
        <a:p>
          <a:endParaRPr lang="en-US"/>
        </a:p>
      </dgm:t>
    </dgm:pt>
    <dgm:pt modelId="{A19AEBC9-46D7-40C3-843E-124CCF65276B}" type="sibTrans" cxnId="{2C036D4C-3EDF-4CAA-878C-DAF41FF87564}">
      <dgm:prSet/>
      <dgm:spPr/>
      <dgm:t>
        <a:bodyPr/>
        <a:lstStyle/>
        <a:p>
          <a:endParaRPr lang="en-US"/>
        </a:p>
      </dgm:t>
    </dgm:pt>
    <dgm:pt modelId="{C7235C0B-1937-49C1-9E5F-41FF8CCDC93D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create multiple SHOPPING LISTS.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B179F9-6FEF-4572-94C1-B5E06CECEEB1}" type="parTrans" cxnId="{556FC93D-0C5A-45AE-B916-4E3F6380ACA0}">
      <dgm:prSet/>
      <dgm:spPr/>
      <dgm:t>
        <a:bodyPr/>
        <a:lstStyle/>
        <a:p>
          <a:endParaRPr lang="en-US"/>
        </a:p>
      </dgm:t>
    </dgm:pt>
    <dgm:pt modelId="{986AEBBE-CC4A-42D5-B115-42BFB9791239}" type="sibTrans" cxnId="{556FC93D-0C5A-45AE-B916-4E3F6380ACA0}">
      <dgm:prSet/>
      <dgm:spPr/>
      <dgm:t>
        <a:bodyPr/>
        <a:lstStyle/>
        <a:p>
          <a:endParaRPr lang="en-US"/>
        </a:p>
      </dgm:t>
    </dgm:pt>
    <dgm:pt modelId="{1052F084-26FF-4DD5-BD2E-B8017A38C6DA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have multiple HEALTH GOALS.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9B4C26-4EC1-4FD1-A2BE-D81B5F705456}" type="parTrans" cxnId="{E8CBFCCF-F899-42E6-9AD1-19ACEE099BD0}">
      <dgm:prSet/>
      <dgm:spPr/>
      <dgm:t>
        <a:bodyPr/>
        <a:lstStyle/>
        <a:p>
          <a:endParaRPr lang="en-US"/>
        </a:p>
      </dgm:t>
    </dgm:pt>
    <dgm:pt modelId="{1FF75CC7-A045-4450-A003-177F1EC3C6D9}" type="sibTrans" cxnId="{E8CBFCCF-F899-42E6-9AD1-19ACEE099BD0}">
      <dgm:prSet/>
      <dgm:spPr/>
      <dgm:t>
        <a:bodyPr/>
        <a:lstStyle/>
        <a:p>
          <a:endParaRPr lang="en-US"/>
        </a:p>
      </dgm:t>
    </dgm:pt>
    <dgm:pt modelId="{40A15FE5-8DA5-4D8C-BFB7-F1BFC0754587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have multiple DIETRY PREFERENCES.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3EAEA4-EAC5-46E3-B6C4-D1EB84125EC1}" type="parTrans" cxnId="{1743ACE6-037A-4106-8F0A-A443811AC153}">
      <dgm:prSet/>
      <dgm:spPr/>
      <dgm:t>
        <a:bodyPr/>
        <a:lstStyle/>
        <a:p>
          <a:endParaRPr lang="en-US"/>
        </a:p>
      </dgm:t>
    </dgm:pt>
    <dgm:pt modelId="{1B1FC99D-CE76-45D3-97D2-28B09D39D338}" type="sibTrans" cxnId="{1743ACE6-037A-4106-8F0A-A443811AC153}">
      <dgm:prSet/>
      <dgm:spPr/>
      <dgm:t>
        <a:bodyPr/>
        <a:lstStyle/>
        <a:p>
          <a:endParaRPr lang="en-US"/>
        </a:p>
      </dgm:t>
    </dgm:pt>
    <dgm:pt modelId="{15B5DBFE-D4F0-4C55-BADE-0A9313ED0379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MEAL RECIPE must have a set of INSTRUCTIONS.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6DB34D-0B6B-4E0D-AADF-3F9284035784}" type="parTrans" cxnId="{45688A4C-7D34-4A69-8D97-181D5A31D573}">
      <dgm:prSet/>
      <dgm:spPr/>
      <dgm:t>
        <a:bodyPr/>
        <a:lstStyle/>
        <a:p>
          <a:endParaRPr lang="en-US"/>
        </a:p>
      </dgm:t>
    </dgm:pt>
    <dgm:pt modelId="{2B35C89E-1920-4164-8A2E-151A50B15568}" type="sibTrans" cxnId="{45688A4C-7D34-4A69-8D97-181D5A31D573}">
      <dgm:prSet/>
      <dgm:spPr/>
      <dgm:t>
        <a:bodyPr/>
        <a:lstStyle/>
        <a:p>
          <a:endParaRPr lang="en-US"/>
        </a:p>
      </dgm:t>
    </dgm:pt>
    <dgm:pt modelId="{F9542EA2-F002-4867-88F9-89E41356E411}">
      <dgm:prSet/>
      <dgm:spPr/>
      <dgm:t>
        <a:bodyPr/>
        <a:lstStyle/>
        <a:p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have one ACTIVITY LEVEL.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93F11D-7C5D-4A01-9BAE-60D34207C57E}" type="parTrans" cxnId="{8A4F1299-097D-474F-A8A7-28BE2D7EB9AA}">
      <dgm:prSet/>
      <dgm:spPr/>
      <dgm:t>
        <a:bodyPr/>
        <a:lstStyle/>
        <a:p>
          <a:endParaRPr lang="en-US"/>
        </a:p>
      </dgm:t>
    </dgm:pt>
    <dgm:pt modelId="{C7333E4D-46E6-4231-8AAD-DDA91BCC6A3D}" type="sibTrans" cxnId="{8A4F1299-097D-474F-A8A7-28BE2D7EB9AA}">
      <dgm:prSet/>
      <dgm:spPr/>
      <dgm:t>
        <a:bodyPr/>
        <a:lstStyle/>
        <a:p>
          <a:endParaRPr lang="en-US"/>
        </a:p>
      </dgm:t>
    </dgm:pt>
    <dgm:pt modelId="{92AE558C-31CF-48FC-9780-490CAA6E6A64}" type="pres">
      <dgm:prSet presAssocID="{E30FA761-BEF3-497B-B49A-16AA97CF57CD}" presName="root" presStyleCnt="0">
        <dgm:presLayoutVars>
          <dgm:dir/>
          <dgm:resizeHandles val="exact"/>
        </dgm:presLayoutVars>
      </dgm:prSet>
      <dgm:spPr/>
    </dgm:pt>
    <dgm:pt modelId="{DC301E9E-93FE-4678-A262-BD483DF30320}" type="pres">
      <dgm:prSet presAssocID="{EE255D74-AEA2-4B9C-BAA7-6598416CFE9E}" presName="compNode" presStyleCnt="0"/>
      <dgm:spPr/>
    </dgm:pt>
    <dgm:pt modelId="{E14E6E14-E779-4D0A-A2D5-9009F14A7A88}" type="pres">
      <dgm:prSet presAssocID="{EE255D74-AEA2-4B9C-BAA7-6598416CFE9E}" presName="bgRect" presStyleLbl="bgShp" presStyleIdx="0" presStyleCnt="8"/>
      <dgm:spPr/>
    </dgm:pt>
    <dgm:pt modelId="{8115D289-8676-4166-A083-A499D13EDF60}" type="pres">
      <dgm:prSet presAssocID="{EE255D74-AEA2-4B9C-BAA7-6598416CFE9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2F637AE-1184-4D78-9EE3-88222FCA7716}" type="pres">
      <dgm:prSet presAssocID="{EE255D74-AEA2-4B9C-BAA7-6598416CFE9E}" presName="spaceRect" presStyleCnt="0"/>
      <dgm:spPr/>
    </dgm:pt>
    <dgm:pt modelId="{1FF9EE1A-9FDC-49B7-AB66-02E87FB7BF71}" type="pres">
      <dgm:prSet presAssocID="{EE255D74-AEA2-4B9C-BAA7-6598416CFE9E}" presName="parTx" presStyleLbl="revTx" presStyleIdx="0" presStyleCnt="8">
        <dgm:presLayoutVars>
          <dgm:chMax val="0"/>
          <dgm:chPref val="0"/>
        </dgm:presLayoutVars>
      </dgm:prSet>
      <dgm:spPr/>
    </dgm:pt>
    <dgm:pt modelId="{A8FD11F1-3C2A-44B5-A5FF-A572C5206F25}" type="pres">
      <dgm:prSet presAssocID="{C5B9EB17-121B-4401-AA13-60D25EB478C4}" presName="sibTrans" presStyleCnt="0"/>
      <dgm:spPr/>
    </dgm:pt>
    <dgm:pt modelId="{1275359B-33C1-4798-B904-6DBE2DADF8D1}" type="pres">
      <dgm:prSet presAssocID="{32319C59-0AA2-44AF-81B3-4065978A903B}" presName="compNode" presStyleCnt="0"/>
      <dgm:spPr/>
    </dgm:pt>
    <dgm:pt modelId="{7F7BE18D-301B-4EBE-BE49-034CF12A2D08}" type="pres">
      <dgm:prSet presAssocID="{32319C59-0AA2-44AF-81B3-4065978A903B}" presName="bgRect" presStyleLbl="bgShp" presStyleIdx="1" presStyleCnt="8"/>
      <dgm:spPr/>
    </dgm:pt>
    <dgm:pt modelId="{48300BD0-57D6-4A27-9D23-473B436977A6}" type="pres">
      <dgm:prSet presAssocID="{32319C59-0AA2-44AF-81B3-4065978A903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9C5D416-4153-45A3-9451-02B65689E939}" type="pres">
      <dgm:prSet presAssocID="{32319C59-0AA2-44AF-81B3-4065978A903B}" presName="spaceRect" presStyleCnt="0"/>
      <dgm:spPr/>
    </dgm:pt>
    <dgm:pt modelId="{04CB0FEF-D646-4375-848E-915E2A3848A2}" type="pres">
      <dgm:prSet presAssocID="{32319C59-0AA2-44AF-81B3-4065978A903B}" presName="parTx" presStyleLbl="revTx" presStyleIdx="1" presStyleCnt="8">
        <dgm:presLayoutVars>
          <dgm:chMax val="0"/>
          <dgm:chPref val="0"/>
        </dgm:presLayoutVars>
      </dgm:prSet>
      <dgm:spPr/>
    </dgm:pt>
    <dgm:pt modelId="{0696F1F7-3873-4766-BEF5-3EA3E9FE4D16}" type="pres">
      <dgm:prSet presAssocID="{6E150EEC-027A-49F9-A898-833C4670DE8F}" presName="sibTrans" presStyleCnt="0"/>
      <dgm:spPr/>
    </dgm:pt>
    <dgm:pt modelId="{580CC687-842E-41A3-A636-E651BA3F2B25}" type="pres">
      <dgm:prSet presAssocID="{D0C77AFE-A009-410B-A7B6-F71DCC98A4D0}" presName="compNode" presStyleCnt="0"/>
      <dgm:spPr/>
    </dgm:pt>
    <dgm:pt modelId="{9BDC5D03-0317-4E5C-8F61-237930406D2F}" type="pres">
      <dgm:prSet presAssocID="{D0C77AFE-A009-410B-A7B6-F71DCC98A4D0}" presName="bgRect" presStyleLbl="bgShp" presStyleIdx="2" presStyleCnt="8"/>
      <dgm:spPr/>
    </dgm:pt>
    <dgm:pt modelId="{DB3DE993-11DE-40C0-8889-1A1B96694972}" type="pres">
      <dgm:prSet presAssocID="{D0C77AFE-A009-410B-A7B6-F71DCC98A4D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5EC6A5DA-42D5-4D3E-AD1F-5B40257B0931}" type="pres">
      <dgm:prSet presAssocID="{D0C77AFE-A009-410B-A7B6-F71DCC98A4D0}" presName="spaceRect" presStyleCnt="0"/>
      <dgm:spPr/>
    </dgm:pt>
    <dgm:pt modelId="{D3242801-AB29-49FC-B520-3E8D13F265D1}" type="pres">
      <dgm:prSet presAssocID="{D0C77AFE-A009-410B-A7B6-F71DCC98A4D0}" presName="parTx" presStyleLbl="revTx" presStyleIdx="2" presStyleCnt="8">
        <dgm:presLayoutVars>
          <dgm:chMax val="0"/>
          <dgm:chPref val="0"/>
        </dgm:presLayoutVars>
      </dgm:prSet>
      <dgm:spPr/>
    </dgm:pt>
    <dgm:pt modelId="{8C8234B1-0D6C-4970-95F8-A653318A12E2}" type="pres">
      <dgm:prSet presAssocID="{A19AEBC9-46D7-40C3-843E-124CCF65276B}" presName="sibTrans" presStyleCnt="0"/>
      <dgm:spPr/>
    </dgm:pt>
    <dgm:pt modelId="{30B4E73B-ECCC-403D-826F-EA8AA80E6F76}" type="pres">
      <dgm:prSet presAssocID="{C7235C0B-1937-49C1-9E5F-41FF8CCDC93D}" presName="compNode" presStyleCnt="0"/>
      <dgm:spPr/>
    </dgm:pt>
    <dgm:pt modelId="{38D55BB1-FF24-4A21-9650-3ACD951CF8AF}" type="pres">
      <dgm:prSet presAssocID="{C7235C0B-1937-49C1-9E5F-41FF8CCDC93D}" presName="bgRect" presStyleLbl="bgShp" presStyleIdx="3" presStyleCnt="8"/>
      <dgm:spPr/>
    </dgm:pt>
    <dgm:pt modelId="{6B84519D-8D92-419C-A498-3DF48FF1D9BB}" type="pres">
      <dgm:prSet presAssocID="{C7235C0B-1937-49C1-9E5F-41FF8CCDC93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9FBBE85-EF7B-4290-A6B6-84543BE02490}" type="pres">
      <dgm:prSet presAssocID="{C7235C0B-1937-49C1-9E5F-41FF8CCDC93D}" presName="spaceRect" presStyleCnt="0"/>
      <dgm:spPr/>
    </dgm:pt>
    <dgm:pt modelId="{DB36D59E-B479-4235-A184-85FD96E0F2B4}" type="pres">
      <dgm:prSet presAssocID="{C7235C0B-1937-49C1-9E5F-41FF8CCDC93D}" presName="parTx" presStyleLbl="revTx" presStyleIdx="3" presStyleCnt="8">
        <dgm:presLayoutVars>
          <dgm:chMax val="0"/>
          <dgm:chPref val="0"/>
        </dgm:presLayoutVars>
      </dgm:prSet>
      <dgm:spPr/>
    </dgm:pt>
    <dgm:pt modelId="{32DA889B-B935-4592-86B6-F8FD439578E2}" type="pres">
      <dgm:prSet presAssocID="{986AEBBE-CC4A-42D5-B115-42BFB9791239}" presName="sibTrans" presStyleCnt="0"/>
      <dgm:spPr/>
    </dgm:pt>
    <dgm:pt modelId="{98A025D3-157F-4D23-A10F-E68265C0D225}" type="pres">
      <dgm:prSet presAssocID="{1052F084-26FF-4DD5-BD2E-B8017A38C6DA}" presName="compNode" presStyleCnt="0"/>
      <dgm:spPr/>
    </dgm:pt>
    <dgm:pt modelId="{EFE1DBD4-92C8-4810-99A5-25FD299EDEA9}" type="pres">
      <dgm:prSet presAssocID="{1052F084-26FF-4DD5-BD2E-B8017A38C6DA}" presName="bgRect" presStyleLbl="bgShp" presStyleIdx="4" presStyleCnt="8"/>
      <dgm:spPr/>
    </dgm:pt>
    <dgm:pt modelId="{F463CD95-3F47-4EEF-B914-161DBFCC2F0E}" type="pres">
      <dgm:prSet presAssocID="{1052F084-26FF-4DD5-BD2E-B8017A38C6D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52721629-20B8-4F7A-8058-C9DFDFAA1967}" type="pres">
      <dgm:prSet presAssocID="{1052F084-26FF-4DD5-BD2E-B8017A38C6DA}" presName="spaceRect" presStyleCnt="0"/>
      <dgm:spPr/>
    </dgm:pt>
    <dgm:pt modelId="{E5D8C586-6900-4D4D-AFBF-7999C23015FB}" type="pres">
      <dgm:prSet presAssocID="{1052F084-26FF-4DD5-BD2E-B8017A38C6DA}" presName="parTx" presStyleLbl="revTx" presStyleIdx="4" presStyleCnt="8">
        <dgm:presLayoutVars>
          <dgm:chMax val="0"/>
          <dgm:chPref val="0"/>
        </dgm:presLayoutVars>
      </dgm:prSet>
      <dgm:spPr/>
    </dgm:pt>
    <dgm:pt modelId="{D1368658-3A5B-4F16-8A5F-3B98427ACC34}" type="pres">
      <dgm:prSet presAssocID="{1FF75CC7-A045-4450-A003-177F1EC3C6D9}" presName="sibTrans" presStyleCnt="0"/>
      <dgm:spPr/>
    </dgm:pt>
    <dgm:pt modelId="{B75FF952-BCAA-4646-BFF6-8072AE0E0FD1}" type="pres">
      <dgm:prSet presAssocID="{40A15FE5-8DA5-4D8C-BFB7-F1BFC0754587}" presName="compNode" presStyleCnt="0"/>
      <dgm:spPr/>
    </dgm:pt>
    <dgm:pt modelId="{82E01272-03EA-4F30-898A-D05CB49D468E}" type="pres">
      <dgm:prSet presAssocID="{40A15FE5-8DA5-4D8C-BFB7-F1BFC0754587}" presName="bgRect" presStyleLbl="bgShp" presStyleIdx="5" presStyleCnt="8"/>
      <dgm:spPr/>
    </dgm:pt>
    <dgm:pt modelId="{D4B8A374-D48D-460C-BE7E-3BE90415E232}" type="pres">
      <dgm:prSet presAssocID="{40A15FE5-8DA5-4D8C-BFB7-F1BFC075458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B1BEDF0-EC9E-4E3B-8C00-160E7B8940F7}" type="pres">
      <dgm:prSet presAssocID="{40A15FE5-8DA5-4D8C-BFB7-F1BFC0754587}" presName="spaceRect" presStyleCnt="0"/>
      <dgm:spPr/>
    </dgm:pt>
    <dgm:pt modelId="{F9D6922C-BCE1-45A1-87FA-7222EF0E6336}" type="pres">
      <dgm:prSet presAssocID="{40A15FE5-8DA5-4D8C-BFB7-F1BFC0754587}" presName="parTx" presStyleLbl="revTx" presStyleIdx="5" presStyleCnt="8">
        <dgm:presLayoutVars>
          <dgm:chMax val="0"/>
          <dgm:chPref val="0"/>
        </dgm:presLayoutVars>
      </dgm:prSet>
      <dgm:spPr/>
    </dgm:pt>
    <dgm:pt modelId="{28ABD11B-8199-4214-A65A-8E82D2FF3C6F}" type="pres">
      <dgm:prSet presAssocID="{1B1FC99D-CE76-45D3-97D2-28B09D39D338}" presName="sibTrans" presStyleCnt="0"/>
      <dgm:spPr/>
    </dgm:pt>
    <dgm:pt modelId="{C81071AD-80DA-4209-B19A-124A615C9231}" type="pres">
      <dgm:prSet presAssocID="{15B5DBFE-D4F0-4C55-BADE-0A9313ED0379}" presName="compNode" presStyleCnt="0"/>
      <dgm:spPr/>
    </dgm:pt>
    <dgm:pt modelId="{450804A3-FF68-4051-A443-BBFBC0A657F2}" type="pres">
      <dgm:prSet presAssocID="{15B5DBFE-D4F0-4C55-BADE-0A9313ED0379}" presName="bgRect" presStyleLbl="bgShp" presStyleIdx="6" presStyleCnt="8"/>
      <dgm:spPr/>
    </dgm:pt>
    <dgm:pt modelId="{3215D359-8F8E-46E0-93E0-79D8E647633A}" type="pres">
      <dgm:prSet presAssocID="{15B5DBFE-D4F0-4C55-BADE-0A9313ED037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3F818F61-9515-499C-9596-2E12066AAC68}" type="pres">
      <dgm:prSet presAssocID="{15B5DBFE-D4F0-4C55-BADE-0A9313ED0379}" presName="spaceRect" presStyleCnt="0"/>
      <dgm:spPr/>
    </dgm:pt>
    <dgm:pt modelId="{A80B7CB9-DDAF-4CFC-B9F7-95AD3FECD138}" type="pres">
      <dgm:prSet presAssocID="{15B5DBFE-D4F0-4C55-BADE-0A9313ED0379}" presName="parTx" presStyleLbl="revTx" presStyleIdx="6" presStyleCnt="8">
        <dgm:presLayoutVars>
          <dgm:chMax val="0"/>
          <dgm:chPref val="0"/>
        </dgm:presLayoutVars>
      </dgm:prSet>
      <dgm:spPr/>
    </dgm:pt>
    <dgm:pt modelId="{B656013B-C9B2-404C-BE3A-AD728FCB19D3}" type="pres">
      <dgm:prSet presAssocID="{2B35C89E-1920-4164-8A2E-151A50B15568}" presName="sibTrans" presStyleCnt="0"/>
      <dgm:spPr/>
    </dgm:pt>
    <dgm:pt modelId="{A2C59076-49E3-4482-8435-AFC6476747C3}" type="pres">
      <dgm:prSet presAssocID="{F9542EA2-F002-4867-88F9-89E41356E411}" presName="compNode" presStyleCnt="0"/>
      <dgm:spPr/>
    </dgm:pt>
    <dgm:pt modelId="{D8F74014-6DDD-4F10-A13A-E0B100E42969}" type="pres">
      <dgm:prSet presAssocID="{F9542EA2-F002-4867-88F9-89E41356E411}" presName="bgRect" presStyleLbl="bgShp" presStyleIdx="7" presStyleCnt="8"/>
      <dgm:spPr/>
    </dgm:pt>
    <dgm:pt modelId="{4CC4CF57-8A8C-456C-BBB0-F5BD8C0EA3D0}" type="pres">
      <dgm:prSet presAssocID="{F9542EA2-F002-4867-88F9-89E41356E41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80F072B-579A-4D36-851D-AE5FCED8BB0C}" type="pres">
      <dgm:prSet presAssocID="{F9542EA2-F002-4867-88F9-89E41356E411}" presName="spaceRect" presStyleCnt="0"/>
      <dgm:spPr/>
    </dgm:pt>
    <dgm:pt modelId="{879B14A7-6B32-4172-9185-1906FC5161F5}" type="pres">
      <dgm:prSet presAssocID="{F9542EA2-F002-4867-88F9-89E41356E41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5901F3D-7759-4E55-8854-17689E0B86F0}" type="presOf" srcId="{E30FA761-BEF3-497B-B49A-16AA97CF57CD}" destId="{92AE558C-31CF-48FC-9780-490CAA6E6A64}" srcOrd="0" destOrd="0" presId="urn:microsoft.com/office/officeart/2018/2/layout/IconVerticalSolidList"/>
    <dgm:cxn modelId="{556FC93D-0C5A-45AE-B916-4E3F6380ACA0}" srcId="{E30FA761-BEF3-497B-B49A-16AA97CF57CD}" destId="{C7235C0B-1937-49C1-9E5F-41FF8CCDC93D}" srcOrd="3" destOrd="0" parTransId="{29B179F9-6FEF-4572-94C1-B5E06CECEEB1}" sibTransId="{986AEBBE-CC4A-42D5-B115-42BFB9791239}"/>
    <dgm:cxn modelId="{53B6C947-8035-4DA4-A600-982E3EFC898D}" type="presOf" srcId="{F9542EA2-F002-4867-88F9-89E41356E411}" destId="{879B14A7-6B32-4172-9185-1906FC5161F5}" srcOrd="0" destOrd="0" presId="urn:microsoft.com/office/officeart/2018/2/layout/IconVerticalSolidList"/>
    <dgm:cxn modelId="{2C036D4C-3EDF-4CAA-878C-DAF41FF87564}" srcId="{E30FA761-BEF3-497B-B49A-16AA97CF57CD}" destId="{D0C77AFE-A009-410B-A7B6-F71DCC98A4D0}" srcOrd="2" destOrd="0" parTransId="{3F2720FE-DBB5-4D98-A4F5-EF037A4DF57B}" sibTransId="{A19AEBC9-46D7-40C3-843E-124CCF65276B}"/>
    <dgm:cxn modelId="{45688A4C-7D34-4A69-8D97-181D5A31D573}" srcId="{E30FA761-BEF3-497B-B49A-16AA97CF57CD}" destId="{15B5DBFE-D4F0-4C55-BADE-0A9313ED0379}" srcOrd="6" destOrd="0" parTransId="{6E6DB34D-0B6B-4E0D-AADF-3F9284035784}" sibTransId="{2B35C89E-1920-4164-8A2E-151A50B15568}"/>
    <dgm:cxn modelId="{EB983C5C-DAAF-4A84-9B47-D2CD8ECE34A3}" type="presOf" srcId="{40A15FE5-8DA5-4D8C-BFB7-F1BFC0754587}" destId="{F9D6922C-BCE1-45A1-87FA-7222EF0E6336}" srcOrd="0" destOrd="0" presId="urn:microsoft.com/office/officeart/2018/2/layout/IconVerticalSolidList"/>
    <dgm:cxn modelId="{D1294562-6C64-4A83-A440-D846F50049C2}" type="presOf" srcId="{32319C59-0AA2-44AF-81B3-4065978A903B}" destId="{04CB0FEF-D646-4375-848E-915E2A3848A2}" srcOrd="0" destOrd="0" presId="urn:microsoft.com/office/officeart/2018/2/layout/IconVerticalSolidList"/>
    <dgm:cxn modelId="{975DA972-74D4-40FE-8D63-18343B404E65}" type="presOf" srcId="{15B5DBFE-D4F0-4C55-BADE-0A9313ED0379}" destId="{A80B7CB9-DDAF-4CFC-B9F7-95AD3FECD138}" srcOrd="0" destOrd="0" presId="urn:microsoft.com/office/officeart/2018/2/layout/IconVerticalSolidList"/>
    <dgm:cxn modelId="{4DB92F87-B855-4CEB-95E2-F98A62CF436A}" type="presOf" srcId="{1052F084-26FF-4DD5-BD2E-B8017A38C6DA}" destId="{E5D8C586-6900-4D4D-AFBF-7999C23015FB}" srcOrd="0" destOrd="0" presId="urn:microsoft.com/office/officeart/2018/2/layout/IconVerticalSolidList"/>
    <dgm:cxn modelId="{8A4F1299-097D-474F-A8A7-28BE2D7EB9AA}" srcId="{E30FA761-BEF3-497B-B49A-16AA97CF57CD}" destId="{F9542EA2-F002-4867-88F9-89E41356E411}" srcOrd="7" destOrd="0" parTransId="{E093F11D-7C5D-4A01-9BAE-60D34207C57E}" sibTransId="{C7333E4D-46E6-4231-8AAD-DDA91BCC6A3D}"/>
    <dgm:cxn modelId="{A05F4F9D-D86F-43DF-8353-A5C892FED6B2}" srcId="{E30FA761-BEF3-497B-B49A-16AA97CF57CD}" destId="{EE255D74-AEA2-4B9C-BAA7-6598416CFE9E}" srcOrd="0" destOrd="0" parTransId="{FEE1C719-4F84-4A3B-B49A-EA9CFEEAD8C5}" sibTransId="{C5B9EB17-121B-4401-AA13-60D25EB478C4}"/>
    <dgm:cxn modelId="{6C94C8A5-A89B-4AD0-88B4-2B47C3D0B1E7}" srcId="{E30FA761-BEF3-497B-B49A-16AA97CF57CD}" destId="{32319C59-0AA2-44AF-81B3-4065978A903B}" srcOrd="1" destOrd="0" parTransId="{1196B681-F95D-4FF9-9376-85CA16209755}" sibTransId="{6E150EEC-027A-49F9-A898-833C4670DE8F}"/>
    <dgm:cxn modelId="{AFC9EEB9-5A43-4C3F-B0A6-340B9981E83C}" type="presOf" srcId="{EE255D74-AEA2-4B9C-BAA7-6598416CFE9E}" destId="{1FF9EE1A-9FDC-49B7-AB66-02E87FB7BF71}" srcOrd="0" destOrd="0" presId="urn:microsoft.com/office/officeart/2018/2/layout/IconVerticalSolidList"/>
    <dgm:cxn modelId="{E8CBFCCF-F899-42E6-9AD1-19ACEE099BD0}" srcId="{E30FA761-BEF3-497B-B49A-16AA97CF57CD}" destId="{1052F084-26FF-4DD5-BD2E-B8017A38C6DA}" srcOrd="4" destOrd="0" parTransId="{1A9B4C26-4EC1-4FD1-A2BE-D81B5F705456}" sibTransId="{1FF75CC7-A045-4450-A003-177F1EC3C6D9}"/>
    <dgm:cxn modelId="{1743ACE6-037A-4106-8F0A-A443811AC153}" srcId="{E30FA761-BEF3-497B-B49A-16AA97CF57CD}" destId="{40A15FE5-8DA5-4D8C-BFB7-F1BFC0754587}" srcOrd="5" destOrd="0" parTransId="{A73EAEA4-EAC5-46E3-B6C4-D1EB84125EC1}" sibTransId="{1B1FC99D-CE76-45D3-97D2-28B09D39D338}"/>
    <dgm:cxn modelId="{8E21BEF5-982A-48EE-9C5E-C5D1780B88D0}" type="presOf" srcId="{D0C77AFE-A009-410B-A7B6-F71DCC98A4D0}" destId="{D3242801-AB29-49FC-B520-3E8D13F265D1}" srcOrd="0" destOrd="0" presId="urn:microsoft.com/office/officeart/2018/2/layout/IconVerticalSolidList"/>
    <dgm:cxn modelId="{6C494AFB-F301-4761-ACA4-E3A747E9E2C9}" type="presOf" srcId="{C7235C0B-1937-49C1-9E5F-41FF8CCDC93D}" destId="{DB36D59E-B479-4235-A184-85FD96E0F2B4}" srcOrd="0" destOrd="0" presId="urn:microsoft.com/office/officeart/2018/2/layout/IconVerticalSolidList"/>
    <dgm:cxn modelId="{F6C80923-4AE6-40AF-825F-4F473F8FE8C9}" type="presParOf" srcId="{92AE558C-31CF-48FC-9780-490CAA6E6A64}" destId="{DC301E9E-93FE-4678-A262-BD483DF30320}" srcOrd="0" destOrd="0" presId="urn:microsoft.com/office/officeart/2018/2/layout/IconVerticalSolidList"/>
    <dgm:cxn modelId="{10AC3D9D-BA44-451A-BB68-12266938A67E}" type="presParOf" srcId="{DC301E9E-93FE-4678-A262-BD483DF30320}" destId="{E14E6E14-E779-4D0A-A2D5-9009F14A7A88}" srcOrd="0" destOrd="0" presId="urn:microsoft.com/office/officeart/2018/2/layout/IconVerticalSolidList"/>
    <dgm:cxn modelId="{6A296D3A-0526-45A7-B0EB-7805E87D76D9}" type="presParOf" srcId="{DC301E9E-93FE-4678-A262-BD483DF30320}" destId="{8115D289-8676-4166-A083-A499D13EDF60}" srcOrd="1" destOrd="0" presId="urn:microsoft.com/office/officeart/2018/2/layout/IconVerticalSolidList"/>
    <dgm:cxn modelId="{79A07825-47CC-429E-8A93-150F90DD29AA}" type="presParOf" srcId="{DC301E9E-93FE-4678-A262-BD483DF30320}" destId="{92F637AE-1184-4D78-9EE3-88222FCA7716}" srcOrd="2" destOrd="0" presId="urn:microsoft.com/office/officeart/2018/2/layout/IconVerticalSolidList"/>
    <dgm:cxn modelId="{9715383E-DB16-4D74-8C91-92EDDA061C19}" type="presParOf" srcId="{DC301E9E-93FE-4678-A262-BD483DF30320}" destId="{1FF9EE1A-9FDC-49B7-AB66-02E87FB7BF71}" srcOrd="3" destOrd="0" presId="urn:microsoft.com/office/officeart/2018/2/layout/IconVerticalSolidList"/>
    <dgm:cxn modelId="{11781419-78C7-4A27-961C-A030449AD1B5}" type="presParOf" srcId="{92AE558C-31CF-48FC-9780-490CAA6E6A64}" destId="{A8FD11F1-3C2A-44B5-A5FF-A572C5206F25}" srcOrd="1" destOrd="0" presId="urn:microsoft.com/office/officeart/2018/2/layout/IconVerticalSolidList"/>
    <dgm:cxn modelId="{9C108BC4-74FF-4D58-A47F-1C78004D72B4}" type="presParOf" srcId="{92AE558C-31CF-48FC-9780-490CAA6E6A64}" destId="{1275359B-33C1-4798-B904-6DBE2DADF8D1}" srcOrd="2" destOrd="0" presId="urn:microsoft.com/office/officeart/2018/2/layout/IconVerticalSolidList"/>
    <dgm:cxn modelId="{55CD3C17-18AC-4C00-AE56-B46FDCD04481}" type="presParOf" srcId="{1275359B-33C1-4798-B904-6DBE2DADF8D1}" destId="{7F7BE18D-301B-4EBE-BE49-034CF12A2D08}" srcOrd="0" destOrd="0" presId="urn:microsoft.com/office/officeart/2018/2/layout/IconVerticalSolidList"/>
    <dgm:cxn modelId="{4784CC1C-2D1C-496C-8255-D58264169A38}" type="presParOf" srcId="{1275359B-33C1-4798-B904-6DBE2DADF8D1}" destId="{48300BD0-57D6-4A27-9D23-473B436977A6}" srcOrd="1" destOrd="0" presId="urn:microsoft.com/office/officeart/2018/2/layout/IconVerticalSolidList"/>
    <dgm:cxn modelId="{3CCC2CFD-2195-4BBF-B6D6-FFDE74ED8C26}" type="presParOf" srcId="{1275359B-33C1-4798-B904-6DBE2DADF8D1}" destId="{B9C5D416-4153-45A3-9451-02B65689E939}" srcOrd="2" destOrd="0" presId="urn:microsoft.com/office/officeart/2018/2/layout/IconVerticalSolidList"/>
    <dgm:cxn modelId="{05C51F9E-8EAB-4269-BCCA-7A24BFBAE974}" type="presParOf" srcId="{1275359B-33C1-4798-B904-6DBE2DADF8D1}" destId="{04CB0FEF-D646-4375-848E-915E2A3848A2}" srcOrd="3" destOrd="0" presId="urn:microsoft.com/office/officeart/2018/2/layout/IconVerticalSolidList"/>
    <dgm:cxn modelId="{79675EFD-AB95-41AB-BED5-BE5AC170BE69}" type="presParOf" srcId="{92AE558C-31CF-48FC-9780-490CAA6E6A64}" destId="{0696F1F7-3873-4766-BEF5-3EA3E9FE4D16}" srcOrd="3" destOrd="0" presId="urn:microsoft.com/office/officeart/2018/2/layout/IconVerticalSolidList"/>
    <dgm:cxn modelId="{C3EAA072-AA7E-4BD1-A827-0E506DA2194F}" type="presParOf" srcId="{92AE558C-31CF-48FC-9780-490CAA6E6A64}" destId="{580CC687-842E-41A3-A636-E651BA3F2B25}" srcOrd="4" destOrd="0" presId="urn:microsoft.com/office/officeart/2018/2/layout/IconVerticalSolidList"/>
    <dgm:cxn modelId="{CB6FED91-5A12-4564-9FC0-B80863C0800D}" type="presParOf" srcId="{580CC687-842E-41A3-A636-E651BA3F2B25}" destId="{9BDC5D03-0317-4E5C-8F61-237930406D2F}" srcOrd="0" destOrd="0" presId="urn:microsoft.com/office/officeart/2018/2/layout/IconVerticalSolidList"/>
    <dgm:cxn modelId="{A9BDA7E7-AB85-4D27-A86B-4307E9247430}" type="presParOf" srcId="{580CC687-842E-41A3-A636-E651BA3F2B25}" destId="{DB3DE993-11DE-40C0-8889-1A1B96694972}" srcOrd="1" destOrd="0" presId="urn:microsoft.com/office/officeart/2018/2/layout/IconVerticalSolidList"/>
    <dgm:cxn modelId="{F5BD7AEA-4654-4964-AE4C-16011303EA9B}" type="presParOf" srcId="{580CC687-842E-41A3-A636-E651BA3F2B25}" destId="{5EC6A5DA-42D5-4D3E-AD1F-5B40257B0931}" srcOrd="2" destOrd="0" presId="urn:microsoft.com/office/officeart/2018/2/layout/IconVerticalSolidList"/>
    <dgm:cxn modelId="{1BF0BE64-D9DA-48D2-9D23-D2544EB9182F}" type="presParOf" srcId="{580CC687-842E-41A3-A636-E651BA3F2B25}" destId="{D3242801-AB29-49FC-B520-3E8D13F265D1}" srcOrd="3" destOrd="0" presId="urn:microsoft.com/office/officeart/2018/2/layout/IconVerticalSolidList"/>
    <dgm:cxn modelId="{44677E87-03A1-4C39-90E3-EBA4EA42E1D4}" type="presParOf" srcId="{92AE558C-31CF-48FC-9780-490CAA6E6A64}" destId="{8C8234B1-0D6C-4970-95F8-A653318A12E2}" srcOrd="5" destOrd="0" presId="urn:microsoft.com/office/officeart/2018/2/layout/IconVerticalSolidList"/>
    <dgm:cxn modelId="{D0C85987-0453-4D05-BB9C-DFE66D476792}" type="presParOf" srcId="{92AE558C-31CF-48FC-9780-490CAA6E6A64}" destId="{30B4E73B-ECCC-403D-826F-EA8AA80E6F76}" srcOrd="6" destOrd="0" presId="urn:microsoft.com/office/officeart/2018/2/layout/IconVerticalSolidList"/>
    <dgm:cxn modelId="{86BBB91D-8BD0-4561-BA9A-6AE4188AB372}" type="presParOf" srcId="{30B4E73B-ECCC-403D-826F-EA8AA80E6F76}" destId="{38D55BB1-FF24-4A21-9650-3ACD951CF8AF}" srcOrd="0" destOrd="0" presId="urn:microsoft.com/office/officeart/2018/2/layout/IconVerticalSolidList"/>
    <dgm:cxn modelId="{7B21E6DA-7009-415A-A250-B7EC52A2973C}" type="presParOf" srcId="{30B4E73B-ECCC-403D-826F-EA8AA80E6F76}" destId="{6B84519D-8D92-419C-A498-3DF48FF1D9BB}" srcOrd="1" destOrd="0" presId="urn:microsoft.com/office/officeart/2018/2/layout/IconVerticalSolidList"/>
    <dgm:cxn modelId="{C08E9311-7850-4E08-AA90-73221B1A0AA0}" type="presParOf" srcId="{30B4E73B-ECCC-403D-826F-EA8AA80E6F76}" destId="{C9FBBE85-EF7B-4290-A6B6-84543BE02490}" srcOrd="2" destOrd="0" presId="urn:microsoft.com/office/officeart/2018/2/layout/IconVerticalSolidList"/>
    <dgm:cxn modelId="{09E40A8A-BDF4-4C31-82DC-286A8F9C37C8}" type="presParOf" srcId="{30B4E73B-ECCC-403D-826F-EA8AA80E6F76}" destId="{DB36D59E-B479-4235-A184-85FD96E0F2B4}" srcOrd="3" destOrd="0" presId="urn:microsoft.com/office/officeart/2018/2/layout/IconVerticalSolidList"/>
    <dgm:cxn modelId="{BDAAE1E2-4C92-41AE-A3A3-F93A1937916F}" type="presParOf" srcId="{92AE558C-31CF-48FC-9780-490CAA6E6A64}" destId="{32DA889B-B935-4592-86B6-F8FD439578E2}" srcOrd="7" destOrd="0" presId="urn:microsoft.com/office/officeart/2018/2/layout/IconVerticalSolidList"/>
    <dgm:cxn modelId="{8DC221E3-6814-4774-9A03-BE7059988EB9}" type="presParOf" srcId="{92AE558C-31CF-48FC-9780-490CAA6E6A64}" destId="{98A025D3-157F-4D23-A10F-E68265C0D225}" srcOrd="8" destOrd="0" presId="urn:microsoft.com/office/officeart/2018/2/layout/IconVerticalSolidList"/>
    <dgm:cxn modelId="{DB677B9B-DF10-41E3-B51A-3189E1FCC7CF}" type="presParOf" srcId="{98A025D3-157F-4D23-A10F-E68265C0D225}" destId="{EFE1DBD4-92C8-4810-99A5-25FD299EDEA9}" srcOrd="0" destOrd="0" presId="urn:microsoft.com/office/officeart/2018/2/layout/IconVerticalSolidList"/>
    <dgm:cxn modelId="{036D4EF5-315D-4069-B75F-E6F1E39958D7}" type="presParOf" srcId="{98A025D3-157F-4D23-A10F-E68265C0D225}" destId="{F463CD95-3F47-4EEF-B914-161DBFCC2F0E}" srcOrd="1" destOrd="0" presId="urn:microsoft.com/office/officeart/2018/2/layout/IconVerticalSolidList"/>
    <dgm:cxn modelId="{74A522C0-CB60-43F0-A22C-E8ED941FDB2E}" type="presParOf" srcId="{98A025D3-157F-4D23-A10F-E68265C0D225}" destId="{52721629-20B8-4F7A-8058-C9DFDFAA1967}" srcOrd="2" destOrd="0" presId="urn:microsoft.com/office/officeart/2018/2/layout/IconVerticalSolidList"/>
    <dgm:cxn modelId="{36643CA0-D658-4796-A506-9292F582CFD2}" type="presParOf" srcId="{98A025D3-157F-4D23-A10F-E68265C0D225}" destId="{E5D8C586-6900-4D4D-AFBF-7999C23015FB}" srcOrd="3" destOrd="0" presId="urn:microsoft.com/office/officeart/2018/2/layout/IconVerticalSolidList"/>
    <dgm:cxn modelId="{D023C3B3-63BC-4780-B85D-12655C927A91}" type="presParOf" srcId="{92AE558C-31CF-48FC-9780-490CAA6E6A64}" destId="{D1368658-3A5B-4F16-8A5F-3B98427ACC34}" srcOrd="9" destOrd="0" presId="urn:microsoft.com/office/officeart/2018/2/layout/IconVerticalSolidList"/>
    <dgm:cxn modelId="{64BC2687-9FF5-470B-800B-5DD3C1839170}" type="presParOf" srcId="{92AE558C-31CF-48FC-9780-490CAA6E6A64}" destId="{B75FF952-BCAA-4646-BFF6-8072AE0E0FD1}" srcOrd="10" destOrd="0" presId="urn:microsoft.com/office/officeart/2018/2/layout/IconVerticalSolidList"/>
    <dgm:cxn modelId="{9FA61789-94EA-4EBC-9899-0E3DA1F55D8A}" type="presParOf" srcId="{B75FF952-BCAA-4646-BFF6-8072AE0E0FD1}" destId="{82E01272-03EA-4F30-898A-D05CB49D468E}" srcOrd="0" destOrd="0" presId="urn:microsoft.com/office/officeart/2018/2/layout/IconVerticalSolidList"/>
    <dgm:cxn modelId="{0ED213A8-52C5-490A-84D5-2D3AF442ACD3}" type="presParOf" srcId="{B75FF952-BCAA-4646-BFF6-8072AE0E0FD1}" destId="{D4B8A374-D48D-460C-BE7E-3BE90415E232}" srcOrd="1" destOrd="0" presId="urn:microsoft.com/office/officeart/2018/2/layout/IconVerticalSolidList"/>
    <dgm:cxn modelId="{AF9D23EE-3F3A-41F0-8208-0AB59F36C47B}" type="presParOf" srcId="{B75FF952-BCAA-4646-BFF6-8072AE0E0FD1}" destId="{CB1BEDF0-EC9E-4E3B-8C00-160E7B8940F7}" srcOrd="2" destOrd="0" presId="urn:microsoft.com/office/officeart/2018/2/layout/IconVerticalSolidList"/>
    <dgm:cxn modelId="{4C5358B4-8A45-41EA-9888-6184A6E64166}" type="presParOf" srcId="{B75FF952-BCAA-4646-BFF6-8072AE0E0FD1}" destId="{F9D6922C-BCE1-45A1-87FA-7222EF0E6336}" srcOrd="3" destOrd="0" presId="urn:microsoft.com/office/officeart/2018/2/layout/IconVerticalSolidList"/>
    <dgm:cxn modelId="{68866EB8-6624-4C26-95B1-7C452C80E9F6}" type="presParOf" srcId="{92AE558C-31CF-48FC-9780-490CAA6E6A64}" destId="{28ABD11B-8199-4214-A65A-8E82D2FF3C6F}" srcOrd="11" destOrd="0" presId="urn:microsoft.com/office/officeart/2018/2/layout/IconVerticalSolidList"/>
    <dgm:cxn modelId="{75488764-5724-4428-8883-A6FBB9F5B73E}" type="presParOf" srcId="{92AE558C-31CF-48FC-9780-490CAA6E6A64}" destId="{C81071AD-80DA-4209-B19A-124A615C9231}" srcOrd="12" destOrd="0" presId="urn:microsoft.com/office/officeart/2018/2/layout/IconVerticalSolidList"/>
    <dgm:cxn modelId="{5A8D29AC-48E3-443E-9CD2-87832F734092}" type="presParOf" srcId="{C81071AD-80DA-4209-B19A-124A615C9231}" destId="{450804A3-FF68-4051-A443-BBFBC0A657F2}" srcOrd="0" destOrd="0" presId="urn:microsoft.com/office/officeart/2018/2/layout/IconVerticalSolidList"/>
    <dgm:cxn modelId="{50D75FD5-C0D2-436D-B2A3-B9D47EFC3AA9}" type="presParOf" srcId="{C81071AD-80DA-4209-B19A-124A615C9231}" destId="{3215D359-8F8E-46E0-93E0-79D8E647633A}" srcOrd="1" destOrd="0" presId="urn:microsoft.com/office/officeart/2018/2/layout/IconVerticalSolidList"/>
    <dgm:cxn modelId="{B4044787-BDE6-4E01-8F25-3386E9F2B796}" type="presParOf" srcId="{C81071AD-80DA-4209-B19A-124A615C9231}" destId="{3F818F61-9515-499C-9596-2E12066AAC68}" srcOrd="2" destOrd="0" presId="urn:microsoft.com/office/officeart/2018/2/layout/IconVerticalSolidList"/>
    <dgm:cxn modelId="{F789C8F7-C040-4684-9ECD-CDAC7D4AF4EB}" type="presParOf" srcId="{C81071AD-80DA-4209-B19A-124A615C9231}" destId="{A80B7CB9-DDAF-4CFC-B9F7-95AD3FECD138}" srcOrd="3" destOrd="0" presId="urn:microsoft.com/office/officeart/2018/2/layout/IconVerticalSolidList"/>
    <dgm:cxn modelId="{4F1B8D29-2796-44A2-879D-55767942D349}" type="presParOf" srcId="{92AE558C-31CF-48FC-9780-490CAA6E6A64}" destId="{B656013B-C9B2-404C-BE3A-AD728FCB19D3}" srcOrd="13" destOrd="0" presId="urn:microsoft.com/office/officeart/2018/2/layout/IconVerticalSolidList"/>
    <dgm:cxn modelId="{5273A2EF-CCE5-4953-96EC-28D845DF2AE2}" type="presParOf" srcId="{92AE558C-31CF-48FC-9780-490CAA6E6A64}" destId="{A2C59076-49E3-4482-8435-AFC6476747C3}" srcOrd="14" destOrd="0" presId="urn:microsoft.com/office/officeart/2018/2/layout/IconVerticalSolidList"/>
    <dgm:cxn modelId="{E08AAF87-6AA8-415D-8C55-D63F2B571E0B}" type="presParOf" srcId="{A2C59076-49E3-4482-8435-AFC6476747C3}" destId="{D8F74014-6DDD-4F10-A13A-E0B100E42969}" srcOrd="0" destOrd="0" presId="urn:microsoft.com/office/officeart/2018/2/layout/IconVerticalSolidList"/>
    <dgm:cxn modelId="{72630C31-1928-4B40-908F-63F6EFF2C99C}" type="presParOf" srcId="{A2C59076-49E3-4482-8435-AFC6476747C3}" destId="{4CC4CF57-8A8C-456C-BBB0-F5BD8C0EA3D0}" srcOrd="1" destOrd="0" presId="urn:microsoft.com/office/officeart/2018/2/layout/IconVerticalSolidList"/>
    <dgm:cxn modelId="{50399C4E-C929-4891-B3F6-57DAD8D7ED5D}" type="presParOf" srcId="{A2C59076-49E3-4482-8435-AFC6476747C3}" destId="{C80F072B-579A-4D36-851D-AE5FCED8BB0C}" srcOrd="2" destOrd="0" presId="urn:microsoft.com/office/officeart/2018/2/layout/IconVerticalSolidList"/>
    <dgm:cxn modelId="{9C6AFA4F-28F9-4470-A701-2325CE95E453}" type="presParOf" srcId="{A2C59076-49E3-4482-8435-AFC6476747C3}" destId="{879B14A7-6B32-4172-9185-1906FC5161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A78DD-1E14-4C60-AA25-7CB7ED8622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7B7354-BA56-438F-946F-FF032785967B}">
      <dgm:prSet/>
      <dgm:spPr/>
      <dgm:t>
        <a:bodyPr/>
        <a:lstStyle/>
        <a:p>
          <a:r>
            <a:rPr lang="en-IN"/>
            <a:t>Normalizing the database tables to eliminate redundancy and ensure data integrity is crucial for maintaining a clean and efficient database structure.</a:t>
          </a:r>
          <a:endParaRPr lang="en-US"/>
        </a:p>
      </dgm:t>
    </dgm:pt>
    <dgm:pt modelId="{53F1A16B-27A4-4B80-9249-8B42D8AAD6EB}" type="parTrans" cxnId="{FD8DC1FA-D00B-4196-9512-1A6483E6C801}">
      <dgm:prSet/>
      <dgm:spPr/>
      <dgm:t>
        <a:bodyPr/>
        <a:lstStyle/>
        <a:p>
          <a:endParaRPr lang="en-US"/>
        </a:p>
      </dgm:t>
    </dgm:pt>
    <dgm:pt modelId="{73F3BA95-D1C5-454C-9FE3-384E206A7D05}" type="sibTrans" cxnId="{FD8DC1FA-D00B-4196-9512-1A6483E6C801}">
      <dgm:prSet/>
      <dgm:spPr/>
      <dgm:t>
        <a:bodyPr/>
        <a:lstStyle/>
        <a:p>
          <a:endParaRPr lang="en-US"/>
        </a:p>
      </dgm:t>
    </dgm:pt>
    <dgm:pt modelId="{E3851520-FDB5-48F9-BF17-94A7656349CF}">
      <dgm:prSet/>
      <dgm:spPr/>
      <dgm:t>
        <a:bodyPr/>
        <a:lstStyle/>
        <a:p>
          <a:r>
            <a:rPr lang="en-IN"/>
            <a:t>Establishing clear and well-defined relationships between tables is vital for accurate and meaningful data retrieval.</a:t>
          </a:r>
          <a:endParaRPr lang="en-US"/>
        </a:p>
      </dgm:t>
    </dgm:pt>
    <dgm:pt modelId="{0E415761-22AA-4A13-835A-BE4486B0EF5B}" type="parTrans" cxnId="{915A1E7B-AFAA-440E-8D21-97A6D3D24019}">
      <dgm:prSet/>
      <dgm:spPr/>
      <dgm:t>
        <a:bodyPr/>
        <a:lstStyle/>
        <a:p>
          <a:endParaRPr lang="en-US"/>
        </a:p>
      </dgm:t>
    </dgm:pt>
    <dgm:pt modelId="{4499B39F-691E-4438-A69E-9CFD9C132A48}" type="sibTrans" cxnId="{915A1E7B-AFAA-440E-8D21-97A6D3D24019}">
      <dgm:prSet/>
      <dgm:spPr/>
      <dgm:t>
        <a:bodyPr/>
        <a:lstStyle/>
        <a:p>
          <a:endParaRPr lang="en-US"/>
        </a:p>
      </dgm:t>
    </dgm:pt>
    <dgm:pt modelId="{0142641C-DB42-43EE-8D71-2635AB485C74}" type="pres">
      <dgm:prSet presAssocID="{A3FA78DD-1E14-4C60-AA25-7CB7ED86227A}" presName="root" presStyleCnt="0">
        <dgm:presLayoutVars>
          <dgm:dir/>
          <dgm:resizeHandles val="exact"/>
        </dgm:presLayoutVars>
      </dgm:prSet>
      <dgm:spPr/>
    </dgm:pt>
    <dgm:pt modelId="{75FA714D-3D03-4AA4-8096-686511AA5FE7}" type="pres">
      <dgm:prSet presAssocID="{197B7354-BA56-438F-946F-FF032785967B}" presName="compNode" presStyleCnt="0"/>
      <dgm:spPr/>
    </dgm:pt>
    <dgm:pt modelId="{95BBF9E5-63A2-4A80-BC32-2938AF6A11CA}" type="pres">
      <dgm:prSet presAssocID="{197B7354-BA56-438F-946F-FF032785967B}" presName="bgRect" presStyleLbl="bgShp" presStyleIdx="0" presStyleCnt="2"/>
      <dgm:spPr/>
    </dgm:pt>
    <dgm:pt modelId="{8C29342D-ECA6-4CA2-AC7B-38370919B24D}" type="pres">
      <dgm:prSet presAssocID="{197B7354-BA56-438F-946F-FF03278596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C75746-880F-4A22-9D9A-5DAFB5815970}" type="pres">
      <dgm:prSet presAssocID="{197B7354-BA56-438F-946F-FF032785967B}" presName="spaceRect" presStyleCnt="0"/>
      <dgm:spPr/>
    </dgm:pt>
    <dgm:pt modelId="{FFF9139B-5C5B-4B48-999B-09F1BC6DC6B1}" type="pres">
      <dgm:prSet presAssocID="{197B7354-BA56-438F-946F-FF032785967B}" presName="parTx" presStyleLbl="revTx" presStyleIdx="0" presStyleCnt="2">
        <dgm:presLayoutVars>
          <dgm:chMax val="0"/>
          <dgm:chPref val="0"/>
        </dgm:presLayoutVars>
      </dgm:prSet>
      <dgm:spPr/>
    </dgm:pt>
    <dgm:pt modelId="{A4517CF3-125A-424D-A176-C93DAAF854AF}" type="pres">
      <dgm:prSet presAssocID="{73F3BA95-D1C5-454C-9FE3-384E206A7D05}" presName="sibTrans" presStyleCnt="0"/>
      <dgm:spPr/>
    </dgm:pt>
    <dgm:pt modelId="{70FDDC3D-F93D-4BF2-9390-DFCFAEDF32B9}" type="pres">
      <dgm:prSet presAssocID="{E3851520-FDB5-48F9-BF17-94A7656349CF}" presName="compNode" presStyleCnt="0"/>
      <dgm:spPr/>
    </dgm:pt>
    <dgm:pt modelId="{7271DDBD-750E-493D-85E6-C3D8DDF798D8}" type="pres">
      <dgm:prSet presAssocID="{E3851520-FDB5-48F9-BF17-94A7656349CF}" presName="bgRect" presStyleLbl="bgShp" presStyleIdx="1" presStyleCnt="2"/>
      <dgm:spPr/>
    </dgm:pt>
    <dgm:pt modelId="{74E2DAFB-F6F3-44C7-8C67-D1C32830E116}" type="pres">
      <dgm:prSet presAssocID="{E3851520-FDB5-48F9-BF17-94A7656349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BD768EF-E914-43A2-AF71-42271CE3247A}" type="pres">
      <dgm:prSet presAssocID="{E3851520-FDB5-48F9-BF17-94A7656349CF}" presName="spaceRect" presStyleCnt="0"/>
      <dgm:spPr/>
    </dgm:pt>
    <dgm:pt modelId="{9BD270FC-5E12-4662-9212-A09CEE882A57}" type="pres">
      <dgm:prSet presAssocID="{E3851520-FDB5-48F9-BF17-94A7656349C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A5917A-FBDC-8F4F-B58C-938FEAE4C0BA}" type="presOf" srcId="{E3851520-FDB5-48F9-BF17-94A7656349CF}" destId="{9BD270FC-5E12-4662-9212-A09CEE882A57}" srcOrd="0" destOrd="0" presId="urn:microsoft.com/office/officeart/2018/2/layout/IconVerticalSolidList"/>
    <dgm:cxn modelId="{915A1E7B-AFAA-440E-8D21-97A6D3D24019}" srcId="{A3FA78DD-1E14-4C60-AA25-7CB7ED86227A}" destId="{E3851520-FDB5-48F9-BF17-94A7656349CF}" srcOrd="1" destOrd="0" parTransId="{0E415761-22AA-4A13-835A-BE4486B0EF5B}" sibTransId="{4499B39F-691E-4438-A69E-9CFD9C132A48}"/>
    <dgm:cxn modelId="{C16410A5-6DF6-6B48-849A-72711A926EA6}" type="presOf" srcId="{197B7354-BA56-438F-946F-FF032785967B}" destId="{FFF9139B-5C5B-4B48-999B-09F1BC6DC6B1}" srcOrd="0" destOrd="0" presId="urn:microsoft.com/office/officeart/2018/2/layout/IconVerticalSolidList"/>
    <dgm:cxn modelId="{7419A6B4-5DC5-5542-8C91-9C27686EA029}" type="presOf" srcId="{A3FA78DD-1E14-4C60-AA25-7CB7ED86227A}" destId="{0142641C-DB42-43EE-8D71-2635AB485C74}" srcOrd="0" destOrd="0" presId="urn:microsoft.com/office/officeart/2018/2/layout/IconVerticalSolidList"/>
    <dgm:cxn modelId="{FD8DC1FA-D00B-4196-9512-1A6483E6C801}" srcId="{A3FA78DD-1E14-4C60-AA25-7CB7ED86227A}" destId="{197B7354-BA56-438F-946F-FF032785967B}" srcOrd="0" destOrd="0" parTransId="{53F1A16B-27A4-4B80-9249-8B42D8AAD6EB}" sibTransId="{73F3BA95-D1C5-454C-9FE3-384E206A7D05}"/>
    <dgm:cxn modelId="{65BAC9A8-99F1-1A43-BD57-EB7E4995C607}" type="presParOf" srcId="{0142641C-DB42-43EE-8D71-2635AB485C74}" destId="{75FA714D-3D03-4AA4-8096-686511AA5FE7}" srcOrd="0" destOrd="0" presId="urn:microsoft.com/office/officeart/2018/2/layout/IconVerticalSolidList"/>
    <dgm:cxn modelId="{A3DDC184-8B68-6E43-A32B-8EE424B22502}" type="presParOf" srcId="{75FA714D-3D03-4AA4-8096-686511AA5FE7}" destId="{95BBF9E5-63A2-4A80-BC32-2938AF6A11CA}" srcOrd="0" destOrd="0" presId="urn:microsoft.com/office/officeart/2018/2/layout/IconVerticalSolidList"/>
    <dgm:cxn modelId="{4AE04846-D317-B141-9E86-A17F23FDABA2}" type="presParOf" srcId="{75FA714D-3D03-4AA4-8096-686511AA5FE7}" destId="{8C29342D-ECA6-4CA2-AC7B-38370919B24D}" srcOrd="1" destOrd="0" presId="urn:microsoft.com/office/officeart/2018/2/layout/IconVerticalSolidList"/>
    <dgm:cxn modelId="{448D575E-0C2F-F14D-906D-50DC997C6E64}" type="presParOf" srcId="{75FA714D-3D03-4AA4-8096-686511AA5FE7}" destId="{4EC75746-880F-4A22-9D9A-5DAFB5815970}" srcOrd="2" destOrd="0" presId="urn:microsoft.com/office/officeart/2018/2/layout/IconVerticalSolidList"/>
    <dgm:cxn modelId="{FBE77B79-DDF9-1848-A6BE-1030D764BD48}" type="presParOf" srcId="{75FA714D-3D03-4AA4-8096-686511AA5FE7}" destId="{FFF9139B-5C5B-4B48-999B-09F1BC6DC6B1}" srcOrd="3" destOrd="0" presId="urn:microsoft.com/office/officeart/2018/2/layout/IconVerticalSolidList"/>
    <dgm:cxn modelId="{A4097A6B-D7DD-624E-95D5-6EE0CAD0B4B5}" type="presParOf" srcId="{0142641C-DB42-43EE-8D71-2635AB485C74}" destId="{A4517CF3-125A-424D-A176-C93DAAF854AF}" srcOrd="1" destOrd="0" presId="urn:microsoft.com/office/officeart/2018/2/layout/IconVerticalSolidList"/>
    <dgm:cxn modelId="{14CD73A9-03A0-B945-A28E-B492D741C65B}" type="presParOf" srcId="{0142641C-DB42-43EE-8D71-2635AB485C74}" destId="{70FDDC3D-F93D-4BF2-9390-DFCFAEDF32B9}" srcOrd="2" destOrd="0" presId="urn:microsoft.com/office/officeart/2018/2/layout/IconVerticalSolidList"/>
    <dgm:cxn modelId="{820FF134-64F8-5A4E-B81B-CF8279819532}" type="presParOf" srcId="{70FDDC3D-F93D-4BF2-9390-DFCFAEDF32B9}" destId="{7271DDBD-750E-493D-85E6-C3D8DDF798D8}" srcOrd="0" destOrd="0" presId="urn:microsoft.com/office/officeart/2018/2/layout/IconVerticalSolidList"/>
    <dgm:cxn modelId="{83558E2D-3B93-904B-953C-F8B92400A285}" type="presParOf" srcId="{70FDDC3D-F93D-4BF2-9390-DFCFAEDF32B9}" destId="{74E2DAFB-F6F3-44C7-8C67-D1C32830E116}" srcOrd="1" destOrd="0" presId="urn:microsoft.com/office/officeart/2018/2/layout/IconVerticalSolidList"/>
    <dgm:cxn modelId="{05C7E830-4B9B-AB47-B452-26B0CB3957BA}" type="presParOf" srcId="{70FDDC3D-F93D-4BF2-9390-DFCFAEDF32B9}" destId="{EBD768EF-E914-43A2-AF71-42271CE3247A}" srcOrd="2" destOrd="0" presId="urn:microsoft.com/office/officeart/2018/2/layout/IconVerticalSolidList"/>
    <dgm:cxn modelId="{646EF869-C811-FC43-907C-722785ECC781}" type="presParOf" srcId="{70FDDC3D-F93D-4BF2-9390-DFCFAEDF32B9}" destId="{9BD270FC-5E12-4662-9212-A09CEE882A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E6E14-E779-4D0A-A2D5-9009F14A7A88}">
      <dsp:nvSpPr>
        <dsp:cNvPr id="0" name=""/>
        <dsp:cNvSpPr/>
      </dsp:nvSpPr>
      <dsp:spPr>
        <a:xfrm>
          <a:off x="0" y="379"/>
          <a:ext cx="10261599" cy="318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5D289-8676-4166-A083-A499D13EDF60}">
      <dsp:nvSpPr>
        <dsp:cNvPr id="0" name=""/>
        <dsp:cNvSpPr/>
      </dsp:nvSpPr>
      <dsp:spPr>
        <a:xfrm>
          <a:off x="96396" y="72079"/>
          <a:ext cx="175266" cy="175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9EE1A-9FDC-49B7-AB66-02E87FB7BF71}">
      <dsp:nvSpPr>
        <dsp:cNvPr id="0" name=""/>
        <dsp:cNvSpPr/>
      </dsp:nvSpPr>
      <dsp:spPr>
        <a:xfrm>
          <a:off x="368058" y="379"/>
          <a:ext cx="9893541" cy="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25" tIns="33725" rIns="33725" bIns="33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have multiple PANTRY INVENTORY records.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58" y="379"/>
        <a:ext cx="9893541" cy="318665"/>
      </dsp:txXfrm>
    </dsp:sp>
    <dsp:sp modelId="{7F7BE18D-301B-4EBE-BE49-034CF12A2D08}">
      <dsp:nvSpPr>
        <dsp:cNvPr id="0" name=""/>
        <dsp:cNvSpPr/>
      </dsp:nvSpPr>
      <dsp:spPr>
        <a:xfrm>
          <a:off x="0" y="398711"/>
          <a:ext cx="10261599" cy="318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0BD0-57D6-4A27-9D23-473B436977A6}">
      <dsp:nvSpPr>
        <dsp:cNvPr id="0" name=""/>
        <dsp:cNvSpPr/>
      </dsp:nvSpPr>
      <dsp:spPr>
        <a:xfrm>
          <a:off x="96396" y="470411"/>
          <a:ext cx="175266" cy="175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B0FEF-D646-4375-848E-915E2A3848A2}">
      <dsp:nvSpPr>
        <dsp:cNvPr id="0" name=""/>
        <dsp:cNvSpPr/>
      </dsp:nvSpPr>
      <dsp:spPr>
        <a:xfrm>
          <a:off x="368058" y="398711"/>
          <a:ext cx="9893541" cy="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25" tIns="33725" rIns="33725" bIns="33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PANTRY INVENTORY record must be linked to one INGREDIENT.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58" y="398711"/>
        <a:ext cx="9893541" cy="318665"/>
      </dsp:txXfrm>
    </dsp:sp>
    <dsp:sp modelId="{9BDC5D03-0317-4E5C-8F61-237930406D2F}">
      <dsp:nvSpPr>
        <dsp:cNvPr id="0" name=""/>
        <dsp:cNvSpPr/>
      </dsp:nvSpPr>
      <dsp:spPr>
        <a:xfrm>
          <a:off x="0" y="797043"/>
          <a:ext cx="10261599" cy="318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DE993-11DE-40C0-8889-1A1B96694972}">
      <dsp:nvSpPr>
        <dsp:cNvPr id="0" name=""/>
        <dsp:cNvSpPr/>
      </dsp:nvSpPr>
      <dsp:spPr>
        <a:xfrm>
          <a:off x="96396" y="868743"/>
          <a:ext cx="175266" cy="175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42801-AB29-49FC-B520-3E8D13F265D1}">
      <dsp:nvSpPr>
        <dsp:cNvPr id="0" name=""/>
        <dsp:cNvSpPr/>
      </dsp:nvSpPr>
      <dsp:spPr>
        <a:xfrm>
          <a:off x="368058" y="797043"/>
          <a:ext cx="9893541" cy="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25" tIns="33725" rIns="33725" bIns="33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MEAL must consist of multiple INGREDIENTS.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58" y="797043"/>
        <a:ext cx="9893541" cy="318665"/>
      </dsp:txXfrm>
    </dsp:sp>
    <dsp:sp modelId="{38D55BB1-FF24-4A21-9650-3ACD951CF8AF}">
      <dsp:nvSpPr>
        <dsp:cNvPr id="0" name=""/>
        <dsp:cNvSpPr/>
      </dsp:nvSpPr>
      <dsp:spPr>
        <a:xfrm>
          <a:off x="0" y="1195375"/>
          <a:ext cx="10261599" cy="318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4519D-8D92-419C-A498-3DF48FF1D9BB}">
      <dsp:nvSpPr>
        <dsp:cNvPr id="0" name=""/>
        <dsp:cNvSpPr/>
      </dsp:nvSpPr>
      <dsp:spPr>
        <a:xfrm>
          <a:off x="96396" y="1267074"/>
          <a:ext cx="175266" cy="175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6D59E-B479-4235-A184-85FD96E0F2B4}">
      <dsp:nvSpPr>
        <dsp:cNvPr id="0" name=""/>
        <dsp:cNvSpPr/>
      </dsp:nvSpPr>
      <dsp:spPr>
        <a:xfrm>
          <a:off x="368058" y="1195375"/>
          <a:ext cx="9893541" cy="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25" tIns="33725" rIns="33725" bIns="33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create multiple SHOPPING LISTS.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58" y="1195375"/>
        <a:ext cx="9893541" cy="318665"/>
      </dsp:txXfrm>
    </dsp:sp>
    <dsp:sp modelId="{EFE1DBD4-92C8-4810-99A5-25FD299EDEA9}">
      <dsp:nvSpPr>
        <dsp:cNvPr id="0" name=""/>
        <dsp:cNvSpPr/>
      </dsp:nvSpPr>
      <dsp:spPr>
        <a:xfrm>
          <a:off x="0" y="1593707"/>
          <a:ext cx="10261599" cy="318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3CD95-3F47-4EEF-B914-161DBFCC2F0E}">
      <dsp:nvSpPr>
        <dsp:cNvPr id="0" name=""/>
        <dsp:cNvSpPr/>
      </dsp:nvSpPr>
      <dsp:spPr>
        <a:xfrm>
          <a:off x="96396" y="1665406"/>
          <a:ext cx="175266" cy="1752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8C586-6900-4D4D-AFBF-7999C23015FB}">
      <dsp:nvSpPr>
        <dsp:cNvPr id="0" name=""/>
        <dsp:cNvSpPr/>
      </dsp:nvSpPr>
      <dsp:spPr>
        <a:xfrm>
          <a:off x="368058" y="1593707"/>
          <a:ext cx="9893541" cy="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25" tIns="33725" rIns="33725" bIns="33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have multiple HEALTH GOALS.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58" y="1593707"/>
        <a:ext cx="9893541" cy="318665"/>
      </dsp:txXfrm>
    </dsp:sp>
    <dsp:sp modelId="{82E01272-03EA-4F30-898A-D05CB49D468E}">
      <dsp:nvSpPr>
        <dsp:cNvPr id="0" name=""/>
        <dsp:cNvSpPr/>
      </dsp:nvSpPr>
      <dsp:spPr>
        <a:xfrm>
          <a:off x="0" y="1992039"/>
          <a:ext cx="10261599" cy="318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8A374-D48D-460C-BE7E-3BE90415E232}">
      <dsp:nvSpPr>
        <dsp:cNvPr id="0" name=""/>
        <dsp:cNvSpPr/>
      </dsp:nvSpPr>
      <dsp:spPr>
        <a:xfrm>
          <a:off x="96396" y="2063738"/>
          <a:ext cx="175266" cy="1752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6922C-BCE1-45A1-87FA-7222EF0E6336}">
      <dsp:nvSpPr>
        <dsp:cNvPr id="0" name=""/>
        <dsp:cNvSpPr/>
      </dsp:nvSpPr>
      <dsp:spPr>
        <a:xfrm>
          <a:off x="368058" y="1992039"/>
          <a:ext cx="9893541" cy="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25" tIns="33725" rIns="33725" bIns="33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have multiple DIETRY PREFERENCES.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58" y="1992039"/>
        <a:ext cx="9893541" cy="318665"/>
      </dsp:txXfrm>
    </dsp:sp>
    <dsp:sp modelId="{450804A3-FF68-4051-A443-BBFBC0A657F2}">
      <dsp:nvSpPr>
        <dsp:cNvPr id="0" name=""/>
        <dsp:cNvSpPr/>
      </dsp:nvSpPr>
      <dsp:spPr>
        <a:xfrm>
          <a:off x="0" y="2390371"/>
          <a:ext cx="10261599" cy="318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5D359-8F8E-46E0-93E0-79D8E647633A}">
      <dsp:nvSpPr>
        <dsp:cNvPr id="0" name=""/>
        <dsp:cNvSpPr/>
      </dsp:nvSpPr>
      <dsp:spPr>
        <a:xfrm>
          <a:off x="96396" y="2462070"/>
          <a:ext cx="175266" cy="17526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B7CB9-DDAF-4CFC-B9F7-95AD3FECD138}">
      <dsp:nvSpPr>
        <dsp:cNvPr id="0" name=""/>
        <dsp:cNvSpPr/>
      </dsp:nvSpPr>
      <dsp:spPr>
        <a:xfrm>
          <a:off x="368058" y="2390371"/>
          <a:ext cx="9893541" cy="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25" tIns="33725" rIns="33725" bIns="33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MEAL RECIPE must have a set of INSTRUCTIONS.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58" y="2390371"/>
        <a:ext cx="9893541" cy="318665"/>
      </dsp:txXfrm>
    </dsp:sp>
    <dsp:sp modelId="{D8F74014-6DDD-4F10-A13A-E0B100E42969}">
      <dsp:nvSpPr>
        <dsp:cNvPr id="0" name=""/>
        <dsp:cNvSpPr/>
      </dsp:nvSpPr>
      <dsp:spPr>
        <a:xfrm>
          <a:off x="0" y="2788703"/>
          <a:ext cx="10261599" cy="318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4CF57-8A8C-456C-BBB0-F5BD8C0EA3D0}">
      <dsp:nvSpPr>
        <dsp:cNvPr id="0" name=""/>
        <dsp:cNvSpPr/>
      </dsp:nvSpPr>
      <dsp:spPr>
        <a:xfrm>
          <a:off x="96396" y="2860402"/>
          <a:ext cx="175266" cy="17526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B14A7-6B32-4172-9185-1906FC5161F5}">
      <dsp:nvSpPr>
        <dsp:cNvPr id="0" name=""/>
        <dsp:cNvSpPr/>
      </dsp:nvSpPr>
      <dsp:spPr>
        <a:xfrm>
          <a:off x="368058" y="2788703"/>
          <a:ext cx="9893541" cy="318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25" tIns="33725" rIns="33725" bIns="3372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USER can have one ACTIVITY LEVEL.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58" y="2788703"/>
        <a:ext cx="9893541" cy="318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BF9E5-63A2-4A80-BC32-2938AF6A11CA}">
      <dsp:nvSpPr>
        <dsp:cNvPr id="0" name=""/>
        <dsp:cNvSpPr/>
      </dsp:nvSpPr>
      <dsp:spPr>
        <a:xfrm>
          <a:off x="0" y="505009"/>
          <a:ext cx="10261599" cy="932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9342D-ECA6-4CA2-AC7B-38370919B24D}">
      <dsp:nvSpPr>
        <dsp:cNvPr id="0" name=""/>
        <dsp:cNvSpPr/>
      </dsp:nvSpPr>
      <dsp:spPr>
        <a:xfrm>
          <a:off x="282028" y="714782"/>
          <a:ext cx="512778" cy="512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9139B-5C5B-4B48-999B-09F1BC6DC6B1}">
      <dsp:nvSpPr>
        <dsp:cNvPr id="0" name=""/>
        <dsp:cNvSpPr/>
      </dsp:nvSpPr>
      <dsp:spPr>
        <a:xfrm>
          <a:off x="1076834" y="505009"/>
          <a:ext cx="9184765" cy="93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71" tIns="98671" rIns="98671" bIns="9867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Normalizing the database tables to eliminate redundancy and ensure data integrity is crucial for maintaining a clean and efficient database structure.</a:t>
          </a:r>
          <a:endParaRPr lang="en-US" sz="2300" kern="1200"/>
        </a:p>
      </dsp:txBody>
      <dsp:txXfrm>
        <a:off x="1076834" y="505009"/>
        <a:ext cx="9184765" cy="932324"/>
      </dsp:txXfrm>
    </dsp:sp>
    <dsp:sp modelId="{7271DDBD-750E-493D-85E6-C3D8DDF798D8}">
      <dsp:nvSpPr>
        <dsp:cNvPr id="0" name=""/>
        <dsp:cNvSpPr/>
      </dsp:nvSpPr>
      <dsp:spPr>
        <a:xfrm>
          <a:off x="0" y="1670414"/>
          <a:ext cx="10261599" cy="932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2DAFB-F6F3-44C7-8C67-D1C32830E116}">
      <dsp:nvSpPr>
        <dsp:cNvPr id="0" name=""/>
        <dsp:cNvSpPr/>
      </dsp:nvSpPr>
      <dsp:spPr>
        <a:xfrm>
          <a:off x="282028" y="1880187"/>
          <a:ext cx="512778" cy="512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270FC-5E12-4662-9212-A09CEE882A57}">
      <dsp:nvSpPr>
        <dsp:cNvPr id="0" name=""/>
        <dsp:cNvSpPr/>
      </dsp:nvSpPr>
      <dsp:spPr>
        <a:xfrm>
          <a:off x="1076834" y="1670414"/>
          <a:ext cx="9184765" cy="932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71" tIns="98671" rIns="98671" bIns="9867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Establishing clear and well-defined relationships between tables is vital for accurate and meaningful data retrieval.</a:t>
          </a:r>
          <a:endParaRPr lang="en-US" sz="2300" kern="1200"/>
        </a:p>
      </dsp:txBody>
      <dsp:txXfrm>
        <a:off x="1076834" y="1670414"/>
        <a:ext cx="9184765" cy="93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48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3350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599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845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34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57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42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70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334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94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9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98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55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6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2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96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2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8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0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480060" y="1290024"/>
            <a:ext cx="5337810" cy="1761785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spcFirstLastPara="1" vert="horz" lIns="182880" tIns="182880" rIns="182880" bIns="18288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ITC 6000 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Presentation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Spring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Nutripantry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Making Health Goals Deliciously Achievable from Your Pantry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793891" y="3270665"/>
            <a:ext cx="4475892" cy="304254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sym typeface="Helvetica Neue"/>
              </a:rPr>
              <a:t>PRESENTATION BY :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sym typeface="Helvetica Neue"/>
              </a:rPr>
              <a:t>Ayswarya</a:t>
            </a:r>
            <a:r>
              <a:rPr lang="en-US" dirty="0">
                <a:solidFill>
                  <a:srgbClr val="FFFFFF"/>
                </a:solidFill>
                <a:sym typeface="Helvetica Neue"/>
              </a:rPr>
              <a:t> </a:t>
            </a:r>
            <a:r>
              <a:rPr lang="en-US" dirty="0" err="1">
                <a:solidFill>
                  <a:srgbClr val="FFFFFF"/>
                </a:solidFill>
                <a:sym typeface="Helvetica Neue"/>
              </a:rPr>
              <a:t>Sundararaman</a:t>
            </a:r>
            <a:endParaRPr lang="en-US" dirty="0">
              <a:solidFill>
                <a:srgbClr val="FFFFFF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sym typeface="Helvetica Neue"/>
              </a:rPr>
              <a:t>sundararaman.a@northeastern.edu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/>
          <a:srcRect l="5453" r="4352" b="-3"/>
          <a:stretch/>
        </p:blipFill>
        <p:spPr>
          <a:xfrm>
            <a:off x="7303770" y="1126397"/>
            <a:ext cx="3783330" cy="4288536"/>
          </a:xfrm>
          <a:prstGeom prst="rect">
            <a:avLst/>
          </a:prstGeom>
          <a:noFill/>
          <a:ln w="3175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804672" y="964692"/>
            <a:ext cx="4476806" cy="118872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Example 2 </a:t>
            </a:r>
          </a:p>
        </p:txBody>
      </p:sp>
      <p:sp>
        <p:nvSpPr>
          <p:cNvPr id="131" name="Google Shape;131;p9"/>
          <p:cNvSpPr txBox="1">
            <a:spLocks/>
          </p:cNvSpPr>
          <p:nvPr/>
        </p:nvSpPr>
        <p:spPr>
          <a:xfrm>
            <a:off x="5772155" y="992124"/>
            <a:ext cx="5215844" cy="385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024" defTabSz="256032">
              <a:spcAft>
                <a:spcPts val="600"/>
              </a:spcAft>
              <a:buSzPts val="2400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SQL: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FE1EF-CEC7-9536-6255-B0F4BDA14B97}"/>
              </a:ext>
            </a:extLst>
          </p:cNvPr>
          <p:cNvSpPr txBox="1"/>
          <p:nvPr/>
        </p:nvSpPr>
        <p:spPr>
          <a:xfrm>
            <a:off x="6295113" y="3954938"/>
            <a:ext cx="83227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56032"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C6CC6-19F3-A5AC-B4B1-A4D11B9209A6}"/>
              </a:ext>
            </a:extLst>
          </p:cNvPr>
          <p:cNvSpPr txBox="1"/>
          <p:nvPr/>
        </p:nvSpPr>
        <p:spPr>
          <a:xfrm>
            <a:off x="974808" y="2287407"/>
            <a:ext cx="46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Retrieve the ingredients and preparation instructions for each meal, ordered by meal name and step number.</a:t>
            </a:r>
          </a:p>
        </p:txBody>
      </p:sp>
      <p:pic>
        <p:nvPicPr>
          <p:cNvPr id="4" name="Picture 3" descr="A text on a white background&#10;&#10;Description automatically generated">
            <a:extLst>
              <a:ext uri="{FF2B5EF4-FFF2-40B4-BE49-F238E27FC236}">
                <a16:creationId xmlns:a16="http://schemas.microsoft.com/office/drawing/2014/main" id="{5B23C326-AD36-3612-2CA4-E11AE81CA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5963"/>
            <a:ext cx="5905500" cy="218523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87BC2FE-C684-906B-A5B2-794A24B0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80" y="4290370"/>
            <a:ext cx="5989320" cy="24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3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336042" y="740280"/>
            <a:ext cx="4476806" cy="118872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Example 3</a:t>
            </a:r>
          </a:p>
        </p:txBody>
      </p:sp>
      <p:sp>
        <p:nvSpPr>
          <p:cNvPr id="131" name="Google Shape;131;p9"/>
          <p:cNvSpPr txBox="1">
            <a:spLocks/>
          </p:cNvSpPr>
          <p:nvPr/>
        </p:nvSpPr>
        <p:spPr>
          <a:xfrm>
            <a:off x="5772155" y="895319"/>
            <a:ext cx="5215844" cy="385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024" defTabSz="256032">
              <a:spcAft>
                <a:spcPts val="600"/>
              </a:spcAft>
              <a:buSzPts val="2400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SQL: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FE1EF-CEC7-9536-6255-B0F4BDA14B97}"/>
              </a:ext>
            </a:extLst>
          </p:cNvPr>
          <p:cNvSpPr txBox="1"/>
          <p:nvPr/>
        </p:nvSpPr>
        <p:spPr>
          <a:xfrm>
            <a:off x="6548699" y="4966185"/>
            <a:ext cx="83227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56032"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C6CC6-19F3-A5AC-B4B1-A4D11B9209A6}"/>
              </a:ext>
            </a:extLst>
          </p:cNvPr>
          <p:cNvSpPr txBox="1"/>
          <p:nvPr/>
        </p:nvSpPr>
        <p:spPr>
          <a:xfrm>
            <a:off x="242852" y="1986817"/>
            <a:ext cx="503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Meal suggestions for a sample user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=1) based on their health goals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137D9E-16D3-855E-0D62-3252CF68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52" y="5419794"/>
            <a:ext cx="6202662" cy="822829"/>
          </a:xfrm>
          <a:prstGeom prst="rect">
            <a:avLst/>
          </a:prstGeom>
        </p:spPr>
      </p:pic>
      <p:pic>
        <p:nvPicPr>
          <p:cNvPr id="14" name="Picture 13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405E23ED-F030-C87D-033C-22E779FF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41" y="2824739"/>
            <a:ext cx="5215844" cy="2803166"/>
          </a:xfrm>
          <a:prstGeom prst="rect">
            <a:avLst/>
          </a:prstGeom>
        </p:spPr>
      </p:pic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36AA35E-4599-5B3A-70E9-90726AD39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252" y="1200974"/>
            <a:ext cx="6202662" cy="37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336042" y="740280"/>
            <a:ext cx="4476806" cy="118872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Example 4</a:t>
            </a:r>
          </a:p>
        </p:txBody>
      </p:sp>
      <p:sp>
        <p:nvSpPr>
          <p:cNvPr id="131" name="Google Shape;131;p9"/>
          <p:cNvSpPr txBox="1">
            <a:spLocks/>
          </p:cNvSpPr>
          <p:nvPr/>
        </p:nvSpPr>
        <p:spPr>
          <a:xfrm>
            <a:off x="5772155" y="895319"/>
            <a:ext cx="5215844" cy="385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024" defTabSz="256032">
              <a:spcAft>
                <a:spcPts val="600"/>
              </a:spcAft>
              <a:buSzPts val="2400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SQL:</a:t>
            </a:r>
          </a:p>
          <a:p>
            <a:pPr marL="192024" defTabSz="256032">
              <a:spcAft>
                <a:spcPts val="600"/>
              </a:spcAft>
              <a:buSzPts val="2400"/>
            </a:pP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FE1EF-CEC7-9536-6255-B0F4BDA14B97}"/>
              </a:ext>
            </a:extLst>
          </p:cNvPr>
          <p:cNvSpPr txBox="1"/>
          <p:nvPr/>
        </p:nvSpPr>
        <p:spPr>
          <a:xfrm>
            <a:off x="242851" y="3148037"/>
            <a:ext cx="83227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56032"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C6CC6-19F3-A5AC-B4B1-A4D11B9209A6}"/>
              </a:ext>
            </a:extLst>
          </p:cNvPr>
          <p:cNvSpPr txBox="1"/>
          <p:nvPr/>
        </p:nvSpPr>
        <p:spPr>
          <a:xfrm>
            <a:off x="242851" y="1986817"/>
            <a:ext cx="530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and retrieve the quantity of ingredients needed for shopping, considering pantry inventory.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9B6AC3-854F-21FA-88B6-3E16262B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884" y="1334640"/>
            <a:ext cx="6461552" cy="430035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E8E8693-D809-D085-2A13-EB8C173D9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4" y="3831682"/>
            <a:ext cx="5309032" cy="16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3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5445496" y="1422247"/>
            <a:ext cx="5925310" cy="47042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User Metrics: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 meals suggested per user.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Ingredients Used from Pantry for meal suggestions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Admin Metrics: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Active Users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Pantry Ingredients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retention rate : based on last login in app or the pantry inventory last updated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Nutritionist/Coaches Metrics: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Meals per Category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Ingredients per Meal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Preparation Time for Meals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Nutritional Information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24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0"/>
          <p:cNvSpPr txBox="1">
            <a:spLocks noGrp="1"/>
          </p:cNvSpPr>
          <p:nvPr>
            <p:ph type="ctrTitle"/>
          </p:nvPr>
        </p:nvSpPr>
        <p:spPr>
          <a:xfrm>
            <a:off x="5445496" y="374560"/>
            <a:ext cx="5925310" cy="1174991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and Analytics</a:t>
            </a:r>
          </a:p>
        </p:txBody>
      </p:sp>
      <p:pic>
        <p:nvPicPr>
          <p:cNvPr id="140" name="Picture 139" descr="Cooked food with ingredients on a table">
            <a:extLst>
              <a:ext uri="{FF2B5EF4-FFF2-40B4-BE49-F238E27FC236}">
                <a16:creationId xmlns:a16="http://schemas.microsoft.com/office/drawing/2014/main" id="{B4C211DD-8EDF-132E-3AF1-FEF15A3C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97" r="16861" b="2"/>
          <a:stretch/>
        </p:blipFill>
        <p:spPr>
          <a:xfrm>
            <a:off x="0" y="10"/>
            <a:ext cx="4657325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 descr="Computer script on a screen">
            <a:extLst>
              <a:ext uri="{FF2B5EF4-FFF2-40B4-BE49-F238E27FC236}">
                <a16:creationId xmlns:a16="http://schemas.microsoft.com/office/drawing/2014/main" id="{5F6545B6-6256-48A1-59EE-D9E43BA42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" r="40219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143" name="Google Shape;143;p11"/>
          <p:cNvSpPr txBox="1">
            <a:spLocks noGrp="1"/>
          </p:cNvSpPr>
          <p:nvPr>
            <p:ph type="body" idx="1"/>
          </p:nvPr>
        </p:nvSpPr>
        <p:spPr>
          <a:xfrm>
            <a:off x="6743941" y="976129"/>
            <a:ext cx="4804931" cy="49198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Data Stored: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information: name, phone number, address, zip code.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for Hackers: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are valuable for identity theft and targeted marketing attacks.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Needed: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user data to keep it safe from unauthorized access.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secure connections (like HTTPS) to protect data during transfer.</a:t>
            </a: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who can see the data to prevent unauthorized access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,such as role based permissions.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Team Notification: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security team in the loop about data protection needs and potential risks.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ts val="3200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Google Shape;144;p11"/>
          <p:cNvSpPr txBox="1">
            <a:spLocks noGrp="1"/>
          </p:cNvSpPr>
          <p:nvPr>
            <p:ph type="ctrTitle"/>
          </p:nvPr>
        </p:nvSpPr>
        <p:spPr>
          <a:xfrm>
            <a:off x="804672" y="2841505"/>
            <a:ext cx="4487298" cy="117499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chemeClr val="bg1"/>
                </a:solidFill>
              </a:rPr>
              <a:t>Security and Privacy</a:t>
            </a:r>
          </a:p>
        </p:txBody>
      </p:sp>
      <p:sp>
        <p:nvSpPr>
          <p:cNvPr id="2" name="Google Shape;144;p11">
            <a:extLst>
              <a:ext uri="{FF2B5EF4-FFF2-40B4-BE49-F238E27FC236}">
                <a16:creationId xmlns:a16="http://schemas.microsoft.com/office/drawing/2014/main" id="{42AA3B64-A7BD-072B-C726-B5DB60B2E924}"/>
              </a:ext>
            </a:extLst>
          </p:cNvPr>
          <p:cNvSpPr txBox="1">
            <a:spLocks/>
          </p:cNvSpPr>
          <p:nvPr/>
        </p:nvSpPr>
        <p:spPr bwMode="black">
          <a:xfrm>
            <a:off x="5124450" y="277758"/>
            <a:ext cx="8229600" cy="76200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</a:p>
        </p:txBody>
      </p:sp>
    </p:spTree>
    <p:extLst>
      <p:ext uri="{BB962C8B-B14F-4D97-AF65-F5344CB8AC3E}">
        <p14:creationId xmlns:p14="http://schemas.microsoft.com/office/powerpoint/2010/main" val="169543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 descr="Calculator and folders">
            <a:extLst>
              <a:ext uri="{FF2B5EF4-FFF2-40B4-BE49-F238E27FC236}">
                <a16:creationId xmlns:a16="http://schemas.microsoft.com/office/drawing/2014/main" id="{6C92DD7B-9C77-B5D3-BD39-F3EDA1E3F1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6" r="30224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6743941" y="976129"/>
            <a:ext cx="4804931" cy="49198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10000"/>
          </a:bodyPr>
          <a:lstStyle/>
          <a:p>
            <a:pPr marL="114300" indent="-228600"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indent="-228600"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Recipe Database: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database to include more recipes in each category.</a:t>
            </a:r>
          </a:p>
          <a:p>
            <a:pPr indent="-228600"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Health Metrics Table: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user health metrics such as calories, nutrient intake, and progress towards health goals.</a:t>
            </a: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this table to user IDs for personalized health tracking and analytics.</a:t>
            </a:r>
          </a:p>
          <a:p>
            <a:pPr indent="-228600"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for Inventory: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to identify pantry inventory items based on images of the pantry or fridge.</a:t>
            </a: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recognized items in the database for easier inventory management.</a:t>
            </a:r>
          </a:p>
          <a:p>
            <a:pPr marL="114300" indent="-228600">
              <a:spcBef>
                <a:spcPts val="1000"/>
              </a:spcBef>
              <a:buClr>
                <a:schemeClr val="accent2"/>
              </a:buClr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spcBef>
                <a:spcPts val="1000"/>
              </a:spcBef>
              <a:buClr>
                <a:schemeClr val="accent2"/>
              </a:buClr>
              <a:buSzPts val="3200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12"/>
          <p:cNvSpPr txBox="1">
            <a:spLocks noGrp="1"/>
          </p:cNvSpPr>
          <p:nvPr>
            <p:ph type="ctrTitle"/>
          </p:nvPr>
        </p:nvSpPr>
        <p:spPr>
          <a:xfrm>
            <a:off x="804672" y="2841505"/>
            <a:ext cx="4487298" cy="117499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 / Lessons Learned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B4027-B784-86E7-F950-09599439F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Lessons </a:t>
            </a:r>
            <a:r>
              <a:rPr lang="en-US" dirty="0" err="1"/>
              <a:t>LeaRNT</a:t>
            </a:r>
            <a:endParaRPr lang="en-US" dirty="0"/>
          </a:p>
        </p:txBody>
      </p:sp>
      <p:graphicFrame>
        <p:nvGraphicFramePr>
          <p:cNvPr id="17" name="Text Placeholder 1">
            <a:extLst>
              <a:ext uri="{FF2B5EF4-FFF2-40B4-BE49-F238E27FC236}">
                <a16:creationId xmlns:a16="http://schemas.microsoft.com/office/drawing/2014/main" id="{AC71B135-7F93-E681-9966-EBE35A8C0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5419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79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BD9F-5500-91D7-A6AE-AD4361BD8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232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803243" y="2638044"/>
            <a:ext cx="5963317" cy="326320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indent="-2286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eating with pantry/fridge ingredients</a:t>
            </a:r>
          </a:p>
          <a:p>
            <a:pPr marL="342900" indent="-2286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meal recipes</a:t>
            </a:r>
          </a:p>
          <a:p>
            <a:pPr marL="342900" indent="-2286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ts val="32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ingredient tracking, recipe suggestions, shopping lists, expiration alerts</a:t>
            </a:r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804672" y="964692"/>
            <a:ext cx="5894832" cy="118872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3" name="Picture 2" descr="A logo of a food store&#10;&#10;Description automatically generated">
            <a:extLst>
              <a:ext uri="{FF2B5EF4-FFF2-40B4-BE49-F238E27FC236}">
                <a16:creationId xmlns:a16="http://schemas.microsoft.com/office/drawing/2014/main" id="{6AE9826A-A361-797A-1702-5D0CBC52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90" y="1918542"/>
            <a:ext cx="3328416" cy="30288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803243" y="2638044"/>
            <a:ext cx="5963317" cy="326320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14300" indent="-2286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Potentially millions of users.</a:t>
            </a:r>
          </a:p>
          <a:p>
            <a:pPr indent="-2286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User, I want to: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and track pantry/fridge inventory details.</a:t>
            </a: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personalized healthy meal recipe suggestions.</a:t>
            </a: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nutritional intake.</a:t>
            </a: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manage shopping lists for missing ingredients.</a:t>
            </a:r>
          </a:p>
          <a:p>
            <a:pPr marL="742950"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alerts for ingredients nearing expiration.</a:t>
            </a:r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804672" y="964692"/>
            <a:ext cx="5894832" cy="118872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Personas</a:t>
            </a:r>
          </a:p>
        </p:txBody>
      </p:sp>
      <p:pic>
        <p:nvPicPr>
          <p:cNvPr id="4" name="Graphic 3" descr="Ui Ux with solid fill">
            <a:extLst>
              <a:ext uri="{FF2B5EF4-FFF2-40B4-BE49-F238E27FC236}">
                <a16:creationId xmlns:a16="http://schemas.microsoft.com/office/drawing/2014/main" id="{8EC5813C-907F-74B3-9546-C9C93AA07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890" y="1768763"/>
            <a:ext cx="3328416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0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803243" y="2638044"/>
            <a:ext cx="5963317" cy="326320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Nutritionists and Coaches</a:t>
            </a:r>
          </a:p>
          <a:p>
            <a:pPr indent="-2286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thousands of health professionals.</a:t>
            </a:r>
          </a:p>
          <a:p>
            <a:pPr indent="-2286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Nutritionist or Coach, I want to:</a:t>
            </a:r>
          </a:p>
          <a:p>
            <a:pPr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share unique meal recipes.</a:t>
            </a:r>
          </a:p>
          <a:p>
            <a:pPr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individualized nutrition guidance to clients.</a:t>
            </a:r>
          </a:p>
          <a:p>
            <a:pPr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and monitor clients' progress towards health goals.</a:t>
            </a:r>
          </a:p>
          <a:p>
            <a:pPr lvl="1" indent="-2286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clients' dietary habits and suggest improvements.</a:t>
            </a:r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804672" y="964692"/>
            <a:ext cx="5894832" cy="118872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Personas</a:t>
            </a:r>
          </a:p>
        </p:txBody>
      </p:sp>
      <p:pic>
        <p:nvPicPr>
          <p:cNvPr id="153" name="Picture 152" descr="Vegetables and fruits in a row">
            <a:extLst>
              <a:ext uri="{FF2B5EF4-FFF2-40B4-BE49-F238E27FC236}">
                <a16:creationId xmlns:a16="http://schemas.microsoft.com/office/drawing/2014/main" id="{471BA08E-C22B-DA13-C156-271800E70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02" b="27203"/>
          <a:stretch/>
        </p:blipFill>
        <p:spPr>
          <a:xfrm>
            <a:off x="7715890" y="2926475"/>
            <a:ext cx="3328416" cy="10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01;p4"/>
          <p:cNvSpPr txBox="1">
            <a:spLocks noGrp="1"/>
          </p:cNvSpPr>
          <p:nvPr>
            <p:ph type="body" idx="1"/>
          </p:nvPr>
        </p:nvSpPr>
        <p:spPr>
          <a:xfrm>
            <a:off x="803243" y="2638044"/>
            <a:ext cx="5963317" cy="326320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mar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</a:p>
          <a:p>
            <a:pPr marL="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a dozen or two back-end admins.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Administrator, I need to: 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 manage user accounts.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and maintain the meal and ingredient databases.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app functionality and performance.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user support and troubleshoot issues.</a:t>
            </a:r>
          </a:p>
          <a:p>
            <a:pPr lvl="1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privacy settings and data security.</a:t>
            </a:r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804672" y="964692"/>
            <a:ext cx="5894832" cy="118872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Personas</a:t>
            </a:r>
          </a:p>
        </p:txBody>
      </p:sp>
      <p:pic>
        <p:nvPicPr>
          <p:cNvPr id="138" name="Picture 137" descr="Person watching empty phone">
            <a:extLst>
              <a:ext uri="{FF2B5EF4-FFF2-40B4-BE49-F238E27FC236}">
                <a16:creationId xmlns:a16="http://schemas.microsoft.com/office/drawing/2014/main" id="{C04E946A-80A1-DD01-3391-1AF48D7F8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94" r="8269" b="-1"/>
          <a:stretch/>
        </p:blipFill>
        <p:spPr>
          <a:xfrm>
            <a:off x="7718460" y="1293275"/>
            <a:ext cx="3323276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2;p4">
            <a:extLst>
              <a:ext uri="{FF2B5EF4-FFF2-40B4-BE49-F238E27FC236}">
                <a16:creationId xmlns:a16="http://schemas.microsoft.com/office/drawing/2014/main" id="{321351EE-1714-BA70-6112-3B311631E7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53169" y="5225222"/>
            <a:ext cx="7729728" cy="1134402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23" name="Picture 2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8A307B3-B866-C335-E625-1BCECF22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00" y="498376"/>
            <a:ext cx="10237149" cy="48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/>
              <a:t>Business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0C647-8879-0D07-9141-2D0AFCF467B1}"/>
              </a:ext>
            </a:extLst>
          </p:cNvPr>
          <p:cNvSpPr txBox="1"/>
          <p:nvPr/>
        </p:nvSpPr>
        <p:spPr>
          <a:xfrm>
            <a:off x="1863090" y="16472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5" name="TextBox 4">
            <a:extLst>
              <a:ext uri="{FF2B5EF4-FFF2-40B4-BE49-F238E27FC236}">
                <a16:creationId xmlns:a16="http://schemas.microsoft.com/office/drawing/2014/main" id="{8F755156-886B-57C4-7747-825614D60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69011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11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811530" y="488068"/>
            <a:ext cx="8254925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algn="l">
              <a:spcBef>
                <a:spcPct val="0"/>
              </a:spcBef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Business Rules &amp; Facts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0C647-8879-0D07-9141-2D0AFCF467B1}"/>
              </a:ext>
            </a:extLst>
          </p:cNvPr>
          <p:cNvSpPr txBox="1"/>
          <p:nvPr/>
        </p:nvSpPr>
        <p:spPr>
          <a:xfrm>
            <a:off x="502920" y="1510108"/>
            <a:ext cx="93020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Facts: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dietary preferences and health goals to suggest meals.</a:t>
            </a:r>
          </a:p>
          <a:p>
            <a:pPr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detailed nutritional info, indicating which health goals, dietary preferences,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activity levels each meal is suitable for.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3.Users can have multiple shopping lists, dietary preferences, and health goals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Shopping lists can be automatically generated based on pantry contents and meal requirements.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need to input all their pantry details manually in the app.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Areas (Scope):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can be used to perform advanced meal recommendations and can used to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automatically scan the pantry to load pantry inventory to avoid manual entry.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Drivers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healthier eating habits and supporting diverse dietary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an easy path for users to achieve their health goals.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804672" y="964692"/>
            <a:ext cx="4476806" cy="1188720"/>
          </a:xfrm>
          <a:prstGeom prst="rect">
            <a:avLst/>
          </a:prstGeom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Example 1 </a:t>
            </a:r>
          </a:p>
        </p:txBody>
      </p:sp>
      <p:sp>
        <p:nvSpPr>
          <p:cNvPr id="131" name="Google Shape;131;p9"/>
          <p:cNvSpPr txBox="1">
            <a:spLocks/>
          </p:cNvSpPr>
          <p:nvPr/>
        </p:nvSpPr>
        <p:spPr>
          <a:xfrm>
            <a:off x="5772155" y="992124"/>
            <a:ext cx="5215844" cy="385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2024" defTabSz="256032">
              <a:spcAft>
                <a:spcPts val="600"/>
              </a:spcAft>
              <a:buSzPts val="2400"/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SQL: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FE1EF-CEC7-9536-6255-B0F4BDA14B97}"/>
              </a:ext>
            </a:extLst>
          </p:cNvPr>
          <p:cNvSpPr txBox="1"/>
          <p:nvPr/>
        </p:nvSpPr>
        <p:spPr>
          <a:xfrm>
            <a:off x="5917923" y="4850963"/>
            <a:ext cx="83227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56032"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Results: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C6CC6-19F3-A5AC-B4B1-A4D11B9209A6}"/>
              </a:ext>
            </a:extLst>
          </p:cNvPr>
          <p:cNvSpPr txBox="1"/>
          <p:nvPr/>
        </p:nvSpPr>
        <p:spPr>
          <a:xfrm>
            <a:off x="974808" y="2287407"/>
            <a:ext cx="4658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Meals Based on Pantry Inventory for sample User 6 , when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30% of inventory ingredients match with the meal ingredients.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3C326-AD36-3612-2CA4-E11AE81CA8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67829" y="1588771"/>
            <a:ext cx="5989320" cy="2895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BC2FE-C684-906B-A5B2-794A24B0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12180" y="5187618"/>
            <a:ext cx="5989320" cy="691775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93D8EF3-4146-5717-7988-89CA1935D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968" y="4967200"/>
            <a:ext cx="1435100" cy="584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0F3791-1E40-1F19-41A4-ACE39F9C9B55}"/>
              </a:ext>
            </a:extLst>
          </p:cNvPr>
          <p:cNvSpPr txBox="1"/>
          <p:nvPr/>
        </p:nvSpPr>
        <p:spPr>
          <a:xfrm>
            <a:off x="974808" y="4579973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6 inventory : </a:t>
            </a:r>
          </a:p>
        </p:txBody>
      </p:sp>
    </p:spTree>
    <p:extLst>
      <p:ext uri="{BB962C8B-B14F-4D97-AF65-F5344CB8AC3E}">
        <p14:creationId xmlns:p14="http://schemas.microsoft.com/office/powerpoint/2010/main" val="25095619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4129</TotalTime>
  <Words>883</Words>
  <Application>Microsoft Macintosh PowerPoint</Application>
  <PresentationFormat>Widescreen</PresentationFormat>
  <Paragraphs>122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 Neue</vt:lpstr>
      <vt:lpstr>Arial</vt:lpstr>
      <vt:lpstr>Times New Roman</vt:lpstr>
      <vt:lpstr>Calibri</vt:lpstr>
      <vt:lpstr>Gill Sans MT</vt:lpstr>
      <vt:lpstr>Parcel</vt:lpstr>
      <vt:lpstr>ITC 6000  Database Management Systems Final Project Presentation 2024 Spring  Nutripantry | Making Health Goals Deliciously Achievable from Your Pantry </vt:lpstr>
      <vt:lpstr>Project Overview</vt:lpstr>
      <vt:lpstr>User Personas</vt:lpstr>
      <vt:lpstr>User Personas</vt:lpstr>
      <vt:lpstr>User Personas</vt:lpstr>
      <vt:lpstr>Er diagram</vt:lpstr>
      <vt:lpstr>Business RuleS</vt:lpstr>
      <vt:lpstr>Other Business Rules &amp; Facts</vt:lpstr>
      <vt:lpstr>SQL Example 1 </vt:lpstr>
      <vt:lpstr>SQL Example 2 </vt:lpstr>
      <vt:lpstr>SQL Example 3</vt:lpstr>
      <vt:lpstr>SQL Example 4</vt:lpstr>
      <vt:lpstr>Metrics and Analytics</vt:lpstr>
      <vt:lpstr>Security and Privacy</vt:lpstr>
      <vt:lpstr>Next steps / Lessons Learned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m.lyons</dc:creator>
  <cp:lastModifiedBy>Ayswarya Sundararaman</cp:lastModifiedBy>
  <cp:revision>10</cp:revision>
  <dcterms:created xsi:type="dcterms:W3CDTF">2010-04-13T14:21:50Z</dcterms:created>
  <dcterms:modified xsi:type="dcterms:W3CDTF">2024-06-28T16:29:07Z</dcterms:modified>
</cp:coreProperties>
</file>