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0" d="100"/>
          <a:sy n="20" d="100"/>
        </p:scale>
        <p:origin x="654" y="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0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956" y="685199"/>
            <a:ext cx="28689300" cy="3277202"/>
          </a:xfrm>
        </p:spPr>
        <p:txBody>
          <a:bodyPr anchor="t">
            <a:normAutofit/>
          </a:bodyPr>
          <a:lstStyle>
            <a:lvl1pPr algn="ctr">
              <a:defRPr sz="9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5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4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BF01-F867-41E1-9561-98DF538288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C184-62F2-467B-A351-22A37A610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1E13CF-6AB9-4CC8-BFE6-27C278AA5364}"/>
              </a:ext>
            </a:extLst>
          </p:cNvPr>
          <p:cNvSpPr/>
          <p:nvPr/>
        </p:nvSpPr>
        <p:spPr>
          <a:xfrm>
            <a:off x="316580" y="320842"/>
            <a:ext cx="29642051" cy="42288551"/>
          </a:xfrm>
          <a:prstGeom prst="rect">
            <a:avLst/>
          </a:prstGeom>
          <a:noFill/>
          <a:ln w="635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8D29-A51A-4DA0-9097-B818E697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914399"/>
            <a:ext cx="28053105" cy="3417407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>
                <a:solidFill>
                  <a:srgbClr val="404040"/>
                </a:solidFill>
                <a:latin typeface="Montserrat" pitchFamily="2" charset="0"/>
                <a:ea typeface="Microsoft JhengHei" panose="020B0604030504040204" pitchFamily="34" charset="-120"/>
              </a:rPr>
              <a:t>From Data to Insights: A Comprehensive Analysis of Traffic Accident Data (2000-2022)</a:t>
            </a:r>
            <a:endParaRPr lang="en-SE" sz="8000" dirty="0">
              <a:solidFill>
                <a:srgbClr val="404040"/>
              </a:solidFill>
              <a:latin typeface="Montserrat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CE0B9-9A32-4180-AA33-97EB5E384BBB}"/>
              </a:ext>
            </a:extLst>
          </p:cNvPr>
          <p:cNvSpPr txBox="1"/>
          <p:nvPr/>
        </p:nvSpPr>
        <p:spPr>
          <a:xfrm>
            <a:off x="1074821" y="3571891"/>
            <a:ext cx="2786513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404040"/>
                </a:solidFill>
                <a:latin typeface="Montserrat" pitchFamily="2" charset="0"/>
                <a:ea typeface="Microsoft JhengHei" panose="020B0604030504040204" pitchFamily="34" charset="-120"/>
              </a:rPr>
              <a:t>Louise Malm</a:t>
            </a:r>
            <a:r>
              <a:rPr lang="en-US" sz="4400" baseline="30000" dirty="0">
                <a:solidFill>
                  <a:srgbClr val="404040"/>
                </a:solidFill>
                <a:latin typeface="Montserrat" pitchFamily="2" charset="0"/>
                <a:ea typeface="Microsoft JhengHei" panose="020B0604030504040204" pitchFamily="34" charset="-120"/>
              </a:rPr>
              <a:t>1,2</a:t>
            </a:r>
            <a:r>
              <a:rPr lang="en-US" sz="4400" dirty="0">
                <a:solidFill>
                  <a:srgbClr val="404040"/>
                </a:solidFill>
                <a:latin typeface="Montserrat" pitchFamily="2" charset="0"/>
                <a:ea typeface="Microsoft JhengHei" panose="020B0604030504040204" pitchFamily="34" charset="-120"/>
              </a:rPr>
              <a:t>, Nikolay Moshenskiy</a:t>
            </a:r>
            <a:r>
              <a:rPr lang="en-US" sz="4400" baseline="30000" dirty="0">
                <a:solidFill>
                  <a:srgbClr val="404040"/>
                </a:solidFill>
                <a:latin typeface="Montserrat" pitchFamily="2" charset="0"/>
                <a:ea typeface="Microsoft JhengHei" panose="020B0604030504040204" pitchFamily="34" charset="-120"/>
              </a:rPr>
              <a:t>2</a:t>
            </a:r>
            <a:endParaRPr lang="en-SE" sz="4000" dirty="0">
              <a:solidFill>
                <a:srgbClr val="404040"/>
              </a:solidFill>
              <a:latin typeface="Montserrat" pitchFamily="2" charset="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8B7D-8C46-4150-8BE8-9722E3DD3917}"/>
              </a:ext>
            </a:extLst>
          </p:cNvPr>
          <p:cNvSpPr txBox="1"/>
          <p:nvPr/>
        </p:nvSpPr>
        <p:spPr>
          <a:xfrm>
            <a:off x="1074820" y="4349886"/>
            <a:ext cx="2786513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aseline="30000" dirty="0">
                <a:solidFill>
                  <a:srgbClr val="404040"/>
                </a:solidFill>
                <a:latin typeface="Montserrat" pitchFamily="2" charset="0"/>
                <a:ea typeface="Microsoft JhengHei Light" panose="020B0304030504040204" pitchFamily="34" charset="-120"/>
              </a:rPr>
              <a:t>1</a:t>
            </a:r>
            <a:r>
              <a:rPr lang="en-US" sz="3200" dirty="0">
                <a:solidFill>
                  <a:srgbClr val="404040"/>
                </a:solidFill>
                <a:latin typeface="Montserrat" pitchFamily="2" charset="0"/>
                <a:ea typeface="Microsoft JhengHei Light" panose="020B0304030504040204" pitchFamily="34" charset="-120"/>
              </a:rPr>
              <a:t>Department of Environmental and Materials Chemistry, Stockholm University, </a:t>
            </a:r>
            <a:r>
              <a:rPr lang="en-US" sz="3200" baseline="30000" dirty="0">
                <a:solidFill>
                  <a:srgbClr val="404040"/>
                </a:solidFill>
                <a:latin typeface="Montserrat" pitchFamily="2" charset="0"/>
                <a:ea typeface="Microsoft JhengHei Light" panose="020B0304030504040204" pitchFamily="34" charset="-120"/>
              </a:rPr>
              <a:t>2</a:t>
            </a:r>
            <a:r>
              <a:rPr lang="en-US" sz="3200" dirty="0">
                <a:solidFill>
                  <a:srgbClr val="404040"/>
                </a:solidFill>
                <a:latin typeface="Montserrat" pitchFamily="2" charset="0"/>
                <a:ea typeface="Microsoft JhengHei Light" panose="020B0304030504040204" pitchFamily="34" charset="-120"/>
              </a:rPr>
              <a:t>Institute of Computer Science, University of Tartu, Tartu</a:t>
            </a:r>
            <a:endParaRPr lang="en-SE" sz="3200" dirty="0">
              <a:solidFill>
                <a:srgbClr val="404040"/>
              </a:solidFill>
              <a:latin typeface="Montserrat" pitchFamily="2" charset="0"/>
              <a:ea typeface="Microsoft JhengHei Light" panose="020B03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34476-CC5D-44DF-A20E-0A2F04C5C8B6}"/>
              </a:ext>
            </a:extLst>
          </p:cNvPr>
          <p:cNvSpPr txBox="1"/>
          <p:nvPr/>
        </p:nvSpPr>
        <p:spPr>
          <a:xfrm>
            <a:off x="1395663" y="5454316"/>
            <a:ext cx="12994105" cy="19389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Montserrat" pitchFamily="2" charset="0"/>
              </a:rPr>
              <a:t>Introduction</a:t>
            </a:r>
          </a:p>
          <a:p>
            <a:r>
              <a:rPr lang="en-GB" sz="4000" dirty="0">
                <a:latin typeface="Montserrat" pitchFamily="2" charset="0"/>
              </a:rPr>
              <a:t>Here should come an introduction with a clear aim</a:t>
            </a:r>
          </a:p>
        </p:txBody>
      </p:sp>
    </p:spTree>
    <p:extLst>
      <p:ext uri="{BB962C8B-B14F-4D97-AF65-F5344CB8AC3E}">
        <p14:creationId xmlns:p14="http://schemas.microsoft.com/office/powerpoint/2010/main" val="92460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50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From Data to Insights: A Comprehensive Analysis of Traffic Accident Data (2000-2022)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Louise Malm</dc:creator>
  <cp:lastModifiedBy>Louise Malm</cp:lastModifiedBy>
  <cp:revision>5</cp:revision>
  <dcterms:created xsi:type="dcterms:W3CDTF">2023-11-28T20:50:01Z</dcterms:created>
  <dcterms:modified xsi:type="dcterms:W3CDTF">2023-11-29T07:46:35Z</dcterms:modified>
</cp:coreProperties>
</file>