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1"/>
  </p:notesMasterIdLst>
  <p:sldIdLst>
    <p:sldId id="256" r:id="rId2"/>
    <p:sldId id="265" r:id="rId3"/>
    <p:sldId id="258" r:id="rId4"/>
    <p:sldId id="260" r:id="rId5"/>
    <p:sldId id="261" r:id="rId6"/>
    <p:sldId id="262" r:id="rId7"/>
    <p:sldId id="263" r:id="rId8"/>
    <p:sldId id="264" r:id="rId9"/>
    <p:sldId id="277" r:id="rId10"/>
    <p:sldId id="296" r:id="rId11"/>
    <p:sldId id="305" r:id="rId12"/>
    <p:sldId id="297" r:id="rId13"/>
    <p:sldId id="298" r:id="rId14"/>
    <p:sldId id="299" r:id="rId15"/>
    <p:sldId id="300" r:id="rId16"/>
    <p:sldId id="301" r:id="rId17"/>
    <p:sldId id="302" r:id="rId18"/>
    <p:sldId id="303" r:id="rId19"/>
    <p:sldId id="276" r:id="rId20"/>
    <p:sldId id="306" r:id="rId21"/>
    <p:sldId id="270" r:id="rId22"/>
    <p:sldId id="271" r:id="rId23"/>
    <p:sldId id="272" r:id="rId24"/>
    <p:sldId id="307" r:id="rId25"/>
    <p:sldId id="308" r:id="rId26"/>
    <p:sldId id="309" r:id="rId27"/>
    <p:sldId id="310" r:id="rId28"/>
    <p:sldId id="311" r:id="rId29"/>
    <p:sldId id="312" r:id="rId30"/>
  </p:sldIdLst>
  <p:sldSz cx="9144000" cy="5143500" type="screen16x9"/>
  <p:notesSz cx="6858000" cy="9144000"/>
  <p:embeddedFontLst>
    <p:embeddedFont>
      <p:font typeface="Consolas" panose="020B0609020204030204" pitchFamily="49" charset="0"/>
      <p:regular r:id="rId32"/>
      <p:bold r:id="rId33"/>
      <p:italic r:id="rId34"/>
      <p:boldItalic r:id="rId35"/>
    </p:embeddedFont>
    <p:embeddedFont>
      <p:font typeface="DM Sans" pitchFamily="2" charset="0"/>
      <p:regular r:id="rId36"/>
      <p:bold r:id="rId37"/>
      <p:italic r:id="rId38"/>
      <p:boldItalic r:id="rId39"/>
    </p:embeddedFont>
    <p:embeddedFont>
      <p:font typeface="Montserrat ExtraBold" panose="00000900000000000000" pitchFamily="2" charset="0"/>
      <p:bold r:id="rId40"/>
      <p:boldItalic r:id="rId41"/>
    </p:embeddedFont>
    <p:embeddedFont>
      <p:font typeface="Montserrat Medium" panose="00000600000000000000" pitchFamily="2" charset="0"/>
      <p:regular r:id="rId42"/>
      <p:bold r:id="rId43"/>
      <p:italic r:id="rId44"/>
      <p:boldItalic r:id="rId45"/>
    </p:embeddedFont>
    <p:embeddedFont>
      <p:font typeface="Nunito Light" pitchFamily="2" charset="0"/>
      <p:regular r:id="rId46"/>
      <p:italic r:id="rId47"/>
    </p:embeddedFont>
    <p:embeddedFont>
      <p:font typeface="Open Sans" panose="020B0606030504020204" pitchFamily="34" charset="0"/>
      <p:regular r:id="rId48"/>
      <p:bold r:id="rId49"/>
      <p:italic r:id="rId50"/>
      <p:boldItalic r:id="rId51"/>
    </p:embeddedFont>
    <p:embeddedFont>
      <p:font typeface="Raleway"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2189"/>
    <a:srgbClr val="954A7E"/>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BE5D64-F6B1-4844-9700-C8905710BEB7}">
  <a:tblStyle styleId="{63BE5D64-F6B1-4844-9700-C8905710BE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606DF5-14A1-4B74-B78D-4FEFC20AA1D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font" Target="fonts/font2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AB45FBE7-1AA1-B187-91A1-77A092E01774}"/>
            </a:ext>
          </a:extLst>
        </p:cNvPr>
        <p:cNvGrpSpPr/>
        <p:nvPr/>
      </p:nvGrpSpPr>
      <p:grpSpPr>
        <a:xfrm>
          <a:off x="0" y="0"/>
          <a:ext cx="0" cy="0"/>
          <a:chOff x="0" y="0"/>
          <a:chExt cx="0" cy="0"/>
        </a:xfrm>
      </p:grpSpPr>
      <p:sp>
        <p:nvSpPr>
          <p:cNvPr id="387" name="Google Shape;387;g184d99d1a72_0_2:notes">
            <a:extLst>
              <a:ext uri="{FF2B5EF4-FFF2-40B4-BE49-F238E27FC236}">
                <a16:creationId xmlns:a16="http://schemas.microsoft.com/office/drawing/2014/main" id="{89B56554-7C68-C363-5EB4-A2A11C412B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84d99d1a72_0_2:notes">
            <a:extLst>
              <a:ext uri="{FF2B5EF4-FFF2-40B4-BE49-F238E27FC236}">
                <a16:creationId xmlns:a16="http://schemas.microsoft.com/office/drawing/2014/main" id="{82FC381E-D687-488D-F8BA-C7E4565983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649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599815E2-A0F6-880E-CB3B-CBF619179413}"/>
            </a:ext>
          </a:extLst>
        </p:cNvPr>
        <p:cNvGrpSpPr/>
        <p:nvPr/>
      </p:nvGrpSpPr>
      <p:grpSpPr>
        <a:xfrm>
          <a:off x="0" y="0"/>
          <a:ext cx="0" cy="0"/>
          <a:chOff x="0" y="0"/>
          <a:chExt cx="0" cy="0"/>
        </a:xfrm>
      </p:grpSpPr>
      <p:sp>
        <p:nvSpPr>
          <p:cNvPr id="387" name="Google Shape;387;g184d99d1a72_0_2:notes">
            <a:extLst>
              <a:ext uri="{FF2B5EF4-FFF2-40B4-BE49-F238E27FC236}">
                <a16:creationId xmlns:a16="http://schemas.microsoft.com/office/drawing/2014/main" id="{3D2842FA-1E27-3326-3569-D262A798CA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84d99d1a72_0_2:notes">
            <a:extLst>
              <a:ext uri="{FF2B5EF4-FFF2-40B4-BE49-F238E27FC236}">
                <a16:creationId xmlns:a16="http://schemas.microsoft.com/office/drawing/2014/main" id="{4C5D4A3A-8BB9-C3A5-172E-05790AE16B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017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25CB007E-E40F-ABF9-42F7-FFC6F7D2AC13}"/>
            </a:ext>
          </a:extLst>
        </p:cNvPr>
        <p:cNvGrpSpPr/>
        <p:nvPr/>
      </p:nvGrpSpPr>
      <p:grpSpPr>
        <a:xfrm>
          <a:off x="0" y="0"/>
          <a:ext cx="0" cy="0"/>
          <a:chOff x="0" y="0"/>
          <a:chExt cx="0" cy="0"/>
        </a:xfrm>
      </p:grpSpPr>
      <p:sp>
        <p:nvSpPr>
          <p:cNvPr id="387" name="Google Shape;387;g184d99d1a72_0_2:notes">
            <a:extLst>
              <a:ext uri="{FF2B5EF4-FFF2-40B4-BE49-F238E27FC236}">
                <a16:creationId xmlns:a16="http://schemas.microsoft.com/office/drawing/2014/main" id="{4E494C11-0E33-9059-6AF9-CEF0B63D2D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84d99d1a72_0_2:notes">
            <a:extLst>
              <a:ext uri="{FF2B5EF4-FFF2-40B4-BE49-F238E27FC236}">
                <a16:creationId xmlns:a16="http://schemas.microsoft.com/office/drawing/2014/main" id="{2FEE6D36-81F7-D172-CFC9-0C240C7BB0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277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D933AD05-DE1E-6BF2-7BA4-4AA7839B286F}"/>
            </a:ext>
          </a:extLst>
        </p:cNvPr>
        <p:cNvGrpSpPr/>
        <p:nvPr/>
      </p:nvGrpSpPr>
      <p:grpSpPr>
        <a:xfrm>
          <a:off x="0" y="0"/>
          <a:ext cx="0" cy="0"/>
          <a:chOff x="0" y="0"/>
          <a:chExt cx="0" cy="0"/>
        </a:xfrm>
      </p:grpSpPr>
      <p:sp>
        <p:nvSpPr>
          <p:cNvPr id="387" name="Google Shape;387;g184d99d1a72_0_2:notes">
            <a:extLst>
              <a:ext uri="{FF2B5EF4-FFF2-40B4-BE49-F238E27FC236}">
                <a16:creationId xmlns:a16="http://schemas.microsoft.com/office/drawing/2014/main" id="{2FE8D0A6-97CF-F23F-2F7F-77D6492138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84d99d1a72_0_2:notes">
            <a:extLst>
              <a:ext uri="{FF2B5EF4-FFF2-40B4-BE49-F238E27FC236}">
                <a16:creationId xmlns:a16="http://schemas.microsoft.com/office/drawing/2014/main" id="{9FA20518-29D1-8B82-1D36-FD56BD2CED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245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2BAD3228-CE35-4A45-B506-311089AE7C93}"/>
            </a:ext>
          </a:extLst>
        </p:cNvPr>
        <p:cNvGrpSpPr/>
        <p:nvPr/>
      </p:nvGrpSpPr>
      <p:grpSpPr>
        <a:xfrm>
          <a:off x="0" y="0"/>
          <a:ext cx="0" cy="0"/>
          <a:chOff x="0" y="0"/>
          <a:chExt cx="0" cy="0"/>
        </a:xfrm>
      </p:grpSpPr>
      <p:sp>
        <p:nvSpPr>
          <p:cNvPr id="598" name="Google Shape;598;g2afc570dead_0_86:notes">
            <a:extLst>
              <a:ext uri="{FF2B5EF4-FFF2-40B4-BE49-F238E27FC236}">
                <a16:creationId xmlns:a16="http://schemas.microsoft.com/office/drawing/2014/main" id="{9AF2EEB4-38D4-235C-91B9-B6EA8281E4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afc570dead_0_86:notes">
            <a:extLst>
              <a:ext uri="{FF2B5EF4-FFF2-40B4-BE49-F238E27FC236}">
                <a16:creationId xmlns:a16="http://schemas.microsoft.com/office/drawing/2014/main" id="{04C9040A-29B1-2996-9179-42F9FEA9B7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489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a:extLst>
            <a:ext uri="{FF2B5EF4-FFF2-40B4-BE49-F238E27FC236}">
              <a16:creationId xmlns:a16="http://schemas.microsoft.com/office/drawing/2014/main" id="{FB28551A-DABB-5F15-A01D-5B2AD6686F0B}"/>
            </a:ext>
          </a:extLst>
        </p:cNvPr>
        <p:cNvGrpSpPr/>
        <p:nvPr/>
      </p:nvGrpSpPr>
      <p:grpSpPr>
        <a:xfrm>
          <a:off x="0" y="0"/>
          <a:ext cx="0" cy="0"/>
          <a:chOff x="0" y="0"/>
          <a:chExt cx="0" cy="0"/>
        </a:xfrm>
      </p:grpSpPr>
      <p:sp>
        <p:nvSpPr>
          <p:cNvPr id="363" name="Google Shape;363;g184d99d1a72_0_15:notes">
            <a:extLst>
              <a:ext uri="{FF2B5EF4-FFF2-40B4-BE49-F238E27FC236}">
                <a16:creationId xmlns:a16="http://schemas.microsoft.com/office/drawing/2014/main" id="{D4863625-11D7-BE68-30B7-B6C1832E97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84d99d1a72_0_15:notes">
            <a:extLst>
              <a:ext uri="{FF2B5EF4-FFF2-40B4-BE49-F238E27FC236}">
                <a16:creationId xmlns:a16="http://schemas.microsoft.com/office/drawing/2014/main" id="{73101CB4-DFB6-AAD7-A7D4-5900C7A603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033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82764523-5D88-C843-7841-8913F6EF9DFD}"/>
            </a:ext>
          </a:extLst>
        </p:cNvPr>
        <p:cNvGrpSpPr/>
        <p:nvPr/>
      </p:nvGrpSpPr>
      <p:grpSpPr>
        <a:xfrm>
          <a:off x="0" y="0"/>
          <a:ext cx="0" cy="0"/>
          <a:chOff x="0" y="0"/>
          <a:chExt cx="0" cy="0"/>
        </a:xfrm>
      </p:grpSpPr>
      <p:sp>
        <p:nvSpPr>
          <p:cNvPr id="354" name="Google Shape;354;g54dda1946d_6_332:notes">
            <a:extLst>
              <a:ext uri="{FF2B5EF4-FFF2-40B4-BE49-F238E27FC236}">
                <a16:creationId xmlns:a16="http://schemas.microsoft.com/office/drawing/2014/main" id="{D3D5539F-3901-9C66-DB9F-B4AADE273C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4dda1946d_6_332:notes">
            <a:extLst>
              <a:ext uri="{FF2B5EF4-FFF2-40B4-BE49-F238E27FC236}">
                <a16:creationId xmlns:a16="http://schemas.microsoft.com/office/drawing/2014/main" id="{D5AF0961-9758-5643-27B6-21B78CBD00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20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a:extLst>
            <a:ext uri="{FF2B5EF4-FFF2-40B4-BE49-F238E27FC236}">
              <a16:creationId xmlns:a16="http://schemas.microsoft.com/office/drawing/2014/main" id="{0A352327-1EBE-FF01-6061-B82CC6F65948}"/>
            </a:ext>
          </a:extLst>
        </p:cNvPr>
        <p:cNvGrpSpPr/>
        <p:nvPr/>
      </p:nvGrpSpPr>
      <p:grpSpPr>
        <a:xfrm>
          <a:off x="0" y="0"/>
          <a:ext cx="0" cy="0"/>
          <a:chOff x="0" y="0"/>
          <a:chExt cx="0" cy="0"/>
        </a:xfrm>
      </p:grpSpPr>
      <p:sp>
        <p:nvSpPr>
          <p:cNvPr id="338" name="Google Shape;338;g54dda1946d_6_308:notes">
            <a:extLst>
              <a:ext uri="{FF2B5EF4-FFF2-40B4-BE49-F238E27FC236}">
                <a16:creationId xmlns:a16="http://schemas.microsoft.com/office/drawing/2014/main" id="{9A1D190E-8A39-DC93-44E5-8581DEA2B6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54dda1946d_6_308:notes">
            <a:extLst>
              <a:ext uri="{FF2B5EF4-FFF2-40B4-BE49-F238E27FC236}">
                <a16:creationId xmlns:a16="http://schemas.microsoft.com/office/drawing/2014/main" id="{91F16212-C77C-2EEB-1AB8-8993AE9DF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51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98BF0A2F-57B3-B03A-E881-DCF68F743E26}"/>
            </a:ext>
          </a:extLst>
        </p:cNvPr>
        <p:cNvGrpSpPr/>
        <p:nvPr/>
      </p:nvGrpSpPr>
      <p:grpSpPr>
        <a:xfrm>
          <a:off x="0" y="0"/>
          <a:ext cx="0" cy="0"/>
          <a:chOff x="0" y="0"/>
          <a:chExt cx="0" cy="0"/>
        </a:xfrm>
      </p:grpSpPr>
      <p:sp>
        <p:nvSpPr>
          <p:cNvPr id="387" name="Google Shape;387;g184d99d1a72_0_2:notes">
            <a:extLst>
              <a:ext uri="{FF2B5EF4-FFF2-40B4-BE49-F238E27FC236}">
                <a16:creationId xmlns:a16="http://schemas.microsoft.com/office/drawing/2014/main" id="{73D49C13-44EC-C789-9C4B-079BF0FAE2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84d99d1a72_0_2:notes">
            <a:extLst>
              <a:ext uri="{FF2B5EF4-FFF2-40B4-BE49-F238E27FC236}">
                <a16:creationId xmlns:a16="http://schemas.microsoft.com/office/drawing/2014/main" id="{B188C51F-71C0-E108-A0EE-1C5BE77CC9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926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2b011ed9145_1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2b011ed9145_1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b011ed9145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b011ed9145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E83A8D1F-7A8C-17F0-EBEE-395A2389A481}"/>
            </a:ext>
          </a:extLst>
        </p:cNvPr>
        <p:cNvGrpSpPr/>
        <p:nvPr/>
      </p:nvGrpSpPr>
      <p:grpSpPr>
        <a:xfrm>
          <a:off x="0" y="0"/>
          <a:ext cx="0" cy="0"/>
          <a:chOff x="0" y="0"/>
          <a:chExt cx="0" cy="0"/>
        </a:xfrm>
      </p:grpSpPr>
      <p:sp>
        <p:nvSpPr>
          <p:cNvPr id="354" name="Google Shape;354;g54dda1946d_6_332:notes">
            <a:extLst>
              <a:ext uri="{FF2B5EF4-FFF2-40B4-BE49-F238E27FC236}">
                <a16:creationId xmlns:a16="http://schemas.microsoft.com/office/drawing/2014/main" id="{A66B75BE-7CFA-A34C-C321-8AC09201BF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4dda1946d_6_332:notes">
            <a:extLst>
              <a:ext uri="{FF2B5EF4-FFF2-40B4-BE49-F238E27FC236}">
                <a16:creationId xmlns:a16="http://schemas.microsoft.com/office/drawing/2014/main" id="{C51C726A-BC74-21FA-FAF0-0C4D882BB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564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3AC2DF46-0385-3720-6FA1-9B04167224EA}"/>
            </a:ext>
          </a:extLst>
        </p:cNvPr>
        <p:cNvGrpSpPr/>
        <p:nvPr/>
      </p:nvGrpSpPr>
      <p:grpSpPr>
        <a:xfrm>
          <a:off x="0" y="0"/>
          <a:ext cx="0" cy="0"/>
          <a:chOff x="0" y="0"/>
          <a:chExt cx="0" cy="0"/>
        </a:xfrm>
      </p:grpSpPr>
      <p:sp>
        <p:nvSpPr>
          <p:cNvPr id="598" name="Google Shape;598;g2afc570dead_0_86:notes">
            <a:extLst>
              <a:ext uri="{FF2B5EF4-FFF2-40B4-BE49-F238E27FC236}">
                <a16:creationId xmlns:a16="http://schemas.microsoft.com/office/drawing/2014/main" id="{1AB16EDB-B7CD-C5B1-EB59-D13F5512A5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afc570dead_0_86:notes">
            <a:extLst>
              <a:ext uri="{FF2B5EF4-FFF2-40B4-BE49-F238E27FC236}">
                <a16:creationId xmlns:a16="http://schemas.microsoft.com/office/drawing/2014/main" id="{219EE859-00C5-1D06-CBCC-0AEFBF6EAD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397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85A0E292-B899-BA4F-01DD-1927B0556BD3}"/>
            </a:ext>
          </a:extLst>
        </p:cNvPr>
        <p:cNvGrpSpPr/>
        <p:nvPr/>
      </p:nvGrpSpPr>
      <p:grpSpPr>
        <a:xfrm>
          <a:off x="0" y="0"/>
          <a:ext cx="0" cy="0"/>
          <a:chOff x="0" y="0"/>
          <a:chExt cx="0" cy="0"/>
        </a:xfrm>
      </p:grpSpPr>
      <p:sp>
        <p:nvSpPr>
          <p:cNvPr id="387" name="Google Shape;387;g184d99d1a72_0_2:notes">
            <a:extLst>
              <a:ext uri="{FF2B5EF4-FFF2-40B4-BE49-F238E27FC236}">
                <a16:creationId xmlns:a16="http://schemas.microsoft.com/office/drawing/2014/main" id="{75439CF8-D03B-C04A-6847-29AFAF1FFD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84d99d1a72_0_2:notes">
            <a:extLst>
              <a:ext uri="{FF2B5EF4-FFF2-40B4-BE49-F238E27FC236}">
                <a16:creationId xmlns:a16="http://schemas.microsoft.com/office/drawing/2014/main" id="{A84CB919-F108-8933-9AF0-579A6400B8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7160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a:extLst>
            <a:ext uri="{FF2B5EF4-FFF2-40B4-BE49-F238E27FC236}">
              <a16:creationId xmlns:a16="http://schemas.microsoft.com/office/drawing/2014/main" id="{D9048CFC-A850-4851-0E79-33A649A1CCF7}"/>
            </a:ext>
          </a:extLst>
        </p:cNvPr>
        <p:cNvGrpSpPr/>
        <p:nvPr/>
      </p:nvGrpSpPr>
      <p:grpSpPr>
        <a:xfrm>
          <a:off x="0" y="0"/>
          <a:ext cx="0" cy="0"/>
          <a:chOff x="0" y="0"/>
          <a:chExt cx="0" cy="0"/>
        </a:xfrm>
      </p:grpSpPr>
      <p:sp>
        <p:nvSpPr>
          <p:cNvPr id="338" name="Google Shape;338;g54dda1946d_6_308:notes">
            <a:extLst>
              <a:ext uri="{FF2B5EF4-FFF2-40B4-BE49-F238E27FC236}">
                <a16:creationId xmlns:a16="http://schemas.microsoft.com/office/drawing/2014/main" id="{0B7AA438-B767-8A38-21F8-928BB68A5F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54dda1946d_6_308:notes">
            <a:extLst>
              <a:ext uri="{FF2B5EF4-FFF2-40B4-BE49-F238E27FC236}">
                <a16:creationId xmlns:a16="http://schemas.microsoft.com/office/drawing/2014/main" id="{B5BEF8EF-CD21-677A-F81C-8CFD077676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103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F13B6DC7-7F02-0CDE-F563-53B42C90504E}"/>
            </a:ext>
          </a:extLst>
        </p:cNvPr>
        <p:cNvGrpSpPr/>
        <p:nvPr/>
      </p:nvGrpSpPr>
      <p:grpSpPr>
        <a:xfrm>
          <a:off x="0" y="0"/>
          <a:ext cx="0" cy="0"/>
          <a:chOff x="0" y="0"/>
          <a:chExt cx="0" cy="0"/>
        </a:xfrm>
      </p:grpSpPr>
      <p:sp>
        <p:nvSpPr>
          <p:cNvPr id="354" name="Google Shape;354;g54dda1946d_6_332:notes">
            <a:extLst>
              <a:ext uri="{FF2B5EF4-FFF2-40B4-BE49-F238E27FC236}">
                <a16:creationId xmlns:a16="http://schemas.microsoft.com/office/drawing/2014/main" id="{87CDEAC9-9E8F-C95E-96A3-819488DED9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4dda1946d_6_332:notes">
            <a:extLst>
              <a:ext uri="{FF2B5EF4-FFF2-40B4-BE49-F238E27FC236}">
                <a16:creationId xmlns:a16="http://schemas.microsoft.com/office/drawing/2014/main" id="{7723F25E-40C7-BEB7-7946-1A663CD9BB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46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a:extLst>
            <a:ext uri="{FF2B5EF4-FFF2-40B4-BE49-F238E27FC236}">
              <a16:creationId xmlns:a16="http://schemas.microsoft.com/office/drawing/2014/main" id="{A717B0AB-232A-E4BC-D6FB-B5F27955B5BA}"/>
            </a:ext>
          </a:extLst>
        </p:cNvPr>
        <p:cNvGrpSpPr/>
        <p:nvPr/>
      </p:nvGrpSpPr>
      <p:grpSpPr>
        <a:xfrm>
          <a:off x="0" y="0"/>
          <a:ext cx="0" cy="0"/>
          <a:chOff x="0" y="0"/>
          <a:chExt cx="0" cy="0"/>
        </a:xfrm>
      </p:grpSpPr>
      <p:sp>
        <p:nvSpPr>
          <p:cNvPr id="363" name="Google Shape;363;g184d99d1a72_0_15:notes">
            <a:extLst>
              <a:ext uri="{FF2B5EF4-FFF2-40B4-BE49-F238E27FC236}">
                <a16:creationId xmlns:a16="http://schemas.microsoft.com/office/drawing/2014/main" id="{DDC8D151-4A19-DD80-B5BF-BDE9483CB9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84d99d1a72_0_15:notes">
            <a:extLst>
              <a:ext uri="{FF2B5EF4-FFF2-40B4-BE49-F238E27FC236}">
                <a16:creationId xmlns:a16="http://schemas.microsoft.com/office/drawing/2014/main" id="{29509877-CD73-41FF-158F-CB341B2780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79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afc570dead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afc570dea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432275"/>
            <a:ext cx="6041400" cy="1610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500" b="0">
                <a:latin typeface="Montserrat ExtraBold"/>
                <a:ea typeface="Montserrat ExtraBold"/>
                <a:cs typeface="Montserrat ExtraBold"/>
                <a:sym typeface="Montserrat ExtraBold"/>
              </a:defRPr>
            </a:lvl1pPr>
            <a:lvl2pPr lvl="1" algn="ctr">
              <a:spcBef>
                <a:spcPts val="20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159225"/>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29450" y="256550"/>
            <a:ext cx="4612225" cy="4607125"/>
            <a:chOff x="329450" y="256550"/>
            <a:chExt cx="4612225" cy="4607125"/>
          </a:xfrm>
        </p:grpSpPr>
        <p:grpSp>
          <p:nvGrpSpPr>
            <p:cNvPr id="12" name="Google Shape;12;p2"/>
            <p:cNvGrpSpPr/>
            <p:nvPr/>
          </p:nvGrpSpPr>
          <p:grpSpPr>
            <a:xfrm>
              <a:off x="4422325" y="256550"/>
              <a:ext cx="519350" cy="68400"/>
              <a:chOff x="4422325" y="332750"/>
              <a:chExt cx="519350" cy="68400"/>
            </a:xfrm>
          </p:grpSpPr>
          <p:sp>
            <p:nvSpPr>
              <p:cNvPr id="13" name="Google Shape;13;p2"/>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15;p2"/>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6" name="Google Shape;16;p2"/>
            <p:cNvGrpSpPr/>
            <p:nvPr/>
          </p:nvGrpSpPr>
          <p:grpSpPr>
            <a:xfrm rot="5400000">
              <a:off x="103975" y="4569800"/>
              <a:ext cx="519350" cy="68400"/>
              <a:chOff x="4422325" y="332750"/>
              <a:chExt cx="519350" cy="68400"/>
            </a:xfrm>
          </p:grpSpPr>
          <p:sp>
            <p:nvSpPr>
              <p:cNvPr id="17" name="Google Shape;17;p2"/>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18;p2"/>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 name="Google Shape;19;p2"/>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20" name="Google Shape;20;p2"/>
          <p:cNvGrpSpPr/>
          <p:nvPr/>
        </p:nvGrpSpPr>
        <p:grpSpPr>
          <a:xfrm>
            <a:off x="292475" y="-386999"/>
            <a:ext cx="9496261" cy="6509048"/>
            <a:chOff x="292475" y="-386999"/>
            <a:chExt cx="9496261" cy="6509048"/>
          </a:xfrm>
        </p:grpSpPr>
        <p:pic>
          <p:nvPicPr>
            <p:cNvPr id="21" name="Google Shape;21;p2"/>
            <p:cNvPicPr preferRelativeResize="0"/>
            <p:nvPr/>
          </p:nvPicPr>
          <p:blipFill>
            <a:blip r:embed="rId2">
              <a:alphaModFix/>
            </a:blip>
            <a:stretch>
              <a:fillRect/>
            </a:stretch>
          </p:blipFill>
          <p:spPr>
            <a:xfrm rot="10800000">
              <a:off x="292475" y="-386999"/>
              <a:ext cx="841500" cy="841475"/>
            </a:xfrm>
            <a:prstGeom prst="rect">
              <a:avLst/>
            </a:prstGeom>
            <a:noFill/>
            <a:ln>
              <a:noFill/>
            </a:ln>
          </p:spPr>
        </p:pic>
        <p:pic>
          <p:nvPicPr>
            <p:cNvPr id="22" name="Google Shape;22;p2"/>
            <p:cNvPicPr preferRelativeResize="0"/>
            <p:nvPr/>
          </p:nvPicPr>
          <p:blipFill>
            <a:blip r:embed="rId3">
              <a:alphaModFix/>
            </a:blip>
            <a:stretch>
              <a:fillRect/>
            </a:stretch>
          </p:blipFill>
          <p:spPr>
            <a:xfrm>
              <a:off x="3193700" y="4439474"/>
              <a:ext cx="1682575" cy="1682575"/>
            </a:xfrm>
            <a:prstGeom prst="rect">
              <a:avLst/>
            </a:prstGeom>
            <a:noFill/>
            <a:ln>
              <a:noFill/>
            </a:ln>
          </p:spPr>
        </p:pic>
        <p:pic>
          <p:nvPicPr>
            <p:cNvPr id="23" name="Google Shape;23;p2"/>
            <p:cNvPicPr preferRelativeResize="0"/>
            <p:nvPr/>
          </p:nvPicPr>
          <p:blipFill>
            <a:blip r:embed="rId4">
              <a:alphaModFix/>
            </a:blip>
            <a:stretch>
              <a:fillRect/>
            </a:stretch>
          </p:blipFill>
          <p:spPr>
            <a:xfrm rot="-9000004">
              <a:off x="8716750" y="165825"/>
              <a:ext cx="906150" cy="9061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9"/>
        <p:cNvGrpSpPr/>
        <p:nvPr/>
      </p:nvGrpSpPr>
      <p:grpSpPr>
        <a:xfrm>
          <a:off x="0" y="0"/>
          <a:ext cx="0" cy="0"/>
          <a:chOff x="0" y="0"/>
          <a:chExt cx="0" cy="0"/>
        </a:xfrm>
      </p:grpSpPr>
      <p:sp>
        <p:nvSpPr>
          <p:cNvPr id="160" name="Google Shape;16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1" name="Google Shape;161;p15"/>
          <p:cNvSpPr txBox="1">
            <a:spLocks noGrp="1"/>
          </p:cNvSpPr>
          <p:nvPr>
            <p:ph type="subTitle" idx="1"/>
          </p:nvPr>
        </p:nvSpPr>
        <p:spPr>
          <a:xfrm>
            <a:off x="709025" y="23512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15"/>
          <p:cNvSpPr txBox="1">
            <a:spLocks noGrp="1"/>
          </p:cNvSpPr>
          <p:nvPr>
            <p:ph type="subTitle" idx="2"/>
          </p:nvPr>
        </p:nvSpPr>
        <p:spPr>
          <a:xfrm>
            <a:off x="3255747" y="23512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15"/>
          <p:cNvSpPr txBox="1">
            <a:spLocks noGrp="1"/>
          </p:cNvSpPr>
          <p:nvPr>
            <p:ph type="subTitle" idx="3"/>
          </p:nvPr>
        </p:nvSpPr>
        <p:spPr>
          <a:xfrm>
            <a:off x="5802475" y="23512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15"/>
          <p:cNvSpPr txBox="1">
            <a:spLocks noGrp="1"/>
          </p:cNvSpPr>
          <p:nvPr>
            <p:ph type="subTitle" idx="4"/>
          </p:nvPr>
        </p:nvSpPr>
        <p:spPr>
          <a:xfrm>
            <a:off x="709025" y="180667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65" name="Google Shape;165;p15"/>
          <p:cNvSpPr txBox="1">
            <a:spLocks noGrp="1"/>
          </p:cNvSpPr>
          <p:nvPr>
            <p:ph type="subTitle" idx="5"/>
          </p:nvPr>
        </p:nvSpPr>
        <p:spPr>
          <a:xfrm>
            <a:off x="3255750" y="180667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66" name="Google Shape;166;p15"/>
          <p:cNvSpPr txBox="1">
            <a:spLocks noGrp="1"/>
          </p:cNvSpPr>
          <p:nvPr>
            <p:ph type="subTitle" idx="6"/>
          </p:nvPr>
        </p:nvSpPr>
        <p:spPr>
          <a:xfrm>
            <a:off x="5802475" y="180667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67" name="Google Shape;167;p15"/>
          <p:cNvGrpSpPr/>
          <p:nvPr/>
        </p:nvGrpSpPr>
        <p:grpSpPr>
          <a:xfrm>
            <a:off x="8333550" y="4189600"/>
            <a:ext cx="1599000" cy="484170"/>
            <a:chOff x="7118225" y="3265375"/>
            <a:chExt cx="1599000" cy="484170"/>
          </a:xfrm>
        </p:grpSpPr>
        <p:sp>
          <p:nvSpPr>
            <p:cNvPr id="168" name="Google Shape;168;p15"/>
            <p:cNvSpPr/>
            <p:nvPr/>
          </p:nvSpPr>
          <p:spPr>
            <a:xfrm>
              <a:off x="7118225" y="3417745"/>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9" name="Google Shape;169;p15"/>
            <p:cNvSpPr/>
            <p:nvPr/>
          </p:nvSpPr>
          <p:spPr>
            <a:xfrm>
              <a:off x="7118225" y="3265375"/>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70" name="Google Shape;170;p15"/>
          <p:cNvGrpSpPr/>
          <p:nvPr/>
        </p:nvGrpSpPr>
        <p:grpSpPr>
          <a:xfrm>
            <a:off x="709018" y="-533544"/>
            <a:ext cx="8290304" cy="6198151"/>
            <a:chOff x="709018" y="-533544"/>
            <a:chExt cx="8290304" cy="6198151"/>
          </a:xfrm>
        </p:grpSpPr>
        <p:pic>
          <p:nvPicPr>
            <p:cNvPr id="171" name="Google Shape;171;p15"/>
            <p:cNvPicPr preferRelativeResize="0"/>
            <p:nvPr/>
          </p:nvPicPr>
          <p:blipFill>
            <a:blip r:embed="rId2">
              <a:alphaModFix/>
            </a:blip>
            <a:stretch>
              <a:fillRect/>
            </a:stretch>
          </p:blipFill>
          <p:spPr>
            <a:xfrm rot="-4551634">
              <a:off x="8067799" y="-443499"/>
              <a:ext cx="841501" cy="841475"/>
            </a:xfrm>
            <a:prstGeom prst="rect">
              <a:avLst/>
            </a:prstGeom>
            <a:noFill/>
            <a:ln>
              <a:noFill/>
            </a:ln>
          </p:spPr>
        </p:pic>
        <p:pic>
          <p:nvPicPr>
            <p:cNvPr id="172" name="Google Shape;172;p15"/>
            <p:cNvPicPr preferRelativeResize="0"/>
            <p:nvPr/>
          </p:nvPicPr>
          <p:blipFill>
            <a:blip r:embed="rId3">
              <a:alphaModFix/>
            </a:blip>
            <a:stretch>
              <a:fillRect/>
            </a:stretch>
          </p:blipFill>
          <p:spPr>
            <a:xfrm rot="7031711">
              <a:off x="865999" y="4601475"/>
              <a:ext cx="906151" cy="906151"/>
            </a:xfrm>
            <a:prstGeom prst="rect">
              <a:avLst/>
            </a:prstGeom>
            <a:noFill/>
            <a:ln>
              <a:noFill/>
            </a:ln>
          </p:spPr>
        </p:pic>
      </p:grpSp>
      <p:grpSp>
        <p:nvGrpSpPr>
          <p:cNvPr id="173" name="Google Shape;173;p15"/>
          <p:cNvGrpSpPr/>
          <p:nvPr/>
        </p:nvGrpSpPr>
        <p:grpSpPr>
          <a:xfrm rot="5400000">
            <a:off x="43725" y="1988050"/>
            <a:ext cx="519350" cy="68400"/>
            <a:chOff x="4422325" y="332750"/>
            <a:chExt cx="519350" cy="68400"/>
          </a:xfrm>
        </p:grpSpPr>
        <p:sp>
          <p:nvSpPr>
            <p:cNvPr id="174" name="Google Shape;174;p15"/>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5" name="Google Shape;175;p15"/>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6" name="Google Shape;176;p15"/>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7"/>
        <p:cNvGrpSpPr/>
        <p:nvPr/>
      </p:nvGrpSpPr>
      <p:grpSpPr>
        <a:xfrm>
          <a:off x="0" y="0"/>
          <a:ext cx="0" cy="0"/>
          <a:chOff x="0" y="0"/>
          <a:chExt cx="0" cy="0"/>
        </a:xfrm>
      </p:grpSpPr>
      <p:sp>
        <p:nvSpPr>
          <p:cNvPr id="178" name="Google Shape;178;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9" name="Google Shape;179;p16"/>
          <p:cNvSpPr txBox="1">
            <a:spLocks noGrp="1"/>
          </p:cNvSpPr>
          <p:nvPr>
            <p:ph type="subTitle" idx="1"/>
          </p:nvPr>
        </p:nvSpPr>
        <p:spPr>
          <a:xfrm>
            <a:off x="720000" y="1803852"/>
            <a:ext cx="27897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0" name="Google Shape;180;p16"/>
          <p:cNvSpPr txBox="1">
            <a:spLocks noGrp="1"/>
          </p:cNvSpPr>
          <p:nvPr>
            <p:ph type="subTitle" idx="2"/>
          </p:nvPr>
        </p:nvSpPr>
        <p:spPr>
          <a:xfrm>
            <a:off x="4517344" y="1803852"/>
            <a:ext cx="27897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16"/>
          <p:cNvSpPr txBox="1">
            <a:spLocks noGrp="1"/>
          </p:cNvSpPr>
          <p:nvPr>
            <p:ph type="subTitle" idx="3"/>
          </p:nvPr>
        </p:nvSpPr>
        <p:spPr>
          <a:xfrm>
            <a:off x="720000" y="3464425"/>
            <a:ext cx="27897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16"/>
          <p:cNvSpPr txBox="1">
            <a:spLocks noGrp="1"/>
          </p:cNvSpPr>
          <p:nvPr>
            <p:ph type="subTitle" idx="4"/>
          </p:nvPr>
        </p:nvSpPr>
        <p:spPr>
          <a:xfrm>
            <a:off x="4517344" y="3464425"/>
            <a:ext cx="27897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16"/>
          <p:cNvSpPr txBox="1">
            <a:spLocks noGrp="1"/>
          </p:cNvSpPr>
          <p:nvPr>
            <p:ph type="subTitle" idx="5"/>
          </p:nvPr>
        </p:nvSpPr>
        <p:spPr>
          <a:xfrm>
            <a:off x="720000" y="1455550"/>
            <a:ext cx="2789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4" name="Google Shape;184;p16"/>
          <p:cNvSpPr txBox="1">
            <a:spLocks noGrp="1"/>
          </p:cNvSpPr>
          <p:nvPr>
            <p:ph type="subTitle" idx="6"/>
          </p:nvPr>
        </p:nvSpPr>
        <p:spPr>
          <a:xfrm>
            <a:off x="720000" y="3116199"/>
            <a:ext cx="2789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5" name="Google Shape;185;p16"/>
          <p:cNvSpPr txBox="1">
            <a:spLocks noGrp="1"/>
          </p:cNvSpPr>
          <p:nvPr>
            <p:ph type="subTitle" idx="7"/>
          </p:nvPr>
        </p:nvSpPr>
        <p:spPr>
          <a:xfrm>
            <a:off x="4517318" y="1455550"/>
            <a:ext cx="2789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6" name="Google Shape;186;p16"/>
          <p:cNvSpPr txBox="1">
            <a:spLocks noGrp="1"/>
          </p:cNvSpPr>
          <p:nvPr>
            <p:ph type="subTitle" idx="8"/>
          </p:nvPr>
        </p:nvSpPr>
        <p:spPr>
          <a:xfrm>
            <a:off x="4517318" y="3116199"/>
            <a:ext cx="2789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87" name="Google Shape;187;p16"/>
          <p:cNvGrpSpPr/>
          <p:nvPr/>
        </p:nvGrpSpPr>
        <p:grpSpPr>
          <a:xfrm>
            <a:off x="4905350" y="4852025"/>
            <a:ext cx="1599000" cy="484170"/>
            <a:chOff x="7042025" y="4324300"/>
            <a:chExt cx="1599000" cy="484170"/>
          </a:xfrm>
        </p:grpSpPr>
        <p:sp>
          <p:nvSpPr>
            <p:cNvPr id="188" name="Google Shape;188;p16"/>
            <p:cNvSpPr/>
            <p:nvPr/>
          </p:nvSpPr>
          <p:spPr>
            <a:xfrm>
              <a:off x="7042025" y="4476670"/>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9" name="Google Shape;189;p16"/>
            <p:cNvSpPr/>
            <p:nvPr/>
          </p:nvSpPr>
          <p:spPr>
            <a:xfrm>
              <a:off x="7042025" y="4324300"/>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90" name="Google Shape;190;p16"/>
          <p:cNvGrpSpPr/>
          <p:nvPr/>
        </p:nvGrpSpPr>
        <p:grpSpPr>
          <a:xfrm>
            <a:off x="-630836" y="-239361"/>
            <a:ext cx="10648772" cy="4488822"/>
            <a:chOff x="-630836" y="-239361"/>
            <a:chExt cx="10648772" cy="4488822"/>
          </a:xfrm>
        </p:grpSpPr>
        <p:pic>
          <p:nvPicPr>
            <p:cNvPr id="191" name="Google Shape;191;p16"/>
            <p:cNvPicPr preferRelativeResize="0"/>
            <p:nvPr/>
          </p:nvPicPr>
          <p:blipFill>
            <a:blip r:embed="rId2">
              <a:alphaModFix/>
            </a:blip>
            <a:stretch>
              <a:fillRect/>
            </a:stretch>
          </p:blipFill>
          <p:spPr>
            <a:xfrm rot="-3438805">
              <a:off x="-467020" y="-75545"/>
              <a:ext cx="858392" cy="858392"/>
            </a:xfrm>
            <a:prstGeom prst="rect">
              <a:avLst/>
            </a:prstGeom>
            <a:noFill/>
            <a:ln>
              <a:noFill/>
            </a:ln>
          </p:spPr>
        </p:pic>
        <p:pic>
          <p:nvPicPr>
            <p:cNvPr id="192" name="Google Shape;192;p16"/>
            <p:cNvPicPr preferRelativeResize="0"/>
            <p:nvPr/>
          </p:nvPicPr>
          <p:blipFill>
            <a:blip r:embed="rId3">
              <a:alphaModFix/>
            </a:blip>
            <a:stretch>
              <a:fillRect/>
            </a:stretch>
          </p:blipFill>
          <p:spPr>
            <a:xfrm rot="1800001">
              <a:off x="8381651" y="2613176"/>
              <a:ext cx="1383151" cy="1383151"/>
            </a:xfrm>
            <a:prstGeom prst="rect">
              <a:avLst/>
            </a:prstGeom>
            <a:noFill/>
            <a:ln>
              <a:noFill/>
            </a:ln>
          </p:spPr>
        </p:pic>
      </p:grpSp>
      <p:grpSp>
        <p:nvGrpSpPr>
          <p:cNvPr id="193" name="Google Shape;193;p16"/>
          <p:cNvGrpSpPr/>
          <p:nvPr/>
        </p:nvGrpSpPr>
        <p:grpSpPr>
          <a:xfrm>
            <a:off x="3820025" y="255225"/>
            <a:ext cx="519350" cy="68400"/>
            <a:chOff x="4422325" y="332750"/>
            <a:chExt cx="519350" cy="68400"/>
          </a:xfrm>
        </p:grpSpPr>
        <p:sp>
          <p:nvSpPr>
            <p:cNvPr id="194" name="Google Shape;194;p16"/>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5" name="Google Shape;195;p16"/>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6" name="Google Shape;196;p16"/>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7"/>
        <p:cNvGrpSpPr/>
        <p:nvPr/>
      </p:nvGrpSpPr>
      <p:grpSpPr>
        <a:xfrm>
          <a:off x="0" y="0"/>
          <a:ext cx="0" cy="0"/>
          <a:chOff x="0" y="0"/>
          <a:chExt cx="0" cy="0"/>
        </a:xfrm>
      </p:grpSpPr>
      <p:sp>
        <p:nvSpPr>
          <p:cNvPr id="198" name="Google Shape;19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9" name="Google Shape;199;p17"/>
          <p:cNvSpPr txBox="1">
            <a:spLocks noGrp="1"/>
          </p:cNvSpPr>
          <p:nvPr>
            <p:ph type="subTitle" idx="1"/>
          </p:nvPr>
        </p:nvSpPr>
        <p:spPr>
          <a:xfrm>
            <a:off x="720000" y="16339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17"/>
          <p:cNvSpPr txBox="1">
            <a:spLocks noGrp="1"/>
          </p:cNvSpPr>
          <p:nvPr>
            <p:ph type="subTitle" idx="2"/>
          </p:nvPr>
        </p:nvSpPr>
        <p:spPr>
          <a:xfrm>
            <a:off x="3578999" y="16339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17"/>
          <p:cNvSpPr txBox="1">
            <a:spLocks noGrp="1"/>
          </p:cNvSpPr>
          <p:nvPr>
            <p:ph type="subTitle" idx="3"/>
          </p:nvPr>
        </p:nvSpPr>
        <p:spPr>
          <a:xfrm>
            <a:off x="720000" y="33642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17"/>
          <p:cNvSpPr txBox="1">
            <a:spLocks noGrp="1"/>
          </p:cNvSpPr>
          <p:nvPr>
            <p:ph type="subTitle" idx="4"/>
          </p:nvPr>
        </p:nvSpPr>
        <p:spPr>
          <a:xfrm>
            <a:off x="3578999" y="33642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3" name="Google Shape;203;p17"/>
          <p:cNvSpPr txBox="1">
            <a:spLocks noGrp="1"/>
          </p:cNvSpPr>
          <p:nvPr>
            <p:ph type="subTitle" idx="5"/>
          </p:nvPr>
        </p:nvSpPr>
        <p:spPr>
          <a:xfrm>
            <a:off x="6437997" y="16339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4" name="Google Shape;204;p17"/>
          <p:cNvSpPr txBox="1">
            <a:spLocks noGrp="1"/>
          </p:cNvSpPr>
          <p:nvPr>
            <p:ph type="subTitle" idx="6"/>
          </p:nvPr>
        </p:nvSpPr>
        <p:spPr>
          <a:xfrm>
            <a:off x="6437997" y="33642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5" name="Google Shape;205;p17"/>
          <p:cNvSpPr txBox="1">
            <a:spLocks noGrp="1"/>
          </p:cNvSpPr>
          <p:nvPr>
            <p:ph type="subTitle" idx="7"/>
          </p:nvPr>
        </p:nvSpPr>
        <p:spPr>
          <a:xfrm>
            <a:off x="720000" y="1336275"/>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6" name="Google Shape;206;p17"/>
          <p:cNvSpPr txBox="1">
            <a:spLocks noGrp="1"/>
          </p:cNvSpPr>
          <p:nvPr>
            <p:ph type="subTitle" idx="8"/>
          </p:nvPr>
        </p:nvSpPr>
        <p:spPr>
          <a:xfrm>
            <a:off x="3578999" y="1336275"/>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7" name="Google Shape;207;p17"/>
          <p:cNvSpPr txBox="1">
            <a:spLocks noGrp="1"/>
          </p:cNvSpPr>
          <p:nvPr>
            <p:ph type="subTitle" idx="9"/>
          </p:nvPr>
        </p:nvSpPr>
        <p:spPr>
          <a:xfrm>
            <a:off x="6437997" y="1336275"/>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8" name="Google Shape;208;p17"/>
          <p:cNvSpPr txBox="1">
            <a:spLocks noGrp="1"/>
          </p:cNvSpPr>
          <p:nvPr>
            <p:ph type="subTitle" idx="13"/>
          </p:nvPr>
        </p:nvSpPr>
        <p:spPr>
          <a:xfrm>
            <a:off x="720000" y="3063352"/>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9" name="Google Shape;209;p17"/>
          <p:cNvSpPr txBox="1">
            <a:spLocks noGrp="1"/>
          </p:cNvSpPr>
          <p:nvPr>
            <p:ph type="subTitle" idx="14"/>
          </p:nvPr>
        </p:nvSpPr>
        <p:spPr>
          <a:xfrm>
            <a:off x="3578999" y="3063352"/>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0" name="Google Shape;210;p17"/>
          <p:cNvSpPr txBox="1">
            <a:spLocks noGrp="1"/>
          </p:cNvSpPr>
          <p:nvPr>
            <p:ph type="subTitle" idx="15"/>
          </p:nvPr>
        </p:nvSpPr>
        <p:spPr>
          <a:xfrm>
            <a:off x="6437997" y="3063352"/>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11" name="Google Shape;211;p17"/>
          <p:cNvGrpSpPr/>
          <p:nvPr/>
        </p:nvGrpSpPr>
        <p:grpSpPr>
          <a:xfrm>
            <a:off x="3683950" y="255225"/>
            <a:ext cx="5114750" cy="4608450"/>
            <a:chOff x="3683950" y="255225"/>
            <a:chExt cx="5114750" cy="4608450"/>
          </a:xfrm>
        </p:grpSpPr>
        <p:grpSp>
          <p:nvGrpSpPr>
            <p:cNvPr id="212" name="Google Shape;212;p17"/>
            <p:cNvGrpSpPr/>
            <p:nvPr/>
          </p:nvGrpSpPr>
          <p:grpSpPr>
            <a:xfrm rot="5400000">
              <a:off x="8504825" y="4569800"/>
              <a:ext cx="519350" cy="68400"/>
              <a:chOff x="4422325" y="332750"/>
              <a:chExt cx="519350" cy="68400"/>
            </a:xfrm>
          </p:grpSpPr>
          <p:sp>
            <p:nvSpPr>
              <p:cNvPr id="213" name="Google Shape;213;p17"/>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4" name="Google Shape;214;p17"/>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5" name="Google Shape;215;p17"/>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16" name="Google Shape;216;p17"/>
            <p:cNvGrpSpPr/>
            <p:nvPr/>
          </p:nvGrpSpPr>
          <p:grpSpPr>
            <a:xfrm>
              <a:off x="3683950" y="255225"/>
              <a:ext cx="519350" cy="68400"/>
              <a:chOff x="4422325" y="332750"/>
              <a:chExt cx="519350" cy="68400"/>
            </a:xfrm>
          </p:grpSpPr>
          <p:sp>
            <p:nvSpPr>
              <p:cNvPr id="217" name="Google Shape;217;p17"/>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8" name="Google Shape;218;p17"/>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9" name="Google Shape;219;p17"/>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220" name="Google Shape;220;p17"/>
          <p:cNvGrpSpPr/>
          <p:nvPr/>
        </p:nvGrpSpPr>
        <p:grpSpPr>
          <a:xfrm>
            <a:off x="3225175" y="-501175"/>
            <a:ext cx="5725931" cy="6897974"/>
            <a:chOff x="3225175" y="-501175"/>
            <a:chExt cx="5725931" cy="6897974"/>
          </a:xfrm>
        </p:grpSpPr>
        <p:pic>
          <p:nvPicPr>
            <p:cNvPr id="221" name="Google Shape;221;p17"/>
            <p:cNvPicPr preferRelativeResize="0"/>
            <p:nvPr/>
          </p:nvPicPr>
          <p:blipFill>
            <a:blip r:embed="rId2">
              <a:alphaModFix/>
            </a:blip>
            <a:stretch>
              <a:fillRect/>
            </a:stretch>
          </p:blipFill>
          <p:spPr>
            <a:xfrm rot="-6359008">
              <a:off x="8010026" y="-401574"/>
              <a:ext cx="841500" cy="841475"/>
            </a:xfrm>
            <a:prstGeom prst="rect">
              <a:avLst/>
            </a:prstGeom>
            <a:noFill/>
            <a:ln>
              <a:noFill/>
            </a:ln>
          </p:spPr>
        </p:pic>
        <p:pic>
          <p:nvPicPr>
            <p:cNvPr id="222" name="Google Shape;222;p17"/>
            <p:cNvPicPr preferRelativeResize="0"/>
            <p:nvPr/>
          </p:nvPicPr>
          <p:blipFill>
            <a:blip r:embed="rId3">
              <a:alphaModFix/>
            </a:blip>
            <a:stretch>
              <a:fillRect/>
            </a:stretch>
          </p:blipFill>
          <p:spPr>
            <a:xfrm>
              <a:off x="3225175" y="4714224"/>
              <a:ext cx="1682575" cy="1682575"/>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3"/>
        <p:cNvGrpSpPr/>
        <p:nvPr/>
      </p:nvGrpSpPr>
      <p:grpSpPr>
        <a:xfrm>
          <a:off x="0" y="0"/>
          <a:ext cx="0" cy="0"/>
          <a:chOff x="0" y="0"/>
          <a:chExt cx="0" cy="0"/>
        </a:xfrm>
      </p:grpSpPr>
      <p:grpSp>
        <p:nvGrpSpPr>
          <p:cNvPr id="264" name="Google Shape;264;p21"/>
          <p:cNvGrpSpPr/>
          <p:nvPr/>
        </p:nvGrpSpPr>
        <p:grpSpPr>
          <a:xfrm>
            <a:off x="8667250" y="483975"/>
            <a:ext cx="1599000" cy="484170"/>
            <a:chOff x="7042025" y="4324300"/>
            <a:chExt cx="1599000" cy="484170"/>
          </a:xfrm>
        </p:grpSpPr>
        <p:sp>
          <p:nvSpPr>
            <p:cNvPr id="265" name="Google Shape;265;p21"/>
            <p:cNvSpPr/>
            <p:nvPr/>
          </p:nvSpPr>
          <p:spPr>
            <a:xfrm>
              <a:off x="7042025" y="4476670"/>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6" name="Google Shape;266;p21"/>
            <p:cNvSpPr/>
            <p:nvPr/>
          </p:nvSpPr>
          <p:spPr>
            <a:xfrm>
              <a:off x="7042025" y="4324300"/>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67" name="Google Shape;267;p21"/>
          <p:cNvGrpSpPr/>
          <p:nvPr/>
        </p:nvGrpSpPr>
        <p:grpSpPr>
          <a:xfrm>
            <a:off x="-457654" y="1646420"/>
            <a:ext cx="9446115" cy="4553841"/>
            <a:chOff x="-457654" y="1646420"/>
            <a:chExt cx="9446115" cy="4553841"/>
          </a:xfrm>
        </p:grpSpPr>
        <p:pic>
          <p:nvPicPr>
            <p:cNvPr id="268" name="Google Shape;268;p21"/>
            <p:cNvPicPr preferRelativeResize="0"/>
            <p:nvPr/>
          </p:nvPicPr>
          <p:blipFill>
            <a:blip r:embed="rId2">
              <a:alphaModFix/>
            </a:blip>
            <a:stretch>
              <a:fillRect/>
            </a:stretch>
          </p:blipFill>
          <p:spPr>
            <a:xfrm rot="9900002">
              <a:off x="-361194" y="1742880"/>
              <a:ext cx="858391" cy="858391"/>
            </a:xfrm>
            <a:prstGeom prst="rect">
              <a:avLst/>
            </a:prstGeom>
            <a:noFill/>
            <a:ln>
              <a:noFill/>
            </a:ln>
          </p:spPr>
        </p:pic>
        <p:pic>
          <p:nvPicPr>
            <p:cNvPr id="269" name="Google Shape;269;p21"/>
            <p:cNvPicPr preferRelativeResize="0"/>
            <p:nvPr/>
          </p:nvPicPr>
          <p:blipFill>
            <a:blip r:embed="rId3">
              <a:alphaModFix/>
            </a:blip>
            <a:stretch>
              <a:fillRect/>
            </a:stretch>
          </p:blipFill>
          <p:spPr>
            <a:xfrm rot="1800001">
              <a:off x="7352176" y="4563976"/>
              <a:ext cx="1383151" cy="1383151"/>
            </a:xfrm>
            <a:prstGeom prst="rect">
              <a:avLst/>
            </a:prstGeom>
            <a:noFill/>
            <a:ln>
              <a:noFill/>
            </a:ln>
          </p:spPr>
        </p:pic>
      </p:grpSp>
      <p:grpSp>
        <p:nvGrpSpPr>
          <p:cNvPr id="270" name="Google Shape;270;p21"/>
          <p:cNvGrpSpPr/>
          <p:nvPr/>
        </p:nvGrpSpPr>
        <p:grpSpPr>
          <a:xfrm rot="5400000">
            <a:off x="207275" y="4310125"/>
            <a:ext cx="519350" cy="68400"/>
            <a:chOff x="4422325" y="332750"/>
            <a:chExt cx="519350" cy="68400"/>
          </a:xfrm>
        </p:grpSpPr>
        <p:sp>
          <p:nvSpPr>
            <p:cNvPr id="271" name="Google Shape;271;p21"/>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2" name="Google Shape;272;p21"/>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3" name="Google Shape;273;p21"/>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74"/>
        <p:cNvGrpSpPr/>
        <p:nvPr/>
      </p:nvGrpSpPr>
      <p:grpSpPr>
        <a:xfrm>
          <a:off x="0" y="0"/>
          <a:ext cx="0" cy="0"/>
          <a:chOff x="0" y="0"/>
          <a:chExt cx="0" cy="0"/>
        </a:xfrm>
      </p:grpSpPr>
      <p:grpSp>
        <p:nvGrpSpPr>
          <p:cNvPr id="275" name="Google Shape;275;p22"/>
          <p:cNvGrpSpPr/>
          <p:nvPr/>
        </p:nvGrpSpPr>
        <p:grpSpPr>
          <a:xfrm>
            <a:off x="-479273" y="-110219"/>
            <a:ext cx="10191953" cy="4447101"/>
            <a:chOff x="-479273" y="-110219"/>
            <a:chExt cx="10191953" cy="4447101"/>
          </a:xfrm>
        </p:grpSpPr>
        <p:pic>
          <p:nvPicPr>
            <p:cNvPr id="276" name="Google Shape;276;p22"/>
            <p:cNvPicPr preferRelativeResize="0"/>
            <p:nvPr/>
          </p:nvPicPr>
          <p:blipFill>
            <a:blip r:embed="rId2">
              <a:alphaModFix/>
            </a:blip>
            <a:stretch>
              <a:fillRect/>
            </a:stretch>
          </p:blipFill>
          <p:spPr>
            <a:xfrm rot="-4551634">
              <a:off x="-389251" y="-20174"/>
              <a:ext cx="841501" cy="841475"/>
            </a:xfrm>
            <a:prstGeom prst="rect">
              <a:avLst/>
            </a:prstGeom>
            <a:noFill/>
            <a:ln>
              <a:noFill/>
            </a:ln>
          </p:spPr>
        </p:pic>
        <p:pic>
          <p:nvPicPr>
            <p:cNvPr id="277" name="Google Shape;277;p22"/>
            <p:cNvPicPr preferRelativeResize="0"/>
            <p:nvPr/>
          </p:nvPicPr>
          <p:blipFill>
            <a:blip r:embed="rId3">
              <a:alphaModFix/>
            </a:blip>
            <a:stretch>
              <a:fillRect/>
            </a:stretch>
          </p:blipFill>
          <p:spPr>
            <a:xfrm rot="7031711">
              <a:off x="8649549" y="3273750"/>
              <a:ext cx="906151" cy="906151"/>
            </a:xfrm>
            <a:prstGeom prst="rect">
              <a:avLst/>
            </a:prstGeom>
            <a:noFill/>
            <a:ln>
              <a:noFill/>
            </a:ln>
          </p:spPr>
        </p:pic>
      </p:grpSp>
      <p:grpSp>
        <p:nvGrpSpPr>
          <p:cNvPr id="278" name="Google Shape;278;p22"/>
          <p:cNvGrpSpPr/>
          <p:nvPr/>
        </p:nvGrpSpPr>
        <p:grpSpPr>
          <a:xfrm>
            <a:off x="3199475" y="4837475"/>
            <a:ext cx="519350" cy="68400"/>
            <a:chOff x="4422325" y="332750"/>
            <a:chExt cx="519350" cy="68400"/>
          </a:xfrm>
        </p:grpSpPr>
        <p:sp>
          <p:nvSpPr>
            <p:cNvPr id="279" name="Google Shape;279;p22"/>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0" name="Google Shape;280;p22"/>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2"/>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23"/>
        <p:cNvGrpSpPr/>
        <p:nvPr/>
      </p:nvGrpSpPr>
      <p:grpSpPr>
        <a:xfrm>
          <a:off x="0" y="0"/>
          <a:ext cx="0" cy="0"/>
          <a:chOff x="0" y="0"/>
          <a:chExt cx="0" cy="0"/>
        </a:xfrm>
      </p:grpSpPr>
      <p:sp>
        <p:nvSpPr>
          <p:cNvPr id="224" name="Google Shape;22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5" name="Google Shape;225;p18"/>
          <p:cNvGrpSpPr/>
          <p:nvPr/>
        </p:nvGrpSpPr>
        <p:grpSpPr>
          <a:xfrm>
            <a:off x="330200" y="4821900"/>
            <a:ext cx="519350" cy="68400"/>
            <a:chOff x="4422325" y="332750"/>
            <a:chExt cx="519350" cy="68400"/>
          </a:xfrm>
        </p:grpSpPr>
        <p:sp>
          <p:nvSpPr>
            <p:cNvPr id="226" name="Google Shape;226;p18"/>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7" name="Google Shape;227;p18"/>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8" name="Google Shape;228;p18"/>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29" name="Google Shape;229;p18"/>
          <p:cNvGrpSpPr/>
          <p:nvPr/>
        </p:nvGrpSpPr>
        <p:grpSpPr>
          <a:xfrm rot="5400000">
            <a:off x="8588750" y="4528025"/>
            <a:ext cx="519350" cy="68400"/>
            <a:chOff x="4422325" y="332750"/>
            <a:chExt cx="519350" cy="68400"/>
          </a:xfrm>
        </p:grpSpPr>
        <p:sp>
          <p:nvSpPr>
            <p:cNvPr id="230" name="Google Shape;230;p18"/>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1" name="Google Shape;231;p18"/>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2" name="Google Shape;232;p18"/>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33" name="Google Shape;233;p18"/>
          <p:cNvGrpSpPr/>
          <p:nvPr/>
        </p:nvGrpSpPr>
        <p:grpSpPr>
          <a:xfrm>
            <a:off x="8580650" y="297412"/>
            <a:ext cx="1599000" cy="484170"/>
            <a:chOff x="7042025" y="4324300"/>
            <a:chExt cx="1599000" cy="484170"/>
          </a:xfrm>
        </p:grpSpPr>
        <p:sp>
          <p:nvSpPr>
            <p:cNvPr id="234" name="Google Shape;234;p18"/>
            <p:cNvSpPr/>
            <p:nvPr/>
          </p:nvSpPr>
          <p:spPr>
            <a:xfrm>
              <a:off x="7042025" y="4476670"/>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5" name="Google Shape;235;p18"/>
            <p:cNvSpPr/>
            <p:nvPr/>
          </p:nvSpPr>
          <p:spPr>
            <a:xfrm>
              <a:off x="7042025" y="4324300"/>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36" name="Google Shape;236;p18"/>
          <p:cNvGrpSpPr/>
          <p:nvPr/>
        </p:nvGrpSpPr>
        <p:grpSpPr>
          <a:xfrm>
            <a:off x="-1117458" y="1017716"/>
            <a:ext cx="9369621" cy="4772296"/>
            <a:chOff x="-1117458" y="1017716"/>
            <a:chExt cx="9369621" cy="4772296"/>
          </a:xfrm>
        </p:grpSpPr>
        <p:pic>
          <p:nvPicPr>
            <p:cNvPr id="237" name="Google Shape;237;p18"/>
            <p:cNvPicPr preferRelativeResize="0"/>
            <p:nvPr/>
          </p:nvPicPr>
          <p:blipFill>
            <a:blip r:embed="rId2">
              <a:alphaModFix/>
            </a:blip>
            <a:stretch>
              <a:fillRect/>
            </a:stretch>
          </p:blipFill>
          <p:spPr>
            <a:xfrm rot="-3438805">
              <a:off x="7229955" y="4767805"/>
              <a:ext cx="858392" cy="858392"/>
            </a:xfrm>
            <a:prstGeom prst="rect">
              <a:avLst/>
            </a:prstGeom>
            <a:noFill/>
            <a:ln>
              <a:noFill/>
            </a:ln>
          </p:spPr>
        </p:pic>
        <p:pic>
          <p:nvPicPr>
            <p:cNvPr id="238" name="Google Shape;238;p18"/>
            <p:cNvPicPr preferRelativeResize="0"/>
            <p:nvPr/>
          </p:nvPicPr>
          <p:blipFill>
            <a:blip r:embed="rId3">
              <a:alphaModFix/>
            </a:blip>
            <a:stretch>
              <a:fillRect/>
            </a:stretch>
          </p:blipFill>
          <p:spPr>
            <a:xfrm rot="1800001">
              <a:off x="-864324" y="1270851"/>
              <a:ext cx="1383151" cy="1383151"/>
            </a:xfrm>
            <a:prstGeom prst="rect">
              <a:avLst/>
            </a:prstGeom>
            <a:noFill/>
            <a:ln>
              <a:noFill/>
            </a:ln>
          </p:spPr>
        </p:pic>
      </p:grpSp>
    </p:spTree>
    <p:extLst>
      <p:ext uri="{BB962C8B-B14F-4D97-AF65-F5344CB8AC3E}">
        <p14:creationId xmlns:p14="http://schemas.microsoft.com/office/powerpoint/2010/main" val="292764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41" name="Google Shape;241;p19"/>
          <p:cNvGrpSpPr/>
          <p:nvPr/>
        </p:nvGrpSpPr>
        <p:grpSpPr>
          <a:xfrm>
            <a:off x="649774" y="-1339977"/>
            <a:ext cx="9877175" cy="7043465"/>
            <a:chOff x="649774" y="-1339977"/>
            <a:chExt cx="9877175" cy="7043465"/>
          </a:xfrm>
        </p:grpSpPr>
        <p:pic>
          <p:nvPicPr>
            <p:cNvPr id="242" name="Google Shape;242;p19"/>
            <p:cNvPicPr preferRelativeResize="0"/>
            <p:nvPr/>
          </p:nvPicPr>
          <p:blipFill>
            <a:blip r:embed="rId2">
              <a:alphaModFix/>
            </a:blip>
            <a:stretch>
              <a:fillRect/>
            </a:stretch>
          </p:blipFill>
          <p:spPr>
            <a:xfrm rot="923849">
              <a:off x="8626495" y="2747999"/>
              <a:ext cx="1704733" cy="1704733"/>
            </a:xfrm>
            <a:prstGeom prst="rect">
              <a:avLst/>
            </a:prstGeom>
            <a:noFill/>
            <a:ln>
              <a:noFill/>
            </a:ln>
          </p:spPr>
        </p:pic>
        <p:pic>
          <p:nvPicPr>
            <p:cNvPr id="243" name="Google Shape;243;p19"/>
            <p:cNvPicPr preferRelativeResize="0"/>
            <p:nvPr/>
          </p:nvPicPr>
          <p:blipFill>
            <a:blip r:embed="rId3">
              <a:alphaModFix/>
            </a:blip>
            <a:stretch>
              <a:fillRect/>
            </a:stretch>
          </p:blipFill>
          <p:spPr>
            <a:xfrm rot="10800000">
              <a:off x="1289950" y="4862014"/>
              <a:ext cx="841500" cy="841475"/>
            </a:xfrm>
            <a:prstGeom prst="rect">
              <a:avLst/>
            </a:prstGeom>
            <a:noFill/>
            <a:ln>
              <a:noFill/>
            </a:ln>
          </p:spPr>
        </p:pic>
        <p:pic>
          <p:nvPicPr>
            <p:cNvPr id="244" name="Google Shape;244;p19"/>
            <p:cNvPicPr preferRelativeResize="0"/>
            <p:nvPr/>
          </p:nvPicPr>
          <p:blipFill>
            <a:blip r:embed="rId4">
              <a:alphaModFix/>
            </a:blip>
            <a:stretch>
              <a:fillRect/>
            </a:stretch>
          </p:blipFill>
          <p:spPr>
            <a:xfrm rot="7818264">
              <a:off x="932951" y="-1056800"/>
              <a:ext cx="1383151" cy="1383151"/>
            </a:xfrm>
            <a:prstGeom prst="rect">
              <a:avLst/>
            </a:prstGeom>
            <a:noFill/>
            <a:ln>
              <a:noFill/>
            </a:ln>
          </p:spPr>
        </p:pic>
      </p:grpSp>
      <p:grpSp>
        <p:nvGrpSpPr>
          <p:cNvPr id="245" name="Google Shape;245;p19"/>
          <p:cNvGrpSpPr/>
          <p:nvPr/>
        </p:nvGrpSpPr>
        <p:grpSpPr>
          <a:xfrm>
            <a:off x="8226550" y="255225"/>
            <a:ext cx="519350" cy="68400"/>
            <a:chOff x="4422325" y="332750"/>
            <a:chExt cx="519350" cy="68400"/>
          </a:xfrm>
        </p:grpSpPr>
        <p:sp>
          <p:nvSpPr>
            <p:cNvPr id="246" name="Google Shape;246;p19"/>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7" name="Google Shape;247;p19"/>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8" name="Google Shape;248;p19"/>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2850722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720000" y="1291950"/>
            <a:ext cx="3494100" cy="1863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extLst>
      <p:ext uri="{BB962C8B-B14F-4D97-AF65-F5344CB8AC3E}">
        <p14:creationId xmlns:p14="http://schemas.microsoft.com/office/powerpoint/2010/main" val="683182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3457875" y="2824175"/>
            <a:ext cx="4815300" cy="989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atin typeface="Montserrat Medium"/>
                <a:ea typeface="Montserrat Medium"/>
                <a:cs typeface="Montserrat Medium"/>
                <a:sym typeface="Montserrat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3457875" y="1730650"/>
            <a:ext cx="1450800" cy="1066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accent4"/>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7" name="Google Shape;27;p3"/>
          <p:cNvGrpSpPr/>
          <p:nvPr/>
        </p:nvGrpSpPr>
        <p:grpSpPr>
          <a:xfrm>
            <a:off x="-731452" y="-301974"/>
            <a:ext cx="3423177" cy="6030598"/>
            <a:chOff x="-731452" y="-301974"/>
            <a:chExt cx="3423177" cy="6030598"/>
          </a:xfrm>
        </p:grpSpPr>
        <p:pic>
          <p:nvPicPr>
            <p:cNvPr id="28" name="Google Shape;28;p3"/>
            <p:cNvPicPr preferRelativeResize="0"/>
            <p:nvPr/>
          </p:nvPicPr>
          <p:blipFill>
            <a:blip r:embed="rId2">
              <a:alphaModFix/>
            </a:blip>
            <a:stretch>
              <a:fillRect/>
            </a:stretch>
          </p:blipFill>
          <p:spPr>
            <a:xfrm rot="10800000">
              <a:off x="1358875" y="-301974"/>
              <a:ext cx="841500" cy="841475"/>
            </a:xfrm>
            <a:prstGeom prst="rect">
              <a:avLst/>
            </a:prstGeom>
            <a:noFill/>
            <a:ln>
              <a:noFill/>
            </a:ln>
          </p:spPr>
        </p:pic>
        <p:pic>
          <p:nvPicPr>
            <p:cNvPr id="29" name="Google Shape;29;p3"/>
            <p:cNvPicPr preferRelativeResize="0"/>
            <p:nvPr/>
          </p:nvPicPr>
          <p:blipFill>
            <a:blip r:embed="rId3">
              <a:alphaModFix/>
            </a:blip>
            <a:stretch>
              <a:fillRect/>
            </a:stretch>
          </p:blipFill>
          <p:spPr>
            <a:xfrm>
              <a:off x="1009150" y="4046049"/>
              <a:ext cx="1682575" cy="1682575"/>
            </a:xfrm>
            <a:prstGeom prst="rect">
              <a:avLst/>
            </a:prstGeom>
            <a:noFill/>
            <a:ln>
              <a:noFill/>
            </a:ln>
          </p:spPr>
        </p:pic>
        <p:pic>
          <p:nvPicPr>
            <p:cNvPr id="30" name="Google Shape;30;p3"/>
            <p:cNvPicPr preferRelativeResize="0"/>
            <p:nvPr/>
          </p:nvPicPr>
          <p:blipFill>
            <a:blip r:embed="rId4">
              <a:alphaModFix/>
            </a:blip>
            <a:stretch>
              <a:fillRect/>
            </a:stretch>
          </p:blipFill>
          <p:spPr>
            <a:xfrm rot="-4457177">
              <a:off x="-569999" y="539500"/>
              <a:ext cx="1383149" cy="1383149"/>
            </a:xfrm>
            <a:prstGeom prst="rect">
              <a:avLst/>
            </a:prstGeom>
            <a:noFill/>
            <a:ln>
              <a:noFill/>
            </a:ln>
          </p:spPr>
        </p:pic>
      </p:grpSp>
      <p:grpSp>
        <p:nvGrpSpPr>
          <p:cNvPr id="31" name="Google Shape;31;p3"/>
          <p:cNvGrpSpPr/>
          <p:nvPr/>
        </p:nvGrpSpPr>
        <p:grpSpPr>
          <a:xfrm>
            <a:off x="7967200" y="242225"/>
            <a:ext cx="1599000" cy="484170"/>
            <a:chOff x="7118225" y="3265375"/>
            <a:chExt cx="1599000" cy="484170"/>
          </a:xfrm>
        </p:grpSpPr>
        <p:sp>
          <p:nvSpPr>
            <p:cNvPr id="32" name="Google Shape;32;p3"/>
            <p:cNvSpPr/>
            <p:nvPr/>
          </p:nvSpPr>
          <p:spPr>
            <a:xfrm>
              <a:off x="7118225" y="3417745"/>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 name="Google Shape;33;p3"/>
            <p:cNvSpPr/>
            <p:nvPr/>
          </p:nvSpPr>
          <p:spPr>
            <a:xfrm>
              <a:off x="7118225" y="3265375"/>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720000" y="44805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5"/>
          <p:cNvSpPr txBox="1">
            <a:spLocks noGrp="1"/>
          </p:cNvSpPr>
          <p:nvPr>
            <p:ph type="subTitle" idx="1"/>
          </p:nvPr>
        </p:nvSpPr>
        <p:spPr>
          <a:xfrm>
            <a:off x="3921099" y="22693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 name="Google Shape;40;p5"/>
          <p:cNvSpPr txBox="1">
            <a:spLocks noGrp="1"/>
          </p:cNvSpPr>
          <p:nvPr>
            <p:ph type="subTitle" idx="2"/>
          </p:nvPr>
        </p:nvSpPr>
        <p:spPr>
          <a:xfrm>
            <a:off x="713225" y="22693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 name="Google Shape;41;p5"/>
          <p:cNvSpPr txBox="1">
            <a:spLocks noGrp="1"/>
          </p:cNvSpPr>
          <p:nvPr>
            <p:ph type="subTitle" idx="3"/>
          </p:nvPr>
        </p:nvSpPr>
        <p:spPr>
          <a:xfrm>
            <a:off x="713225" y="16956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2" name="Google Shape;42;p5"/>
          <p:cNvSpPr txBox="1">
            <a:spLocks noGrp="1"/>
          </p:cNvSpPr>
          <p:nvPr>
            <p:ph type="subTitle" idx="4"/>
          </p:nvPr>
        </p:nvSpPr>
        <p:spPr>
          <a:xfrm>
            <a:off x="3921100" y="16956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43" name="Google Shape;43;p5"/>
          <p:cNvGrpSpPr/>
          <p:nvPr/>
        </p:nvGrpSpPr>
        <p:grpSpPr>
          <a:xfrm>
            <a:off x="7191225" y="-770076"/>
            <a:ext cx="2826048" cy="5824697"/>
            <a:chOff x="7191225" y="-770076"/>
            <a:chExt cx="2826048" cy="5824697"/>
          </a:xfrm>
        </p:grpSpPr>
        <p:pic>
          <p:nvPicPr>
            <p:cNvPr id="44" name="Google Shape;44;p5"/>
            <p:cNvPicPr preferRelativeResize="0"/>
            <p:nvPr/>
          </p:nvPicPr>
          <p:blipFill>
            <a:blip r:embed="rId2">
              <a:alphaModFix/>
            </a:blip>
            <a:stretch>
              <a:fillRect/>
            </a:stretch>
          </p:blipFill>
          <p:spPr>
            <a:xfrm>
              <a:off x="7191225" y="-770076"/>
              <a:ext cx="1682575" cy="1682575"/>
            </a:xfrm>
            <a:prstGeom prst="rect">
              <a:avLst/>
            </a:prstGeom>
            <a:noFill/>
            <a:ln>
              <a:noFill/>
            </a:ln>
          </p:spPr>
        </p:pic>
        <p:pic>
          <p:nvPicPr>
            <p:cNvPr id="45" name="Google Shape;45;p5"/>
            <p:cNvPicPr preferRelativeResize="0"/>
            <p:nvPr/>
          </p:nvPicPr>
          <p:blipFill>
            <a:blip r:embed="rId3">
              <a:alphaModFix/>
            </a:blip>
            <a:stretch>
              <a:fillRect/>
            </a:stretch>
          </p:blipFill>
          <p:spPr>
            <a:xfrm rot="4367085">
              <a:off x="8460427" y="3497775"/>
              <a:ext cx="1383149" cy="1383149"/>
            </a:xfrm>
            <a:prstGeom prst="rect">
              <a:avLst/>
            </a:prstGeom>
            <a:noFill/>
            <a:ln>
              <a:noFill/>
            </a:ln>
          </p:spPr>
        </p:pic>
      </p:grpSp>
      <p:sp>
        <p:nvSpPr>
          <p:cNvPr id="46" name="Google Shape;46;p5"/>
          <p:cNvSpPr/>
          <p:nvPr/>
        </p:nvSpPr>
        <p:spPr>
          <a:xfrm>
            <a:off x="-1238275" y="116245"/>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47" name="Google Shape;47;p5"/>
          <p:cNvGrpSpPr/>
          <p:nvPr/>
        </p:nvGrpSpPr>
        <p:grpSpPr>
          <a:xfrm>
            <a:off x="4074550" y="4757625"/>
            <a:ext cx="519350" cy="68400"/>
            <a:chOff x="4422325" y="332750"/>
            <a:chExt cx="519350" cy="68400"/>
          </a:xfrm>
        </p:grpSpPr>
        <p:sp>
          <p:nvSpPr>
            <p:cNvPr id="48" name="Google Shape;48;p5"/>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9" name="Google Shape;49;p5"/>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0" name="Google Shape;50;p5"/>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6"/>
          <p:cNvSpPr/>
          <p:nvPr/>
        </p:nvSpPr>
        <p:spPr>
          <a:xfrm>
            <a:off x="8721925" y="1686995"/>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54" name="Google Shape;54;p6"/>
          <p:cNvGrpSpPr/>
          <p:nvPr/>
        </p:nvGrpSpPr>
        <p:grpSpPr>
          <a:xfrm>
            <a:off x="232100" y="743675"/>
            <a:ext cx="6303575" cy="4223600"/>
            <a:chOff x="232100" y="743675"/>
            <a:chExt cx="6303575" cy="4223600"/>
          </a:xfrm>
        </p:grpSpPr>
        <p:grpSp>
          <p:nvGrpSpPr>
            <p:cNvPr id="55" name="Google Shape;55;p6"/>
            <p:cNvGrpSpPr/>
            <p:nvPr/>
          </p:nvGrpSpPr>
          <p:grpSpPr>
            <a:xfrm>
              <a:off x="6016325" y="4898875"/>
              <a:ext cx="519350" cy="68400"/>
              <a:chOff x="4422325" y="332750"/>
              <a:chExt cx="519350" cy="68400"/>
            </a:xfrm>
          </p:grpSpPr>
          <p:sp>
            <p:nvSpPr>
              <p:cNvPr id="56" name="Google Shape;56;p6"/>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7" name="Google Shape;57;p6"/>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8" name="Google Shape;58;p6"/>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59" name="Google Shape;59;p6"/>
            <p:cNvGrpSpPr/>
            <p:nvPr/>
          </p:nvGrpSpPr>
          <p:grpSpPr>
            <a:xfrm rot="5400000">
              <a:off x="6625" y="969150"/>
              <a:ext cx="519350" cy="68400"/>
              <a:chOff x="4422325" y="332750"/>
              <a:chExt cx="519350" cy="68400"/>
            </a:xfrm>
          </p:grpSpPr>
          <p:sp>
            <p:nvSpPr>
              <p:cNvPr id="60" name="Google Shape;60;p6"/>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1" name="Google Shape;61;p6"/>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2" name="Google Shape;62;p6"/>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63" name="Google Shape;63;p6"/>
          <p:cNvGrpSpPr/>
          <p:nvPr/>
        </p:nvGrpSpPr>
        <p:grpSpPr>
          <a:xfrm>
            <a:off x="-544525" y="-414701"/>
            <a:ext cx="10949024" cy="6155039"/>
            <a:chOff x="-544525" y="-414701"/>
            <a:chExt cx="10949024" cy="6155039"/>
          </a:xfrm>
        </p:grpSpPr>
        <p:pic>
          <p:nvPicPr>
            <p:cNvPr id="64" name="Google Shape;64;p6"/>
            <p:cNvPicPr preferRelativeResize="0"/>
            <p:nvPr/>
          </p:nvPicPr>
          <p:blipFill>
            <a:blip r:embed="rId2">
              <a:alphaModFix/>
            </a:blip>
            <a:stretch>
              <a:fillRect/>
            </a:stretch>
          </p:blipFill>
          <p:spPr>
            <a:xfrm rot="10800000">
              <a:off x="-544525" y="1976350"/>
              <a:ext cx="904150" cy="904150"/>
            </a:xfrm>
            <a:prstGeom prst="rect">
              <a:avLst/>
            </a:prstGeom>
            <a:noFill/>
            <a:ln>
              <a:noFill/>
            </a:ln>
          </p:spPr>
        </p:pic>
        <p:pic>
          <p:nvPicPr>
            <p:cNvPr id="65" name="Google Shape;65;p6"/>
            <p:cNvPicPr preferRelativeResize="0"/>
            <p:nvPr/>
          </p:nvPicPr>
          <p:blipFill>
            <a:blip r:embed="rId3">
              <a:alphaModFix/>
            </a:blip>
            <a:stretch>
              <a:fillRect/>
            </a:stretch>
          </p:blipFill>
          <p:spPr>
            <a:xfrm rot="10800000">
              <a:off x="1130775" y="4898864"/>
              <a:ext cx="841500" cy="841475"/>
            </a:xfrm>
            <a:prstGeom prst="rect">
              <a:avLst/>
            </a:prstGeom>
            <a:noFill/>
            <a:ln>
              <a:noFill/>
            </a:ln>
          </p:spPr>
        </p:pic>
        <p:pic>
          <p:nvPicPr>
            <p:cNvPr id="66" name="Google Shape;66;p6"/>
            <p:cNvPicPr preferRelativeResize="0"/>
            <p:nvPr/>
          </p:nvPicPr>
          <p:blipFill>
            <a:blip r:embed="rId4">
              <a:alphaModFix/>
            </a:blip>
            <a:stretch>
              <a:fillRect/>
            </a:stretch>
          </p:blipFill>
          <p:spPr>
            <a:xfrm>
              <a:off x="8721925" y="-414701"/>
              <a:ext cx="1682575" cy="1682575"/>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sp>
        <p:nvSpPr>
          <p:cNvPr id="80" name="Google Shape;8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1" name="Google Shape;81;p8"/>
          <p:cNvGrpSpPr/>
          <p:nvPr/>
        </p:nvGrpSpPr>
        <p:grpSpPr>
          <a:xfrm>
            <a:off x="329450" y="235875"/>
            <a:ext cx="7958075" cy="4627800"/>
            <a:chOff x="329450" y="235875"/>
            <a:chExt cx="7958075" cy="4627800"/>
          </a:xfrm>
        </p:grpSpPr>
        <p:grpSp>
          <p:nvGrpSpPr>
            <p:cNvPr id="82" name="Google Shape;82;p8"/>
            <p:cNvGrpSpPr/>
            <p:nvPr/>
          </p:nvGrpSpPr>
          <p:grpSpPr>
            <a:xfrm>
              <a:off x="7768175" y="235875"/>
              <a:ext cx="519350" cy="68400"/>
              <a:chOff x="4422325" y="332750"/>
              <a:chExt cx="519350" cy="68400"/>
            </a:xfrm>
          </p:grpSpPr>
          <p:sp>
            <p:nvSpPr>
              <p:cNvPr id="83" name="Google Shape;83;p8"/>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4" name="Google Shape;84;p8"/>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5" name="Google Shape;85;p8"/>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86" name="Google Shape;86;p8"/>
            <p:cNvGrpSpPr/>
            <p:nvPr/>
          </p:nvGrpSpPr>
          <p:grpSpPr>
            <a:xfrm rot="5400000">
              <a:off x="103975" y="4569800"/>
              <a:ext cx="519350" cy="68400"/>
              <a:chOff x="4422325" y="332750"/>
              <a:chExt cx="519350" cy="68400"/>
            </a:xfrm>
          </p:grpSpPr>
          <p:sp>
            <p:nvSpPr>
              <p:cNvPr id="87" name="Google Shape;87;p8"/>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8" name="Google Shape;88;p8"/>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9" name="Google Shape;89;p8"/>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90" name="Google Shape;90;p8"/>
          <p:cNvGrpSpPr/>
          <p:nvPr/>
        </p:nvGrpSpPr>
        <p:grpSpPr>
          <a:xfrm>
            <a:off x="1726050" y="-386999"/>
            <a:ext cx="8586224" cy="6281486"/>
            <a:chOff x="1726050" y="-386999"/>
            <a:chExt cx="8586224" cy="6281486"/>
          </a:xfrm>
        </p:grpSpPr>
        <p:pic>
          <p:nvPicPr>
            <p:cNvPr id="91" name="Google Shape;91;p8"/>
            <p:cNvPicPr preferRelativeResize="0"/>
            <p:nvPr/>
          </p:nvPicPr>
          <p:blipFill>
            <a:blip r:embed="rId2">
              <a:alphaModFix/>
            </a:blip>
            <a:stretch>
              <a:fillRect/>
            </a:stretch>
          </p:blipFill>
          <p:spPr>
            <a:xfrm rot="10800000">
              <a:off x="1726050" y="-386999"/>
              <a:ext cx="841500" cy="841475"/>
            </a:xfrm>
            <a:prstGeom prst="rect">
              <a:avLst/>
            </a:prstGeom>
            <a:noFill/>
            <a:ln>
              <a:noFill/>
            </a:ln>
          </p:spPr>
        </p:pic>
        <p:pic>
          <p:nvPicPr>
            <p:cNvPr id="92" name="Google Shape;92;p8"/>
            <p:cNvPicPr preferRelativeResize="0"/>
            <p:nvPr/>
          </p:nvPicPr>
          <p:blipFill>
            <a:blip r:embed="rId3">
              <a:alphaModFix/>
            </a:blip>
            <a:stretch>
              <a:fillRect/>
            </a:stretch>
          </p:blipFill>
          <p:spPr>
            <a:xfrm>
              <a:off x="8629700" y="1718824"/>
              <a:ext cx="1682575" cy="1682575"/>
            </a:xfrm>
            <a:prstGeom prst="rect">
              <a:avLst/>
            </a:prstGeom>
            <a:noFill/>
            <a:ln>
              <a:noFill/>
            </a:ln>
          </p:spPr>
        </p:pic>
        <p:pic>
          <p:nvPicPr>
            <p:cNvPr id="93" name="Google Shape;93;p8"/>
            <p:cNvPicPr preferRelativeResize="0"/>
            <p:nvPr/>
          </p:nvPicPr>
          <p:blipFill>
            <a:blip r:embed="rId4">
              <a:alphaModFix/>
            </a:blip>
            <a:stretch>
              <a:fillRect/>
            </a:stretch>
          </p:blipFill>
          <p:spPr>
            <a:xfrm rot="-9000004">
              <a:off x="6244100" y="4822500"/>
              <a:ext cx="906150" cy="90615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7" name="Google Shape;97;p9"/>
          <p:cNvGrpSpPr/>
          <p:nvPr/>
        </p:nvGrpSpPr>
        <p:grpSpPr>
          <a:xfrm>
            <a:off x="-372950" y="1612651"/>
            <a:ext cx="10429979" cy="3175002"/>
            <a:chOff x="-372950" y="1612651"/>
            <a:chExt cx="10429979" cy="3175002"/>
          </a:xfrm>
        </p:grpSpPr>
        <p:pic>
          <p:nvPicPr>
            <p:cNvPr id="98" name="Google Shape;98;p9"/>
            <p:cNvPicPr preferRelativeResize="0"/>
            <p:nvPr/>
          </p:nvPicPr>
          <p:blipFill>
            <a:blip r:embed="rId2">
              <a:alphaModFix/>
            </a:blip>
            <a:stretch>
              <a:fillRect/>
            </a:stretch>
          </p:blipFill>
          <p:spPr>
            <a:xfrm rot="10800000">
              <a:off x="-372950" y="1612651"/>
              <a:ext cx="841500" cy="841475"/>
            </a:xfrm>
            <a:prstGeom prst="rect">
              <a:avLst/>
            </a:prstGeom>
            <a:noFill/>
            <a:ln>
              <a:noFill/>
            </a:ln>
          </p:spPr>
        </p:pic>
        <p:pic>
          <p:nvPicPr>
            <p:cNvPr id="99" name="Google Shape;99;p9"/>
            <p:cNvPicPr preferRelativeResize="0"/>
            <p:nvPr/>
          </p:nvPicPr>
          <p:blipFill>
            <a:blip r:embed="rId3">
              <a:alphaModFix/>
            </a:blip>
            <a:stretch>
              <a:fillRect/>
            </a:stretch>
          </p:blipFill>
          <p:spPr>
            <a:xfrm rot="-4457177">
              <a:off x="8512426" y="3243050"/>
              <a:ext cx="1383149" cy="1383149"/>
            </a:xfrm>
            <a:prstGeom prst="rect">
              <a:avLst/>
            </a:prstGeom>
            <a:noFill/>
            <a:ln>
              <a:noFill/>
            </a:ln>
          </p:spPr>
        </p:pic>
      </p:grpSp>
      <p:grpSp>
        <p:nvGrpSpPr>
          <p:cNvPr id="100" name="Google Shape;100;p9"/>
          <p:cNvGrpSpPr/>
          <p:nvPr/>
        </p:nvGrpSpPr>
        <p:grpSpPr>
          <a:xfrm>
            <a:off x="7967200" y="242225"/>
            <a:ext cx="1599000" cy="484170"/>
            <a:chOff x="7118225" y="3265375"/>
            <a:chExt cx="1599000" cy="484170"/>
          </a:xfrm>
        </p:grpSpPr>
        <p:sp>
          <p:nvSpPr>
            <p:cNvPr id="101" name="Google Shape;101;p9"/>
            <p:cNvSpPr/>
            <p:nvPr/>
          </p:nvSpPr>
          <p:spPr>
            <a:xfrm>
              <a:off x="7118225" y="3417745"/>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9"/>
            <p:cNvSpPr/>
            <p:nvPr/>
          </p:nvSpPr>
          <p:spPr>
            <a:xfrm>
              <a:off x="7118225" y="3265375"/>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6"/>
        <p:cNvGrpSpPr/>
        <p:nvPr/>
      </p:nvGrpSpPr>
      <p:grpSpPr>
        <a:xfrm>
          <a:off x="0" y="0"/>
          <a:ext cx="0" cy="0"/>
          <a:chOff x="0" y="0"/>
          <a:chExt cx="0" cy="0"/>
        </a:xfrm>
      </p:grpSpPr>
      <p:sp>
        <p:nvSpPr>
          <p:cNvPr id="107" name="Google Shape;107;p11"/>
          <p:cNvSpPr txBox="1">
            <a:spLocks noGrp="1"/>
          </p:cNvSpPr>
          <p:nvPr>
            <p:ph type="title" hasCustomPrompt="1"/>
          </p:nvPr>
        </p:nvSpPr>
        <p:spPr>
          <a:xfrm>
            <a:off x="1284000" y="1895272"/>
            <a:ext cx="6576000" cy="1061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5000">
                <a:solidFill>
                  <a:schemeClr val="accent4"/>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8" name="Google Shape;108;p11"/>
          <p:cNvSpPr txBox="1">
            <a:spLocks noGrp="1"/>
          </p:cNvSpPr>
          <p:nvPr>
            <p:ph type="subTitle" idx="1"/>
          </p:nvPr>
        </p:nvSpPr>
        <p:spPr>
          <a:xfrm>
            <a:off x="1284000" y="30361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09" name="Google Shape;109;p11"/>
          <p:cNvGrpSpPr/>
          <p:nvPr/>
        </p:nvGrpSpPr>
        <p:grpSpPr>
          <a:xfrm>
            <a:off x="7782525" y="1131725"/>
            <a:ext cx="1599000" cy="484170"/>
            <a:chOff x="7118225" y="3265375"/>
            <a:chExt cx="1599000" cy="484170"/>
          </a:xfrm>
        </p:grpSpPr>
        <p:sp>
          <p:nvSpPr>
            <p:cNvPr id="110" name="Google Shape;110;p11"/>
            <p:cNvSpPr/>
            <p:nvPr/>
          </p:nvSpPr>
          <p:spPr>
            <a:xfrm>
              <a:off x="7118225" y="3417745"/>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1" name="Google Shape;111;p11"/>
            <p:cNvSpPr/>
            <p:nvPr/>
          </p:nvSpPr>
          <p:spPr>
            <a:xfrm>
              <a:off x="7118225" y="3265375"/>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12" name="Google Shape;112;p11"/>
          <p:cNvGrpSpPr/>
          <p:nvPr/>
        </p:nvGrpSpPr>
        <p:grpSpPr>
          <a:xfrm>
            <a:off x="460625" y="259825"/>
            <a:ext cx="6511175" cy="3951475"/>
            <a:chOff x="460625" y="259825"/>
            <a:chExt cx="6511175" cy="3951475"/>
          </a:xfrm>
        </p:grpSpPr>
        <p:grpSp>
          <p:nvGrpSpPr>
            <p:cNvPr id="113" name="Google Shape;113;p11"/>
            <p:cNvGrpSpPr/>
            <p:nvPr/>
          </p:nvGrpSpPr>
          <p:grpSpPr>
            <a:xfrm rot="5400000">
              <a:off x="235150" y="3917425"/>
              <a:ext cx="519350" cy="68400"/>
              <a:chOff x="4422325" y="332750"/>
              <a:chExt cx="519350" cy="68400"/>
            </a:xfrm>
          </p:grpSpPr>
          <p:sp>
            <p:nvSpPr>
              <p:cNvPr id="114" name="Google Shape;114;p11"/>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5" name="Google Shape;115;p11"/>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6" name="Google Shape;116;p11"/>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17" name="Google Shape;117;p11"/>
            <p:cNvGrpSpPr/>
            <p:nvPr/>
          </p:nvGrpSpPr>
          <p:grpSpPr>
            <a:xfrm>
              <a:off x="6452450" y="259825"/>
              <a:ext cx="519350" cy="68400"/>
              <a:chOff x="4422325" y="332750"/>
              <a:chExt cx="519350" cy="68400"/>
            </a:xfrm>
          </p:grpSpPr>
          <p:sp>
            <p:nvSpPr>
              <p:cNvPr id="118" name="Google Shape;118;p11"/>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9" name="Google Shape;119;p11"/>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0" name="Google Shape;120;p11"/>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121" name="Google Shape;121;p11"/>
          <p:cNvGrpSpPr/>
          <p:nvPr/>
        </p:nvGrpSpPr>
        <p:grpSpPr>
          <a:xfrm>
            <a:off x="-380875" y="-754078"/>
            <a:ext cx="9762404" cy="6647952"/>
            <a:chOff x="-380875" y="-754078"/>
            <a:chExt cx="9762404" cy="6647952"/>
          </a:xfrm>
        </p:grpSpPr>
        <p:pic>
          <p:nvPicPr>
            <p:cNvPr id="122" name="Google Shape;122;p11"/>
            <p:cNvPicPr preferRelativeResize="0"/>
            <p:nvPr/>
          </p:nvPicPr>
          <p:blipFill>
            <a:blip r:embed="rId2">
              <a:alphaModFix/>
            </a:blip>
            <a:stretch>
              <a:fillRect/>
            </a:stretch>
          </p:blipFill>
          <p:spPr>
            <a:xfrm rot="10800000">
              <a:off x="-380875" y="724476"/>
              <a:ext cx="841500" cy="841475"/>
            </a:xfrm>
            <a:prstGeom prst="rect">
              <a:avLst/>
            </a:prstGeom>
            <a:noFill/>
            <a:ln>
              <a:noFill/>
            </a:ln>
          </p:spPr>
        </p:pic>
        <p:pic>
          <p:nvPicPr>
            <p:cNvPr id="123" name="Google Shape;123;p11"/>
            <p:cNvPicPr preferRelativeResize="0"/>
            <p:nvPr/>
          </p:nvPicPr>
          <p:blipFill>
            <a:blip r:embed="rId3">
              <a:alphaModFix/>
            </a:blip>
            <a:stretch>
              <a:fillRect/>
            </a:stretch>
          </p:blipFill>
          <p:spPr>
            <a:xfrm>
              <a:off x="3866650" y="4211299"/>
              <a:ext cx="1682575" cy="1682575"/>
            </a:xfrm>
            <a:prstGeom prst="rect">
              <a:avLst/>
            </a:prstGeom>
            <a:noFill/>
            <a:ln>
              <a:noFill/>
            </a:ln>
          </p:spPr>
        </p:pic>
        <p:pic>
          <p:nvPicPr>
            <p:cNvPr id="124" name="Google Shape;124;p11"/>
            <p:cNvPicPr preferRelativeResize="0"/>
            <p:nvPr/>
          </p:nvPicPr>
          <p:blipFill>
            <a:blip r:embed="rId4">
              <a:alphaModFix/>
            </a:blip>
            <a:stretch>
              <a:fillRect/>
            </a:stretch>
          </p:blipFill>
          <p:spPr>
            <a:xfrm rot="-4457177">
              <a:off x="7836926" y="-592625"/>
              <a:ext cx="1383149" cy="1383149"/>
            </a:xfrm>
            <a:prstGeom prst="rect">
              <a:avLst/>
            </a:prstGeom>
            <a:noFill/>
            <a:ln>
              <a:noFill/>
            </a:ln>
          </p:spPr>
        </p:pic>
        <p:pic>
          <p:nvPicPr>
            <p:cNvPr id="125" name="Google Shape;125;p11"/>
            <p:cNvPicPr preferRelativeResize="0"/>
            <p:nvPr/>
          </p:nvPicPr>
          <p:blipFill>
            <a:blip r:embed="rId5">
              <a:alphaModFix/>
            </a:blip>
            <a:stretch>
              <a:fillRect/>
            </a:stretch>
          </p:blipFill>
          <p:spPr>
            <a:xfrm rot="-6507853">
              <a:off x="460626" y="-480025"/>
              <a:ext cx="1383150" cy="1383150"/>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13"/>
          <p:cNvSpPr txBox="1">
            <a:spLocks noGrp="1"/>
          </p:cNvSpPr>
          <p:nvPr>
            <p:ph type="title" idx="2" hasCustomPrompt="1"/>
          </p:nvPr>
        </p:nvSpPr>
        <p:spPr>
          <a:xfrm>
            <a:off x="1152175" y="2321597"/>
            <a:ext cx="844200" cy="600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subTitle" idx="1"/>
          </p:nvPr>
        </p:nvSpPr>
        <p:spPr>
          <a:xfrm>
            <a:off x="1152175" y="2922325"/>
            <a:ext cx="2094300" cy="49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1" name="Google Shape;131;p13"/>
          <p:cNvSpPr txBox="1">
            <a:spLocks noGrp="1"/>
          </p:cNvSpPr>
          <p:nvPr>
            <p:ph type="title" idx="3" hasCustomPrompt="1"/>
          </p:nvPr>
        </p:nvSpPr>
        <p:spPr>
          <a:xfrm>
            <a:off x="3495175" y="2321597"/>
            <a:ext cx="844200" cy="600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subTitle" idx="4"/>
          </p:nvPr>
        </p:nvSpPr>
        <p:spPr>
          <a:xfrm>
            <a:off x="3495175" y="2922325"/>
            <a:ext cx="2094300" cy="49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3" name="Google Shape;133;p13"/>
          <p:cNvSpPr txBox="1">
            <a:spLocks noGrp="1"/>
          </p:cNvSpPr>
          <p:nvPr>
            <p:ph type="title" idx="5" hasCustomPrompt="1"/>
          </p:nvPr>
        </p:nvSpPr>
        <p:spPr>
          <a:xfrm>
            <a:off x="5838175" y="2321597"/>
            <a:ext cx="844200" cy="600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 name="Google Shape;134;p13"/>
          <p:cNvSpPr txBox="1">
            <a:spLocks noGrp="1"/>
          </p:cNvSpPr>
          <p:nvPr>
            <p:ph type="subTitle" idx="6"/>
          </p:nvPr>
        </p:nvSpPr>
        <p:spPr>
          <a:xfrm>
            <a:off x="5838175" y="2922325"/>
            <a:ext cx="2094300" cy="49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35" name="Google Shape;135;p13"/>
          <p:cNvGrpSpPr/>
          <p:nvPr/>
        </p:nvGrpSpPr>
        <p:grpSpPr>
          <a:xfrm>
            <a:off x="8045325" y="4001975"/>
            <a:ext cx="1599000" cy="484170"/>
            <a:chOff x="7118225" y="3265375"/>
            <a:chExt cx="1599000" cy="484170"/>
          </a:xfrm>
        </p:grpSpPr>
        <p:sp>
          <p:nvSpPr>
            <p:cNvPr id="136" name="Google Shape;136;p13"/>
            <p:cNvSpPr/>
            <p:nvPr/>
          </p:nvSpPr>
          <p:spPr>
            <a:xfrm>
              <a:off x="7118225" y="3417745"/>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7" name="Google Shape;137;p13"/>
            <p:cNvSpPr/>
            <p:nvPr/>
          </p:nvSpPr>
          <p:spPr>
            <a:xfrm>
              <a:off x="7118225" y="3265375"/>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38" name="Google Shape;138;p13"/>
          <p:cNvGrpSpPr/>
          <p:nvPr/>
        </p:nvGrpSpPr>
        <p:grpSpPr>
          <a:xfrm>
            <a:off x="-191725" y="-41127"/>
            <a:ext cx="10119229" cy="6623455"/>
            <a:chOff x="-191725" y="-41127"/>
            <a:chExt cx="10119229" cy="6623455"/>
          </a:xfrm>
        </p:grpSpPr>
        <p:pic>
          <p:nvPicPr>
            <p:cNvPr id="139" name="Google Shape;139;p13"/>
            <p:cNvPicPr preferRelativeResize="0"/>
            <p:nvPr/>
          </p:nvPicPr>
          <p:blipFill>
            <a:blip r:embed="rId2">
              <a:alphaModFix/>
            </a:blip>
            <a:stretch>
              <a:fillRect/>
            </a:stretch>
          </p:blipFill>
          <p:spPr>
            <a:xfrm rot="923849">
              <a:off x="629270" y="4681874"/>
              <a:ext cx="1704733" cy="1704733"/>
            </a:xfrm>
            <a:prstGeom prst="rect">
              <a:avLst/>
            </a:prstGeom>
            <a:noFill/>
            <a:ln>
              <a:noFill/>
            </a:ln>
          </p:spPr>
        </p:pic>
        <p:pic>
          <p:nvPicPr>
            <p:cNvPr id="140" name="Google Shape;140;p13"/>
            <p:cNvPicPr preferRelativeResize="0"/>
            <p:nvPr/>
          </p:nvPicPr>
          <p:blipFill>
            <a:blip r:embed="rId3">
              <a:alphaModFix/>
            </a:blip>
            <a:stretch>
              <a:fillRect/>
            </a:stretch>
          </p:blipFill>
          <p:spPr>
            <a:xfrm rot="10800000">
              <a:off x="-191725" y="4130814"/>
              <a:ext cx="841500" cy="841475"/>
            </a:xfrm>
            <a:prstGeom prst="rect">
              <a:avLst/>
            </a:prstGeom>
            <a:noFill/>
            <a:ln>
              <a:noFill/>
            </a:ln>
          </p:spPr>
        </p:pic>
        <p:pic>
          <p:nvPicPr>
            <p:cNvPr id="141" name="Google Shape;141;p13"/>
            <p:cNvPicPr preferRelativeResize="0"/>
            <p:nvPr/>
          </p:nvPicPr>
          <p:blipFill>
            <a:blip r:embed="rId4">
              <a:alphaModFix/>
            </a:blip>
            <a:stretch>
              <a:fillRect/>
            </a:stretch>
          </p:blipFill>
          <p:spPr>
            <a:xfrm rot="7818264">
              <a:off x="8261176" y="242050"/>
              <a:ext cx="1383151" cy="1383151"/>
            </a:xfrm>
            <a:prstGeom prst="rect">
              <a:avLst/>
            </a:prstGeom>
            <a:noFill/>
            <a:ln>
              <a:noFill/>
            </a:ln>
          </p:spPr>
        </p:pic>
      </p:grpSp>
      <p:grpSp>
        <p:nvGrpSpPr>
          <p:cNvPr id="142" name="Google Shape;142;p13"/>
          <p:cNvGrpSpPr/>
          <p:nvPr/>
        </p:nvGrpSpPr>
        <p:grpSpPr>
          <a:xfrm>
            <a:off x="3820025" y="4822325"/>
            <a:ext cx="519350" cy="68400"/>
            <a:chOff x="4422325" y="332750"/>
            <a:chExt cx="519350" cy="68400"/>
          </a:xfrm>
        </p:grpSpPr>
        <p:sp>
          <p:nvSpPr>
            <p:cNvPr id="143" name="Google Shape;143;p13"/>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4" name="Google Shape;144;p13"/>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5" name="Google Shape;145;p13"/>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2pPr>
            <a:lvl3pPr lvl="2"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3pPr>
            <a:lvl4pPr lvl="3"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4pPr>
            <a:lvl5pPr lvl="4"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5pPr>
            <a:lvl6pPr lvl="5"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6pPr>
            <a:lvl7pPr lvl="6"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7pPr>
            <a:lvl8pPr lvl="7"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8pPr>
            <a:lvl9pPr lvl="8"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7" r:id="rId7"/>
    <p:sldLayoutId id="2147483658" r:id="rId8"/>
    <p:sldLayoutId id="2147483659" r:id="rId9"/>
    <p:sldLayoutId id="2147483661" r:id="rId10"/>
    <p:sldLayoutId id="2147483662" r:id="rId11"/>
    <p:sldLayoutId id="2147483663" r:id="rId12"/>
    <p:sldLayoutId id="2147483667" r:id="rId13"/>
    <p:sldLayoutId id="2147483668" r:id="rId14"/>
    <p:sldLayoutId id="2147483672" r:id="rId15"/>
    <p:sldLayoutId id="2147483673" r:id="rId16"/>
    <p:sldLayoutId id="214748367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7.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6"/>
          <p:cNvSpPr txBox="1">
            <a:spLocks noGrp="1"/>
          </p:cNvSpPr>
          <p:nvPr>
            <p:ph type="ctrTitle"/>
          </p:nvPr>
        </p:nvSpPr>
        <p:spPr>
          <a:xfrm>
            <a:off x="713225" y="1432275"/>
            <a:ext cx="6041400" cy="1610100"/>
          </a:xfrm>
          <a:prstGeom prst="rect">
            <a:avLst/>
          </a:prstGeom>
        </p:spPr>
        <p:txBody>
          <a:bodyPr spcFirstLastPara="1" wrap="square" lIns="91425" tIns="91425" rIns="91425" bIns="91425" anchor="b" anchorCtr="0">
            <a:noAutofit/>
          </a:bodyPr>
          <a:lstStyle/>
          <a:p>
            <a:pPr marL="0" lvl="0" indent="0" algn="l" rtl="0">
              <a:spcBef>
                <a:spcPts val="0"/>
              </a:spcBef>
              <a:spcAft>
                <a:spcPts val="200"/>
              </a:spcAft>
              <a:buNone/>
            </a:pPr>
            <a:r>
              <a:rPr lang="en-US" dirty="0"/>
              <a:t>ONLINE BOOK STORE PROJECT IN SQL</a:t>
            </a:r>
            <a:endParaRPr dirty="0"/>
          </a:p>
        </p:txBody>
      </p:sp>
      <p:grpSp>
        <p:nvGrpSpPr>
          <p:cNvPr id="294" name="Google Shape;294;p26"/>
          <p:cNvGrpSpPr/>
          <p:nvPr/>
        </p:nvGrpSpPr>
        <p:grpSpPr>
          <a:xfrm>
            <a:off x="7118225" y="1524750"/>
            <a:ext cx="1599000" cy="2224794"/>
            <a:chOff x="7118225" y="1524750"/>
            <a:chExt cx="1599000" cy="2224794"/>
          </a:xfrm>
        </p:grpSpPr>
        <p:grpSp>
          <p:nvGrpSpPr>
            <p:cNvPr id="295" name="Google Shape;295;p26"/>
            <p:cNvGrpSpPr/>
            <p:nvPr/>
          </p:nvGrpSpPr>
          <p:grpSpPr>
            <a:xfrm>
              <a:off x="7118225" y="3265375"/>
              <a:ext cx="1599000" cy="484170"/>
              <a:chOff x="7118225" y="3265375"/>
              <a:chExt cx="1599000" cy="484170"/>
            </a:xfrm>
          </p:grpSpPr>
          <p:sp>
            <p:nvSpPr>
              <p:cNvPr id="296" name="Google Shape;296;p26"/>
              <p:cNvSpPr/>
              <p:nvPr/>
            </p:nvSpPr>
            <p:spPr>
              <a:xfrm>
                <a:off x="7118225" y="3417745"/>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7" name="Google Shape;297;p26"/>
              <p:cNvSpPr/>
              <p:nvPr/>
            </p:nvSpPr>
            <p:spPr>
              <a:xfrm>
                <a:off x="7118225" y="3265375"/>
                <a:ext cx="1599000" cy="33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298" name="Google Shape;298;p26"/>
            <p:cNvPicPr preferRelativeResize="0"/>
            <p:nvPr/>
          </p:nvPicPr>
          <p:blipFill>
            <a:blip r:embed="rId3">
              <a:alphaModFix/>
            </a:blip>
            <a:stretch>
              <a:fillRect/>
            </a:stretch>
          </p:blipFill>
          <p:spPr>
            <a:xfrm rot="10800000">
              <a:off x="7205301" y="2133675"/>
              <a:ext cx="1383150" cy="1383150"/>
            </a:xfrm>
            <a:prstGeom prst="rect">
              <a:avLst/>
            </a:prstGeom>
            <a:noFill/>
            <a:ln>
              <a:noFill/>
            </a:ln>
          </p:spPr>
        </p:pic>
        <p:pic>
          <p:nvPicPr>
            <p:cNvPr id="299" name="Google Shape;299;p26"/>
            <p:cNvPicPr preferRelativeResize="0"/>
            <p:nvPr/>
          </p:nvPicPr>
          <p:blipFill>
            <a:blip r:embed="rId4">
              <a:alphaModFix/>
            </a:blip>
            <a:stretch>
              <a:fillRect/>
            </a:stretch>
          </p:blipFill>
          <p:spPr>
            <a:xfrm rot="5400000">
              <a:off x="7205301" y="1524750"/>
              <a:ext cx="1383150" cy="138315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02762C85-D515-769A-B39E-1777C51E2B92}"/>
            </a:ext>
          </a:extLst>
        </p:cNvPr>
        <p:cNvGrpSpPr/>
        <p:nvPr/>
      </p:nvGrpSpPr>
      <p:grpSpPr>
        <a:xfrm>
          <a:off x="0" y="0"/>
          <a:ext cx="0" cy="0"/>
          <a:chOff x="0" y="0"/>
          <a:chExt cx="0" cy="0"/>
        </a:xfrm>
      </p:grpSpPr>
      <p:sp>
        <p:nvSpPr>
          <p:cNvPr id="28" name="Google Shape;378;p33">
            <a:extLst>
              <a:ext uri="{FF2B5EF4-FFF2-40B4-BE49-F238E27FC236}">
                <a16:creationId xmlns:a16="http://schemas.microsoft.com/office/drawing/2014/main" id="{DB4B7F3D-6CFD-6F1B-393A-CE4C312D9463}"/>
              </a:ext>
            </a:extLst>
          </p:cNvPr>
          <p:cNvSpPr txBox="1">
            <a:spLocks noGrp="1"/>
          </p:cNvSpPr>
          <p:nvPr>
            <p:ph type="title"/>
          </p:nvPr>
        </p:nvSpPr>
        <p:spPr>
          <a:xfrm>
            <a:off x="304346" y="538103"/>
            <a:ext cx="7702550" cy="573088"/>
          </a:xfrm>
          <a:prstGeom prst="rect">
            <a:avLst/>
          </a:prstGeom>
        </p:spPr>
        <p:txBody>
          <a:bodyPr spcFirstLastPara="1" wrap="square" lIns="91425" tIns="91425" rIns="91425" bIns="91425" anchor="t" anchorCtr="0">
            <a:noAutofit/>
          </a:bodyPr>
          <a:lstStyle/>
          <a:p>
            <a:r>
              <a:rPr lang="en-US" sz="3200" b="1" i="0" dirty="0" err="1">
                <a:solidFill>
                  <a:srgbClr val="B72189"/>
                </a:solidFill>
                <a:effectLst/>
                <a:latin typeface="Söhne"/>
              </a:rPr>
              <a:t>BookOrderWebsite</a:t>
            </a:r>
            <a:r>
              <a:rPr lang="en-US" sz="3200" b="1" i="0" dirty="0">
                <a:solidFill>
                  <a:srgbClr val="B72189"/>
                </a:solidFill>
                <a:effectLst/>
                <a:latin typeface="Söhne"/>
              </a:rPr>
              <a:t> </a:t>
            </a:r>
            <a:r>
              <a:rPr lang="en-US" sz="3200" b="1" i="0" dirty="0">
                <a:solidFill>
                  <a:schemeClr val="tx1"/>
                </a:solidFill>
                <a:effectLst/>
                <a:latin typeface="Söhne"/>
              </a:rPr>
              <a:t>Table</a:t>
            </a:r>
            <a:endParaRPr lang="en-US" sz="3200" b="0" i="0" dirty="0">
              <a:solidFill>
                <a:schemeClr val="tx1"/>
              </a:solidFill>
              <a:effectLst/>
              <a:latin typeface="Söhne"/>
            </a:endParaRPr>
          </a:p>
        </p:txBody>
      </p:sp>
      <p:sp>
        <p:nvSpPr>
          <p:cNvPr id="30" name="TextBox 29">
            <a:extLst>
              <a:ext uri="{FF2B5EF4-FFF2-40B4-BE49-F238E27FC236}">
                <a16:creationId xmlns:a16="http://schemas.microsoft.com/office/drawing/2014/main" id="{291BAEDF-90B4-9D2B-4007-7ED3648528D6}"/>
              </a:ext>
            </a:extLst>
          </p:cNvPr>
          <p:cNvSpPr txBox="1"/>
          <p:nvPr/>
        </p:nvSpPr>
        <p:spPr>
          <a:xfrm>
            <a:off x="236764" y="1617643"/>
            <a:ext cx="4572000" cy="2246769"/>
          </a:xfrm>
          <a:prstGeom prst="rect">
            <a:avLst/>
          </a:prstGeom>
          <a:noFill/>
        </p:spPr>
        <p:txBody>
          <a:bodyPr wrap="square">
            <a:spAutoFit/>
          </a:bodyPr>
          <a:lstStyle/>
          <a:p>
            <a:pPr algn="l"/>
            <a:r>
              <a:rPr lang="en-US" b="1" i="0" dirty="0" err="1">
                <a:solidFill>
                  <a:schemeClr val="bg2"/>
                </a:solidFill>
                <a:effectLst/>
                <a:latin typeface="Söhne"/>
              </a:rPr>
              <a:t>website_id</a:t>
            </a:r>
            <a:r>
              <a:rPr lang="en-US" b="0" i="0" dirty="0">
                <a:solidFill>
                  <a:schemeClr val="tx1"/>
                </a:solidFill>
                <a:effectLst/>
                <a:latin typeface="Söhne"/>
              </a:rPr>
              <a:t>: Unique identifier for each book ordering website.</a:t>
            </a:r>
          </a:p>
          <a:p>
            <a:pPr algn="l"/>
            <a:r>
              <a:rPr lang="en-US" b="1" i="0" dirty="0">
                <a:solidFill>
                  <a:schemeClr val="bg2"/>
                </a:solidFill>
                <a:effectLst/>
                <a:latin typeface="Söhne"/>
              </a:rPr>
              <a:t>website_name</a:t>
            </a:r>
            <a:r>
              <a:rPr lang="en-US" b="0" i="0" dirty="0">
                <a:solidFill>
                  <a:schemeClr val="tx1"/>
                </a:solidFill>
                <a:effectLst/>
                <a:latin typeface="Söhne"/>
              </a:rPr>
              <a:t>: Name of the website.</a:t>
            </a:r>
          </a:p>
          <a:p>
            <a:pPr algn="l"/>
            <a:r>
              <a:rPr lang="en-US" b="1" i="0" dirty="0" err="1">
                <a:solidFill>
                  <a:schemeClr val="bg2"/>
                </a:solidFill>
                <a:effectLst/>
                <a:latin typeface="Söhne"/>
              </a:rPr>
              <a:t>website_url</a:t>
            </a:r>
            <a:r>
              <a:rPr lang="en-US" b="0" i="0" dirty="0">
                <a:solidFill>
                  <a:schemeClr val="tx1"/>
                </a:solidFill>
                <a:effectLst/>
                <a:latin typeface="Söhne"/>
              </a:rPr>
              <a:t>: URL of the website.</a:t>
            </a:r>
          </a:p>
          <a:p>
            <a:r>
              <a:rPr lang="en-US" b="1" i="0" dirty="0" err="1">
                <a:solidFill>
                  <a:schemeClr val="bg2"/>
                </a:solidFill>
                <a:effectLst/>
                <a:latin typeface="Söhne"/>
              </a:rPr>
              <a:t>book_id</a:t>
            </a:r>
            <a:r>
              <a:rPr lang="en-US" b="0" i="0" dirty="0">
                <a:solidFill>
                  <a:schemeClr val="tx1"/>
                </a:solidFill>
                <a:effectLst/>
                <a:latin typeface="Söhne"/>
              </a:rPr>
              <a:t>: This attribute represents the foreign key referencing the </a:t>
            </a:r>
            <a:r>
              <a:rPr lang="en-US" b="0" i="0" dirty="0" err="1">
                <a:solidFill>
                  <a:schemeClr val="tx1"/>
                </a:solidFill>
                <a:effectLst/>
                <a:latin typeface="Söhne"/>
              </a:rPr>
              <a:t>book_id</a:t>
            </a:r>
            <a:r>
              <a:rPr lang="en-US" b="0" i="0" dirty="0">
                <a:solidFill>
                  <a:schemeClr val="tx1"/>
                </a:solidFill>
                <a:effectLst/>
                <a:latin typeface="Söhne"/>
              </a:rPr>
              <a:t> from the Books table</a:t>
            </a:r>
          </a:p>
          <a:p>
            <a:pPr algn="l"/>
            <a:r>
              <a:rPr lang="en-US" b="1" i="0" dirty="0" err="1">
                <a:solidFill>
                  <a:schemeClr val="bg2"/>
                </a:solidFill>
                <a:effectLst/>
                <a:latin typeface="Söhne"/>
              </a:rPr>
              <a:t>website_rating</a:t>
            </a:r>
            <a:r>
              <a:rPr lang="en-US" b="0" i="0" dirty="0">
                <a:solidFill>
                  <a:schemeClr val="tx1"/>
                </a:solidFill>
                <a:effectLst/>
                <a:latin typeface="Söhne"/>
              </a:rPr>
              <a:t>: This attribute represents the rating assigned to the website.</a:t>
            </a:r>
          </a:p>
          <a:p>
            <a:pPr algn="l"/>
            <a:endParaRPr lang="en-US" b="0" i="0" dirty="0">
              <a:solidFill>
                <a:schemeClr val="tx1"/>
              </a:solidFill>
              <a:effectLst/>
              <a:latin typeface="Söhne"/>
            </a:endParaRPr>
          </a:p>
          <a:p>
            <a:pPr algn="l"/>
            <a:endParaRPr lang="en-US" b="0" i="0" dirty="0">
              <a:solidFill>
                <a:schemeClr val="tx1"/>
              </a:solidFill>
              <a:effectLst/>
              <a:latin typeface="Söhne"/>
            </a:endParaRPr>
          </a:p>
        </p:txBody>
      </p:sp>
      <p:sp>
        <p:nvSpPr>
          <p:cNvPr id="31" name="Google Shape;352;p30">
            <a:extLst>
              <a:ext uri="{FF2B5EF4-FFF2-40B4-BE49-F238E27FC236}">
                <a16:creationId xmlns:a16="http://schemas.microsoft.com/office/drawing/2014/main" id="{A1FDAA86-EB47-729D-7603-9A1248CB512A}"/>
              </a:ext>
            </a:extLst>
          </p:cNvPr>
          <p:cNvSpPr/>
          <p:nvPr/>
        </p:nvSpPr>
        <p:spPr>
          <a:xfrm rot="5400000">
            <a:off x="168364" y="1728948"/>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 name="Google Shape;352;p30">
            <a:extLst>
              <a:ext uri="{FF2B5EF4-FFF2-40B4-BE49-F238E27FC236}">
                <a16:creationId xmlns:a16="http://schemas.microsoft.com/office/drawing/2014/main" id="{FD41AF5E-7A73-B5CD-93A7-6C41564464D2}"/>
              </a:ext>
            </a:extLst>
          </p:cNvPr>
          <p:cNvSpPr/>
          <p:nvPr/>
        </p:nvSpPr>
        <p:spPr>
          <a:xfrm rot="5400000">
            <a:off x="168364" y="2168218"/>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 name="Google Shape;352;p30">
            <a:extLst>
              <a:ext uri="{FF2B5EF4-FFF2-40B4-BE49-F238E27FC236}">
                <a16:creationId xmlns:a16="http://schemas.microsoft.com/office/drawing/2014/main" id="{535D8D93-00B0-8132-6AE0-47DAD969E199}"/>
              </a:ext>
            </a:extLst>
          </p:cNvPr>
          <p:cNvSpPr/>
          <p:nvPr/>
        </p:nvSpPr>
        <p:spPr>
          <a:xfrm rot="5400000">
            <a:off x="168364" y="2395427"/>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4" name="Picture 3">
            <a:extLst>
              <a:ext uri="{FF2B5EF4-FFF2-40B4-BE49-F238E27FC236}">
                <a16:creationId xmlns:a16="http://schemas.microsoft.com/office/drawing/2014/main" id="{1A55E971-9650-D286-255E-5E610A094CCB}"/>
              </a:ext>
            </a:extLst>
          </p:cNvPr>
          <p:cNvPicPr>
            <a:picLocks noChangeAspect="1"/>
          </p:cNvPicPr>
          <p:nvPr/>
        </p:nvPicPr>
        <p:blipFill>
          <a:blip r:embed="rId3"/>
          <a:stretch>
            <a:fillRect/>
          </a:stretch>
        </p:blipFill>
        <p:spPr>
          <a:xfrm>
            <a:off x="4305051" y="1365188"/>
            <a:ext cx="4838949" cy="2413124"/>
          </a:xfrm>
          <a:prstGeom prst="rect">
            <a:avLst/>
          </a:prstGeom>
        </p:spPr>
      </p:pic>
      <p:sp>
        <p:nvSpPr>
          <p:cNvPr id="5" name="Google Shape;352;p30">
            <a:extLst>
              <a:ext uri="{FF2B5EF4-FFF2-40B4-BE49-F238E27FC236}">
                <a16:creationId xmlns:a16="http://schemas.microsoft.com/office/drawing/2014/main" id="{ADDFF96A-2E0A-0B35-91C6-574DA8DFA4A7}"/>
              </a:ext>
            </a:extLst>
          </p:cNvPr>
          <p:cNvSpPr/>
          <p:nvPr/>
        </p:nvSpPr>
        <p:spPr>
          <a:xfrm rot="15359847">
            <a:off x="168364" y="2573289"/>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 name="Google Shape;352;p30">
            <a:extLst>
              <a:ext uri="{FF2B5EF4-FFF2-40B4-BE49-F238E27FC236}">
                <a16:creationId xmlns:a16="http://schemas.microsoft.com/office/drawing/2014/main" id="{B1EC0A17-38C1-4C0F-F066-A64965EE3331}"/>
              </a:ext>
            </a:extLst>
          </p:cNvPr>
          <p:cNvSpPr/>
          <p:nvPr/>
        </p:nvSpPr>
        <p:spPr>
          <a:xfrm rot="15359847">
            <a:off x="168363" y="3037359"/>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270054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39D33BAD-AD09-12DD-3A55-705577EC730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0034D9E-1FE7-4115-A9A9-26CD6F7323D1}"/>
              </a:ext>
            </a:extLst>
          </p:cNvPr>
          <p:cNvSpPr>
            <a:spLocks noGrp="1"/>
          </p:cNvSpPr>
          <p:nvPr>
            <p:ph type="title"/>
          </p:nvPr>
        </p:nvSpPr>
        <p:spPr>
          <a:xfrm>
            <a:off x="1832520" y="200371"/>
            <a:ext cx="7704000" cy="572700"/>
          </a:xfrm>
        </p:spPr>
        <p:txBody>
          <a:bodyPr/>
          <a:lstStyle/>
          <a:p>
            <a:r>
              <a:rPr lang="en-US" sz="2800" dirty="0">
                <a:solidFill>
                  <a:srgbClr val="B72189"/>
                </a:solidFill>
              </a:rPr>
              <a:t>Database Relationships</a:t>
            </a:r>
          </a:p>
        </p:txBody>
      </p:sp>
      <p:sp>
        <p:nvSpPr>
          <p:cNvPr id="5" name="TextBox 4">
            <a:extLst>
              <a:ext uri="{FF2B5EF4-FFF2-40B4-BE49-F238E27FC236}">
                <a16:creationId xmlns:a16="http://schemas.microsoft.com/office/drawing/2014/main" id="{18205DE7-4953-8E85-E30B-176027ADD0F7}"/>
              </a:ext>
            </a:extLst>
          </p:cNvPr>
          <p:cNvSpPr txBox="1"/>
          <p:nvPr/>
        </p:nvSpPr>
        <p:spPr>
          <a:xfrm>
            <a:off x="-68579" y="727012"/>
            <a:ext cx="7292339" cy="4524315"/>
          </a:xfrm>
          <a:prstGeom prst="rect">
            <a:avLst/>
          </a:prstGeom>
          <a:noFill/>
        </p:spPr>
        <p:txBody>
          <a:bodyPr wrap="square">
            <a:spAutoFit/>
          </a:bodyPr>
          <a:lstStyle/>
          <a:p>
            <a:pPr algn="l"/>
            <a:r>
              <a:rPr lang="en-US" sz="1200" b="0" i="0" dirty="0">
                <a:solidFill>
                  <a:schemeClr val="tx1"/>
                </a:solidFill>
                <a:effectLst/>
                <a:latin typeface="Söhne"/>
              </a:rPr>
              <a:t>In our database schema, we've established several tables to organize and manage our data effectively. These tables are interconnected through relationships, which define how the data within them relate to one another. Let's delve into the relationships present in our database:</a:t>
            </a:r>
          </a:p>
          <a:p>
            <a:pPr algn="l"/>
            <a:r>
              <a:rPr lang="en-US" sz="1200" b="1" i="0" dirty="0">
                <a:solidFill>
                  <a:schemeClr val="tx1"/>
                </a:solidFill>
                <a:effectLst/>
                <a:latin typeface="Söhne"/>
              </a:rPr>
              <a:t>1. One-to-Many Relationships:</a:t>
            </a:r>
            <a:endParaRPr lang="en-US" sz="1200" b="0" i="0" dirty="0">
              <a:solidFill>
                <a:schemeClr val="tx1"/>
              </a:solidFill>
              <a:effectLst/>
              <a:latin typeface="Söhne"/>
            </a:endParaRPr>
          </a:p>
          <a:p>
            <a:pPr algn="l"/>
            <a:r>
              <a:rPr lang="en-US" sz="1200" b="0" i="0" dirty="0">
                <a:solidFill>
                  <a:schemeClr val="tx1"/>
                </a:solidFill>
                <a:effectLst/>
                <a:latin typeface="Söhne"/>
              </a:rPr>
              <a:t>These relationships indicate that one record in a table can be associated with multiple records in another table, but each record in the second table can be associated with only one record in the first table.</a:t>
            </a:r>
          </a:p>
          <a:p>
            <a:pPr algn="l">
              <a:buClr>
                <a:schemeClr val="tx1"/>
              </a:buClr>
              <a:buFont typeface="Arial" panose="020B0604020202020204" pitchFamily="34" charset="0"/>
              <a:buChar char="•"/>
            </a:pPr>
            <a:r>
              <a:rPr lang="en-US" sz="1200" b="1" i="0" dirty="0">
                <a:solidFill>
                  <a:schemeClr val="tx1"/>
                </a:solidFill>
                <a:effectLst/>
                <a:latin typeface="Söhne"/>
              </a:rPr>
              <a:t>has Relationship (Orders to Tracking Details):</a:t>
            </a:r>
            <a:endParaRPr lang="en-US" sz="1200" b="0" i="0" dirty="0">
              <a:solidFill>
                <a:schemeClr val="tx1"/>
              </a:solidFill>
              <a:effectLst/>
              <a:latin typeface="Söhne"/>
            </a:endParaRPr>
          </a:p>
          <a:p>
            <a:pPr marL="742950" lvl="1" indent="-285750" algn="l">
              <a:buClr>
                <a:schemeClr val="tx1"/>
              </a:buClr>
              <a:buFont typeface="Arial" panose="020B0604020202020204" pitchFamily="34" charset="0"/>
              <a:buChar char="•"/>
            </a:pPr>
            <a:r>
              <a:rPr lang="en-US" sz="1200" b="0" i="0" dirty="0">
                <a:solidFill>
                  <a:schemeClr val="tx1"/>
                </a:solidFill>
                <a:effectLst/>
                <a:latin typeface="Söhne"/>
              </a:rPr>
              <a:t>Each order can have multiple tracking details, but each tracking detail belongs to only one order.</a:t>
            </a:r>
          </a:p>
          <a:p>
            <a:pPr algn="l">
              <a:buClr>
                <a:schemeClr val="tx1"/>
              </a:buClr>
              <a:buFont typeface="Arial" panose="020B0604020202020204" pitchFamily="34" charset="0"/>
              <a:buChar char="•"/>
            </a:pPr>
            <a:r>
              <a:rPr lang="en-US" sz="1200" b="1" i="0" dirty="0">
                <a:solidFill>
                  <a:schemeClr val="tx1"/>
                </a:solidFill>
                <a:effectLst/>
                <a:latin typeface="Söhne"/>
              </a:rPr>
              <a:t>make Relationship (Orders to Customers):</a:t>
            </a:r>
            <a:endParaRPr lang="en-US" sz="1200" b="0" i="0" dirty="0">
              <a:solidFill>
                <a:schemeClr val="tx1"/>
              </a:solidFill>
              <a:effectLst/>
              <a:latin typeface="Söhne"/>
            </a:endParaRPr>
          </a:p>
          <a:p>
            <a:pPr marL="742950" lvl="1" indent="-285750" algn="l">
              <a:buClr>
                <a:schemeClr val="tx1"/>
              </a:buClr>
              <a:buFont typeface="Arial" panose="020B0604020202020204" pitchFamily="34" charset="0"/>
              <a:buChar char="•"/>
            </a:pPr>
            <a:r>
              <a:rPr lang="en-US" sz="1200" b="0" i="0" dirty="0">
                <a:solidFill>
                  <a:schemeClr val="tx1"/>
                </a:solidFill>
                <a:effectLst/>
                <a:latin typeface="Söhne"/>
              </a:rPr>
              <a:t>Every order is placed by one customer, but a customer can place multiple orders.</a:t>
            </a:r>
          </a:p>
          <a:p>
            <a:pPr algn="l">
              <a:buClr>
                <a:schemeClr val="tx1"/>
              </a:buClr>
              <a:buFont typeface="Arial" panose="020B0604020202020204" pitchFamily="34" charset="0"/>
              <a:buChar char="•"/>
            </a:pPr>
            <a:r>
              <a:rPr lang="en-US" sz="1200" b="1" i="0" dirty="0">
                <a:solidFill>
                  <a:schemeClr val="tx1"/>
                </a:solidFill>
                <a:effectLst/>
                <a:latin typeface="Söhne"/>
              </a:rPr>
              <a:t>buy Relationship (Customers to Books):</a:t>
            </a:r>
            <a:endParaRPr lang="en-US" sz="1200" b="0" i="0" dirty="0">
              <a:solidFill>
                <a:schemeClr val="tx1"/>
              </a:solidFill>
              <a:effectLst/>
              <a:latin typeface="Söhne"/>
            </a:endParaRPr>
          </a:p>
          <a:p>
            <a:pPr marL="742950" lvl="1" indent="-285750" algn="l">
              <a:buClr>
                <a:schemeClr val="tx1"/>
              </a:buClr>
              <a:buFont typeface="Arial" panose="020B0604020202020204" pitchFamily="34" charset="0"/>
              <a:buChar char="•"/>
            </a:pPr>
            <a:r>
              <a:rPr lang="en-US" sz="1200" b="0" i="0" dirty="0">
                <a:solidFill>
                  <a:schemeClr val="tx1"/>
                </a:solidFill>
                <a:effectLst/>
                <a:latin typeface="Söhne"/>
              </a:rPr>
              <a:t>A customer can buy multiple books, but each book is purchased by one customer.</a:t>
            </a:r>
          </a:p>
          <a:p>
            <a:pPr algn="l"/>
            <a:r>
              <a:rPr lang="en-US" sz="1200" b="1" i="0" dirty="0">
                <a:solidFill>
                  <a:schemeClr val="tx1"/>
                </a:solidFill>
                <a:effectLst/>
                <a:latin typeface="Söhne"/>
              </a:rPr>
              <a:t>2. Many-to-Many Relationships:</a:t>
            </a:r>
            <a:endParaRPr lang="en-US" sz="1200" b="0" i="0" dirty="0">
              <a:solidFill>
                <a:schemeClr val="tx1"/>
              </a:solidFill>
              <a:effectLst/>
              <a:latin typeface="Söhne"/>
            </a:endParaRPr>
          </a:p>
          <a:p>
            <a:pPr algn="l"/>
            <a:r>
              <a:rPr lang="en-US" sz="1200" b="0" i="0" dirty="0">
                <a:solidFill>
                  <a:schemeClr val="tx1"/>
                </a:solidFill>
                <a:effectLst/>
                <a:latin typeface="Söhne"/>
              </a:rPr>
              <a:t>These relationships signify that multiple records in one table can be associated with multiple records in another table.</a:t>
            </a:r>
          </a:p>
          <a:p>
            <a:pPr algn="l">
              <a:buClr>
                <a:schemeClr val="tx1"/>
              </a:buClr>
              <a:buFont typeface="Arial" panose="020B0604020202020204" pitchFamily="34" charset="0"/>
              <a:buChar char="•"/>
            </a:pPr>
            <a:r>
              <a:rPr lang="en-US" sz="1200" b="1" i="0" dirty="0" err="1">
                <a:solidFill>
                  <a:schemeClr val="tx1"/>
                </a:solidFill>
                <a:effectLst/>
                <a:latin typeface="Söhne"/>
              </a:rPr>
              <a:t>written_by</a:t>
            </a:r>
            <a:r>
              <a:rPr lang="en-US" sz="1200" b="1" i="0" dirty="0">
                <a:solidFill>
                  <a:schemeClr val="tx1"/>
                </a:solidFill>
                <a:effectLst/>
                <a:latin typeface="Söhne"/>
              </a:rPr>
              <a:t> Relationship (Books to Authors):</a:t>
            </a:r>
            <a:endParaRPr lang="en-US" sz="1200" b="0" i="0" dirty="0">
              <a:solidFill>
                <a:schemeClr val="tx1"/>
              </a:solidFill>
              <a:effectLst/>
              <a:latin typeface="Söhne"/>
            </a:endParaRPr>
          </a:p>
          <a:p>
            <a:pPr marL="742950" lvl="1" indent="-285750" algn="l">
              <a:buClr>
                <a:schemeClr val="tx1"/>
              </a:buClr>
              <a:buFontTx/>
              <a:buChar char="•"/>
            </a:pPr>
            <a:r>
              <a:rPr lang="en-US" sz="1200" b="0" i="0" dirty="0">
                <a:solidFill>
                  <a:schemeClr val="tx1"/>
                </a:solidFill>
                <a:effectLst/>
                <a:latin typeface="Söhne"/>
              </a:rPr>
              <a:t>Each book can have multiple authors, and each author can write multiple books.</a:t>
            </a:r>
          </a:p>
          <a:p>
            <a:pPr algn="l">
              <a:buClr>
                <a:schemeClr val="tx1"/>
              </a:buClr>
              <a:buFont typeface="Arial" panose="020B0604020202020204" pitchFamily="34" charset="0"/>
              <a:buChar char="•"/>
            </a:pPr>
            <a:r>
              <a:rPr lang="en-US" sz="1200" b="1" i="0" dirty="0">
                <a:solidFill>
                  <a:schemeClr val="tx1"/>
                </a:solidFill>
                <a:effectLst/>
                <a:latin typeface="Söhne"/>
              </a:rPr>
              <a:t>contain Relationship (Books to Orders):</a:t>
            </a:r>
            <a:endParaRPr lang="en-US" sz="1200" b="0" i="0" dirty="0">
              <a:solidFill>
                <a:schemeClr val="tx1"/>
              </a:solidFill>
              <a:effectLst/>
              <a:latin typeface="Söhne"/>
            </a:endParaRPr>
          </a:p>
          <a:p>
            <a:pPr marL="742950" lvl="1" indent="-285750" algn="l">
              <a:buClr>
                <a:schemeClr val="tx1"/>
              </a:buClr>
              <a:buFont typeface="Arial" panose="020B0604020202020204" pitchFamily="34" charset="0"/>
              <a:buChar char="•"/>
            </a:pPr>
            <a:r>
              <a:rPr lang="en-US" sz="1200" b="0" i="0" dirty="0">
                <a:solidFill>
                  <a:schemeClr val="tx1"/>
                </a:solidFill>
                <a:effectLst/>
                <a:latin typeface="Söhne"/>
              </a:rPr>
              <a:t>Multiple books can be contained in multiple orders, and each order can contain multiple books.</a:t>
            </a:r>
          </a:p>
          <a:p>
            <a:pPr algn="l">
              <a:buClr>
                <a:schemeClr val="tx1"/>
              </a:buClr>
              <a:buFont typeface="Arial" panose="020B0604020202020204" pitchFamily="34" charset="0"/>
              <a:buChar char="•"/>
            </a:pPr>
            <a:r>
              <a:rPr lang="en-US" sz="1200" b="1" i="0" dirty="0">
                <a:solidFill>
                  <a:schemeClr val="tx1"/>
                </a:solidFill>
                <a:effectLst/>
                <a:latin typeface="Söhne"/>
              </a:rPr>
              <a:t>located Relationship (Books to Order Websites):</a:t>
            </a:r>
            <a:endParaRPr lang="en-US" sz="1200" b="0" i="0" dirty="0">
              <a:solidFill>
                <a:schemeClr val="tx1"/>
              </a:solidFill>
              <a:effectLst/>
              <a:latin typeface="Söhne"/>
            </a:endParaRPr>
          </a:p>
          <a:p>
            <a:pPr marL="742950" lvl="1" indent="-285750" algn="l">
              <a:buClr>
                <a:schemeClr val="tx1"/>
              </a:buClr>
              <a:buFont typeface="Arial" panose="020B0604020202020204" pitchFamily="34" charset="0"/>
              <a:buChar char="•"/>
            </a:pPr>
            <a:r>
              <a:rPr lang="en-US" sz="1200" b="0" i="0" dirty="0">
                <a:solidFill>
                  <a:schemeClr val="tx1"/>
                </a:solidFill>
                <a:effectLst/>
                <a:latin typeface="Söhne"/>
              </a:rPr>
              <a:t>Books can be available on multiple websites for ordering, and each website can list multiple books.</a:t>
            </a:r>
          </a:p>
          <a:p>
            <a:pPr algn="l"/>
            <a:r>
              <a:rPr lang="en-US" sz="1200" b="0" i="0" dirty="0">
                <a:solidFill>
                  <a:schemeClr val="tx1"/>
                </a:solidFill>
                <a:effectLst/>
                <a:latin typeface="Söhne"/>
              </a:rPr>
              <a:t>Understanding these relationships is crucial for designing efficient queries, maintaining data integrity, and deriving valuable insights from our database. </a:t>
            </a:r>
            <a:br>
              <a:rPr lang="en-US" sz="1200" dirty="0">
                <a:solidFill>
                  <a:schemeClr val="tx1"/>
                </a:solidFill>
              </a:rPr>
            </a:br>
            <a:endParaRPr lang="en-US" sz="1200" dirty="0">
              <a:solidFill>
                <a:schemeClr val="tx1"/>
              </a:solidFill>
            </a:endParaRPr>
          </a:p>
        </p:txBody>
      </p:sp>
      <p:pic>
        <p:nvPicPr>
          <p:cNvPr id="9" name="Picture 8" descr="A diagram of a company&#10;&#10;Description automatically generated">
            <a:extLst>
              <a:ext uri="{FF2B5EF4-FFF2-40B4-BE49-F238E27FC236}">
                <a16:creationId xmlns:a16="http://schemas.microsoft.com/office/drawing/2014/main" id="{8D59F50D-4EEA-7525-27E3-7E57F9A41E72}"/>
              </a:ext>
            </a:extLst>
          </p:cNvPr>
          <p:cNvPicPr>
            <a:picLocks noChangeAspect="1"/>
          </p:cNvPicPr>
          <p:nvPr/>
        </p:nvPicPr>
        <p:blipFill rotWithShape="1">
          <a:blip r:embed="rId3"/>
          <a:srcRect l="53409" t="8028" r="14169" b="32368"/>
          <a:stretch/>
        </p:blipFill>
        <p:spPr>
          <a:xfrm>
            <a:off x="6964680" y="1676400"/>
            <a:ext cx="2057400" cy="2232080"/>
          </a:xfrm>
          <a:prstGeom prst="rect">
            <a:avLst/>
          </a:prstGeom>
        </p:spPr>
      </p:pic>
      <p:cxnSp>
        <p:nvCxnSpPr>
          <p:cNvPr id="18" name="Straight Arrow Connector 17">
            <a:extLst>
              <a:ext uri="{FF2B5EF4-FFF2-40B4-BE49-F238E27FC236}">
                <a16:creationId xmlns:a16="http://schemas.microsoft.com/office/drawing/2014/main" id="{8D46A5FB-2C37-CEC6-2A16-8F1BB73D9E40}"/>
              </a:ext>
            </a:extLst>
          </p:cNvPr>
          <p:cNvCxnSpPr>
            <a:cxnSpLocks/>
          </p:cNvCxnSpPr>
          <p:nvPr/>
        </p:nvCxnSpPr>
        <p:spPr>
          <a:xfrm flipH="1" flipV="1">
            <a:off x="7768680" y="2465387"/>
            <a:ext cx="168275" cy="212725"/>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Oval 20">
            <a:extLst>
              <a:ext uri="{FF2B5EF4-FFF2-40B4-BE49-F238E27FC236}">
                <a16:creationId xmlns:a16="http://schemas.microsoft.com/office/drawing/2014/main" id="{3B4B39C5-782F-6FDE-2771-D15DDE39CB6D}"/>
              </a:ext>
            </a:extLst>
          </p:cNvPr>
          <p:cNvSpPr/>
          <p:nvPr/>
        </p:nvSpPr>
        <p:spPr>
          <a:xfrm>
            <a:off x="7206773" y="1983383"/>
            <a:ext cx="703738" cy="523875"/>
          </a:xfrm>
          <a:prstGeom prst="ellipse">
            <a:avLst/>
          </a:prstGeom>
          <a:solidFill>
            <a:srgbClr val="990000">
              <a:alpha val="10196"/>
            </a:srgbClr>
          </a:solidFill>
          <a:ln>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567C793-4A7B-B784-9B43-DCC0DA64EAFA}"/>
              </a:ext>
            </a:extLst>
          </p:cNvPr>
          <p:cNvSpPr/>
          <p:nvPr/>
        </p:nvSpPr>
        <p:spPr>
          <a:xfrm>
            <a:off x="7362348" y="3164691"/>
            <a:ext cx="703738" cy="523875"/>
          </a:xfrm>
          <a:prstGeom prst="ellipse">
            <a:avLst/>
          </a:prstGeom>
          <a:solidFill>
            <a:srgbClr val="990000">
              <a:alpha val="10196"/>
            </a:srgbClr>
          </a:solidFill>
          <a:ln>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03C33EE0-1386-C0A3-AC0C-76B7E31C3442}"/>
              </a:ext>
            </a:extLst>
          </p:cNvPr>
          <p:cNvCxnSpPr/>
          <p:nvPr/>
        </p:nvCxnSpPr>
        <p:spPr>
          <a:xfrm flipH="1">
            <a:off x="7894092" y="2910358"/>
            <a:ext cx="85725" cy="26832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50840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1C3BD20D-9751-97EE-C060-F383D6E0E106}"/>
            </a:ext>
          </a:extLst>
        </p:cNvPr>
        <p:cNvGrpSpPr/>
        <p:nvPr/>
      </p:nvGrpSpPr>
      <p:grpSpPr>
        <a:xfrm>
          <a:off x="0" y="0"/>
          <a:ext cx="0" cy="0"/>
          <a:chOff x="0" y="0"/>
          <a:chExt cx="0" cy="0"/>
        </a:xfrm>
      </p:grpSpPr>
      <p:sp>
        <p:nvSpPr>
          <p:cNvPr id="28" name="Google Shape;378;p33">
            <a:extLst>
              <a:ext uri="{FF2B5EF4-FFF2-40B4-BE49-F238E27FC236}">
                <a16:creationId xmlns:a16="http://schemas.microsoft.com/office/drawing/2014/main" id="{570D215A-B8AE-6954-FAC4-328B80C50802}"/>
              </a:ext>
            </a:extLst>
          </p:cNvPr>
          <p:cNvSpPr txBox="1">
            <a:spLocks noGrp="1"/>
          </p:cNvSpPr>
          <p:nvPr>
            <p:ph type="title"/>
          </p:nvPr>
        </p:nvSpPr>
        <p:spPr>
          <a:xfrm>
            <a:off x="304346" y="538103"/>
            <a:ext cx="7702550" cy="573088"/>
          </a:xfrm>
          <a:prstGeom prst="rect">
            <a:avLst/>
          </a:prstGeom>
        </p:spPr>
        <p:txBody>
          <a:bodyPr spcFirstLastPara="1" wrap="square" lIns="91425" tIns="91425" rIns="91425" bIns="91425" anchor="t" anchorCtr="0">
            <a:noAutofit/>
          </a:bodyPr>
          <a:lstStyle/>
          <a:p>
            <a:r>
              <a:rPr lang="en-US" sz="3200" b="1" i="0" dirty="0" err="1">
                <a:solidFill>
                  <a:srgbClr val="B72189"/>
                </a:solidFill>
                <a:effectLst/>
                <a:latin typeface="Söhne"/>
              </a:rPr>
              <a:t>Written_by</a:t>
            </a:r>
            <a:r>
              <a:rPr lang="en-US" sz="3200" b="1" i="0" dirty="0">
                <a:solidFill>
                  <a:srgbClr val="B72189"/>
                </a:solidFill>
                <a:effectLst/>
                <a:latin typeface="Söhne"/>
              </a:rPr>
              <a:t>  </a:t>
            </a:r>
            <a:r>
              <a:rPr lang="en-US" sz="3200" b="1" i="0" dirty="0">
                <a:solidFill>
                  <a:schemeClr val="tx1"/>
                </a:solidFill>
                <a:effectLst/>
                <a:latin typeface="Söhne"/>
              </a:rPr>
              <a:t>Table</a:t>
            </a:r>
            <a:endParaRPr lang="en-US" sz="3200" b="0" i="0" dirty="0">
              <a:solidFill>
                <a:schemeClr val="tx1"/>
              </a:solidFill>
              <a:effectLst/>
              <a:latin typeface="Söhne"/>
            </a:endParaRPr>
          </a:p>
        </p:txBody>
      </p:sp>
      <p:sp>
        <p:nvSpPr>
          <p:cNvPr id="30" name="TextBox 29">
            <a:extLst>
              <a:ext uri="{FF2B5EF4-FFF2-40B4-BE49-F238E27FC236}">
                <a16:creationId xmlns:a16="http://schemas.microsoft.com/office/drawing/2014/main" id="{FC7A1A08-2CDA-F353-B201-3B19B460C34F}"/>
              </a:ext>
            </a:extLst>
          </p:cNvPr>
          <p:cNvSpPr txBox="1"/>
          <p:nvPr/>
        </p:nvSpPr>
        <p:spPr>
          <a:xfrm>
            <a:off x="152944" y="2642706"/>
            <a:ext cx="4967696" cy="1384995"/>
          </a:xfrm>
          <a:prstGeom prst="rect">
            <a:avLst/>
          </a:prstGeom>
          <a:noFill/>
        </p:spPr>
        <p:txBody>
          <a:bodyPr wrap="square">
            <a:spAutoFit/>
          </a:bodyPr>
          <a:lstStyle/>
          <a:p>
            <a:pPr algn="l"/>
            <a:r>
              <a:rPr lang="en-US" b="0" i="0" dirty="0">
                <a:solidFill>
                  <a:schemeClr val="tx1"/>
                </a:solidFill>
                <a:effectLst/>
                <a:latin typeface="Söhne"/>
              </a:rPr>
              <a:t>Establishes the relationship between books and their respective authors. It allows for efficient retrieval of authorship information for each book.</a:t>
            </a:r>
          </a:p>
          <a:p>
            <a:pPr marL="285750" indent="-285750" algn="l">
              <a:buFont typeface="Arial" panose="020B0604020202020204" pitchFamily="34" charset="0"/>
              <a:buChar char="•"/>
            </a:pPr>
            <a:endParaRPr lang="en-US" b="0" i="0" dirty="0">
              <a:solidFill>
                <a:schemeClr val="bg2"/>
              </a:solidFill>
              <a:effectLst/>
              <a:latin typeface="Söhne"/>
            </a:endParaRPr>
          </a:p>
          <a:p>
            <a:pPr marL="285750" indent="-285750" algn="l">
              <a:buClr>
                <a:schemeClr val="tx1"/>
              </a:buClr>
              <a:buFont typeface="Arial" panose="020B0604020202020204" pitchFamily="34" charset="0"/>
              <a:buChar char="•"/>
            </a:pPr>
            <a:r>
              <a:rPr lang="en-US" b="0" i="0" dirty="0" err="1">
                <a:solidFill>
                  <a:schemeClr val="bg2"/>
                </a:solidFill>
                <a:effectLst/>
                <a:latin typeface="Söhne"/>
              </a:rPr>
              <a:t>book_id</a:t>
            </a:r>
            <a:r>
              <a:rPr lang="en-US" b="0" i="0" dirty="0">
                <a:solidFill>
                  <a:schemeClr val="tx1"/>
                </a:solidFill>
                <a:effectLst/>
                <a:latin typeface="Söhne"/>
              </a:rPr>
              <a:t>: Unique identifier for each book.</a:t>
            </a:r>
          </a:p>
          <a:p>
            <a:pPr marL="285750" indent="-285750" algn="l">
              <a:buClr>
                <a:schemeClr val="tx1"/>
              </a:buClr>
              <a:buFont typeface="Arial" panose="020B0604020202020204" pitchFamily="34" charset="0"/>
              <a:buChar char="•"/>
            </a:pPr>
            <a:r>
              <a:rPr lang="en-US" b="0" i="0" dirty="0" err="1">
                <a:solidFill>
                  <a:schemeClr val="bg2"/>
                </a:solidFill>
                <a:effectLst/>
                <a:latin typeface="Söhne"/>
              </a:rPr>
              <a:t>author_id</a:t>
            </a:r>
            <a:r>
              <a:rPr lang="en-US" b="0" i="0" dirty="0">
                <a:solidFill>
                  <a:schemeClr val="tx1"/>
                </a:solidFill>
                <a:effectLst/>
                <a:latin typeface="Söhne"/>
              </a:rPr>
              <a:t>: Unique identifier for each author.</a:t>
            </a:r>
          </a:p>
        </p:txBody>
      </p:sp>
      <p:pic>
        <p:nvPicPr>
          <p:cNvPr id="4" name="Picture 3">
            <a:extLst>
              <a:ext uri="{FF2B5EF4-FFF2-40B4-BE49-F238E27FC236}">
                <a16:creationId xmlns:a16="http://schemas.microsoft.com/office/drawing/2014/main" id="{3F39DD3D-95C2-2725-ADC3-C8FE1F9AC802}"/>
              </a:ext>
            </a:extLst>
          </p:cNvPr>
          <p:cNvPicPr>
            <a:picLocks noChangeAspect="1"/>
          </p:cNvPicPr>
          <p:nvPr/>
        </p:nvPicPr>
        <p:blipFill>
          <a:blip r:embed="rId3"/>
          <a:stretch>
            <a:fillRect/>
          </a:stretch>
        </p:blipFill>
        <p:spPr>
          <a:xfrm>
            <a:off x="3403781" y="1022408"/>
            <a:ext cx="5571855" cy="1481480"/>
          </a:xfrm>
          <a:prstGeom prst="rect">
            <a:avLst/>
          </a:prstGeom>
        </p:spPr>
      </p:pic>
    </p:spTree>
    <p:extLst>
      <p:ext uri="{BB962C8B-B14F-4D97-AF65-F5344CB8AC3E}">
        <p14:creationId xmlns:p14="http://schemas.microsoft.com/office/powerpoint/2010/main" val="422665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C81B21EF-7BCC-DC44-7F86-3F5F79A1B2D4}"/>
            </a:ext>
          </a:extLst>
        </p:cNvPr>
        <p:cNvGrpSpPr/>
        <p:nvPr/>
      </p:nvGrpSpPr>
      <p:grpSpPr>
        <a:xfrm>
          <a:off x="0" y="0"/>
          <a:ext cx="0" cy="0"/>
          <a:chOff x="0" y="0"/>
          <a:chExt cx="0" cy="0"/>
        </a:xfrm>
      </p:grpSpPr>
      <p:sp>
        <p:nvSpPr>
          <p:cNvPr id="28" name="Google Shape;378;p33">
            <a:extLst>
              <a:ext uri="{FF2B5EF4-FFF2-40B4-BE49-F238E27FC236}">
                <a16:creationId xmlns:a16="http://schemas.microsoft.com/office/drawing/2014/main" id="{5D209704-82A8-DFBB-041E-911E9A748268}"/>
              </a:ext>
            </a:extLst>
          </p:cNvPr>
          <p:cNvSpPr txBox="1">
            <a:spLocks noGrp="1"/>
          </p:cNvSpPr>
          <p:nvPr>
            <p:ph type="title"/>
          </p:nvPr>
        </p:nvSpPr>
        <p:spPr>
          <a:xfrm>
            <a:off x="304346" y="538103"/>
            <a:ext cx="7702550" cy="573088"/>
          </a:xfrm>
          <a:prstGeom prst="rect">
            <a:avLst/>
          </a:prstGeom>
        </p:spPr>
        <p:txBody>
          <a:bodyPr spcFirstLastPara="1" wrap="square" lIns="91425" tIns="91425" rIns="91425" bIns="91425" anchor="t" anchorCtr="0">
            <a:noAutofit/>
          </a:bodyPr>
          <a:lstStyle/>
          <a:p>
            <a:r>
              <a:rPr lang="en-US" sz="3200" b="1" dirty="0">
                <a:solidFill>
                  <a:srgbClr val="B72189"/>
                </a:solidFill>
                <a:latin typeface="Söhne"/>
              </a:rPr>
              <a:t>has</a:t>
            </a:r>
            <a:r>
              <a:rPr lang="en-US" sz="3200" b="1" i="0" dirty="0">
                <a:solidFill>
                  <a:schemeClr val="tx1"/>
                </a:solidFill>
                <a:effectLst/>
                <a:latin typeface="Söhne"/>
              </a:rPr>
              <a:t> Table</a:t>
            </a:r>
            <a:endParaRPr lang="en-US" sz="3200" b="0" i="0" dirty="0">
              <a:solidFill>
                <a:schemeClr val="tx1"/>
              </a:solidFill>
              <a:effectLst/>
              <a:latin typeface="Söhne"/>
            </a:endParaRPr>
          </a:p>
        </p:txBody>
      </p:sp>
      <p:sp>
        <p:nvSpPr>
          <p:cNvPr id="30" name="TextBox 29">
            <a:extLst>
              <a:ext uri="{FF2B5EF4-FFF2-40B4-BE49-F238E27FC236}">
                <a16:creationId xmlns:a16="http://schemas.microsoft.com/office/drawing/2014/main" id="{036DCCB5-8C2F-EE31-995B-BEF799DFBD72}"/>
              </a:ext>
            </a:extLst>
          </p:cNvPr>
          <p:cNvSpPr txBox="1"/>
          <p:nvPr/>
        </p:nvSpPr>
        <p:spPr>
          <a:xfrm>
            <a:off x="373924" y="1372800"/>
            <a:ext cx="4572000" cy="1384995"/>
          </a:xfrm>
          <a:prstGeom prst="rect">
            <a:avLst/>
          </a:prstGeom>
          <a:noFill/>
        </p:spPr>
        <p:txBody>
          <a:bodyPr wrap="square">
            <a:spAutoFit/>
          </a:bodyPr>
          <a:lstStyle/>
          <a:p>
            <a:pPr algn="l"/>
            <a:r>
              <a:rPr lang="en-US" b="0" i="0" dirty="0">
                <a:solidFill>
                  <a:schemeClr val="tx1"/>
                </a:solidFill>
                <a:effectLst/>
                <a:latin typeface="Söhne"/>
              </a:rPr>
              <a:t>Links orders with their corresponding tracking details. This table associates order IDs with tracking numbers, enabling tracking of the delivery process for orders.</a:t>
            </a:r>
          </a:p>
          <a:p>
            <a:pPr algn="l">
              <a:buFont typeface="Arial" panose="020B0604020202020204" pitchFamily="34" charset="0"/>
              <a:buChar char="•"/>
            </a:pPr>
            <a:endParaRPr lang="en-US" b="0" i="0" dirty="0">
              <a:solidFill>
                <a:schemeClr val="tx1"/>
              </a:solidFill>
              <a:effectLst/>
              <a:latin typeface="Söhne"/>
            </a:endParaRPr>
          </a:p>
          <a:p>
            <a:pPr marL="285750" indent="-285750" algn="l">
              <a:buClr>
                <a:schemeClr val="tx1"/>
              </a:buClr>
              <a:buFont typeface="Arial" panose="020B0604020202020204" pitchFamily="34" charset="0"/>
              <a:buChar char="•"/>
            </a:pPr>
            <a:r>
              <a:rPr lang="en-US" b="0" i="0" dirty="0" err="1">
                <a:solidFill>
                  <a:schemeClr val="bg2"/>
                </a:solidFill>
                <a:effectLst/>
                <a:latin typeface="Söhne"/>
              </a:rPr>
              <a:t>order_id</a:t>
            </a:r>
            <a:r>
              <a:rPr lang="en-US" b="0" i="0" dirty="0">
                <a:solidFill>
                  <a:schemeClr val="tx1"/>
                </a:solidFill>
                <a:effectLst/>
                <a:latin typeface="Söhne"/>
              </a:rPr>
              <a:t>: Unique identifier for each order.</a:t>
            </a:r>
          </a:p>
          <a:p>
            <a:pPr marL="285750" indent="-285750" algn="l">
              <a:buClr>
                <a:schemeClr val="tx1"/>
              </a:buClr>
              <a:buFont typeface="Arial" panose="020B0604020202020204" pitchFamily="34" charset="0"/>
              <a:buChar char="•"/>
            </a:pPr>
            <a:r>
              <a:rPr lang="en-US" b="0" i="0" dirty="0" err="1">
                <a:solidFill>
                  <a:schemeClr val="bg2"/>
                </a:solidFill>
                <a:effectLst/>
                <a:latin typeface="Söhne"/>
              </a:rPr>
              <a:t>tracking_no</a:t>
            </a:r>
            <a:r>
              <a:rPr lang="en-US" b="0" i="0" dirty="0">
                <a:solidFill>
                  <a:schemeClr val="tx1"/>
                </a:solidFill>
                <a:effectLst/>
                <a:latin typeface="Söhne"/>
              </a:rPr>
              <a:t>: Unique identifier for each tracking detail.</a:t>
            </a:r>
          </a:p>
        </p:txBody>
      </p:sp>
      <p:pic>
        <p:nvPicPr>
          <p:cNvPr id="3" name="Picture 2">
            <a:extLst>
              <a:ext uri="{FF2B5EF4-FFF2-40B4-BE49-F238E27FC236}">
                <a16:creationId xmlns:a16="http://schemas.microsoft.com/office/drawing/2014/main" id="{7C8723F3-FBDE-7A56-C306-A71E75D5C6E0}"/>
              </a:ext>
            </a:extLst>
          </p:cNvPr>
          <p:cNvPicPr>
            <a:picLocks noChangeAspect="1"/>
          </p:cNvPicPr>
          <p:nvPr/>
        </p:nvPicPr>
        <p:blipFill>
          <a:blip r:embed="rId3"/>
          <a:stretch>
            <a:fillRect/>
          </a:stretch>
        </p:blipFill>
        <p:spPr>
          <a:xfrm>
            <a:off x="2559831" y="2857222"/>
            <a:ext cx="6334165" cy="1279876"/>
          </a:xfrm>
          <a:prstGeom prst="rect">
            <a:avLst/>
          </a:prstGeom>
        </p:spPr>
      </p:pic>
    </p:spTree>
    <p:extLst>
      <p:ext uri="{BB962C8B-B14F-4D97-AF65-F5344CB8AC3E}">
        <p14:creationId xmlns:p14="http://schemas.microsoft.com/office/powerpoint/2010/main" val="2251981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9D73CCF1-2A4F-0179-F0A8-F6802013CA4E}"/>
            </a:ext>
          </a:extLst>
        </p:cNvPr>
        <p:cNvGrpSpPr/>
        <p:nvPr/>
      </p:nvGrpSpPr>
      <p:grpSpPr>
        <a:xfrm>
          <a:off x="0" y="0"/>
          <a:ext cx="0" cy="0"/>
          <a:chOff x="0" y="0"/>
          <a:chExt cx="0" cy="0"/>
        </a:xfrm>
      </p:grpSpPr>
      <p:sp>
        <p:nvSpPr>
          <p:cNvPr id="4" name="Google Shape;378;p33">
            <a:extLst>
              <a:ext uri="{FF2B5EF4-FFF2-40B4-BE49-F238E27FC236}">
                <a16:creationId xmlns:a16="http://schemas.microsoft.com/office/drawing/2014/main" id="{91835F5F-91CE-B7E7-E5FD-0B4FD90A9AB4}"/>
              </a:ext>
            </a:extLst>
          </p:cNvPr>
          <p:cNvSpPr txBox="1">
            <a:spLocks noGrp="1"/>
          </p:cNvSpPr>
          <p:nvPr>
            <p:ph type="title"/>
          </p:nvPr>
        </p:nvSpPr>
        <p:spPr>
          <a:xfrm>
            <a:off x="304346" y="538103"/>
            <a:ext cx="7702550" cy="573088"/>
          </a:xfrm>
          <a:prstGeom prst="rect">
            <a:avLst/>
          </a:prstGeom>
        </p:spPr>
        <p:txBody>
          <a:bodyPr spcFirstLastPara="1" wrap="square" lIns="91425" tIns="91425" rIns="91425" bIns="91425" anchor="t" anchorCtr="0">
            <a:noAutofit/>
          </a:bodyPr>
          <a:lstStyle/>
          <a:p>
            <a:r>
              <a:rPr lang="en-US" sz="3200" b="1" dirty="0">
                <a:solidFill>
                  <a:srgbClr val="B72189"/>
                </a:solidFill>
                <a:latin typeface="Söhne"/>
              </a:rPr>
              <a:t>Contain</a:t>
            </a:r>
            <a:r>
              <a:rPr lang="en-US" sz="3200" b="1" dirty="0">
                <a:solidFill>
                  <a:schemeClr val="tx2"/>
                </a:solidFill>
                <a:latin typeface="Söhne"/>
              </a:rPr>
              <a:t> </a:t>
            </a:r>
            <a:r>
              <a:rPr lang="en-US" sz="3200" b="1" i="0" dirty="0">
                <a:solidFill>
                  <a:schemeClr val="tx1"/>
                </a:solidFill>
                <a:effectLst/>
                <a:latin typeface="Söhne"/>
              </a:rPr>
              <a:t>Table</a:t>
            </a:r>
            <a:endParaRPr lang="en-US" sz="3200" b="0" i="0" dirty="0">
              <a:solidFill>
                <a:schemeClr val="tx1"/>
              </a:solidFill>
              <a:effectLst/>
              <a:latin typeface="Söhne"/>
            </a:endParaRPr>
          </a:p>
        </p:txBody>
      </p:sp>
      <p:pic>
        <p:nvPicPr>
          <p:cNvPr id="3" name="Picture 2">
            <a:extLst>
              <a:ext uri="{FF2B5EF4-FFF2-40B4-BE49-F238E27FC236}">
                <a16:creationId xmlns:a16="http://schemas.microsoft.com/office/drawing/2014/main" id="{289C03C8-6AAF-F29B-C987-54ACF0915BDE}"/>
              </a:ext>
            </a:extLst>
          </p:cNvPr>
          <p:cNvPicPr>
            <a:picLocks noChangeAspect="1"/>
          </p:cNvPicPr>
          <p:nvPr/>
        </p:nvPicPr>
        <p:blipFill>
          <a:blip r:embed="rId3"/>
          <a:stretch>
            <a:fillRect/>
          </a:stretch>
        </p:blipFill>
        <p:spPr>
          <a:xfrm>
            <a:off x="3469713" y="909908"/>
            <a:ext cx="5295121" cy="1362337"/>
          </a:xfrm>
          <a:prstGeom prst="rect">
            <a:avLst/>
          </a:prstGeom>
        </p:spPr>
      </p:pic>
      <p:sp>
        <p:nvSpPr>
          <p:cNvPr id="5" name="TextBox 4">
            <a:extLst>
              <a:ext uri="{FF2B5EF4-FFF2-40B4-BE49-F238E27FC236}">
                <a16:creationId xmlns:a16="http://schemas.microsoft.com/office/drawing/2014/main" id="{FDE70BB3-80DA-2DC9-9834-72BF6963107F}"/>
              </a:ext>
            </a:extLst>
          </p:cNvPr>
          <p:cNvSpPr txBox="1"/>
          <p:nvPr/>
        </p:nvSpPr>
        <p:spPr>
          <a:xfrm>
            <a:off x="441960" y="2567850"/>
            <a:ext cx="5471160" cy="1169551"/>
          </a:xfrm>
          <a:prstGeom prst="rect">
            <a:avLst/>
          </a:prstGeom>
          <a:noFill/>
        </p:spPr>
        <p:txBody>
          <a:bodyPr wrap="square">
            <a:spAutoFit/>
          </a:bodyPr>
          <a:lstStyle/>
          <a:p>
            <a:r>
              <a:rPr lang="en-US" dirty="0">
                <a:solidFill>
                  <a:schemeClr val="tx1"/>
                </a:solidFill>
              </a:rPr>
              <a:t>Associates books with the orders they are part of. It links book IDs with order IDs, facilitating the management of books within orders.</a:t>
            </a:r>
          </a:p>
          <a:p>
            <a:endParaRPr lang="en-US" dirty="0">
              <a:solidFill>
                <a:schemeClr val="bg2"/>
              </a:solidFill>
            </a:endParaRPr>
          </a:p>
          <a:p>
            <a:pPr marL="285750" indent="-285750">
              <a:buClr>
                <a:schemeClr val="tx1"/>
              </a:buClr>
              <a:buFont typeface="Arial" panose="020B0604020202020204" pitchFamily="34" charset="0"/>
              <a:buChar char="•"/>
            </a:pPr>
            <a:r>
              <a:rPr lang="en-US" dirty="0" err="1">
                <a:solidFill>
                  <a:schemeClr val="bg2"/>
                </a:solidFill>
              </a:rPr>
              <a:t>book_id</a:t>
            </a:r>
            <a:r>
              <a:rPr lang="en-US" dirty="0">
                <a:solidFill>
                  <a:schemeClr val="tx1"/>
                </a:solidFill>
              </a:rPr>
              <a:t>: Unique identifier for each book.</a:t>
            </a:r>
          </a:p>
          <a:p>
            <a:pPr marL="285750" indent="-285750">
              <a:buClr>
                <a:schemeClr val="tx1"/>
              </a:buClr>
              <a:buFont typeface="Arial" panose="020B0604020202020204" pitchFamily="34" charset="0"/>
              <a:buChar char="•"/>
            </a:pPr>
            <a:r>
              <a:rPr lang="en-US" dirty="0" err="1">
                <a:solidFill>
                  <a:schemeClr val="bg2"/>
                </a:solidFill>
              </a:rPr>
              <a:t>order_id</a:t>
            </a:r>
            <a:r>
              <a:rPr lang="en-US" dirty="0">
                <a:solidFill>
                  <a:schemeClr val="tx1"/>
                </a:solidFill>
              </a:rPr>
              <a:t>: Unique identifier for each order.</a:t>
            </a:r>
          </a:p>
        </p:txBody>
      </p:sp>
    </p:spTree>
    <p:extLst>
      <p:ext uri="{BB962C8B-B14F-4D97-AF65-F5344CB8AC3E}">
        <p14:creationId xmlns:p14="http://schemas.microsoft.com/office/powerpoint/2010/main" val="350964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a:extLst>
            <a:ext uri="{FF2B5EF4-FFF2-40B4-BE49-F238E27FC236}">
              <a16:creationId xmlns:a16="http://schemas.microsoft.com/office/drawing/2014/main" id="{6E8B425B-C473-BB0B-4F23-A080E8539D5C}"/>
            </a:ext>
          </a:extLst>
        </p:cNvPr>
        <p:cNvGrpSpPr/>
        <p:nvPr/>
      </p:nvGrpSpPr>
      <p:grpSpPr>
        <a:xfrm>
          <a:off x="0" y="0"/>
          <a:ext cx="0" cy="0"/>
          <a:chOff x="0" y="0"/>
          <a:chExt cx="0" cy="0"/>
        </a:xfrm>
      </p:grpSpPr>
      <p:sp>
        <p:nvSpPr>
          <p:cNvPr id="29" name="Google Shape;378;p33">
            <a:extLst>
              <a:ext uri="{FF2B5EF4-FFF2-40B4-BE49-F238E27FC236}">
                <a16:creationId xmlns:a16="http://schemas.microsoft.com/office/drawing/2014/main" id="{E5916674-61A5-6CAB-DEAB-06B7B3D258C8}"/>
              </a:ext>
            </a:extLst>
          </p:cNvPr>
          <p:cNvSpPr txBox="1">
            <a:spLocks noGrp="1"/>
          </p:cNvSpPr>
          <p:nvPr>
            <p:ph type="title"/>
          </p:nvPr>
        </p:nvSpPr>
        <p:spPr>
          <a:xfrm>
            <a:off x="149224" y="293174"/>
            <a:ext cx="7702550" cy="573088"/>
          </a:xfrm>
          <a:prstGeom prst="rect">
            <a:avLst/>
          </a:prstGeom>
        </p:spPr>
        <p:txBody>
          <a:bodyPr spcFirstLastPara="1" wrap="square" lIns="91425" tIns="91425" rIns="91425" bIns="91425" anchor="t" anchorCtr="0">
            <a:noAutofit/>
          </a:bodyPr>
          <a:lstStyle/>
          <a:p>
            <a:r>
              <a:rPr lang="en-US" sz="3200" b="1" dirty="0">
                <a:solidFill>
                  <a:srgbClr val="B72189"/>
                </a:solidFill>
                <a:latin typeface="Söhne"/>
              </a:rPr>
              <a:t>buy</a:t>
            </a:r>
            <a:r>
              <a:rPr lang="en-US" sz="3200" b="1" i="0" dirty="0">
                <a:solidFill>
                  <a:schemeClr val="tx2">
                    <a:lumMod val="50000"/>
                  </a:schemeClr>
                </a:solidFill>
                <a:effectLst/>
                <a:latin typeface="Söhne"/>
              </a:rPr>
              <a:t> </a:t>
            </a:r>
            <a:r>
              <a:rPr lang="en-US" sz="3200" b="1" i="0" dirty="0">
                <a:solidFill>
                  <a:schemeClr val="tx1"/>
                </a:solidFill>
                <a:effectLst/>
                <a:latin typeface="Söhne"/>
              </a:rPr>
              <a:t>Table</a:t>
            </a:r>
            <a:endParaRPr lang="en-US" sz="3200" b="0" i="0" dirty="0">
              <a:solidFill>
                <a:schemeClr val="tx1"/>
              </a:solidFill>
              <a:effectLst/>
              <a:latin typeface="Söhne"/>
            </a:endParaRPr>
          </a:p>
        </p:txBody>
      </p:sp>
      <p:pic>
        <p:nvPicPr>
          <p:cNvPr id="3" name="Picture 2">
            <a:extLst>
              <a:ext uri="{FF2B5EF4-FFF2-40B4-BE49-F238E27FC236}">
                <a16:creationId xmlns:a16="http://schemas.microsoft.com/office/drawing/2014/main" id="{96F9B85F-2AED-0C8C-A2B6-5B4AFA0B4EBB}"/>
              </a:ext>
            </a:extLst>
          </p:cNvPr>
          <p:cNvPicPr>
            <a:picLocks noChangeAspect="1"/>
          </p:cNvPicPr>
          <p:nvPr/>
        </p:nvPicPr>
        <p:blipFill>
          <a:blip r:embed="rId3"/>
          <a:stretch>
            <a:fillRect/>
          </a:stretch>
        </p:blipFill>
        <p:spPr>
          <a:xfrm>
            <a:off x="4327071" y="792784"/>
            <a:ext cx="4740748" cy="1260500"/>
          </a:xfrm>
          <a:prstGeom prst="rect">
            <a:avLst/>
          </a:prstGeom>
        </p:spPr>
      </p:pic>
      <p:sp>
        <p:nvSpPr>
          <p:cNvPr id="5" name="TextBox 4">
            <a:extLst>
              <a:ext uri="{FF2B5EF4-FFF2-40B4-BE49-F238E27FC236}">
                <a16:creationId xmlns:a16="http://schemas.microsoft.com/office/drawing/2014/main" id="{1BB71FB2-F9FD-D03A-9739-38AD3636D4E7}"/>
              </a:ext>
            </a:extLst>
          </p:cNvPr>
          <p:cNvSpPr txBox="1"/>
          <p:nvPr/>
        </p:nvSpPr>
        <p:spPr>
          <a:xfrm>
            <a:off x="371474" y="2130406"/>
            <a:ext cx="4972050" cy="1384995"/>
          </a:xfrm>
          <a:prstGeom prst="rect">
            <a:avLst/>
          </a:prstGeom>
          <a:noFill/>
        </p:spPr>
        <p:txBody>
          <a:bodyPr wrap="square">
            <a:spAutoFit/>
          </a:bodyPr>
          <a:lstStyle/>
          <a:p>
            <a:r>
              <a:rPr lang="en-US" dirty="0">
                <a:solidFill>
                  <a:schemeClr val="tx1"/>
                </a:solidFill>
              </a:rPr>
              <a:t>Connects books with the customers who purchased them. This table links book IDs with customer IDs, aiding in tracking purchases and customer preferences.</a:t>
            </a:r>
          </a:p>
          <a:p>
            <a:endParaRPr lang="en-US" dirty="0">
              <a:solidFill>
                <a:schemeClr val="tx1"/>
              </a:solidFill>
            </a:endParaRPr>
          </a:p>
          <a:p>
            <a:pPr marL="285750" indent="-285750">
              <a:buClr>
                <a:schemeClr val="tx1"/>
              </a:buClr>
              <a:buFont typeface="Arial" panose="020B0604020202020204" pitchFamily="34" charset="0"/>
              <a:buChar char="•"/>
            </a:pPr>
            <a:r>
              <a:rPr lang="en-US" dirty="0" err="1">
                <a:solidFill>
                  <a:schemeClr val="bg2"/>
                </a:solidFill>
              </a:rPr>
              <a:t>book_id</a:t>
            </a:r>
            <a:r>
              <a:rPr lang="en-US" dirty="0">
                <a:solidFill>
                  <a:schemeClr val="tx1"/>
                </a:solidFill>
              </a:rPr>
              <a:t>: Unique identifier for each book.</a:t>
            </a:r>
          </a:p>
          <a:p>
            <a:pPr marL="285750" indent="-285750">
              <a:buClr>
                <a:schemeClr val="tx1"/>
              </a:buClr>
              <a:buFont typeface="Arial" panose="020B0604020202020204" pitchFamily="34" charset="0"/>
              <a:buChar char="•"/>
            </a:pPr>
            <a:r>
              <a:rPr lang="en-US" dirty="0" err="1">
                <a:solidFill>
                  <a:schemeClr val="bg2"/>
                </a:solidFill>
              </a:rPr>
              <a:t>customer_id</a:t>
            </a:r>
            <a:r>
              <a:rPr lang="en-US" dirty="0">
                <a:solidFill>
                  <a:schemeClr val="tx1"/>
                </a:solidFill>
              </a:rPr>
              <a:t>: Unique identifier for each customer</a:t>
            </a:r>
          </a:p>
        </p:txBody>
      </p:sp>
    </p:spTree>
    <p:extLst>
      <p:ext uri="{BB962C8B-B14F-4D97-AF65-F5344CB8AC3E}">
        <p14:creationId xmlns:p14="http://schemas.microsoft.com/office/powerpoint/2010/main" val="4118484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73D94577-BF97-E3A6-1E92-5329C0BA28F3}"/>
            </a:ext>
          </a:extLst>
        </p:cNvPr>
        <p:cNvGrpSpPr/>
        <p:nvPr/>
      </p:nvGrpSpPr>
      <p:grpSpPr>
        <a:xfrm>
          <a:off x="0" y="0"/>
          <a:ext cx="0" cy="0"/>
          <a:chOff x="0" y="0"/>
          <a:chExt cx="0" cy="0"/>
        </a:xfrm>
      </p:grpSpPr>
      <p:sp>
        <p:nvSpPr>
          <p:cNvPr id="30" name="Google Shape;378;p33">
            <a:extLst>
              <a:ext uri="{FF2B5EF4-FFF2-40B4-BE49-F238E27FC236}">
                <a16:creationId xmlns:a16="http://schemas.microsoft.com/office/drawing/2014/main" id="{D0F69A0A-D7CF-564F-4349-B93504156A3E}"/>
              </a:ext>
            </a:extLst>
          </p:cNvPr>
          <p:cNvSpPr txBox="1">
            <a:spLocks/>
          </p:cNvSpPr>
          <p:nvPr/>
        </p:nvSpPr>
        <p:spPr>
          <a:xfrm>
            <a:off x="205095" y="383613"/>
            <a:ext cx="770255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9pPr>
          </a:lstStyle>
          <a:p>
            <a:r>
              <a:rPr lang="en-US" sz="3200" b="1" dirty="0">
                <a:solidFill>
                  <a:schemeClr val="tx2">
                    <a:lumMod val="75000"/>
                  </a:schemeClr>
                </a:solidFill>
                <a:latin typeface="Söhne"/>
              </a:rPr>
              <a:t>located</a:t>
            </a:r>
            <a:r>
              <a:rPr lang="en-US" sz="3200" b="1" i="0" dirty="0">
                <a:solidFill>
                  <a:schemeClr val="tx1"/>
                </a:solidFill>
                <a:effectLst/>
                <a:latin typeface="Söhne"/>
              </a:rPr>
              <a:t> </a:t>
            </a:r>
            <a:r>
              <a:rPr lang="en-US" sz="3200" b="1" dirty="0">
                <a:solidFill>
                  <a:schemeClr val="tx1"/>
                </a:solidFill>
                <a:latin typeface="Söhne"/>
              </a:rPr>
              <a:t>Table</a:t>
            </a:r>
            <a:endParaRPr lang="en-US" sz="3200" dirty="0">
              <a:solidFill>
                <a:schemeClr val="tx1"/>
              </a:solidFill>
              <a:latin typeface="Söhne"/>
            </a:endParaRPr>
          </a:p>
        </p:txBody>
      </p:sp>
      <p:pic>
        <p:nvPicPr>
          <p:cNvPr id="3" name="Picture 2">
            <a:extLst>
              <a:ext uri="{FF2B5EF4-FFF2-40B4-BE49-F238E27FC236}">
                <a16:creationId xmlns:a16="http://schemas.microsoft.com/office/drawing/2014/main" id="{68D09ED5-1458-150C-FE4D-A7F6B7E5BADD}"/>
              </a:ext>
            </a:extLst>
          </p:cNvPr>
          <p:cNvPicPr>
            <a:picLocks noChangeAspect="1"/>
          </p:cNvPicPr>
          <p:nvPr/>
        </p:nvPicPr>
        <p:blipFill>
          <a:blip r:embed="rId3"/>
          <a:stretch>
            <a:fillRect/>
          </a:stretch>
        </p:blipFill>
        <p:spPr>
          <a:xfrm>
            <a:off x="4090570" y="956701"/>
            <a:ext cx="5038865" cy="1173956"/>
          </a:xfrm>
          <a:prstGeom prst="rect">
            <a:avLst/>
          </a:prstGeom>
        </p:spPr>
      </p:pic>
      <p:sp>
        <p:nvSpPr>
          <p:cNvPr id="4" name="TextBox 3">
            <a:extLst>
              <a:ext uri="{FF2B5EF4-FFF2-40B4-BE49-F238E27FC236}">
                <a16:creationId xmlns:a16="http://schemas.microsoft.com/office/drawing/2014/main" id="{B2756071-5478-BD59-8CFF-C37891473C9D}"/>
              </a:ext>
            </a:extLst>
          </p:cNvPr>
          <p:cNvSpPr txBox="1"/>
          <p:nvPr/>
        </p:nvSpPr>
        <p:spPr>
          <a:xfrm>
            <a:off x="361950" y="2320346"/>
            <a:ext cx="5631180" cy="1384995"/>
          </a:xfrm>
          <a:prstGeom prst="rect">
            <a:avLst/>
          </a:prstGeom>
          <a:noFill/>
        </p:spPr>
        <p:txBody>
          <a:bodyPr wrap="square">
            <a:spAutoFit/>
          </a:bodyPr>
          <a:lstStyle/>
          <a:p>
            <a:r>
              <a:rPr lang="en-US" dirty="0">
                <a:solidFill>
                  <a:schemeClr val="tx1"/>
                </a:solidFill>
              </a:rPr>
              <a:t>Associates books with the websites where they are available for purchase. It links book IDs with website IDs, facilitating online book sales management.</a:t>
            </a:r>
          </a:p>
          <a:p>
            <a:endParaRPr lang="en-US" dirty="0">
              <a:solidFill>
                <a:schemeClr val="bg2"/>
              </a:solidFill>
            </a:endParaRPr>
          </a:p>
          <a:p>
            <a:pPr marL="285750" indent="-285750">
              <a:buClr>
                <a:schemeClr val="tx1"/>
              </a:buClr>
              <a:buFont typeface="Arial" panose="020B0604020202020204" pitchFamily="34" charset="0"/>
              <a:buChar char="•"/>
            </a:pPr>
            <a:r>
              <a:rPr lang="en-US" dirty="0" err="1">
                <a:solidFill>
                  <a:schemeClr val="bg2"/>
                </a:solidFill>
              </a:rPr>
              <a:t>book_id</a:t>
            </a:r>
            <a:r>
              <a:rPr lang="en-US" dirty="0">
                <a:solidFill>
                  <a:schemeClr val="tx1"/>
                </a:solidFill>
              </a:rPr>
              <a:t>: Unique identifier for each book.</a:t>
            </a:r>
          </a:p>
          <a:p>
            <a:pPr marL="285750" indent="-285750">
              <a:buClr>
                <a:schemeClr val="tx1"/>
              </a:buClr>
              <a:buFont typeface="Arial" panose="020B0604020202020204" pitchFamily="34" charset="0"/>
              <a:buChar char="•"/>
            </a:pPr>
            <a:r>
              <a:rPr lang="en-US" dirty="0" err="1">
                <a:solidFill>
                  <a:schemeClr val="bg2"/>
                </a:solidFill>
              </a:rPr>
              <a:t>website_id</a:t>
            </a:r>
            <a:r>
              <a:rPr lang="en-US" dirty="0">
                <a:solidFill>
                  <a:schemeClr val="tx1"/>
                </a:solidFill>
              </a:rPr>
              <a:t>: Unique identifier for each website.</a:t>
            </a:r>
          </a:p>
        </p:txBody>
      </p:sp>
    </p:spTree>
    <p:extLst>
      <p:ext uri="{BB962C8B-B14F-4D97-AF65-F5344CB8AC3E}">
        <p14:creationId xmlns:p14="http://schemas.microsoft.com/office/powerpoint/2010/main" val="531416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0">
          <a:extLst>
            <a:ext uri="{FF2B5EF4-FFF2-40B4-BE49-F238E27FC236}">
              <a16:creationId xmlns:a16="http://schemas.microsoft.com/office/drawing/2014/main" id="{0D84A815-EC72-E344-4A48-9E23211532B5}"/>
            </a:ext>
          </a:extLst>
        </p:cNvPr>
        <p:cNvGrpSpPr/>
        <p:nvPr/>
      </p:nvGrpSpPr>
      <p:grpSpPr>
        <a:xfrm>
          <a:off x="0" y="0"/>
          <a:ext cx="0" cy="0"/>
          <a:chOff x="0" y="0"/>
          <a:chExt cx="0" cy="0"/>
        </a:xfrm>
      </p:grpSpPr>
      <p:sp>
        <p:nvSpPr>
          <p:cNvPr id="14" name="Google Shape;378;p33">
            <a:extLst>
              <a:ext uri="{FF2B5EF4-FFF2-40B4-BE49-F238E27FC236}">
                <a16:creationId xmlns:a16="http://schemas.microsoft.com/office/drawing/2014/main" id="{BA3A5EC0-DBAB-5B75-B8DE-A6F9D28BAB47}"/>
              </a:ext>
            </a:extLst>
          </p:cNvPr>
          <p:cNvSpPr txBox="1">
            <a:spLocks/>
          </p:cNvSpPr>
          <p:nvPr/>
        </p:nvSpPr>
        <p:spPr>
          <a:xfrm>
            <a:off x="205095" y="383613"/>
            <a:ext cx="770255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9pPr>
          </a:lstStyle>
          <a:p>
            <a:r>
              <a:rPr lang="en-US" sz="3200" b="1" dirty="0">
                <a:solidFill>
                  <a:schemeClr val="tx2">
                    <a:lumMod val="75000"/>
                  </a:schemeClr>
                </a:solidFill>
                <a:latin typeface="Söhne"/>
              </a:rPr>
              <a:t>make</a:t>
            </a:r>
            <a:r>
              <a:rPr lang="en-US" sz="3200" b="1" i="0" dirty="0">
                <a:solidFill>
                  <a:schemeClr val="tx1"/>
                </a:solidFill>
                <a:effectLst/>
                <a:latin typeface="Söhne"/>
              </a:rPr>
              <a:t> </a:t>
            </a:r>
            <a:r>
              <a:rPr lang="en-US" sz="3200" b="1" dirty="0">
                <a:solidFill>
                  <a:schemeClr val="tx1"/>
                </a:solidFill>
                <a:latin typeface="Söhne"/>
              </a:rPr>
              <a:t>Table</a:t>
            </a:r>
            <a:endParaRPr lang="en-US" sz="3200" dirty="0">
              <a:solidFill>
                <a:schemeClr val="tx1"/>
              </a:solidFill>
              <a:latin typeface="Söhne"/>
            </a:endParaRPr>
          </a:p>
        </p:txBody>
      </p:sp>
      <p:pic>
        <p:nvPicPr>
          <p:cNvPr id="10" name="Picture 9">
            <a:extLst>
              <a:ext uri="{FF2B5EF4-FFF2-40B4-BE49-F238E27FC236}">
                <a16:creationId xmlns:a16="http://schemas.microsoft.com/office/drawing/2014/main" id="{55E9CBEA-5C21-9B9F-D4BB-2377A7C6B14C}"/>
              </a:ext>
            </a:extLst>
          </p:cNvPr>
          <p:cNvPicPr>
            <a:picLocks noChangeAspect="1"/>
          </p:cNvPicPr>
          <p:nvPr/>
        </p:nvPicPr>
        <p:blipFill>
          <a:blip r:embed="rId3"/>
          <a:stretch>
            <a:fillRect/>
          </a:stretch>
        </p:blipFill>
        <p:spPr>
          <a:xfrm>
            <a:off x="4038449" y="956701"/>
            <a:ext cx="4860588" cy="1203425"/>
          </a:xfrm>
          <a:prstGeom prst="rect">
            <a:avLst/>
          </a:prstGeom>
        </p:spPr>
      </p:pic>
      <p:sp>
        <p:nvSpPr>
          <p:cNvPr id="15" name="TextBox 14">
            <a:extLst>
              <a:ext uri="{FF2B5EF4-FFF2-40B4-BE49-F238E27FC236}">
                <a16:creationId xmlns:a16="http://schemas.microsoft.com/office/drawing/2014/main" id="{EF55ED9D-6EF1-42BB-B10D-4153B4992BB4}"/>
              </a:ext>
            </a:extLst>
          </p:cNvPr>
          <p:cNvSpPr txBox="1"/>
          <p:nvPr/>
        </p:nvSpPr>
        <p:spPr>
          <a:xfrm>
            <a:off x="289560" y="2445901"/>
            <a:ext cx="5151120" cy="1384995"/>
          </a:xfrm>
          <a:prstGeom prst="rect">
            <a:avLst/>
          </a:prstGeom>
          <a:noFill/>
        </p:spPr>
        <p:txBody>
          <a:bodyPr wrap="square">
            <a:spAutoFit/>
          </a:bodyPr>
          <a:lstStyle/>
          <a:p>
            <a:r>
              <a:rPr lang="en-US" dirty="0">
                <a:solidFill>
                  <a:schemeClr val="tx1"/>
                </a:solidFill>
              </a:rPr>
              <a:t>Establishes the relationship between orders and customers who placed them. It connects order IDs with customer IDs, enabling order management and customer tracking.</a:t>
            </a:r>
          </a:p>
          <a:p>
            <a:endParaRPr lang="en-US" dirty="0">
              <a:solidFill>
                <a:schemeClr val="bg2"/>
              </a:solidFill>
            </a:endParaRPr>
          </a:p>
          <a:p>
            <a:r>
              <a:rPr lang="en-US" dirty="0" err="1">
                <a:solidFill>
                  <a:schemeClr val="bg2"/>
                </a:solidFill>
              </a:rPr>
              <a:t>order_id</a:t>
            </a:r>
            <a:r>
              <a:rPr lang="en-US" dirty="0">
                <a:solidFill>
                  <a:schemeClr val="tx1"/>
                </a:solidFill>
              </a:rPr>
              <a:t>: Unique identifier for each order.</a:t>
            </a:r>
          </a:p>
          <a:p>
            <a:r>
              <a:rPr lang="en-US" dirty="0" err="1">
                <a:solidFill>
                  <a:schemeClr val="bg2"/>
                </a:solidFill>
              </a:rPr>
              <a:t>customer_id</a:t>
            </a:r>
            <a:r>
              <a:rPr lang="en-US" dirty="0">
                <a:solidFill>
                  <a:schemeClr val="tx1"/>
                </a:solidFill>
              </a:rPr>
              <a:t>: Unique identifier for each customer.</a:t>
            </a:r>
          </a:p>
        </p:txBody>
      </p:sp>
    </p:spTree>
    <p:extLst>
      <p:ext uri="{BB962C8B-B14F-4D97-AF65-F5344CB8AC3E}">
        <p14:creationId xmlns:p14="http://schemas.microsoft.com/office/powerpoint/2010/main" val="1012338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6DA1AF45-C794-C917-1A49-914BC65EDBCC}"/>
            </a:ext>
          </a:extLst>
        </p:cNvPr>
        <p:cNvGrpSpPr/>
        <p:nvPr/>
      </p:nvGrpSpPr>
      <p:grpSpPr>
        <a:xfrm>
          <a:off x="0" y="0"/>
          <a:ext cx="0" cy="0"/>
          <a:chOff x="0" y="0"/>
          <a:chExt cx="0" cy="0"/>
        </a:xfrm>
      </p:grpSpPr>
      <p:sp>
        <p:nvSpPr>
          <p:cNvPr id="28" name="Google Shape;378;p33">
            <a:extLst>
              <a:ext uri="{FF2B5EF4-FFF2-40B4-BE49-F238E27FC236}">
                <a16:creationId xmlns:a16="http://schemas.microsoft.com/office/drawing/2014/main" id="{B2E9EEC1-3D85-DD27-5353-EDAA90506722}"/>
              </a:ext>
            </a:extLst>
          </p:cNvPr>
          <p:cNvSpPr txBox="1">
            <a:spLocks noGrp="1"/>
          </p:cNvSpPr>
          <p:nvPr>
            <p:ph type="title"/>
          </p:nvPr>
        </p:nvSpPr>
        <p:spPr>
          <a:xfrm>
            <a:off x="236764" y="394594"/>
            <a:ext cx="7702550" cy="573088"/>
          </a:xfrm>
          <a:prstGeom prst="rect">
            <a:avLst/>
          </a:prstGeom>
        </p:spPr>
        <p:txBody>
          <a:bodyPr spcFirstLastPara="1" wrap="square" lIns="91425" tIns="91425" rIns="91425" bIns="91425" anchor="t" anchorCtr="0">
            <a:noAutofit/>
          </a:bodyPr>
          <a:lstStyle/>
          <a:p>
            <a:r>
              <a:rPr lang="en-US" sz="3200" b="1" i="0" dirty="0">
                <a:solidFill>
                  <a:schemeClr val="tx2">
                    <a:lumMod val="75000"/>
                  </a:schemeClr>
                </a:solidFill>
                <a:effectLst/>
                <a:latin typeface="Söhne"/>
              </a:rPr>
              <a:t>print</a:t>
            </a:r>
            <a:r>
              <a:rPr lang="en-US" sz="3200" b="1" i="0" dirty="0">
                <a:solidFill>
                  <a:schemeClr val="tx1"/>
                </a:solidFill>
                <a:effectLst/>
                <a:latin typeface="Söhne"/>
              </a:rPr>
              <a:t> Table</a:t>
            </a:r>
            <a:endParaRPr lang="en-US" sz="3200" b="0" i="0" dirty="0">
              <a:solidFill>
                <a:schemeClr val="tx1"/>
              </a:solidFill>
              <a:effectLst/>
              <a:latin typeface="Söhne"/>
            </a:endParaRPr>
          </a:p>
        </p:txBody>
      </p:sp>
      <p:sp>
        <p:nvSpPr>
          <p:cNvPr id="30" name="TextBox 29">
            <a:extLst>
              <a:ext uri="{FF2B5EF4-FFF2-40B4-BE49-F238E27FC236}">
                <a16:creationId xmlns:a16="http://schemas.microsoft.com/office/drawing/2014/main" id="{EA755007-FCC3-12B6-C0C7-2C3A2D1DF03C}"/>
              </a:ext>
            </a:extLst>
          </p:cNvPr>
          <p:cNvSpPr txBox="1"/>
          <p:nvPr/>
        </p:nvSpPr>
        <p:spPr>
          <a:xfrm>
            <a:off x="541564" y="1594490"/>
            <a:ext cx="4572000" cy="1384995"/>
          </a:xfrm>
          <a:prstGeom prst="rect">
            <a:avLst/>
          </a:prstGeom>
          <a:noFill/>
        </p:spPr>
        <p:txBody>
          <a:bodyPr wrap="square">
            <a:spAutoFit/>
          </a:bodyPr>
          <a:lstStyle/>
          <a:p>
            <a:pPr algn="l"/>
            <a:r>
              <a:rPr lang="en-US" b="0" i="0" dirty="0">
                <a:solidFill>
                  <a:schemeClr val="tx1"/>
                </a:solidFill>
                <a:effectLst/>
                <a:latin typeface="Söhne"/>
              </a:rPr>
              <a:t>Establishes the relationship between books and their publishers. It connects book IDs with publisher IDs, aiding in managing publishing details for each book.</a:t>
            </a:r>
          </a:p>
          <a:p>
            <a:pPr algn="l">
              <a:buFont typeface="Arial" panose="020B0604020202020204" pitchFamily="34" charset="0"/>
              <a:buChar char="•"/>
            </a:pPr>
            <a:endParaRPr lang="en-US" b="0" i="0" dirty="0">
              <a:solidFill>
                <a:schemeClr val="tx1"/>
              </a:solidFill>
              <a:effectLst/>
              <a:latin typeface="Söhne"/>
            </a:endParaRPr>
          </a:p>
          <a:p>
            <a:pPr algn="l">
              <a:buClr>
                <a:schemeClr val="tx1"/>
              </a:buClr>
              <a:buFont typeface="Arial" panose="020B0604020202020204" pitchFamily="34" charset="0"/>
              <a:buChar char="•"/>
            </a:pPr>
            <a:r>
              <a:rPr lang="en-US" b="0" i="0" dirty="0" err="1">
                <a:solidFill>
                  <a:schemeClr val="bg2"/>
                </a:solidFill>
                <a:effectLst/>
                <a:latin typeface="Söhne"/>
              </a:rPr>
              <a:t>book_id</a:t>
            </a:r>
            <a:r>
              <a:rPr lang="en-US" b="0" i="0" dirty="0">
                <a:solidFill>
                  <a:schemeClr val="tx1"/>
                </a:solidFill>
                <a:effectLst/>
                <a:latin typeface="Söhne"/>
              </a:rPr>
              <a:t>: Unique identifier for each book.</a:t>
            </a:r>
          </a:p>
          <a:p>
            <a:pPr algn="l">
              <a:buClr>
                <a:schemeClr val="tx1"/>
              </a:buClr>
              <a:buFont typeface="Arial" panose="020B0604020202020204" pitchFamily="34" charset="0"/>
              <a:buChar char="•"/>
            </a:pPr>
            <a:r>
              <a:rPr lang="en-US" b="0" i="0" dirty="0" err="1">
                <a:solidFill>
                  <a:schemeClr val="bg2"/>
                </a:solidFill>
                <a:effectLst/>
                <a:latin typeface="Söhne"/>
              </a:rPr>
              <a:t>publisher_id</a:t>
            </a:r>
            <a:r>
              <a:rPr lang="en-US" b="0" i="0" dirty="0">
                <a:solidFill>
                  <a:schemeClr val="tx1"/>
                </a:solidFill>
                <a:effectLst/>
                <a:latin typeface="Söhne"/>
              </a:rPr>
              <a:t>: Unique identifier for each publisher.</a:t>
            </a:r>
          </a:p>
        </p:txBody>
      </p:sp>
      <p:pic>
        <p:nvPicPr>
          <p:cNvPr id="3" name="Picture 2">
            <a:extLst>
              <a:ext uri="{FF2B5EF4-FFF2-40B4-BE49-F238E27FC236}">
                <a16:creationId xmlns:a16="http://schemas.microsoft.com/office/drawing/2014/main" id="{6A133B04-04D9-D900-0AC8-66A3F3E5CBD6}"/>
              </a:ext>
            </a:extLst>
          </p:cNvPr>
          <p:cNvPicPr>
            <a:picLocks noChangeAspect="1"/>
          </p:cNvPicPr>
          <p:nvPr/>
        </p:nvPicPr>
        <p:blipFill>
          <a:blip r:embed="rId3"/>
          <a:stretch>
            <a:fillRect/>
          </a:stretch>
        </p:blipFill>
        <p:spPr>
          <a:xfrm>
            <a:off x="4247141" y="2979485"/>
            <a:ext cx="4691945" cy="1184301"/>
          </a:xfrm>
          <a:prstGeom prst="rect">
            <a:avLst/>
          </a:prstGeom>
        </p:spPr>
      </p:pic>
    </p:spTree>
    <p:extLst>
      <p:ext uri="{BB962C8B-B14F-4D97-AF65-F5344CB8AC3E}">
        <p14:creationId xmlns:p14="http://schemas.microsoft.com/office/powerpoint/2010/main" val="2172614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pic>
        <p:nvPicPr>
          <p:cNvPr id="589" name="Google Shape;589;p46"/>
          <p:cNvPicPr preferRelativeResize="0"/>
          <p:nvPr/>
        </p:nvPicPr>
        <p:blipFill>
          <a:blip r:embed="rId3">
            <a:alphaModFix/>
          </a:blip>
          <a:stretch>
            <a:fillRect/>
          </a:stretch>
        </p:blipFill>
        <p:spPr>
          <a:xfrm>
            <a:off x="5241913" y="1258922"/>
            <a:ext cx="1646196" cy="1646207"/>
          </a:xfrm>
          <a:prstGeom prst="rect">
            <a:avLst/>
          </a:prstGeom>
          <a:noFill/>
          <a:ln>
            <a:noFill/>
          </a:ln>
        </p:spPr>
      </p:pic>
      <p:grpSp>
        <p:nvGrpSpPr>
          <p:cNvPr id="593" name="Google Shape;593;p46"/>
          <p:cNvGrpSpPr/>
          <p:nvPr/>
        </p:nvGrpSpPr>
        <p:grpSpPr>
          <a:xfrm>
            <a:off x="6552204" y="3284153"/>
            <a:ext cx="2559250" cy="1650705"/>
            <a:chOff x="5871525" y="2993923"/>
            <a:chExt cx="2559250" cy="1650705"/>
          </a:xfrm>
        </p:grpSpPr>
        <p:pic>
          <p:nvPicPr>
            <p:cNvPr id="594" name="Google Shape;594;p46"/>
            <p:cNvPicPr preferRelativeResize="0"/>
            <p:nvPr/>
          </p:nvPicPr>
          <p:blipFill>
            <a:blip r:embed="rId4">
              <a:alphaModFix/>
            </a:blip>
            <a:stretch>
              <a:fillRect/>
            </a:stretch>
          </p:blipFill>
          <p:spPr>
            <a:xfrm>
              <a:off x="5871525" y="2993923"/>
              <a:ext cx="2559250" cy="1650705"/>
            </a:xfrm>
            <a:prstGeom prst="rect">
              <a:avLst/>
            </a:prstGeom>
            <a:noFill/>
            <a:ln>
              <a:noFill/>
            </a:ln>
          </p:spPr>
        </p:pic>
        <p:pic>
          <p:nvPicPr>
            <p:cNvPr id="595" name="Google Shape;595;p46"/>
            <p:cNvPicPr preferRelativeResize="0"/>
            <p:nvPr/>
          </p:nvPicPr>
          <p:blipFill>
            <a:blip r:embed="rId5">
              <a:alphaModFix/>
            </a:blip>
            <a:stretch>
              <a:fillRect/>
            </a:stretch>
          </p:blipFill>
          <p:spPr>
            <a:xfrm>
              <a:off x="6594420" y="3272163"/>
              <a:ext cx="1074975" cy="1074982"/>
            </a:xfrm>
            <a:prstGeom prst="rect">
              <a:avLst/>
            </a:prstGeom>
            <a:noFill/>
            <a:ln>
              <a:noFill/>
            </a:ln>
          </p:spPr>
        </p:pic>
      </p:grpSp>
      <p:sp>
        <p:nvSpPr>
          <p:cNvPr id="7" name="TextBox 6">
            <a:extLst>
              <a:ext uri="{FF2B5EF4-FFF2-40B4-BE49-F238E27FC236}">
                <a16:creationId xmlns:a16="http://schemas.microsoft.com/office/drawing/2014/main" id="{3A8DD3D4-1FF1-0025-708F-A702243FEAAE}"/>
              </a:ext>
            </a:extLst>
          </p:cNvPr>
          <p:cNvSpPr txBox="1"/>
          <p:nvPr/>
        </p:nvSpPr>
        <p:spPr>
          <a:xfrm>
            <a:off x="139444" y="1243135"/>
            <a:ext cx="6374275" cy="3323987"/>
          </a:xfrm>
          <a:prstGeom prst="rect">
            <a:avLst/>
          </a:prstGeom>
          <a:noFill/>
        </p:spPr>
        <p:txBody>
          <a:bodyPr wrap="square">
            <a:spAutoFit/>
          </a:bodyPr>
          <a:lstStyle/>
          <a:p>
            <a:pPr algn="l"/>
            <a:r>
              <a:rPr lang="en-US" b="0" i="0" dirty="0">
                <a:solidFill>
                  <a:schemeClr val="tx1"/>
                </a:solidFill>
                <a:effectLst/>
                <a:latin typeface="Söhne"/>
              </a:rPr>
              <a:t>Now we have 10 business queries that require our attention. </a:t>
            </a:r>
          </a:p>
          <a:p>
            <a:pPr algn="l"/>
            <a:endParaRPr lang="en-US" b="0" i="0" dirty="0">
              <a:solidFill>
                <a:schemeClr val="tx1"/>
              </a:solidFill>
              <a:effectLst/>
              <a:latin typeface="Söhne"/>
            </a:endParaRPr>
          </a:p>
          <a:p>
            <a:pPr algn="l"/>
            <a:r>
              <a:rPr lang="en-US" b="0" i="0" dirty="0">
                <a:solidFill>
                  <a:schemeClr val="tx1"/>
                </a:solidFill>
                <a:effectLst/>
                <a:latin typeface="Söhne"/>
              </a:rPr>
              <a:t>Here are the questions:</a:t>
            </a:r>
          </a:p>
          <a:p>
            <a:pPr algn="l">
              <a:buClr>
                <a:schemeClr val="tx1"/>
              </a:buClr>
              <a:buFont typeface="+mj-lt"/>
              <a:buAutoNum type="arabicPeriod"/>
            </a:pPr>
            <a:r>
              <a:rPr lang="en-US" b="0" i="0" dirty="0">
                <a:solidFill>
                  <a:schemeClr val="tx1"/>
                </a:solidFill>
                <a:effectLst/>
                <a:latin typeface="Söhne"/>
              </a:rPr>
              <a:t>Select top 5 Bestselling Books</a:t>
            </a:r>
          </a:p>
          <a:p>
            <a:pPr algn="l">
              <a:buClr>
                <a:schemeClr val="tx1"/>
              </a:buClr>
              <a:buFont typeface="+mj-lt"/>
              <a:buAutoNum type="arabicPeriod"/>
            </a:pPr>
            <a:r>
              <a:rPr lang="en-US" b="0" i="0" dirty="0">
                <a:solidFill>
                  <a:schemeClr val="tx1"/>
                </a:solidFill>
                <a:effectLst/>
                <a:latin typeface="Söhne"/>
              </a:rPr>
              <a:t>Select average order amount per category</a:t>
            </a:r>
          </a:p>
          <a:p>
            <a:pPr algn="l">
              <a:buClr>
                <a:schemeClr val="tx1"/>
              </a:buClr>
              <a:buFont typeface="+mj-lt"/>
              <a:buAutoNum type="arabicPeriod"/>
            </a:pPr>
            <a:r>
              <a:rPr lang="en-US" b="0" i="0" dirty="0">
                <a:solidFill>
                  <a:schemeClr val="tx1"/>
                </a:solidFill>
                <a:effectLst/>
                <a:latin typeface="Söhne"/>
              </a:rPr>
              <a:t>Select books with Low Stock and High Orders</a:t>
            </a:r>
          </a:p>
          <a:p>
            <a:pPr algn="l">
              <a:buClr>
                <a:schemeClr val="tx1"/>
              </a:buClr>
              <a:buFont typeface="+mj-lt"/>
              <a:buAutoNum type="arabicPeriod"/>
            </a:pPr>
            <a:r>
              <a:rPr lang="en-US" b="0" i="0" dirty="0">
                <a:solidFill>
                  <a:schemeClr val="tx1"/>
                </a:solidFill>
                <a:effectLst/>
                <a:latin typeface="Söhne"/>
              </a:rPr>
              <a:t>Calculate the total sales amount for each publisher</a:t>
            </a:r>
          </a:p>
          <a:p>
            <a:pPr algn="l">
              <a:buClr>
                <a:schemeClr val="tx1"/>
              </a:buClr>
              <a:buFont typeface="+mj-lt"/>
              <a:buAutoNum type="arabicPeriod"/>
            </a:pPr>
            <a:r>
              <a:rPr lang="en-US" b="0" i="0" dirty="0">
                <a:solidFill>
                  <a:schemeClr val="tx1"/>
                </a:solidFill>
                <a:effectLst/>
                <a:latin typeface="Söhne"/>
              </a:rPr>
              <a:t>Select customers along with their order details and tracking information</a:t>
            </a:r>
          </a:p>
          <a:p>
            <a:pPr algn="l">
              <a:buClr>
                <a:schemeClr val="tx1"/>
              </a:buClr>
              <a:buFont typeface="+mj-lt"/>
              <a:buAutoNum type="arabicPeriod"/>
            </a:pPr>
            <a:r>
              <a:rPr lang="en-US" b="0" i="0" dirty="0">
                <a:solidFill>
                  <a:schemeClr val="tx1"/>
                </a:solidFill>
                <a:effectLst/>
                <a:latin typeface="Söhne"/>
              </a:rPr>
              <a:t>Select orders placed on weekends</a:t>
            </a:r>
          </a:p>
          <a:p>
            <a:pPr algn="l">
              <a:buClr>
                <a:schemeClr val="tx1"/>
              </a:buClr>
              <a:buFont typeface="+mj-lt"/>
              <a:buAutoNum type="arabicPeriod"/>
            </a:pPr>
            <a:r>
              <a:rPr lang="en-US" b="0" i="0" dirty="0">
                <a:solidFill>
                  <a:schemeClr val="tx1"/>
                </a:solidFill>
                <a:effectLst/>
                <a:latin typeface="Söhne"/>
              </a:rPr>
              <a:t>Find all books with a price over $15 and published before 2000.</a:t>
            </a:r>
          </a:p>
          <a:p>
            <a:pPr algn="l">
              <a:buClr>
                <a:schemeClr val="tx1"/>
              </a:buClr>
              <a:buFont typeface="+mj-lt"/>
              <a:buAutoNum type="arabicPeriod"/>
            </a:pPr>
            <a:r>
              <a:rPr lang="en-US" b="0" i="0" dirty="0">
                <a:solidFill>
                  <a:schemeClr val="tx1"/>
                </a:solidFill>
                <a:effectLst/>
                <a:latin typeface="Söhne"/>
              </a:rPr>
              <a:t>Select books with Orders Placed by Customers Whose Last Names Start with 'S'</a:t>
            </a:r>
          </a:p>
          <a:p>
            <a:pPr algn="l">
              <a:buClr>
                <a:schemeClr val="tx1"/>
              </a:buClr>
              <a:buFont typeface="+mj-lt"/>
              <a:buAutoNum type="arabicPeriod"/>
            </a:pPr>
            <a:r>
              <a:rPr lang="en-US" b="0" i="0" dirty="0">
                <a:solidFill>
                  <a:schemeClr val="tx1"/>
                </a:solidFill>
                <a:effectLst/>
                <a:latin typeface="Söhne"/>
              </a:rPr>
              <a:t>Select books with Orders Delivered by FedEx</a:t>
            </a:r>
          </a:p>
          <a:p>
            <a:pPr algn="l">
              <a:buClr>
                <a:schemeClr val="tx1"/>
              </a:buClr>
              <a:buFont typeface="+mj-lt"/>
              <a:buAutoNum type="arabicPeriod"/>
            </a:pPr>
            <a:r>
              <a:rPr lang="en-US" b="0" i="0" dirty="0">
                <a:solidFill>
                  <a:schemeClr val="tx1"/>
                </a:solidFill>
                <a:effectLst/>
                <a:latin typeface="Söhne"/>
              </a:rPr>
              <a:t>Select books Ordered by Customers with Customer Email and Website URL</a:t>
            </a:r>
          </a:p>
          <a:p>
            <a:pPr algn="l"/>
            <a:endParaRPr lang="en-US" b="0" i="0" dirty="0">
              <a:solidFill>
                <a:schemeClr val="tx1"/>
              </a:solidFill>
              <a:effectLst/>
              <a:latin typeface="Söhne"/>
            </a:endParaRPr>
          </a:p>
          <a:p>
            <a:pPr algn="l"/>
            <a:r>
              <a:rPr lang="en-US" b="0" i="0" dirty="0">
                <a:solidFill>
                  <a:schemeClr val="tx1"/>
                </a:solidFill>
                <a:effectLst/>
                <a:latin typeface="Söhne"/>
              </a:rPr>
              <a:t>Let's dive into each of these queries to develop comprehensive solutions.</a:t>
            </a:r>
          </a:p>
        </p:txBody>
      </p:sp>
      <p:sp>
        <p:nvSpPr>
          <p:cNvPr id="9" name="TextBox 8">
            <a:extLst>
              <a:ext uri="{FF2B5EF4-FFF2-40B4-BE49-F238E27FC236}">
                <a16:creationId xmlns:a16="http://schemas.microsoft.com/office/drawing/2014/main" id="{61B1D344-F63E-77D7-8E29-24CFDA9E1D02}"/>
              </a:ext>
            </a:extLst>
          </p:cNvPr>
          <p:cNvSpPr txBox="1"/>
          <p:nvPr/>
        </p:nvSpPr>
        <p:spPr>
          <a:xfrm>
            <a:off x="2164080" y="57916"/>
            <a:ext cx="6979920" cy="584775"/>
          </a:xfrm>
          <a:prstGeom prst="rect">
            <a:avLst/>
          </a:prstGeom>
          <a:noFill/>
        </p:spPr>
        <p:txBody>
          <a:bodyPr wrap="square">
            <a:spAutoFit/>
          </a:bodyPr>
          <a:lstStyle/>
          <a:p>
            <a:r>
              <a:rPr lang="en-US" sz="3200" b="1" dirty="0">
                <a:solidFill>
                  <a:srgbClr val="B72189"/>
                </a:solidFill>
                <a:effectLst/>
                <a:latin typeface="Söhne"/>
              </a:rPr>
              <a:t>Addressing 10 Key Queries</a:t>
            </a:r>
            <a:endParaRPr lang="en-US" sz="3200" b="1" dirty="0">
              <a:solidFill>
                <a:srgbClr val="B721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7" name="TextBox 6">
            <a:extLst>
              <a:ext uri="{FF2B5EF4-FFF2-40B4-BE49-F238E27FC236}">
                <a16:creationId xmlns:a16="http://schemas.microsoft.com/office/drawing/2014/main" id="{0BB8EB49-7370-84EE-74A0-953EF579BAED}"/>
              </a:ext>
            </a:extLst>
          </p:cNvPr>
          <p:cNvSpPr txBox="1"/>
          <p:nvPr/>
        </p:nvSpPr>
        <p:spPr>
          <a:xfrm>
            <a:off x="752135" y="1387929"/>
            <a:ext cx="7371329" cy="3323987"/>
          </a:xfrm>
          <a:prstGeom prst="rect">
            <a:avLst/>
          </a:prstGeom>
          <a:noFill/>
        </p:spPr>
        <p:txBody>
          <a:bodyPr wrap="square">
            <a:spAutoFit/>
          </a:bodyPr>
          <a:lstStyle/>
          <a:p>
            <a:pPr lvl="5"/>
            <a:r>
              <a:rPr lang="en-US" dirty="0">
                <a:solidFill>
                  <a:schemeClr val="tx1"/>
                </a:solidFill>
              </a:rPr>
              <a:t>The Online Bookstore Project in SQL is a modern solution tailored for the evolving book retail landscape. It provides customers with an intuitive platform to browse and purchase books online, meeting the growing demand for convenient access to literature in today's digital age.</a:t>
            </a:r>
          </a:p>
          <a:p>
            <a:pPr lvl="5"/>
            <a:r>
              <a:rPr lang="en-US" dirty="0">
                <a:solidFill>
                  <a:schemeClr val="tx1"/>
                </a:solidFill>
              </a:rPr>
              <a:t>Order Management Customers receive confirmation emails with unique tracking numbers upon order placement, allowing them to monitor their delivery status. The system meticulously tracks each order's journey, providing transparency and enhancing customer trust.</a:t>
            </a:r>
          </a:p>
          <a:p>
            <a:pPr lvl="5"/>
            <a:r>
              <a:rPr lang="en-US" dirty="0">
                <a:solidFill>
                  <a:schemeClr val="tx1"/>
                </a:solidFill>
              </a:rPr>
              <a:t>Database Structure The SQL database efficiently manages book inventory, customer orders, and related data through key tables such as Books, Orders, Publisher, Customers, TrackingDetails, Author, and </a:t>
            </a:r>
            <a:r>
              <a:rPr lang="en-US" dirty="0" err="1">
                <a:solidFill>
                  <a:schemeClr val="tx1"/>
                </a:solidFill>
              </a:rPr>
              <a:t>BookOrderWebsite</a:t>
            </a:r>
            <a:r>
              <a:rPr lang="en-US" dirty="0">
                <a:solidFill>
                  <a:schemeClr val="tx1"/>
                </a:solidFill>
              </a:rPr>
              <a:t>. </a:t>
            </a:r>
          </a:p>
          <a:p>
            <a:pPr lvl="5"/>
            <a:r>
              <a:rPr lang="en-US" dirty="0">
                <a:solidFill>
                  <a:schemeClr val="tx1"/>
                </a:solidFill>
              </a:rPr>
              <a:t>The Online Bookstore Project in SQL revolutionizes e-commerce in the book retail industry. Through SQL databases, it offers a comprehensive solution for efficient book inventory management, order processing, and enhancing the overall customer shopping experience online.</a:t>
            </a:r>
          </a:p>
        </p:txBody>
      </p:sp>
      <p:sp>
        <p:nvSpPr>
          <p:cNvPr id="10" name="Google Shape;378;p33">
            <a:extLst>
              <a:ext uri="{FF2B5EF4-FFF2-40B4-BE49-F238E27FC236}">
                <a16:creationId xmlns:a16="http://schemas.microsoft.com/office/drawing/2014/main" id="{751551AB-C376-EF43-748A-3D06E5EF3571}"/>
              </a:ext>
            </a:extLst>
          </p:cNvPr>
          <p:cNvSpPr txBox="1">
            <a:spLocks/>
          </p:cNvSpPr>
          <p:nvPr/>
        </p:nvSpPr>
        <p:spPr>
          <a:xfrm>
            <a:off x="1731817" y="481584"/>
            <a:ext cx="770255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9pPr>
          </a:lstStyle>
          <a:p>
            <a:r>
              <a:rPr lang="en-US" sz="3200" b="1" dirty="0">
                <a:solidFill>
                  <a:schemeClr val="tx2">
                    <a:lumMod val="75000"/>
                  </a:schemeClr>
                </a:solidFill>
                <a:latin typeface="Söhne"/>
              </a:rPr>
              <a:t>What's the aim of the project?</a:t>
            </a:r>
            <a:endParaRPr lang="en-US" sz="3200" dirty="0">
              <a:solidFill>
                <a:schemeClr val="tx2">
                  <a:lumMod val="75000"/>
                </a:schemeClr>
              </a:solidFill>
              <a:latin typeface="Söhn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27" name="Title 26">
            <a:extLst>
              <a:ext uri="{FF2B5EF4-FFF2-40B4-BE49-F238E27FC236}">
                <a16:creationId xmlns:a16="http://schemas.microsoft.com/office/drawing/2014/main" id="{B0262E25-B6E6-DEC6-99EE-671AC642705E}"/>
              </a:ext>
            </a:extLst>
          </p:cNvPr>
          <p:cNvSpPr>
            <a:spLocks noGrp="1"/>
          </p:cNvSpPr>
          <p:nvPr>
            <p:ph type="title"/>
          </p:nvPr>
        </p:nvSpPr>
        <p:spPr>
          <a:xfrm>
            <a:off x="1291500" y="254525"/>
            <a:ext cx="7704000" cy="572700"/>
          </a:xfrm>
        </p:spPr>
        <p:txBody>
          <a:bodyPr/>
          <a:lstStyle/>
          <a:p>
            <a:r>
              <a:rPr lang="en-US" sz="1800" b="1" dirty="0">
                <a:solidFill>
                  <a:srgbClr val="008000"/>
                </a:solidFill>
                <a:latin typeface="Consolas" panose="020B0609020204030204" pitchFamily="49" charset="0"/>
              </a:rPr>
              <a:t>1.Select top 5 Bestselling Books</a:t>
            </a:r>
            <a:endParaRPr lang="en-US" b="1" dirty="0"/>
          </a:p>
        </p:txBody>
      </p:sp>
      <p:pic>
        <p:nvPicPr>
          <p:cNvPr id="29" name="Picture 28">
            <a:extLst>
              <a:ext uri="{FF2B5EF4-FFF2-40B4-BE49-F238E27FC236}">
                <a16:creationId xmlns:a16="http://schemas.microsoft.com/office/drawing/2014/main" id="{180AF8BB-9DF6-95B3-71C2-51BE65A687FD}"/>
              </a:ext>
            </a:extLst>
          </p:cNvPr>
          <p:cNvPicPr>
            <a:picLocks noChangeAspect="1"/>
          </p:cNvPicPr>
          <p:nvPr/>
        </p:nvPicPr>
        <p:blipFill>
          <a:blip r:embed="rId3"/>
          <a:stretch>
            <a:fillRect/>
          </a:stretch>
        </p:blipFill>
        <p:spPr>
          <a:xfrm>
            <a:off x="4967576" y="924534"/>
            <a:ext cx="4027924" cy="1946454"/>
          </a:xfrm>
          <a:prstGeom prst="rect">
            <a:avLst/>
          </a:prstGeom>
        </p:spPr>
      </p:pic>
      <p:sp>
        <p:nvSpPr>
          <p:cNvPr id="32" name="TextBox 31">
            <a:extLst>
              <a:ext uri="{FF2B5EF4-FFF2-40B4-BE49-F238E27FC236}">
                <a16:creationId xmlns:a16="http://schemas.microsoft.com/office/drawing/2014/main" id="{F46EC0DE-BCB2-5CD0-6FEE-B1FEFCB38BDE}"/>
              </a:ext>
            </a:extLst>
          </p:cNvPr>
          <p:cNvSpPr txBox="1"/>
          <p:nvPr/>
        </p:nvSpPr>
        <p:spPr>
          <a:xfrm>
            <a:off x="38585" y="2095308"/>
            <a:ext cx="5077491" cy="2123658"/>
          </a:xfrm>
          <a:prstGeom prst="rect">
            <a:avLst/>
          </a:prstGeom>
          <a:noFill/>
        </p:spPr>
        <p:txBody>
          <a:bodyPr wrap="square">
            <a:spAutoFit/>
          </a:bodyPr>
          <a:lstStyle/>
          <a:p>
            <a:endParaRPr lang="en-US" sz="1200" dirty="0">
              <a:solidFill>
                <a:schemeClr val="tx1"/>
              </a:solidFill>
            </a:endParaRPr>
          </a:p>
          <a:p>
            <a:r>
              <a:rPr lang="en-US" sz="1200" dirty="0">
                <a:solidFill>
                  <a:schemeClr val="tx1"/>
                </a:solidFill>
              </a:rPr>
              <a:t>This SQL query selects the book name and order amount from the Books and Orders tables. </a:t>
            </a:r>
          </a:p>
          <a:p>
            <a:r>
              <a:rPr lang="en-US" sz="1200" dirty="0">
                <a:solidFill>
                  <a:schemeClr val="tx1"/>
                </a:solidFill>
              </a:rPr>
              <a:t>It joins these tables based on the </a:t>
            </a:r>
            <a:r>
              <a:rPr lang="en-US" sz="1200" dirty="0" err="1">
                <a:solidFill>
                  <a:schemeClr val="tx1"/>
                </a:solidFill>
              </a:rPr>
              <a:t>book_id</a:t>
            </a:r>
            <a:r>
              <a:rPr lang="en-US" sz="1200" dirty="0">
                <a:solidFill>
                  <a:schemeClr val="tx1"/>
                </a:solidFill>
              </a:rPr>
              <a:t> column to combine relevant records. </a:t>
            </a:r>
          </a:p>
          <a:p>
            <a:r>
              <a:rPr lang="en-US" sz="1200" dirty="0">
                <a:solidFill>
                  <a:schemeClr val="tx1"/>
                </a:solidFill>
              </a:rPr>
              <a:t>The result set is then grouped by book name and order amount.</a:t>
            </a:r>
          </a:p>
          <a:p>
            <a:r>
              <a:rPr lang="en-US" sz="1200" dirty="0">
                <a:solidFill>
                  <a:schemeClr val="tx1"/>
                </a:solidFill>
              </a:rPr>
              <a:t> Sorting is applied to the grouped data, ordering it by order amount in descending order, ensuring the highest order amounts come first.</a:t>
            </a:r>
          </a:p>
          <a:p>
            <a:r>
              <a:rPr lang="en-US" sz="1200" dirty="0">
                <a:solidFill>
                  <a:schemeClr val="tx1"/>
                </a:solidFill>
              </a:rPr>
              <a:t> The query skips 0 rows and fetches the next 5 rows from the sorted list. Ultimately, this retrieves the top 5 bestselling books based on order amount, representing the books with the highest total number of orders.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cxnSp>
        <p:nvCxnSpPr>
          <p:cNvPr id="500" name="Google Shape;500;p40"/>
          <p:cNvCxnSpPr>
            <a:cxnSpLocks/>
          </p:cNvCxnSpPr>
          <p:nvPr/>
        </p:nvCxnSpPr>
        <p:spPr>
          <a:xfrm rot="10800000">
            <a:off x="-28633" y="3517625"/>
            <a:ext cx="1333500" cy="0"/>
          </a:xfrm>
          <a:prstGeom prst="straightConnector1">
            <a:avLst/>
          </a:prstGeom>
          <a:noFill/>
          <a:ln w="9525" cap="flat" cmpd="sng">
            <a:solidFill>
              <a:schemeClr val="dk1"/>
            </a:solidFill>
            <a:prstDash val="solid"/>
            <a:round/>
            <a:headEnd type="none" w="med" len="med"/>
            <a:tailEnd type="none" w="med" len="med"/>
          </a:ln>
        </p:spPr>
      </p:cxnSp>
      <p:sp>
        <p:nvSpPr>
          <p:cNvPr id="6" name="TextBox 5">
            <a:extLst>
              <a:ext uri="{FF2B5EF4-FFF2-40B4-BE49-F238E27FC236}">
                <a16:creationId xmlns:a16="http://schemas.microsoft.com/office/drawing/2014/main" id="{2FC01911-8AB4-0462-5AF9-FF8ED578BBB7}"/>
              </a:ext>
            </a:extLst>
          </p:cNvPr>
          <p:cNvSpPr txBox="1"/>
          <p:nvPr/>
        </p:nvSpPr>
        <p:spPr>
          <a:xfrm>
            <a:off x="7621" y="1868193"/>
            <a:ext cx="4472940" cy="2862322"/>
          </a:xfrm>
          <a:prstGeom prst="rect">
            <a:avLst/>
          </a:prstGeom>
          <a:noFill/>
        </p:spPr>
        <p:txBody>
          <a:bodyPr wrap="square">
            <a:spAutoFit/>
          </a:bodyPr>
          <a:lstStyle/>
          <a:p>
            <a:r>
              <a:rPr lang="en-US" sz="1200" dirty="0">
                <a:solidFill>
                  <a:schemeClr val="tx1"/>
                </a:solidFill>
              </a:rPr>
              <a:t>This SQL query retrieves data on the average order amount per category from the Books and Orders tables. It selects the </a:t>
            </a:r>
            <a:r>
              <a:rPr lang="en-US" sz="1200" dirty="0" err="1">
                <a:solidFill>
                  <a:schemeClr val="tx1"/>
                </a:solidFill>
              </a:rPr>
              <a:t>book_category</a:t>
            </a:r>
            <a:r>
              <a:rPr lang="en-US" sz="1200" dirty="0">
                <a:solidFill>
                  <a:schemeClr val="tx1"/>
                </a:solidFill>
              </a:rPr>
              <a:t> column from the Books table and calculates the average order amount from the Orders table, aliased as [Average Order]. The tables are joined on the </a:t>
            </a:r>
            <a:r>
              <a:rPr lang="en-US" sz="1200" dirty="0" err="1">
                <a:solidFill>
                  <a:schemeClr val="tx1"/>
                </a:solidFill>
              </a:rPr>
              <a:t>book_id</a:t>
            </a:r>
            <a:r>
              <a:rPr lang="en-US" sz="1200" dirty="0">
                <a:solidFill>
                  <a:schemeClr val="tx1"/>
                </a:solidFill>
              </a:rPr>
              <a:t> column, linking the books to their corresponding orders. The result set is then grouped by </a:t>
            </a:r>
            <a:r>
              <a:rPr lang="en-US" sz="1200" dirty="0" err="1">
                <a:solidFill>
                  <a:schemeClr val="tx1"/>
                </a:solidFill>
              </a:rPr>
              <a:t>book_category</a:t>
            </a:r>
            <a:r>
              <a:rPr lang="en-US" sz="1200" dirty="0">
                <a:solidFill>
                  <a:schemeClr val="tx1"/>
                </a:solidFill>
              </a:rPr>
              <a:t>, ensuring that each category's average order amount is calculated separately.</a:t>
            </a:r>
          </a:p>
          <a:p>
            <a:endParaRPr lang="en-US" sz="1200" dirty="0">
              <a:solidFill>
                <a:schemeClr val="tx1"/>
              </a:solidFill>
            </a:endParaRPr>
          </a:p>
          <a:p>
            <a:r>
              <a:rPr lang="en-US" sz="1200" dirty="0">
                <a:solidFill>
                  <a:schemeClr val="tx1"/>
                </a:solidFill>
              </a:rPr>
              <a:t>This query provides valuable insights into the purchasing behavior within different book categories. It helps businesses understand which categories yield higher or lower average order amounts, enabling them to tailor marketing strategies, adjust pricing, or manage inventory more effectively based on the observed patterns.</a:t>
            </a:r>
          </a:p>
        </p:txBody>
      </p:sp>
      <p:pic>
        <p:nvPicPr>
          <p:cNvPr id="8" name="Picture 7">
            <a:extLst>
              <a:ext uri="{FF2B5EF4-FFF2-40B4-BE49-F238E27FC236}">
                <a16:creationId xmlns:a16="http://schemas.microsoft.com/office/drawing/2014/main" id="{159D99D7-1BF0-CD5D-DCC9-6B487BF7893D}"/>
              </a:ext>
            </a:extLst>
          </p:cNvPr>
          <p:cNvPicPr>
            <a:picLocks noChangeAspect="1"/>
          </p:cNvPicPr>
          <p:nvPr/>
        </p:nvPicPr>
        <p:blipFill>
          <a:blip r:embed="rId3"/>
          <a:stretch>
            <a:fillRect/>
          </a:stretch>
        </p:blipFill>
        <p:spPr>
          <a:xfrm>
            <a:off x="4572000" y="1296145"/>
            <a:ext cx="4232495" cy="1546116"/>
          </a:xfrm>
          <a:prstGeom prst="rect">
            <a:avLst/>
          </a:prstGeom>
        </p:spPr>
      </p:pic>
      <p:sp>
        <p:nvSpPr>
          <p:cNvPr id="10" name="TextBox 9">
            <a:extLst>
              <a:ext uri="{FF2B5EF4-FFF2-40B4-BE49-F238E27FC236}">
                <a16:creationId xmlns:a16="http://schemas.microsoft.com/office/drawing/2014/main" id="{10CFBF0E-6078-8DCB-9DBF-2806B06D5055}"/>
              </a:ext>
            </a:extLst>
          </p:cNvPr>
          <p:cNvSpPr txBox="1"/>
          <p:nvPr/>
        </p:nvSpPr>
        <p:spPr>
          <a:xfrm>
            <a:off x="1836420" y="412985"/>
            <a:ext cx="5654040" cy="369332"/>
          </a:xfrm>
          <a:prstGeom prst="rect">
            <a:avLst/>
          </a:prstGeom>
          <a:noFill/>
        </p:spPr>
        <p:txBody>
          <a:bodyPr wrap="square">
            <a:spAutoFit/>
          </a:bodyPr>
          <a:lstStyle/>
          <a:p>
            <a:r>
              <a:rPr lang="en-US" sz="1800" b="1" dirty="0">
                <a:solidFill>
                  <a:srgbClr val="008000"/>
                </a:solidFill>
                <a:latin typeface="Consolas" panose="020B0609020204030204" pitchFamily="49" charset="0"/>
              </a:rPr>
              <a:t>2.Select average order Amount per Category</a:t>
            </a:r>
            <a:endParaRPr lang="en-US" sz="18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12" name="Google Shape;512;p41"/>
          <p:cNvSpPr txBox="1"/>
          <p:nvPr/>
        </p:nvSpPr>
        <p:spPr>
          <a:xfrm>
            <a:off x="9591325" y="3012925"/>
            <a:ext cx="1438800" cy="4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DM Sans"/>
                <a:ea typeface="DM Sans"/>
                <a:cs typeface="DM Sans"/>
                <a:sym typeface="DM Sans"/>
              </a:rPr>
              <a:t>Urban</a:t>
            </a:r>
            <a:endParaRPr sz="1200">
              <a:solidFill>
                <a:schemeClr val="dk1"/>
              </a:solidFill>
              <a:latin typeface="DM Sans"/>
              <a:ea typeface="DM Sans"/>
              <a:cs typeface="DM Sans"/>
              <a:sym typeface="DM Sans"/>
            </a:endParaRPr>
          </a:p>
        </p:txBody>
      </p:sp>
      <p:pic>
        <p:nvPicPr>
          <p:cNvPr id="5" name="Picture 4">
            <a:extLst>
              <a:ext uri="{FF2B5EF4-FFF2-40B4-BE49-F238E27FC236}">
                <a16:creationId xmlns:a16="http://schemas.microsoft.com/office/drawing/2014/main" id="{7EBEBFD5-D585-CD80-536C-0E70C8B7D155}"/>
              </a:ext>
            </a:extLst>
          </p:cNvPr>
          <p:cNvPicPr>
            <a:picLocks noChangeAspect="1"/>
          </p:cNvPicPr>
          <p:nvPr/>
        </p:nvPicPr>
        <p:blipFill>
          <a:blip r:embed="rId3"/>
          <a:stretch>
            <a:fillRect/>
          </a:stretch>
        </p:blipFill>
        <p:spPr>
          <a:xfrm>
            <a:off x="4794366" y="1331568"/>
            <a:ext cx="4223978" cy="1548792"/>
          </a:xfrm>
          <a:prstGeom prst="rect">
            <a:avLst/>
          </a:prstGeom>
        </p:spPr>
      </p:pic>
      <p:sp>
        <p:nvSpPr>
          <p:cNvPr id="7" name="TextBox 6">
            <a:extLst>
              <a:ext uri="{FF2B5EF4-FFF2-40B4-BE49-F238E27FC236}">
                <a16:creationId xmlns:a16="http://schemas.microsoft.com/office/drawing/2014/main" id="{8CF28FEF-011D-3883-33A5-773A6D733B56}"/>
              </a:ext>
            </a:extLst>
          </p:cNvPr>
          <p:cNvSpPr txBox="1"/>
          <p:nvPr/>
        </p:nvSpPr>
        <p:spPr>
          <a:xfrm>
            <a:off x="1089660" y="364272"/>
            <a:ext cx="6385560" cy="369332"/>
          </a:xfrm>
          <a:prstGeom prst="rect">
            <a:avLst/>
          </a:prstGeom>
          <a:noFill/>
        </p:spPr>
        <p:txBody>
          <a:bodyPr wrap="square">
            <a:spAutoFit/>
          </a:bodyPr>
          <a:lstStyle/>
          <a:p>
            <a:r>
              <a:rPr lang="en-US" sz="1800" b="1" dirty="0">
                <a:solidFill>
                  <a:srgbClr val="008000"/>
                </a:solidFill>
                <a:latin typeface="Consolas" panose="020B0609020204030204" pitchFamily="49" charset="0"/>
              </a:rPr>
              <a:t>3.Select books with Low Stock and High Orders</a:t>
            </a:r>
            <a:endParaRPr lang="en-US" sz="1800" b="1" dirty="0"/>
          </a:p>
        </p:txBody>
      </p:sp>
      <p:sp>
        <p:nvSpPr>
          <p:cNvPr id="10" name="TextBox 9">
            <a:extLst>
              <a:ext uri="{FF2B5EF4-FFF2-40B4-BE49-F238E27FC236}">
                <a16:creationId xmlns:a16="http://schemas.microsoft.com/office/drawing/2014/main" id="{D7E01197-0690-4D90-5475-7ECD03F708A6}"/>
              </a:ext>
            </a:extLst>
          </p:cNvPr>
          <p:cNvSpPr txBox="1"/>
          <p:nvPr/>
        </p:nvSpPr>
        <p:spPr>
          <a:xfrm>
            <a:off x="0" y="1526292"/>
            <a:ext cx="4794366" cy="3046988"/>
          </a:xfrm>
          <a:prstGeom prst="rect">
            <a:avLst/>
          </a:prstGeom>
          <a:noFill/>
        </p:spPr>
        <p:txBody>
          <a:bodyPr wrap="square">
            <a:spAutoFit/>
          </a:bodyPr>
          <a:lstStyle/>
          <a:p>
            <a:r>
              <a:rPr lang="en-US" sz="1200" dirty="0">
                <a:solidFill>
                  <a:schemeClr val="tx1"/>
                </a:solidFill>
              </a:rPr>
              <a:t>This SQL query selects the book name along with the minimum stock quantity and the maximum order amount from the Books and Orders tables. It joins these tables based on the </a:t>
            </a:r>
            <a:r>
              <a:rPr lang="en-US" sz="1200" dirty="0" err="1">
                <a:solidFill>
                  <a:schemeClr val="tx1"/>
                </a:solidFill>
              </a:rPr>
              <a:t>book_id</a:t>
            </a:r>
            <a:r>
              <a:rPr lang="en-US" sz="1200" dirty="0">
                <a:solidFill>
                  <a:schemeClr val="tx1"/>
                </a:solidFill>
              </a:rPr>
              <a:t> column to combine relevant records. The result set is then grouped by book name. Within each group, it calculates the minimum stock quantity across all records for that book and the maximum order amount across all orders for that book.</a:t>
            </a:r>
          </a:p>
          <a:p>
            <a:endParaRPr lang="en-US" sz="1200" dirty="0">
              <a:solidFill>
                <a:schemeClr val="tx1"/>
              </a:solidFill>
            </a:endParaRPr>
          </a:p>
          <a:p>
            <a:r>
              <a:rPr lang="en-US" sz="1200" dirty="0">
                <a:solidFill>
                  <a:schemeClr val="tx1"/>
                </a:solidFill>
              </a:rPr>
              <a:t>This query provides insights into the inventory management and demand patterns for each book. By identifying the minimum stock level and maximum order amount for each book, businesses can optimize their inventory levels to meet demand effectively and avoid stockouts. Additionally, it helps in understanding the popularity of each book based on the maximum number of orders it has received.</a:t>
            </a:r>
          </a:p>
          <a:p>
            <a:endParaRPr lang="en-US" sz="1200" dirty="0">
              <a:solidFill>
                <a:schemeClr val="tx1"/>
              </a:solidFill>
            </a:endParaRPr>
          </a:p>
          <a:p>
            <a:endParaRPr lang="en-US" sz="12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3" name="TextBox 2">
            <a:extLst>
              <a:ext uri="{FF2B5EF4-FFF2-40B4-BE49-F238E27FC236}">
                <a16:creationId xmlns:a16="http://schemas.microsoft.com/office/drawing/2014/main" id="{532A964B-87A3-60ED-98E9-36971A7685A9}"/>
              </a:ext>
            </a:extLst>
          </p:cNvPr>
          <p:cNvSpPr txBox="1"/>
          <p:nvPr/>
        </p:nvSpPr>
        <p:spPr>
          <a:xfrm>
            <a:off x="381000" y="2016740"/>
            <a:ext cx="4686300" cy="1754326"/>
          </a:xfrm>
          <a:prstGeom prst="rect">
            <a:avLst/>
          </a:prstGeom>
          <a:noFill/>
        </p:spPr>
        <p:txBody>
          <a:bodyPr wrap="square">
            <a:spAutoFit/>
          </a:bodyPr>
          <a:lstStyle/>
          <a:p>
            <a:r>
              <a:rPr lang="en-US" sz="1200" dirty="0">
                <a:solidFill>
                  <a:schemeClr val="tx1"/>
                </a:solidFill>
              </a:rPr>
              <a:t>This SQL query calculates the total sales amount for each publisher by joining the Publisher, Books, and Orders tables. It associates publishers with their books through the </a:t>
            </a:r>
            <a:r>
              <a:rPr lang="en-US" sz="1200" dirty="0" err="1">
                <a:solidFill>
                  <a:schemeClr val="tx1"/>
                </a:solidFill>
              </a:rPr>
              <a:t>book_id</a:t>
            </a:r>
            <a:r>
              <a:rPr lang="en-US" sz="1200" dirty="0">
                <a:solidFill>
                  <a:schemeClr val="tx1"/>
                </a:solidFill>
              </a:rPr>
              <a:t> column. Then, it links books to orders based on the </a:t>
            </a:r>
            <a:r>
              <a:rPr lang="en-US" sz="1200" dirty="0" err="1">
                <a:solidFill>
                  <a:schemeClr val="tx1"/>
                </a:solidFill>
              </a:rPr>
              <a:t>book_id</a:t>
            </a:r>
            <a:r>
              <a:rPr lang="en-US" sz="1200" dirty="0">
                <a:solidFill>
                  <a:schemeClr val="tx1"/>
                </a:solidFill>
              </a:rPr>
              <a:t> column as well. By aggregating the sales amount for each book (</a:t>
            </a:r>
            <a:r>
              <a:rPr lang="en-US" sz="1200" dirty="0" err="1">
                <a:solidFill>
                  <a:schemeClr val="tx1"/>
                </a:solidFill>
              </a:rPr>
              <a:t>book_price</a:t>
            </a:r>
            <a:r>
              <a:rPr lang="en-US" sz="1200" dirty="0">
                <a:solidFill>
                  <a:schemeClr val="tx1"/>
                </a:solidFill>
              </a:rPr>
              <a:t> * </a:t>
            </a:r>
            <a:r>
              <a:rPr lang="en-US" sz="1200" dirty="0" err="1">
                <a:solidFill>
                  <a:schemeClr val="tx1"/>
                </a:solidFill>
              </a:rPr>
              <a:t>order_amount</a:t>
            </a:r>
            <a:r>
              <a:rPr lang="en-US" sz="1200" dirty="0">
                <a:solidFill>
                  <a:schemeClr val="tx1"/>
                </a:solidFill>
              </a:rPr>
              <a:t>) and summing these values for each publisher, it computes the total sales amount. The result set is grouped by </a:t>
            </a:r>
            <a:r>
              <a:rPr lang="en-US" sz="1200" dirty="0" err="1">
                <a:solidFill>
                  <a:schemeClr val="tx1"/>
                </a:solidFill>
              </a:rPr>
              <a:t>publisher_name</a:t>
            </a:r>
            <a:r>
              <a:rPr lang="en-US" sz="1200" dirty="0">
                <a:solidFill>
                  <a:schemeClr val="tx1"/>
                </a:solidFill>
              </a:rPr>
              <a:t> to ensure that the total sales amount is calculated for each distinct publisher. </a:t>
            </a:r>
          </a:p>
        </p:txBody>
      </p:sp>
      <p:pic>
        <p:nvPicPr>
          <p:cNvPr id="5" name="Picture 4">
            <a:extLst>
              <a:ext uri="{FF2B5EF4-FFF2-40B4-BE49-F238E27FC236}">
                <a16:creationId xmlns:a16="http://schemas.microsoft.com/office/drawing/2014/main" id="{B36C0E19-D310-0F37-CFEE-44F4ACD471B0}"/>
              </a:ext>
            </a:extLst>
          </p:cNvPr>
          <p:cNvPicPr>
            <a:picLocks noChangeAspect="1"/>
          </p:cNvPicPr>
          <p:nvPr/>
        </p:nvPicPr>
        <p:blipFill>
          <a:blip r:embed="rId3"/>
          <a:stretch>
            <a:fillRect/>
          </a:stretch>
        </p:blipFill>
        <p:spPr>
          <a:xfrm>
            <a:off x="4767117" y="946754"/>
            <a:ext cx="4247343" cy="1624996"/>
          </a:xfrm>
          <a:prstGeom prst="rect">
            <a:avLst/>
          </a:prstGeom>
        </p:spPr>
      </p:pic>
      <p:sp>
        <p:nvSpPr>
          <p:cNvPr id="7" name="TextBox 6">
            <a:extLst>
              <a:ext uri="{FF2B5EF4-FFF2-40B4-BE49-F238E27FC236}">
                <a16:creationId xmlns:a16="http://schemas.microsoft.com/office/drawing/2014/main" id="{D24A6710-ABAD-684D-7FEA-A96C8274BB65}"/>
              </a:ext>
            </a:extLst>
          </p:cNvPr>
          <p:cNvSpPr txBox="1"/>
          <p:nvPr/>
        </p:nvSpPr>
        <p:spPr>
          <a:xfrm>
            <a:off x="830580" y="196734"/>
            <a:ext cx="7764780" cy="369332"/>
          </a:xfrm>
          <a:prstGeom prst="rect">
            <a:avLst/>
          </a:prstGeom>
          <a:noFill/>
        </p:spPr>
        <p:txBody>
          <a:bodyPr wrap="square">
            <a:spAutoFit/>
          </a:bodyPr>
          <a:lstStyle/>
          <a:p>
            <a:r>
              <a:rPr lang="en-US" sz="1800" b="1" dirty="0">
                <a:solidFill>
                  <a:srgbClr val="008000"/>
                </a:solidFill>
                <a:latin typeface="Consolas" panose="020B0609020204030204" pitchFamily="49" charset="0"/>
              </a:rPr>
              <a:t>4.Calculate the total sales amount for each publisher</a:t>
            </a:r>
            <a:endParaRPr lang="en-US" sz="1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6D277D02-811A-F254-0467-44C41EE3DF1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C7F1485-FBF2-8DDC-C01A-80482FE694C3}"/>
              </a:ext>
            </a:extLst>
          </p:cNvPr>
          <p:cNvSpPr txBox="1"/>
          <p:nvPr/>
        </p:nvSpPr>
        <p:spPr>
          <a:xfrm>
            <a:off x="796290" y="142250"/>
            <a:ext cx="6617970" cy="646331"/>
          </a:xfrm>
          <a:prstGeom prst="rect">
            <a:avLst/>
          </a:prstGeom>
          <a:noFill/>
        </p:spPr>
        <p:txBody>
          <a:bodyPr wrap="square">
            <a:spAutoFit/>
          </a:bodyPr>
          <a:lstStyle/>
          <a:p>
            <a:r>
              <a:rPr lang="en-US" sz="1800" b="1" dirty="0">
                <a:solidFill>
                  <a:srgbClr val="008000"/>
                </a:solidFill>
                <a:latin typeface="Consolas" panose="020B0609020204030204" pitchFamily="49" charset="0"/>
              </a:rPr>
              <a:t>5.Select customers along with their order details and tracking information</a:t>
            </a:r>
            <a:endParaRPr lang="en-US" sz="1800" b="1" dirty="0"/>
          </a:p>
        </p:txBody>
      </p:sp>
      <p:pic>
        <p:nvPicPr>
          <p:cNvPr id="7" name="Picture 6">
            <a:extLst>
              <a:ext uri="{FF2B5EF4-FFF2-40B4-BE49-F238E27FC236}">
                <a16:creationId xmlns:a16="http://schemas.microsoft.com/office/drawing/2014/main" id="{4969BB4A-49BD-BB94-9BAA-938D66561065}"/>
              </a:ext>
            </a:extLst>
          </p:cNvPr>
          <p:cNvPicPr>
            <a:picLocks noChangeAspect="1"/>
          </p:cNvPicPr>
          <p:nvPr/>
        </p:nvPicPr>
        <p:blipFill>
          <a:blip r:embed="rId3"/>
          <a:stretch>
            <a:fillRect/>
          </a:stretch>
        </p:blipFill>
        <p:spPr>
          <a:xfrm>
            <a:off x="4708216" y="1080330"/>
            <a:ext cx="4435784" cy="1930773"/>
          </a:xfrm>
          <a:prstGeom prst="rect">
            <a:avLst/>
          </a:prstGeom>
        </p:spPr>
      </p:pic>
      <p:sp>
        <p:nvSpPr>
          <p:cNvPr id="9" name="TextBox 8">
            <a:extLst>
              <a:ext uri="{FF2B5EF4-FFF2-40B4-BE49-F238E27FC236}">
                <a16:creationId xmlns:a16="http://schemas.microsoft.com/office/drawing/2014/main" id="{D8949577-0F61-E392-03A2-F6D14B2DC799}"/>
              </a:ext>
            </a:extLst>
          </p:cNvPr>
          <p:cNvSpPr txBox="1"/>
          <p:nvPr/>
        </p:nvSpPr>
        <p:spPr>
          <a:xfrm>
            <a:off x="166696" y="2308844"/>
            <a:ext cx="4541520" cy="1754326"/>
          </a:xfrm>
          <a:prstGeom prst="rect">
            <a:avLst/>
          </a:prstGeom>
          <a:noFill/>
        </p:spPr>
        <p:txBody>
          <a:bodyPr wrap="square">
            <a:spAutoFit/>
          </a:bodyPr>
          <a:lstStyle/>
          <a:p>
            <a:r>
              <a:rPr lang="en-US" sz="1200" dirty="0">
                <a:solidFill>
                  <a:schemeClr val="tx1"/>
                </a:solidFill>
              </a:rPr>
              <a:t>This SQL query retrieves specific details related to customer orders and their delivery tracking information. It selects the customer's ID, name, and surname from the Customers table, along with the order ID, order amount, and order date from the Orders table. Additionally, it includes information about the carrier responsible for delivery and the delivery date from the Tracking table. By joining the Customers, Orders, and Tracking tables, the query links customer details with their corresponding orders and delivery tracking records.</a:t>
            </a:r>
          </a:p>
        </p:txBody>
      </p:sp>
    </p:spTree>
    <p:extLst>
      <p:ext uri="{BB962C8B-B14F-4D97-AF65-F5344CB8AC3E}">
        <p14:creationId xmlns:p14="http://schemas.microsoft.com/office/powerpoint/2010/main" val="4258068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26CF9970-8399-32C3-921C-050493551743}"/>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D1189367-5481-816F-22C3-FAE15316E9CA}"/>
              </a:ext>
            </a:extLst>
          </p:cNvPr>
          <p:cNvSpPr txBox="1"/>
          <p:nvPr/>
        </p:nvSpPr>
        <p:spPr>
          <a:xfrm>
            <a:off x="1714500" y="177582"/>
            <a:ext cx="5471160" cy="369332"/>
          </a:xfrm>
          <a:prstGeom prst="rect">
            <a:avLst/>
          </a:prstGeom>
          <a:noFill/>
        </p:spPr>
        <p:txBody>
          <a:bodyPr wrap="square">
            <a:spAutoFit/>
          </a:bodyPr>
          <a:lstStyle/>
          <a:p>
            <a:r>
              <a:rPr lang="en-US" sz="1800" b="1" dirty="0">
                <a:solidFill>
                  <a:srgbClr val="008000"/>
                </a:solidFill>
                <a:latin typeface="Consolas" panose="020B0609020204030204" pitchFamily="49" charset="0"/>
              </a:rPr>
              <a:t>6.Select orders placed on weekends</a:t>
            </a:r>
            <a:endParaRPr lang="en-US" sz="1800" b="1" dirty="0"/>
          </a:p>
        </p:txBody>
      </p:sp>
      <p:pic>
        <p:nvPicPr>
          <p:cNvPr id="10" name="Picture 9">
            <a:extLst>
              <a:ext uri="{FF2B5EF4-FFF2-40B4-BE49-F238E27FC236}">
                <a16:creationId xmlns:a16="http://schemas.microsoft.com/office/drawing/2014/main" id="{D7D90B21-D8C3-1896-8303-CBBF6F1AE43A}"/>
              </a:ext>
            </a:extLst>
          </p:cNvPr>
          <p:cNvPicPr>
            <a:picLocks noChangeAspect="1"/>
          </p:cNvPicPr>
          <p:nvPr/>
        </p:nvPicPr>
        <p:blipFill>
          <a:blip r:embed="rId3"/>
          <a:stretch>
            <a:fillRect/>
          </a:stretch>
        </p:blipFill>
        <p:spPr>
          <a:xfrm>
            <a:off x="2837848" y="1285094"/>
            <a:ext cx="6082075" cy="646375"/>
          </a:xfrm>
          <a:prstGeom prst="rect">
            <a:avLst/>
          </a:prstGeom>
        </p:spPr>
      </p:pic>
      <p:sp>
        <p:nvSpPr>
          <p:cNvPr id="12" name="TextBox 11">
            <a:extLst>
              <a:ext uri="{FF2B5EF4-FFF2-40B4-BE49-F238E27FC236}">
                <a16:creationId xmlns:a16="http://schemas.microsoft.com/office/drawing/2014/main" id="{C39986D9-4F13-38BA-19A9-363304F0A61E}"/>
              </a:ext>
            </a:extLst>
          </p:cNvPr>
          <p:cNvSpPr txBox="1"/>
          <p:nvPr/>
        </p:nvSpPr>
        <p:spPr>
          <a:xfrm>
            <a:off x="426720" y="2082516"/>
            <a:ext cx="4069080" cy="2492990"/>
          </a:xfrm>
          <a:prstGeom prst="rect">
            <a:avLst/>
          </a:prstGeom>
          <a:noFill/>
        </p:spPr>
        <p:txBody>
          <a:bodyPr wrap="square">
            <a:spAutoFit/>
          </a:bodyPr>
          <a:lstStyle/>
          <a:p>
            <a:r>
              <a:rPr lang="en-US" sz="1200" dirty="0">
                <a:solidFill>
                  <a:schemeClr val="tx1"/>
                </a:solidFill>
              </a:rPr>
              <a:t>This SQL query selects orders that were placed on weekends. It retrieves all columns (*) from the Orders table (aliased as "o"). The WHERE clause filters the results based on the day of the week when the order was placed. It uses the DATENAME function to extract the weekday name from the </a:t>
            </a:r>
            <a:r>
              <a:rPr lang="en-US" sz="1200" dirty="0" err="1">
                <a:solidFill>
                  <a:schemeClr val="tx1"/>
                </a:solidFill>
              </a:rPr>
              <a:t>order_date</a:t>
            </a:r>
            <a:r>
              <a:rPr lang="en-US" sz="1200" dirty="0">
                <a:solidFill>
                  <a:schemeClr val="tx1"/>
                </a:solidFill>
              </a:rPr>
              <a:t> column after casting it to DATE data type. The function returns the name of the weekday associated with the date. The query includes orders where the weekday name is either 'Saturday' or 'Sunday', indicating orders placed during the weekend. This query is useful for analyzing weekend order patterns or for operational purposes, such as scheduling delivery or staffing accordingly.</a:t>
            </a:r>
          </a:p>
        </p:txBody>
      </p:sp>
    </p:spTree>
    <p:extLst>
      <p:ext uri="{BB962C8B-B14F-4D97-AF65-F5344CB8AC3E}">
        <p14:creationId xmlns:p14="http://schemas.microsoft.com/office/powerpoint/2010/main" val="1159193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6FA918FD-0E1C-6593-B098-9889EA85567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1FB959E-1DCD-C740-D182-4511391936F4}"/>
              </a:ext>
            </a:extLst>
          </p:cNvPr>
          <p:cNvSpPr txBox="1"/>
          <p:nvPr/>
        </p:nvSpPr>
        <p:spPr>
          <a:xfrm>
            <a:off x="731520" y="412760"/>
            <a:ext cx="6964680" cy="646331"/>
          </a:xfrm>
          <a:prstGeom prst="rect">
            <a:avLst/>
          </a:prstGeom>
          <a:noFill/>
        </p:spPr>
        <p:txBody>
          <a:bodyPr wrap="square">
            <a:spAutoFit/>
          </a:bodyPr>
          <a:lstStyle/>
          <a:p>
            <a:r>
              <a:rPr lang="en-US" sz="1800" b="1" dirty="0">
                <a:solidFill>
                  <a:srgbClr val="008000"/>
                </a:solidFill>
                <a:latin typeface="Consolas" panose="020B0609020204030204" pitchFamily="49" charset="0"/>
              </a:rPr>
              <a:t>7. Find all books with a price over $15 and published before 2000.</a:t>
            </a:r>
            <a:endParaRPr lang="en-US" sz="1800" b="1" dirty="0"/>
          </a:p>
        </p:txBody>
      </p:sp>
      <p:pic>
        <p:nvPicPr>
          <p:cNvPr id="10" name="Picture 9">
            <a:extLst>
              <a:ext uri="{FF2B5EF4-FFF2-40B4-BE49-F238E27FC236}">
                <a16:creationId xmlns:a16="http://schemas.microsoft.com/office/drawing/2014/main" id="{A65C1860-BBB4-6F0D-C299-F5E40CF32E29}"/>
              </a:ext>
            </a:extLst>
          </p:cNvPr>
          <p:cNvPicPr>
            <a:picLocks noChangeAspect="1"/>
          </p:cNvPicPr>
          <p:nvPr/>
        </p:nvPicPr>
        <p:blipFill>
          <a:blip r:embed="rId3"/>
          <a:stretch>
            <a:fillRect/>
          </a:stretch>
        </p:blipFill>
        <p:spPr>
          <a:xfrm>
            <a:off x="3866147" y="1178855"/>
            <a:ext cx="4984185" cy="1360761"/>
          </a:xfrm>
          <a:prstGeom prst="rect">
            <a:avLst/>
          </a:prstGeom>
        </p:spPr>
      </p:pic>
      <p:sp>
        <p:nvSpPr>
          <p:cNvPr id="13" name="TextBox 12">
            <a:extLst>
              <a:ext uri="{FF2B5EF4-FFF2-40B4-BE49-F238E27FC236}">
                <a16:creationId xmlns:a16="http://schemas.microsoft.com/office/drawing/2014/main" id="{3AEFDAD6-AE15-F77E-76D0-50867F2AB193}"/>
              </a:ext>
            </a:extLst>
          </p:cNvPr>
          <p:cNvSpPr txBox="1"/>
          <p:nvPr/>
        </p:nvSpPr>
        <p:spPr>
          <a:xfrm>
            <a:off x="146834" y="2565785"/>
            <a:ext cx="8134052" cy="2308324"/>
          </a:xfrm>
          <a:prstGeom prst="rect">
            <a:avLst/>
          </a:prstGeom>
          <a:noFill/>
        </p:spPr>
        <p:txBody>
          <a:bodyPr wrap="square">
            <a:spAutoFit/>
          </a:bodyPr>
          <a:lstStyle/>
          <a:p>
            <a:r>
              <a:rPr lang="en-US" sz="1200" dirty="0">
                <a:solidFill>
                  <a:schemeClr val="tx1"/>
                </a:solidFill>
              </a:rPr>
              <a:t>This SQL query retrieves information about books with a price exceeding $15 and published before the year 2000. It selects the </a:t>
            </a:r>
            <a:r>
              <a:rPr lang="en-US" sz="1200" dirty="0" err="1">
                <a:solidFill>
                  <a:schemeClr val="tx1"/>
                </a:solidFill>
              </a:rPr>
              <a:t>book_name</a:t>
            </a:r>
            <a:r>
              <a:rPr lang="en-US" sz="1200" dirty="0">
                <a:solidFill>
                  <a:schemeClr val="tx1"/>
                </a:solidFill>
              </a:rPr>
              <a:t> and </a:t>
            </a:r>
            <a:r>
              <a:rPr lang="en-US" sz="1200" dirty="0" err="1">
                <a:solidFill>
                  <a:schemeClr val="tx1"/>
                </a:solidFill>
              </a:rPr>
              <a:t>book_price</a:t>
            </a:r>
            <a:r>
              <a:rPr lang="en-US" sz="1200" dirty="0">
                <a:solidFill>
                  <a:schemeClr val="tx1"/>
                </a:solidFill>
              </a:rPr>
              <a:t> columns from the Books table (aliased as "b") and the </a:t>
            </a:r>
            <a:r>
              <a:rPr lang="en-US" sz="1200" dirty="0" err="1">
                <a:solidFill>
                  <a:schemeClr val="tx1"/>
                </a:solidFill>
              </a:rPr>
              <a:t>publish_date</a:t>
            </a:r>
            <a:r>
              <a:rPr lang="en-US" sz="1200" dirty="0">
                <a:solidFill>
                  <a:schemeClr val="tx1"/>
                </a:solidFill>
              </a:rPr>
              <a:t> column from the Publisher table (aliased as "p"). The query joins the Books and Publisher tables based on the </a:t>
            </a:r>
            <a:r>
              <a:rPr lang="en-US" sz="1200" dirty="0" err="1">
                <a:solidFill>
                  <a:schemeClr val="tx1"/>
                </a:solidFill>
              </a:rPr>
              <a:t>book_id</a:t>
            </a:r>
            <a:r>
              <a:rPr lang="en-US" sz="1200" dirty="0">
                <a:solidFill>
                  <a:schemeClr val="tx1"/>
                </a:solidFill>
              </a:rPr>
              <a:t> column to associate books with their publishing details.</a:t>
            </a:r>
          </a:p>
          <a:p>
            <a:endParaRPr lang="en-US" sz="1200" dirty="0">
              <a:solidFill>
                <a:schemeClr val="tx1"/>
              </a:solidFill>
            </a:endParaRPr>
          </a:p>
          <a:p>
            <a:r>
              <a:rPr lang="en-US" sz="1200" dirty="0">
                <a:solidFill>
                  <a:schemeClr val="tx1"/>
                </a:solidFill>
              </a:rPr>
              <a:t>The WHERE clause specifies two conditions:</a:t>
            </a:r>
          </a:p>
          <a:p>
            <a:endParaRPr lang="en-US" sz="1200" dirty="0">
              <a:solidFill>
                <a:schemeClr val="tx1"/>
              </a:solidFill>
            </a:endParaRPr>
          </a:p>
          <a:p>
            <a:pPr marL="171450" indent="-171450">
              <a:buClr>
                <a:schemeClr val="tx1"/>
              </a:buClr>
              <a:buFont typeface="Courier New" panose="02070309020205020404" pitchFamily="49" charset="0"/>
              <a:buChar char="o"/>
            </a:pPr>
            <a:r>
              <a:rPr lang="en-US" sz="1200" dirty="0" err="1">
                <a:solidFill>
                  <a:schemeClr val="tx1"/>
                </a:solidFill>
              </a:rPr>
              <a:t>b.book_price</a:t>
            </a:r>
            <a:r>
              <a:rPr lang="en-US" sz="1200" dirty="0">
                <a:solidFill>
                  <a:schemeClr val="tx1"/>
                </a:solidFill>
              </a:rPr>
              <a:t> &gt; 15: This condition filters books with a price greater than $15.</a:t>
            </a:r>
          </a:p>
          <a:p>
            <a:pPr marL="171450" indent="-171450">
              <a:buClr>
                <a:schemeClr val="tx1"/>
              </a:buClr>
              <a:buFont typeface="Courier New" panose="02070309020205020404" pitchFamily="49" charset="0"/>
              <a:buChar char="o"/>
            </a:pPr>
            <a:r>
              <a:rPr lang="en-US" sz="1200" dirty="0">
                <a:solidFill>
                  <a:schemeClr val="tx1"/>
                </a:solidFill>
              </a:rPr>
              <a:t>YEAR(CONVERT(DATE, </a:t>
            </a:r>
            <a:r>
              <a:rPr lang="en-US" sz="1200" dirty="0" err="1">
                <a:solidFill>
                  <a:schemeClr val="tx1"/>
                </a:solidFill>
              </a:rPr>
              <a:t>p.publish_date</a:t>
            </a:r>
            <a:r>
              <a:rPr lang="en-US" sz="1200" dirty="0">
                <a:solidFill>
                  <a:schemeClr val="tx1"/>
                </a:solidFill>
              </a:rPr>
              <a:t>)) &lt; 2000: This condition extracts the year from the </a:t>
            </a:r>
            <a:r>
              <a:rPr lang="en-US" sz="1200" dirty="0" err="1">
                <a:solidFill>
                  <a:schemeClr val="tx1"/>
                </a:solidFill>
              </a:rPr>
              <a:t>publish_date</a:t>
            </a:r>
            <a:r>
              <a:rPr lang="en-US" sz="1200" dirty="0">
                <a:solidFill>
                  <a:schemeClr val="tx1"/>
                </a:solidFill>
              </a:rPr>
              <a:t> column, converts it to a DATE data type, and then checks if it is before the year 2000.</a:t>
            </a:r>
          </a:p>
          <a:p>
            <a:r>
              <a:rPr lang="en-US" sz="1200" dirty="0">
                <a:solidFill>
                  <a:schemeClr val="tx1"/>
                </a:solidFill>
              </a:rPr>
              <a:t>By combining these conditions, the query identifies books that meet both criteria: having a price exceeding $15 and being published before the year 2000.</a:t>
            </a:r>
          </a:p>
        </p:txBody>
      </p:sp>
    </p:spTree>
    <p:extLst>
      <p:ext uri="{BB962C8B-B14F-4D97-AF65-F5344CB8AC3E}">
        <p14:creationId xmlns:p14="http://schemas.microsoft.com/office/powerpoint/2010/main" val="3262586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0">
          <a:extLst>
            <a:ext uri="{FF2B5EF4-FFF2-40B4-BE49-F238E27FC236}">
              <a16:creationId xmlns:a16="http://schemas.microsoft.com/office/drawing/2014/main" id="{2E81B486-38E3-DB10-40DA-7548BFFED878}"/>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616CEACA-6509-6B49-2F79-6C9DC1AE07AB}"/>
              </a:ext>
            </a:extLst>
          </p:cNvPr>
          <p:cNvSpPr txBox="1"/>
          <p:nvPr/>
        </p:nvSpPr>
        <p:spPr>
          <a:xfrm>
            <a:off x="1127760" y="172730"/>
            <a:ext cx="7033260" cy="646331"/>
          </a:xfrm>
          <a:prstGeom prst="rect">
            <a:avLst/>
          </a:prstGeom>
          <a:noFill/>
        </p:spPr>
        <p:txBody>
          <a:bodyPr wrap="square">
            <a:spAutoFit/>
          </a:bodyPr>
          <a:lstStyle/>
          <a:p>
            <a:r>
              <a:rPr lang="en-US" sz="1800" b="1" dirty="0">
                <a:solidFill>
                  <a:srgbClr val="008000"/>
                </a:solidFill>
                <a:latin typeface="Consolas" panose="020B0609020204030204" pitchFamily="49" charset="0"/>
              </a:rPr>
              <a:t>8.Select books with Orders Placed by Customers Whose Last Names Start with 'S</a:t>
            </a:r>
            <a:endParaRPr lang="en-US" sz="1800" b="1" dirty="0"/>
          </a:p>
        </p:txBody>
      </p:sp>
      <p:pic>
        <p:nvPicPr>
          <p:cNvPr id="16" name="Picture 15">
            <a:extLst>
              <a:ext uri="{FF2B5EF4-FFF2-40B4-BE49-F238E27FC236}">
                <a16:creationId xmlns:a16="http://schemas.microsoft.com/office/drawing/2014/main" id="{0038D4E6-E4AD-748D-FAB9-BFA461D08B2B}"/>
              </a:ext>
            </a:extLst>
          </p:cNvPr>
          <p:cNvPicPr>
            <a:picLocks noChangeAspect="1"/>
          </p:cNvPicPr>
          <p:nvPr/>
        </p:nvPicPr>
        <p:blipFill>
          <a:blip r:embed="rId3"/>
          <a:stretch>
            <a:fillRect/>
          </a:stretch>
        </p:blipFill>
        <p:spPr>
          <a:xfrm>
            <a:off x="5783178" y="819061"/>
            <a:ext cx="3284621" cy="2284496"/>
          </a:xfrm>
          <a:prstGeom prst="rect">
            <a:avLst/>
          </a:prstGeom>
        </p:spPr>
      </p:pic>
      <p:sp>
        <p:nvSpPr>
          <p:cNvPr id="18" name="TextBox 17">
            <a:extLst>
              <a:ext uri="{FF2B5EF4-FFF2-40B4-BE49-F238E27FC236}">
                <a16:creationId xmlns:a16="http://schemas.microsoft.com/office/drawing/2014/main" id="{FB841F3E-B84D-3B81-E70C-CEB416DF9F83}"/>
              </a:ext>
            </a:extLst>
          </p:cNvPr>
          <p:cNvSpPr txBox="1"/>
          <p:nvPr/>
        </p:nvSpPr>
        <p:spPr>
          <a:xfrm>
            <a:off x="-8021" y="1394248"/>
            <a:ext cx="5867400" cy="3046988"/>
          </a:xfrm>
          <a:prstGeom prst="rect">
            <a:avLst/>
          </a:prstGeom>
          <a:noFill/>
        </p:spPr>
        <p:txBody>
          <a:bodyPr wrap="square">
            <a:spAutoFit/>
          </a:bodyPr>
          <a:lstStyle/>
          <a:p>
            <a:r>
              <a:rPr lang="en-US" sz="1200" dirty="0">
                <a:solidFill>
                  <a:schemeClr val="tx1"/>
                </a:solidFill>
              </a:rPr>
              <a:t>This SQL query retrieves information about books that were ordered by customers whose last names start with the letter 'S'. It selects the </a:t>
            </a:r>
            <a:r>
              <a:rPr lang="en-US" sz="1200" dirty="0" err="1">
                <a:solidFill>
                  <a:schemeClr val="tx1"/>
                </a:solidFill>
              </a:rPr>
              <a:t>customer_name</a:t>
            </a:r>
            <a:r>
              <a:rPr lang="en-US" sz="1200" dirty="0">
                <a:solidFill>
                  <a:schemeClr val="tx1"/>
                </a:solidFill>
              </a:rPr>
              <a:t>, </a:t>
            </a:r>
            <a:r>
              <a:rPr lang="en-US" sz="1200" dirty="0" err="1">
                <a:solidFill>
                  <a:schemeClr val="tx1"/>
                </a:solidFill>
              </a:rPr>
              <a:t>book_id</a:t>
            </a:r>
            <a:r>
              <a:rPr lang="en-US" sz="1200" dirty="0">
                <a:solidFill>
                  <a:schemeClr val="tx1"/>
                </a:solidFill>
              </a:rPr>
              <a:t>, and </a:t>
            </a:r>
            <a:r>
              <a:rPr lang="en-US" sz="1200" dirty="0" err="1">
                <a:solidFill>
                  <a:schemeClr val="tx1"/>
                </a:solidFill>
              </a:rPr>
              <a:t>book_name</a:t>
            </a:r>
            <a:r>
              <a:rPr lang="en-US" sz="1200" dirty="0">
                <a:solidFill>
                  <a:schemeClr val="tx1"/>
                </a:solidFill>
              </a:rPr>
              <a:t> columns from the Customers (aliased as "c") and Books (aliased as "b") tables, respectively. </a:t>
            </a:r>
          </a:p>
          <a:p>
            <a:endParaRPr lang="en-US" sz="1200" dirty="0">
              <a:solidFill>
                <a:schemeClr val="tx1"/>
              </a:solidFill>
            </a:endParaRPr>
          </a:p>
          <a:p>
            <a:r>
              <a:rPr lang="en-US" sz="1200" dirty="0">
                <a:solidFill>
                  <a:schemeClr val="tx1"/>
                </a:solidFill>
              </a:rPr>
              <a:t>The query joins the Books and Orders tables based on the </a:t>
            </a:r>
            <a:r>
              <a:rPr lang="en-US" sz="1200" dirty="0" err="1">
                <a:solidFill>
                  <a:schemeClr val="tx1"/>
                </a:solidFill>
              </a:rPr>
              <a:t>book_id</a:t>
            </a:r>
            <a:r>
              <a:rPr lang="en-US" sz="1200" dirty="0">
                <a:solidFill>
                  <a:schemeClr val="tx1"/>
                </a:solidFill>
              </a:rPr>
              <a:t> column to associate books with their corresponding orders. Then, it joins the Customers table with the previously joined tables based on the </a:t>
            </a:r>
            <a:r>
              <a:rPr lang="en-US" sz="1200" dirty="0" err="1">
                <a:solidFill>
                  <a:schemeClr val="tx1"/>
                </a:solidFill>
              </a:rPr>
              <a:t>order_id</a:t>
            </a:r>
            <a:r>
              <a:rPr lang="en-US" sz="1200" dirty="0">
                <a:solidFill>
                  <a:schemeClr val="tx1"/>
                </a:solidFill>
              </a:rPr>
              <a:t> column to link customers with their orders.</a:t>
            </a:r>
          </a:p>
          <a:p>
            <a:endParaRPr lang="en-US" sz="1200" dirty="0">
              <a:solidFill>
                <a:schemeClr val="tx1"/>
              </a:solidFill>
            </a:endParaRPr>
          </a:p>
          <a:p>
            <a:r>
              <a:rPr lang="en-US" sz="1200" dirty="0">
                <a:solidFill>
                  <a:schemeClr val="tx1"/>
                </a:solidFill>
              </a:rPr>
              <a:t>The WHERE clause filters the results to include only those customers whose names start with 'S'. This is achieved using the LIKE operator with the pattern 'S%', which matches any string that starts with the letter 'S'.</a:t>
            </a:r>
          </a:p>
          <a:p>
            <a:endParaRPr lang="en-US" sz="1200" dirty="0">
              <a:solidFill>
                <a:schemeClr val="tx1"/>
              </a:solidFill>
            </a:endParaRPr>
          </a:p>
          <a:p>
            <a:r>
              <a:rPr lang="en-US" sz="1200" dirty="0">
                <a:solidFill>
                  <a:schemeClr val="tx1"/>
                </a:solidFill>
              </a:rPr>
              <a:t>By combining these conditions, the query identifies books that were ordered by customers with last names beginning with 'S'. </a:t>
            </a:r>
          </a:p>
        </p:txBody>
      </p:sp>
    </p:spTree>
    <p:extLst>
      <p:ext uri="{BB962C8B-B14F-4D97-AF65-F5344CB8AC3E}">
        <p14:creationId xmlns:p14="http://schemas.microsoft.com/office/powerpoint/2010/main" val="4136089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51314EBE-B92B-AA03-86CF-31B3FA6C12D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B989CAD-6DC3-C54B-C533-C868DB3AB8B0}"/>
              </a:ext>
            </a:extLst>
          </p:cNvPr>
          <p:cNvSpPr txBox="1"/>
          <p:nvPr/>
        </p:nvSpPr>
        <p:spPr>
          <a:xfrm>
            <a:off x="1466850" y="227112"/>
            <a:ext cx="5840730" cy="369332"/>
          </a:xfrm>
          <a:prstGeom prst="rect">
            <a:avLst/>
          </a:prstGeom>
          <a:noFill/>
        </p:spPr>
        <p:txBody>
          <a:bodyPr wrap="square">
            <a:spAutoFit/>
          </a:bodyPr>
          <a:lstStyle/>
          <a:p>
            <a:r>
              <a:rPr lang="en-US" sz="1800" b="1" dirty="0">
                <a:solidFill>
                  <a:srgbClr val="008000"/>
                </a:solidFill>
                <a:latin typeface="Consolas" panose="020B0609020204030204" pitchFamily="49" charset="0"/>
              </a:rPr>
              <a:t>9.Select books with Orders Delivered by FedEx</a:t>
            </a:r>
            <a:endParaRPr lang="en-US" sz="1800" b="1" dirty="0"/>
          </a:p>
        </p:txBody>
      </p:sp>
      <p:pic>
        <p:nvPicPr>
          <p:cNvPr id="6" name="Picture 5">
            <a:extLst>
              <a:ext uri="{FF2B5EF4-FFF2-40B4-BE49-F238E27FC236}">
                <a16:creationId xmlns:a16="http://schemas.microsoft.com/office/drawing/2014/main" id="{1E2621DE-C67A-BD40-8A10-6BD551DDF26D}"/>
              </a:ext>
            </a:extLst>
          </p:cNvPr>
          <p:cNvPicPr>
            <a:picLocks noChangeAspect="1"/>
          </p:cNvPicPr>
          <p:nvPr/>
        </p:nvPicPr>
        <p:blipFill>
          <a:blip r:embed="rId3"/>
          <a:stretch>
            <a:fillRect/>
          </a:stretch>
        </p:blipFill>
        <p:spPr>
          <a:xfrm>
            <a:off x="3084618" y="906016"/>
            <a:ext cx="5950056" cy="1500300"/>
          </a:xfrm>
          <a:prstGeom prst="rect">
            <a:avLst/>
          </a:prstGeom>
        </p:spPr>
      </p:pic>
      <p:sp>
        <p:nvSpPr>
          <p:cNvPr id="8" name="TextBox 7">
            <a:extLst>
              <a:ext uri="{FF2B5EF4-FFF2-40B4-BE49-F238E27FC236}">
                <a16:creationId xmlns:a16="http://schemas.microsoft.com/office/drawing/2014/main" id="{F5DAABF6-F129-C453-AF4B-8A5FF3E896EA}"/>
              </a:ext>
            </a:extLst>
          </p:cNvPr>
          <p:cNvSpPr txBox="1"/>
          <p:nvPr/>
        </p:nvSpPr>
        <p:spPr>
          <a:xfrm>
            <a:off x="0" y="2471678"/>
            <a:ext cx="7307580" cy="2123658"/>
          </a:xfrm>
          <a:prstGeom prst="rect">
            <a:avLst/>
          </a:prstGeom>
          <a:noFill/>
        </p:spPr>
        <p:txBody>
          <a:bodyPr wrap="square">
            <a:spAutoFit/>
          </a:bodyPr>
          <a:lstStyle/>
          <a:p>
            <a:r>
              <a:rPr lang="en-US" sz="1200" dirty="0">
                <a:solidFill>
                  <a:schemeClr val="tx1"/>
                </a:solidFill>
              </a:rPr>
              <a:t>This SQL query selects books that were delivered by FedEx. It retrieves the </a:t>
            </a:r>
            <a:r>
              <a:rPr lang="en-US" sz="1200" dirty="0" err="1">
                <a:solidFill>
                  <a:schemeClr val="tx1"/>
                </a:solidFill>
              </a:rPr>
              <a:t>book_id</a:t>
            </a:r>
            <a:r>
              <a:rPr lang="en-US" sz="1200" dirty="0">
                <a:solidFill>
                  <a:schemeClr val="tx1"/>
                </a:solidFill>
              </a:rPr>
              <a:t> and </a:t>
            </a:r>
            <a:r>
              <a:rPr lang="en-US" sz="1200" dirty="0" err="1">
                <a:solidFill>
                  <a:schemeClr val="tx1"/>
                </a:solidFill>
              </a:rPr>
              <a:t>book_name</a:t>
            </a:r>
            <a:r>
              <a:rPr lang="en-US" sz="1200" dirty="0">
                <a:solidFill>
                  <a:schemeClr val="tx1"/>
                </a:solidFill>
              </a:rPr>
              <a:t> columns from the Books table. </a:t>
            </a:r>
          </a:p>
          <a:p>
            <a:r>
              <a:rPr lang="en-US" sz="1200" dirty="0">
                <a:solidFill>
                  <a:schemeClr val="tx1"/>
                </a:solidFill>
              </a:rPr>
              <a:t>The query filters the results based on books that have corresponding orders with delivery handled by FedEx. It achieves this by using a subquery in the WHERE clause. </a:t>
            </a:r>
          </a:p>
          <a:p>
            <a:r>
              <a:rPr lang="en-US" sz="1200" dirty="0">
                <a:solidFill>
                  <a:schemeClr val="tx1"/>
                </a:solidFill>
              </a:rPr>
              <a:t>The subquery selects the </a:t>
            </a:r>
            <a:r>
              <a:rPr lang="en-US" sz="1200" dirty="0" err="1">
                <a:solidFill>
                  <a:schemeClr val="tx1"/>
                </a:solidFill>
              </a:rPr>
              <a:t>book_id</a:t>
            </a:r>
            <a:r>
              <a:rPr lang="en-US" sz="1200" dirty="0">
                <a:solidFill>
                  <a:schemeClr val="tx1"/>
                </a:solidFill>
              </a:rPr>
              <a:t> from the Orders table, joining it with the </a:t>
            </a:r>
            <a:r>
              <a:rPr lang="en-US" sz="1200" dirty="0" err="1">
                <a:solidFill>
                  <a:schemeClr val="tx1"/>
                </a:solidFill>
              </a:rPr>
              <a:t>TrackingDetails</a:t>
            </a:r>
            <a:r>
              <a:rPr lang="en-US" sz="1200" dirty="0">
                <a:solidFill>
                  <a:schemeClr val="tx1"/>
                </a:solidFill>
              </a:rPr>
              <a:t> table based on the tracking number. It retrieves </a:t>
            </a:r>
            <a:r>
              <a:rPr lang="en-US" sz="1200" dirty="0" err="1">
                <a:solidFill>
                  <a:schemeClr val="tx1"/>
                </a:solidFill>
              </a:rPr>
              <a:t>book_id</a:t>
            </a:r>
            <a:r>
              <a:rPr lang="en-US" sz="1200" dirty="0">
                <a:solidFill>
                  <a:schemeClr val="tx1"/>
                </a:solidFill>
              </a:rPr>
              <a:t> values where the </a:t>
            </a:r>
            <a:r>
              <a:rPr lang="en-US" sz="1200" dirty="0" err="1">
                <a:solidFill>
                  <a:schemeClr val="tx1"/>
                </a:solidFill>
              </a:rPr>
              <a:t>carrier_name</a:t>
            </a:r>
            <a:r>
              <a:rPr lang="en-US" sz="1200" dirty="0">
                <a:solidFill>
                  <a:schemeClr val="tx1"/>
                </a:solidFill>
              </a:rPr>
              <a:t> in the </a:t>
            </a:r>
            <a:r>
              <a:rPr lang="en-US" sz="1200" dirty="0" err="1">
                <a:solidFill>
                  <a:schemeClr val="tx1"/>
                </a:solidFill>
              </a:rPr>
              <a:t>TrackingDetails</a:t>
            </a:r>
            <a:r>
              <a:rPr lang="en-US" sz="1200" dirty="0">
                <a:solidFill>
                  <a:schemeClr val="tx1"/>
                </a:solidFill>
              </a:rPr>
              <a:t> table is 'FedEx'. </a:t>
            </a:r>
          </a:p>
          <a:p>
            <a:r>
              <a:rPr lang="en-US" sz="1200" dirty="0">
                <a:solidFill>
                  <a:schemeClr val="tx1"/>
                </a:solidFill>
              </a:rPr>
              <a:t>The outer query then filters the Books table to include only those books whose </a:t>
            </a:r>
            <a:r>
              <a:rPr lang="en-US" sz="1200" dirty="0" err="1">
                <a:solidFill>
                  <a:schemeClr val="tx1"/>
                </a:solidFill>
              </a:rPr>
              <a:t>book_id</a:t>
            </a:r>
            <a:r>
              <a:rPr lang="en-US" sz="1200" dirty="0">
                <a:solidFill>
                  <a:schemeClr val="tx1"/>
                </a:solidFill>
              </a:rPr>
              <a:t> is present in the result of the subquery. </a:t>
            </a:r>
          </a:p>
          <a:p>
            <a:r>
              <a:rPr lang="en-US" sz="1200" dirty="0">
                <a:solidFill>
                  <a:schemeClr val="tx1"/>
                </a:solidFill>
              </a:rPr>
              <a:t>Overall, this query identifies books that were delivered specifically by FedEx, providing insights into the shipping methods associated with book orders.</a:t>
            </a:r>
          </a:p>
        </p:txBody>
      </p:sp>
    </p:spTree>
    <p:extLst>
      <p:ext uri="{BB962C8B-B14F-4D97-AF65-F5344CB8AC3E}">
        <p14:creationId xmlns:p14="http://schemas.microsoft.com/office/powerpoint/2010/main" val="3421269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5">
          <a:extLst>
            <a:ext uri="{FF2B5EF4-FFF2-40B4-BE49-F238E27FC236}">
              <a16:creationId xmlns:a16="http://schemas.microsoft.com/office/drawing/2014/main" id="{3996FFC6-8DBE-6B58-AF41-CCCC0BAC518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BACF3DD-E005-34E8-EBD0-D535F2885831}"/>
              </a:ext>
            </a:extLst>
          </p:cNvPr>
          <p:cNvSpPr txBox="1"/>
          <p:nvPr/>
        </p:nvSpPr>
        <p:spPr>
          <a:xfrm>
            <a:off x="220980" y="153680"/>
            <a:ext cx="7574280" cy="646331"/>
          </a:xfrm>
          <a:prstGeom prst="rect">
            <a:avLst/>
          </a:prstGeom>
          <a:noFill/>
        </p:spPr>
        <p:txBody>
          <a:bodyPr wrap="square">
            <a:spAutoFit/>
          </a:bodyPr>
          <a:lstStyle/>
          <a:p>
            <a:r>
              <a:rPr lang="en-US" sz="1800" b="1" dirty="0">
                <a:solidFill>
                  <a:srgbClr val="008000"/>
                </a:solidFill>
                <a:latin typeface="Consolas" panose="020B0609020204030204" pitchFamily="49" charset="0"/>
              </a:rPr>
              <a:t>10.Select books Ordered by Customers with Customer Email and Website </a:t>
            </a:r>
            <a:r>
              <a:rPr lang="en-US" sz="1800" b="1" dirty="0" err="1">
                <a:solidFill>
                  <a:srgbClr val="008000"/>
                </a:solidFill>
                <a:latin typeface="Consolas" panose="020B0609020204030204" pitchFamily="49" charset="0"/>
              </a:rPr>
              <a:t>URl</a:t>
            </a:r>
            <a:endParaRPr lang="en-US" sz="1800" b="1" dirty="0"/>
          </a:p>
        </p:txBody>
      </p:sp>
      <p:pic>
        <p:nvPicPr>
          <p:cNvPr id="9" name="Picture 8">
            <a:extLst>
              <a:ext uri="{FF2B5EF4-FFF2-40B4-BE49-F238E27FC236}">
                <a16:creationId xmlns:a16="http://schemas.microsoft.com/office/drawing/2014/main" id="{EA3EB496-ADF8-8923-F3BE-49A0C3804867}"/>
              </a:ext>
            </a:extLst>
          </p:cNvPr>
          <p:cNvPicPr>
            <a:picLocks noChangeAspect="1"/>
          </p:cNvPicPr>
          <p:nvPr/>
        </p:nvPicPr>
        <p:blipFill>
          <a:blip r:embed="rId3"/>
          <a:stretch>
            <a:fillRect/>
          </a:stretch>
        </p:blipFill>
        <p:spPr>
          <a:xfrm>
            <a:off x="4796293" y="1172818"/>
            <a:ext cx="4257617" cy="1398932"/>
          </a:xfrm>
          <a:prstGeom prst="rect">
            <a:avLst/>
          </a:prstGeom>
        </p:spPr>
      </p:pic>
      <p:sp>
        <p:nvSpPr>
          <p:cNvPr id="11" name="TextBox 10">
            <a:extLst>
              <a:ext uri="{FF2B5EF4-FFF2-40B4-BE49-F238E27FC236}">
                <a16:creationId xmlns:a16="http://schemas.microsoft.com/office/drawing/2014/main" id="{84E80282-0BD3-E3F9-A7BC-8D7D8B7B6B57}"/>
              </a:ext>
            </a:extLst>
          </p:cNvPr>
          <p:cNvSpPr txBox="1"/>
          <p:nvPr/>
        </p:nvSpPr>
        <p:spPr>
          <a:xfrm>
            <a:off x="342900" y="1409611"/>
            <a:ext cx="4396740" cy="3231654"/>
          </a:xfrm>
          <a:prstGeom prst="rect">
            <a:avLst/>
          </a:prstGeom>
          <a:noFill/>
        </p:spPr>
        <p:txBody>
          <a:bodyPr wrap="square">
            <a:spAutoFit/>
          </a:bodyPr>
          <a:lstStyle/>
          <a:p>
            <a:r>
              <a:rPr lang="en-US" sz="1200" dirty="0">
                <a:solidFill>
                  <a:schemeClr val="tx1"/>
                </a:solidFill>
              </a:rPr>
              <a:t>This SQL query retrieves information about books that were ordered by customers who have provided their email addresses and website URLs. It selects the </a:t>
            </a:r>
            <a:r>
              <a:rPr lang="en-US" sz="1200" dirty="0" err="1">
                <a:solidFill>
                  <a:schemeClr val="tx1"/>
                </a:solidFill>
              </a:rPr>
              <a:t>book_name</a:t>
            </a:r>
            <a:r>
              <a:rPr lang="en-US" sz="1200" dirty="0">
                <a:solidFill>
                  <a:schemeClr val="tx1"/>
                </a:solidFill>
              </a:rPr>
              <a:t> from the Books table (aliased as "b"), the </a:t>
            </a:r>
            <a:r>
              <a:rPr lang="en-US" sz="1200" dirty="0" err="1">
                <a:solidFill>
                  <a:schemeClr val="tx1"/>
                </a:solidFill>
              </a:rPr>
              <a:t>customer_email</a:t>
            </a:r>
            <a:r>
              <a:rPr lang="en-US" sz="1200" dirty="0">
                <a:solidFill>
                  <a:schemeClr val="tx1"/>
                </a:solidFill>
              </a:rPr>
              <a:t> from the Customers table (aliased as "c"), and the </a:t>
            </a:r>
            <a:r>
              <a:rPr lang="en-US" sz="1200" dirty="0" err="1">
                <a:solidFill>
                  <a:schemeClr val="tx1"/>
                </a:solidFill>
              </a:rPr>
              <a:t>website_url</a:t>
            </a:r>
            <a:r>
              <a:rPr lang="en-US" sz="1200" dirty="0">
                <a:solidFill>
                  <a:schemeClr val="tx1"/>
                </a:solidFill>
              </a:rPr>
              <a:t> from a table named </a:t>
            </a:r>
            <a:r>
              <a:rPr lang="en-US" sz="1200" dirty="0" err="1">
                <a:solidFill>
                  <a:schemeClr val="tx1"/>
                </a:solidFill>
              </a:rPr>
              <a:t>BookOrderWebsite</a:t>
            </a:r>
            <a:r>
              <a:rPr lang="en-US" sz="1200" dirty="0">
                <a:solidFill>
                  <a:schemeClr val="tx1"/>
                </a:solidFill>
              </a:rPr>
              <a:t> (aliased as "w").</a:t>
            </a:r>
          </a:p>
          <a:p>
            <a:endParaRPr lang="en-US" sz="1200" dirty="0">
              <a:solidFill>
                <a:schemeClr val="tx1"/>
              </a:solidFill>
            </a:endParaRPr>
          </a:p>
          <a:p>
            <a:r>
              <a:rPr lang="en-US" sz="1200" dirty="0">
                <a:solidFill>
                  <a:schemeClr val="tx1"/>
                </a:solidFill>
              </a:rPr>
              <a:t>The query joins the Books table with the Orders table based on the </a:t>
            </a:r>
            <a:r>
              <a:rPr lang="en-US" sz="1200" dirty="0" err="1">
                <a:solidFill>
                  <a:schemeClr val="tx1"/>
                </a:solidFill>
              </a:rPr>
              <a:t>book_id</a:t>
            </a:r>
            <a:r>
              <a:rPr lang="en-US" sz="1200" dirty="0">
                <a:solidFill>
                  <a:schemeClr val="tx1"/>
                </a:solidFill>
              </a:rPr>
              <a:t> column to associate books with their orders. Then, it joins the Customers table with the Orders table based on the </a:t>
            </a:r>
            <a:r>
              <a:rPr lang="en-US" sz="1200" dirty="0" err="1">
                <a:solidFill>
                  <a:schemeClr val="tx1"/>
                </a:solidFill>
              </a:rPr>
              <a:t>order_id</a:t>
            </a:r>
            <a:r>
              <a:rPr lang="en-US" sz="1200" dirty="0">
                <a:solidFill>
                  <a:schemeClr val="tx1"/>
                </a:solidFill>
              </a:rPr>
              <a:t> column to link customers with their orders. Additionally, it joins the </a:t>
            </a:r>
            <a:r>
              <a:rPr lang="en-US" sz="1200" dirty="0" err="1">
                <a:solidFill>
                  <a:schemeClr val="tx1"/>
                </a:solidFill>
              </a:rPr>
              <a:t>BookOrderWebsite</a:t>
            </a:r>
            <a:r>
              <a:rPr lang="en-US" sz="1200" dirty="0">
                <a:solidFill>
                  <a:schemeClr val="tx1"/>
                </a:solidFill>
              </a:rPr>
              <a:t> table with the Books table based on the </a:t>
            </a:r>
            <a:r>
              <a:rPr lang="en-US" sz="1200" dirty="0" err="1">
                <a:solidFill>
                  <a:schemeClr val="tx1"/>
                </a:solidFill>
              </a:rPr>
              <a:t>book_id</a:t>
            </a:r>
            <a:r>
              <a:rPr lang="en-US" sz="1200" dirty="0">
                <a:solidFill>
                  <a:schemeClr val="tx1"/>
                </a:solidFill>
              </a:rPr>
              <a:t> column to include the website URLs associated with the ordered books.</a:t>
            </a:r>
          </a:p>
          <a:p>
            <a:r>
              <a:rPr lang="en-US" sz="1200" dirty="0">
                <a:solidFill>
                  <a:schemeClr val="tx1"/>
                </a:solidFill>
              </a:rPr>
              <a:t>By combining these joins, the query ensures that it retrieves information about books ordered by customers who have provided both their email addresses and website URLs. </a:t>
            </a:r>
          </a:p>
        </p:txBody>
      </p:sp>
    </p:spTree>
    <p:extLst>
      <p:ext uri="{BB962C8B-B14F-4D97-AF65-F5344CB8AC3E}">
        <p14:creationId xmlns:p14="http://schemas.microsoft.com/office/powerpoint/2010/main" val="31974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Google Shape;314;p28"/>
          <p:cNvSpPr txBox="1">
            <a:spLocks noGrp="1"/>
          </p:cNvSpPr>
          <p:nvPr>
            <p:ph type="title"/>
          </p:nvPr>
        </p:nvSpPr>
        <p:spPr>
          <a:xfrm>
            <a:off x="2781856" y="0"/>
            <a:ext cx="307992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ER diagram</a:t>
            </a:r>
            <a:endParaRPr dirty="0"/>
          </a:p>
        </p:txBody>
      </p:sp>
      <p:sp>
        <p:nvSpPr>
          <p:cNvPr id="17" name="TextBox 16">
            <a:extLst>
              <a:ext uri="{FF2B5EF4-FFF2-40B4-BE49-F238E27FC236}">
                <a16:creationId xmlns:a16="http://schemas.microsoft.com/office/drawing/2014/main" id="{7F29B840-AD55-9AD9-8555-81C0ED838AEE}"/>
              </a:ext>
            </a:extLst>
          </p:cNvPr>
          <p:cNvSpPr txBox="1"/>
          <p:nvPr/>
        </p:nvSpPr>
        <p:spPr>
          <a:xfrm>
            <a:off x="113472" y="572700"/>
            <a:ext cx="3079930" cy="2893100"/>
          </a:xfrm>
          <a:prstGeom prst="rect">
            <a:avLst/>
          </a:prstGeom>
          <a:noFill/>
        </p:spPr>
        <p:txBody>
          <a:bodyPr wrap="square">
            <a:spAutoFit/>
          </a:bodyPr>
          <a:lstStyle/>
          <a:p>
            <a:endParaRPr lang="en-US" dirty="0">
              <a:solidFill>
                <a:schemeClr val="tx1"/>
              </a:solidFill>
              <a:latin typeface="Aptos" panose="020B0004020202020204" pitchFamily="34" charset="0"/>
            </a:endParaRPr>
          </a:p>
          <a:p>
            <a:r>
              <a:rPr lang="en-US" dirty="0">
                <a:solidFill>
                  <a:schemeClr val="tx1"/>
                </a:solidFill>
                <a:latin typeface="Aptos" panose="020B0004020202020204" pitchFamily="34" charset="0"/>
              </a:rPr>
              <a:t>In our Entity-Relationship (ER) diagram, entities are represented by rectangles, attributes by ovals, and relationships by diamonds or lines. Key attributes include:</a:t>
            </a:r>
          </a:p>
          <a:p>
            <a:pPr marL="285750" indent="-285750">
              <a:buClr>
                <a:schemeClr val="tx1"/>
              </a:buClr>
              <a:buFont typeface="Arial" panose="020B0604020202020204" pitchFamily="34" charset="0"/>
              <a:buChar char="•"/>
            </a:pPr>
            <a:r>
              <a:rPr lang="en-US" b="1" dirty="0" err="1">
                <a:solidFill>
                  <a:schemeClr val="bg2"/>
                </a:solidFill>
                <a:latin typeface="Aptos" panose="020B0004020202020204" pitchFamily="34" charset="0"/>
              </a:rPr>
              <a:t>customer_id</a:t>
            </a:r>
            <a:endParaRPr lang="en-US" b="1" dirty="0">
              <a:solidFill>
                <a:schemeClr val="bg2"/>
              </a:solidFill>
              <a:latin typeface="Aptos" panose="020B0004020202020204" pitchFamily="34" charset="0"/>
            </a:endParaRPr>
          </a:p>
          <a:p>
            <a:pPr marL="285750" indent="-285750">
              <a:buClr>
                <a:schemeClr val="tx1"/>
              </a:buClr>
              <a:buFont typeface="Arial" panose="020B0604020202020204" pitchFamily="34" charset="0"/>
              <a:buChar char="•"/>
            </a:pPr>
            <a:r>
              <a:rPr lang="en-US" b="1" dirty="0" err="1">
                <a:solidFill>
                  <a:schemeClr val="bg2"/>
                </a:solidFill>
                <a:latin typeface="Aptos" panose="020B0004020202020204" pitchFamily="34" charset="0"/>
              </a:rPr>
              <a:t>order_id</a:t>
            </a:r>
            <a:endParaRPr lang="en-US" b="1" dirty="0">
              <a:solidFill>
                <a:schemeClr val="bg2"/>
              </a:solidFill>
              <a:latin typeface="Aptos" panose="020B0004020202020204" pitchFamily="34" charset="0"/>
            </a:endParaRPr>
          </a:p>
          <a:p>
            <a:pPr marL="285750" indent="-285750">
              <a:buClr>
                <a:schemeClr val="tx1"/>
              </a:buClr>
              <a:buFont typeface="Arial" panose="020B0604020202020204" pitchFamily="34" charset="0"/>
              <a:buChar char="•"/>
            </a:pPr>
            <a:r>
              <a:rPr lang="en-US" b="1" dirty="0" err="1">
                <a:solidFill>
                  <a:schemeClr val="bg2"/>
                </a:solidFill>
                <a:latin typeface="Aptos" panose="020B0004020202020204" pitchFamily="34" charset="0"/>
              </a:rPr>
              <a:t>tracking_no</a:t>
            </a:r>
            <a:endParaRPr lang="en-US" b="1" dirty="0">
              <a:solidFill>
                <a:schemeClr val="bg2"/>
              </a:solidFill>
              <a:latin typeface="Aptos" panose="020B0004020202020204" pitchFamily="34" charset="0"/>
            </a:endParaRPr>
          </a:p>
          <a:p>
            <a:pPr marL="285750" indent="-285750">
              <a:buClr>
                <a:schemeClr val="tx1"/>
              </a:buClr>
              <a:buFont typeface="Arial" panose="020B0604020202020204" pitchFamily="34" charset="0"/>
              <a:buChar char="•"/>
            </a:pPr>
            <a:r>
              <a:rPr lang="en-US" b="1" dirty="0" err="1">
                <a:solidFill>
                  <a:schemeClr val="bg2"/>
                </a:solidFill>
                <a:latin typeface="Aptos" panose="020B0004020202020204" pitchFamily="34" charset="0"/>
              </a:rPr>
              <a:t>website_id</a:t>
            </a:r>
            <a:endParaRPr lang="en-US" b="1" dirty="0">
              <a:solidFill>
                <a:schemeClr val="bg2"/>
              </a:solidFill>
              <a:latin typeface="Aptos" panose="020B0004020202020204" pitchFamily="34" charset="0"/>
            </a:endParaRPr>
          </a:p>
          <a:p>
            <a:pPr marL="285750" indent="-285750">
              <a:buClr>
                <a:schemeClr val="tx1"/>
              </a:buClr>
              <a:buFont typeface="Arial" panose="020B0604020202020204" pitchFamily="34" charset="0"/>
              <a:buChar char="•"/>
            </a:pPr>
            <a:r>
              <a:rPr lang="en-US" b="1" dirty="0" err="1">
                <a:solidFill>
                  <a:schemeClr val="bg2"/>
                </a:solidFill>
                <a:latin typeface="Aptos" panose="020B0004020202020204" pitchFamily="34" charset="0"/>
              </a:rPr>
              <a:t>book_id</a:t>
            </a:r>
            <a:endParaRPr lang="en-US" b="1" dirty="0">
              <a:solidFill>
                <a:schemeClr val="bg2"/>
              </a:solidFill>
              <a:latin typeface="Aptos" panose="020B0004020202020204" pitchFamily="34" charset="0"/>
            </a:endParaRPr>
          </a:p>
          <a:p>
            <a:pPr marL="285750" indent="-285750">
              <a:buClr>
                <a:schemeClr val="tx1"/>
              </a:buClr>
              <a:buFont typeface="Arial" panose="020B0604020202020204" pitchFamily="34" charset="0"/>
              <a:buChar char="•"/>
            </a:pPr>
            <a:r>
              <a:rPr lang="en-US" b="1" dirty="0" err="1">
                <a:solidFill>
                  <a:schemeClr val="bg2"/>
                </a:solidFill>
                <a:latin typeface="Aptos" panose="020B0004020202020204" pitchFamily="34" charset="0"/>
              </a:rPr>
              <a:t>publisher_id</a:t>
            </a:r>
            <a:endParaRPr lang="en-US" b="1" dirty="0">
              <a:solidFill>
                <a:schemeClr val="bg2"/>
              </a:solidFill>
              <a:latin typeface="Aptos" panose="020B0004020202020204" pitchFamily="34" charset="0"/>
            </a:endParaRPr>
          </a:p>
          <a:p>
            <a:endParaRPr lang="en-US" dirty="0">
              <a:solidFill>
                <a:schemeClr val="tx1"/>
              </a:solidFill>
              <a:latin typeface="Aptos" panose="020B0004020202020204" pitchFamily="34" charset="0"/>
            </a:endParaRPr>
          </a:p>
        </p:txBody>
      </p:sp>
      <p:pic>
        <p:nvPicPr>
          <p:cNvPr id="3" name="Picture 2">
            <a:extLst>
              <a:ext uri="{FF2B5EF4-FFF2-40B4-BE49-F238E27FC236}">
                <a16:creationId xmlns:a16="http://schemas.microsoft.com/office/drawing/2014/main" id="{3B6F91DA-FEFF-C322-554D-047A1B109E89}"/>
              </a:ext>
            </a:extLst>
          </p:cNvPr>
          <p:cNvPicPr>
            <a:picLocks noChangeAspect="1"/>
          </p:cNvPicPr>
          <p:nvPr/>
        </p:nvPicPr>
        <p:blipFill>
          <a:blip r:embed="rId3"/>
          <a:stretch>
            <a:fillRect/>
          </a:stretch>
        </p:blipFill>
        <p:spPr>
          <a:xfrm>
            <a:off x="3660161" y="1073210"/>
            <a:ext cx="5277121" cy="34609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grpSp>
        <p:nvGrpSpPr>
          <p:cNvPr id="344" name="Google Shape;344;p30"/>
          <p:cNvGrpSpPr/>
          <p:nvPr/>
        </p:nvGrpSpPr>
        <p:grpSpPr>
          <a:xfrm>
            <a:off x="392554" y="1889381"/>
            <a:ext cx="7263875" cy="2040275"/>
            <a:chOff x="906200" y="2312075"/>
            <a:chExt cx="7263875" cy="2040275"/>
          </a:xfrm>
        </p:grpSpPr>
        <p:grpSp>
          <p:nvGrpSpPr>
            <p:cNvPr id="345" name="Google Shape;345;p30"/>
            <p:cNvGrpSpPr/>
            <p:nvPr/>
          </p:nvGrpSpPr>
          <p:grpSpPr>
            <a:xfrm>
              <a:off x="7650725" y="4283950"/>
              <a:ext cx="519350" cy="68400"/>
              <a:chOff x="4422325" y="332750"/>
              <a:chExt cx="519350" cy="68400"/>
            </a:xfrm>
          </p:grpSpPr>
          <p:sp>
            <p:nvSpPr>
              <p:cNvPr id="346" name="Google Shape;346;p30"/>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7" name="Google Shape;347;p30"/>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8" name="Google Shape;348;p30"/>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349" name="Google Shape;349;p30"/>
            <p:cNvGrpSpPr/>
            <p:nvPr/>
          </p:nvGrpSpPr>
          <p:grpSpPr>
            <a:xfrm rot="5400000">
              <a:off x="680725" y="2537550"/>
              <a:ext cx="519350" cy="68400"/>
              <a:chOff x="4422325" y="332750"/>
              <a:chExt cx="519350" cy="68400"/>
            </a:xfrm>
          </p:grpSpPr>
          <p:sp>
            <p:nvSpPr>
              <p:cNvPr id="350" name="Google Shape;350;p30"/>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1" name="Google Shape;351;p30"/>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2" name="Google Shape;352;p30"/>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pic>
        <p:nvPicPr>
          <p:cNvPr id="7" name="Picture 6">
            <a:extLst>
              <a:ext uri="{FF2B5EF4-FFF2-40B4-BE49-F238E27FC236}">
                <a16:creationId xmlns:a16="http://schemas.microsoft.com/office/drawing/2014/main" id="{7620F516-3A2C-FCE1-7A69-4224402A2A46}"/>
              </a:ext>
            </a:extLst>
          </p:cNvPr>
          <p:cNvPicPr>
            <a:picLocks noChangeAspect="1"/>
          </p:cNvPicPr>
          <p:nvPr/>
        </p:nvPicPr>
        <p:blipFill>
          <a:blip r:embed="rId3"/>
          <a:stretch>
            <a:fillRect/>
          </a:stretch>
        </p:blipFill>
        <p:spPr>
          <a:xfrm>
            <a:off x="3892038" y="434577"/>
            <a:ext cx="5160178" cy="3695143"/>
          </a:xfrm>
          <a:prstGeom prst="rect">
            <a:avLst/>
          </a:prstGeom>
        </p:spPr>
      </p:pic>
      <p:sp>
        <p:nvSpPr>
          <p:cNvPr id="3" name="TextBox 2">
            <a:extLst>
              <a:ext uri="{FF2B5EF4-FFF2-40B4-BE49-F238E27FC236}">
                <a16:creationId xmlns:a16="http://schemas.microsoft.com/office/drawing/2014/main" id="{D9807C26-00A5-390E-E323-62243DE05FD2}"/>
              </a:ext>
            </a:extLst>
          </p:cNvPr>
          <p:cNvSpPr txBox="1"/>
          <p:nvPr/>
        </p:nvSpPr>
        <p:spPr>
          <a:xfrm>
            <a:off x="389681" y="1314002"/>
            <a:ext cx="3658845" cy="1815882"/>
          </a:xfrm>
          <a:prstGeom prst="rect">
            <a:avLst/>
          </a:prstGeom>
          <a:noFill/>
        </p:spPr>
        <p:txBody>
          <a:bodyPr wrap="square">
            <a:spAutoFit/>
          </a:bodyPr>
          <a:lstStyle/>
          <a:p>
            <a:pPr algn="l"/>
            <a:endParaRPr lang="en-US" b="0" i="0" dirty="0">
              <a:solidFill>
                <a:schemeClr val="tx1"/>
              </a:solidFill>
              <a:effectLst/>
              <a:latin typeface="Söhne"/>
            </a:endParaRPr>
          </a:p>
          <a:p>
            <a:pPr algn="l"/>
            <a:endParaRPr lang="en-US" b="0" i="0" dirty="0">
              <a:solidFill>
                <a:schemeClr val="tx1"/>
              </a:solidFill>
              <a:effectLst/>
              <a:latin typeface="Söhne"/>
            </a:endParaRPr>
          </a:p>
          <a:p>
            <a:pPr algn="l"/>
            <a:r>
              <a:rPr lang="en-US" b="1" i="0" dirty="0" err="1">
                <a:solidFill>
                  <a:schemeClr val="bg2"/>
                </a:solidFill>
                <a:effectLst/>
                <a:latin typeface="Söhne"/>
              </a:rPr>
              <a:t>book_id</a:t>
            </a:r>
            <a:r>
              <a:rPr lang="en-US" b="0" i="0" dirty="0">
                <a:solidFill>
                  <a:schemeClr val="tx1"/>
                </a:solidFill>
                <a:effectLst/>
                <a:latin typeface="Söhne"/>
              </a:rPr>
              <a:t>: Unique identifier for each book.</a:t>
            </a:r>
          </a:p>
          <a:p>
            <a:pPr algn="l"/>
            <a:r>
              <a:rPr lang="en-US" b="1" i="0" dirty="0" err="1">
                <a:solidFill>
                  <a:schemeClr val="bg2"/>
                </a:solidFill>
                <a:effectLst/>
                <a:latin typeface="Söhne"/>
              </a:rPr>
              <a:t>book_name</a:t>
            </a:r>
            <a:r>
              <a:rPr lang="en-US" b="0" i="0" dirty="0">
                <a:solidFill>
                  <a:schemeClr val="tx1"/>
                </a:solidFill>
                <a:effectLst/>
                <a:latin typeface="Söhne"/>
              </a:rPr>
              <a:t>: Title of the book.</a:t>
            </a:r>
          </a:p>
          <a:p>
            <a:pPr algn="l"/>
            <a:r>
              <a:rPr lang="en-US" b="1" i="0" dirty="0" err="1">
                <a:solidFill>
                  <a:schemeClr val="bg2"/>
                </a:solidFill>
                <a:effectLst/>
                <a:latin typeface="Söhne"/>
              </a:rPr>
              <a:t>book_category</a:t>
            </a:r>
            <a:r>
              <a:rPr lang="en-US" b="0" i="0" dirty="0">
                <a:solidFill>
                  <a:schemeClr val="tx1"/>
                </a:solidFill>
                <a:effectLst/>
                <a:latin typeface="Söhne"/>
              </a:rPr>
              <a:t>: Category or genre of the book.</a:t>
            </a:r>
          </a:p>
          <a:p>
            <a:pPr algn="l"/>
            <a:r>
              <a:rPr lang="en-US" b="1" i="0" dirty="0" err="1">
                <a:solidFill>
                  <a:schemeClr val="bg2"/>
                </a:solidFill>
                <a:effectLst/>
                <a:latin typeface="Söhne"/>
              </a:rPr>
              <a:t>book_price</a:t>
            </a:r>
            <a:r>
              <a:rPr lang="en-US" b="0" i="0" dirty="0">
                <a:solidFill>
                  <a:schemeClr val="tx1"/>
                </a:solidFill>
                <a:effectLst/>
                <a:latin typeface="Söhne"/>
              </a:rPr>
              <a:t>: Price of the book.</a:t>
            </a:r>
          </a:p>
          <a:p>
            <a:pPr algn="l"/>
            <a:r>
              <a:rPr lang="en-US" b="1" i="0" dirty="0" err="1">
                <a:solidFill>
                  <a:schemeClr val="bg2"/>
                </a:solidFill>
                <a:effectLst/>
                <a:latin typeface="Söhne"/>
              </a:rPr>
              <a:t>book_stock</a:t>
            </a:r>
            <a:r>
              <a:rPr lang="en-US" b="0" i="0" dirty="0">
                <a:solidFill>
                  <a:schemeClr val="tx1"/>
                </a:solidFill>
                <a:effectLst/>
                <a:latin typeface="Söhne"/>
              </a:rPr>
              <a:t>: Quantity of the book available in stock.</a:t>
            </a:r>
          </a:p>
        </p:txBody>
      </p:sp>
      <p:grpSp>
        <p:nvGrpSpPr>
          <p:cNvPr id="4" name="Google Shape;344;p30">
            <a:extLst>
              <a:ext uri="{FF2B5EF4-FFF2-40B4-BE49-F238E27FC236}">
                <a16:creationId xmlns:a16="http://schemas.microsoft.com/office/drawing/2014/main" id="{BFA3D018-AA3F-7DE4-7897-205C7B967404}"/>
              </a:ext>
            </a:extLst>
          </p:cNvPr>
          <p:cNvGrpSpPr/>
          <p:nvPr/>
        </p:nvGrpSpPr>
        <p:grpSpPr>
          <a:xfrm>
            <a:off x="392555" y="2588676"/>
            <a:ext cx="7263874" cy="1988234"/>
            <a:chOff x="906201" y="2312075"/>
            <a:chExt cx="7263874" cy="2040275"/>
          </a:xfrm>
        </p:grpSpPr>
        <p:grpSp>
          <p:nvGrpSpPr>
            <p:cNvPr id="5" name="Google Shape;345;p30">
              <a:extLst>
                <a:ext uri="{FF2B5EF4-FFF2-40B4-BE49-F238E27FC236}">
                  <a16:creationId xmlns:a16="http://schemas.microsoft.com/office/drawing/2014/main" id="{244CA2C9-A197-CD58-7AFD-40F2F93B6169}"/>
                </a:ext>
              </a:extLst>
            </p:cNvPr>
            <p:cNvGrpSpPr/>
            <p:nvPr/>
          </p:nvGrpSpPr>
          <p:grpSpPr>
            <a:xfrm>
              <a:off x="7650725" y="4283950"/>
              <a:ext cx="519350" cy="68400"/>
              <a:chOff x="4422325" y="332750"/>
              <a:chExt cx="519350" cy="68400"/>
            </a:xfrm>
          </p:grpSpPr>
          <p:sp>
            <p:nvSpPr>
              <p:cNvPr id="11" name="Google Shape;346;p30">
                <a:extLst>
                  <a:ext uri="{FF2B5EF4-FFF2-40B4-BE49-F238E27FC236}">
                    <a16:creationId xmlns:a16="http://schemas.microsoft.com/office/drawing/2014/main" id="{59F101C3-7E2B-CB0E-F8A1-639D7C9BC72A}"/>
                  </a:ext>
                </a:extLst>
              </p:cNvPr>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 name="Google Shape;347;p30">
                <a:extLst>
                  <a:ext uri="{FF2B5EF4-FFF2-40B4-BE49-F238E27FC236}">
                    <a16:creationId xmlns:a16="http://schemas.microsoft.com/office/drawing/2014/main" id="{E4662D47-0C3E-9413-2F6D-C41DDF082E50}"/>
                  </a:ext>
                </a:extLst>
              </p:cNvPr>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348;p30">
                <a:extLst>
                  <a:ext uri="{FF2B5EF4-FFF2-40B4-BE49-F238E27FC236}">
                    <a16:creationId xmlns:a16="http://schemas.microsoft.com/office/drawing/2014/main" id="{A66499A2-6B94-F1FC-B093-668EE0F4F7F9}"/>
                  </a:ext>
                </a:extLst>
              </p:cNvPr>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6" name="Google Shape;349;p30">
              <a:extLst>
                <a:ext uri="{FF2B5EF4-FFF2-40B4-BE49-F238E27FC236}">
                  <a16:creationId xmlns:a16="http://schemas.microsoft.com/office/drawing/2014/main" id="{E4D00CDD-E575-C501-36A6-4874DFB23553}"/>
                </a:ext>
              </a:extLst>
            </p:cNvPr>
            <p:cNvGrpSpPr/>
            <p:nvPr/>
          </p:nvGrpSpPr>
          <p:grpSpPr>
            <a:xfrm rot="5400000">
              <a:off x="793463" y="2424813"/>
              <a:ext cx="293875" cy="68400"/>
              <a:chOff x="4422325" y="332750"/>
              <a:chExt cx="293875" cy="68400"/>
            </a:xfrm>
          </p:grpSpPr>
          <p:sp>
            <p:nvSpPr>
              <p:cNvPr id="8" name="Google Shape;350;p30">
                <a:extLst>
                  <a:ext uri="{FF2B5EF4-FFF2-40B4-BE49-F238E27FC236}">
                    <a16:creationId xmlns:a16="http://schemas.microsoft.com/office/drawing/2014/main" id="{EAE6D9AC-11DB-9ACD-261D-208683DB16F8}"/>
                  </a:ext>
                </a:extLst>
              </p:cNvPr>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 name="Google Shape;351;p30">
                <a:extLst>
                  <a:ext uri="{FF2B5EF4-FFF2-40B4-BE49-F238E27FC236}">
                    <a16:creationId xmlns:a16="http://schemas.microsoft.com/office/drawing/2014/main" id="{73129C45-4F6C-CC16-2A9C-84B661B9A3F7}"/>
                  </a:ext>
                </a:extLst>
              </p:cNvPr>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4" name="Google Shape;378;p33">
            <a:extLst>
              <a:ext uri="{FF2B5EF4-FFF2-40B4-BE49-F238E27FC236}">
                <a16:creationId xmlns:a16="http://schemas.microsoft.com/office/drawing/2014/main" id="{96F71CF4-17DB-F53E-3B3F-C978088F31B3}"/>
              </a:ext>
            </a:extLst>
          </p:cNvPr>
          <p:cNvSpPr txBox="1">
            <a:spLocks/>
          </p:cNvSpPr>
          <p:nvPr/>
        </p:nvSpPr>
        <p:spPr>
          <a:xfrm>
            <a:off x="205095" y="383613"/>
            <a:ext cx="770255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9pPr>
          </a:lstStyle>
          <a:p>
            <a:r>
              <a:rPr lang="en-US" sz="3200" b="1" i="0" dirty="0">
                <a:solidFill>
                  <a:schemeClr val="tx2">
                    <a:lumMod val="75000"/>
                  </a:schemeClr>
                </a:solidFill>
                <a:effectLst/>
                <a:latin typeface="Söhne"/>
              </a:rPr>
              <a:t>Books</a:t>
            </a:r>
            <a:r>
              <a:rPr lang="en-US" sz="3200" b="1" i="0" dirty="0">
                <a:solidFill>
                  <a:schemeClr val="tx1"/>
                </a:solidFill>
                <a:effectLst/>
                <a:latin typeface="Söhne"/>
              </a:rPr>
              <a:t> </a:t>
            </a:r>
            <a:r>
              <a:rPr lang="en-US" sz="3200" b="1" dirty="0">
                <a:solidFill>
                  <a:schemeClr val="tx1"/>
                </a:solidFill>
                <a:latin typeface="Söhne"/>
              </a:rPr>
              <a:t>Table</a:t>
            </a:r>
            <a:endParaRPr lang="en-US" sz="3200" dirty="0">
              <a:solidFill>
                <a:schemeClr val="tx1"/>
              </a:solidFill>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15" name="TextBox 14">
            <a:extLst>
              <a:ext uri="{FF2B5EF4-FFF2-40B4-BE49-F238E27FC236}">
                <a16:creationId xmlns:a16="http://schemas.microsoft.com/office/drawing/2014/main" id="{184FC1CD-C3AD-9C17-DD27-3068622B1CB9}"/>
              </a:ext>
            </a:extLst>
          </p:cNvPr>
          <p:cNvSpPr txBox="1"/>
          <p:nvPr/>
        </p:nvSpPr>
        <p:spPr>
          <a:xfrm>
            <a:off x="775083" y="1779870"/>
            <a:ext cx="3427953" cy="2523768"/>
          </a:xfrm>
          <a:prstGeom prst="rect">
            <a:avLst/>
          </a:prstGeom>
          <a:noFill/>
        </p:spPr>
        <p:txBody>
          <a:bodyPr wrap="square">
            <a:spAutoFit/>
          </a:bodyPr>
          <a:lstStyle/>
          <a:p>
            <a:pPr algn="l"/>
            <a:endParaRPr lang="en-US" sz="1800" b="0" i="0" dirty="0">
              <a:solidFill>
                <a:schemeClr val="tx1"/>
              </a:solidFill>
              <a:effectLst/>
              <a:latin typeface="Söhne"/>
            </a:endParaRPr>
          </a:p>
          <a:p>
            <a:pPr algn="l"/>
            <a:r>
              <a:rPr lang="en-US" b="1" i="0" dirty="0" err="1">
                <a:solidFill>
                  <a:schemeClr val="bg2"/>
                </a:solidFill>
                <a:effectLst/>
                <a:latin typeface="Söhne"/>
              </a:rPr>
              <a:t>order_id</a:t>
            </a:r>
            <a:r>
              <a:rPr lang="en-US" b="0" i="0" dirty="0">
                <a:solidFill>
                  <a:schemeClr val="tx1"/>
                </a:solidFill>
                <a:effectLst/>
                <a:latin typeface="Söhne"/>
              </a:rPr>
              <a:t>: Unique identifier for each order.</a:t>
            </a:r>
          </a:p>
          <a:p>
            <a:pPr algn="l"/>
            <a:r>
              <a:rPr lang="en-US" b="1" i="0" dirty="0" err="1">
                <a:solidFill>
                  <a:schemeClr val="bg2"/>
                </a:solidFill>
                <a:effectLst/>
                <a:latin typeface="Söhne"/>
              </a:rPr>
              <a:t>order_amount</a:t>
            </a:r>
            <a:r>
              <a:rPr lang="en-US" b="0" i="0" dirty="0">
                <a:solidFill>
                  <a:schemeClr val="tx1"/>
                </a:solidFill>
                <a:effectLst/>
                <a:latin typeface="Söhne"/>
              </a:rPr>
              <a:t>: Total amount of the order.</a:t>
            </a:r>
          </a:p>
          <a:p>
            <a:pPr algn="l"/>
            <a:r>
              <a:rPr lang="en-US" b="1" i="0" dirty="0" err="1">
                <a:solidFill>
                  <a:schemeClr val="bg2"/>
                </a:solidFill>
                <a:effectLst/>
                <a:latin typeface="Söhne"/>
              </a:rPr>
              <a:t>order_date</a:t>
            </a:r>
            <a:r>
              <a:rPr lang="en-US" b="0" i="0" dirty="0">
                <a:solidFill>
                  <a:schemeClr val="tx1"/>
                </a:solidFill>
                <a:effectLst/>
                <a:latin typeface="Söhne"/>
              </a:rPr>
              <a:t>: Date when the order was placed.</a:t>
            </a:r>
          </a:p>
          <a:p>
            <a:pPr algn="l"/>
            <a:r>
              <a:rPr lang="en-US" b="1" i="0" dirty="0" err="1">
                <a:solidFill>
                  <a:schemeClr val="bg2"/>
                </a:solidFill>
                <a:effectLst/>
                <a:latin typeface="Söhne"/>
              </a:rPr>
              <a:t>tracking_no</a:t>
            </a:r>
            <a:r>
              <a:rPr lang="en-US" b="0" i="0" dirty="0">
                <a:solidFill>
                  <a:schemeClr val="tx1"/>
                </a:solidFill>
                <a:effectLst/>
                <a:latin typeface="Söhne"/>
              </a:rPr>
              <a:t>: This attribute serves as a foreign key referencing the </a:t>
            </a:r>
            <a:r>
              <a:rPr lang="en-US" b="0" i="0" dirty="0" err="1">
                <a:solidFill>
                  <a:schemeClr val="tx1"/>
                </a:solidFill>
                <a:effectLst/>
                <a:latin typeface="Söhne"/>
              </a:rPr>
              <a:t>tracking_no</a:t>
            </a:r>
            <a:r>
              <a:rPr lang="en-US" b="0" i="0" dirty="0">
                <a:solidFill>
                  <a:schemeClr val="tx1"/>
                </a:solidFill>
                <a:effectLst/>
                <a:latin typeface="Söhne"/>
              </a:rPr>
              <a:t> from the </a:t>
            </a:r>
            <a:r>
              <a:rPr lang="en-US" b="0" i="0" dirty="0" err="1">
                <a:solidFill>
                  <a:schemeClr val="tx1"/>
                </a:solidFill>
                <a:effectLst/>
                <a:latin typeface="Söhne"/>
              </a:rPr>
              <a:t>TrackingDetails</a:t>
            </a:r>
            <a:r>
              <a:rPr lang="en-US" b="0" i="0" dirty="0">
                <a:solidFill>
                  <a:schemeClr val="tx1"/>
                </a:solidFill>
                <a:effectLst/>
                <a:latin typeface="Söhne"/>
              </a:rPr>
              <a:t> table</a:t>
            </a:r>
          </a:p>
          <a:p>
            <a:pPr algn="l"/>
            <a:r>
              <a:rPr lang="en-US" b="1" i="0" dirty="0" err="1">
                <a:solidFill>
                  <a:schemeClr val="bg2"/>
                </a:solidFill>
                <a:effectLst/>
                <a:latin typeface="Söhne"/>
              </a:rPr>
              <a:t>book_id</a:t>
            </a:r>
            <a:r>
              <a:rPr lang="en-US" b="0" i="0" dirty="0">
                <a:solidFill>
                  <a:schemeClr val="tx1"/>
                </a:solidFill>
                <a:effectLst/>
                <a:latin typeface="Söhne"/>
              </a:rPr>
              <a:t>: This attribute represents the foreign key referencing the </a:t>
            </a:r>
            <a:r>
              <a:rPr lang="en-US" b="0" i="0" dirty="0" err="1">
                <a:solidFill>
                  <a:schemeClr val="tx1"/>
                </a:solidFill>
                <a:effectLst/>
                <a:latin typeface="Söhne"/>
              </a:rPr>
              <a:t>book_id</a:t>
            </a:r>
            <a:r>
              <a:rPr lang="en-US" b="0" i="0" dirty="0">
                <a:solidFill>
                  <a:schemeClr val="tx1"/>
                </a:solidFill>
                <a:effectLst/>
                <a:latin typeface="Söhne"/>
              </a:rPr>
              <a:t> from the Books table.</a:t>
            </a:r>
          </a:p>
        </p:txBody>
      </p:sp>
      <p:grpSp>
        <p:nvGrpSpPr>
          <p:cNvPr id="16" name="Google Shape;344;p30">
            <a:extLst>
              <a:ext uri="{FF2B5EF4-FFF2-40B4-BE49-F238E27FC236}">
                <a16:creationId xmlns:a16="http://schemas.microsoft.com/office/drawing/2014/main" id="{E9BA8BF0-7918-B239-057F-5B835D69BBA3}"/>
              </a:ext>
            </a:extLst>
          </p:cNvPr>
          <p:cNvGrpSpPr/>
          <p:nvPr/>
        </p:nvGrpSpPr>
        <p:grpSpPr>
          <a:xfrm>
            <a:off x="740491" y="2182117"/>
            <a:ext cx="7263874" cy="2040275"/>
            <a:chOff x="906201" y="2312075"/>
            <a:chExt cx="7263874" cy="2040275"/>
          </a:xfrm>
        </p:grpSpPr>
        <p:grpSp>
          <p:nvGrpSpPr>
            <p:cNvPr id="17" name="Google Shape;345;p30">
              <a:extLst>
                <a:ext uri="{FF2B5EF4-FFF2-40B4-BE49-F238E27FC236}">
                  <a16:creationId xmlns:a16="http://schemas.microsoft.com/office/drawing/2014/main" id="{1C1A30AE-5EA5-DF09-698B-91263D45F284}"/>
                </a:ext>
              </a:extLst>
            </p:cNvPr>
            <p:cNvGrpSpPr/>
            <p:nvPr/>
          </p:nvGrpSpPr>
          <p:grpSpPr>
            <a:xfrm>
              <a:off x="7650725" y="4283950"/>
              <a:ext cx="519350" cy="68400"/>
              <a:chOff x="4422325" y="332750"/>
              <a:chExt cx="519350" cy="68400"/>
            </a:xfrm>
          </p:grpSpPr>
          <p:sp>
            <p:nvSpPr>
              <p:cNvPr id="22" name="Google Shape;346;p30">
                <a:extLst>
                  <a:ext uri="{FF2B5EF4-FFF2-40B4-BE49-F238E27FC236}">
                    <a16:creationId xmlns:a16="http://schemas.microsoft.com/office/drawing/2014/main" id="{318AFCA0-6CDE-C5D1-C559-FB9EED7540B3}"/>
                  </a:ext>
                </a:extLst>
              </p:cNvPr>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 name="Google Shape;347;p30">
                <a:extLst>
                  <a:ext uri="{FF2B5EF4-FFF2-40B4-BE49-F238E27FC236}">
                    <a16:creationId xmlns:a16="http://schemas.microsoft.com/office/drawing/2014/main" id="{FB78D0B9-FC94-A231-0CE6-27B9D77B7D11}"/>
                  </a:ext>
                </a:extLst>
              </p:cNvPr>
              <p:cNvSpPr/>
              <p:nvPr/>
            </p:nvSpPr>
            <p:spPr>
              <a:xfrm>
                <a:off x="4647800"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 name="Google Shape;348;p30">
                <a:extLst>
                  <a:ext uri="{FF2B5EF4-FFF2-40B4-BE49-F238E27FC236}">
                    <a16:creationId xmlns:a16="http://schemas.microsoft.com/office/drawing/2014/main" id="{5D097C2B-52D9-4836-2568-BE21F65F1703}"/>
                  </a:ext>
                </a:extLst>
              </p:cNvPr>
              <p:cNvSpPr/>
              <p:nvPr/>
            </p:nvSpPr>
            <p:spPr>
              <a:xfrm>
                <a:off x="487327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8" name="Google Shape;349;p30">
              <a:extLst>
                <a:ext uri="{FF2B5EF4-FFF2-40B4-BE49-F238E27FC236}">
                  <a16:creationId xmlns:a16="http://schemas.microsoft.com/office/drawing/2014/main" id="{31A7D5ED-BF2F-44BB-7C29-7F8F4004C06E}"/>
                </a:ext>
              </a:extLst>
            </p:cNvPr>
            <p:cNvGrpSpPr/>
            <p:nvPr/>
          </p:nvGrpSpPr>
          <p:grpSpPr>
            <a:xfrm rot="5400000">
              <a:off x="680859" y="2537417"/>
              <a:ext cx="519083" cy="68400"/>
              <a:chOff x="4422325" y="332750"/>
              <a:chExt cx="519083" cy="68400"/>
            </a:xfrm>
          </p:grpSpPr>
          <p:sp>
            <p:nvSpPr>
              <p:cNvPr id="19" name="Google Shape;350;p30">
                <a:extLst>
                  <a:ext uri="{FF2B5EF4-FFF2-40B4-BE49-F238E27FC236}">
                    <a16:creationId xmlns:a16="http://schemas.microsoft.com/office/drawing/2014/main" id="{284D3CB7-F988-1A42-EA59-59FEE06422AD}"/>
                  </a:ext>
                </a:extLst>
              </p:cNvPr>
              <p:cNvSpPr/>
              <p:nvPr/>
            </p:nvSpPr>
            <p:spPr>
              <a:xfrm>
                <a:off x="4422325"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351;p30">
                <a:extLst>
                  <a:ext uri="{FF2B5EF4-FFF2-40B4-BE49-F238E27FC236}">
                    <a16:creationId xmlns:a16="http://schemas.microsoft.com/office/drawing/2014/main" id="{AF4BFD5B-3864-9C51-B305-CE30182A6CF5}"/>
                  </a:ext>
                </a:extLst>
              </p:cNvPr>
              <p:cNvSpPr/>
              <p:nvPr/>
            </p:nvSpPr>
            <p:spPr>
              <a:xfrm>
                <a:off x="4647667"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
            <p:nvSpPr>
              <p:cNvPr id="21" name="Google Shape;352;p30">
                <a:extLst>
                  <a:ext uri="{FF2B5EF4-FFF2-40B4-BE49-F238E27FC236}">
                    <a16:creationId xmlns:a16="http://schemas.microsoft.com/office/drawing/2014/main" id="{51168A9F-A31D-DFE0-B90C-3E235E9AEC0E}"/>
                  </a:ext>
                </a:extLst>
              </p:cNvPr>
              <p:cNvSpPr/>
              <p:nvPr/>
            </p:nvSpPr>
            <p:spPr>
              <a:xfrm>
                <a:off x="4873008" y="33275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30" name="Google Shape;378;p33">
            <a:extLst>
              <a:ext uri="{FF2B5EF4-FFF2-40B4-BE49-F238E27FC236}">
                <a16:creationId xmlns:a16="http://schemas.microsoft.com/office/drawing/2014/main" id="{9323F545-868C-8779-05E3-2C5794EA680B}"/>
              </a:ext>
            </a:extLst>
          </p:cNvPr>
          <p:cNvSpPr txBox="1">
            <a:spLocks/>
          </p:cNvSpPr>
          <p:nvPr/>
        </p:nvSpPr>
        <p:spPr>
          <a:xfrm>
            <a:off x="205095" y="383613"/>
            <a:ext cx="770255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9pPr>
          </a:lstStyle>
          <a:p>
            <a:r>
              <a:rPr lang="en-US" sz="3200" b="1" i="0" dirty="0">
                <a:solidFill>
                  <a:srgbClr val="B72189"/>
                </a:solidFill>
                <a:effectLst/>
                <a:latin typeface="Söhne"/>
              </a:rPr>
              <a:t>Orders </a:t>
            </a:r>
            <a:r>
              <a:rPr lang="en-US" sz="3200" b="1" dirty="0">
                <a:solidFill>
                  <a:schemeClr val="tx1"/>
                </a:solidFill>
                <a:latin typeface="Söhne"/>
              </a:rPr>
              <a:t>Table</a:t>
            </a:r>
            <a:endParaRPr lang="en-US" sz="3200" dirty="0">
              <a:solidFill>
                <a:schemeClr val="tx1"/>
              </a:solidFill>
              <a:latin typeface="Söhne"/>
            </a:endParaRPr>
          </a:p>
        </p:txBody>
      </p:sp>
      <p:pic>
        <p:nvPicPr>
          <p:cNvPr id="3" name="Picture 2">
            <a:extLst>
              <a:ext uri="{FF2B5EF4-FFF2-40B4-BE49-F238E27FC236}">
                <a16:creationId xmlns:a16="http://schemas.microsoft.com/office/drawing/2014/main" id="{8068EC10-046B-90DC-4EA9-CF3092B23277}"/>
              </a:ext>
            </a:extLst>
          </p:cNvPr>
          <p:cNvPicPr>
            <a:picLocks noChangeAspect="1"/>
          </p:cNvPicPr>
          <p:nvPr/>
        </p:nvPicPr>
        <p:blipFill>
          <a:blip r:embed="rId3"/>
          <a:stretch>
            <a:fillRect/>
          </a:stretch>
        </p:blipFill>
        <p:spPr>
          <a:xfrm>
            <a:off x="3995067" y="574646"/>
            <a:ext cx="5148933" cy="3214943"/>
          </a:xfrm>
          <a:prstGeom prst="rect">
            <a:avLst/>
          </a:prstGeom>
        </p:spPr>
      </p:pic>
      <p:sp>
        <p:nvSpPr>
          <p:cNvPr id="27" name="Google Shape;347;p30">
            <a:extLst>
              <a:ext uri="{FF2B5EF4-FFF2-40B4-BE49-F238E27FC236}">
                <a16:creationId xmlns:a16="http://schemas.microsoft.com/office/drawing/2014/main" id="{E46A4E41-4C38-E7DB-4B24-B90EEFB683D3}"/>
              </a:ext>
            </a:extLst>
          </p:cNvPr>
          <p:cNvSpPr/>
          <p:nvPr/>
        </p:nvSpPr>
        <p:spPr>
          <a:xfrm>
            <a:off x="730894" y="3041754"/>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 name="Google Shape;347;p30">
            <a:extLst>
              <a:ext uri="{FF2B5EF4-FFF2-40B4-BE49-F238E27FC236}">
                <a16:creationId xmlns:a16="http://schemas.microsoft.com/office/drawing/2014/main" id="{FD18F4AF-74A2-C9F6-8F5E-05BD6B42DCC0}"/>
              </a:ext>
            </a:extLst>
          </p:cNvPr>
          <p:cNvSpPr/>
          <p:nvPr/>
        </p:nvSpPr>
        <p:spPr>
          <a:xfrm>
            <a:off x="740491" y="3672696"/>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19" name="TextBox 18">
            <a:extLst>
              <a:ext uri="{FF2B5EF4-FFF2-40B4-BE49-F238E27FC236}">
                <a16:creationId xmlns:a16="http://schemas.microsoft.com/office/drawing/2014/main" id="{D7822F66-F2C4-0FE0-61F9-75BD068A24B3}"/>
              </a:ext>
            </a:extLst>
          </p:cNvPr>
          <p:cNvSpPr txBox="1"/>
          <p:nvPr/>
        </p:nvSpPr>
        <p:spPr>
          <a:xfrm>
            <a:off x="293914" y="1340644"/>
            <a:ext cx="3935186" cy="1661993"/>
          </a:xfrm>
          <a:prstGeom prst="rect">
            <a:avLst/>
          </a:prstGeom>
          <a:noFill/>
        </p:spPr>
        <p:txBody>
          <a:bodyPr wrap="square">
            <a:spAutoFit/>
          </a:bodyPr>
          <a:lstStyle/>
          <a:p>
            <a:endParaRPr lang="en-US" sz="1800" b="0" i="0" dirty="0">
              <a:solidFill>
                <a:schemeClr val="tx1"/>
              </a:solidFill>
              <a:effectLst/>
              <a:latin typeface="Söhne"/>
            </a:endParaRPr>
          </a:p>
          <a:p>
            <a:r>
              <a:rPr lang="en-US" b="1" i="0" dirty="0" err="1">
                <a:solidFill>
                  <a:schemeClr val="bg2"/>
                </a:solidFill>
                <a:effectLst/>
                <a:latin typeface="Söhne"/>
              </a:rPr>
              <a:t>publisher_id</a:t>
            </a:r>
            <a:r>
              <a:rPr lang="en-US" b="0" i="0" dirty="0">
                <a:solidFill>
                  <a:schemeClr val="tx1"/>
                </a:solidFill>
                <a:effectLst/>
                <a:latin typeface="Söhne"/>
              </a:rPr>
              <a:t>: Unique identifier for each publisher.</a:t>
            </a:r>
          </a:p>
          <a:p>
            <a:r>
              <a:rPr lang="en-US" b="1" i="0" dirty="0" err="1">
                <a:solidFill>
                  <a:schemeClr val="bg2"/>
                </a:solidFill>
                <a:effectLst/>
                <a:latin typeface="Söhne"/>
              </a:rPr>
              <a:t>publish_date</a:t>
            </a:r>
            <a:r>
              <a:rPr lang="en-US" b="0" i="0" dirty="0">
                <a:solidFill>
                  <a:schemeClr val="tx1"/>
                </a:solidFill>
                <a:effectLst/>
                <a:latin typeface="Söhne"/>
              </a:rPr>
              <a:t>: Date of publication for books associated with the publisher.</a:t>
            </a:r>
          </a:p>
          <a:p>
            <a:r>
              <a:rPr lang="en-US" b="1" i="0" dirty="0" err="1">
                <a:solidFill>
                  <a:schemeClr val="bg2"/>
                </a:solidFill>
                <a:effectLst/>
                <a:latin typeface="Söhne"/>
              </a:rPr>
              <a:t>publisher_name</a:t>
            </a:r>
            <a:r>
              <a:rPr lang="en-US" b="0" i="0" dirty="0">
                <a:solidFill>
                  <a:schemeClr val="tx1"/>
                </a:solidFill>
                <a:effectLst/>
                <a:latin typeface="Söhne"/>
              </a:rPr>
              <a:t>: Name of the publisher.</a:t>
            </a:r>
          </a:p>
          <a:p>
            <a:r>
              <a:rPr lang="en-US" b="0" i="0" dirty="0">
                <a:solidFill>
                  <a:schemeClr val="bg2"/>
                </a:solidFill>
                <a:effectLst/>
                <a:latin typeface="Söhne"/>
              </a:rPr>
              <a:t> </a:t>
            </a:r>
            <a:r>
              <a:rPr lang="en-US" b="1" i="0" dirty="0" err="1">
                <a:solidFill>
                  <a:schemeClr val="bg2"/>
                </a:solidFill>
                <a:effectLst/>
                <a:latin typeface="Söhne"/>
              </a:rPr>
              <a:t>book_id</a:t>
            </a:r>
            <a:r>
              <a:rPr lang="en-US" b="0" i="0" dirty="0">
                <a:solidFill>
                  <a:schemeClr val="tx1"/>
                </a:solidFill>
                <a:effectLst/>
                <a:latin typeface="Söhne"/>
              </a:rPr>
              <a:t>: This attribute represents the foreign key referencing the </a:t>
            </a:r>
            <a:r>
              <a:rPr lang="en-US" b="0" i="0" dirty="0" err="1">
                <a:solidFill>
                  <a:schemeClr val="tx1"/>
                </a:solidFill>
                <a:effectLst/>
                <a:latin typeface="Söhne"/>
              </a:rPr>
              <a:t>book_id</a:t>
            </a:r>
            <a:r>
              <a:rPr lang="en-US" b="0" i="0" dirty="0">
                <a:solidFill>
                  <a:schemeClr val="tx1"/>
                </a:solidFill>
                <a:effectLst/>
                <a:latin typeface="Söhne"/>
              </a:rPr>
              <a:t> from the Books table.</a:t>
            </a:r>
          </a:p>
        </p:txBody>
      </p:sp>
      <p:sp>
        <p:nvSpPr>
          <p:cNvPr id="24" name="Google Shape;352;p30">
            <a:extLst>
              <a:ext uri="{FF2B5EF4-FFF2-40B4-BE49-F238E27FC236}">
                <a16:creationId xmlns:a16="http://schemas.microsoft.com/office/drawing/2014/main" id="{82F2A7C6-2519-0E68-C50D-DCA19CF23D55}"/>
              </a:ext>
            </a:extLst>
          </p:cNvPr>
          <p:cNvSpPr/>
          <p:nvPr/>
        </p:nvSpPr>
        <p:spPr>
          <a:xfrm rot="5400000">
            <a:off x="259714" y="2414422"/>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 name="Google Shape;378;p33">
            <a:extLst>
              <a:ext uri="{FF2B5EF4-FFF2-40B4-BE49-F238E27FC236}">
                <a16:creationId xmlns:a16="http://schemas.microsoft.com/office/drawing/2014/main" id="{8B49EBC7-EC7D-7D37-3217-3F57EABDB3A1}"/>
              </a:ext>
            </a:extLst>
          </p:cNvPr>
          <p:cNvSpPr txBox="1">
            <a:spLocks noGrp="1"/>
          </p:cNvSpPr>
          <p:nvPr>
            <p:ph type="title"/>
          </p:nvPr>
        </p:nvSpPr>
        <p:spPr>
          <a:xfrm>
            <a:off x="149224" y="293174"/>
            <a:ext cx="7702550" cy="573088"/>
          </a:xfrm>
          <a:prstGeom prst="rect">
            <a:avLst/>
          </a:prstGeom>
        </p:spPr>
        <p:txBody>
          <a:bodyPr spcFirstLastPara="1" wrap="square" lIns="91425" tIns="91425" rIns="91425" bIns="91425" anchor="t" anchorCtr="0">
            <a:noAutofit/>
          </a:bodyPr>
          <a:lstStyle/>
          <a:p>
            <a:r>
              <a:rPr lang="en-US" sz="3200" b="1" i="0" dirty="0">
                <a:solidFill>
                  <a:srgbClr val="B72189"/>
                </a:solidFill>
                <a:effectLst/>
                <a:latin typeface="Söhne"/>
              </a:rPr>
              <a:t>Publisher</a:t>
            </a:r>
            <a:r>
              <a:rPr lang="en-US" sz="3200" b="1" i="0" dirty="0">
                <a:solidFill>
                  <a:schemeClr val="tx2">
                    <a:lumMod val="50000"/>
                  </a:schemeClr>
                </a:solidFill>
                <a:effectLst/>
                <a:latin typeface="Söhne"/>
              </a:rPr>
              <a:t> </a:t>
            </a:r>
            <a:r>
              <a:rPr lang="en-US" sz="3200" b="1" i="0" dirty="0">
                <a:solidFill>
                  <a:schemeClr val="tx1"/>
                </a:solidFill>
                <a:effectLst/>
                <a:latin typeface="Söhne"/>
              </a:rPr>
              <a:t>Table</a:t>
            </a:r>
            <a:endParaRPr lang="en-US" sz="3200" b="0" i="0" dirty="0">
              <a:solidFill>
                <a:schemeClr val="tx1"/>
              </a:solidFill>
              <a:effectLst/>
              <a:latin typeface="Söhne"/>
            </a:endParaRPr>
          </a:p>
        </p:txBody>
      </p:sp>
      <p:pic>
        <p:nvPicPr>
          <p:cNvPr id="3" name="Picture 2">
            <a:extLst>
              <a:ext uri="{FF2B5EF4-FFF2-40B4-BE49-F238E27FC236}">
                <a16:creationId xmlns:a16="http://schemas.microsoft.com/office/drawing/2014/main" id="{828069E5-11A4-9C95-A904-DCF5F216C7BB}"/>
              </a:ext>
            </a:extLst>
          </p:cNvPr>
          <p:cNvPicPr>
            <a:picLocks noChangeAspect="1"/>
          </p:cNvPicPr>
          <p:nvPr/>
        </p:nvPicPr>
        <p:blipFill>
          <a:blip r:embed="rId3"/>
          <a:stretch>
            <a:fillRect/>
          </a:stretch>
        </p:blipFill>
        <p:spPr>
          <a:xfrm>
            <a:off x="4219227" y="1202809"/>
            <a:ext cx="4924773" cy="2767769"/>
          </a:xfrm>
          <a:prstGeom prst="rect">
            <a:avLst/>
          </a:prstGeom>
        </p:spPr>
      </p:pic>
      <p:sp>
        <p:nvSpPr>
          <p:cNvPr id="4" name="Google Shape;347;p30">
            <a:extLst>
              <a:ext uri="{FF2B5EF4-FFF2-40B4-BE49-F238E27FC236}">
                <a16:creationId xmlns:a16="http://schemas.microsoft.com/office/drawing/2014/main" id="{2F05C503-5762-0D85-B326-8CE2A57A7041}"/>
              </a:ext>
            </a:extLst>
          </p:cNvPr>
          <p:cNvSpPr/>
          <p:nvPr/>
        </p:nvSpPr>
        <p:spPr>
          <a:xfrm>
            <a:off x="259714" y="2603927"/>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20" name="Google Shape;378;p33">
            <a:extLst>
              <a:ext uri="{FF2B5EF4-FFF2-40B4-BE49-F238E27FC236}">
                <a16:creationId xmlns:a16="http://schemas.microsoft.com/office/drawing/2014/main" id="{E22446FD-4A79-83E2-B21A-5D54527C88B3}"/>
              </a:ext>
            </a:extLst>
          </p:cNvPr>
          <p:cNvSpPr txBox="1">
            <a:spLocks noGrp="1"/>
          </p:cNvSpPr>
          <p:nvPr>
            <p:ph type="title"/>
          </p:nvPr>
        </p:nvSpPr>
        <p:spPr>
          <a:xfrm>
            <a:off x="304346" y="538103"/>
            <a:ext cx="7702550" cy="573088"/>
          </a:xfrm>
          <a:prstGeom prst="rect">
            <a:avLst/>
          </a:prstGeom>
        </p:spPr>
        <p:txBody>
          <a:bodyPr spcFirstLastPara="1" wrap="square" lIns="91425" tIns="91425" rIns="91425" bIns="91425" anchor="t" anchorCtr="0">
            <a:noAutofit/>
          </a:bodyPr>
          <a:lstStyle/>
          <a:p>
            <a:r>
              <a:rPr lang="en-US" sz="3200" b="1" dirty="0">
                <a:solidFill>
                  <a:schemeClr val="tx2">
                    <a:lumMod val="75000"/>
                  </a:schemeClr>
                </a:solidFill>
                <a:latin typeface="Söhne"/>
              </a:rPr>
              <a:t>Customer</a:t>
            </a:r>
            <a:r>
              <a:rPr lang="en-US" sz="3200" b="1" dirty="0">
                <a:solidFill>
                  <a:schemeClr val="tx1"/>
                </a:solidFill>
                <a:latin typeface="Söhne"/>
              </a:rPr>
              <a:t> </a:t>
            </a:r>
            <a:r>
              <a:rPr lang="en-US" sz="3200" b="1" i="0" dirty="0">
                <a:solidFill>
                  <a:schemeClr val="tx1"/>
                </a:solidFill>
                <a:effectLst/>
                <a:latin typeface="Söhne"/>
              </a:rPr>
              <a:t>Table</a:t>
            </a:r>
            <a:endParaRPr lang="en-US" sz="3200" b="0" i="0" dirty="0">
              <a:solidFill>
                <a:schemeClr val="tx1"/>
              </a:solidFill>
              <a:effectLst/>
              <a:latin typeface="Söhne"/>
            </a:endParaRPr>
          </a:p>
        </p:txBody>
      </p:sp>
      <p:sp>
        <p:nvSpPr>
          <p:cNvPr id="24" name="TextBox 23">
            <a:extLst>
              <a:ext uri="{FF2B5EF4-FFF2-40B4-BE49-F238E27FC236}">
                <a16:creationId xmlns:a16="http://schemas.microsoft.com/office/drawing/2014/main" id="{4F2A96E8-7D08-F415-39B9-B25BBF411F47}"/>
              </a:ext>
            </a:extLst>
          </p:cNvPr>
          <p:cNvSpPr txBox="1"/>
          <p:nvPr/>
        </p:nvSpPr>
        <p:spPr>
          <a:xfrm>
            <a:off x="152173" y="1986974"/>
            <a:ext cx="3844811" cy="1384995"/>
          </a:xfrm>
          <a:prstGeom prst="rect">
            <a:avLst/>
          </a:prstGeom>
          <a:noFill/>
        </p:spPr>
        <p:txBody>
          <a:bodyPr wrap="square">
            <a:spAutoFit/>
          </a:bodyPr>
          <a:lstStyle/>
          <a:p>
            <a:pPr algn="l"/>
            <a:r>
              <a:rPr lang="en-US" b="1" i="0" dirty="0" err="1">
                <a:solidFill>
                  <a:schemeClr val="bg2"/>
                </a:solidFill>
                <a:effectLst/>
                <a:latin typeface="Söhne"/>
              </a:rPr>
              <a:t>customer_id</a:t>
            </a:r>
            <a:r>
              <a:rPr lang="en-US" b="0" i="0" dirty="0">
                <a:solidFill>
                  <a:schemeClr val="tx1"/>
                </a:solidFill>
                <a:effectLst/>
                <a:latin typeface="Söhne"/>
              </a:rPr>
              <a:t>: Unique identifier for each customer.</a:t>
            </a:r>
          </a:p>
          <a:p>
            <a:pPr algn="l"/>
            <a:r>
              <a:rPr lang="en-US" b="1" i="0" dirty="0" err="1">
                <a:solidFill>
                  <a:schemeClr val="bg2"/>
                </a:solidFill>
                <a:effectLst/>
                <a:latin typeface="Söhne"/>
              </a:rPr>
              <a:t>customer_name</a:t>
            </a:r>
            <a:r>
              <a:rPr lang="en-US" b="0" i="0" dirty="0">
                <a:solidFill>
                  <a:schemeClr val="tx1"/>
                </a:solidFill>
                <a:effectLst/>
                <a:latin typeface="Söhne"/>
              </a:rPr>
              <a:t>: First name of the customer.</a:t>
            </a:r>
          </a:p>
          <a:p>
            <a:pPr algn="l"/>
            <a:r>
              <a:rPr lang="en-US" b="1" i="0" dirty="0" err="1">
                <a:solidFill>
                  <a:schemeClr val="bg2"/>
                </a:solidFill>
                <a:effectLst/>
                <a:latin typeface="Söhne"/>
              </a:rPr>
              <a:t>customer_surname</a:t>
            </a:r>
            <a:r>
              <a:rPr lang="en-US" b="0" i="0" dirty="0">
                <a:solidFill>
                  <a:schemeClr val="tx1"/>
                </a:solidFill>
                <a:effectLst/>
                <a:latin typeface="Söhne"/>
              </a:rPr>
              <a:t>: Last name of the customer.</a:t>
            </a:r>
          </a:p>
          <a:p>
            <a:pPr algn="l"/>
            <a:r>
              <a:rPr lang="en-US" b="1" i="0" dirty="0" err="1">
                <a:solidFill>
                  <a:schemeClr val="bg2"/>
                </a:solidFill>
                <a:effectLst/>
                <a:latin typeface="Söhne"/>
              </a:rPr>
              <a:t>customer_email</a:t>
            </a:r>
            <a:r>
              <a:rPr lang="en-US" b="0" i="0" dirty="0">
                <a:solidFill>
                  <a:schemeClr val="tx1"/>
                </a:solidFill>
                <a:effectLst/>
                <a:latin typeface="Söhne"/>
              </a:rPr>
              <a:t>: Email address of the customer.</a:t>
            </a:r>
          </a:p>
          <a:p>
            <a:pPr algn="l"/>
            <a:r>
              <a:rPr lang="en-US" b="1" dirty="0" err="1">
                <a:solidFill>
                  <a:schemeClr val="bg2"/>
                </a:solidFill>
                <a:latin typeface="Söhne"/>
              </a:rPr>
              <a:t>order</a:t>
            </a:r>
            <a:r>
              <a:rPr lang="en-US" b="1" i="0" dirty="0" err="1">
                <a:solidFill>
                  <a:schemeClr val="bg2"/>
                </a:solidFill>
                <a:effectLst/>
                <a:latin typeface="Söhne"/>
              </a:rPr>
              <a:t>_id</a:t>
            </a:r>
            <a:r>
              <a:rPr lang="en-US" b="0" i="0" dirty="0">
                <a:solidFill>
                  <a:schemeClr val="tx1"/>
                </a:solidFill>
                <a:effectLst/>
                <a:latin typeface="Söhne"/>
              </a:rPr>
              <a:t>: This attribute represents the foreign key referencing the </a:t>
            </a:r>
            <a:r>
              <a:rPr lang="en-US" dirty="0" err="1">
                <a:solidFill>
                  <a:schemeClr val="tx1"/>
                </a:solidFill>
                <a:latin typeface="Söhne"/>
              </a:rPr>
              <a:t>order</a:t>
            </a:r>
            <a:r>
              <a:rPr lang="en-US" b="0" i="0" dirty="0" err="1">
                <a:solidFill>
                  <a:schemeClr val="tx1"/>
                </a:solidFill>
                <a:effectLst/>
                <a:latin typeface="Söhne"/>
              </a:rPr>
              <a:t>_id</a:t>
            </a:r>
            <a:r>
              <a:rPr lang="en-US" b="0" i="0" dirty="0">
                <a:solidFill>
                  <a:schemeClr val="tx1"/>
                </a:solidFill>
                <a:effectLst/>
                <a:latin typeface="Söhne"/>
              </a:rPr>
              <a:t> from the Orders table.</a:t>
            </a:r>
          </a:p>
        </p:txBody>
      </p:sp>
      <p:sp>
        <p:nvSpPr>
          <p:cNvPr id="25" name="Google Shape;352;p30">
            <a:extLst>
              <a:ext uri="{FF2B5EF4-FFF2-40B4-BE49-F238E27FC236}">
                <a16:creationId xmlns:a16="http://schemas.microsoft.com/office/drawing/2014/main" id="{B97A6AAB-A4D5-CCBA-9B55-F96D1965F77B}"/>
              </a:ext>
            </a:extLst>
          </p:cNvPr>
          <p:cNvSpPr/>
          <p:nvPr/>
        </p:nvSpPr>
        <p:spPr>
          <a:xfrm rot="5400000">
            <a:off x="117973" y="211267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 name="Google Shape;352;p30">
            <a:extLst>
              <a:ext uri="{FF2B5EF4-FFF2-40B4-BE49-F238E27FC236}">
                <a16:creationId xmlns:a16="http://schemas.microsoft.com/office/drawing/2014/main" id="{F6C84813-A2F1-9999-D84F-D8AB9358AAEA}"/>
              </a:ext>
            </a:extLst>
          </p:cNvPr>
          <p:cNvSpPr/>
          <p:nvPr/>
        </p:nvSpPr>
        <p:spPr>
          <a:xfrm rot="5400000">
            <a:off x="117973" y="2555278"/>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 name="Google Shape;352;p30">
            <a:extLst>
              <a:ext uri="{FF2B5EF4-FFF2-40B4-BE49-F238E27FC236}">
                <a16:creationId xmlns:a16="http://schemas.microsoft.com/office/drawing/2014/main" id="{A91AF450-D18E-97E2-A57B-A25282E217C0}"/>
              </a:ext>
            </a:extLst>
          </p:cNvPr>
          <p:cNvSpPr/>
          <p:nvPr/>
        </p:nvSpPr>
        <p:spPr>
          <a:xfrm rot="5400000">
            <a:off x="117973" y="2779149"/>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 name="Google Shape;352;p30">
            <a:extLst>
              <a:ext uri="{FF2B5EF4-FFF2-40B4-BE49-F238E27FC236}">
                <a16:creationId xmlns:a16="http://schemas.microsoft.com/office/drawing/2014/main" id="{1D1AEAAF-B060-9609-4146-46CA3B3B03BF}"/>
              </a:ext>
            </a:extLst>
          </p:cNvPr>
          <p:cNvSpPr/>
          <p:nvPr/>
        </p:nvSpPr>
        <p:spPr>
          <a:xfrm rot="5400000">
            <a:off x="117973" y="2988453"/>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 name="Picture 2">
            <a:extLst>
              <a:ext uri="{FF2B5EF4-FFF2-40B4-BE49-F238E27FC236}">
                <a16:creationId xmlns:a16="http://schemas.microsoft.com/office/drawing/2014/main" id="{106EFE72-FFD5-61C6-5F03-F17DBDF8044E}"/>
              </a:ext>
            </a:extLst>
          </p:cNvPr>
          <p:cNvPicPr>
            <a:picLocks noChangeAspect="1"/>
          </p:cNvPicPr>
          <p:nvPr/>
        </p:nvPicPr>
        <p:blipFill>
          <a:blip r:embed="rId3"/>
          <a:stretch>
            <a:fillRect/>
          </a:stretch>
        </p:blipFill>
        <p:spPr>
          <a:xfrm>
            <a:off x="4129925" y="886330"/>
            <a:ext cx="4896102" cy="2521080"/>
          </a:xfrm>
          <a:prstGeom prst="rect">
            <a:avLst/>
          </a:prstGeom>
        </p:spPr>
      </p:pic>
      <p:sp>
        <p:nvSpPr>
          <p:cNvPr id="5" name="Google Shape;352;p30">
            <a:extLst>
              <a:ext uri="{FF2B5EF4-FFF2-40B4-BE49-F238E27FC236}">
                <a16:creationId xmlns:a16="http://schemas.microsoft.com/office/drawing/2014/main" id="{62DF2234-0A34-94D6-2A16-C1DBED0A64CA}"/>
              </a:ext>
            </a:extLst>
          </p:cNvPr>
          <p:cNvSpPr/>
          <p:nvPr/>
        </p:nvSpPr>
        <p:spPr>
          <a:xfrm rot="5400000">
            <a:off x="117973" y="318284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28" name="Google Shape;378;p33">
            <a:extLst>
              <a:ext uri="{FF2B5EF4-FFF2-40B4-BE49-F238E27FC236}">
                <a16:creationId xmlns:a16="http://schemas.microsoft.com/office/drawing/2014/main" id="{0A4DBE04-448B-8B9F-1F1F-3630F653A2BC}"/>
              </a:ext>
            </a:extLst>
          </p:cNvPr>
          <p:cNvSpPr txBox="1">
            <a:spLocks noGrp="1"/>
          </p:cNvSpPr>
          <p:nvPr>
            <p:ph type="title"/>
          </p:nvPr>
        </p:nvSpPr>
        <p:spPr>
          <a:xfrm>
            <a:off x="304346" y="538103"/>
            <a:ext cx="7702550" cy="573088"/>
          </a:xfrm>
          <a:prstGeom prst="rect">
            <a:avLst/>
          </a:prstGeom>
        </p:spPr>
        <p:txBody>
          <a:bodyPr spcFirstLastPara="1" wrap="square" lIns="91425" tIns="91425" rIns="91425" bIns="91425" anchor="t" anchorCtr="0">
            <a:noAutofit/>
          </a:bodyPr>
          <a:lstStyle/>
          <a:p>
            <a:r>
              <a:rPr lang="en-US" sz="3200" b="1" i="0" dirty="0">
                <a:solidFill>
                  <a:srgbClr val="B72189"/>
                </a:solidFill>
                <a:effectLst/>
                <a:latin typeface="Söhne"/>
              </a:rPr>
              <a:t>TrackingDetails Table</a:t>
            </a:r>
            <a:endParaRPr lang="en-US" sz="3200" b="0" i="0" dirty="0">
              <a:solidFill>
                <a:srgbClr val="B72189"/>
              </a:solidFill>
              <a:effectLst/>
              <a:latin typeface="Söhne"/>
            </a:endParaRPr>
          </a:p>
        </p:txBody>
      </p:sp>
      <p:sp>
        <p:nvSpPr>
          <p:cNvPr id="30" name="TextBox 29">
            <a:extLst>
              <a:ext uri="{FF2B5EF4-FFF2-40B4-BE49-F238E27FC236}">
                <a16:creationId xmlns:a16="http://schemas.microsoft.com/office/drawing/2014/main" id="{97042734-6178-D30A-05EC-53AFB9980E00}"/>
              </a:ext>
            </a:extLst>
          </p:cNvPr>
          <p:cNvSpPr txBox="1"/>
          <p:nvPr/>
        </p:nvSpPr>
        <p:spPr>
          <a:xfrm>
            <a:off x="236764" y="1617643"/>
            <a:ext cx="4572000" cy="954107"/>
          </a:xfrm>
          <a:prstGeom prst="rect">
            <a:avLst/>
          </a:prstGeom>
          <a:noFill/>
        </p:spPr>
        <p:txBody>
          <a:bodyPr wrap="square">
            <a:spAutoFit/>
          </a:bodyPr>
          <a:lstStyle/>
          <a:p>
            <a:pPr algn="l"/>
            <a:r>
              <a:rPr lang="en-US" b="1" i="0" dirty="0" err="1">
                <a:solidFill>
                  <a:schemeClr val="bg2"/>
                </a:solidFill>
                <a:effectLst/>
                <a:latin typeface="Söhne"/>
              </a:rPr>
              <a:t>tracking_no</a:t>
            </a:r>
            <a:r>
              <a:rPr lang="en-US" b="0" i="0" dirty="0">
                <a:solidFill>
                  <a:schemeClr val="tx1"/>
                </a:solidFill>
                <a:effectLst/>
                <a:latin typeface="Söhne"/>
              </a:rPr>
              <a:t>: Unique identifier for each tracking detail.</a:t>
            </a:r>
          </a:p>
          <a:p>
            <a:pPr algn="l"/>
            <a:r>
              <a:rPr lang="en-US" b="1" i="0" dirty="0" err="1">
                <a:solidFill>
                  <a:schemeClr val="bg2"/>
                </a:solidFill>
                <a:effectLst/>
                <a:latin typeface="Söhne"/>
              </a:rPr>
              <a:t>carrier_name</a:t>
            </a:r>
            <a:r>
              <a:rPr lang="en-US" b="0" i="0" dirty="0">
                <a:solidFill>
                  <a:schemeClr val="tx1"/>
                </a:solidFill>
                <a:effectLst/>
                <a:latin typeface="Söhne"/>
              </a:rPr>
              <a:t>: Name of the carrier responsible for delivering the order.</a:t>
            </a:r>
          </a:p>
          <a:p>
            <a:pPr algn="l"/>
            <a:r>
              <a:rPr lang="en-US" b="1" i="0" dirty="0" err="1">
                <a:solidFill>
                  <a:schemeClr val="bg2"/>
                </a:solidFill>
                <a:effectLst/>
                <a:latin typeface="Söhne"/>
              </a:rPr>
              <a:t>deliver_date</a:t>
            </a:r>
            <a:r>
              <a:rPr lang="en-US" b="0" i="0" dirty="0">
                <a:solidFill>
                  <a:schemeClr val="tx1"/>
                </a:solidFill>
                <a:effectLst/>
                <a:latin typeface="Söhne"/>
              </a:rPr>
              <a:t>: Date when the order was delivered.</a:t>
            </a:r>
          </a:p>
        </p:txBody>
      </p:sp>
      <p:sp>
        <p:nvSpPr>
          <p:cNvPr id="31" name="Google Shape;352;p30">
            <a:extLst>
              <a:ext uri="{FF2B5EF4-FFF2-40B4-BE49-F238E27FC236}">
                <a16:creationId xmlns:a16="http://schemas.microsoft.com/office/drawing/2014/main" id="{94960834-8678-5623-389E-1CB4A983738D}"/>
              </a:ext>
            </a:extLst>
          </p:cNvPr>
          <p:cNvSpPr/>
          <p:nvPr/>
        </p:nvSpPr>
        <p:spPr>
          <a:xfrm rot="5400000">
            <a:off x="168364" y="1728948"/>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 name="Google Shape;352;p30">
            <a:extLst>
              <a:ext uri="{FF2B5EF4-FFF2-40B4-BE49-F238E27FC236}">
                <a16:creationId xmlns:a16="http://schemas.microsoft.com/office/drawing/2014/main" id="{291A8C23-A022-D8C2-DC7A-C0E42E63C9F9}"/>
              </a:ext>
            </a:extLst>
          </p:cNvPr>
          <p:cNvSpPr/>
          <p:nvPr/>
        </p:nvSpPr>
        <p:spPr>
          <a:xfrm rot="5400000">
            <a:off x="168364" y="1993787"/>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 name="Google Shape;352;p30">
            <a:extLst>
              <a:ext uri="{FF2B5EF4-FFF2-40B4-BE49-F238E27FC236}">
                <a16:creationId xmlns:a16="http://schemas.microsoft.com/office/drawing/2014/main" id="{F782A57C-8C09-4B4C-C054-03B542E9A903}"/>
              </a:ext>
            </a:extLst>
          </p:cNvPr>
          <p:cNvSpPr/>
          <p:nvPr/>
        </p:nvSpPr>
        <p:spPr>
          <a:xfrm rot="5400000">
            <a:off x="168364" y="2395427"/>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6" name="Picture 35" descr="A screenshot of a computer code&#10;&#10;Description automatically generated">
            <a:extLst>
              <a:ext uri="{FF2B5EF4-FFF2-40B4-BE49-F238E27FC236}">
                <a16:creationId xmlns:a16="http://schemas.microsoft.com/office/drawing/2014/main" id="{06238053-E09F-AB75-40BF-6CCC88489457}"/>
              </a:ext>
            </a:extLst>
          </p:cNvPr>
          <p:cNvPicPr>
            <a:picLocks noChangeAspect="1"/>
          </p:cNvPicPr>
          <p:nvPr/>
        </p:nvPicPr>
        <p:blipFill>
          <a:blip r:embed="rId3"/>
          <a:stretch>
            <a:fillRect/>
          </a:stretch>
        </p:blipFill>
        <p:spPr>
          <a:xfrm>
            <a:off x="4049486" y="2094696"/>
            <a:ext cx="4926150" cy="28068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4" name="Google Shape;378;p33">
            <a:extLst>
              <a:ext uri="{FF2B5EF4-FFF2-40B4-BE49-F238E27FC236}">
                <a16:creationId xmlns:a16="http://schemas.microsoft.com/office/drawing/2014/main" id="{2C0EF7D2-5991-6E71-4138-5E5961F587BD}"/>
              </a:ext>
            </a:extLst>
          </p:cNvPr>
          <p:cNvSpPr txBox="1">
            <a:spLocks noGrp="1"/>
          </p:cNvSpPr>
          <p:nvPr>
            <p:ph type="title"/>
          </p:nvPr>
        </p:nvSpPr>
        <p:spPr>
          <a:xfrm>
            <a:off x="304346" y="538103"/>
            <a:ext cx="7702550" cy="573088"/>
          </a:xfrm>
          <a:prstGeom prst="rect">
            <a:avLst/>
          </a:prstGeom>
        </p:spPr>
        <p:txBody>
          <a:bodyPr spcFirstLastPara="1" wrap="square" lIns="91425" tIns="91425" rIns="91425" bIns="91425" anchor="t" anchorCtr="0">
            <a:noAutofit/>
          </a:bodyPr>
          <a:lstStyle/>
          <a:p>
            <a:r>
              <a:rPr lang="en-US" sz="3200" b="1" i="0" dirty="0">
                <a:solidFill>
                  <a:srgbClr val="B72189"/>
                </a:solidFill>
                <a:effectLst/>
                <a:latin typeface="Söhne"/>
              </a:rPr>
              <a:t>Author</a:t>
            </a:r>
            <a:r>
              <a:rPr lang="en-US" sz="3200" b="1" i="0" dirty="0">
                <a:solidFill>
                  <a:schemeClr val="tx1"/>
                </a:solidFill>
                <a:effectLst/>
                <a:latin typeface="Söhne"/>
              </a:rPr>
              <a:t> Table</a:t>
            </a:r>
            <a:endParaRPr lang="en-US" sz="3200" b="0" i="0" dirty="0">
              <a:solidFill>
                <a:schemeClr val="tx1"/>
              </a:solidFill>
              <a:effectLst/>
              <a:latin typeface="Söhne"/>
            </a:endParaRPr>
          </a:p>
        </p:txBody>
      </p:sp>
      <p:sp>
        <p:nvSpPr>
          <p:cNvPr id="6" name="TextBox 5">
            <a:extLst>
              <a:ext uri="{FF2B5EF4-FFF2-40B4-BE49-F238E27FC236}">
                <a16:creationId xmlns:a16="http://schemas.microsoft.com/office/drawing/2014/main" id="{60751CB0-DAC8-B174-A080-C1E2675E7053}"/>
              </a:ext>
            </a:extLst>
          </p:cNvPr>
          <p:cNvSpPr txBox="1"/>
          <p:nvPr/>
        </p:nvSpPr>
        <p:spPr>
          <a:xfrm>
            <a:off x="483734" y="2571750"/>
            <a:ext cx="3753530" cy="1815882"/>
          </a:xfrm>
          <a:prstGeom prst="rect">
            <a:avLst/>
          </a:prstGeom>
          <a:noFill/>
        </p:spPr>
        <p:txBody>
          <a:bodyPr wrap="square">
            <a:spAutoFit/>
          </a:bodyPr>
          <a:lstStyle/>
          <a:p>
            <a:pPr algn="l"/>
            <a:r>
              <a:rPr lang="en-US" b="1" i="0" dirty="0" err="1">
                <a:solidFill>
                  <a:schemeClr val="bg2"/>
                </a:solidFill>
                <a:effectLst/>
                <a:latin typeface="Söhne"/>
              </a:rPr>
              <a:t>author_id</a:t>
            </a:r>
            <a:r>
              <a:rPr lang="en-US" b="0" i="0" dirty="0">
                <a:solidFill>
                  <a:schemeClr val="tx1"/>
                </a:solidFill>
                <a:effectLst/>
                <a:latin typeface="Söhne"/>
              </a:rPr>
              <a:t>: Unique identifier for each author.</a:t>
            </a:r>
          </a:p>
          <a:p>
            <a:pPr algn="l"/>
            <a:r>
              <a:rPr lang="en-US" b="1" i="0" dirty="0" err="1">
                <a:solidFill>
                  <a:schemeClr val="bg2"/>
                </a:solidFill>
                <a:effectLst/>
                <a:latin typeface="Söhne"/>
              </a:rPr>
              <a:t>author_name</a:t>
            </a:r>
            <a:r>
              <a:rPr lang="en-US" b="0" i="0" dirty="0">
                <a:solidFill>
                  <a:schemeClr val="tx1"/>
                </a:solidFill>
                <a:effectLst/>
                <a:latin typeface="Söhne"/>
              </a:rPr>
              <a:t>: First name of the author.</a:t>
            </a:r>
          </a:p>
          <a:p>
            <a:pPr algn="l"/>
            <a:r>
              <a:rPr lang="en-US" b="1" i="0" dirty="0" err="1">
                <a:solidFill>
                  <a:schemeClr val="bg2"/>
                </a:solidFill>
                <a:effectLst/>
                <a:latin typeface="Söhne"/>
              </a:rPr>
              <a:t>author_surname</a:t>
            </a:r>
            <a:r>
              <a:rPr lang="en-US" b="0" i="0" dirty="0">
                <a:solidFill>
                  <a:schemeClr val="tx1"/>
                </a:solidFill>
                <a:effectLst/>
                <a:latin typeface="Söhne"/>
              </a:rPr>
              <a:t>: Last name of the author.</a:t>
            </a:r>
          </a:p>
          <a:p>
            <a:pPr algn="l"/>
            <a:r>
              <a:rPr lang="en-US" b="1" i="0" dirty="0" err="1">
                <a:solidFill>
                  <a:schemeClr val="bg2"/>
                </a:solidFill>
                <a:effectLst/>
                <a:latin typeface="Söhne"/>
              </a:rPr>
              <a:t>date_of_birthday</a:t>
            </a:r>
            <a:r>
              <a:rPr lang="en-US" b="0" i="0" dirty="0">
                <a:solidFill>
                  <a:schemeClr val="tx1"/>
                </a:solidFill>
                <a:effectLst/>
                <a:latin typeface="Söhne"/>
              </a:rPr>
              <a:t>: Date of birth of the author.</a:t>
            </a:r>
          </a:p>
          <a:p>
            <a:r>
              <a:rPr lang="en-US" b="1" i="0" dirty="0" err="1">
                <a:solidFill>
                  <a:schemeClr val="bg2"/>
                </a:solidFill>
                <a:effectLst/>
                <a:latin typeface="Söhne"/>
              </a:rPr>
              <a:t>book_id</a:t>
            </a:r>
            <a:r>
              <a:rPr lang="en-US" b="0" i="0" dirty="0">
                <a:solidFill>
                  <a:schemeClr val="tx1"/>
                </a:solidFill>
                <a:effectLst/>
                <a:latin typeface="Söhne"/>
              </a:rPr>
              <a:t>: This attribute represents the foreign key referencing the </a:t>
            </a:r>
            <a:r>
              <a:rPr lang="en-US" b="0" i="0" dirty="0" err="1">
                <a:solidFill>
                  <a:schemeClr val="tx1"/>
                </a:solidFill>
                <a:effectLst/>
                <a:latin typeface="Söhne"/>
              </a:rPr>
              <a:t>book_id</a:t>
            </a:r>
            <a:r>
              <a:rPr lang="en-US" b="0" i="0" dirty="0">
                <a:solidFill>
                  <a:schemeClr val="tx1"/>
                </a:solidFill>
                <a:effectLst/>
                <a:latin typeface="Söhne"/>
              </a:rPr>
              <a:t> from the Books table.</a:t>
            </a:r>
          </a:p>
          <a:p>
            <a:pPr algn="l"/>
            <a:endParaRPr lang="en-US" b="0" i="0" dirty="0">
              <a:solidFill>
                <a:schemeClr val="tx1"/>
              </a:solidFill>
              <a:effectLst/>
              <a:latin typeface="Söhne"/>
            </a:endParaRPr>
          </a:p>
        </p:txBody>
      </p:sp>
      <p:sp>
        <p:nvSpPr>
          <p:cNvPr id="9" name="Google Shape;352;p30">
            <a:extLst>
              <a:ext uri="{FF2B5EF4-FFF2-40B4-BE49-F238E27FC236}">
                <a16:creationId xmlns:a16="http://schemas.microsoft.com/office/drawing/2014/main" id="{1687BC17-E60F-373D-30C8-4792B4DB9946}"/>
              </a:ext>
            </a:extLst>
          </p:cNvPr>
          <p:cNvSpPr/>
          <p:nvPr/>
        </p:nvSpPr>
        <p:spPr>
          <a:xfrm rot="5400000">
            <a:off x="432434" y="2698956"/>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352;p30">
            <a:extLst>
              <a:ext uri="{FF2B5EF4-FFF2-40B4-BE49-F238E27FC236}">
                <a16:creationId xmlns:a16="http://schemas.microsoft.com/office/drawing/2014/main" id="{13D4F17B-B2DB-4D14-3116-E9F61E4E1771}"/>
              </a:ext>
            </a:extLst>
          </p:cNvPr>
          <p:cNvSpPr/>
          <p:nvPr/>
        </p:nvSpPr>
        <p:spPr>
          <a:xfrm rot="5400000">
            <a:off x="432434" y="2917293"/>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352;p30">
            <a:extLst>
              <a:ext uri="{FF2B5EF4-FFF2-40B4-BE49-F238E27FC236}">
                <a16:creationId xmlns:a16="http://schemas.microsoft.com/office/drawing/2014/main" id="{89268FC9-A571-1F52-2687-7D73FC87E01B}"/>
              </a:ext>
            </a:extLst>
          </p:cNvPr>
          <p:cNvSpPr/>
          <p:nvPr/>
        </p:nvSpPr>
        <p:spPr>
          <a:xfrm rot="5400000">
            <a:off x="432434" y="3135630"/>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 name="Google Shape;352;p30">
            <a:extLst>
              <a:ext uri="{FF2B5EF4-FFF2-40B4-BE49-F238E27FC236}">
                <a16:creationId xmlns:a16="http://schemas.microsoft.com/office/drawing/2014/main" id="{A6FFC302-A055-EEA1-E9B0-14457616B0E3}"/>
              </a:ext>
            </a:extLst>
          </p:cNvPr>
          <p:cNvSpPr/>
          <p:nvPr/>
        </p:nvSpPr>
        <p:spPr>
          <a:xfrm rot="5400000">
            <a:off x="423884" y="3357101"/>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 name="Picture 2">
            <a:extLst>
              <a:ext uri="{FF2B5EF4-FFF2-40B4-BE49-F238E27FC236}">
                <a16:creationId xmlns:a16="http://schemas.microsoft.com/office/drawing/2014/main" id="{67AACD77-C395-C7B1-E360-3FB4A2B60F3B}"/>
              </a:ext>
            </a:extLst>
          </p:cNvPr>
          <p:cNvPicPr>
            <a:picLocks noChangeAspect="1"/>
          </p:cNvPicPr>
          <p:nvPr/>
        </p:nvPicPr>
        <p:blipFill>
          <a:blip r:embed="rId3"/>
          <a:stretch>
            <a:fillRect/>
          </a:stretch>
        </p:blipFill>
        <p:spPr>
          <a:xfrm>
            <a:off x="4288564" y="392311"/>
            <a:ext cx="4769095" cy="2559182"/>
          </a:xfrm>
          <a:prstGeom prst="rect">
            <a:avLst/>
          </a:prstGeom>
        </p:spPr>
      </p:pic>
      <p:sp>
        <p:nvSpPr>
          <p:cNvPr id="5" name="Google Shape;352;p30">
            <a:extLst>
              <a:ext uri="{FF2B5EF4-FFF2-40B4-BE49-F238E27FC236}">
                <a16:creationId xmlns:a16="http://schemas.microsoft.com/office/drawing/2014/main" id="{B9AB14DD-F1C8-6540-ABBD-0B81FC3EA8E4}"/>
              </a:ext>
            </a:extLst>
          </p:cNvPr>
          <p:cNvSpPr/>
          <p:nvPr/>
        </p:nvSpPr>
        <p:spPr>
          <a:xfrm rot="5400000">
            <a:off x="432434" y="3575438"/>
            <a:ext cx="68400" cy="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TotalTime>
  <Words>2873</Words>
  <Application>Microsoft Office PowerPoint</Application>
  <PresentationFormat>On-screen Show (16:9)</PresentationFormat>
  <Paragraphs>177</Paragraphs>
  <Slides>29</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Open Sans</vt:lpstr>
      <vt:lpstr>Arial</vt:lpstr>
      <vt:lpstr>Aptos</vt:lpstr>
      <vt:lpstr>Montserrat ExtraBold</vt:lpstr>
      <vt:lpstr>Courier New</vt:lpstr>
      <vt:lpstr>DM Sans</vt:lpstr>
      <vt:lpstr>Raleway</vt:lpstr>
      <vt:lpstr>Söhne</vt:lpstr>
      <vt:lpstr>Consolas</vt:lpstr>
      <vt:lpstr>Nunito Light</vt:lpstr>
      <vt:lpstr>Montserrat Medium</vt:lpstr>
      <vt:lpstr>Design Inspiration Company Profile by Slidesgo</vt:lpstr>
      <vt:lpstr>ONLINE BOOK STORE PROJECT IN SQL</vt:lpstr>
      <vt:lpstr>PowerPoint Presentation</vt:lpstr>
      <vt:lpstr>ER diagram</vt:lpstr>
      <vt:lpstr>PowerPoint Presentation</vt:lpstr>
      <vt:lpstr>PowerPoint Presentation</vt:lpstr>
      <vt:lpstr>Publisher Table</vt:lpstr>
      <vt:lpstr>Customer Table</vt:lpstr>
      <vt:lpstr>TrackingDetails Table</vt:lpstr>
      <vt:lpstr>Author Table</vt:lpstr>
      <vt:lpstr>BookOrderWebsite Table</vt:lpstr>
      <vt:lpstr>Database Relationships</vt:lpstr>
      <vt:lpstr>Written_by  Table</vt:lpstr>
      <vt:lpstr>has Table</vt:lpstr>
      <vt:lpstr>Contain Table</vt:lpstr>
      <vt:lpstr>buy Table</vt:lpstr>
      <vt:lpstr>PowerPoint Presentation</vt:lpstr>
      <vt:lpstr>PowerPoint Presentation</vt:lpstr>
      <vt:lpstr>print Table</vt:lpstr>
      <vt:lpstr>PowerPoint Presentation</vt:lpstr>
      <vt:lpstr>1.Select top 5 Bestselling Books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STORE PROJECT IN SQL</dc:title>
  <dc:creator>Acer</dc:creator>
  <cp:lastModifiedBy>Aytac Eskerova</cp:lastModifiedBy>
  <cp:revision>7</cp:revision>
  <dcterms:modified xsi:type="dcterms:W3CDTF">2024-03-04T09:06:08Z</dcterms:modified>
</cp:coreProperties>
</file>