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North America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Europe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Japan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Others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Selling Platforms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Selling Publishers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Selling Games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North America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Europe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Japan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Others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Platform Sales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Action Games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Action Games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Action Games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Action Games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e324bbf-dc13-4005-8441-9b5e633cd4c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00fa7fa567742c6" /><Relationship Type="http://schemas.openxmlformats.org/officeDocument/2006/relationships/slideLayout" Target="/ppt/slideLayouts/slideLayout8.xml" Id="Rb54292be4bcd4f87" /><Relationship Type="http://schemas.openxmlformats.org/officeDocument/2006/relationships/hyperlink" Target="https://app.powerbi.com/groups/me/reports/ee324bbf-dc13-4005-8441-9b5e633cd4c8/?pbi_source=PowerPoint" TargetMode="External" Id="RelId0" /><Relationship Type="http://schemas.openxmlformats.org/officeDocument/2006/relationships/image" Target="/ppt/media/image4.png" Id="imgId13819381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c81fb10cecc44ff" /><Relationship Type="http://schemas.openxmlformats.org/officeDocument/2006/relationships/slideLayout" Target="/ppt/slideLayouts/slideLayout8.xml" Id="R605f44afc9454b74" /><Relationship Type="http://schemas.openxmlformats.org/officeDocument/2006/relationships/hyperlink" Target="https://app.powerbi.com/groups/me/reports/ee324bbf-dc13-4005-8441-9b5e633cd4c8/?pbi_source=PowerPoint" TargetMode="External" Id="RelId1" /><Relationship Type="http://schemas.openxmlformats.org/officeDocument/2006/relationships/image" Target="/ppt/media/image5.png" Id="imgId13819381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Worldwide Game Sales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16.01.2023 10:34:23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13.01.2023 21:14:51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Sales ,North America ,Europe ,Japan ,Others ,lineChart ,donutChart ,columnChart ,Top Selling Platforms ,Top Selling Publishers ,Top Selling Games ,image ,ChicletSlicer1448559807354.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3819381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tal Sales ,North America ,Europe ,Japan ,Others ,Platform Sales by Year ,image ,Top Action Games ,Top Action Games ,Top Action Games ,Top Action Games ,ChicletSlicer1448559807354.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3819381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Detailed 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