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737360"/>
            <a:ext cx="100785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ElasticSearch Inside 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45760" y="4245120"/>
            <a:ext cx="7187400" cy="23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Что мы знаем?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Знаем ли мы хоть что-нибудь?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Давайте это выясним!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657600" y="52099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097280" y="2350800"/>
            <a:ext cx="7907040" cy="41428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  <a:ea typeface="DejaVu Sans"/>
              </a:rPr>
              <a:t>- Маслята, мы потратили девять месяцев, три миллиона на консультирование, вместе с обедами нам доставляют антидепрессанты, а инструктаж по увеличению хипа занял неделю. Вчера выкатили в прод, и оно еще сильней тормозит, пока не свалится в ООМ.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  <a:ea typeface="DejaVu Sans"/>
              </a:rPr>
              <a:t>Что делать?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57200" y="1870560"/>
            <a:ext cx="210168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9144000" y="5558400"/>
            <a:ext cx="63864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37600" indent="-25452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Твоя проблема, ты и разбирайся 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 rot="19577400">
            <a:off x="-1598400" y="155520"/>
            <a:ext cx="12970080" cy="66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9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Там внутри вроде есть инвертированные индексы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Никто не знает, что там есть кроме инвертированных индексов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Три человека отправились на разведку, но так и не вернулись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097280" y="2350800"/>
            <a:ext cx="7907040" cy="17625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Мы сделали для вас фичу Х, но только вы ее не используйте, пожалуйста, это плохо для производительности.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7200" y="1870560"/>
            <a:ext cx="210168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9144000" y="3146400"/>
            <a:ext cx="63864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1097280" y="4630320"/>
            <a:ext cx="7862400" cy="23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Насколько плохо? Каково наказние за использование фичи? Где мы теряем скорость? А если у меня страница по пять результатов?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ElasticSearch – классический черный ящик.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Все знают про анализ и инвертированные индексы для текста и простых атрибутов.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Никто не знает, что на самом деле происходит внутри.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Никто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И поэтому мы здесь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4389120"/>
            <a:ext cx="10078560" cy="31694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842400" y="3200400"/>
            <a:ext cx="2376000" cy="2376000"/>
          </a:xfrm>
          <a:prstGeom prst="ellipse">
            <a:avLst/>
          </a:prstGeom>
          <a:solidFill>
            <a:srgbClr val="ffffff"/>
          </a:solidFill>
          <a:ln w="7632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83160" bIns="8316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363840" y="4558320"/>
            <a:ext cx="6510240" cy="14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4000" spc="-140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Argumentum ad verecundiam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Поехали!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970920" y="5394960"/>
            <a:ext cx="813672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*шестьдесят лет считай прошло, могли бы и доехать уже куда-нибудь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Шкала слоупока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Мерять проблему мы будем слоупоками, не более десяти за раз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Шкала слоупока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Слоупок.жпг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Тулчейн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2021040"/>
            <a:ext cx="9070200" cy="47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3x Hetzner Cloud / CX51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Кластер из трех нод, </a:t>
            </a: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одна мастером положена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EsRally, смешанная нагрузка, CX31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Датасет wikiquote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jstat, VisualVM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Perf, FlameGraphs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Red bull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JVM Tuning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4000" y="2021040"/>
            <a:ext cx="907020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-XX:-TieredCompilation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У меня доклад через неделю, в смысле я должен ждать пока JVM прогреется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-XX:+UseTransparentHugePages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TLB magic!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Порядок проведения тестов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04000" y="2021040"/>
            <a:ext cx="9070200" cy="47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Каждый тест выполняется пять минут, во время которых снимается эластик профилируеутся async-java-profiler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Кстати, нормальные люди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так не делают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04000" y="2021040"/>
            <a:ext cx="9070200" cy="47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Приложение нельзя грузить с одной машины, машина может не успевать выдавать нагрузку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Тестовые датасеты должны быть гораздо сложнее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Переход на C2 без обычной профилировки вряд ли эффективен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THP вообще вряд ли чего-то дадут, мне просто хотелось уж где-нибудь их включить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Гипотезы выдвигаются, но не проверяются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Я где-то точно налажал, говорю вам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Правильный порядок проведения тестов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04000" y="1990080"/>
            <a:ext cx="9070200" cy="32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Удаление всех индексов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Загрузка датасета по новой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sync; echo 1 &gt; /proc/sys/vm/drop_caches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 скорее всего никак не влияет, но парни из старших классов так делают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_optimize?max_num_segments=1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 потому что иначе могут быть различные исходные условия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Прогрев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Запуск запросов на чтение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Параллельное обновление датасета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274320" y="6009840"/>
            <a:ext cx="978336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...но у меня не было времени :(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Кстати, нормальные люди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так не делают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7200" y="3131280"/>
            <a:ext cx="914292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560" algn="ctr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44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Но ведь нам же просто интересно посмотреть примерные цифры, верно?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948960" y="2784960"/>
            <a:ext cx="8181720" cy="28335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i="1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...Note that this query can be slow, as it needs to iterate over many terms. In order to prevent </a:t>
            </a:r>
            <a:r>
              <a:rPr b="1" i="1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extremely slow</a:t>
            </a:r>
            <a:r>
              <a:rPr b="0" i="1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wildcard queries, a wildcard term should not start with one of the wildcards * or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44000" y="4694400"/>
            <a:ext cx="63864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418320" y="2300040"/>
            <a:ext cx="63864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Насколько </a:t>
            </a:r>
            <a:r>
              <a:rPr b="1" i="1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extremely slow</a:t>
            </a: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421280" y="2021040"/>
            <a:ext cx="72374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excalibur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?xcalibur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????libur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exca?????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exca*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*libur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421280" y="2021040"/>
            <a:ext cx="72374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Excalibur: 100% / 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?xcalibur: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????libur: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Exca?????: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Exca*: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*libur: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Почему так происходит?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04000" y="2021040"/>
            <a:ext cx="9070200" cy="465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Префиксный поиск, конечно же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4000" y="220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Разделение query context / filter context: скор считается только в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Разделение query context / filter context: скор считается только в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По умолчанию скор не возвращается, если нет сортировки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_score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или не включен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track_scores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4120" y="5935320"/>
            <a:ext cx="841176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Если score отключают, значит, это кому-то нужно?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04000" y="220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filter: term = queen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filter: term = queen, sort: 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filter: term = queen, track_scores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queen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queen, sort: 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queen, track_scores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42680" y="5669280"/>
            <a:ext cx="8594640" cy="119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Ожидание: запросы (1, 4) и (2, 3, 5, 6) должны иметь одинаковый результат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 чем это я?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Давайте приоткроем капот и посмотрим на несколько фич, чтобы хотя бы издалека представлять, как оно работает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Or-запросы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Умный запрос: берем самый мелкий подзапрос и все остальные подзапросы считаем внутри него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Or-запрос: либо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, либо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B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))))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Просто A или просто B легко посчитать, потому что каждый из них - это отдельный индекс, </a:t>
            </a:r>
            <a:r>
              <a:rPr b="0" lang="en-US" sz="3200" spc="-290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А ∪ B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– уже больно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SQL: SELECT … WHERE x = A OR x =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=&gt;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 … 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WHERE x = A UNION … WHERE X =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ElasticSearch: юниона как такового нет, есть   multi request ¯\_(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ツ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)_/¯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f6343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term: { keyword: alpha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560">
              <a:lnSpc>
                <a:spcPct val="100000"/>
              </a:lnSpc>
              <a:buClr>
                <a:srgbClr val="f6343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term: { keyword: beta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Multi request к одному шарду выполняется последовательно или параллельно?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Знаем ли мы это?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Знаем ли мы хоть что-нибудь?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Давайте это выясним!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1355040" y="2021040"/>
            <a:ext cx="7369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query: king OR queen, routing: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query: king, routing: 1,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queen, routing: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query: king, routing: 1,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queen, routing: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355040" y="2021040"/>
            <a:ext cx="736956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baseline, 100% / 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Скрипты всегда добавляют дополнительную работу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Сколько она стоит?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04000" y="220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baseline, script = 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baseline, script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 = Math.pow(1003.14, 1003.14)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 = for (i = 1 … 1000) j *= 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 = source.unindexedField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Оглавление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2021040"/>
            <a:ext cx="907020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Постановка проблемы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Инструментарий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OR-запросы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Range-запросы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Max clause 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DFS Query-Then-Fetch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04000" y="220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_score: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const: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power: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iterate: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504000" y="220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Wikipedia index, no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Wikipedia index, id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2 x Wikipedia indexes, id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5 x Wikipedia indexes, id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dfs_query_then_fetch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Благодарности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Благодарности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Андрей Паньгин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Алексей Шипилев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Брендан Грегг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Ярослав Щекин – за ссылку на OR-проблему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Анно Хидеаки - за лучшую в мире драму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Старый Хрыч - за то, что он есть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Red bull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0"/>
            <a:ext cx="10078560" cy="73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БНОПНЯШ &amp;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79480" y="5428080"/>
            <a:ext cx="83196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https://github.com/ayte-io/slides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078560" cy="72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&lt;Message in a bottle&gt;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097280" y="2651760"/>
            <a:ext cx="7907040" cy="3473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371600" y="2651760"/>
            <a:ext cx="7315200" cy="3473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Маслята, я тут выбираю из MySQL пару миллионов записей с семью джойнами, стал агрегировать по количеству комментариев, и что-то он тормозить стал.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Я думаю поставить Redis, что скажете?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to Sans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57200" y="2158560"/>
            <a:ext cx="210168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9144000" y="5156640"/>
            <a:ext cx="638640" cy="13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0" y="0"/>
            <a:ext cx="10078560" cy="156204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2021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Используй эластик / solr / sphinx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2018-12-11T01:30:46Z</dcterms:created>
  <dc:creator/>
  <dc:description/>
  <dc:language>en-US</dc:language>
  <cp:lastModifiedBy/>
  <dcterms:modified xsi:type="dcterms:W3CDTF">2018-12-20T09:13:23Z</dcterms:modified>
  <cp:revision>38</cp:revision>
  <dc:subject/>
  <dc:title>ElasticSearch Inside Out</dc:title>
</cp:coreProperties>
</file>