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4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474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C51324-0788-0498-7B05-59F95E79F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48E65E7-AE18-D131-746C-C0DA562D7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98DE1F-3336-E2B9-B863-969D8043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2A0E-8942-46C4-8A90-639E76B5BB2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8447CB-49D7-EA42-1384-7594CB7E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DA84EB-EE61-21A9-FE88-953D3738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ABD9-306C-457F-8B03-75B5B41A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D03BB1-6BE6-B6BC-8A41-1D4E8632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671B90C-78B5-FF21-AAE4-FBD29DC00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CEC0F6-74C8-44BD-180A-13646AB4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2A0E-8942-46C4-8A90-639E76B5BB2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11452D-FD12-8854-7326-1DFDD02E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2EFF60-64BB-13EA-10E7-85F983E2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ABD9-306C-457F-8B03-75B5B41A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8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4DED418-E3C0-D01E-F291-355EDEC63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8924D23-4572-CBD2-2EB5-372EEAD6D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0E152BA-0DDE-E90E-F405-5511C78C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2A0E-8942-46C4-8A90-639E76B5BB2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F537F9-78B0-5E4B-BC14-292EAA2E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C1299D-4B5D-71A2-445B-46206D0E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ABD9-306C-457F-8B03-75B5B41A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4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34CCE2-2C9B-35FB-A5E0-2E7CC321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49C3DE-22F6-141A-05AB-2B5BFF82B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A4C97B-175A-0C2D-2266-5BC9A4E6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2A0E-8942-46C4-8A90-639E76B5BB2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91E27A-D2F5-CA1B-A17B-11DEC339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5BA76A-0368-D6D3-631A-D63AADEF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ABD9-306C-457F-8B03-75B5B41A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E1D902-B22B-8E09-FB6D-CBCCA5CA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D4FD3C3-74E1-951E-CB17-EB356B7D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9852B8-499E-9B53-4A40-80BE2883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2A0E-8942-46C4-8A90-639E76B5BB2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B11C30-3092-7164-F9E8-3C225216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0AE2AE-1BFB-2B10-2C61-A3108E3C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ABD9-306C-457F-8B03-75B5B41A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7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1D7E75-7CC7-864B-F1E2-B2609216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D37377-1FF3-CF8F-2D0E-DACDEC718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987EF74-396A-A3D1-81F2-3BAD2FD9C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C5D0087-4719-65C0-C2DD-222B2F4A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2A0E-8942-46C4-8A90-639E76B5BB2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98DAF5F-C346-B72F-6D3C-0BACB503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02ED6B1-C2EA-D836-F67F-9BF7D500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ABD9-306C-457F-8B03-75B5B41A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9B3B7F-B8E1-0F19-5E89-76900AC7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840749-FEFF-3A8E-9101-B6D7CDA27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1D835B0-F219-DC64-B916-42C7C301C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C4FEE5B-1F73-2DE8-1CD2-831BC12F2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B76E260-3942-8691-2678-B6934B491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24B017B-30D1-F18F-DEA8-C7F0AB45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2A0E-8942-46C4-8A90-639E76B5BB2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0A3A8EF-D156-2EBD-5F2C-F1F7E6B6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DB78C9D-4084-36DD-9CFF-C7A035B8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ABD9-306C-457F-8B03-75B5B41A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3F5061-3036-5CD2-17A5-223D31A0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CA4C81F-BCA6-D6F2-9329-4528E5DE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2A0E-8942-46C4-8A90-639E76B5BB2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96CD6A5-66E9-0931-E67B-925B5FCA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48C7724-8C52-2C69-BD5E-3A29B6A0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ABD9-306C-457F-8B03-75B5B41A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0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3C8F1F4-D32C-294E-5374-347A746C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2A0E-8942-46C4-8A90-639E76B5BB2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E535803-CF80-36BD-FEB3-18C9C489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4AF3277-DCF7-27D1-EA20-4320A197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ABD9-306C-457F-8B03-75B5B41A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951B04-2016-7E95-E156-64D80262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AB36C5-7CC4-2E55-C56E-D9FD09F6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9B66282-08AD-703A-8A39-765D2D745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75115A4-26D6-DA57-45F0-32DA9840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2A0E-8942-46C4-8A90-639E76B5BB2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501DA36-8C63-1F9C-5AB4-ADF83218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A322A8B-B7C4-4750-B6D8-BCECA35E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ABD9-306C-457F-8B03-75B5B41A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9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F913FA-AD4A-AE13-BC3D-DA9F9BD4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5254032-E7FB-46BF-69F5-4472E748E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747F8F9-4F44-4986-1EB5-45038B9F8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9F422C6-C63C-8A7D-373B-F49A5626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2A0E-8942-46C4-8A90-639E76B5BB2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9E5CD99-A78F-D340-470D-CCA323A5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0CBAFAA-FAB9-ACEF-6C77-5B4D4197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ABD9-306C-457F-8B03-75B5B41A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2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60597F4-C4BA-56C8-1A55-8DBC19B5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1665F1-C5E3-8793-08B2-9BEE569A8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86E07AB-3ACE-6D29-15F9-F3B5385AD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2A0E-8942-46C4-8A90-639E76B5BB2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44E9F4F-AB90-E0D5-50D2-DEA978C96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AB6696-D58C-97D9-AD7A-F0BCD66DB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5ABD9-306C-457F-8B03-75B5B41A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8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video" Target="https://www.youtube.com/embed/bYyplJylUp0?feature=oembed" TargetMode="Externa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.jpeg"/><Relationship Id="rId2" Type="http://schemas.openxmlformats.org/officeDocument/2006/relationships/video" Target="https://www.youtube.com/embed/adqncBBvXzU?feature=oembed" TargetMode="External"/><Relationship Id="rId1" Type="http://schemas.openxmlformats.org/officeDocument/2006/relationships/video" Target="https://www.youtube.com/embed/0iXxmHO2t8Q?feature=oembed" TargetMode="External"/><Relationship Id="rId6" Type="http://schemas.openxmlformats.org/officeDocument/2006/relationships/video" Target="https://www.youtube.com/embed/80k-4nskxTI?start=4&amp;feature=oembed" TargetMode="External"/><Relationship Id="rId11" Type="http://schemas.openxmlformats.org/officeDocument/2006/relationships/image" Target="../media/image13.jpeg"/><Relationship Id="rId5" Type="http://schemas.openxmlformats.org/officeDocument/2006/relationships/video" Target="https://www.youtube.com/embed/3V6GucNA85A?feature=oembed" TargetMode="External"/><Relationship Id="rId10" Type="http://schemas.openxmlformats.org/officeDocument/2006/relationships/image" Target="../media/image12.jpeg"/><Relationship Id="rId4" Type="http://schemas.openxmlformats.org/officeDocument/2006/relationships/video" Target="https://www.youtube.com/embed/prTrf1XD92I?feature=oembed" TargetMode="External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812F6E-C70E-EC39-D3EB-573FE7C64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Resume In a Nutshell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B12C4DF-C431-4055-D375-641AABD61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Aytekin</a:t>
            </a:r>
            <a:r>
              <a:rPr lang="en-US" dirty="0"/>
              <a:t> Erdogan</a:t>
            </a:r>
          </a:p>
        </p:txBody>
      </p:sp>
    </p:spTree>
    <p:extLst>
      <p:ext uri="{BB962C8B-B14F-4D97-AF65-F5344CB8AC3E}">
        <p14:creationId xmlns:p14="http://schemas.microsoft.com/office/powerpoint/2010/main" val="109478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0BCA48-FA36-FD48-4703-C114503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Licenses &amp; Certifications</a:t>
            </a:r>
          </a:p>
        </p:txBody>
      </p:sp>
      <p:pic>
        <p:nvPicPr>
          <p:cNvPr id="14" name="İçerik Yer Tutucusu 13">
            <a:extLst>
              <a:ext uri="{FF2B5EF4-FFF2-40B4-BE49-F238E27FC236}">
                <a16:creationId xmlns:a16="http://schemas.microsoft.com/office/drawing/2014/main" id="{D3264842-4788-1177-31FF-9B6825620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8275" y="4318372"/>
            <a:ext cx="3008160" cy="2332393"/>
          </a:xfr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6386625-843E-2FF4-C9CF-1EDA041F1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4447"/>
            <a:ext cx="3291447" cy="254392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F6E0433-79EB-7044-74AD-A286E17FF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923" y="4318372"/>
            <a:ext cx="3378458" cy="244157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5007A33-5D5E-2EEE-1798-D6F6DB605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712" y="1847413"/>
            <a:ext cx="3101564" cy="239799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36478E3E-505E-3013-265E-713806D6E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2355" y="1847411"/>
            <a:ext cx="3099491" cy="239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6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3E2455-782F-43F1-4628-08101087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DA82D3-145F-DBF8-8F28-FA5CE86E4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>
            <a:normAutofit/>
          </a:bodyPr>
          <a:lstStyle/>
          <a:p>
            <a:r>
              <a:rPr lang="en-US" dirty="0"/>
              <a:t>Software Engineer - 5G TN</a:t>
            </a:r>
          </a:p>
          <a:p>
            <a:pPr lvl="1"/>
            <a:r>
              <a:rPr lang="en-US" dirty="0"/>
              <a:t>Mid-Senior C++ Developer</a:t>
            </a:r>
          </a:p>
          <a:p>
            <a:pPr lvl="1"/>
            <a:r>
              <a:rPr lang="en-US" dirty="0"/>
              <a:t>TDD, Agile, CI/CD </a:t>
            </a:r>
          </a:p>
          <a:p>
            <a:pPr lvl="1"/>
            <a:r>
              <a:rPr lang="en-US" dirty="0"/>
              <a:t>150+ SWE (</a:t>
            </a:r>
            <a:r>
              <a:rPr lang="en-US" dirty="0" err="1"/>
              <a:t>Sweeden</a:t>
            </a:r>
            <a:r>
              <a:rPr lang="en-US" dirty="0"/>
              <a:t>, Poland, Turkey)</a:t>
            </a:r>
          </a:p>
          <a:p>
            <a:pPr lvl="1"/>
            <a:endParaRPr lang="en-US" dirty="0"/>
          </a:p>
          <a:p>
            <a:r>
              <a:rPr lang="en-US" dirty="0"/>
              <a:t>PhD Student in METU</a:t>
            </a:r>
          </a:p>
          <a:p>
            <a:pPr lvl="1"/>
            <a:r>
              <a:rPr lang="en-US" dirty="0"/>
              <a:t>Computer Vision Research</a:t>
            </a:r>
          </a:p>
          <a:p>
            <a:pPr lvl="2"/>
            <a:r>
              <a:rPr lang="en-US" dirty="0"/>
              <a:t>Image Fusion</a:t>
            </a:r>
          </a:p>
          <a:p>
            <a:pPr lvl="2"/>
            <a:r>
              <a:rPr lang="en-US" dirty="0"/>
              <a:t>Low Light Image Enhancement</a:t>
            </a:r>
          </a:p>
          <a:p>
            <a:pPr lvl="2"/>
            <a:r>
              <a:rPr lang="en-US" dirty="0"/>
              <a:t>…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1028" name="Picture 4" descr="Ericsson Logo and symbol, meaning, history, PNG, brand">
            <a:extLst>
              <a:ext uri="{FF2B5EF4-FFF2-40B4-BE49-F238E27FC236}">
                <a16:creationId xmlns:a16="http://schemas.microsoft.com/office/drawing/2014/main" id="{5C25743C-C42C-BEF2-720A-124A0B6EE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635" y="1690688"/>
            <a:ext cx="2942165" cy="165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lar ve Amblemler | ODTÜ - Orta Doğu Teknik Üniversitesi">
            <a:extLst>
              <a:ext uri="{FF2B5EF4-FFF2-40B4-BE49-F238E27FC236}">
                <a16:creationId xmlns:a16="http://schemas.microsoft.com/office/drawing/2014/main" id="{E699E0BB-7D87-8C94-1D77-C07C4034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8" y="4001294"/>
            <a:ext cx="38004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66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8B4EAE-55A4-6BAD-ED2B-0F20A564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66217A75-2A93-6FD5-A581-F1455619A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658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BSc in Electrical and Electronics Engineering (2019)</a:t>
            </a:r>
          </a:p>
          <a:p>
            <a:pPr lvl="1"/>
            <a:r>
              <a:rPr lang="en-US" dirty="0"/>
              <a:t>Rank: 8/130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Embedded Systems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MSc in Informatics (2023)</a:t>
            </a:r>
          </a:p>
          <a:p>
            <a:pPr lvl="1"/>
            <a:r>
              <a:rPr lang="en-US" dirty="0"/>
              <a:t>Deep Learning Based Computer Vision</a:t>
            </a:r>
          </a:p>
          <a:p>
            <a:pPr lvl="1"/>
            <a:r>
              <a:rPr lang="en-US" dirty="0"/>
              <a:t>Thesis:</a:t>
            </a:r>
            <a:br>
              <a:rPr lang="en-US" dirty="0"/>
            </a:br>
            <a:r>
              <a:rPr lang="en-US" dirty="0"/>
              <a:t>A Transformer-Based Approach for Fusing Infrared and Visible Band Images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6" name="Picture 12" descr="Logolar ve Amblemler | ODTÜ - Orta Doğu Teknik Üniversitesi">
            <a:extLst>
              <a:ext uri="{FF2B5EF4-FFF2-40B4-BE49-F238E27FC236}">
                <a16:creationId xmlns:a16="http://schemas.microsoft.com/office/drawing/2014/main" id="{2CF4F9DA-19B5-A314-5065-CA9AD455A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8" y="4001294"/>
            <a:ext cx="38004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cettepe University News">
            <a:extLst>
              <a:ext uri="{FF2B5EF4-FFF2-40B4-BE49-F238E27FC236}">
                <a16:creationId xmlns:a16="http://schemas.microsoft.com/office/drawing/2014/main" id="{99321063-042A-5A4F-B1C8-6805357F4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1825625"/>
            <a:ext cx="33718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45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8B4EAE-55A4-6BAD-ED2B-0F20A564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(</a:t>
            </a:r>
            <a:r>
              <a:rPr lang="en-US" i="1" dirty="0"/>
              <a:t>cont’d</a:t>
            </a:r>
            <a:r>
              <a:rPr lang="en-US" dirty="0"/>
              <a:t>)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66217A75-2A93-6FD5-A581-F1455619A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6588" cy="4351338"/>
          </a:xfrm>
        </p:spPr>
        <p:txBody>
          <a:bodyPr>
            <a:normAutofit/>
          </a:bodyPr>
          <a:lstStyle/>
          <a:p>
            <a:r>
              <a:rPr lang="en-US" dirty="0" err="1"/>
              <a:t>Isiklar</a:t>
            </a:r>
            <a:r>
              <a:rPr lang="en-US" dirty="0"/>
              <a:t> Air Force Military High School</a:t>
            </a:r>
          </a:p>
          <a:p>
            <a:pPr lvl="1"/>
            <a:r>
              <a:rPr lang="en-US" dirty="0"/>
              <a:t>Rank: 11/171</a:t>
            </a:r>
          </a:p>
          <a:p>
            <a:pPr lvl="1"/>
            <a:r>
              <a:rPr lang="en-US" dirty="0"/>
              <a:t>Swimming, Former Professional Athlete</a:t>
            </a:r>
          </a:p>
          <a:p>
            <a:pPr lvl="1"/>
            <a:r>
              <a:rPr lang="en-US" dirty="0"/>
              <a:t>Social Entrepreneurship</a:t>
            </a:r>
          </a:p>
          <a:p>
            <a:pPr lvl="1"/>
            <a:r>
              <a:rPr lang="en-US" dirty="0"/>
              <a:t>Debate, Former National Debate Team Candidate.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 sorties microlight, </a:t>
            </a:r>
          </a:p>
          <a:p>
            <a:pPr lvl="1"/>
            <a:r>
              <a:rPr lang="en-US" dirty="0"/>
              <a:t>5 sorties glider</a:t>
            </a:r>
          </a:p>
          <a:p>
            <a:pPr lvl="1"/>
            <a:r>
              <a:rPr lang="en-US" dirty="0"/>
              <a:t>10+ sorties Cessna 171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B02387-00F8-C08C-CAF2-79C25117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669" y="1027906"/>
            <a:ext cx="2662712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7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8B4EAE-55A4-6BAD-ED2B-0F20A564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Experience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66217A75-2A93-6FD5-A581-F1455619A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Engineer – CV</a:t>
            </a:r>
          </a:p>
          <a:p>
            <a:pPr lvl="1"/>
            <a:r>
              <a:rPr lang="en-US" dirty="0"/>
              <a:t>Contract (06/22-01/23)</a:t>
            </a:r>
          </a:p>
          <a:p>
            <a:pPr lvl="1"/>
            <a:r>
              <a:rPr lang="en-US" dirty="0"/>
              <a:t>Multi-View Geometry</a:t>
            </a:r>
          </a:p>
          <a:p>
            <a:pPr lvl="1"/>
            <a:r>
              <a:rPr lang="en-US" dirty="0" err="1"/>
              <a:t>NeRF</a:t>
            </a:r>
            <a:r>
              <a:rPr lang="en-US" dirty="0"/>
              <a:t> &amp; 3D Reconstruction</a:t>
            </a:r>
          </a:p>
          <a:p>
            <a:pPr lvl="1"/>
            <a:r>
              <a:rPr lang="en-US" dirty="0"/>
              <a:t>Early-stage Startup (New York)</a:t>
            </a:r>
          </a:p>
          <a:p>
            <a:pPr lvl="1"/>
            <a:endParaRPr lang="en-US" dirty="0"/>
          </a:p>
          <a:p>
            <a:r>
              <a:rPr lang="en-US" dirty="0"/>
              <a:t>Software Engineer – CV</a:t>
            </a:r>
          </a:p>
          <a:p>
            <a:pPr lvl="1"/>
            <a:r>
              <a:rPr lang="en-US" dirty="0"/>
              <a:t>Full-time (09/21-06/22)</a:t>
            </a:r>
          </a:p>
          <a:p>
            <a:pPr lvl="1"/>
            <a:r>
              <a:rPr lang="en-US" dirty="0"/>
              <a:t>Perception for Autonomous Vehicles</a:t>
            </a:r>
          </a:p>
          <a:p>
            <a:pPr lvl="1"/>
            <a:r>
              <a:rPr lang="en-US" dirty="0"/>
              <a:t>2D/3D Object Detection</a:t>
            </a:r>
          </a:p>
          <a:p>
            <a:pPr lvl="1"/>
            <a:r>
              <a:rPr lang="en-US" dirty="0"/>
              <a:t>Obstacle Detection</a:t>
            </a:r>
          </a:p>
        </p:txBody>
      </p:sp>
      <p:pic>
        <p:nvPicPr>
          <p:cNvPr id="3074" name="Picture 2" descr="Spaceport.tv | LinkedIn">
            <a:extLst>
              <a:ext uri="{FF2B5EF4-FFF2-40B4-BE49-F238E27FC236}">
                <a16:creationId xmlns:a16="http://schemas.microsoft.com/office/drawing/2014/main" id="{282E20FC-F506-D945-78DF-7FB413264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156130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ford-otosan-logo – Intesasoft">
            <a:extLst>
              <a:ext uri="{FF2B5EF4-FFF2-40B4-BE49-F238E27FC236}">
                <a16:creationId xmlns:a16="http://schemas.microsoft.com/office/drawing/2014/main" id="{B505143B-FE05-2F5B-0950-05D42C5A9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4001294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8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8B4EAE-55A4-6BAD-ED2B-0F20A564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Experience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66217A75-2A93-6FD5-A581-F1455619A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>
            <a:normAutofit/>
          </a:bodyPr>
          <a:lstStyle/>
          <a:p>
            <a:r>
              <a:rPr lang="en-US" dirty="0"/>
              <a:t>Software Engineer</a:t>
            </a:r>
          </a:p>
          <a:p>
            <a:pPr lvl="1"/>
            <a:r>
              <a:rPr lang="en-US" dirty="0"/>
              <a:t>Full Time (08/18-04/21)</a:t>
            </a:r>
          </a:p>
          <a:p>
            <a:pPr lvl="1"/>
            <a:r>
              <a:rPr lang="en-US" dirty="0"/>
              <a:t>C++ applications for communication sys</a:t>
            </a:r>
          </a:p>
          <a:p>
            <a:pPr lvl="1"/>
            <a:r>
              <a:rPr lang="en-US" dirty="0"/>
              <a:t>Embedded: Xilinx </a:t>
            </a:r>
            <a:r>
              <a:rPr lang="en-US" dirty="0" err="1"/>
              <a:t>UltraScale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Autonomus</a:t>
            </a:r>
            <a:r>
              <a:rPr lang="en-US" dirty="0"/>
              <a:t> Driving: Obstacle Detection</a:t>
            </a:r>
          </a:p>
          <a:p>
            <a:pPr lvl="1"/>
            <a:r>
              <a:rPr lang="en-US" dirty="0"/>
              <a:t>Face / License Plate Recognition</a:t>
            </a:r>
          </a:p>
        </p:txBody>
      </p:sp>
      <p:pic>
        <p:nvPicPr>
          <p:cNvPr id="4098" name="Picture 2" descr="Meteksan Savunma - Wikipedia">
            <a:extLst>
              <a:ext uri="{FF2B5EF4-FFF2-40B4-BE49-F238E27FC236}">
                <a16:creationId xmlns:a16="http://schemas.microsoft.com/office/drawing/2014/main" id="{48DFB001-52EA-265B-0782-6A46B03B8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959372"/>
            <a:ext cx="32861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41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8B4EAE-55A4-6BAD-ED2B-0F20A564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Outputs: Publications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FD0989D-8E4A-0A88-6E54-5133595E9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6" y="1447800"/>
            <a:ext cx="4087949" cy="5328614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7578C52-30CE-F3FD-D531-D44682468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393" y="1446238"/>
            <a:ext cx="3892758" cy="504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5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8B4EAE-55A4-6BAD-ED2B-0F20A564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Outputs: Projects</a:t>
            </a:r>
          </a:p>
        </p:txBody>
      </p:sp>
      <p:pic>
        <p:nvPicPr>
          <p:cNvPr id="8" name="Çevrimiçi Medya 7" title="mmi702-lane detection K-means vs Regression">
            <a:hlinkClick r:id="" action="ppaction://media"/>
            <a:extLst>
              <a:ext uri="{FF2B5EF4-FFF2-40B4-BE49-F238E27FC236}">
                <a16:creationId xmlns:a16="http://schemas.microsoft.com/office/drawing/2014/main" id="{80CBDCC5-CAF3-91DE-9C78-BEDB906F79B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838200" y="1690688"/>
            <a:ext cx="3076650" cy="1738312"/>
          </a:xfrm>
          <a:prstGeom prst="rect">
            <a:avLst/>
          </a:prstGeom>
        </p:spPr>
      </p:pic>
      <p:pic>
        <p:nvPicPr>
          <p:cNvPr id="12" name="Çevrimiçi Medya 11" title="IS566 Image Processing | Low-Light Image Enhancement Using Classical Image Processing Algorithms">
            <a:hlinkClick r:id="" action="ppaction://media"/>
            <a:extLst>
              <a:ext uri="{FF2B5EF4-FFF2-40B4-BE49-F238E27FC236}">
                <a16:creationId xmlns:a16="http://schemas.microsoft.com/office/drawing/2014/main" id="{2D156112-77D0-788F-CC02-EBFCE0F61D8B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9"/>
          <a:stretch>
            <a:fillRect/>
          </a:stretch>
        </p:blipFill>
        <p:spPr>
          <a:xfrm>
            <a:off x="4361746" y="1690688"/>
            <a:ext cx="3091253" cy="1746562"/>
          </a:xfrm>
          <a:prstGeom prst="rect">
            <a:avLst/>
          </a:prstGeom>
        </p:spPr>
      </p:pic>
      <p:pic>
        <p:nvPicPr>
          <p:cNvPr id="13" name="Çevrimiçi Medya 12" title="&quot;Real-time 2D Multi-Person Pose Estimation: Lightweight OpenPose&quot; paper Stress Test on RealWorldData">
            <a:hlinkClick r:id="" action="ppaction://media"/>
            <a:extLst>
              <a:ext uri="{FF2B5EF4-FFF2-40B4-BE49-F238E27FC236}">
                <a16:creationId xmlns:a16="http://schemas.microsoft.com/office/drawing/2014/main" id="{7974FFB8-EFD5-6430-D6D5-6A15A104E936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0"/>
          <a:stretch>
            <a:fillRect/>
          </a:stretch>
        </p:blipFill>
        <p:spPr>
          <a:xfrm>
            <a:off x="8245490" y="1682438"/>
            <a:ext cx="3091253" cy="1746562"/>
          </a:xfrm>
          <a:prstGeom prst="rect">
            <a:avLst/>
          </a:prstGeom>
        </p:spPr>
      </p:pic>
      <p:pic>
        <p:nvPicPr>
          <p:cNvPr id="14" name="Çevrimiçi Medya 13" title="METU Summer2020-2021 Deep Learning Course - Realtime Semantic Segmentation for Autonomy">
            <a:hlinkClick r:id="" action="ppaction://media"/>
            <a:extLst>
              <a:ext uri="{FF2B5EF4-FFF2-40B4-BE49-F238E27FC236}">
                <a16:creationId xmlns:a16="http://schemas.microsoft.com/office/drawing/2014/main" id="{0897062C-ACCF-5604-047B-45D42ACAE010}"/>
              </a:ext>
            </a:extLst>
          </p:cNvPr>
          <p:cNvPicPr>
            <a:picLocks noRot="1" noChangeAspect="1"/>
          </p:cNvPicPr>
          <p:nvPr>
            <a:videoFile r:link="rId4"/>
          </p:nvPr>
        </p:nvPicPr>
        <p:blipFill>
          <a:blip r:embed="rId11"/>
          <a:stretch>
            <a:fillRect/>
          </a:stretch>
        </p:blipFill>
        <p:spPr>
          <a:xfrm>
            <a:off x="838201" y="4379151"/>
            <a:ext cx="3076652" cy="1738312"/>
          </a:xfrm>
          <a:prstGeom prst="rect">
            <a:avLst/>
          </a:prstGeom>
        </p:spPr>
      </p:pic>
      <p:pic>
        <p:nvPicPr>
          <p:cNvPr id="15" name="Çevrimiçi Medya 14" title="ELE 432 HACETTEPE ÜNİVERSİTESİ TERM PROJECT">
            <a:hlinkClick r:id="" action="ppaction://media"/>
            <a:extLst>
              <a:ext uri="{FF2B5EF4-FFF2-40B4-BE49-F238E27FC236}">
                <a16:creationId xmlns:a16="http://schemas.microsoft.com/office/drawing/2014/main" id="{DAF1D1B8-64A5-8E1A-A481-BFA8C41D439C}"/>
              </a:ext>
            </a:extLst>
          </p:cNvPr>
          <p:cNvPicPr>
            <a:picLocks noRot="1" noChangeAspect="1"/>
          </p:cNvPicPr>
          <p:nvPr>
            <a:videoFile r:link="rId5"/>
          </p:nvPr>
        </p:nvPicPr>
        <p:blipFill>
          <a:blip r:embed="rId12"/>
          <a:stretch>
            <a:fillRect/>
          </a:stretch>
        </p:blipFill>
        <p:spPr>
          <a:xfrm>
            <a:off x="4349602" y="4370901"/>
            <a:ext cx="3091253" cy="1746562"/>
          </a:xfrm>
          <a:prstGeom prst="rect">
            <a:avLst/>
          </a:prstGeom>
        </p:spPr>
      </p:pic>
      <p:pic>
        <p:nvPicPr>
          <p:cNvPr id="16" name="Çevrimiçi Medya 15" title="ELE417 Project: A Low-Cost Home Automation Control System Based-on Internet of Things">
            <a:hlinkClick r:id="" action="ppaction://media"/>
            <a:extLst>
              <a:ext uri="{FF2B5EF4-FFF2-40B4-BE49-F238E27FC236}">
                <a16:creationId xmlns:a16="http://schemas.microsoft.com/office/drawing/2014/main" id="{EF093025-355A-04C2-5823-C5E7D71EB754}"/>
              </a:ext>
            </a:extLst>
          </p:cNvPr>
          <p:cNvPicPr>
            <a:picLocks noRot="1" noChangeAspect="1"/>
          </p:cNvPicPr>
          <p:nvPr>
            <a:videoFile r:link="rId6"/>
          </p:nvPr>
        </p:nvPicPr>
        <p:blipFill>
          <a:blip r:embed="rId13"/>
          <a:stretch>
            <a:fillRect/>
          </a:stretch>
        </p:blipFill>
        <p:spPr>
          <a:xfrm>
            <a:off x="8229493" y="4352225"/>
            <a:ext cx="3124308" cy="17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2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34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5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46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52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7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8B4EAE-55A4-6BAD-ED2B-0F20A564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Abilities, Frameworks &amp; Tools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F94A6F8-79E9-8664-B8F1-62F9E6377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0193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What does the Python logo stand for? - Quora">
            <a:extLst>
              <a:ext uri="{FF2B5EF4-FFF2-40B4-BE49-F238E27FC236}">
                <a16:creationId xmlns:a16="http://schemas.microsoft.com/office/drawing/2014/main" id="{8DFAB129-AAB0-5AED-4FCA-2C27AD2BB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1690689"/>
            <a:ext cx="2365171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MATLAB Logo and symbol, meaning, history, PNG, brand">
            <a:extLst>
              <a:ext uri="{FF2B5EF4-FFF2-40B4-BE49-F238E27FC236}">
                <a16:creationId xmlns:a16="http://schemas.microsoft.com/office/drawing/2014/main" id="{680C0CE0-6B8B-737E-8EA6-F3590DA9E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146" y="1371600"/>
            <a:ext cx="4736169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Home - OpenMP">
            <a:extLst>
              <a:ext uri="{FF2B5EF4-FFF2-40B4-BE49-F238E27FC236}">
                <a16:creationId xmlns:a16="http://schemas.microsoft.com/office/drawing/2014/main" id="{508CFA90-DC4A-685F-7D3A-A712FF630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124449"/>
            <a:ext cx="36290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Hello, CUDA++ | migo::blog">
            <a:extLst>
              <a:ext uri="{FF2B5EF4-FFF2-40B4-BE49-F238E27FC236}">
                <a16:creationId xmlns:a16="http://schemas.microsoft.com/office/drawing/2014/main" id="{4E3D75EE-CB52-4D48-6D46-4DA364685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560" y="3810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Pytorch logo - Social media &amp; Logos Icons">
            <a:extLst>
              <a:ext uri="{FF2B5EF4-FFF2-40B4-BE49-F238E27FC236}">
                <a16:creationId xmlns:a16="http://schemas.microsoft.com/office/drawing/2014/main" id="{73A3882F-A4E4-11E4-FACB-0F2A22A91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560" y="3126581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2" name="Picture 20" descr="Download OpenCV Logo PNG and Vector (PDF, SVG, Ai, EPS) Free">
            <a:extLst>
              <a:ext uri="{FF2B5EF4-FFF2-40B4-BE49-F238E27FC236}">
                <a16:creationId xmlns:a16="http://schemas.microsoft.com/office/drawing/2014/main" id="{7404BEB3-1D28-C950-A8B1-BE790CD1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53" y="3810000"/>
            <a:ext cx="3213669" cy="321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7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214</Words>
  <Application>Microsoft Office PowerPoint</Application>
  <PresentationFormat>Geniş ekran</PresentationFormat>
  <Paragraphs>56</Paragraphs>
  <Slides>10</Slides>
  <Notes>0</Notes>
  <HiddenSlides>0</HiddenSlides>
  <MMClips>6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Resume In a Nutshell</vt:lpstr>
      <vt:lpstr>Currently</vt:lpstr>
      <vt:lpstr>Education</vt:lpstr>
      <vt:lpstr>Education (cont’d)</vt:lpstr>
      <vt:lpstr>Work Experience</vt:lpstr>
      <vt:lpstr>Work Experience</vt:lpstr>
      <vt:lpstr>Academic Outputs: Publications</vt:lpstr>
      <vt:lpstr>Academic Outputs: Projects</vt:lpstr>
      <vt:lpstr>Abilities, Frameworks &amp; Tools</vt:lpstr>
      <vt:lpstr>Licenses &amp; Certifications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In a Nutshell</dc:title>
  <dc:creator>aayte</dc:creator>
  <cp:lastModifiedBy>aayte</cp:lastModifiedBy>
  <cp:revision>9</cp:revision>
  <dcterms:created xsi:type="dcterms:W3CDTF">2023-12-22T00:34:05Z</dcterms:created>
  <dcterms:modified xsi:type="dcterms:W3CDTF">2023-12-22T01:45:25Z</dcterms:modified>
</cp:coreProperties>
</file>