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4" r:id="rId2"/>
    <p:sldMasterId id="2147483756" r:id="rId3"/>
  </p:sldMasterIdLst>
  <p:notesMasterIdLst>
    <p:notesMasterId r:id="rId15"/>
  </p:notesMasterIdLst>
  <p:sldIdLst>
    <p:sldId id="256" r:id="rId4"/>
    <p:sldId id="257" r:id="rId5"/>
    <p:sldId id="259" r:id="rId6"/>
    <p:sldId id="264" r:id="rId7"/>
    <p:sldId id="258" r:id="rId8"/>
    <p:sldId id="260" r:id="rId9"/>
    <p:sldId id="261" r:id="rId10"/>
    <p:sldId id="262" r:id="rId11"/>
    <p:sldId id="265" r:id="rId12"/>
    <p:sldId id="266" r:id="rId13"/>
    <p:sldId id="263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3C8C-27D3-4360-A25F-C86FB3F60F3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9127-720F-4087-B0CC-63FFBE31B4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74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9127-720F-4087-B0CC-63FFBE31B49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8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44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5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36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0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00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07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0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42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91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637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6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750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2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980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876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97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685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342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41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292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93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5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308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873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592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171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491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271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805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310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5851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422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6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6901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64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494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1154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346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2793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92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1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55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8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66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8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59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1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B51A56-6A4E-4672-B086-A816BF207953}" type="datetimeFigureOut">
              <a:rPr lang="tr-TR" smtClean="0"/>
              <a:t>25.01.2021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F69C0-6F50-47D6-8A8F-A9CD60A384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56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7976" y="3666952"/>
            <a:ext cx="10896017" cy="1915647"/>
          </a:xfrm>
        </p:spPr>
        <p:txBody>
          <a:bodyPr/>
          <a:lstStyle/>
          <a:p>
            <a:r>
              <a:rPr lang="tr-TR" sz="5400" b="1" dirty="0" err="1"/>
              <a:t>FIRE</a:t>
            </a:r>
            <a:r>
              <a:rPr lang="tr-TR" sz="5400" b="1" dirty="0"/>
              <a:t>/</a:t>
            </a:r>
            <a:r>
              <a:rPr lang="tr-TR" sz="5400" b="1" dirty="0" err="1"/>
              <a:t>FLAME</a:t>
            </a:r>
            <a:r>
              <a:rPr lang="tr-TR" sz="5400" b="1" dirty="0"/>
              <a:t> </a:t>
            </a:r>
            <a:r>
              <a:rPr lang="tr-TR" sz="5400" b="1" dirty="0" err="1"/>
              <a:t>DETECTION</a:t>
            </a:r>
            <a:r>
              <a:rPr lang="tr-TR" sz="5400" b="1" dirty="0"/>
              <a:t> SENSOR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417976" y="5582599"/>
            <a:ext cx="8825658" cy="860400"/>
          </a:xfrm>
        </p:spPr>
        <p:txBody>
          <a:bodyPr/>
          <a:lstStyle/>
          <a:p>
            <a:r>
              <a:rPr lang="tr-TR" dirty="0" smtClean="0"/>
              <a:t>İsmail alperen </a:t>
            </a:r>
            <a:r>
              <a:rPr lang="tr-TR" dirty="0" smtClean="0"/>
              <a:t>Aytekin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060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4" y="1353615"/>
            <a:ext cx="5725324" cy="510611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967719" y="30176"/>
            <a:ext cx="87014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dirty="0" err="1" smtClean="0"/>
              <a:t>OUTPUTS</a:t>
            </a:r>
            <a:r>
              <a:rPr lang="tr-TR" sz="8000" dirty="0" smtClean="0"/>
              <a:t> </a:t>
            </a:r>
            <a:r>
              <a:rPr lang="tr-TR" sz="8000" dirty="0" err="1" smtClean="0"/>
              <a:t>HERCULES</a:t>
            </a:r>
            <a:endParaRPr lang="tr-TR" sz="8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2" y="1393546"/>
            <a:ext cx="4817659" cy="50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Problems</a:t>
            </a:r>
            <a:r>
              <a:rPr lang="tr-TR" b="1" dirty="0" smtClean="0"/>
              <a:t> </a:t>
            </a:r>
            <a:r>
              <a:rPr lang="tr-TR" b="1" dirty="0" err="1" smtClean="0"/>
              <a:t>Encountered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Flame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sensor - </a:t>
            </a:r>
            <a:r>
              <a:rPr lang="tr-TR" dirty="0" err="1"/>
              <a:t>launcpad</a:t>
            </a:r>
            <a:r>
              <a:rPr lang="tr-TR" dirty="0"/>
              <a:t> </a:t>
            </a:r>
            <a:r>
              <a:rPr lang="tr-TR" dirty="0" err="1" smtClean="0"/>
              <a:t>connection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L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of material and </a:t>
            </a:r>
            <a:r>
              <a:rPr lang="en-US" dirty="0" smtClean="0"/>
              <a:t>time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Programming </a:t>
            </a:r>
            <a:r>
              <a:rPr lang="tr-TR" dirty="0" err="1" smtClean="0"/>
              <a:t>difficulties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/>
              <a:t>failure</a:t>
            </a:r>
            <a:r>
              <a:rPr lang="tr-TR" dirty="0"/>
              <a:t> as a </a:t>
            </a:r>
            <a:r>
              <a:rPr lang="tr-TR" dirty="0" err="1"/>
              <a:t>special</a:t>
            </a:r>
            <a:r>
              <a:rPr lang="tr-TR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2999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Purpose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>
          <a:xfrm>
            <a:off x="516457" y="1575247"/>
            <a:ext cx="4570677" cy="4195481"/>
          </a:xfrm>
        </p:spPr>
        <p:txBody>
          <a:bodyPr>
            <a:normAutofit lnSpcReduction="10000"/>
          </a:bodyPr>
          <a:lstStyle/>
          <a:p>
            <a:r>
              <a:rPr lang="tr-TR" sz="3200" dirty="0" err="1" smtClean="0">
                <a:latin typeface="Bahnschrift Light" panose="020B0502040204020203" pitchFamily="34" charset="0"/>
              </a:rPr>
              <a:t>The</a:t>
            </a:r>
            <a:r>
              <a:rPr lang="tr-TR" sz="3200" dirty="0" smtClean="0">
                <a:latin typeface="Bahnschrift Light" panose="020B0502040204020203" pitchFamily="34" charset="0"/>
              </a:rPr>
              <a:t> a</a:t>
            </a:r>
            <a:r>
              <a:rPr lang="en-US" sz="3200" dirty="0" err="1" smtClean="0">
                <a:latin typeface="Bahnschrift Light" panose="020B0502040204020203" pitchFamily="34" charset="0"/>
              </a:rPr>
              <a:t>im</a:t>
            </a:r>
            <a:r>
              <a:rPr lang="en-US" sz="3200" dirty="0" smtClean="0">
                <a:latin typeface="Bahnschrift Light" panose="020B0502040204020203" pitchFamily="34" charset="0"/>
              </a:rPr>
              <a:t> </a:t>
            </a:r>
            <a:r>
              <a:rPr lang="tr-TR" sz="3200" dirty="0" smtClean="0">
                <a:latin typeface="Bahnschrift Light" panose="020B0502040204020203" pitchFamily="34" charset="0"/>
              </a:rPr>
              <a:t>of</a:t>
            </a:r>
            <a:r>
              <a:rPr lang="en-US" sz="3200" dirty="0" smtClean="0">
                <a:latin typeface="Bahnschrift Light" panose="020B0502040204020203" pitchFamily="34" charset="0"/>
              </a:rPr>
              <a:t> </a:t>
            </a:r>
            <a:r>
              <a:rPr lang="en-US" sz="3200" dirty="0">
                <a:latin typeface="Bahnschrift Light" panose="020B0502040204020203" pitchFamily="34" charset="0"/>
              </a:rPr>
              <a:t>this project is to be able to detect flame and measure temperature value using </a:t>
            </a:r>
            <a:r>
              <a:rPr lang="en-US" sz="3200" dirty="0" err="1">
                <a:latin typeface="Bahnschrift Light" panose="020B0502040204020203" pitchFamily="34" charset="0"/>
              </a:rPr>
              <a:t>senshub</a:t>
            </a:r>
            <a:r>
              <a:rPr lang="en-US" sz="3200" dirty="0">
                <a:latin typeface="Bahnschrift Light" panose="020B0502040204020203" pitchFamily="34" charset="0"/>
              </a:rPr>
              <a:t> and flame sensor sensor through </a:t>
            </a:r>
            <a:r>
              <a:rPr lang="en-US" sz="3200" dirty="0" err="1">
                <a:latin typeface="Bahnschrift Light" panose="020B0502040204020203" pitchFamily="34" charset="0"/>
              </a:rPr>
              <a:t>tm4c1294ncpdt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launcpadi</a:t>
            </a:r>
            <a:r>
              <a:rPr lang="en-US" sz="3200" dirty="0">
                <a:latin typeface="Bahnschrift Light" panose="020B0502040204020203" pitchFamily="34" charset="0"/>
              </a:rPr>
              <a:t>.</a:t>
            </a:r>
            <a:endParaRPr lang="tr-TR" sz="3200" dirty="0">
              <a:latin typeface="Bahnschrift Light" panose="020B0502040204020203" pitchFamily="34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1800396"/>
            <a:ext cx="4963699" cy="33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MATERIAL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Tiva</a:t>
            </a:r>
            <a:r>
              <a:rPr lang="tr-TR" sz="3600" dirty="0" smtClean="0"/>
              <a:t> C Series – EK-</a:t>
            </a:r>
            <a:r>
              <a:rPr lang="tr-TR" sz="3600" dirty="0" err="1" smtClean="0"/>
              <a:t>TM4C1294XL</a:t>
            </a:r>
            <a:endParaRPr lang="tr-TR" sz="3600" dirty="0" smtClean="0"/>
          </a:p>
          <a:p>
            <a:r>
              <a:rPr lang="tr-TR" sz="3600" dirty="0" err="1"/>
              <a:t>BOOSTXL-SENSHUB</a:t>
            </a:r>
            <a:r>
              <a:rPr lang="tr-TR" sz="3600" dirty="0"/>
              <a:t> Sensor </a:t>
            </a:r>
            <a:r>
              <a:rPr lang="tr-TR" sz="3600" dirty="0" err="1"/>
              <a:t>Hub</a:t>
            </a:r>
            <a:r>
              <a:rPr lang="tr-TR" sz="3600" dirty="0"/>
              <a:t> </a:t>
            </a:r>
            <a:r>
              <a:rPr lang="tr-TR" sz="3600" dirty="0" err="1" smtClean="0"/>
              <a:t>BoosterPack</a:t>
            </a:r>
            <a:endParaRPr lang="tr-TR" sz="3600" dirty="0" smtClean="0"/>
          </a:p>
          <a:p>
            <a:r>
              <a:rPr lang="tr-TR" sz="3600" dirty="0" err="1" smtClean="0"/>
              <a:t>Flame</a:t>
            </a:r>
            <a:r>
              <a:rPr lang="tr-TR" sz="3600" dirty="0" smtClean="0"/>
              <a:t> </a:t>
            </a:r>
            <a:r>
              <a:rPr lang="tr-TR" sz="3600" dirty="0" err="1" smtClean="0"/>
              <a:t>detection</a:t>
            </a:r>
            <a:r>
              <a:rPr lang="tr-TR" sz="3600" dirty="0" smtClean="0"/>
              <a:t> sensor</a:t>
            </a:r>
          </a:p>
          <a:p>
            <a:r>
              <a:rPr lang="tr-TR" sz="3600" dirty="0" err="1" smtClean="0"/>
              <a:t>Female</a:t>
            </a:r>
            <a:r>
              <a:rPr lang="tr-TR" sz="3600" dirty="0" smtClean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male</a:t>
            </a:r>
            <a:r>
              <a:rPr lang="tr-TR" sz="3600" dirty="0"/>
              <a:t> </a:t>
            </a:r>
            <a:r>
              <a:rPr lang="tr-TR" sz="3600" dirty="0" err="1" smtClean="0"/>
              <a:t>jumper</a:t>
            </a:r>
            <a:endParaRPr lang="tr-TR" sz="3600" dirty="0" smtClean="0"/>
          </a:p>
          <a:p>
            <a:r>
              <a:rPr lang="tr-TR" sz="3600" dirty="0" smtClean="0"/>
              <a:t>Ethernet </a:t>
            </a:r>
            <a:r>
              <a:rPr lang="tr-TR" sz="3600" dirty="0" err="1"/>
              <a:t>connection</a:t>
            </a:r>
            <a:r>
              <a:rPr lang="tr-TR" sz="3600" dirty="0"/>
              <a:t> </a:t>
            </a:r>
            <a:r>
              <a:rPr lang="tr-TR" sz="3600" dirty="0" err="1"/>
              <a:t>provider</a:t>
            </a:r>
            <a:r>
              <a:rPr lang="tr-TR" sz="3600" dirty="0"/>
              <a:t> </a:t>
            </a:r>
            <a:r>
              <a:rPr lang="tr-TR" sz="3600" dirty="0" err="1"/>
              <a:t>cable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12413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1" y="2123861"/>
            <a:ext cx="5629275" cy="2009775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08794" y="450376"/>
            <a:ext cx="10786836" cy="776629"/>
          </a:xfrm>
        </p:spPr>
        <p:txBody>
          <a:bodyPr/>
          <a:lstStyle/>
          <a:p>
            <a:r>
              <a:rPr lang="tr-TR" sz="3600" dirty="0" err="1" smtClean="0"/>
              <a:t>INFORMATION</a:t>
            </a:r>
            <a:r>
              <a:rPr lang="tr-TR" sz="3600" dirty="0" smtClean="0"/>
              <a:t> </a:t>
            </a:r>
            <a:r>
              <a:rPr lang="tr-TR" sz="3600" dirty="0" smtClean="0"/>
              <a:t>OF </a:t>
            </a:r>
            <a:r>
              <a:rPr lang="tr-TR" sz="3600" dirty="0" err="1" smtClean="0"/>
              <a:t>FLAME</a:t>
            </a:r>
            <a:r>
              <a:rPr lang="tr-TR" sz="3600" dirty="0" smtClean="0"/>
              <a:t> </a:t>
            </a:r>
            <a:r>
              <a:rPr lang="tr-TR" sz="3600" dirty="0" err="1" smtClean="0"/>
              <a:t>DETECTION</a:t>
            </a:r>
            <a:r>
              <a:rPr lang="tr-TR" sz="3600" dirty="0" smtClean="0"/>
              <a:t> SENSOR</a:t>
            </a:r>
            <a:endParaRPr lang="tr-TR" sz="3600" dirty="0"/>
          </a:p>
        </p:txBody>
      </p:sp>
      <p:sp>
        <p:nvSpPr>
          <p:cNvPr id="5" name="Dikdörtgen 4"/>
          <p:cNvSpPr/>
          <p:nvPr/>
        </p:nvSpPr>
        <p:spPr>
          <a:xfrm>
            <a:off x="6228425" y="22515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Detects fire, it detects light source and sensitive to light with wavelength of </a:t>
            </a:r>
            <a:r>
              <a:rPr lang="en-US" dirty="0" err="1">
                <a:latin typeface="Times New Roman" panose="02020603050405020304" pitchFamily="18" charset="0"/>
              </a:rPr>
              <a:t>940nm</a:t>
            </a:r>
            <a:endParaRPr lang="en-US" dirty="0">
              <a:latin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Interface: Analog or digital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Supply Voltage: +5 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Detection range: 20 cm (</a:t>
            </a:r>
            <a:r>
              <a:rPr lang="en-US" dirty="0" err="1">
                <a:latin typeface="Times New Roman" panose="02020603050405020304" pitchFamily="18" charset="0"/>
              </a:rPr>
              <a:t>1V</a:t>
            </a:r>
            <a:r>
              <a:rPr lang="en-US" dirty="0">
                <a:latin typeface="Times New Roman" panose="02020603050405020304" pitchFamily="18" charset="0"/>
              </a:rPr>
              <a:t>) ~ 100 cm (</a:t>
            </a:r>
            <a:r>
              <a:rPr lang="en-US" dirty="0" err="1">
                <a:latin typeface="Times New Roman" panose="02020603050405020304" pitchFamily="18" charset="0"/>
              </a:rPr>
              <a:t>4.8V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Interface with microcontrollers and logic circuits</a:t>
            </a:r>
            <a:endParaRPr lang="en-US" b="0" i="0" u="none" strike="noStrike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58" y="4538094"/>
            <a:ext cx="8009076" cy="17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1437681" y="2718247"/>
            <a:ext cx="9404723" cy="1400530"/>
          </a:xfrm>
        </p:spPr>
        <p:txBody>
          <a:bodyPr/>
          <a:lstStyle/>
          <a:p>
            <a:r>
              <a:rPr lang="tr-TR" sz="8800" b="1" dirty="0" err="1" smtClean="0"/>
              <a:t>METHODOLOGY</a:t>
            </a:r>
            <a:endParaRPr lang="tr-TR" sz="8800" b="1" dirty="0"/>
          </a:p>
        </p:txBody>
      </p:sp>
    </p:spTree>
    <p:extLst>
      <p:ext uri="{BB962C8B-B14F-4D97-AF65-F5344CB8AC3E}">
        <p14:creationId xmlns:p14="http://schemas.microsoft.com/office/powerpoint/2010/main" val="38025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646111" y="2066566"/>
            <a:ext cx="7058049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First, the connection of our sensors to the </a:t>
            </a:r>
            <a:r>
              <a:rPr lang="en-US" sz="2800" dirty="0" err="1"/>
              <a:t>launchpad</a:t>
            </a:r>
            <a:r>
              <a:rPr lang="en-US" sz="2800" dirty="0"/>
              <a:t> was made to the corresponding ports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algn="r"/>
            <a:r>
              <a:rPr lang="en-US" sz="2800" dirty="0"/>
              <a:t>First, it has been tested by powering our sensors. After that, our sensors were connected to the </a:t>
            </a:r>
            <a:r>
              <a:rPr lang="en-US" sz="2800" dirty="0" err="1"/>
              <a:t>launchpad</a:t>
            </a:r>
            <a:r>
              <a:rPr lang="en-US" sz="2800" dirty="0"/>
              <a:t> to the corresponding ports. </a:t>
            </a:r>
            <a:endParaRPr lang="tr-TR" sz="2800" dirty="0" smtClean="0"/>
          </a:p>
          <a:p>
            <a:r>
              <a:rPr lang="en-US" sz="2800" dirty="0"/>
              <a:t>By coding the connected sensors through the application, an attempt was made to achieve the correct result by trial and error.</a:t>
            </a:r>
            <a:endParaRPr lang="tr-TR" sz="2800" dirty="0"/>
          </a:p>
          <a:p>
            <a:endParaRPr lang="tr-TR" sz="2800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5" y="2442949"/>
            <a:ext cx="2837597" cy="28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168439" y="5457470"/>
            <a:ext cx="9404723" cy="1400530"/>
          </a:xfrm>
        </p:spPr>
        <p:txBody>
          <a:bodyPr/>
          <a:lstStyle/>
          <a:p>
            <a:r>
              <a:rPr lang="tr-TR" sz="6000" b="1" dirty="0" smtClean="0"/>
              <a:t>Project </a:t>
            </a:r>
            <a:r>
              <a:rPr lang="tr-TR" sz="6000" b="1" dirty="0" err="1"/>
              <a:t>outcomes</a:t>
            </a:r>
            <a:endParaRPr lang="tr-TR" sz="6000" b="1" dirty="0"/>
          </a:p>
        </p:txBody>
      </p:sp>
    </p:spTree>
    <p:extLst>
      <p:ext uri="{BB962C8B-B14F-4D97-AF65-F5344CB8AC3E}">
        <p14:creationId xmlns:p14="http://schemas.microsoft.com/office/powerpoint/2010/main" val="3245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9" y="0"/>
            <a:ext cx="10415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558353" y="1514901"/>
            <a:ext cx="5773002" cy="4503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sz="2000" dirty="0" err="1" smtClean="0">
                <a:solidFill>
                  <a:srgbClr val="FF0000"/>
                </a:solidFill>
              </a:rPr>
              <a:t>One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outcome</a:t>
            </a:r>
            <a:r>
              <a:rPr lang="tr-TR" sz="2000" dirty="0" smtClean="0">
                <a:solidFill>
                  <a:srgbClr val="FF0000"/>
                </a:solidFill>
              </a:rPr>
              <a:t> of </a:t>
            </a:r>
            <a:r>
              <a:rPr lang="tr-TR" sz="2000" dirty="0" err="1" smtClean="0">
                <a:solidFill>
                  <a:srgbClr val="FF0000"/>
                </a:solidFill>
              </a:rPr>
              <a:t>the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flame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detection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project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208</Words>
  <Application>Microsoft Office PowerPoint</Application>
  <PresentationFormat>Geniş ekran</PresentationFormat>
  <Paragraphs>29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11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Century Gothic</vt:lpstr>
      <vt:lpstr>Times New Roman</vt:lpstr>
      <vt:lpstr>Wingdings</vt:lpstr>
      <vt:lpstr>Wingdings 3</vt:lpstr>
      <vt:lpstr>İyon</vt:lpstr>
      <vt:lpstr>Office Teması</vt:lpstr>
      <vt:lpstr>1_İyon</vt:lpstr>
      <vt:lpstr>FIRE/FLAME DETECTION SENSOR</vt:lpstr>
      <vt:lpstr>Purpose</vt:lpstr>
      <vt:lpstr>MATERIAL LIST</vt:lpstr>
      <vt:lpstr>INFORMATION OF FLAME DETECTION SENSOR</vt:lpstr>
      <vt:lpstr>METHODOLOGY</vt:lpstr>
      <vt:lpstr>PowerPoint Sunusu</vt:lpstr>
      <vt:lpstr>Project outcomes</vt:lpstr>
      <vt:lpstr>PowerPoint Sunusu</vt:lpstr>
      <vt:lpstr>One outcome of the flame detection project</vt:lpstr>
      <vt:lpstr>PowerPoint Sunusu</vt:lpstr>
      <vt:lpstr>Problems Encountered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ATEŞ/ALEV ALGILAMA SENSÖRÜ</dc:title>
  <dc:creator>user</dc:creator>
  <cp:lastModifiedBy>user</cp:lastModifiedBy>
  <cp:revision>38</cp:revision>
  <dcterms:created xsi:type="dcterms:W3CDTF">2021-01-25T04:56:13Z</dcterms:created>
  <dcterms:modified xsi:type="dcterms:W3CDTF">2021-01-25T08:56:59Z</dcterms:modified>
</cp:coreProperties>
</file>