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4BCC91-A365-4894-BC41-90511641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18EA740-7FB1-4F61-84FE-5F3717EFE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64A4A3-0DAD-4118-8CD9-ABB475E3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48B499-C63A-4BDB-B086-0EFE629A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4C0B07-00CA-479D-B087-F7D5AC75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77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F256E7-8DB1-409F-B0A3-53EB7D7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3FA2E48-E4AF-4E2B-8F26-C5EEC06FC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67CC7D-A043-4ACD-B264-44FCC8A1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5A96CB-EB45-47B2-95CF-029CAB0B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D6A128-65C7-4870-A657-2BFD901F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8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87894F-3911-490F-AA39-C83A59712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BD8A31-5533-488C-B6A4-D19CBA685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8F21D0-8883-4FC8-81F2-E9F8897A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7C17B7-C1BB-4856-817C-27694D1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37EFC4-D483-41C8-A5AB-46DF9BE8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99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DD68AD-ED09-44C5-A8E1-5FD5CCDD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02803C-5D2C-4AE6-A555-37AA913D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155E75-1209-40B7-9122-E3191A8B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BB4D40-E2F3-48F1-9E2E-D3585408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F072B7-7162-4871-BF3D-1EAE12D8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27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6A0AA2-1EC8-4E10-80EF-1B290536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429157-CEF5-4431-AAC0-8DFB8D8F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B1B710-4BC2-4AD3-8F6D-4B089F33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4177B8-1F76-4F94-925E-BC080EEC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E5A213-982C-406F-8621-A596ECFC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3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4AB578-BFE7-4FE1-A5C8-8257E3C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9C0F50-EB4A-406E-8797-568D03A7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BE0547-6896-41DA-AD94-546AAB74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0A04AB-D4C5-4580-95CA-2082933E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83849-9BF4-4692-8AA0-561A975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C22FEAB-3E54-4D8F-97A2-76175E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02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ACE02-C947-4394-AFDD-D796F5DC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30BDE3-C968-463A-8D9E-AD5A76AE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6D88C9-A992-409F-AA80-3E4EC435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813072-2123-4C2B-8907-2A225200D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08661D3-B0CD-458F-B6EE-D2E79FEF2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1E1461A-F1B9-4501-A1B0-13E5A5BF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8DDB526-E6EA-4A7B-AA89-D9B3922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78374E-0B01-40D1-B5E4-D7AE8CC8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7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832650-8B5E-4022-B2B5-44BB63D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92A2F00-75E6-4433-9153-4BB9782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4E4321B-9070-43D0-A2AF-C527BC6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8974CFF-51EA-4659-B2AB-5C858C53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208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D27B2E0-FD3A-48CA-8A07-AFD73558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7E7A01-6693-4C82-A8A9-06157F9A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9C35DD1-97E6-4D6F-AB0F-8D4F317C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0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C79BC-4073-4AAA-B2E4-80ACE78E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086E4C-C5F8-44F7-A392-710C5B9C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EB78CD-E250-4404-9F8D-51FF3B7F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305244-95E5-4916-8BED-8B9F7AE5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E4A13E-29C8-43E1-89C9-BBC51B13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ABFD2E-6BF1-4147-8546-5D36127E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49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74383-2AF3-43C3-8CE9-4453947D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423B15B-4DF4-4E80-9793-F159C761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65D754C-6824-489B-AC32-473FD635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81311E-5DC5-43E1-873E-A5D68C0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8FABDB-5BDD-4241-95BA-3C4DAB8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A811D71-BA83-45C4-AF23-8FAB2B2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07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895F518-5484-467C-BA0D-3C111748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9B3BD1-1401-48F7-8CBB-B268D97C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43E884-EF6F-49D0-B29E-72C4F54E5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FF2A-1002-4F2C-81D4-2F80391269C0}" type="datetimeFigureOut">
              <a:rPr lang="tr-TR" smtClean="0"/>
              <a:t>7.05.2020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848A1A-4CCE-46E1-A264-A3FFDA3BE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8846ED-4E96-4FEA-BB8F-CB1E0EABA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7822-4050-476B-B1A5-1199109AFD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9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C04871-FADC-4949-B3A9-D099C91F2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015"/>
            <a:ext cx="9144000" cy="900113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Kotlin</a:t>
            </a:r>
            <a:r>
              <a:rPr lang="tr-TR" b="1" dirty="0"/>
              <a:t> </a:t>
            </a:r>
            <a:r>
              <a:rPr lang="tr-TR" b="1" dirty="0" err="1"/>
              <a:t>Operator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E26AAE-674B-4C3B-BA87-05C4A1D7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796" y="1893972"/>
            <a:ext cx="4161936" cy="315527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1. </a:t>
            </a:r>
            <a:r>
              <a:rPr lang="en-US" dirty="0"/>
              <a:t>Arithmetic Operators</a:t>
            </a:r>
            <a:r>
              <a:rPr lang="tr-TR" dirty="0"/>
              <a:t>                  2. </a:t>
            </a:r>
            <a:r>
              <a:rPr lang="en-US" dirty="0"/>
              <a:t>Assignment Operators</a:t>
            </a:r>
            <a:r>
              <a:rPr lang="tr-TR" dirty="0"/>
              <a:t>               3. </a:t>
            </a:r>
            <a:r>
              <a:rPr lang="en-US" dirty="0"/>
              <a:t>Unary  Operator</a:t>
            </a:r>
            <a:br>
              <a:rPr lang="en-US" dirty="0"/>
            </a:br>
            <a:r>
              <a:rPr lang="tr-TR" dirty="0"/>
              <a:t>4</a:t>
            </a:r>
            <a:r>
              <a:rPr lang="en-US" dirty="0"/>
              <a:t>. Relational Operators</a:t>
            </a:r>
            <a:br>
              <a:rPr lang="en-US" dirty="0"/>
            </a:br>
            <a:r>
              <a:rPr lang="tr-TR" dirty="0"/>
              <a:t>5</a:t>
            </a:r>
            <a:r>
              <a:rPr lang="en-US" dirty="0"/>
              <a:t>. Logical Operators</a:t>
            </a:r>
            <a:br>
              <a:rPr lang="en-US" dirty="0"/>
            </a:br>
            <a:r>
              <a:rPr lang="tr-TR" dirty="0"/>
              <a:t>6</a:t>
            </a:r>
            <a:r>
              <a:rPr lang="en-US" dirty="0"/>
              <a:t>. Bitwise Operators</a:t>
            </a:r>
            <a:br>
              <a:rPr lang="en-US" dirty="0"/>
            </a:br>
            <a:r>
              <a:rPr lang="tr-TR" dirty="0"/>
              <a:t>7</a:t>
            </a:r>
            <a:r>
              <a:rPr lang="en-US" dirty="0"/>
              <a:t>. In Operators</a:t>
            </a:r>
            <a:r>
              <a:rPr lang="tr-TR" dirty="0"/>
              <a:t>                                       </a:t>
            </a:r>
            <a:r>
              <a:rPr lang="en-US" dirty="0"/>
              <a:t>8. Indexed access Operator</a:t>
            </a:r>
            <a:br>
              <a:rPr lang="en-US" dirty="0"/>
            </a:br>
            <a:r>
              <a:rPr lang="tr-TR" dirty="0"/>
              <a:t>9</a:t>
            </a:r>
            <a:r>
              <a:rPr lang="en-US" dirty="0"/>
              <a:t>. Invoke Operator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0D3EACF-655B-420D-9ADE-527E1FDF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28" y="887347"/>
            <a:ext cx="950534" cy="6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3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126CE5-2DEB-4BFF-9C87-E88E6D1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9. </a:t>
            </a:r>
            <a:r>
              <a:rPr lang="tr-TR" b="1" dirty="0" err="1"/>
              <a:t>Kotlin</a:t>
            </a:r>
            <a:r>
              <a:rPr lang="tr-TR" b="1" dirty="0"/>
              <a:t> </a:t>
            </a:r>
            <a:r>
              <a:rPr lang="tr-TR" b="1" dirty="0" err="1"/>
              <a:t>Invoke</a:t>
            </a:r>
            <a:r>
              <a:rPr lang="tr-TR" b="1" dirty="0"/>
              <a:t> </a:t>
            </a:r>
            <a:r>
              <a:rPr lang="tr-TR" b="1" dirty="0" err="1"/>
              <a:t>Operators</a:t>
            </a:r>
            <a:br>
              <a:rPr lang="tr-TR" b="1" dirty="0"/>
            </a:br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AE02B26-8381-4963-BA87-AA3C8C197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82" y="1452587"/>
            <a:ext cx="9790636" cy="2850195"/>
          </a:xfrm>
        </p:spPr>
      </p:pic>
    </p:spTree>
    <p:extLst>
      <p:ext uri="{BB962C8B-B14F-4D97-AF65-F5344CB8AC3E}">
        <p14:creationId xmlns:p14="http://schemas.microsoft.com/office/powerpoint/2010/main" val="29561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44A44-F62C-4CB2-983F-0749506A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1. </a:t>
            </a:r>
            <a:r>
              <a:rPr lang="tr-TR" b="1" dirty="0" err="1"/>
              <a:t>Arithmetic</a:t>
            </a:r>
            <a:r>
              <a:rPr lang="tr-TR" b="1" dirty="0"/>
              <a:t> </a:t>
            </a:r>
            <a:r>
              <a:rPr lang="tr-TR" b="1" dirty="0" err="1"/>
              <a:t>Operators</a:t>
            </a:r>
            <a:endParaRPr lang="tr-TR" b="1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CC06FCE-863C-4D94-8704-23A41DF9D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32" y="1795460"/>
            <a:ext cx="10183005" cy="4064991"/>
          </a:xfrm>
        </p:spPr>
      </p:pic>
    </p:spTree>
    <p:extLst>
      <p:ext uri="{BB962C8B-B14F-4D97-AF65-F5344CB8AC3E}">
        <p14:creationId xmlns:p14="http://schemas.microsoft.com/office/powerpoint/2010/main" val="22893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A51926-9804-4BAA-9BC1-555CF30D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b="1" dirty="0"/>
              <a:t>2. </a:t>
            </a:r>
            <a:r>
              <a:rPr lang="en-US" b="1" dirty="0"/>
              <a:t>Kotlin Assignment Operators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BA619F-F9F3-4324-B83E-D956C89C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r="4392" b="1"/>
          <a:stretch/>
        </p:blipFill>
        <p:spPr>
          <a:xfrm>
            <a:off x="828675" y="1568451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220892-4C5D-4C1D-8979-5EFFD387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3. </a:t>
            </a:r>
            <a:r>
              <a:rPr lang="tr-TR" b="1" dirty="0" err="1"/>
              <a:t>Kotlin</a:t>
            </a:r>
            <a:r>
              <a:rPr lang="tr-TR" b="1" dirty="0"/>
              <a:t> </a:t>
            </a:r>
            <a:r>
              <a:rPr lang="tr-TR" b="1" dirty="0" err="1"/>
              <a:t>Unary</a:t>
            </a:r>
            <a:r>
              <a:rPr lang="tr-TR" b="1" dirty="0"/>
              <a:t>  </a:t>
            </a:r>
            <a:r>
              <a:rPr lang="tr-TR" b="1" dirty="0" err="1"/>
              <a:t>Operators</a:t>
            </a:r>
            <a:br>
              <a:rPr lang="tr-TR" b="1" dirty="0"/>
            </a:br>
            <a:endParaRPr lang="tr-TR" dirty="0"/>
          </a:p>
        </p:txBody>
      </p:sp>
      <p:pic>
        <p:nvPicPr>
          <p:cNvPr id="9" name="İçerik Yer Tutucusu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AB947A0-A949-4C69-82FA-7A270B6E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9" y="1468049"/>
            <a:ext cx="10241862" cy="2618470"/>
          </a:xfrm>
        </p:spPr>
      </p:pic>
    </p:spTree>
    <p:extLst>
      <p:ext uri="{BB962C8B-B14F-4D97-AF65-F5344CB8AC3E}">
        <p14:creationId xmlns:p14="http://schemas.microsoft.com/office/powerpoint/2010/main" val="34284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28EAF-A63F-4AA3-8B2D-182D2315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29" y="26614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tr-TR" b="1" dirty="0"/>
            </a:br>
            <a:br>
              <a:rPr lang="tr-TR" b="1" dirty="0"/>
            </a:br>
            <a:r>
              <a:rPr lang="tr-TR" b="1" dirty="0"/>
              <a:t>4. </a:t>
            </a:r>
            <a:r>
              <a:rPr lang="tr-TR" b="1" dirty="0" err="1"/>
              <a:t>Kotlin</a:t>
            </a:r>
            <a:r>
              <a:rPr lang="tr-TR" b="1" dirty="0"/>
              <a:t> </a:t>
            </a:r>
            <a:r>
              <a:rPr lang="tr-TR" b="1" dirty="0" err="1"/>
              <a:t>Relational</a:t>
            </a:r>
            <a:r>
              <a:rPr lang="tr-TR" b="1" dirty="0"/>
              <a:t> </a:t>
            </a:r>
            <a:r>
              <a:rPr lang="tr-TR" b="1" dirty="0" err="1"/>
              <a:t>Operators</a:t>
            </a:r>
            <a:br>
              <a:rPr lang="tr-TR" dirty="0"/>
            </a:br>
            <a:br>
              <a:rPr lang="tr-TR" b="1" dirty="0"/>
            </a:br>
            <a:endParaRPr lang="tr-TR" dirty="0"/>
          </a:p>
        </p:txBody>
      </p:sp>
      <p:pic>
        <p:nvPicPr>
          <p:cNvPr id="7" name="İçerik Yer Tutucusu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71397F4-C54C-47E0-97D2-689C863C6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5" y="1830515"/>
            <a:ext cx="4913335" cy="3320633"/>
          </a:xfr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1BACA30-7EE3-4852-9D03-8C13E3E54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3" y="1830515"/>
            <a:ext cx="5666569" cy="2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366921-597E-4BE8-B0F9-A345AF0D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5. </a:t>
            </a:r>
            <a:r>
              <a:rPr lang="tr-TR" b="1" dirty="0" err="1"/>
              <a:t>Kotlin</a:t>
            </a:r>
            <a:r>
              <a:rPr lang="tr-TR" b="1" dirty="0"/>
              <a:t> </a:t>
            </a:r>
            <a:r>
              <a:rPr lang="tr-TR" b="1" dirty="0" err="1"/>
              <a:t>Logical</a:t>
            </a:r>
            <a:r>
              <a:rPr lang="tr-TR" b="1" dirty="0"/>
              <a:t> </a:t>
            </a:r>
            <a:r>
              <a:rPr lang="tr-TR" b="1" dirty="0" err="1"/>
              <a:t>Operators</a:t>
            </a:r>
            <a:br>
              <a:rPr lang="tr-TR" b="1" dirty="0"/>
            </a:br>
            <a:endParaRPr lang="tr-TR" dirty="0"/>
          </a:p>
        </p:txBody>
      </p:sp>
      <p:pic>
        <p:nvPicPr>
          <p:cNvPr id="9" name="İçerik Yer Tutucusu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A0100F1-55A7-4489-9623-7D6102EF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7" y="1466851"/>
            <a:ext cx="10851086" cy="1900150"/>
          </a:xfrm>
        </p:spPr>
      </p:pic>
    </p:spTree>
    <p:extLst>
      <p:ext uri="{BB962C8B-B14F-4D97-AF65-F5344CB8AC3E}">
        <p14:creationId xmlns:p14="http://schemas.microsoft.com/office/powerpoint/2010/main" val="95531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3EB841-09B3-4002-AC37-51F1F78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6. </a:t>
            </a:r>
            <a:r>
              <a:rPr lang="tr-TR" b="1" dirty="0" err="1"/>
              <a:t>Kotlin</a:t>
            </a:r>
            <a:r>
              <a:rPr lang="tr-TR" b="1" dirty="0"/>
              <a:t> </a:t>
            </a:r>
            <a:r>
              <a:rPr lang="tr-TR" b="1" dirty="0" err="1"/>
              <a:t>Bitwise</a:t>
            </a:r>
            <a:r>
              <a:rPr lang="tr-TR" b="1" dirty="0"/>
              <a:t> </a:t>
            </a:r>
            <a:r>
              <a:rPr lang="tr-TR" b="1" dirty="0" err="1"/>
              <a:t>Operator</a:t>
            </a:r>
            <a:br>
              <a:rPr lang="tr-TR" b="1" dirty="0"/>
            </a:br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3059F5A-EC53-44B2-B436-64C7D5DB7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0" y="1517715"/>
            <a:ext cx="10389310" cy="3561930"/>
          </a:xfrm>
        </p:spPr>
      </p:pic>
    </p:spTree>
    <p:extLst>
      <p:ext uri="{BB962C8B-B14F-4D97-AF65-F5344CB8AC3E}">
        <p14:creationId xmlns:p14="http://schemas.microsoft.com/office/powerpoint/2010/main" val="127652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E94AB7-EF2D-4351-9E18-35A0B413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tr-TR" b="1" dirty="0"/>
              <a:t>7. </a:t>
            </a:r>
            <a:r>
              <a:rPr lang="tr-TR" b="1" dirty="0" err="1"/>
              <a:t>Kotlin</a:t>
            </a:r>
            <a:r>
              <a:rPr lang="tr-TR" b="1" dirty="0"/>
              <a:t> ‘</a:t>
            </a:r>
            <a:r>
              <a:rPr lang="tr-TR" b="1" dirty="0" err="1"/>
              <a:t>In</a:t>
            </a:r>
            <a:r>
              <a:rPr lang="tr-TR" b="1" dirty="0"/>
              <a:t>’ </a:t>
            </a:r>
            <a:r>
              <a:rPr lang="tr-TR" b="1" dirty="0" err="1"/>
              <a:t>operators</a:t>
            </a:r>
            <a:endParaRPr lang="tr-TR" b="1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36F31F3-34A3-4DBF-B1C2-EBDC77D9F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43" y="1853750"/>
            <a:ext cx="8973114" cy="1709582"/>
          </a:xfrm>
        </p:spPr>
      </p:pic>
    </p:spTree>
    <p:extLst>
      <p:ext uri="{BB962C8B-B14F-4D97-AF65-F5344CB8AC3E}">
        <p14:creationId xmlns:p14="http://schemas.microsoft.com/office/powerpoint/2010/main" val="120289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721CE2-C7AA-4C21-990D-D6CBF073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8. </a:t>
            </a:r>
            <a:r>
              <a:rPr lang="tr-TR" b="1" dirty="0" err="1"/>
              <a:t>Kotlin</a:t>
            </a:r>
            <a:r>
              <a:rPr lang="tr-TR" b="1" dirty="0"/>
              <a:t> </a:t>
            </a:r>
            <a:r>
              <a:rPr lang="tr-TR" b="1" dirty="0" err="1"/>
              <a:t>Indexed</a:t>
            </a:r>
            <a:r>
              <a:rPr lang="tr-TR" b="1" dirty="0"/>
              <a:t> Access </a:t>
            </a:r>
            <a:r>
              <a:rPr lang="tr-TR" b="1" dirty="0" err="1"/>
              <a:t>Operators</a:t>
            </a:r>
            <a:br>
              <a:rPr lang="tr-TR" b="1" dirty="0"/>
            </a:br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7F46B0F-A40F-4D9F-AA8A-43DDFC307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24" y="1646605"/>
            <a:ext cx="9013951" cy="3564789"/>
          </a:xfrm>
        </p:spPr>
      </p:pic>
    </p:spTree>
    <p:extLst>
      <p:ext uri="{BB962C8B-B14F-4D97-AF65-F5344CB8AC3E}">
        <p14:creationId xmlns:p14="http://schemas.microsoft.com/office/powerpoint/2010/main" val="384002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56</Words>
  <Application>Microsoft Office PowerPoint</Application>
  <PresentationFormat>Geniş ekran</PresentationFormat>
  <Paragraphs>11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Kotlin Operator</vt:lpstr>
      <vt:lpstr>1. Arithmetic Operators</vt:lpstr>
      <vt:lpstr>2. Kotlin Assignment Operators </vt:lpstr>
      <vt:lpstr>3. Kotlin Unary  Operators </vt:lpstr>
      <vt:lpstr>  4. Kotlin Relational Operators  </vt:lpstr>
      <vt:lpstr>5. Kotlin Logical Operators </vt:lpstr>
      <vt:lpstr>6. Kotlin Bitwise Operator </vt:lpstr>
      <vt:lpstr>7. Kotlin ‘In’ operators</vt:lpstr>
      <vt:lpstr>8. Kotlin Indexed Access Operators </vt:lpstr>
      <vt:lpstr>9. Kotlin Invoke Operators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İbrahim Aytimur</dc:creator>
  <cp:lastModifiedBy>İbrahim Aytimur</cp:lastModifiedBy>
  <cp:revision>13</cp:revision>
  <dcterms:created xsi:type="dcterms:W3CDTF">2020-05-06T11:00:21Z</dcterms:created>
  <dcterms:modified xsi:type="dcterms:W3CDTF">2020-05-07T21:22:21Z</dcterms:modified>
</cp:coreProperties>
</file>