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4"/>
  </p:sldMasterIdLst>
  <p:notesMasterIdLst>
    <p:notesMasterId r:id="rId12"/>
  </p:notesMasterIdLst>
  <p:handoutMasterIdLst>
    <p:handoutMasterId r:id="rId13"/>
  </p:handoutMasterIdLst>
  <p:sldIdLst>
    <p:sldId id="257" r:id="rId5"/>
    <p:sldId id="277" r:id="rId6"/>
    <p:sldId id="268" r:id="rId7"/>
    <p:sldId id="276" r:id="rId8"/>
    <p:sldId id="272" r:id="rId9"/>
    <p:sldId id="273" r:id="rId10"/>
    <p:sldId id="274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Asıl metin stillerini düzenlemek için tıklayın</a:t>
            </a:r>
          </a:p>
          <a:p>
            <a:pPr lvl="1" rtl="0"/>
            <a:r>
              <a:t>İkinci düzey</a:t>
            </a:r>
          </a:p>
          <a:p>
            <a:pPr lvl="2" rtl="0"/>
            <a:r>
              <a:t>Üçüncü düzey</a:t>
            </a:r>
          </a:p>
          <a:p>
            <a:pPr lvl="3" rtl="0"/>
            <a:r>
              <a:t>Dördüncü düzey</a:t>
            </a:r>
          </a:p>
          <a:p>
            <a:pPr lvl="4" rtl="0"/>
            <a:r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2281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486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787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291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976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973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412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882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57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8532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0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149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66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083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348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46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C014DD1E-5D91-48A3-AD6D-45FBA980D10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5321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tr-TR" dirty="0"/>
              <a:t>İZMİR </a:t>
            </a:r>
            <a:r>
              <a:rPr lang="tr-TR" dirty="0" smtClean="0"/>
              <a:t>AFET </a:t>
            </a:r>
            <a:r>
              <a:rPr lang="tr-TR" dirty="0"/>
              <a:t>SONRASI TOPLANMA </a:t>
            </a:r>
            <a:r>
              <a:rPr lang="tr-TR" dirty="0" err="1" smtClean="0"/>
              <a:t>ALANları</a:t>
            </a:r>
            <a:r>
              <a:rPr lang="tr-TR" dirty="0" smtClean="0"/>
              <a:t> yer seçimi</a:t>
            </a:r>
            <a:endParaRPr lang="tr" dirty="0"/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9442826" cy="1947333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tr" dirty="0" smtClean="0"/>
              <a:t>DOKUZ EYLÜL ÜNİVERSİTESİ</a:t>
            </a:r>
          </a:p>
          <a:p>
            <a:pPr rtl="0"/>
            <a:r>
              <a:rPr lang="tr" dirty="0" smtClean="0"/>
              <a:t>YÖNETİM BİLİŞİM SİSTEMLERİ BÖLÜMÜ</a:t>
            </a:r>
          </a:p>
          <a:p>
            <a:pPr rtl="0"/>
            <a:r>
              <a:rPr lang="tr" dirty="0" smtClean="0"/>
              <a:t>KARAR DESTEK SİSTEMLERİ,SUNUCU TABANLI PROGRAMLAMA </a:t>
            </a:r>
            <a:r>
              <a:rPr lang="tr" dirty="0" smtClean="0"/>
              <a:t>DERSİ</a:t>
            </a:r>
          </a:p>
          <a:p>
            <a:pPr rtl="0"/>
            <a:endParaRPr lang="tr" dirty="0"/>
          </a:p>
          <a:p>
            <a:pPr lvl="1"/>
            <a:r>
              <a:rPr lang="tr-TR" dirty="0"/>
              <a:t>Aytuğ ULIŞ</a:t>
            </a:r>
          </a:p>
          <a:p>
            <a:pPr lvl="1"/>
            <a:r>
              <a:rPr lang="tr-TR" dirty="0"/>
              <a:t>2016469043</a:t>
            </a:r>
          </a:p>
          <a:p>
            <a:pPr rtl="0"/>
            <a:endParaRPr lang="t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</a:t>
            </a:r>
            <a:r>
              <a:rPr lang="tr" dirty="0" smtClean="0"/>
              <a:t>fet sonrası toplanma alanlarının önemi</a:t>
            </a:r>
            <a:endParaRPr lang="en-US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684034" y="685801"/>
            <a:ext cx="9226802" cy="3615267"/>
          </a:xfrm>
        </p:spPr>
        <p:txBody>
          <a:bodyPr rtlCol="0"/>
          <a:lstStyle/>
          <a:p>
            <a:r>
              <a:rPr lang="tr-TR" dirty="0" smtClean="0"/>
              <a:t>Kentsel </a:t>
            </a:r>
            <a:r>
              <a:rPr lang="tr-TR" dirty="0"/>
              <a:t>yerleşmeleri afetlere karşı kırılgan kılan en önemli hususlardan biri de, yerleşik alan içerisinde doluluk-boşluk dengesinin yitirilmiş ve yoğun yapılaşmış alanlar içerisinde kentsel boşlukların oranlarının azalmış olmasıdır. Oysa kentsel mekanda bulunan boşluklar, afet yönetiminin toplanma, tahliye, acil yardım ve çadır alanlarının oluşturulması gibi </a:t>
            </a:r>
            <a:r>
              <a:rPr lang="tr-TR" dirty="0" err="1"/>
              <a:t>mekansal</a:t>
            </a:r>
            <a:r>
              <a:rPr lang="tr-TR" dirty="0"/>
              <a:t> gereksinimlerini karşılamaya yönelik pek çok işleve hizmet edebilecek niteliktedir.</a:t>
            </a:r>
            <a:endParaRPr lang="tr" dirty="0" smtClean="0"/>
          </a:p>
        </p:txBody>
      </p:sp>
    </p:spTree>
    <p:extLst>
      <p:ext uri="{BB962C8B-B14F-4D97-AF65-F5344CB8AC3E}">
        <p14:creationId xmlns:p14="http://schemas.microsoft.com/office/powerpoint/2010/main" val="237716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 dirty="0" smtClean="0"/>
              <a:t>PROJENİN nedenleri</a:t>
            </a:r>
            <a:endParaRPr lang="en-US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684034" y="685801"/>
            <a:ext cx="9226802" cy="3615267"/>
          </a:xfrm>
        </p:spPr>
        <p:txBody>
          <a:bodyPr rtlCol="0"/>
          <a:lstStyle/>
          <a:p>
            <a:pPr rtl="0"/>
            <a:r>
              <a:rPr lang="tr" dirty="0" smtClean="0"/>
              <a:t>İzmir’in;</a:t>
            </a:r>
          </a:p>
          <a:p>
            <a:pPr lvl="1"/>
            <a:r>
              <a:rPr lang="tr-TR" dirty="0" smtClean="0"/>
              <a:t>Afet sonrası toplanma alanlarının</a:t>
            </a:r>
            <a:r>
              <a:rPr lang="tr" dirty="0" smtClean="0"/>
              <a:t> yetersizliği ve orantısızlığı.</a:t>
            </a:r>
            <a:endParaRPr lang="tr" dirty="0"/>
          </a:p>
          <a:p>
            <a:pPr lvl="1"/>
            <a:r>
              <a:rPr lang="tr" dirty="0" smtClean="0"/>
              <a:t>Fay hattı üzerinde bulunması.</a:t>
            </a:r>
          </a:p>
          <a:p>
            <a:pPr lvl="1"/>
            <a:r>
              <a:rPr lang="tr" dirty="0" smtClean="0"/>
              <a:t>1.derece deprem bölgesi olması.</a:t>
            </a:r>
          </a:p>
          <a:p>
            <a:pPr lvl="1"/>
            <a:r>
              <a:rPr lang="tr" dirty="0" smtClean="0"/>
              <a:t>Zemin büyütmesinin ve toprak yapısının özellikle kıyı şeritlerinde tehlike arz etmesi.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 dirty="0" smtClean="0"/>
              <a:t>PROJENİN AMACI</a:t>
            </a:r>
            <a:endParaRPr lang="en-US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684034" y="685801"/>
            <a:ext cx="9226802" cy="3615267"/>
          </a:xfrm>
        </p:spPr>
        <p:txBody>
          <a:bodyPr rtlCol="0"/>
          <a:lstStyle/>
          <a:p>
            <a:pPr rtl="0"/>
            <a:r>
              <a:rPr lang="tr" dirty="0" smtClean="0"/>
              <a:t>İzmir merkez ilçelerinin;nüfusu,afet sonrası toplanma alanları kapasiteleri ve zemin büyütmesini göz önünde bulundurarak bir risk enkesi oluşturmak.</a:t>
            </a:r>
          </a:p>
          <a:p>
            <a:pPr rtl="0"/>
            <a:r>
              <a:rPr lang="tr" dirty="0" smtClean="0"/>
              <a:t>Oluşturulan risk endeksini grafikte göstererek karak verecek kişi veya kurumun karar vermesinde yardımcı olacak bir karar destek sistemi oluşturmak.</a:t>
            </a:r>
          </a:p>
        </p:txBody>
      </p:sp>
    </p:spTree>
    <p:extLst>
      <p:ext uri="{BB962C8B-B14F-4D97-AF65-F5344CB8AC3E}">
        <p14:creationId xmlns:p14="http://schemas.microsoft.com/office/powerpoint/2010/main" val="312796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kime </a:t>
            </a:r>
            <a:r>
              <a:rPr lang="tr-TR" dirty="0" err="1" smtClean="0"/>
              <a:t>karak</a:t>
            </a:r>
            <a:r>
              <a:rPr lang="tr-TR" dirty="0" smtClean="0"/>
              <a:t> desteği sağlayacak</a:t>
            </a:r>
            <a:endParaRPr lang="en-US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684034" y="685801"/>
            <a:ext cx="9226802" cy="3615267"/>
          </a:xfrm>
        </p:spPr>
        <p:txBody>
          <a:bodyPr rtlCol="0"/>
          <a:lstStyle/>
          <a:p>
            <a:r>
              <a:rPr lang="tr-TR" dirty="0" smtClean="0"/>
              <a:t>Valilik bünyesinde bulunan «AFET </a:t>
            </a:r>
            <a:r>
              <a:rPr lang="tr-TR" dirty="0"/>
              <a:t>VE ACİL DURUM YÖNETİM </a:t>
            </a:r>
            <a:r>
              <a:rPr lang="tr-TR" dirty="0" smtClean="0"/>
              <a:t>MERKEZİ» yöneticileri.</a:t>
            </a:r>
          </a:p>
        </p:txBody>
      </p:sp>
    </p:spTree>
    <p:extLst>
      <p:ext uri="{BB962C8B-B14F-4D97-AF65-F5344CB8AC3E}">
        <p14:creationId xmlns:p14="http://schemas.microsoft.com/office/powerpoint/2010/main" val="168493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 dirty="0" smtClean="0"/>
              <a:t>PROJE TASARIMINDA KULLANILANLAR</a:t>
            </a:r>
            <a:endParaRPr lang="en-US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684034" y="685801"/>
            <a:ext cx="9226802" cy="3615267"/>
          </a:xfrm>
        </p:spPr>
        <p:txBody>
          <a:bodyPr rtlCol="0">
            <a:normAutofit/>
          </a:bodyPr>
          <a:lstStyle/>
          <a:p>
            <a:pPr lvl="1"/>
            <a:r>
              <a:rPr lang="tr" dirty="0" smtClean="0"/>
              <a:t>PHP</a:t>
            </a:r>
          </a:p>
          <a:p>
            <a:pPr lvl="1"/>
            <a:r>
              <a:rPr lang="tr" dirty="0" smtClean="0"/>
              <a:t>HTML</a:t>
            </a:r>
          </a:p>
          <a:p>
            <a:pPr lvl="1"/>
            <a:r>
              <a:rPr lang="tr" dirty="0" smtClean="0"/>
              <a:t>CSS</a:t>
            </a:r>
          </a:p>
          <a:p>
            <a:pPr lvl="1"/>
            <a:r>
              <a:rPr lang="tr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72101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 dirty="0" smtClean="0"/>
              <a:t>kaynakça</a:t>
            </a:r>
            <a:endParaRPr lang="en-US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684034" y="685801"/>
            <a:ext cx="9226802" cy="3615267"/>
          </a:xfrm>
        </p:spPr>
        <p:txBody>
          <a:bodyPr rtlCol="0">
            <a:normAutofit fontScale="77500" lnSpcReduction="20000"/>
          </a:bodyPr>
          <a:lstStyle/>
          <a:p>
            <a:pPr lvl="1"/>
            <a:r>
              <a:rPr lang="tr-TR" dirty="0"/>
              <a:t>https://www.harita.gov.tr </a:t>
            </a:r>
            <a:endParaRPr lang="tr-TR" dirty="0" smtClean="0"/>
          </a:p>
          <a:p>
            <a:pPr lvl="1"/>
            <a:r>
              <a:rPr lang="tr-TR" dirty="0" smtClean="0"/>
              <a:t>http://www.izmir.bel.tr</a:t>
            </a:r>
          </a:p>
          <a:p>
            <a:pPr lvl="1"/>
            <a:r>
              <a:rPr lang="tr-TR" dirty="0"/>
              <a:t>http://www.izmir.gov.tr</a:t>
            </a:r>
            <a:endParaRPr lang="tr" dirty="0" smtClean="0"/>
          </a:p>
          <a:p>
            <a:pPr lvl="1"/>
            <a:r>
              <a:rPr lang="tr-TR" dirty="0" smtClean="0"/>
              <a:t>http://www.afad.gov.tr</a:t>
            </a:r>
            <a:endParaRPr lang="tr" dirty="0" smtClean="0"/>
          </a:p>
          <a:p>
            <a:pPr lvl="1"/>
            <a:r>
              <a:rPr lang="tr-TR" dirty="0" smtClean="0"/>
              <a:t>http://www.ishad.info/PastConferences/ISHAD2018/ISHAD2018/papers/A1.2-ISHAD2018ID115.pdf </a:t>
            </a:r>
          </a:p>
          <a:p>
            <a:pPr marL="457063" lvl="1" indent="0">
              <a:buNone/>
            </a:pPr>
            <a:r>
              <a:rPr lang="tr-TR" dirty="0" smtClean="0"/>
              <a:t>(Onur </a:t>
            </a:r>
            <a:r>
              <a:rPr lang="tr-TR" dirty="0"/>
              <a:t>Mengi ve </a:t>
            </a:r>
            <a:r>
              <a:rPr lang="tr-TR" dirty="0" smtClean="0"/>
              <a:t>Hilmi </a:t>
            </a:r>
            <a:r>
              <a:rPr lang="tr-TR" dirty="0"/>
              <a:t>Evren </a:t>
            </a:r>
            <a:r>
              <a:rPr lang="tr-TR" dirty="0" smtClean="0"/>
              <a:t>Erdin </a:t>
            </a:r>
            <a:r>
              <a:rPr lang="tr-TR" dirty="0"/>
              <a:t>Güzel Sanatlar ve Tasarım Fakültesi, Endüstriyel Tasarım Bölümü, İzmir Ekonomi Üniversitesi, İzmir, Türkiye </a:t>
            </a:r>
            <a:r>
              <a:rPr lang="tr-TR" dirty="0" smtClean="0"/>
              <a:t> </a:t>
            </a:r>
            <a:r>
              <a:rPr lang="tr-TR" dirty="0"/>
              <a:t>Mimarlık Fakültesi, Şehir ve Bölge Planlama Bölümü, Dokuz Eylül Üniversitesi, İzmir, Türkiye </a:t>
            </a:r>
            <a:r>
              <a:rPr lang="tr-TR" dirty="0" smtClean="0"/>
              <a:t>)</a:t>
            </a:r>
            <a:endParaRPr lang="tr" dirty="0" smtClean="0"/>
          </a:p>
          <a:p>
            <a:pPr lvl="1"/>
            <a:r>
              <a:rPr lang="tr-TR" dirty="0"/>
              <a:t>http://</a:t>
            </a:r>
            <a:r>
              <a:rPr lang="tr-TR" dirty="0" smtClean="0"/>
              <a:t>www.tdmd.org.tr/TR/Genel/4UDMSK/pdf2017/3885.pdf</a:t>
            </a:r>
          </a:p>
          <a:p>
            <a:pPr marL="457063" lvl="1" indent="0">
              <a:buNone/>
            </a:pPr>
            <a:r>
              <a:rPr lang="tr-TR" dirty="0"/>
              <a:t>(</a:t>
            </a:r>
            <a:r>
              <a:rPr lang="tr-TR" dirty="0" err="1"/>
              <a:t>Doç.Dr</a:t>
            </a:r>
            <a:r>
              <a:rPr lang="tr-TR" dirty="0"/>
              <a:t>., Şehir ve Bölge Planlama Bölümü, Dokuz Eylül Üniversitesi (DEÜ), İzmir </a:t>
            </a:r>
            <a:r>
              <a:rPr lang="tr-TR" dirty="0" err="1"/>
              <a:t>Yrd.Doç.Dr</a:t>
            </a:r>
            <a:r>
              <a:rPr lang="tr-TR" dirty="0"/>
              <a:t>., Şehir ve Bölge Planlama Bölümü, Pamukkale Üniversitesi (PAÜ), Denizli </a:t>
            </a:r>
            <a:r>
              <a:rPr lang="tr-TR" dirty="0" err="1"/>
              <a:t>Yrd.Doç.Dr</a:t>
            </a:r>
            <a:r>
              <a:rPr lang="tr-TR" dirty="0"/>
              <a:t>., Şehir ve Bölge Planlama Bölümü, Dokuz Eylül Üniversitesi (DEÜ), İzmir)</a:t>
            </a:r>
            <a:endParaRPr lang="tr" dirty="0"/>
          </a:p>
          <a:p>
            <a:pPr lvl="1"/>
            <a:r>
              <a:rPr lang="tr-TR" dirty="0"/>
              <a:t>https://www.udemy.com/sifirdan-ileri-seviye-web-programlama-html-php-pdo-mysql</a:t>
            </a:r>
            <a:r>
              <a:rPr lang="tr-TR" dirty="0" smtClean="0"/>
              <a:t>/</a:t>
            </a:r>
          </a:p>
          <a:p>
            <a:pPr lvl="1"/>
            <a:endParaRPr lang="tr-TR" dirty="0"/>
          </a:p>
          <a:p>
            <a:pPr lvl="1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5876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lim">
  <a:themeElements>
    <a:clrScheme name="Mavi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</TotalTime>
  <Words>296</Words>
  <Application>Microsoft Office PowerPoint</Application>
  <PresentationFormat>Özel</PresentationFormat>
  <Paragraphs>35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Dilim</vt:lpstr>
      <vt:lpstr>İZMİR AFET SONRASI TOPLANMA ALANları yer seçimi</vt:lpstr>
      <vt:lpstr>Afet sonrası toplanma alanlarının önemi</vt:lpstr>
      <vt:lpstr>PROJENİN nedenleri</vt:lpstr>
      <vt:lpstr>PROJENİN AMACI</vt:lpstr>
      <vt:lpstr>kime karak desteği sağlayacak</vt:lpstr>
      <vt:lpstr>PROJE TASARIMINDA KULLANILANLAR</vt:lpstr>
      <vt:lpstr>kaynakça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İZMİR AFET SONRASI TOPLANMA ALANları yer seçimi</dc:title>
  <dc:creator>Cihan</dc:creator>
  <cp:lastModifiedBy>Cihan</cp:lastModifiedBy>
  <cp:revision>12</cp:revision>
  <dcterms:created xsi:type="dcterms:W3CDTF">2019-05-27T14:34:37Z</dcterms:created>
  <dcterms:modified xsi:type="dcterms:W3CDTF">2019-05-27T20:30:56Z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