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27A-4961-4371-9A83-B0E595672E8D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8A17-A3C8-41AF-BB4B-4820D417A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27A-4961-4371-9A83-B0E595672E8D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8A17-A3C8-41AF-BB4B-4820D417A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27A-4961-4371-9A83-B0E595672E8D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8A17-A3C8-41AF-BB4B-4820D417A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27A-4961-4371-9A83-B0E595672E8D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8A17-A3C8-41AF-BB4B-4820D417A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27A-4961-4371-9A83-B0E595672E8D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8A17-A3C8-41AF-BB4B-4820D417A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27A-4961-4371-9A83-B0E595672E8D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8A17-A3C8-41AF-BB4B-4820D417A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27A-4961-4371-9A83-B0E595672E8D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8A17-A3C8-41AF-BB4B-4820D417A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27A-4961-4371-9A83-B0E595672E8D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8A17-A3C8-41AF-BB4B-4820D417A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27A-4961-4371-9A83-B0E595672E8D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8A17-A3C8-41AF-BB4B-4820D417A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27A-4961-4371-9A83-B0E595672E8D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8A17-A3C8-41AF-BB4B-4820D417A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27A-4961-4371-9A83-B0E595672E8D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8A17-A3C8-41AF-BB4B-4820D417A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827A-4961-4371-9A83-B0E595672E8D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8A17-A3C8-41AF-BB4B-4820D417A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</p:spPr>
        <p:txBody>
          <a:bodyPr/>
          <a:lstStyle/>
          <a:p>
            <a:r>
              <a:rPr lang="en-US" dirty="0" smtClean="0"/>
              <a:t>IMPOSTERS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33600"/>
            <a:ext cx="6781800" cy="3505200"/>
          </a:xfrm>
        </p:spPr>
        <p:txBody>
          <a:bodyPr>
            <a:normAutofit/>
          </a:bodyPr>
          <a:lstStyle/>
          <a:p>
            <a:pPr algn="l"/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209800"/>
          <a:ext cx="6705600" cy="34289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35200"/>
                <a:gridCol w="2235200"/>
                <a:gridCol w="2235200"/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endParaRPr lang="en-US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 smtClean="0"/>
                        <a:t>AYAT ULLAH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C201050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aytullahdev</a:t>
                      </a:r>
                      <a:endParaRPr lang="en-US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Khurshedul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C201051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Khurshedul51</a:t>
                      </a:r>
                      <a:endParaRPr lang="en-US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Afridi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Rahman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C201045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SerialChillar</a:t>
                      </a:r>
                      <a:endParaRPr lang="en-US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Syed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Mohiuzzaman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C201070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Syed-Mohiuzzaman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 smtClean="0"/>
                        <a:t>MD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Rasel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C201076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MohammedRaselOpu</a:t>
                      </a:r>
                      <a:endParaRPr lang="en-US" sz="1600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Motiur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Rahman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C201065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Motiur_Rahaman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60960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Project-link: 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https://github.com/aytullahdev/imposters</a:t>
            </a:r>
          </a:p>
          <a:p>
            <a:endParaRPr lang="en-US" dirty="0"/>
          </a:p>
        </p:txBody>
      </p:sp>
      <p:pic>
        <p:nvPicPr>
          <p:cNvPr id="6" name="Picture 5" descr="Iiuc-logo_n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0"/>
            <a:ext cx="1066800" cy="1126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utonnyOMJ" pitchFamily="2" charset="0"/>
                <a:cs typeface="SutonnyOMJ" pitchFamily="2" charset="0"/>
              </a:rPr>
              <a:t>SHOP MANAGEMENT</a:t>
            </a:r>
            <a:endParaRPr lang="en-US" dirty="0">
              <a:latin typeface="SutonnyOMJ" pitchFamily="2" charset="0"/>
              <a:cs typeface="SutonnyOMJ" pitchFamily="2" charset="0"/>
            </a:endParaRPr>
          </a:p>
        </p:txBody>
      </p:sp>
      <p:pic>
        <p:nvPicPr>
          <p:cNvPr id="4" name="Content Placeholder 3" descr="Screenshot_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183" y="1600200"/>
            <a:ext cx="680163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REGISTRATION FRAME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Content Placeholder 16" descr="Screenshot_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95399"/>
            <a:ext cx="7924800" cy="4737677"/>
          </a:xfrm>
        </p:spPr>
      </p:pic>
      <p:pic>
        <p:nvPicPr>
          <p:cNvPr id="20" name="Picture 19" descr="Screenshot_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096000"/>
            <a:ext cx="8164065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LOG IN FRAME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Content Placeholder 12" descr="Screenshot_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143000"/>
            <a:ext cx="6831642" cy="4525963"/>
          </a:xfrm>
        </p:spPr>
      </p:pic>
      <p:pic>
        <p:nvPicPr>
          <p:cNvPr id="14" name="Picture 13" descr="Screenshot_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867400"/>
            <a:ext cx="4648849" cy="247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CUSTOMER FRAME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Content Placeholder 11" descr="Screenshot_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295400"/>
            <a:ext cx="6728193" cy="4525963"/>
          </a:xfrm>
        </p:spPr>
      </p:pic>
      <p:pic>
        <p:nvPicPr>
          <p:cNvPr id="13" name="Picture 12" descr="Screenshot_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019800"/>
            <a:ext cx="7620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PRODUCT MANEGEMENT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Content Placeholder 12" descr="Screenshot_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371600"/>
            <a:ext cx="6791139" cy="4331554"/>
          </a:xfrm>
        </p:spPr>
      </p:pic>
      <p:pic>
        <p:nvPicPr>
          <p:cNvPr id="14" name="Picture 13" descr="Screenshot_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791200"/>
            <a:ext cx="6781800" cy="800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ORDER FRAME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_1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19200"/>
            <a:ext cx="7370343" cy="4525963"/>
          </a:xfrm>
        </p:spPr>
      </p:pic>
      <p:pic>
        <p:nvPicPr>
          <p:cNvPr id="5" name="Picture 4" descr="Screenshot_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943600"/>
            <a:ext cx="5867400" cy="333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8500" dirty="0" smtClean="0"/>
              <a:t>THE END </a:t>
            </a:r>
          </a:p>
          <a:p>
            <a:pPr algn="ctr">
              <a:buNone/>
            </a:pPr>
            <a:r>
              <a:rPr lang="en-US" sz="6600" dirty="0" smtClean="0">
                <a:latin typeface="Bahnschrift Light Condensed" pitchFamily="34" charset="0"/>
              </a:rPr>
              <a:t>THANK YOU</a:t>
            </a:r>
            <a:endParaRPr lang="en-US" sz="6600" dirty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51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IMPOSTERS</vt:lpstr>
      <vt:lpstr>SHOP MANAGEMENT</vt:lpstr>
      <vt:lpstr>REGISTRATION FRAME</vt:lpstr>
      <vt:lpstr>LOG IN FRAME</vt:lpstr>
      <vt:lpstr>CUSTOMER FRAME</vt:lpstr>
      <vt:lpstr>PRODUCT MANEGEMENT</vt:lpstr>
      <vt:lpstr>ORDER FRAME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9</cp:revision>
  <dcterms:created xsi:type="dcterms:W3CDTF">2021-11-27T16:34:58Z</dcterms:created>
  <dcterms:modified xsi:type="dcterms:W3CDTF">2021-12-29T17:17:21Z</dcterms:modified>
</cp:coreProperties>
</file>