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uu.sh/vDVuO/503a6ca9cb.svg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Deep Learning Image Recognition Analysis on Small-Scale Systems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275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Alvin Tung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Sarang Bhadsavle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https://github.com/aytung94/CGO_PI_FINAL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55600"/>
            <a:ext cx="1859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Prediction Accuracy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750" y="242612"/>
            <a:ext cx="6426750" cy="465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389600"/>
            <a:ext cx="20331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DeepBeliefSDK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Overall Accuracy: 40.86%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TensorFlow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Overall Accuracy: 69.94%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55600"/>
            <a:ext cx="1859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Prediction Speed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389600"/>
            <a:ext cx="17079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DeepBeliefSDK </a:t>
            </a:r>
            <a:r>
              <a:rPr lang="en"/>
              <a:t>Overall Speed: 2.45s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TensorFlow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Overall Speed: 10.69s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46" y="242600"/>
            <a:ext cx="6396352" cy="46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55600"/>
            <a:ext cx="1859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Prediction Speed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389600"/>
            <a:ext cx="17079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TensorFlow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Case: 10.45s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Worst Case: 11.59s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2323200" y="152400"/>
            <a:ext cx="6649051" cy="4838699"/>
            <a:chOff x="2323200" y="152400"/>
            <a:chExt cx="6649051" cy="4838699"/>
          </a:xfrm>
        </p:grpSpPr>
        <p:pic>
          <p:nvPicPr>
            <p:cNvPr id="130" name="Shape 1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3200" y="152400"/>
              <a:ext cx="6649051" cy="483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Shape 131"/>
            <p:cNvSpPr/>
            <p:nvPr/>
          </p:nvSpPr>
          <p:spPr>
            <a:xfrm>
              <a:off x="8426275" y="2723025"/>
              <a:ext cx="204900" cy="196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55600"/>
            <a:ext cx="1859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Prediction Speed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389600"/>
            <a:ext cx="17079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DeepBeliefSDK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Case: 2.41s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Worst Case: 2.69s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2323200" y="152400"/>
            <a:ext cx="6650722" cy="4838699"/>
            <a:chOff x="2323200" y="152400"/>
            <a:chExt cx="6650722" cy="4838699"/>
          </a:xfrm>
        </p:grpSpPr>
        <p:pic>
          <p:nvPicPr>
            <p:cNvPr id="139" name="Shape 1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3200" y="152400"/>
              <a:ext cx="6650722" cy="483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Shape 140"/>
            <p:cNvSpPr/>
            <p:nvPr/>
          </p:nvSpPr>
          <p:spPr>
            <a:xfrm>
              <a:off x="8387900" y="2997600"/>
              <a:ext cx="204900" cy="196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55600"/>
            <a:ext cx="1859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Prediction “Score”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59300" y="1389600"/>
            <a:ext cx="20871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Heuristics: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equally weighted prediction percentage and time -- low time, high accuracy is optimal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= Pred(%) ➗Time(s)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DeepBeliefSDK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Score: 0.167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TensorFlow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Score: 0.065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74" y="184349"/>
            <a:ext cx="6627500" cy="480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Questions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Questions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</a:t>
            </a:r>
            <a:r>
              <a:rPr lang="en"/>
              <a:t>Problems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Find any bottlenecks and hot code in DeepBeliefSDK’s execution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See what potential optimizations could be done improve the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Implementation and Results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Used perf Linux Profiler to gather data and report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Analyzed perf data for module/function percentage and L1-DCache usage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Possible future work for optimization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 Linux Profiler [7]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erf capabilities: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</a:t>
            </a:r>
            <a:r>
              <a:rPr lang="en"/>
              <a:t>erf allows the collection of</a:t>
            </a:r>
            <a:r>
              <a:rPr lang="en"/>
              <a:t> events that occur in the Linux kernel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can detect hardware events, software events, take snapshots of the kernel, etc.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strategy: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object file with “perf record” command prepended to collect perf.data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“perf report” and “perf stat” commands to analyze perf.data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our setup, we profiled a DeepBeliefSDK single prediction pass on “Lena” at 99 Hz to gather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and Function perf Data on DeepBeliefSDK</a:t>
            </a:r>
          </a:p>
        </p:txBody>
      </p:sp>
      <p:pic>
        <p:nvPicPr>
          <p:cNvPr id="170" name="Shape 17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132300"/>
            <a:ext cx="3601150" cy="22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800" y="2191275"/>
            <a:ext cx="5322093" cy="265033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Flame Graph [8] of Single Pass 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8675"/>
            <a:ext cx="8520600" cy="38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Flame Graphs show time spent in functions across the overall execution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 see that the hottest code is in the Eigen library for matrix 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also see that some time is spent doing DCache flushes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accent5"/>
                </a:solidFill>
                <a:hlinkClick r:id="rId3"/>
              </a:rPr>
              <a:t>https://puu.sh/vDVuO/503a6ca9cb.svg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50" y="2297300"/>
            <a:ext cx="8303725" cy="23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Background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Motivation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Platforms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Benchmarking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 Questions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Future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Challenges Faced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Eigen Library [9]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Eigen is a high-level C++ library for linear algebra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sources have said to try to apply OpenMP to exploit parallelization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Naively adding compiler flags to improve performance didn’t help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“-Ofast” and “-fopenmp” ran slower than “-O3”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2.66s vs 2.47s on average on CalTech101 Benchmark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L1-DCache</a:t>
            </a:r>
            <a:r>
              <a:rPr lang="en"/>
              <a:t> perf </a:t>
            </a:r>
            <a:r>
              <a:rPr lang="en"/>
              <a:t>Data</a:t>
            </a:r>
            <a:r>
              <a:rPr lang="en"/>
              <a:t> on DeepBeliefSDK</a:t>
            </a:r>
          </a:p>
        </p:txBody>
      </p:sp>
      <p:pic>
        <p:nvPicPr>
          <p:cNvPr id="190" name="Shape 19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637" y="1376250"/>
            <a:ext cx="5184724" cy="32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Focus optimization on Eigen and math libraries specific towards DeepBeliefSDK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more fine-grained parallelization techniques to make use of multicore architectures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Online profiling for FDO to improve speed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Predictable control-flow behavior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execution spends a majority of the time in the same sequence of functions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can exploit this behavior depending on the use cases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Faced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Faced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Getting software ported to Raspberry 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LLVM, DeepBeliefSDK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current draw during 15 hour workload for benchmarking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Needed 2.5 A so system restarted midway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Replaced with a more stable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Needed a larger SD card for the Pi to store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Profiling techniques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Many useful LLVM profiling APIs were deprecated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GPROF was not working on our system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 was a good solution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Lack of background knowledge in deep 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	https://www.raspberrypi.org/products/raspberry-pi-3-model-b/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[2]	https://github.com/jetpacapp/DeepBeliefSDK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[3]	http://www.cs.toronto.edu/~hinton/absps/imagenet.pdf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[4]	https://www.tensorflow.org/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[5]	http://www.vision.caltech.edu/Image_Datasets/Caltech101/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[6]	http://image-net.org/challenges/LSVRC/2012/browse-synsets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[7]	http://www.brendangregg.com/flamegraphs.html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[8]	https://github.com/brendangregg/FlameGraph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[9]	</a:t>
            </a:r>
            <a:r>
              <a:rPr lang="en" sz="1400"/>
              <a:t>http://eigen.tuxfamily.org/index.php?title=Main_Page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observe and understand the effectiveness of Deep Learning applications on small-scale systems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analyzed a particular image recognition system designed for small-scale systems to: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Perform benchmarks for speed and accuracy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any bottlenecks and hot code in the application’s execution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See what potential optimizations could improve the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Platform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Raspberry Pi 3B [1]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OS: Raspbian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SOC: Broadcom BCM2837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CPU: 1.2 GHz 64/32-bit quad-core ARM Cortex-A53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Memory: 1 GB LPDDR2 RAM at 900 MHz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Power: 1.5 W to 6.7 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Microarchitecture Details: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8-stage pipelined processor with 2-way superscalar, in-order execution pipeline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DSP and NEON SIMD extensions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VFPv4 Floating Point Unit onboard (per core)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64-byte cache lines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10-entry L1 TLB, and 512-entry L2 TLB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4 KiB conditional branch predictor, 256-entry indirect branch predictor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575" y="678824"/>
            <a:ext cx="2630526" cy="19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</a:t>
            </a:r>
            <a:r>
              <a:rPr lang="en"/>
              <a:t> Platforms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7002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DeepBeliefSDK [2]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 recognition system under test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Designed for small-scale computing eg. iOS, Android, BeagleBone, etc.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Convolutional Neural Network based architecture optimized to run within the constraints of mobile systems [3]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 recognition C/C++ library-based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TensorFlow [4]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Production-grade system for comparison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General machine learning framework that is applicable in a wide variety of domains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 recognition Python API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150" y="3608299"/>
            <a:ext cx="1450147" cy="10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637" y="491622"/>
            <a:ext cx="1351174" cy="23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Caltech101 Dataset Benchmark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Chose Caltech101 Image Dataset [5] because they corresponded with many of the categories from ImageNet 2012 [6]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DeepBeliefSDK and Tensorflow networks were trained on the same ImageNet 2012 images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Selected a representative subset of the intersection between Caltech101 and ImageNet 2012 categories to construct our benchmark to produce an overnight job that was feasible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Focused on recognition and not training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21 categories of 40 images each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~15 hours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DeepBeliefSDK and TensorFlow Setup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4143600" cy="1774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DeepBeliefSDK Program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Altered example C program for single Linux image recognition run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in timing and prediction selection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Wrote values to csv file for analysis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29150" y="1152475"/>
            <a:ext cx="4203300" cy="1774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TensorFlow Program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Modified image recognition example Python code for single recognition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timing and prediction selection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Wrote values to csv file for analysis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311725" y="3062025"/>
            <a:ext cx="8520600" cy="15975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Test 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Wrote shell script to run DeepBeliefSDK and TesnorFlow program over all 21 categories in our benchmark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 script overnight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Plotted and analyzed results</a:t>
            </a:r>
          </a:p>
        </p:txBody>
      </p:sp>
      <p:sp>
        <p:nvSpPr>
          <p:cNvPr id="107" name="Shape 107"/>
          <p:cNvSpPr/>
          <p:nvPr/>
        </p:nvSpPr>
        <p:spPr>
          <a:xfrm rot="5400000">
            <a:off x="2119800" y="2757050"/>
            <a:ext cx="527400" cy="4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5400000">
            <a:off x="6467100" y="2757050"/>
            <a:ext cx="527400" cy="4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