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4D09-AC67-A951-DF67-6B2EBDE53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F8311-6074-D355-2051-1953C3B26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9AA5D-74FD-D13A-EEEF-8FEB17F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0A2D-1981-48BF-ACEB-8BCFF2DA1F16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7B19E-6E6A-5FC2-9093-F7E22D0B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903CB-ECF1-76C4-C658-64BCA5FD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E2D8-FB84-494A-A99E-CED0CE865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4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6C9B-42BF-CE77-7234-932FA44D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F8C10-3BF3-B16E-99C5-5D0C72619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45353-8588-6B23-2E3B-B057086D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0A2D-1981-48BF-ACEB-8BCFF2DA1F16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B043D-DD99-A1A1-F56B-A3AB7146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4C9CE-564A-BD55-1660-A8C2C070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E2D8-FB84-494A-A99E-CED0CE865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4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0D038-B0C5-E722-2695-1080213ED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A082F-D11E-BABC-9206-316F47781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5F05-4809-FF42-A03A-2677E983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0A2D-1981-48BF-ACEB-8BCFF2DA1F16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3CF62-5ACF-A108-6D80-6B62A312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B321C-AAE1-F5B8-2E4C-C7E6822A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E2D8-FB84-494A-A99E-CED0CE865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3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8056-4CA2-1E8C-5F6A-1F9DADC2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97FC-C459-DFDD-C113-CAAF11FA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E4611-75E1-81AA-9ADE-98E1C9C5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0A2D-1981-48BF-ACEB-8BCFF2DA1F16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00BA1-BEE7-1F6F-C82B-B2FBE680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33FB1-80B2-ED8F-DF9D-9CA11606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E2D8-FB84-494A-A99E-CED0CE865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7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CBF4-1C57-522A-58BD-99BD0645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96741-8AAB-C011-03F8-1D20398CD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460F3-3C85-129A-4517-75C178DB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0A2D-1981-48BF-ACEB-8BCFF2DA1F16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1C1-2261-6ABA-939C-E6BEF8D6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2D101-92D5-CFCE-A7AB-0F29BDAA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E2D8-FB84-494A-A99E-CED0CE865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5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EF94-F873-ECCD-6DA5-6EB7A9D8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5C02-61FB-C8AA-187B-327047270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D446E-9425-90F6-EC50-AC3BEF6E7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E62D8-D375-A46A-F1C4-7C5DEF94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0A2D-1981-48BF-ACEB-8BCFF2DA1F16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130BE-7145-06E4-1927-4816881F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CB89D-661E-859F-E984-9FEDC2D2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E2D8-FB84-494A-A99E-CED0CE865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1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DE8D-9087-4B07-6D1B-9FC7B42D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64452-A239-9F96-7CB4-A4DFE9707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D836F-152B-26BA-7454-68685E22A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21365-C7F1-685B-CC1A-2D259FB3E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CF219-8B1B-63C4-4F70-6CAFA7CF8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3392C-4E1E-1296-5FC8-D18E8AAC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0A2D-1981-48BF-ACEB-8BCFF2DA1F16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0822A-985E-A8EA-1FD8-6E53146D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848CD-6CFF-61A4-CB15-48BBC6BA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E2D8-FB84-494A-A99E-CED0CE865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6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769F-6D87-68DF-FF81-7530A4FD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D262F-1E4B-8FC8-508C-63129593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0A2D-1981-48BF-ACEB-8BCFF2DA1F16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79CE8-892A-DFEA-575A-F090783C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6B0EB-7DEB-165D-0B19-5668B0AA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E2D8-FB84-494A-A99E-CED0CE865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6557A-4F87-2213-0D80-35EC407A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0A2D-1981-48BF-ACEB-8BCFF2DA1F16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4A3AF-653E-E82A-AA14-31E409F2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8A835-D063-89E1-87A9-8BC022C7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E2D8-FB84-494A-A99E-CED0CE865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2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1B3F-2845-93CB-E719-C68539F6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69BF-5D32-635E-5D94-FC0357BF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66AC3-E5B9-8AA3-061A-1FAA65CB6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D91C9-6440-D0C3-7AF0-74A7C0CD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0A2D-1981-48BF-ACEB-8BCFF2DA1F16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0C3E3-A1CE-3B32-ED4D-CA8EB8D4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CECC4-90A1-21E9-3ED2-861988C0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E2D8-FB84-494A-A99E-CED0CE865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6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67B3-EBEF-73F1-B73F-39A44A13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C96D4-0CF3-2A33-3088-BFB397F46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7153B-5004-2499-750E-5E55DC899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6E7E5-9B62-07A8-3144-446686DE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0A2D-1981-48BF-ACEB-8BCFF2DA1F16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B0185-46BD-3ECB-7D74-7FD4B3EE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3C21F-5071-708F-C20E-270B5848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E2D8-FB84-494A-A99E-CED0CE865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6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5ACE4-D965-49F7-8CBC-9D5195A0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1A281-2514-CADE-ECF6-9AC58908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21B34-17BA-C3BD-90C6-7E14E8285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10A2D-1981-48BF-ACEB-8BCFF2DA1F16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A1DFF-C9B7-2947-EA5D-B30BA3A89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C30C7-1D5E-E7C0-72C9-497B396A6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0E2D8-FB84-494A-A99E-CED0CE865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E83-CE36-91DE-487D-4FDCE05DD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4839"/>
            <a:ext cx="9144000" cy="2220686"/>
          </a:xfrm>
        </p:spPr>
        <p:txBody>
          <a:bodyPr>
            <a:normAutofit fontScale="90000"/>
          </a:bodyPr>
          <a:lstStyle/>
          <a:p>
            <a:r>
              <a:rPr lang="en-US" sz="8000" b="1" dirty="0"/>
              <a:t>DJANGO</a:t>
            </a:r>
            <a:br>
              <a:rPr lang="en-US" sz="8000" b="1" dirty="0"/>
            </a:br>
            <a:r>
              <a:rPr lang="en-US" sz="8000" b="1" dirty="0"/>
              <a:t>Model View Template</a:t>
            </a:r>
          </a:p>
        </p:txBody>
      </p:sp>
    </p:spTree>
    <p:extLst>
      <p:ext uri="{BB962C8B-B14F-4D97-AF65-F5344CB8AC3E}">
        <p14:creationId xmlns:p14="http://schemas.microsoft.com/office/powerpoint/2010/main" val="135023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DB6C-64AB-EAC8-7F0A-2BC21F854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5105809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MVT (Model View Template) is a software design pattern. It is a collection of three important components Model View and Template. The Model helps to handle database. It is a data access layer which handles the data.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Template is a presentation layer which handles User Interface part completely. The View is used to execute the business logic and interact with a model to carry data and renders a template.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Although Django follows MVC pattern but maintains it’s own conventions. So, control is handled by the framework itself.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There is no separate controller and complete application is based on Model View and Template. That’s why it is called MVT application.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7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1636-862F-8C85-65E1-26AF76169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510580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Figure showing Django’s MVT based control flow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EFED8-9D6C-ACF5-6211-268EB2011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385" y="1071154"/>
            <a:ext cx="8133398" cy="380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5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1BE08-C3BF-9253-F32F-AA1BDD75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4420"/>
            <a:ext cx="10515600" cy="5292543"/>
          </a:xfrm>
        </p:spPr>
        <p:txBody>
          <a:bodyPr>
            <a:noAutofit/>
          </a:bodyPr>
          <a:lstStyle/>
          <a:p>
            <a:pPr algn="just"/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From the figure above, a user 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inter-bold"/>
              </a:rPr>
              <a:t>requests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 for a resource to the Django, Django works as a controller and check to the available resource in URL.</a:t>
            </a:r>
          </a:p>
          <a:p>
            <a:pPr algn="just"/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Since Django is a web application framework, it gets user requests by URL locater and responds back. To handle URL, </a:t>
            </a:r>
            <a:r>
              <a:rPr lang="en-US" sz="3200" b="1" i="0" dirty="0" err="1">
                <a:solidFill>
                  <a:srgbClr val="333333"/>
                </a:solidFill>
                <a:effectLst/>
                <a:latin typeface="inter-bold"/>
              </a:rPr>
              <a:t>django.urls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 module is used by the framework.</a:t>
            </a:r>
          </a:p>
          <a:p>
            <a:pPr algn="just"/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If URL maps, 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inter-bold"/>
              </a:rPr>
              <a:t>a view is called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 that interact with model and template, it renders a template.</a:t>
            </a:r>
          </a:p>
          <a:p>
            <a:pPr algn="just"/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Django responds back to the user and sends a template as a 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inter-bold"/>
              </a:rPr>
              <a:t>response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142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DCDC-347F-11CA-A13E-BF953E344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531"/>
            <a:ext cx="10515600" cy="519130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200" b="1" i="0" u="sng" dirty="0">
                <a:effectLst/>
                <a:latin typeface="erdana"/>
              </a:rPr>
              <a:t>Django Model</a:t>
            </a:r>
          </a:p>
          <a:p>
            <a:pPr algn="just"/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In Django, a model is a class which is used to contain essential fields and methods. Each model class maps to a single table in the database.</a:t>
            </a:r>
          </a:p>
          <a:p>
            <a:pPr algn="just"/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Django Model is a subclass of </a:t>
            </a:r>
            <a:r>
              <a:rPr lang="en-US" sz="3200" b="1" i="0" dirty="0" err="1">
                <a:solidFill>
                  <a:srgbClr val="333333"/>
                </a:solidFill>
                <a:effectLst/>
                <a:latin typeface="inter-bold"/>
              </a:rPr>
              <a:t>django.db.models.Model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 and each field of the model class represents a database field (column).</a:t>
            </a:r>
          </a:p>
          <a:p>
            <a:pPr algn="just"/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Django provides us a database-abstraction API which allows us to create, retrieve, update and delete a record from the mapped table.</a:t>
            </a:r>
          </a:p>
          <a:p>
            <a:pPr algn="just"/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Model is defined in 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inter-bold"/>
              </a:rPr>
              <a:t>Models.py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 file. This file can contain multiple models.</a:t>
            </a:r>
          </a:p>
        </p:txBody>
      </p:sp>
    </p:spTree>
    <p:extLst>
      <p:ext uri="{BB962C8B-B14F-4D97-AF65-F5344CB8AC3E}">
        <p14:creationId xmlns:p14="http://schemas.microsoft.com/office/powerpoint/2010/main" val="59338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55BE-DB9A-BBDE-82FE-82652B5D7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i="0" u="sng" dirty="0">
                <a:effectLst/>
                <a:latin typeface="erdana"/>
              </a:rPr>
              <a:t>Django Views</a:t>
            </a:r>
          </a:p>
          <a:p>
            <a:pPr algn="just"/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A view is a place where we put our business logic of the application. The view is a python function which is used to perform some business logic and return a response to the user. This response can be the HTML contents of a Web page, or a redirect, or a 404 error.</a:t>
            </a:r>
          </a:p>
          <a:p>
            <a:pPr algn="just"/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All the view function are created inside the </a:t>
            </a:r>
            <a:r>
              <a:rPr lang="en-US" sz="3600" b="1" i="0" dirty="0">
                <a:solidFill>
                  <a:srgbClr val="333333"/>
                </a:solidFill>
                <a:effectLst/>
                <a:latin typeface="inter-bold"/>
              </a:rPr>
              <a:t>views.py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 file of the Django app.</a:t>
            </a:r>
          </a:p>
        </p:txBody>
      </p:sp>
    </p:spTree>
    <p:extLst>
      <p:ext uri="{BB962C8B-B14F-4D97-AF65-F5344CB8AC3E}">
        <p14:creationId xmlns:p14="http://schemas.microsoft.com/office/powerpoint/2010/main" val="402830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58EB-41F1-7DC6-B8E1-2E6303FF5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193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000" b="1" i="0" u="sng" dirty="0">
                <a:effectLst/>
                <a:latin typeface="erdana"/>
              </a:rPr>
              <a:t>Django Templates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Django provides a convenient way to generate dynamic HTML pages by using its template system.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template consists of static parts of the desired HTML output as well as some special syntax describing how dynamic content will be inserted.</a:t>
            </a:r>
          </a:p>
          <a:p>
            <a:pPr marL="0" indent="0" algn="just">
              <a:buNone/>
            </a:pPr>
            <a:r>
              <a:rPr lang="en-US" b="0" i="0" u="sng" dirty="0">
                <a:effectLst/>
                <a:latin typeface="erdana"/>
              </a:rPr>
              <a:t>Why Django Template?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HTML file, we can't write python code because the code is only interpreted by python interpreter not the browser. We know that HTML is a static markup language, while Python is a dynamic programming language.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Django template engine is used to separate the design from the python code and allows us to build dynamic web pages.</a:t>
            </a:r>
          </a:p>
        </p:txBody>
      </p:sp>
    </p:spTree>
    <p:extLst>
      <p:ext uri="{BB962C8B-B14F-4D97-AF65-F5344CB8AC3E}">
        <p14:creationId xmlns:p14="http://schemas.microsoft.com/office/powerpoint/2010/main" val="271505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517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erdana</vt:lpstr>
      <vt:lpstr>inter-bold</vt:lpstr>
      <vt:lpstr>inter-regular</vt:lpstr>
      <vt:lpstr>Office Theme</vt:lpstr>
      <vt:lpstr>DJANGO Model View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Model View Template</dc:title>
  <dc:creator>Ayotunde</dc:creator>
  <cp:lastModifiedBy>Ayotunde</cp:lastModifiedBy>
  <cp:revision>1</cp:revision>
  <dcterms:created xsi:type="dcterms:W3CDTF">2023-06-08T16:41:26Z</dcterms:created>
  <dcterms:modified xsi:type="dcterms:W3CDTF">2023-06-08T17:09:20Z</dcterms:modified>
</cp:coreProperties>
</file>